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tags/tag2.xml" ContentType="application/vnd.openxmlformats-officedocument.presentationml.tags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4"/>
  </p:notesMasterIdLst>
  <p:sldIdLst>
    <p:sldId id="261" r:id="rId2"/>
    <p:sldId id="734" r:id="rId3"/>
    <p:sldId id="723" r:id="rId4"/>
    <p:sldId id="732" r:id="rId5"/>
    <p:sldId id="733" r:id="rId6"/>
    <p:sldId id="741" r:id="rId7"/>
    <p:sldId id="738" r:id="rId8"/>
    <p:sldId id="739" r:id="rId9"/>
    <p:sldId id="740" r:id="rId10"/>
    <p:sldId id="735" r:id="rId11"/>
    <p:sldId id="736" r:id="rId12"/>
    <p:sldId id="737" r:id="rId13"/>
    <p:sldId id="718" r:id="rId14"/>
    <p:sldId id="724" r:id="rId15"/>
    <p:sldId id="725" r:id="rId16"/>
    <p:sldId id="726" r:id="rId17"/>
    <p:sldId id="727" r:id="rId18"/>
    <p:sldId id="728" r:id="rId19"/>
    <p:sldId id="729" r:id="rId20"/>
    <p:sldId id="730" r:id="rId21"/>
    <p:sldId id="731" r:id="rId22"/>
    <p:sldId id="584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贾 龙豪" initials="贾" lastIdx="1" clrIdx="0">
    <p:extLst>
      <p:ext uri="{19B8F6BF-5375-455C-9EA6-DF929625EA0E}">
        <p15:presenceInfo xmlns:p15="http://schemas.microsoft.com/office/powerpoint/2012/main" userId="358c5201e0c74a3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FEFE"/>
    <a:srgbClr val="6A431C"/>
    <a:srgbClr val="C381D5"/>
    <a:srgbClr val="FFFFFF"/>
    <a:srgbClr val="9CDDBA"/>
    <a:srgbClr val="D3737A"/>
    <a:srgbClr val="0939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72" autoAdjust="0"/>
    <p:restoredTop sz="87309" autoAdjust="0"/>
  </p:normalViewPr>
  <p:slideViewPr>
    <p:cSldViewPr snapToGrid="0">
      <p:cViewPr varScale="1">
        <p:scale>
          <a:sx n="99" d="100"/>
          <a:sy n="99" d="100"/>
        </p:scale>
        <p:origin x="846" y="90"/>
      </p:cViewPr>
      <p:guideLst>
        <p:guide orient="horz" pos="2183"/>
        <p:guide pos="3863"/>
      </p:guideLst>
    </p:cSldViewPr>
  </p:slideViewPr>
  <p:notesTextViewPr>
    <p:cViewPr>
      <p:scale>
        <a:sx n="66" d="100"/>
        <a:sy n="66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705854-6C5B-44AF-8FE4-97B8288CA2D4}" type="datetimeFigureOut">
              <a:rPr lang="zh-CN" altLang="en-US" smtClean="0"/>
              <a:t>2023/3/27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04C0DC-0D4E-48F4-98E0-63CFD4C5DB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15114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EB3709-D926-420C-B233-39C5616EAE8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321913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EB3709-D926-420C-B233-39C5616EAE8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537337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EB3709-D926-420C-B233-39C5616EAE8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915439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EB3709-D926-420C-B233-39C5616EAE8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795431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EB3709-D926-420C-B233-39C5616EAE8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574972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EB3709-D926-420C-B233-39C5616EAE8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869533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EB3709-D926-420C-B233-39C5616EAE8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368309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EB3709-D926-420C-B233-39C5616EAE8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910989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EB3709-D926-420C-B233-39C5616EAE8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34012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EB3709-D926-420C-B233-39C5616EAE8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221230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EB3709-D926-420C-B233-39C5616EAE8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140588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EB3709-D926-420C-B233-39C5616EAE8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2247320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EB3709-D926-420C-B233-39C5616EAE8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091846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EB3709-D926-420C-B233-39C5616EAE8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858677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EB3709-D926-420C-B233-39C5616EAE8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848857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EB3709-D926-420C-B233-39C5616EAE8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766211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EB3709-D926-420C-B233-39C5616EAE8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76013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EB3709-D926-420C-B233-39C5616EAE8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420181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EB3709-D926-420C-B233-39C5616EAE8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603737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EB3709-D926-420C-B233-39C5616EAE8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599855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EB3709-D926-420C-B233-39C5616EAE8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25234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EB3709-D926-420C-B233-39C5616EAE8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042563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655FED-A3EA-4119-BB5B-DA227F7AC4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382F6BA-C320-49C5-983E-F95610B2BC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8E0F4B-2731-420D-B8C7-1969B5D4D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F1591-7B17-44A4-9EBB-127D5B0D0BCE}" type="datetimeFigureOut">
              <a:rPr lang="zh-CN" altLang="en-US" smtClean="0"/>
              <a:t>2023/3/27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FC8E7C-1413-49C3-AFC0-BDB2F5428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371A10-3301-42FB-9326-C8B06E55D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2A9A3-453A-49B5-B529-04D2889221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1442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F6EEBE-ED3C-4894-9EBD-CE0D23A16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3D25431-8520-43D1-9F64-2485FF7984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1750AF-776D-4EBA-8BA9-A9BAB9719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F1591-7B17-44A4-9EBB-127D5B0D0BCE}" type="datetimeFigureOut">
              <a:rPr lang="zh-CN" altLang="en-US" smtClean="0"/>
              <a:t>2023/3/27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BFBE0F-DB4B-451F-B10B-C6655DCE6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C12D9E-ECBF-4431-897D-C0DBF8B74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2A9A3-453A-49B5-B529-04D2889221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2802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7D7CE91-0164-47B2-95E5-6CF7FB97A5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6"/>
            <a:ext cx="2628900" cy="581183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F81A2A1-4DB2-42D5-85DE-CBAC2D1917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6"/>
            <a:ext cx="7734300" cy="581183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58EF8A-69C2-4C05-B472-86BBD7E32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F1591-7B17-44A4-9EBB-127D5B0D0BCE}" type="datetimeFigureOut">
              <a:rPr lang="zh-CN" altLang="en-US" smtClean="0"/>
              <a:t>2023/3/27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F9EA55-E424-43AD-969F-AC96183A8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0D6677-53EF-4403-BAD2-C0ABA361B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2A9A3-453A-49B5-B529-04D2889221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9530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A6EAE8-EC9E-4C33-8B56-AFD1526E3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BA0651-DDE0-47E9-901D-4BA745A811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DB356E-930B-440B-8D26-9571444CE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F1591-7B17-44A4-9EBB-127D5B0D0BCE}" type="datetimeFigureOut">
              <a:rPr lang="zh-CN" altLang="en-US" smtClean="0"/>
              <a:t>2023/3/27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C3186B-BEDC-4F0C-8961-EA796FE8E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CE1CB8-D35F-4ECD-A2AF-03D3B3AA9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2A9A3-453A-49B5-B529-04D2889221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0112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BA02D6-FD60-4E5F-B6FD-AD60647A3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2C989FE-73C2-4C35-9EC8-44FAE9952B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9F3666-516C-4548-ABD3-886BF84BC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F1591-7B17-44A4-9EBB-127D5B0D0BCE}" type="datetimeFigureOut">
              <a:rPr lang="zh-CN" altLang="en-US" smtClean="0"/>
              <a:t>2023/3/27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AE2BB3-A6B2-44FF-926B-50D609E49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E2EA07-77BE-471C-BF58-9FD88D9B4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2A9A3-453A-49B5-B529-04D2889221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6571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CA5A9F-F24E-4AD8-8B71-D7B2C37A2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A5972E-1187-44FB-BF04-8B7AEACC83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574C9A3-69BE-4D7D-8BB1-63852BDA7E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E10FDE4-2299-496F-94E8-B7FD43A3F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F1591-7B17-44A4-9EBB-127D5B0D0BCE}" type="datetimeFigureOut">
              <a:rPr lang="zh-CN" altLang="en-US" smtClean="0"/>
              <a:t>2023/3/27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2743A53-742E-42D9-A84B-297081275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3B48DD5-3FFA-4970-A976-5D91C0C15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2A9A3-453A-49B5-B529-04D2889221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5610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433A74-4729-4AD1-8303-A23AA585F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A454556-4265-4CA8-B1DB-30318DCF7B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673BB42-76FF-436C-BFF6-76586C0B6B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29D8A39-31FB-4866-956D-5BCD2EE36E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33340EB-FF17-4604-ADF3-EC2FA4C83F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6CCC224-D563-4089-8302-C1FDF53E2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F1591-7B17-44A4-9EBB-127D5B0D0BCE}" type="datetimeFigureOut">
              <a:rPr lang="zh-CN" altLang="en-US" smtClean="0"/>
              <a:t>2023/3/27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4676D79-22C2-4AE9-9545-9E32227EA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83B67C9-271A-46BF-B08A-56D397AC9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2A9A3-453A-49B5-B529-04D2889221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2862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C196A5-3992-41E6-9E62-FE8538968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0719085-DC49-4410-9162-3E9F788A9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F1591-7B17-44A4-9EBB-127D5B0D0BCE}" type="datetimeFigureOut">
              <a:rPr lang="zh-CN" altLang="en-US" smtClean="0"/>
              <a:t>2023/3/27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1E05355-2F75-409F-9287-FC9D3C773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39CF2D8-C8A3-4D1A-883F-CD65F9BFD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2A9A3-453A-49B5-B529-04D2889221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9404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D75DAB8-0B9B-4421-BE4A-731DCF864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F1591-7B17-44A4-9EBB-127D5B0D0BCE}" type="datetimeFigureOut">
              <a:rPr lang="zh-CN" altLang="en-US" smtClean="0"/>
              <a:t>2023/3/27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902D034-32A7-479A-AE02-739AA5EB6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3875FCC-7B3C-4B29-B141-AFC757E17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2A9A3-453A-49B5-B529-04D2889221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2384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A23587-F912-43C6-AF00-2A5ADF466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34D082-A815-469A-ABD9-F33895D86D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B92DECF-8798-442F-85A4-5D5711A730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7BCB088-02D5-4765-BF97-FE9476E06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F1591-7B17-44A4-9EBB-127D5B0D0BCE}" type="datetimeFigureOut">
              <a:rPr lang="zh-CN" altLang="en-US" smtClean="0"/>
              <a:t>2023/3/27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3AB1EAB-EFD9-4061-9CEF-73E75688A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DA759D2-7D25-4714-8E0E-9C0862304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2A9A3-453A-49B5-B529-04D2889221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1747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8D4563-1F7B-4582-B82D-820DCD73E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164B3BF-64DD-49B4-8AB6-CF73FA165A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C4BE060-5FA8-4F62-9119-0B0457F8B5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F2B1889-7787-43CB-A1E7-F2DB0F67E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F1591-7B17-44A4-9EBB-127D5B0D0BCE}" type="datetimeFigureOut">
              <a:rPr lang="zh-CN" altLang="en-US" smtClean="0"/>
              <a:t>2023/3/27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CAE394E-D20A-4234-A855-0F6A2E876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6E37C38-E2A7-4847-B376-D65FE9AF0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2A9A3-453A-49B5-B529-04D2889221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0503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F090DCB-FD10-40BD-9948-2F76B66CF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628F3CC-B05C-439C-84A5-72E54FAF1C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76DE44-9246-41A6-AE1C-522361ECD2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DF1591-7B17-44A4-9EBB-127D5B0D0BCE}" type="datetimeFigureOut">
              <a:rPr lang="zh-CN" altLang="en-US" smtClean="0"/>
              <a:t>2023/3/27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653BA1-0862-4129-A790-802B5629EF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6B85CA-F4B1-4285-BD68-7179525485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02A9A3-453A-49B5-B529-04D2889221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2006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amr-review.org/infographics.html" TargetMode="External"/><Relationship Id="rId5" Type="http://schemas.openxmlformats.org/officeDocument/2006/relationships/hyperlink" Target="https://www.gov.uk/government/publications/health-matters-antimicrobial-resistance/health-matters-antimicrobial-resistance" TargetMode="Externa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图片 34" descr="https://timgsa.baidu.com/timg?image&amp;quality=80&amp;size=b9999_10000&amp;sec=1513057957097&amp;di=18d345e7b0a8a8b980d124dc0e2f1256&amp;imgtype=0&amp;src=http%3A%2F%2Fsh.newzane.com%2Fuploadfile%2F2017%2F0627%2F20170627113046147.jpg">
            <a:extLst>
              <a:ext uri="{FF2B5EF4-FFF2-40B4-BE49-F238E27FC236}">
                <a16:creationId xmlns:a16="http://schemas.microsoft.com/office/drawing/2014/main" id="{D46C6345-FC1E-440B-8FE9-2844703C79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4" b="15738"/>
          <a:stretch>
            <a:fillRect/>
          </a:stretch>
        </p:blipFill>
        <p:spPr bwMode="auto">
          <a:xfrm>
            <a:off x="3" y="0"/>
            <a:ext cx="12191999" cy="6858000"/>
          </a:xfrm>
          <a:custGeom>
            <a:avLst/>
            <a:gdLst>
              <a:gd name="connsiteX0" fmla="*/ 0 w 12191999"/>
              <a:gd name="connsiteY0" fmla="*/ 0 h 6858000"/>
              <a:gd name="connsiteX1" fmla="*/ 12191999 w 12191999"/>
              <a:gd name="connsiteY1" fmla="*/ 0 h 6858000"/>
              <a:gd name="connsiteX2" fmla="*/ 12191999 w 12191999"/>
              <a:gd name="connsiteY2" fmla="*/ 6858000 h 6858000"/>
              <a:gd name="connsiteX3" fmla="*/ 0 w 12191999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6858000">
                <a:moveTo>
                  <a:pt x="0" y="0"/>
                </a:moveTo>
                <a:lnTo>
                  <a:pt x="12191999" y="0"/>
                </a:lnTo>
                <a:lnTo>
                  <a:pt x="12191999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PA_矩形 9">
            <a:extLst>
              <a:ext uri="{FF2B5EF4-FFF2-40B4-BE49-F238E27FC236}">
                <a16:creationId xmlns:a16="http://schemas.microsoft.com/office/drawing/2014/main" id="{8D67424D-8C7B-474A-B0DB-DC1220ADF978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81" y="0"/>
            <a:ext cx="12192000" cy="6858000"/>
          </a:xfrm>
          <a:prstGeom prst="rect">
            <a:avLst/>
          </a:prstGeom>
          <a:gradFill>
            <a:gsLst>
              <a:gs pos="0">
                <a:srgbClr val="09397E">
                  <a:alpha val="51000"/>
                </a:srgbClr>
              </a:gs>
              <a:gs pos="82000">
                <a:srgbClr val="09397E"/>
              </a:gs>
            </a:gsLst>
            <a:lin ang="5400000" scaled="1"/>
          </a:gradFill>
          <a:ln w="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784A5363-6C95-49DD-B222-4C4744245A9D}"/>
              </a:ext>
            </a:extLst>
          </p:cNvPr>
          <p:cNvGrpSpPr/>
          <p:nvPr/>
        </p:nvGrpSpPr>
        <p:grpSpPr>
          <a:xfrm>
            <a:off x="3031255" y="1811"/>
            <a:ext cx="6270172" cy="6258367"/>
            <a:chOff x="2713038" y="60325"/>
            <a:chExt cx="6743700" cy="6731000"/>
          </a:xfrm>
          <a:solidFill>
            <a:schemeClr val="bg1">
              <a:alpha val="2000"/>
            </a:schemeClr>
          </a:solidFill>
        </p:grpSpPr>
        <p:sp>
          <p:nvSpPr>
            <p:cNvPr id="7" name="Freeform 5">
              <a:extLst>
                <a:ext uri="{FF2B5EF4-FFF2-40B4-BE49-F238E27FC236}">
                  <a16:creationId xmlns:a16="http://schemas.microsoft.com/office/drawing/2014/main" id="{B292339C-85A0-4E97-8F10-3587F055799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13038" y="60325"/>
              <a:ext cx="6743700" cy="6731000"/>
            </a:xfrm>
            <a:custGeom>
              <a:avLst/>
              <a:gdLst>
                <a:gd name="T0" fmla="*/ 949 w 2045"/>
                <a:gd name="T1" fmla="*/ 2044 h 2044"/>
                <a:gd name="T2" fmla="*/ 865 w 2045"/>
                <a:gd name="T3" fmla="*/ 2032 h 2044"/>
                <a:gd name="T4" fmla="*/ 449 w 2045"/>
                <a:gd name="T5" fmla="*/ 1865 h 2044"/>
                <a:gd name="T6" fmla="*/ 24 w 2045"/>
                <a:gd name="T7" fmla="*/ 1220 h 2044"/>
                <a:gd name="T8" fmla="*/ 9 w 2045"/>
                <a:gd name="T9" fmla="*/ 935 h 2044"/>
                <a:gd name="T10" fmla="*/ 421 w 2045"/>
                <a:gd name="T11" fmla="*/ 203 h 2044"/>
                <a:gd name="T12" fmla="*/ 829 w 2045"/>
                <a:gd name="T13" fmla="*/ 22 h 2044"/>
                <a:gd name="T14" fmla="*/ 1113 w 2045"/>
                <a:gd name="T15" fmla="*/ 8 h 2044"/>
                <a:gd name="T16" fmla="*/ 1628 w 2045"/>
                <a:gd name="T17" fmla="*/ 202 h 2044"/>
                <a:gd name="T18" fmla="*/ 2020 w 2045"/>
                <a:gd name="T19" fmla="*/ 798 h 2044"/>
                <a:gd name="T20" fmla="*/ 2041 w 2045"/>
                <a:gd name="T21" fmla="*/ 935 h 2044"/>
                <a:gd name="T22" fmla="*/ 2045 w 2045"/>
                <a:gd name="T23" fmla="*/ 948 h 2044"/>
                <a:gd name="T24" fmla="*/ 2045 w 2045"/>
                <a:gd name="T25" fmla="*/ 1100 h 2044"/>
                <a:gd name="T26" fmla="*/ 2041 w 2045"/>
                <a:gd name="T27" fmla="*/ 1117 h 2044"/>
                <a:gd name="T28" fmla="*/ 2023 w 2045"/>
                <a:gd name="T29" fmla="*/ 1239 h 2044"/>
                <a:gd name="T30" fmla="*/ 1692 w 2045"/>
                <a:gd name="T31" fmla="*/ 1794 h 2044"/>
                <a:gd name="T32" fmla="*/ 1185 w 2045"/>
                <a:gd name="T33" fmla="*/ 2032 h 2044"/>
                <a:gd name="T34" fmla="*/ 1101 w 2045"/>
                <a:gd name="T35" fmla="*/ 2044 h 2044"/>
                <a:gd name="T36" fmla="*/ 949 w 2045"/>
                <a:gd name="T37" fmla="*/ 2044 h 2044"/>
                <a:gd name="T38" fmla="*/ 40 w 2045"/>
                <a:gd name="T39" fmla="*/ 1024 h 2044"/>
                <a:gd name="T40" fmla="*/ 1025 w 2045"/>
                <a:gd name="T41" fmla="*/ 2005 h 2044"/>
                <a:gd name="T42" fmla="*/ 2006 w 2045"/>
                <a:gd name="T43" fmla="*/ 1022 h 2044"/>
                <a:gd name="T44" fmla="*/ 1025 w 2045"/>
                <a:gd name="T45" fmla="*/ 39 h 2044"/>
                <a:gd name="T46" fmla="*/ 40 w 2045"/>
                <a:gd name="T47" fmla="*/ 1024 h 20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045" h="2044">
                  <a:moveTo>
                    <a:pt x="949" y="2044"/>
                  </a:moveTo>
                  <a:cubicBezTo>
                    <a:pt x="921" y="2040"/>
                    <a:pt x="893" y="2036"/>
                    <a:pt x="865" y="2032"/>
                  </a:cubicBezTo>
                  <a:cubicBezTo>
                    <a:pt x="714" y="2008"/>
                    <a:pt x="574" y="1953"/>
                    <a:pt x="449" y="1865"/>
                  </a:cubicBezTo>
                  <a:cubicBezTo>
                    <a:pt x="222" y="1706"/>
                    <a:pt x="80" y="1491"/>
                    <a:pt x="24" y="1220"/>
                  </a:cubicBezTo>
                  <a:cubicBezTo>
                    <a:pt x="4" y="1126"/>
                    <a:pt x="0" y="1031"/>
                    <a:pt x="9" y="935"/>
                  </a:cubicBezTo>
                  <a:cubicBezTo>
                    <a:pt x="39" y="630"/>
                    <a:pt x="178" y="387"/>
                    <a:pt x="421" y="203"/>
                  </a:cubicBezTo>
                  <a:cubicBezTo>
                    <a:pt x="542" y="111"/>
                    <a:pt x="680" y="52"/>
                    <a:pt x="829" y="22"/>
                  </a:cubicBezTo>
                  <a:cubicBezTo>
                    <a:pt x="923" y="4"/>
                    <a:pt x="1018" y="0"/>
                    <a:pt x="1113" y="8"/>
                  </a:cubicBezTo>
                  <a:cubicBezTo>
                    <a:pt x="1303" y="24"/>
                    <a:pt x="1475" y="89"/>
                    <a:pt x="1628" y="202"/>
                  </a:cubicBezTo>
                  <a:cubicBezTo>
                    <a:pt x="1831" y="353"/>
                    <a:pt x="1962" y="552"/>
                    <a:pt x="2020" y="798"/>
                  </a:cubicBezTo>
                  <a:cubicBezTo>
                    <a:pt x="2030" y="843"/>
                    <a:pt x="2034" y="889"/>
                    <a:pt x="2041" y="935"/>
                  </a:cubicBezTo>
                  <a:cubicBezTo>
                    <a:pt x="2042" y="939"/>
                    <a:pt x="2044" y="944"/>
                    <a:pt x="2045" y="948"/>
                  </a:cubicBezTo>
                  <a:cubicBezTo>
                    <a:pt x="2045" y="999"/>
                    <a:pt x="2045" y="1049"/>
                    <a:pt x="2045" y="1100"/>
                  </a:cubicBezTo>
                  <a:cubicBezTo>
                    <a:pt x="2044" y="1106"/>
                    <a:pt x="2041" y="1111"/>
                    <a:pt x="2041" y="1117"/>
                  </a:cubicBezTo>
                  <a:cubicBezTo>
                    <a:pt x="2035" y="1158"/>
                    <a:pt x="2031" y="1199"/>
                    <a:pt x="2023" y="1239"/>
                  </a:cubicBezTo>
                  <a:cubicBezTo>
                    <a:pt x="1973" y="1460"/>
                    <a:pt x="1863" y="1646"/>
                    <a:pt x="1692" y="1794"/>
                  </a:cubicBezTo>
                  <a:cubicBezTo>
                    <a:pt x="1546" y="1922"/>
                    <a:pt x="1377" y="2001"/>
                    <a:pt x="1185" y="2032"/>
                  </a:cubicBezTo>
                  <a:cubicBezTo>
                    <a:pt x="1157" y="2036"/>
                    <a:pt x="1129" y="2040"/>
                    <a:pt x="1101" y="2044"/>
                  </a:cubicBezTo>
                  <a:cubicBezTo>
                    <a:pt x="1050" y="2044"/>
                    <a:pt x="1000" y="2044"/>
                    <a:pt x="949" y="2044"/>
                  </a:cubicBezTo>
                  <a:close/>
                  <a:moveTo>
                    <a:pt x="40" y="1024"/>
                  </a:moveTo>
                  <a:cubicBezTo>
                    <a:pt x="40" y="1564"/>
                    <a:pt x="484" y="2005"/>
                    <a:pt x="1025" y="2005"/>
                  </a:cubicBezTo>
                  <a:cubicBezTo>
                    <a:pt x="1566" y="2004"/>
                    <a:pt x="2006" y="1564"/>
                    <a:pt x="2006" y="1022"/>
                  </a:cubicBezTo>
                  <a:cubicBezTo>
                    <a:pt x="2005" y="482"/>
                    <a:pt x="1563" y="39"/>
                    <a:pt x="1025" y="39"/>
                  </a:cubicBezTo>
                  <a:cubicBezTo>
                    <a:pt x="485" y="39"/>
                    <a:pt x="40" y="485"/>
                    <a:pt x="40" y="10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2313AEDF-9EAC-4302-B1B7-D1F6F38A166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43338" y="1192213"/>
              <a:ext cx="4487863" cy="4479925"/>
            </a:xfrm>
            <a:custGeom>
              <a:avLst/>
              <a:gdLst>
                <a:gd name="T0" fmla="*/ 680 w 1361"/>
                <a:gd name="T1" fmla="*/ 1359 h 1360"/>
                <a:gd name="T2" fmla="*/ 684 w 1361"/>
                <a:gd name="T3" fmla="*/ 2 h 1360"/>
                <a:gd name="T4" fmla="*/ 740 w 1361"/>
                <a:gd name="T5" fmla="*/ 464 h 1360"/>
                <a:gd name="T6" fmla="*/ 839 w 1361"/>
                <a:gd name="T7" fmla="*/ 362 h 1360"/>
                <a:gd name="T8" fmla="*/ 1143 w 1361"/>
                <a:gd name="T9" fmla="*/ 471 h 1360"/>
                <a:gd name="T10" fmla="*/ 1020 w 1361"/>
                <a:gd name="T11" fmla="*/ 539 h 1360"/>
                <a:gd name="T12" fmla="*/ 747 w 1361"/>
                <a:gd name="T13" fmla="*/ 507 h 1360"/>
                <a:gd name="T14" fmla="*/ 714 w 1361"/>
                <a:gd name="T15" fmla="*/ 544 h 1360"/>
                <a:gd name="T16" fmla="*/ 638 w 1361"/>
                <a:gd name="T17" fmla="*/ 886 h 1360"/>
                <a:gd name="T18" fmla="*/ 675 w 1361"/>
                <a:gd name="T19" fmla="*/ 1241 h 1360"/>
                <a:gd name="T20" fmla="*/ 1207 w 1361"/>
                <a:gd name="T21" fmla="*/ 1036 h 1360"/>
                <a:gd name="T22" fmla="*/ 719 w 1361"/>
                <a:gd name="T23" fmla="*/ 42 h 1360"/>
                <a:gd name="T24" fmla="*/ 719 w 1361"/>
                <a:gd name="T25" fmla="*/ 139 h 1360"/>
                <a:gd name="T26" fmla="*/ 739 w 1361"/>
                <a:gd name="T27" fmla="*/ 252 h 1360"/>
                <a:gd name="T28" fmla="*/ 1117 w 1361"/>
                <a:gd name="T29" fmla="*/ 248 h 1360"/>
                <a:gd name="T30" fmla="*/ 1110 w 1361"/>
                <a:gd name="T31" fmla="*/ 333 h 1360"/>
                <a:gd name="T32" fmla="*/ 711 w 1361"/>
                <a:gd name="T33" fmla="*/ 372 h 1360"/>
                <a:gd name="T34" fmla="*/ 740 w 1361"/>
                <a:gd name="T35" fmla="*/ 464 h 1360"/>
                <a:gd name="T36" fmla="*/ 109 w 1361"/>
                <a:gd name="T37" fmla="*/ 950 h 1360"/>
                <a:gd name="T38" fmla="*/ 212 w 1361"/>
                <a:gd name="T39" fmla="*/ 872 h 1360"/>
                <a:gd name="T40" fmla="*/ 519 w 1361"/>
                <a:gd name="T41" fmla="*/ 886 h 1360"/>
                <a:gd name="T42" fmla="*/ 559 w 1361"/>
                <a:gd name="T43" fmla="*/ 794 h 1360"/>
                <a:gd name="T44" fmla="*/ 630 w 1361"/>
                <a:gd name="T45" fmla="*/ 526 h 1360"/>
                <a:gd name="T46" fmla="*/ 613 w 1361"/>
                <a:gd name="T47" fmla="*/ 514 h 1360"/>
                <a:gd name="T48" fmla="*/ 548 w 1361"/>
                <a:gd name="T49" fmla="*/ 593 h 1360"/>
                <a:gd name="T50" fmla="*/ 424 w 1361"/>
                <a:gd name="T51" fmla="*/ 823 h 1360"/>
                <a:gd name="T52" fmla="*/ 175 w 1361"/>
                <a:gd name="T53" fmla="*/ 798 h 1360"/>
                <a:gd name="T54" fmla="*/ 110 w 1361"/>
                <a:gd name="T55" fmla="*/ 667 h 1360"/>
                <a:gd name="T56" fmla="*/ 109 w 1361"/>
                <a:gd name="T57" fmla="*/ 497 h 1360"/>
                <a:gd name="T58" fmla="*/ 207 w 1361"/>
                <a:gd name="T59" fmla="*/ 341 h 1360"/>
                <a:gd name="T60" fmla="*/ 510 w 1361"/>
                <a:gd name="T61" fmla="*/ 470 h 1360"/>
                <a:gd name="T62" fmla="*/ 516 w 1361"/>
                <a:gd name="T63" fmla="*/ 484 h 1360"/>
                <a:gd name="T64" fmla="*/ 627 w 1361"/>
                <a:gd name="T65" fmla="*/ 352 h 1360"/>
                <a:gd name="T66" fmla="*/ 601 w 1361"/>
                <a:gd name="T67" fmla="*/ 337 h 1360"/>
                <a:gd name="T68" fmla="*/ 521 w 1361"/>
                <a:gd name="T69" fmla="*/ 322 h 1360"/>
                <a:gd name="T70" fmla="*/ 638 w 1361"/>
                <a:gd name="T71" fmla="*/ 123 h 1360"/>
                <a:gd name="T72" fmla="*/ 154 w 1361"/>
                <a:gd name="T73" fmla="*/ 324 h 1360"/>
                <a:gd name="T74" fmla="*/ 135 w 1361"/>
                <a:gd name="T75" fmla="*/ 996 h 1360"/>
                <a:gd name="T76" fmla="*/ 346 w 1361"/>
                <a:gd name="T77" fmla="*/ 1219 h 1360"/>
                <a:gd name="T78" fmla="*/ 575 w 1361"/>
                <a:gd name="T79" fmla="*/ 1203 h 1360"/>
                <a:gd name="T80" fmla="*/ 534 w 1361"/>
                <a:gd name="T81" fmla="*/ 970 h 1360"/>
                <a:gd name="T82" fmla="*/ 135 w 1361"/>
                <a:gd name="T83" fmla="*/ 996 h 1360"/>
                <a:gd name="T84" fmla="*/ 422 w 1361"/>
                <a:gd name="T85" fmla="*/ 649 h 1360"/>
                <a:gd name="T86" fmla="*/ 254 w 1361"/>
                <a:gd name="T87" fmla="*/ 631 h 1360"/>
                <a:gd name="T88" fmla="*/ 228 w 1361"/>
                <a:gd name="T89" fmla="*/ 684 h 1360"/>
                <a:gd name="T90" fmla="*/ 367 w 1361"/>
                <a:gd name="T91" fmla="*/ 724 h 1360"/>
                <a:gd name="T92" fmla="*/ 406 w 1361"/>
                <a:gd name="T93" fmla="*/ 528 h 1360"/>
                <a:gd name="T94" fmla="*/ 372 w 1361"/>
                <a:gd name="T95" fmla="*/ 444 h 1360"/>
                <a:gd name="T96" fmla="*/ 201 w 1361"/>
                <a:gd name="T97" fmla="*/ 527 h 1360"/>
                <a:gd name="T98" fmla="*/ 284 w 1361"/>
                <a:gd name="T99" fmla="*/ 535 h 1360"/>
                <a:gd name="T100" fmla="*/ 406 w 1361"/>
                <a:gd name="T101" fmla="*/ 528 h 1360"/>
                <a:gd name="T102" fmla="*/ 839 w 1361"/>
                <a:gd name="T103" fmla="*/ 459 h 1360"/>
                <a:gd name="T104" fmla="*/ 997 w 1361"/>
                <a:gd name="T105" fmla="*/ 456 h 1360"/>
                <a:gd name="T106" fmla="*/ 1036 w 1361"/>
                <a:gd name="T107" fmla="*/ 446 h 1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61" h="1360">
                  <a:moveTo>
                    <a:pt x="1361" y="681"/>
                  </a:moveTo>
                  <a:cubicBezTo>
                    <a:pt x="1358" y="1058"/>
                    <a:pt x="1055" y="1360"/>
                    <a:pt x="680" y="1359"/>
                  </a:cubicBezTo>
                  <a:cubicBezTo>
                    <a:pt x="306" y="1358"/>
                    <a:pt x="0" y="1050"/>
                    <a:pt x="3" y="679"/>
                  </a:cubicBezTo>
                  <a:cubicBezTo>
                    <a:pt x="6" y="301"/>
                    <a:pt x="311" y="0"/>
                    <a:pt x="684" y="2"/>
                  </a:cubicBezTo>
                  <a:cubicBezTo>
                    <a:pt x="1064" y="3"/>
                    <a:pt x="1359" y="311"/>
                    <a:pt x="1361" y="681"/>
                  </a:cubicBezTo>
                  <a:close/>
                  <a:moveTo>
                    <a:pt x="740" y="464"/>
                  </a:moveTo>
                  <a:cubicBezTo>
                    <a:pt x="744" y="455"/>
                    <a:pt x="747" y="446"/>
                    <a:pt x="751" y="438"/>
                  </a:cubicBezTo>
                  <a:cubicBezTo>
                    <a:pt x="770" y="400"/>
                    <a:pt x="795" y="367"/>
                    <a:pt x="839" y="362"/>
                  </a:cubicBezTo>
                  <a:cubicBezTo>
                    <a:pt x="915" y="353"/>
                    <a:pt x="990" y="349"/>
                    <a:pt x="1066" y="359"/>
                  </a:cubicBezTo>
                  <a:cubicBezTo>
                    <a:pt x="1121" y="367"/>
                    <a:pt x="1158" y="403"/>
                    <a:pt x="1143" y="471"/>
                  </a:cubicBezTo>
                  <a:cubicBezTo>
                    <a:pt x="1136" y="502"/>
                    <a:pt x="1120" y="519"/>
                    <a:pt x="1092" y="527"/>
                  </a:cubicBezTo>
                  <a:cubicBezTo>
                    <a:pt x="1069" y="533"/>
                    <a:pt x="1044" y="537"/>
                    <a:pt x="1020" y="539"/>
                  </a:cubicBezTo>
                  <a:cubicBezTo>
                    <a:pt x="975" y="542"/>
                    <a:pt x="929" y="541"/>
                    <a:pt x="884" y="546"/>
                  </a:cubicBezTo>
                  <a:cubicBezTo>
                    <a:pt x="833" y="551"/>
                    <a:pt x="785" y="547"/>
                    <a:pt x="747" y="507"/>
                  </a:cubicBezTo>
                  <a:cubicBezTo>
                    <a:pt x="736" y="496"/>
                    <a:pt x="730" y="499"/>
                    <a:pt x="725" y="511"/>
                  </a:cubicBezTo>
                  <a:cubicBezTo>
                    <a:pt x="721" y="522"/>
                    <a:pt x="717" y="533"/>
                    <a:pt x="714" y="544"/>
                  </a:cubicBezTo>
                  <a:cubicBezTo>
                    <a:pt x="695" y="606"/>
                    <a:pt x="678" y="668"/>
                    <a:pt x="658" y="729"/>
                  </a:cubicBezTo>
                  <a:cubicBezTo>
                    <a:pt x="642" y="780"/>
                    <a:pt x="634" y="832"/>
                    <a:pt x="638" y="886"/>
                  </a:cubicBezTo>
                  <a:cubicBezTo>
                    <a:pt x="640" y="921"/>
                    <a:pt x="641" y="955"/>
                    <a:pt x="641" y="990"/>
                  </a:cubicBezTo>
                  <a:cubicBezTo>
                    <a:pt x="641" y="1075"/>
                    <a:pt x="657" y="1158"/>
                    <a:pt x="675" y="1241"/>
                  </a:cubicBezTo>
                  <a:cubicBezTo>
                    <a:pt x="680" y="1266"/>
                    <a:pt x="687" y="1291"/>
                    <a:pt x="660" y="1315"/>
                  </a:cubicBezTo>
                  <a:cubicBezTo>
                    <a:pt x="894" y="1314"/>
                    <a:pt x="1077" y="1224"/>
                    <a:pt x="1207" y="1036"/>
                  </a:cubicBezTo>
                  <a:cubicBezTo>
                    <a:pt x="1354" y="823"/>
                    <a:pt x="1355" y="545"/>
                    <a:pt x="1211" y="329"/>
                  </a:cubicBezTo>
                  <a:cubicBezTo>
                    <a:pt x="1094" y="154"/>
                    <a:pt x="929" y="59"/>
                    <a:pt x="719" y="42"/>
                  </a:cubicBezTo>
                  <a:cubicBezTo>
                    <a:pt x="722" y="51"/>
                    <a:pt x="725" y="57"/>
                    <a:pt x="725" y="63"/>
                  </a:cubicBezTo>
                  <a:cubicBezTo>
                    <a:pt x="724" y="88"/>
                    <a:pt x="722" y="114"/>
                    <a:pt x="719" y="139"/>
                  </a:cubicBezTo>
                  <a:cubicBezTo>
                    <a:pt x="715" y="165"/>
                    <a:pt x="708" y="191"/>
                    <a:pt x="704" y="218"/>
                  </a:cubicBezTo>
                  <a:cubicBezTo>
                    <a:pt x="698" y="249"/>
                    <a:pt x="710" y="259"/>
                    <a:pt x="739" y="252"/>
                  </a:cubicBezTo>
                  <a:cubicBezTo>
                    <a:pt x="764" y="246"/>
                    <a:pt x="789" y="238"/>
                    <a:pt x="814" y="237"/>
                  </a:cubicBezTo>
                  <a:cubicBezTo>
                    <a:pt x="915" y="234"/>
                    <a:pt x="1017" y="220"/>
                    <a:pt x="1117" y="248"/>
                  </a:cubicBezTo>
                  <a:cubicBezTo>
                    <a:pt x="1147" y="257"/>
                    <a:pt x="1156" y="267"/>
                    <a:pt x="1154" y="301"/>
                  </a:cubicBezTo>
                  <a:cubicBezTo>
                    <a:pt x="1152" y="323"/>
                    <a:pt x="1139" y="333"/>
                    <a:pt x="1110" y="333"/>
                  </a:cubicBezTo>
                  <a:cubicBezTo>
                    <a:pt x="991" y="332"/>
                    <a:pt x="872" y="327"/>
                    <a:pt x="753" y="339"/>
                  </a:cubicBezTo>
                  <a:cubicBezTo>
                    <a:pt x="731" y="342"/>
                    <a:pt x="716" y="350"/>
                    <a:pt x="711" y="372"/>
                  </a:cubicBezTo>
                  <a:cubicBezTo>
                    <a:pt x="705" y="403"/>
                    <a:pt x="718" y="430"/>
                    <a:pt x="730" y="458"/>
                  </a:cubicBezTo>
                  <a:cubicBezTo>
                    <a:pt x="731" y="461"/>
                    <a:pt x="736" y="462"/>
                    <a:pt x="740" y="464"/>
                  </a:cubicBezTo>
                  <a:close/>
                  <a:moveTo>
                    <a:pt x="101" y="948"/>
                  </a:moveTo>
                  <a:cubicBezTo>
                    <a:pt x="104" y="949"/>
                    <a:pt x="106" y="949"/>
                    <a:pt x="109" y="950"/>
                  </a:cubicBezTo>
                  <a:cubicBezTo>
                    <a:pt x="122" y="933"/>
                    <a:pt x="134" y="915"/>
                    <a:pt x="148" y="898"/>
                  </a:cubicBezTo>
                  <a:cubicBezTo>
                    <a:pt x="165" y="878"/>
                    <a:pt x="184" y="867"/>
                    <a:pt x="212" y="872"/>
                  </a:cubicBezTo>
                  <a:cubicBezTo>
                    <a:pt x="243" y="877"/>
                    <a:pt x="274" y="879"/>
                    <a:pt x="306" y="880"/>
                  </a:cubicBezTo>
                  <a:cubicBezTo>
                    <a:pt x="377" y="883"/>
                    <a:pt x="448" y="882"/>
                    <a:pt x="519" y="886"/>
                  </a:cubicBezTo>
                  <a:cubicBezTo>
                    <a:pt x="541" y="887"/>
                    <a:pt x="549" y="879"/>
                    <a:pt x="552" y="861"/>
                  </a:cubicBezTo>
                  <a:cubicBezTo>
                    <a:pt x="555" y="839"/>
                    <a:pt x="556" y="816"/>
                    <a:pt x="559" y="794"/>
                  </a:cubicBezTo>
                  <a:cubicBezTo>
                    <a:pt x="566" y="721"/>
                    <a:pt x="578" y="649"/>
                    <a:pt x="606" y="580"/>
                  </a:cubicBezTo>
                  <a:cubicBezTo>
                    <a:pt x="614" y="562"/>
                    <a:pt x="623" y="544"/>
                    <a:pt x="630" y="526"/>
                  </a:cubicBezTo>
                  <a:cubicBezTo>
                    <a:pt x="633" y="521"/>
                    <a:pt x="631" y="514"/>
                    <a:pt x="632" y="508"/>
                  </a:cubicBezTo>
                  <a:cubicBezTo>
                    <a:pt x="625" y="510"/>
                    <a:pt x="619" y="511"/>
                    <a:pt x="613" y="514"/>
                  </a:cubicBezTo>
                  <a:cubicBezTo>
                    <a:pt x="610" y="515"/>
                    <a:pt x="608" y="518"/>
                    <a:pt x="606" y="521"/>
                  </a:cubicBezTo>
                  <a:cubicBezTo>
                    <a:pt x="587" y="545"/>
                    <a:pt x="568" y="569"/>
                    <a:pt x="548" y="593"/>
                  </a:cubicBezTo>
                  <a:cubicBezTo>
                    <a:pt x="525" y="623"/>
                    <a:pt x="515" y="658"/>
                    <a:pt x="518" y="695"/>
                  </a:cubicBezTo>
                  <a:cubicBezTo>
                    <a:pt x="521" y="754"/>
                    <a:pt x="482" y="812"/>
                    <a:pt x="424" y="823"/>
                  </a:cubicBezTo>
                  <a:cubicBezTo>
                    <a:pt x="388" y="830"/>
                    <a:pt x="351" y="831"/>
                    <a:pt x="315" y="836"/>
                  </a:cubicBezTo>
                  <a:cubicBezTo>
                    <a:pt x="263" y="841"/>
                    <a:pt x="220" y="818"/>
                    <a:pt x="175" y="798"/>
                  </a:cubicBezTo>
                  <a:cubicBezTo>
                    <a:pt x="163" y="793"/>
                    <a:pt x="152" y="782"/>
                    <a:pt x="144" y="771"/>
                  </a:cubicBezTo>
                  <a:cubicBezTo>
                    <a:pt x="122" y="740"/>
                    <a:pt x="111" y="705"/>
                    <a:pt x="110" y="667"/>
                  </a:cubicBezTo>
                  <a:cubicBezTo>
                    <a:pt x="110" y="631"/>
                    <a:pt x="110" y="595"/>
                    <a:pt x="109" y="559"/>
                  </a:cubicBezTo>
                  <a:cubicBezTo>
                    <a:pt x="109" y="538"/>
                    <a:pt x="107" y="517"/>
                    <a:pt x="109" y="497"/>
                  </a:cubicBezTo>
                  <a:cubicBezTo>
                    <a:pt x="113" y="455"/>
                    <a:pt x="137" y="421"/>
                    <a:pt x="157" y="385"/>
                  </a:cubicBezTo>
                  <a:cubicBezTo>
                    <a:pt x="169" y="364"/>
                    <a:pt x="185" y="349"/>
                    <a:pt x="207" y="341"/>
                  </a:cubicBezTo>
                  <a:cubicBezTo>
                    <a:pt x="274" y="317"/>
                    <a:pt x="341" y="302"/>
                    <a:pt x="412" y="328"/>
                  </a:cubicBezTo>
                  <a:cubicBezTo>
                    <a:pt x="471" y="350"/>
                    <a:pt x="512" y="407"/>
                    <a:pt x="510" y="470"/>
                  </a:cubicBezTo>
                  <a:cubicBezTo>
                    <a:pt x="510" y="478"/>
                    <a:pt x="515" y="485"/>
                    <a:pt x="518" y="493"/>
                  </a:cubicBezTo>
                  <a:cubicBezTo>
                    <a:pt x="518" y="490"/>
                    <a:pt x="517" y="487"/>
                    <a:pt x="516" y="484"/>
                  </a:cubicBezTo>
                  <a:cubicBezTo>
                    <a:pt x="546" y="459"/>
                    <a:pt x="577" y="436"/>
                    <a:pt x="603" y="407"/>
                  </a:cubicBezTo>
                  <a:cubicBezTo>
                    <a:pt x="616" y="394"/>
                    <a:pt x="621" y="371"/>
                    <a:pt x="627" y="352"/>
                  </a:cubicBezTo>
                  <a:cubicBezTo>
                    <a:pt x="629" y="347"/>
                    <a:pt x="624" y="337"/>
                    <a:pt x="619" y="333"/>
                  </a:cubicBezTo>
                  <a:cubicBezTo>
                    <a:pt x="617" y="330"/>
                    <a:pt x="607" y="335"/>
                    <a:pt x="601" y="337"/>
                  </a:cubicBezTo>
                  <a:cubicBezTo>
                    <a:pt x="583" y="343"/>
                    <a:pt x="565" y="353"/>
                    <a:pt x="546" y="355"/>
                  </a:cubicBezTo>
                  <a:cubicBezTo>
                    <a:pt x="524" y="358"/>
                    <a:pt x="513" y="344"/>
                    <a:pt x="521" y="322"/>
                  </a:cubicBezTo>
                  <a:cubicBezTo>
                    <a:pt x="528" y="303"/>
                    <a:pt x="538" y="283"/>
                    <a:pt x="551" y="267"/>
                  </a:cubicBezTo>
                  <a:cubicBezTo>
                    <a:pt x="590" y="225"/>
                    <a:pt x="619" y="177"/>
                    <a:pt x="638" y="123"/>
                  </a:cubicBezTo>
                  <a:cubicBezTo>
                    <a:pt x="649" y="96"/>
                    <a:pt x="660" y="69"/>
                    <a:pt x="671" y="41"/>
                  </a:cubicBezTo>
                  <a:cubicBezTo>
                    <a:pt x="454" y="49"/>
                    <a:pt x="277" y="141"/>
                    <a:pt x="154" y="324"/>
                  </a:cubicBezTo>
                  <a:cubicBezTo>
                    <a:pt x="21" y="521"/>
                    <a:pt x="10" y="732"/>
                    <a:pt x="101" y="948"/>
                  </a:cubicBezTo>
                  <a:close/>
                  <a:moveTo>
                    <a:pt x="135" y="996"/>
                  </a:moveTo>
                  <a:cubicBezTo>
                    <a:pt x="134" y="999"/>
                    <a:pt x="134" y="1001"/>
                    <a:pt x="133" y="1004"/>
                  </a:cubicBezTo>
                  <a:cubicBezTo>
                    <a:pt x="186" y="1093"/>
                    <a:pt x="258" y="1164"/>
                    <a:pt x="346" y="1219"/>
                  </a:cubicBezTo>
                  <a:cubicBezTo>
                    <a:pt x="430" y="1272"/>
                    <a:pt x="594" y="1323"/>
                    <a:pt x="632" y="1308"/>
                  </a:cubicBezTo>
                  <a:cubicBezTo>
                    <a:pt x="597" y="1282"/>
                    <a:pt x="580" y="1245"/>
                    <a:pt x="575" y="1203"/>
                  </a:cubicBezTo>
                  <a:cubicBezTo>
                    <a:pt x="567" y="1131"/>
                    <a:pt x="561" y="1059"/>
                    <a:pt x="555" y="986"/>
                  </a:cubicBezTo>
                  <a:cubicBezTo>
                    <a:pt x="554" y="971"/>
                    <a:pt x="549" y="968"/>
                    <a:pt x="534" y="970"/>
                  </a:cubicBezTo>
                  <a:cubicBezTo>
                    <a:pt x="491" y="975"/>
                    <a:pt x="448" y="980"/>
                    <a:pt x="405" y="982"/>
                  </a:cubicBezTo>
                  <a:cubicBezTo>
                    <a:pt x="315" y="988"/>
                    <a:pt x="225" y="991"/>
                    <a:pt x="135" y="996"/>
                  </a:cubicBezTo>
                  <a:close/>
                  <a:moveTo>
                    <a:pt x="422" y="663"/>
                  </a:moveTo>
                  <a:cubicBezTo>
                    <a:pt x="422" y="658"/>
                    <a:pt x="422" y="654"/>
                    <a:pt x="422" y="649"/>
                  </a:cubicBezTo>
                  <a:cubicBezTo>
                    <a:pt x="418" y="623"/>
                    <a:pt x="415" y="618"/>
                    <a:pt x="388" y="620"/>
                  </a:cubicBezTo>
                  <a:cubicBezTo>
                    <a:pt x="343" y="621"/>
                    <a:pt x="298" y="625"/>
                    <a:pt x="254" y="631"/>
                  </a:cubicBezTo>
                  <a:cubicBezTo>
                    <a:pt x="239" y="633"/>
                    <a:pt x="217" y="621"/>
                    <a:pt x="212" y="640"/>
                  </a:cubicBezTo>
                  <a:cubicBezTo>
                    <a:pt x="209" y="653"/>
                    <a:pt x="221" y="670"/>
                    <a:pt x="228" y="684"/>
                  </a:cubicBezTo>
                  <a:cubicBezTo>
                    <a:pt x="236" y="701"/>
                    <a:pt x="248" y="718"/>
                    <a:pt x="268" y="720"/>
                  </a:cubicBezTo>
                  <a:cubicBezTo>
                    <a:pt x="301" y="723"/>
                    <a:pt x="334" y="725"/>
                    <a:pt x="367" y="724"/>
                  </a:cubicBezTo>
                  <a:cubicBezTo>
                    <a:pt x="403" y="722"/>
                    <a:pt x="421" y="700"/>
                    <a:pt x="422" y="663"/>
                  </a:cubicBezTo>
                  <a:close/>
                  <a:moveTo>
                    <a:pt x="406" y="528"/>
                  </a:moveTo>
                  <a:cubicBezTo>
                    <a:pt x="400" y="504"/>
                    <a:pt x="395" y="482"/>
                    <a:pt x="388" y="462"/>
                  </a:cubicBezTo>
                  <a:cubicBezTo>
                    <a:pt x="386" y="455"/>
                    <a:pt x="379" y="447"/>
                    <a:pt x="372" y="444"/>
                  </a:cubicBezTo>
                  <a:cubicBezTo>
                    <a:pt x="317" y="420"/>
                    <a:pt x="266" y="431"/>
                    <a:pt x="222" y="467"/>
                  </a:cubicBezTo>
                  <a:cubicBezTo>
                    <a:pt x="205" y="481"/>
                    <a:pt x="197" y="504"/>
                    <a:pt x="201" y="527"/>
                  </a:cubicBezTo>
                  <a:cubicBezTo>
                    <a:pt x="203" y="534"/>
                    <a:pt x="213" y="544"/>
                    <a:pt x="219" y="544"/>
                  </a:cubicBezTo>
                  <a:cubicBezTo>
                    <a:pt x="241" y="543"/>
                    <a:pt x="262" y="538"/>
                    <a:pt x="284" y="535"/>
                  </a:cubicBezTo>
                  <a:cubicBezTo>
                    <a:pt x="298" y="533"/>
                    <a:pt x="313" y="529"/>
                    <a:pt x="327" y="529"/>
                  </a:cubicBezTo>
                  <a:cubicBezTo>
                    <a:pt x="351" y="528"/>
                    <a:pt x="376" y="528"/>
                    <a:pt x="406" y="528"/>
                  </a:cubicBezTo>
                  <a:close/>
                  <a:moveTo>
                    <a:pt x="841" y="448"/>
                  </a:moveTo>
                  <a:cubicBezTo>
                    <a:pt x="840" y="452"/>
                    <a:pt x="840" y="455"/>
                    <a:pt x="839" y="459"/>
                  </a:cubicBezTo>
                  <a:cubicBezTo>
                    <a:pt x="851" y="462"/>
                    <a:pt x="865" y="471"/>
                    <a:pt x="875" y="467"/>
                  </a:cubicBezTo>
                  <a:cubicBezTo>
                    <a:pt x="915" y="453"/>
                    <a:pt x="956" y="458"/>
                    <a:pt x="997" y="456"/>
                  </a:cubicBezTo>
                  <a:cubicBezTo>
                    <a:pt x="1010" y="456"/>
                    <a:pt x="1023" y="453"/>
                    <a:pt x="1037" y="452"/>
                  </a:cubicBezTo>
                  <a:cubicBezTo>
                    <a:pt x="1036" y="450"/>
                    <a:pt x="1036" y="448"/>
                    <a:pt x="1036" y="446"/>
                  </a:cubicBezTo>
                  <a:cubicBezTo>
                    <a:pt x="971" y="436"/>
                    <a:pt x="906" y="437"/>
                    <a:pt x="841" y="4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9" name="Freeform 7">
              <a:extLst>
                <a:ext uri="{FF2B5EF4-FFF2-40B4-BE49-F238E27FC236}">
                  <a16:creationId xmlns:a16="http://schemas.microsoft.com/office/drawing/2014/main" id="{998712AC-2B87-4995-B75C-A5E8B716D1C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86088" y="2457450"/>
              <a:ext cx="823913" cy="747713"/>
            </a:xfrm>
            <a:custGeom>
              <a:avLst/>
              <a:gdLst>
                <a:gd name="T0" fmla="*/ 250 w 250"/>
                <a:gd name="T1" fmla="*/ 130 h 227"/>
                <a:gd name="T2" fmla="*/ 240 w 250"/>
                <a:gd name="T3" fmla="*/ 193 h 227"/>
                <a:gd name="T4" fmla="*/ 193 w 250"/>
                <a:gd name="T5" fmla="*/ 221 h 227"/>
                <a:gd name="T6" fmla="*/ 69 w 250"/>
                <a:gd name="T7" fmla="*/ 193 h 227"/>
                <a:gd name="T8" fmla="*/ 25 w 250"/>
                <a:gd name="T9" fmla="*/ 192 h 227"/>
                <a:gd name="T10" fmla="*/ 2 w 250"/>
                <a:gd name="T11" fmla="*/ 164 h 227"/>
                <a:gd name="T12" fmla="*/ 11 w 250"/>
                <a:gd name="T13" fmla="*/ 68 h 227"/>
                <a:gd name="T14" fmla="*/ 100 w 250"/>
                <a:gd name="T15" fmla="*/ 9 h 227"/>
                <a:gd name="T16" fmla="*/ 179 w 250"/>
                <a:gd name="T17" fmla="*/ 26 h 227"/>
                <a:gd name="T18" fmla="*/ 250 w 250"/>
                <a:gd name="T19" fmla="*/ 130 h 227"/>
                <a:gd name="T20" fmla="*/ 202 w 250"/>
                <a:gd name="T21" fmla="*/ 153 h 227"/>
                <a:gd name="T22" fmla="*/ 145 w 250"/>
                <a:gd name="T23" fmla="*/ 76 h 227"/>
                <a:gd name="T24" fmla="*/ 73 w 250"/>
                <a:gd name="T25" fmla="*/ 65 h 227"/>
                <a:gd name="T26" fmla="*/ 49 w 250"/>
                <a:gd name="T27" fmla="*/ 78 h 227"/>
                <a:gd name="T28" fmla="*/ 38 w 250"/>
                <a:gd name="T29" fmla="*/ 121 h 227"/>
                <a:gd name="T30" fmla="*/ 202 w 250"/>
                <a:gd name="T31" fmla="*/ 153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50" h="227">
                  <a:moveTo>
                    <a:pt x="250" y="130"/>
                  </a:moveTo>
                  <a:cubicBezTo>
                    <a:pt x="248" y="143"/>
                    <a:pt x="245" y="168"/>
                    <a:pt x="240" y="193"/>
                  </a:cubicBezTo>
                  <a:cubicBezTo>
                    <a:pt x="235" y="216"/>
                    <a:pt x="217" y="227"/>
                    <a:pt x="193" y="221"/>
                  </a:cubicBezTo>
                  <a:cubicBezTo>
                    <a:pt x="152" y="212"/>
                    <a:pt x="110" y="202"/>
                    <a:pt x="69" y="193"/>
                  </a:cubicBezTo>
                  <a:cubicBezTo>
                    <a:pt x="55" y="190"/>
                    <a:pt x="40" y="193"/>
                    <a:pt x="25" y="192"/>
                  </a:cubicBezTo>
                  <a:cubicBezTo>
                    <a:pt x="4" y="191"/>
                    <a:pt x="0" y="185"/>
                    <a:pt x="2" y="164"/>
                  </a:cubicBezTo>
                  <a:cubicBezTo>
                    <a:pt x="5" y="132"/>
                    <a:pt x="6" y="99"/>
                    <a:pt x="11" y="68"/>
                  </a:cubicBezTo>
                  <a:cubicBezTo>
                    <a:pt x="18" y="25"/>
                    <a:pt x="57" y="0"/>
                    <a:pt x="100" y="9"/>
                  </a:cubicBezTo>
                  <a:cubicBezTo>
                    <a:pt x="126" y="14"/>
                    <a:pt x="153" y="19"/>
                    <a:pt x="179" y="26"/>
                  </a:cubicBezTo>
                  <a:cubicBezTo>
                    <a:pt x="243" y="42"/>
                    <a:pt x="247" y="49"/>
                    <a:pt x="250" y="130"/>
                  </a:cubicBezTo>
                  <a:close/>
                  <a:moveTo>
                    <a:pt x="202" y="153"/>
                  </a:moveTo>
                  <a:cubicBezTo>
                    <a:pt x="211" y="96"/>
                    <a:pt x="199" y="81"/>
                    <a:pt x="145" y="76"/>
                  </a:cubicBezTo>
                  <a:cubicBezTo>
                    <a:pt x="121" y="73"/>
                    <a:pt x="96" y="71"/>
                    <a:pt x="73" y="65"/>
                  </a:cubicBezTo>
                  <a:cubicBezTo>
                    <a:pt x="58" y="62"/>
                    <a:pt x="52" y="67"/>
                    <a:pt x="49" y="78"/>
                  </a:cubicBezTo>
                  <a:cubicBezTo>
                    <a:pt x="45" y="92"/>
                    <a:pt x="42" y="106"/>
                    <a:pt x="38" y="121"/>
                  </a:cubicBezTo>
                  <a:cubicBezTo>
                    <a:pt x="89" y="155"/>
                    <a:pt x="147" y="146"/>
                    <a:pt x="202" y="1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0" name="Freeform 8">
              <a:extLst>
                <a:ext uri="{FF2B5EF4-FFF2-40B4-BE49-F238E27FC236}">
                  <a16:creationId xmlns:a16="http://schemas.microsoft.com/office/drawing/2014/main" id="{78F459B3-3030-48F7-B9ED-4FAD9B8F1DE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05376" y="5651500"/>
              <a:ext cx="741363" cy="804863"/>
            </a:xfrm>
            <a:custGeom>
              <a:avLst/>
              <a:gdLst>
                <a:gd name="T0" fmla="*/ 44 w 225"/>
                <a:gd name="T1" fmla="*/ 127 h 244"/>
                <a:gd name="T2" fmla="*/ 51 w 225"/>
                <a:gd name="T3" fmla="*/ 44 h 244"/>
                <a:gd name="T4" fmla="*/ 144 w 225"/>
                <a:gd name="T5" fmla="*/ 12 h 244"/>
                <a:gd name="T6" fmla="*/ 212 w 225"/>
                <a:gd name="T7" fmla="*/ 126 h 244"/>
                <a:gd name="T8" fmla="*/ 121 w 225"/>
                <a:gd name="T9" fmla="*/ 235 h 244"/>
                <a:gd name="T10" fmla="*/ 12 w 225"/>
                <a:gd name="T11" fmla="*/ 192 h 244"/>
                <a:gd name="T12" fmla="*/ 31 w 225"/>
                <a:gd name="T13" fmla="*/ 133 h 244"/>
                <a:gd name="T14" fmla="*/ 44 w 225"/>
                <a:gd name="T15" fmla="*/ 127 h 244"/>
                <a:gd name="T16" fmla="*/ 128 w 225"/>
                <a:gd name="T17" fmla="*/ 111 h 244"/>
                <a:gd name="T18" fmla="*/ 156 w 225"/>
                <a:gd name="T19" fmla="*/ 85 h 244"/>
                <a:gd name="T20" fmla="*/ 112 w 225"/>
                <a:gd name="T21" fmla="*/ 59 h 244"/>
                <a:gd name="T22" fmla="*/ 94 w 225"/>
                <a:gd name="T23" fmla="*/ 91 h 244"/>
                <a:gd name="T24" fmla="*/ 128 w 225"/>
                <a:gd name="T25" fmla="*/ 111 h 244"/>
                <a:gd name="T26" fmla="*/ 51 w 225"/>
                <a:gd name="T27" fmla="*/ 147 h 244"/>
                <a:gd name="T28" fmla="*/ 113 w 225"/>
                <a:gd name="T29" fmla="*/ 191 h 244"/>
                <a:gd name="T30" fmla="*/ 129 w 225"/>
                <a:gd name="T31" fmla="*/ 170 h 244"/>
                <a:gd name="T32" fmla="*/ 51 w 225"/>
                <a:gd name="T33" fmla="*/ 147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5" h="244">
                  <a:moveTo>
                    <a:pt x="44" y="127"/>
                  </a:moveTo>
                  <a:cubicBezTo>
                    <a:pt x="25" y="96"/>
                    <a:pt x="34" y="70"/>
                    <a:pt x="51" y="44"/>
                  </a:cubicBezTo>
                  <a:cubicBezTo>
                    <a:pt x="74" y="11"/>
                    <a:pt x="106" y="0"/>
                    <a:pt x="144" y="12"/>
                  </a:cubicBezTo>
                  <a:cubicBezTo>
                    <a:pt x="204" y="32"/>
                    <a:pt x="225" y="48"/>
                    <a:pt x="212" y="126"/>
                  </a:cubicBezTo>
                  <a:cubicBezTo>
                    <a:pt x="203" y="180"/>
                    <a:pt x="177" y="221"/>
                    <a:pt x="121" y="235"/>
                  </a:cubicBezTo>
                  <a:cubicBezTo>
                    <a:pt x="84" y="244"/>
                    <a:pt x="33" y="236"/>
                    <a:pt x="12" y="192"/>
                  </a:cubicBezTo>
                  <a:cubicBezTo>
                    <a:pt x="0" y="166"/>
                    <a:pt x="6" y="145"/>
                    <a:pt x="31" y="133"/>
                  </a:cubicBezTo>
                  <a:cubicBezTo>
                    <a:pt x="35" y="132"/>
                    <a:pt x="38" y="130"/>
                    <a:pt x="44" y="127"/>
                  </a:cubicBezTo>
                  <a:close/>
                  <a:moveTo>
                    <a:pt x="128" y="111"/>
                  </a:moveTo>
                  <a:cubicBezTo>
                    <a:pt x="157" y="112"/>
                    <a:pt x="169" y="99"/>
                    <a:pt x="156" y="85"/>
                  </a:cubicBezTo>
                  <a:cubicBezTo>
                    <a:pt x="145" y="72"/>
                    <a:pt x="128" y="63"/>
                    <a:pt x="112" y="59"/>
                  </a:cubicBezTo>
                  <a:cubicBezTo>
                    <a:pt x="96" y="56"/>
                    <a:pt x="86" y="77"/>
                    <a:pt x="94" y="91"/>
                  </a:cubicBezTo>
                  <a:cubicBezTo>
                    <a:pt x="102" y="106"/>
                    <a:pt x="114" y="114"/>
                    <a:pt x="128" y="111"/>
                  </a:cubicBezTo>
                  <a:close/>
                  <a:moveTo>
                    <a:pt x="51" y="147"/>
                  </a:moveTo>
                  <a:cubicBezTo>
                    <a:pt x="64" y="181"/>
                    <a:pt x="90" y="198"/>
                    <a:pt x="113" y="191"/>
                  </a:cubicBezTo>
                  <a:cubicBezTo>
                    <a:pt x="125" y="187"/>
                    <a:pt x="132" y="180"/>
                    <a:pt x="129" y="170"/>
                  </a:cubicBezTo>
                  <a:cubicBezTo>
                    <a:pt x="102" y="162"/>
                    <a:pt x="79" y="155"/>
                    <a:pt x="51" y="1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1" name="Freeform 9">
              <a:extLst>
                <a:ext uri="{FF2B5EF4-FFF2-40B4-BE49-F238E27FC236}">
                  <a16:creationId xmlns:a16="http://schemas.microsoft.com/office/drawing/2014/main" id="{C5DD80C4-1199-433C-B0E4-80B8330DDEE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16626" y="5727700"/>
              <a:ext cx="719138" cy="852488"/>
            </a:xfrm>
            <a:custGeom>
              <a:avLst/>
              <a:gdLst>
                <a:gd name="T0" fmla="*/ 120 w 218"/>
                <a:gd name="T1" fmla="*/ 251 h 259"/>
                <a:gd name="T2" fmla="*/ 13 w 218"/>
                <a:gd name="T3" fmla="*/ 152 h 259"/>
                <a:gd name="T4" fmla="*/ 57 w 218"/>
                <a:gd name="T5" fmla="*/ 29 h 259"/>
                <a:gd name="T6" fmla="*/ 182 w 218"/>
                <a:gd name="T7" fmla="*/ 49 h 259"/>
                <a:gd name="T8" fmla="*/ 214 w 218"/>
                <a:gd name="T9" fmla="*/ 155 h 259"/>
                <a:gd name="T10" fmla="*/ 120 w 218"/>
                <a:gd name="T11" fmla="*/ 251 h 259"/>
                <a:gd name="T12" fmla="*/ 75 w 218"/>
                <a:gd name="T13" fmla="*/ 121 h 259"/>
                <a:gd name="T14" fmla="*/ 94 w 218"/>
                <a:gd name="T15" fmla="*/ 187 h 259"/>
                <a:gd name="T16" fmla="*/ 129 w 218"/>
                <a:gd name="T17" fmla="*/ 202 h 259"/>
                <a:gd name="T18" fmla="*/ 155 w 218"/>
                <a:gd name="T19" fmla="*/ 167 h 259"/>
                <a:gd name="T20" fmla="*/ 143 w 218"/>
                <a:gd name="T21" fmla="*/ 94 h 259"/>
                <a:gd name="T22" fmla="*/ 97 w 218"/>
                <a:gd name="T23" fmla="*/ 66 h 259"/>
                <a:gd name="T24" fmla="*/ 75 w 218"/>
                <a:gd name="T25" fmla="*/ 104 h 259"/>
                <a:gd name="T26" fmla="*/ 75 w 218"/>
                <a:gd name="T27" fmla="*/ 121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8" h="259">
                  <a:moveTo>
                    <a:pt x="120" y="251"/>
                  </a:moveTo>
                  <a:cubicBezTo>
                    <a:pt x="59" y="254"/>
                    <a:pt x="31" y="221"/>
                    <a:pt x="13" y="152"/>
                  </a:cubicBezTo>
                  <a:cubicBezTo>
                    <a:pt x="0" y="103"/>
                    <a:pt x="22" y="62"/>
                    <a:pt x="57" y="29"/>
                  </a:cubicBezTo>
                  <a:cubicBezTo>
                    <a:pt x="87" y="0"/>
                    <a:pt x="161" y="14"/>
                    <a:pt x="182" y="49"/>
                  </a:cubicBezTo>
                  <a:cubicBezTo>
                    <a:pt x="202" y="82"/>
                    <a:pt x="211" y="117"/>
                    <a:pt x="214" y="155"/>
                  </a:cubicBezTo>
                  <a:cubicBezTo>
                    <a:pt x="218" y="201"/>
                    <a:pt x="180" y="259"/>
                    <a:pt x="120" y="251"/>
                  </a:cubicBezTo>
                  <a:close/>
                  <a:moveTo>
                    <a:pt x="75" y="121"/>
                  </a:moveTo>
                  <a:cubicBezTo>
                    <a:pt x="72" y="143"/>
                    <a:pt x="80" y="166"/>
                    <a:pt x="94" y="187"/>
                  </a:cubicBezTo>
                  <a:cubicBezTo>
                    <a:pt x="102" y="199"/>
                    <a:pt x="113" y="208"/>
                    <a:pt x="129" y="202"/>
                  </a:cubicBezTo>
                  <a:cubicBezTo>
                    <a:pt x="145" y="196"/>
                    <a:pt x="157" y="185"/>
                    <a:pt x="155" y="167"/>
                  </a:cubicBezTo>
                  <a:cubicBezTo>
                    <a:pt x="152" y="142"/>
                    <a:pt x="148" y="118"/>
                    <a:pt x="143" y="94"/>
                  </a:cubicBezTo>
                  <a:cubicBezTo>
                    <a:pt x="139" y="77"/>
                    <a:pt x="114" y="64"/>
                    <a:pt x="97" y="66"/>
                  </a:cubicBezTo>
                  <a:cubicBezTo>
                    <a:pt x="75" y="70"/>
                    <a:pt x="78" y="89"/>
                    <a:pt x="75" y="104"/>
                  </a:cubicBezTo>
                  <a:cubicBezTo>
                    <a:pt x="74" y="108"/>
                    <a:pt x="75" y="113"/>
                    <a:pt x="75" y="1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2" name="Freeform 10">
              <a:extLst>
                <a:ext uri="{FF2B5EF4-FFF2-40B4-BE49-F238E27FC236}">
                  <a16:creationId xmlns:a16="http://schemas.microsoft.com/office/drawing/2014/main" id="{049D9F67-C9F2-471B-9FEA-C59C9E5748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956426" y="5345113"/>
              <a:ext cx="838200" cy="866775"/>
            </a:xfrm>
            <a:custGeom>
              <a:avLst/>
              <a:gdLst>
                <a:gd name="T0" fmla="*/ 132 w 254"/>
                <a:gd name="T1" fmla="*/ 263 h 263"/>
                <a:gd name="T2" fmla="*/ 111 w 254"/>
                <a:gd name="T3" fmla="*/ 259 h 263"/>
                <a:gd name="T4" fmla="*/ 87 w 254"/>
                <a:gd name="T5" fmla="*/ 243 h 263"/>
                <a:gd name="T6" fmla="*/ 100 w 254"/>
                <a:gd name="T7" fmla="*/ 211 h 263"/>
                <a:gd name="T8" fmla="*/ 114 w 254"/>
                <a:gd name="T9" fmla="*/ 209 h 263"/>
                <a:gd name="T10" fmla="*/ 141 w 254"/>
                <a:gd name="T11" fmla="*/ 215 h 263"/>
                <a:gd name="T12" fmla="*/ 186 w 254"/>
                <a:gd name="T13" fmla="*/ 169 h 263"/>
                <a:gd name="T14" fmla="*/ 145 w 254"/>
                <a:gd name="T15" fmla="*/ 130 h 263"/>
                <a:gd name="T16" fmla="*/ 129 w 254"/>
                <a:gd name="T17" fmla="*/ 140 h 263"/>
                <a:gd name="T18" fmla="*/ 102 w 254"/>
                <a:gd name="T19" fmla="*/ 172 h 263"/>
                <a:gd name="T20" fmla="*/ 55 w 254"/>
                <a:gd name="T21" fmla="*/ 167 h 263"/>
                <a:gd name="T22" fmla="*/ 27 w 254"/>
                <a:gd name="T23" fmla="*/ 114 h 263"/>
                <a:gd name="T24" fmla="*/ 13 w 254"/>
                <a:gd name="T25" fmla="*/ 96 h 263"/>
                <a:gd name="T26" fmla="*/ 15 w 254"/>
                <a:gd name="T27" fmla="*/ 68 h 263"/>
                <a:gd name="T28" fmla="*/ 123 w 254"/>
                <a:gd name="T29" fmla="*/ 8 h 263"/>
                <a:gd name="T30" fmla="*/ 151 w 254"/>
                <a:gd name="T31" fmla="*/ 10 h 263"/>
                <a:gd name="T32" fmla="*/ 154 w 254"/>
                <a:gd name="T33" fmla="*/ 44 h 263"/>
                <a:gd name="T34" fmla="*/ 113 w 254"/>
                <a:gd name="T35" fmla="*/ 71 h 263"/>
                <a:gd name="T36" fmla="*/ 90 w 254"/>
                <a:gd name="T37" fmla="*/ 102 h 263"/>
                <a:gd name="T38" fmla="*/ 93 w 254"/>
                <a:gd name="T39" fmla="*/ 114 h 263"/>
                <a:gd name="T40" fmla="*/ 108 w 254"/>
                <a:gd name="T41" fmla="*/ 113 h 263"/>
                <a:gd name="T42" fmla="*/ 122 w 254"/>
                <a:gd name="T43" fmla="*/ 99 h 263"/>
                <a:gd name="T44" fmla="*/ 163 w 254"/>
                <a:gd name="T45" fmla="*/ 83 h 263"/>
                <a:gd name="T46" fmla="*/ 240 w 254"/>
                <a:gd name="T47" fmla="*/ 195 h 263"/>
                <a:gd name="T48" fmla="*/ 164 w 254"/>
                <a:gd name="T49" fmla="*/ 258 h 263"/>
                <a:gd name="T50" fmla="*/ 132 w 254"/>
                <a:gd name="T51" fmla="*/ 263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54" h="263">
                  <a:moveTo>
                    <a:pt x="132" y="263"/>
                  </a:moveTo>
                  <a:cubicBezTo>
                    <a:pt x="125" y="262"/>
                    <a:pt x="117" y="262"/>
                    <a:pt x="111" y="259"/>
                  </a:cubicBezTo>
                  <a:cubicBezTo>
                    <a:pt x="102" y="255"/>
                    <a:pt x="88" y="249"/>
                    <a:pt x="87" y="243"/>
                  </a:cubicBezTo>
                  <a:cubicBezTo>
                    <a:pt x="87" y="233"/>
                    <a:pt x="94" y="221"/>
                    <a:pt x="100" y="211"/>
                  </a:cubicBezTo>
                  <a:cubicBezTo>
                    <a:pt x="102" y="209"/>
                    <a:pt x="109" y="209"/>
                    <a:pt x="114" y="209"/>
                  </a:cubicBezTo>
                  <a:cubicBezTo>
                    <a:pt x="123" y="210"/>
                    <a:pt x="132" y="214"/>
                    <a:pt x="141" y="215"/>
                  </a:cubicBezTo>
                  <a:cubicBezTo>
                    <a:pt x="170" y="218"/>
                    <a:pt x="190" y="198"/>
                    <a:pt x="186" y="169"/>
                  </a:cubicBezTo>
                  <a:cubicBezTo>
                    <a:pt x="182" y="135"/>
                    <a:pt x="171" y="125"/>
                    <a:pt x="145" y="130"/>
                  </a:cubicBezTo>
                  <a:cubicBezTo>
                    <a:pt x="139" y="131"/>
                    <a:pt x="133" y="136"/>
                    <a:pt x="129" y="140"/>
                  </a:cubicBezTo>
                  <a:cubicBezTo>
                    <a:pt x="120" y="151"/>
                    <a:pt x="112" y="163"/>
                    <a:pt x="102" y="172"/>
                  </a:cubicBezTo>
                  <a:cubicBezTo>
                    <a:pt x="85" y="189"/>
                    <a:pt x="67" y="187"/>
                    <a:pt x="55" y="167"/>
                  </a:cubicBezTo>
                  <a:cubicBezTo>
                    <a:pt x="44" y="150"/>
                    <a:pt x="37" y="131"/>
                    <a:pt x="27" y="114"/>
                  </a:cubicBezTo>
                  <a:cubicBezTo>
                    <a:pt x="24" y="107"/>
                    <a:pt x="19" y="101"/>
                    <a:pt x="13" y="96"/>
                  </a:cubicBezTo>
                  <a:cubicBezTo>
                    <a:pt x="0" y="84"/>
                    <a:pt x="0" y="76"/>
                    <a:pt x="15" y="68"/>
                  </a:cubicBezTo>
                  <a:cubicBezTo>
                    <a:pt x="51" y="48"/>
                    <a:pt x="87" y="28"/>
                    <a:pt x="123" y="8"/>
                  </a:cubicBezTo>
                  <a:cubicBezTo>
                    <a:pt x="133" y="2"/>
                    <a:pt x="142" y="0"/>
                    <a:pt x="151" y="10"/>
                  </a:cubicBezTo>
                  <a:cubicBezTo>
                    <a:pt x="160" y="21"/>
                    <a:pt x="165" y="33"/>
                    <a:pt x="154" y="44"/>
                  </a:cubicBezTo>
                  <a:cubicBezTo>
                    <a:pt x="142" y="54"/>
                    <a:pt x="127" y="62"/>
                    <a:pt x="113" y="71"/>
                  </a:cubicBezTo>
                  <a:cubicBezTo>
                    <a:pt x="101" y="78"/>
                    <a:pt x="89" y="86"/>
                    <a:pt x="90" y="102"/>
                  </a:cubicBezTo>
                  <a:cubicBezTo>
                    <a:pt x="90" y="106"/>
                    <a:pt x="91" y="113"/>
                    <a:pt x="93" y="114"/>
                  </a:cubicBezTo>
                  <a:cubicBezTo>
                    <a:pt x="97" y="116"/>
                    <a:pt x="104" y="115"/>
                    <a:pt x="108" y="113"/>
                  </a:cubicBezTo>
                  <a:cubicBezTo>
                    <a:pt x="114" y="110"/>
                    <a:pt x="118" y="105"/>
                    <a:pt x="122" y="99"/>
                  </a:cubicBezTo>
                  <a:cubicBezTo>
                    <a:pt x="132" y="85"/>
                    <a:pt x="146" y="82"/>
                    <a:pt x="163" y="83"/>
                  </a:cubicBezTo>
                  <a:cubicBezTo>
                    <a:pt x="231" y="87"/>
                    <a:pt x="254" y="154"/>
                    <a:pt x="240" y="195"/>
                  </a:cubicBezTo>
                  <a:cubicBezTo>
                    <a:pt x="229" y="230"/>
                    <a:pt x="199" y="248"/>
                    <a:pt x="164" y="258"/>
                  </a:cubicBezTo>
                  <a:cubicBezTo>
                    <a:pt x="154" y="261"/>
                    <a:pt x="143" y="262"/>
                    <a:pt x="132" y="26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C2239C50-C009-4D14-8795-C66723A94C7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15251" y="1157288"/>
              <a:ext cx="847725" cy="898525"/>
            </a:xfrm>
            <a:custGeom>
              <a:avLst/>
              <a:gdLst>
                <a:gd name="T0" fmla="*/ 256 w 257"/>
                <a:gd name="T1" fmla="*/ 132 h 273"/>
                <a:gd name="T2" fmla="*/ 229 w 257"/>
                <a:gd name="T3" fmla="*/ 172 h 273"/>
                <a:gd name="T4" fmla="*/ 172 w 257"/>
                <a:gd name="T5" fmla="*/ 182 h 273"/>
                <a:gd name="T6" fmla="*/ 148 w 257"/>
                <a:gd name="T7" fmla="*/ 209 h 273"/>
                <a:gd name="T8" fmla="*/ 144 w 257"/>
                <a:gd name="T9" fmla="*/ 251 h 273"/>
                <a:gd name="T10" fmla="*/ 116 w 257"/>
                <a:gd name="T11" fmla="*/ 270 h 273"/>
                <a:gd name="T12" fmla="*/ 93 w 257"/>
                <a:gd name="T13" fmla="*/ 240 h 273"/>
                <a:gd name="T14" fmla="*/ 108 w 257"/>
                <a:gd name="T15" fmla="*/ 204 h 273"/>
                <a:gd name="T16" fmla="*/ 116 w 257"/>
                <a:gd name="T17" fmla="*/ 158 h 273"/>
                <a:gd name="T18" fmla="*/ 81 w 257"/>
                <a:gd name="T19" fmla="*/ 148 h 273"/>
                <a:gd name="T20" fmla="*/ 63 w 257"/>
                <a:gd name="T21" fmla="*/ 184 h 273"/>
                <a:gd name="T22" fmla="*/ 40 w 257"/>
                <a:gd name="T23" fmla="*/ 198 h 273"/>
                <a:gd name="T24" fmla="*/ 1 w 257"/>
                <a:gd name="T25" fmla="*/ 147 h 273"/>
                <a:gd name="T26" fmla="*/ 19 w 257"/>
                <a:gd name="T27" fmla="*/ 130 h 273"/>
                <a:gd name="T28" fmla="*/ 54 w 257"/>
                <a:gd name="T29" fmla="*/ 115 h 273"/>
                <a:gd name="T30" fmla="*/ 93 w 257"/>
                <a:gd name="T31" fmla="*/ 82 h 273"/>
                <a:gd name="T32" fmla="*/ 133 w 257"/>
                <a:gd name="T33" fmla="*/ 18 h 273"/>
                <a:gd name="T34" fmla="*/ 143 w 257"/>
                <a:gd name="T35" fmla="*/ 0 h 273"/>
                <a:gd name="T36" fmla="*/ 161 w 257"/>
                <a:gd name="T37" fmla="*/ 10 h 273"/>
                <a:gd name="T38" fmla="*/ 215 w 257"/>
                <a:gd name="T39" fmla="*/ 58 h 273"/>
                <a:gd name="T40" fmla="*/ 256 w 257"/>
                <a:gd name="T41" fmla="*/ 132 h 273"/>
                <a:gd name="T42" fmla="*/ 203 w 257"/>
                <a:gd name="T43" fmla="*/ 118 h 273"/>
                <a:gd name="T44" fmla="*/ 173 w 257"/>
                <a:gd name="T45" fmla="*/ 76 h 273"/>
                <a:gd name="T46" fmla="*/ 140 w 257"/>
                <a:gd name="T47" fmla="*/ 109 h 273"/>
                <a:gd name="T48" fmla="*/ 176 w 257"/>
                <a:gd name="T49" fmla="*/ 143 h 273"/>
                <a:gd name="T50" fmla="*/ 203 w 257"/>
                <a:gd name="T51" fmla="*/ 118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57" h="273">
                  <a:moveTo>
                    <a:pt x="256" y="132"/>
                  </a:moveTo>
                  <a:cubicBezTo>
                    <a:pt x="257" y="152"/>
                    <a:pt x="245" y="166"/>
                    <a:pt x="229" y="172"/>
                  </a:cubicBezTo>
                  <a:cubicBezTo>
                    <a:pt x="211" y="178"/>
                    <a:pt x="191" y="182"/>
                    <a:pt x="172" y="182"/>
                  </a:cubicBezTo>
                  <a:cubicBezTo>
                    <a:pt x="152" y="183"/>
                    <a:pt x="149" y="195"/>
                    <a:pt x="148" y="209"/>
                  </a:cubicBezTo>
                  <a:cubicBezTo>
                    <a:pt x="146" y="223"/>
                    <a:pt x="146" y="237"/>
                    <a:pt x="144" y="251"/>
                  </a:cubicBezTo>
                  <a:cubicBezTo>
                    <a:pt x="143" y="269"/>
                    <a:pt x="131" y="273"/>
                    <a:pt x="116" y="270"/>
                  </a:cubicBezTo>
                  <a:cubicBezTo>
                    <a:pt x="100" y="267"/>
                    <a:pt x="90" y="257"/>
                    <a:pt x="93" y="240"/>
                  </a:cubicBezTo>
                  <a:cubicBezTo>
                    <a:pt x="96" y="228"/>
                    <a:pt x="104" y="216"/>
                    <a:pt x="108" y="204"/>
                  </a:cubicBezTo>
                  <a:cubicBezTo>
                    <a:pt x="112" y="189"/>
                    <a:pt x="118" y="173"/>
                    <a:pt x="116" y="158"/>
                  </a:cubicBezTo>
                  <a:cubicBezTo>
                    <a:pt x="113" y="136"/>
                    <a:pt x="97" y="132"/>
                    <a:pt x="81" y="148"/>
                  </a:cubicBezTo>
                  <a:cubicBezTo>
                    <a:pt x="72" y="157"/>
                    <a:pt x="58" y="164"/>
                    <a:pt x="63" y="184"/>
                  </a:cubicBezTo>
                  <a:cubicBezTo>
                    <a:pt x="66" y="198"/>
                    <a:pt x="51" y="199"/>
                    <a:pt x="40" y="198"/>
                  </a:cubicBezTo>
                  <a:cubicBezTo>
                    <a:pt x="26" y="196"/>
                    <a:pt x="2" y="161"/>
                    <a:pt x="1" y="147"/>
                  </a:cubicBezTo>
                  <a:cubicBezTo>
                    <a:pt x="0" y="133"/>
                    <a:pt x="6" y="128"/>
                    <a:pt x="19" y="130"/>
                  </a:cubicBezTo>
                  <a:cubicBezTo>
                    <a:pt x="33" y="132"/>
                    <a:pt x="43" y="125"/>
                    <a:pt x="54" y="115"/>
                  </a:cubicBezTo>
                  <a:cubicBezTo>
                    <a:pt x="66" y="103"/>
                    <a:pt x="80" y="93"/>
                    <a:pt x="93" y="82"/>
                  </a:cubicBezTo>
                  <a:cubicBezTo>
                    <a:pt x="114" y="65"/>
                    <a:pt x="130" y="46"/>
                    <a:pt x="133" y="18"/>
                  </a:cubicBezTo>
                  <a:cubicBezTo>
                    <a:pt x="134" y="12"/>
                    <a:pt x="140" y="6"/>
                    <a:pt x="143" y="0"/>
                  </a:cubicBezTo>
                  <a:cubicBezTo>
                    <a:pt x="149" y="3"/>
                    <a:pt x="156" y="6"/>
                    <a:pt x="161" y="10"/>
                  </a:cubicBezTo>
                  <a:cubicBezTo>
                    <a:pt x="179" y="26"/>
                    <a:pt x="197" y="42"/>
                    <a:pt x="215" y="58"/>
                  </a:cubicBezTo>
                  <a:cubicBezTo>
                    <a:pt x="237" y="78"/>
                    <a:pt x="255" y="100"/>
                    <a:pt x="256" y="132"/>
                  </a:cubicBezTo>
                  <a:close/>
                  <a:moveTo>
                    <a:pt x="203" y="118"/>
                  </a:moveTo>
                  <a:cubicBezTo>
                    <a:pt x="203" y="104"/>
                    <a:pt x="181" y="71"/>
                    <a:pt x="173" y="76"/>
                  </a:cubicBezTo>
                  <a:cubicBezTo>
                    <a:pt x="160" y="84"/>
                    <a:pt x="147" y="96"/>
                    <a:pt x="140" y="109"/>
                  </a:cubicBezTo>
                  <a:cubicBezTo>
                    <a:pt x="135" y="121"/>
                    <a:pt x="160" y="143"/>
                    <a:pt x="176" y="143"/>
                  </a:cubicBezTo>
                  <a:cubicBezTo>
                    <a:pt x="191" y="144"/>
                    <a:pt x="203" y="133"/>
                    <a:pt x="203" y="1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id="{4123C937-CFFE-4B14-8E93-D6A9D7635DDB}"/>
                </a:ext>
              </a:extLst>
            </p:cNvPr>
            <p:cNvSpPr>
              <a:spLocks/>
            </p:cNvSpPr>
            <p:nvPr/>
          </p:nvSpPr>
          <p:spPr bwMode="auto">
            <a:xfrm>
              <a:off x="8153401" y="1854200"/>
              <a:ext cx="850900" cy="774700"/>
            </a:xfrm>
            <a:custGeom>
              <a:avLst/>
              <a:gdLst>
                <a:gd name="T0" fmla="*/ 258 w 258"/>
                <a:gd name="T1" fmla="*/ 160 h 235"/>
                <a:gd name="T2" fmla="*/ 205 w 258"/>
                <a:gd name="T3" fmla="*/ 189 h 235"/>
                <a:gd name="T4" fmla="*/ 201 w 258"/>
                <a:gd name="T5" fmla="*/ 185 h 235"/>
                <a:gd name="T6" fmla="*/ 213 w 258"/>
                <a:gd name="T7" fmla="*/ 135 h 235"/>
                <a:gd name="T8" fmla="*/ 194 w 258"/>
                <a:gd name="T9" fmla="*/ 62 h 235"/>
                <a:gd name="T10" fmla="*/ 162 w 258"/>
                <a:gd name="T11" fmla="*/ 68 h 235"/>
                <a:gd name="T12" fmla="*/ 160 w 258"/>
                <a:gd name="T13" fmla="*/ 129 h 235"/>
                <a:gd name="T14" fmla="*/ 166 w 258"/>
                <a:gd name="T15" fmla="*/ 170 h 235"/>
                <a:gd name="T16" fmla="*/ 89 w 258"/>
                <a:gd name="T17" fmla="*/ 228 h 235"/>
                <a:gd name="T18" fmla="*/ 11 w 258"/>
                <a:gd name="T19" fmla="*/ 131 h 235"/>
                <a:gd name="T20" fmla="*/ 2 w 258"/>
                <a:gd name="T21" fmla="*/ 100 h 235"/>
                <a:gd name="T22" fmla="*/ 4 w 258"/>
                <a:gd name="T23" fmla="*/ 78 h 235"/>
                <a:gd name="T24" fmla="*/ 60 w 258"/>
                <a:gd name="T25" fmla="*/ 49 h 235"/>
                <a:gd name="T26" fmla="*/ 83 w 258"/>
                <a:gd name="T27" fmla="*/ 48 h 235"/>
                <a:gd name="T28" fmla="*/ 65 w 258"/>
                <a:gd name="T29" fmla="*/ 75 h 235"/>
                <a:gd name="T30" fmla="*/ 49 w 258"/>
                <a:gd name="T31" fmla="*/ 107 h 235"/>
                <a:gd name="T32" fmla="*/ 70 w 258"/>
                <a:gd name="T33" fmla="*/ 177 h 235"/>
                <a:gd name="T34" fmla="*/ 94 w 258"/>
                <a:gd name="T35" fmla="*/ 186 h 235"/>
                <a:gd name="T36" fmla="*/ 107 w 258"/>
                <a:gd name="T37" fmla="*/ 164 h 235"/>
                <a:gd name="T38" fmla="*/ 105 w 258"/>
                <a:gd name="T39" fmla="*/ 117 h 235"/>
                <a:gd name="T40" fmla="*/ 126 w 258"/>
                <a:gd name="T41" fmla="*/ 38 h 235"/>
                <a:gd name="T42" fmla="*/ 239 w 258"/>
                <a:gd name="T43" fmla="*/ 70 h 235"/>
                <a:gd name="T44" fmla="*/ 247 w 258"/>
                <a:gd name="T45" fmla="*/ 113 h 235"/>
                <a:gd name="T46" fmla="*/ 258 w 258"/>
                <a:gd name="T47" fmla="*/ 160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58" h="235">
                  <a:moveTo>
                    <a:pt x="258" y="160"/>
                  </a:moveTo>
                  <a:cubicBezTo>
                    <a:pt x="242" y="169"/>
                    <a:pt x="223" y="179"/>
                    <a:pt x="205" y="189"/>
                  </a:cubicBezTo>
                  <a:cubicBezTo>
                    <a:pt x="203" y="188"/>
                    <a:pt x="202" y="187"/>
                    <a:pt x="201" y="185"/>
                  </a:cubicBezTo>
                  <a:cubicBezTo>
                    <a:pt x="205" y="169"/>
                    <a:pt x="209" y="152"/>
                    <a:pt x="213" y="135"/>
                  </a:cubicBezTo>
                  <a:cubicBezTo>
                    <a:pt x="220" y="107"/>
                    <a:pt x="209" y="84"/>
                    <a:pt x="194" y="62"/>
                  </a:cubicBezTo>
                  <a:cubicBezTo>
                    <a:pt x="182" y="45"/>
                    <a:pt x="166" y="48"/>
                    <a:pt x="162" y="68"/>
                  </a:cubicBezTo>
                  <a:cubicBezTo>
                    <a:pt x="158" y="88"/>
                    <a:pt x="160" y="109"/>
                    <a:pt x="160" y="129"/>
                  </a:cubicBezTo>
                  <a:cubicBezTo>
                    <a:pt x="161" y="143"/>
                    <a:pt x="164" y="157"/>
                    <a:pt x="166" y="170"/>
                  </a:cubicBezTo>
                  <a:cubicBezTo>
                    <a:pt x="171" y="220"/>
                    <a:pt x="122" y="235"/>
                    <a:pt x="89" y="228"/>
                  </a:cubicBezTo>
                  <a:cubicBezTo>
                    <a:pt x="33" y="217"/>
                    <a:pt x="21" y="194"/>
                    <a:pt x="11" y="131"/>
                  </a:cubicBezTo>
                  <a:cubicBezTo>
                    <a:pt x="10" y="120"/>
                    <a:pt x="3" y="110"/>
                    <a:pt x="2" y="100"/>
                  </a:cubicBezTo>
                  <a:cubicBezTo>
                    <a:pt x="0" y="93"/>
                    <a:pt x="0" y="81"/>
                    <a:pt x="4" y="78"/>
                  </a:cubicBezTo>
                  <a:cubicBezTo>
                    <a:pt x="22" y="67"/>
                    <a:pt x="41" y="58"/>
                    <a:pt x="60" y="49"/>
                  </a:cubicBezTo>
                  <a:cubicBezTo>
                    <a:pt x="64" y="47"/>
                    <a:pt x="70" y="48"/>
                    <a:pt x="83" y="48"/>
                  </a:cubicBezTo>
                  <a:cubicBezTo>
                    <a:pt x="75" y="60"/>
                    <a:pt x="72" y="70"/>
                    <a:pt x="65" y="75"/>
                  </a:cubicBezTo>
                  <a:cubicBezTo>
                    <a:pt x="53" y="84"/>
                    <a:pt x="49" y="93"/>
                    <a:pt x="49" y="107"/>
                  </a:cubicBezTo>
                  <a:cubicBezTo>
                    <a:pt x="50" y="132"/>
                    <a:pt x="47" y="159"/>
                    <a:pt x="70" y="177"/>
                  </a:cubicBezTo>
                  <a:cubicBezTo>
                    <a:pt x="77" y="182"/>
                    <a:pt x="88" y="188"/>
                    <a:pt x="94" y="186"/>
                  </a:cubicBezTo>
                  <a:cubicBezTo>
                    <a:pt x="100" y="184"/>
                    <a:pt x="107" y="172"/>
                    <a:pt x="107" y="164"/>
                  </a:cubicBezTo>
                  <a:cubicBezTo>
                    <a:pt x="108" y="149"/>
                    <a:pt x="107" y="133"/>
                    <a:pt x="105" y="117"/>
                  </a:cubicBezTo>
                  <a:cubicBezTo>
                    <a:pt x="101" y="88"/>
                    <a:pt x="102" y="61"/>
                    <a:pt x="126" y="38"/>
                  </a:cubicBezTo>
                  <a:cubicBezTo>
                    <a:pt x="165" y="0"/>
                    <a:pt x="224" y="16"/>
                    <a:pt x="239" y="70"/>
                  </a:cubicBezTo>
                  <a:cubicBezTo>
                    <a:pt x="243" y="84"/>
                    <a:pt x="244" y="99"/>
                    <a:pt x="247" y="113"/>
                  </a:cubicBezTo>
                  <a:cubicBezTo>
                    <a:pt x="250" y="127"/>
                    <a:pt x="253" y="141"/>
                    <a:pt x="258" y="1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5" name="Freeform 13">
              <a:extLst>
                <a:ext uri="{FF2B5EF4-FFF2-40B4-BE49-F238E27FC236}">
                  <a16:creationId xmlns:a16="http://schemas.microsoft.com/office/drawing/2014/main" id="{191F4464-ECC1-4C21-9344-6021D5A95A3D}"/>
                </a:ext>
              </a:extLst>
            </p:cNvPr>
            <p:cNvSpPr>
              <a:spLocks/>
            </p:cNvSpPr>
            <p:nvPr/>
          </p:nvSpPr>
          <p:spPr bwMode="auto">
            <a:xfrm>
              <a:off x="3635376" y="995363"/>
              <a:ext cx="942975" cy="915988"/>
            </a:xfrm>
            <a:custGeom>
              <a:avLst/>
              <a:gdLst>
                <a:gd name="T0" fmla="*/ 0 w 286"/>
                <a:gd name="T1" fmla="*/ 136 h 278"/>
                <a:gd name="T2" fmla="*/ 24 w 286"/>
                <a:gd name="T3" fmla="*/ 110 h 278"/>
                <a:gd name="T4" fmla="*/ 53 w 286"/>
                <a:gd name="T5" fmla="*/ 92 h 278"/>
                <a:gd name="T6" fmla="*/ 77 w 286"/>
                <a:gd name="T7" fmla="*/ 92 h 278"/>
                <a:gd name="T8" fmla="*/ 86 w 286"/>
                <a:gd name="T9" fmla="*/ 96 h 278"/>
                <a:gd name="T10" fmla="*/ 157 w 286"/>
                <a:gd name="T11" fmla="*/ 111 h 278"/>
                <a:gd name="T12" fmla="*/ 172 w 286"/>
                <a:gd name="T13" fmla="*/ 109 h 278"/>
                <a:gd name="T14" fmla="*/ 171 w 286"/>
                <a:gd name="T15" fmla="*/ 95 h 278"/>
                <a:gd name="T16" fmla="*/ 111 w 286"/>
                <a:gd name="T17" fmla="*/ 51 h 278"/>
                <a:gd name="T18" fmla="*/ 100 w 286"/>
                <a:gd name="T19" fmla="*/ 46 h 278"/>
                <a:gd name="T20" fmla="*/ 103 w 286"/>
                <a:gd name="T21" fmla="*/ 30 h 278"/>
                <a:gd name="T22" fmla="*/ 142 w 286"/>
                <a:gd name="T23" fmla="*/ 0 h 278"/>
                <a:gd name="T24" fmla="*/ 268 w 286"/>
                <a:gd name="T25" fmla="*/ 145 h 278"/>
                <a:gd name="T26" fmla="*/ 280 w 286"/>
                <a:gd name="T27" fmla="*/ 155 h 278"/>
                <a:gd name="T28" fmla="*/ 286 w 286"/>
                <a:gd name="T29" fmla="*/ 166 h 278"/>
                <a:gd name="T30" fmla="*/ 242 w 286"/>
                <a:gd name="T31" fmla="*/ 168 h 278"/>
                <a:gd name="T32" fmla="*/ 123 w 286"/>
                <a:gd name="T33" fmla="*/ 132 h 278"/>
                <a:gd name="T34" fmla="*/ 102 w 286"/>
                <a:gd name="T35" fmla="*/ 133 h 278"/>
                <a:gd name="T36" fmla="*/ 111 w 286"/>
                <a:gd name="T37" fmla="*/ 155 h 278"/>
                <a:gd name="T38" fmla="*/ 157 w 286"/>
                <a:gd name="T39" fmla="*/ 197 h 278"/>
                <a:gd name="T40" fmla="*/ 168 w 286"/>
                <a:gd name="T41" fmla="*/ 206 h 278"/>
                <a:gd name="T42" fmla="*/ 204 w 286"/>
                <a:gd name="T43" fmla="*/ 222 h 278"/>
                <a:gd name="T44" fmla="*/ 218 w 286"/>
                <a:gd name="T45" fmla="*/ 227 h 278"/>
                <a:gd name="T46" fmla="*/ 171 w 286"/>
                <a:gd name="T47" fmla="*/ 276 h 278"/>
                <a:gd name="T48" fmla="*/ 156 w 286"/>
                <a:gd name="T49" fmla="*/ 272 h 278"/>
                <a:gd name="T50" fmla="*/ 89 w 286"/>
                <a:gd name="T51" fmla="*/ 198 h 278"/>
                <a:gd name="T52" fmla="*/ 48 w 286"/>
                <a:gd name="T53" fmla="*/ 163 h 278"/>
                <a:gd name="T54" fmla="*/ 0 w 286"/>
                <a:gd name="T55" fmla="*/ 136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86" h="278">
                  <a:moveTo>
                    <a:pt x="0" y="136"/>
                  </a:moveTo>
                  <a:cubicBezTo>
                    <a:pt x="8" y="127"/>
                    <a:pt x="15" y="117"/>
                    <a:pt x="24" y="110"/>
                  </a:cubicBezTo>
                  <a:cubicBezTo>
                    <a:pt x="32" y="102"/>
                    <a:pt x="44" y="98"/>
                    <a:pt x="53" y="92"/>
                  </a:cubicBezTo>
                  <a:cubicBezTo>
                    <a:pt x="62" y="85"/>
                    <a:pt x="69" y="80"/>
                    <a:pt x="77" y="92"/>
                  </a:cubicBezTo>
                  <a:cubicBezTo>
                    <a:pt x="79" y="95"/>
                    <a:pt x="83" y="96"/>
                    <a:pt x="86" y="96"/>
                  </a:cubicBezTo>
                  <a:cubicBezTo>
                    <a:pt x="110" y="101"/>
                    <a:pt x="133" y="107"/>
                    <a:pt x="157" y="111"/>
                  </a:cubicBezTo>
                  <a:cubicBezTo>
                    <a:pt x="162" y="112"/>
                    <a:pt x="170" y="112"/>
                    <a:pt x="172" y="109"/>
                  </a:cubicBezTo>
                  <a:cubicBezTo>
                    <a:pt x="174" y="106"/>
                    <a:pt x="174" y="98"/>
                    <a:pt x="171" y="95"/>
                  </a:cubicBezTo>
                  <a:cubicBezTo>
                    <a:pt x="154" y="76"/>
                    <a:pt x="141" y="52"/>
                    <a:pt x="111" y="51"/>
                  </a:cubicBezTo>
                  <a:cubicBezTo>
                    <a:pt x="107" y="51"/>
                    <a:pt x="100" y="48"/>
                    <a:pt x="100" y="46"/>
                  </a:cubicBezTo>
                  <a:cubicBezTo>
                    <a:pt x="99" y="40"/>
                    <a:pt x="100" y="32"/>
                    <a:pt x="103" y="30"/>
                  </a:cubicBezTo>
                  <a:cubicBezTo>
                    <a:pt x="116" y="18"/>
                    <a:pt x="131" y="8"/>
                    <a:pt x="142" y="0"/>
                  </a:cubicBezTo>
                  <a:cubicBezTo>
                    <a:pt x="175" y="59"/>
                    <a:pt x="223" y="101"/>
                    <a:pt x="268" y="145"/>
                  </a:cubicBezTo>
                  <a:cubicBezTo>
                    <a:pt x="272" y="148"/>
                    <a:pt x="276" y="151"/>
                    <a:pt x="280" y="155"/>
                  </a:cubicBezTo>
                  <a:cubicBezTo>
                    <a:pt x="282" y="156"/>
                    <a:pt x="282" y="158"/>
                    <a:pt x="286" y="166"/>
                  </a:cubicBezTo>
                  <a:cubicBezTo>
                    <a:pt x="269" y="167"/>
                    <a:pt x="255" y="171"/>
                    <a:pt x="242" y="168"/>
                  </a:cubicBezTo>
                  <a:cubicBezTo>
                    <a:pt x="202" y="157"/>
                    <a:pt x="163" y="144"/>
                    <a:pt x="123" y="132"/>
                  </a:cubicBezTo>
                  <a:cubicBezTo>
                    <a:pt x="117" y="131"/>
                    <a:pt x="109" y="133"/>
                    <a:pt x="102" y="133"/>
                  </a:cubicBezTo>
                  <a:cubicBezTo>
                    <a:pt x="105" y="140"/>
                    <a:pt x="106" y="150"/>
                    <a:pt x="111" y="155"/>
                  </a:cubicBezTo>
                  <a:cubicBezTo>
                    <a:pt x="126" y="170"/>
                    <a:pt x="142" y="183"/>
                    <a:pt x="157" y="197"/>
                  </a:cubicBezTo>
                  <a:cubicBezTo>
                    <a:pt x="161" y="200"/>
                    <a:pt x="164" y="203"/>
                    <a:pt x="168" y="206"/>
                  </a:cubicBezTo>
                  <a:cubicBezTo>
                    <a:pt x="178" y="215"/>
                    <a:pt x="187" y="227"/>
                    <a:pt x="204" y="222"/>
                  </a:cubicBezTo>
                  <a:cubicBezTo>
                    <a:pt x="207" y="221"/>
                    <a:pt x="212" y="225"/>
                    <a:pt x="218" y="227"/>
                  </a:cubicBezTo>
                  <a:cubicBezTo>
                    <a:pt x="209" y="251"/>
                    <a:pt x="191" y="265"/>
                    <a:pt x="171" y="276"/>
                  </a:cubicBezTo>
                  <a:cubicBezTo>
                    <a:pt x="168" y="278"/>
                    <a:pt x="157" y="275"/>
                    <a:pt x="156" y="272"/>
                  </a:cubicBezTo>
                  <a:cubicBezTo>
                    <a:pt x="146" y="236"/>
                    <a:pt x="112" y="222"/>
                    <a:pt x="89" y="198"/>
                  </a:cubicBezTo>
                  <a:cubicBezTo>
                    <a:pt x="77" y="185"/>
                    <a:pt x="63" y="173"/>
                    <a:pt x="48" y="163"/>
                  </a:cubicBezTo>
                  <a:cubicBezTo>
                    <a:pt x="35" y="153"/>
                    <a:pt x="20" y="147"/>
                    <a:pt x="0" y="1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6" name="Freeform 14">
              <a:extLst>
                <a:ext uri="{FF2B5EF4-FFF2-40B4-BE49-F238E27FC236}">
                  <a16:creationId xmlns:a16="http://schemas.microsoft.com/office/drawing/2014/main" id="{D88D1D04-675A-4712-B627-E94DD735F7B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4163" y="303213"/>
              <a:ext cx="682625" cy="811213"/>
            </a:xfrm>
            <a:custGeom>
              <a:avLst/>
              <a:gdLst>
                <a:gd name="T0" fmla="*/ 158 w 207"/>
                <a:gd name="T1" fmla="*/ 113 h 246"/>
                <a:gd name="T2" fmla="*/ 145 w 207"/>
                <a:gd name="T3" fmla="*/ 30 h 246"/>
                <a:gd name="T4" fmla="*/ 151 w 207"/>
                <a:gd name="T5" fmla="*/ 8 h 246"/>
                <a:gd name="T6" fmla="*/ 207 w 207"/>
                <a:gd name="T7" fmla="*/ 12 h 246"/>
                <a:gd name="T8" fmla="*/ 194 w 207"/>
                <a:gd name="T9" fmla="*/ 111 h 246"/>
                <a:gd name="T10" fmla="*/ 204 w 207"/>
                <a:gd name="T11" fmla="*/ 180 h 246"/>
                <a:gd name="T12" fmla="*/ 195 w 207"/>
                <a:gd name="T13" fmla="*/ 201 h 246"/>
                <a:gd name="T14" fmla="*/ 168 w 207"/>
                <a:gd name="T15" fmla="*/ 199 h 246"/>
                <a:gd name="T16" fmla="*/ 124 w 207"/>
                <a:gd name="T17" fmla="*/ 146 h 246"/>
                <a:gd name="T18" fmla="*/ 81 w 207"/>
                <a:gd name="T19" fmla="*/ 93 h 246"/>
                <a:gd name="T20" fmla="*/ 97 w 207"/>
                <a:gd name="T21" fmla="*/ 223 h 246"/>
                <a:gd name="T22" fmla="*/ 38 w 207"/>
                <a:gd name="T23" fmla="*/ 242 h 246"/>
                <a:gd name="T24" fmla="*/ 15 w 207"/>
                <a:gd name="T25" fmla="*/ 73 h 246"/>
                <a:gd name="T26" fmla="*/ 10 w 207"/>
                <a:gd name="T27" fmla="*/ 56 h 246"/>
                <a:gd name="T28" fmla="*/ 25 w 207"/>
                <a:gd name="T29" fmla="*/ 26 h 246"/>
                <a:gd name="T30" fmla="*/ 107 w 207"/>
                <a:gd name="T31" fmla="*/ 60 h 246"/>
                <a:gd name="T32" fmla="*/ 147 w 207"/>
                <a:gd name="T33" fmla="*/ 107 h 246"/>
                <a:gd name="T34" fmla="*/ 158 w 207"/>
                <a:gd name="T35" fmla="*/ 113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07" h="246">
                  <a:moveTo>
                    <a:pt x="158" y="113"/>
                  </a:moveTo>
                  <a:cubicBezTo>
                    <a:pt x="153" y="83"/>
                    <a:pt x="167" y="55"/>
                    <a:pt x="145" y="30"/>
                  </a:cubicBezTo>
                  <a:cubicBezTo>
                    <a:pt x="142" y="27"/>
                    <a:pt x="147" y="13"/>
                    <a:pt x="151" y="8"/>
                  </a:cubicBezTo>
                  <a:cubicBezTo>
                    <a:pt x="160" y="0"/>
                    <a:pt x="193" y="3"/>
                    <a:pt x="207" y="12"/>
                  </a:cubicBezTo>
                  <a:cubicBezTo>
                    <a:pt x="173" y="42"/>
                    <a:pt x="188" y="77"/>
                    <a:pt x="194" y="111"/>
                  </a:cubicBezTo>
                  <a:cubicBezTo>
                    <a:pt x="198" y="134"/>
                    <a:pt x="202" y="157"/>
                    <a:pt x="204" y="180"/>
                  </a:cubicBezTo>
                  <a:cubicBezTo>
                    <a:pt x="205" y="187"/>
                    <a:pt x="200" y="199"/>
                    <a:pt x="195" y="201"/>
                  </a:cubicBezTo>
                  <a:cubicBezTo>
                    <a:pt x="187" y="204"/>
                    <a:pt x="174" y="204"/>
                    <a:pt x="168" y="199"/>
                  </a:cubicBezTo>
                  <a:cubicBezTo>
                    <a:pt x="152" y="182"/>
                    <a:pt x="138" y="163"/>
                    <a:pt x="124" y="146"/>
                  </a:cubicBezTo>
                  <a:cubicBezTo>
                    <a:pt x="110" y="129"/>
                    <a:pt x="96" y="112"/>
                    <a:pt x="81" y="93"/>
                  </a:cubicBezTo>
                  <a:cubicBezTo>
                    <a:pt x="60" y="126"/>
                    <a:pt x="70" y="192"/>
                    <a:pt x="97" y="223"/>
                  </a:cubicBezTo>
                  <a:cubicBezTo>
                    <a:pt x="82" y="246"/>
                    <a:pt x="55" y="233"/>
                    <a:pt x="38" y="242"/>
                  </a:cubicBezTo>
                  <a:cubicBezTo>
                    <a:pt x="30" y="185"/>
                    <a:pt x="23" y="129"/>
                    <a:pt x="15" y="73"/>
                  </a:cubicBezTo>
                  <a:cubicBezTo>
                    <a:pt x="14" y="68"/>
                    <a:pt x="13" y="61"/>
                    <a:pt x="10" y="56"/>
                  </a:cubicBezTo>
                  <a:cubicBezTo>
                    <a:pt x="0" y="39"/>
                    <a:pt x="5" y="29"/>
                    <a:pt x="25" y="26"/>
                  </a:cubicBezTo>
                  <a:cubicBezTo>
                    <a:pt x="59" y="22"/>
                    <a:pt x="88" y="28"/>
                    <a:pt x="107" y="60"/>
                  </a:cubicBezTo>
                  <a:cubicBezTo>
                    <a:pt x="117" y="78"/>
                    <a:pt x="133" y="92"/>
                    <a:pt x="147" y="107"/>
                  </a:cubicBezTo>
                  <a:cubicBezTo>
                    <a:pt x="148" y="109"/>
                    <a:pt x="152" y="110"/>
                    <a:pt x="158" y="1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22847BDD-7614-4718-98FC-FEED35594895}"/>
                </a:ext>
              </a:extLst>
            </p:cNvPr>
            <p:cNvSpPr>
              <a:spLocks/>
            </p:cNvSpPr>
            <p:nvPr/>
          </p:nvSpPr>
          <p:spPr bwMode="auto">
            <a:xfrm>
              <a:off x="7154863" y="712788"/>
              <a:ext cx="841375" cy="855663"/>
            </a:xfrm>
            <a:custGeom>
              <a:avLst/>
              <a:gdLst>
                <a:gd name="T0" fmla="*/ 146 w 255"/>
                <a:gd name="T1" fmla="*/ 61 h 260"/>
                <a:gd name="T2" fmla="*/ 114 w 255"/>
                <a:gd name="T3" fmla="*/ 97 h 260"/>
                <a:gd name="T4" fmla="*/ 205 w 255"/>
                <a:gd name="T5" fmla="*/ 135 h 260"/>
                <a:gd name="T6" fmla="*/ 177 w 255"/>
                <a:gd name="T7" fmla="*/ 184 h 260"/>
                <a:gd name="T8" fmla="*/ 151 w 255"/>
                <a:gd name="T9" fmla="*/ 176 h 260"/>
                <a:gd name="T10" fmla="*/ 114 w 255"/>
                <a:gd name="T11" fmla="*/ 142 h 260"/>
                <a:gd name="T12" fmla="*/ 83 w 255"/>
                <a:gd name="T13" fmla="*/ 148 h 260"/>
                <a:gd name="T14" fmla="*/ 92 w 255"/>
                <a:gd name="T15" fmla="*/ 210 h 260"/>
                <a:gd name="T16" fmla="*/ 158 w 255"/>
                <a:gd name="T17" fmla="*/ 225 h 260"/>
                <a:gd name="T18" fmla="*/ 173 w 255"/>
                <a:gd name="T19" fmla="*/ 230 h 260"/>
                <a:gd name="T20" fmla="*/ 166 w 255"/>
                <a:gd name="T21" fmla="*/ 245 h 260"/>
                <a:gd name="T22" fmla="*/ 109 w 255"/>
                <a:gd name="T23" fmla="*/ 249 h 260"/>
                <a:gd name="T24" fmla="*/ 59 w 255"/>
                <a:gd name="T25" fmla="*/ 216 h 260"/>
                <a:gd name="T26" fmla="*/ 15 w 255"/>
                <a:gd name="T27" fmla="*/ 186 h 260"/>
                <a:gd name="T28" fmla="*/ 12 w 255"/>
                <a:gd name="T29" fmla="*/ 160 h 260"/>
                <a:gd name="T30" fmla="*/ 106 w 255"/>
                <a:gd name="T31" fmla="*/ 25 h 260"/>
                <a:gd name="T32" fmla="*/ 142 w 255"/>
                <a:gd name="T33" fmla="*/ 15 h 260"/>
                <a:gd name="T34" fmla="*/ 175 w 255"/>
                <a:gd name="T35" fmla="*/ 32 h 260"/>
                <a:gd name="T36" fmla="*/ 201 w 255"/>
                <a:gd name="T37" fmla="*/ 47 h 260"/>
                <a:gd name="T38" fmla="*/ 246 w 255"/>
                <a:gd name="T39" fmla="*/ 79 h 260"/>
                <a:gd name="T40" fmla="*/ 254 w 255"/>
                <a:gd name="T41" fmla="*/ 105 h 260"/>
                <a:gd name="T42" fmla="*/ 239 w 255"/>
                <a:gd name="T43" fmla="*/ 120 h 260"/>
                <a:gd name="T44" fmla="*/ 227 w 255"/>
                <a:gd name="T45" fmla="*/ 116 h 260"/>
                <a:gd name="T46" fmla="*/ 146 w 255"/>
                <a:gd name="T47" fmla="*/ 61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55" h="260">
                  <a:moveTo>
                    <a:pt x="146" y="61"/>
                  </a:moveTo>
                  <a:cubicBezTo>
                    <a:pt x="135" y="73"/>
                    <a:pt x="126" y="84"/>
                    <a:pt x="114" y="97"/>
                  </a:cubicBezTo>
                  <a:cubicBezTo>
                    <a:pt x="141" y="120"/>
                    <a:pt x="163" y="147"/>
                    <a:pt x="205" y="135"/>
                  </a:cubicBezTo>
                  <a:cubicBezTo>
                    <a:pt x="204" y="158"/>
                    <a:pt x="193" y="174"/>
                    <a:pt x="177" y="184"/>
                  </a:cubicBezTo>
                  <a:cubicBezTo>
                    <a:pt x="172" y="188"/>
                    <a:pt x="158" y="182"/>
                    <a:pt x="151" y="176"/>
                  </a:cubicBezTo>
                  <a:cubicBezTo>
                    <a:pt x="138" y="166"/>
                    <a:pt x="127" y="152"/>
                    <a:pt x="114" y="142"/>
                  </a:cubicBezTo>
                  <a:cubicBezTo>
                    <a:pt x="103" y="134"/>
                    <a:pt x="93" y="136"/>
                    <a:pt x="83" y="148"/>
                  </a:cubicBezTo>
                  <a:cubicBezTo>
                    <a:pt x="58" y="180"/>
                    <a:pt x="59" y="188"/>
                    <a:pt x="92" y="210"/>
                  </a:cubicBezTo>
                  <a:cubicBezTo>
                    <a:pt x="113" y="224"/>
                    <a:pt x="133" y="231"/>
                    <a:pt x="158" y="225"/>
                  </a:cubicBezTo>
                  <a:cubicBezTo>
                    <a:pt x="162" y="224"/>
                    <a:pt x="168" y="229"/>
                    <a:pt x="173" y="230"/>
                  </a:cubicBezTo>
                  <a:cubicBezTo>
                    <a:pt x="171" y="235"/>
                    <a:pt x="169" y="242"/>
                    <a:pt x="166" y="245"/>
                  </a:cubicBezTo>
                  <a:cubicBezTo>
                    <a:pt x="148" y="258"/>
                    <a:pt x="128" y="260"/>
                    <a:pt x="109" y="249"/>
                  </a:cubicBezTo>
                  <a:cubicBezTo>
                    <a:pt x="92" y="240"/>
                    <a:pt x="76" y="228"/>
                    <a:pt x="59" y="216"/>
                  </a:cubicBezTo>
                  <a:cubicBezTo>
                    <a:pt x="45" y="206"/>
                    <a:pt x="30" y="196"/>
                    <a:pt x="15" y="186"/>
                  </a:cubicBezTo>
                  <a:cubicBezTo>
                    <a:pt x="2" y="178"/>
                    <a:pt x="0" y="169"/>
                    <a:pt x="12" y="160"/>
                  </a:cubicBezTo>
                  <a:cubicBezTo>
                    <a:pt x="59" y="126"/>
                    <a:pt x="83" y="76"/>
                    <a:pt x="106" y="25"/>
                  </a:cubicBezTo>
                  <a:cubicBezTo>
                    <a:pt x="116" y="3"/>
                    <a:pt x="122" y="0"/>
                    <a:pt x="142" y="15"/>
                  </a:cubicBezTo>
                  <a:cubicBezTo>
                    <a:pt x="152" y="22"/>
                    <a:pt x="164" y="26"/>
                    <a:pt x="175" y="32"/>
                  </a:cubicBezTo>
                  <a:cubicBezTo>
                    <a:pt x="184" y="37"/>
                    <a:pt x="192" y="42"/>
                    <a:pt x="201" y="47"/>
                  </a:cubicBezTo>
                  <a:cubicBezTo>
                    <a:pt x="216" y="57"/>
                    <a:pt x="232" y="67"/>
                    <a:pt x="246" y="79"/>
                  </a:cubicBezTo>
                  <a:cubicBezTo>
                    <a:pt x="252" y="85"/>
                    <a:pt x="255" y="97"/>
                    <a:pt x="254" y="105"/>
                  </a:cubicBezTo>
                  <a:cubicBezTo>
                    <a:pt x="254" y="111"/>
                    <a:pt x="246" y="117"/>
                    <a:pt x="239" y="120"/>
                  </a:cubicBezTo>
                  <a:cubicBezTo>
                    <a:pt x="237" y="122"/>
                    <a:pt x="228" y="119"/>
                    <a:pt x="227" y="116"/>
                  </a:cubicBezTo>
                  <a:cubicBezTo>
                    <a:pt x="209" y="84"/>
                    <a:pt x="177" y="75"/>
                    <a:pt x="146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8" name="Freeform 16">
              <a:extLst>
                <a:ext uri="{FF2B5EF4-FFF2-40B4-BE49-F238E27FC236}">
                  <a16:creationId xmlns:a16="http://schemas.microsoft.com/office/drawing/2014/main" id="{EFB277DF-AD1F-4554-9AB5-DE35F351CF48}"/>
                </a:ext>
              </a:extLst>
            </p:cNvPr>
            <p:cNvSpPr>
              <a:spLocks/>
            </p:cNvSpPr>
            <p:nvPr/>
          </p:nvSpPr>
          <p:spPr bwMode="auto">
            <a:xfrm>
              <a:off x="2986088" y="3244850"/>
              <a:ext cx="801688" cy="622300"/>
            </a:xfrm>
            <a:custGeom>
              <a:avLst/>
              <a:gdLst>
                <a:gd name="T0" fmla="*/ 15 w 243"/>
                <a:gd name="T1" fmla="*/ 189 h 189"/>
                <a:gd name="T2" fmla="*/ 21 w 243"/>
                <a:gd name="T3" fmla="*/ 148 h 189"/>
                <a:gd name="T4" fmla="*/ 35 w 243"/>
                <a:gd name="T5" fmla="*/ 139 h 189"/>
                <a:gd name="T6" fmla="*/ 173 w 243"/>
                <a:gd name="T7" fmla="*/ 137 h 189"/>
                <a:gd name="T8" fmla="*/ 210 w 243"/>
                <a:gd name="T9" fmla="*/ 101 h 189"/>
                <a:gd name="T10" fmla="*/ 205 w 243"/>
                <a:gd name="T11" fmla="*/ 68 h 189"/>
                <a:gd name="T12" fmla="*/ 178 w 243"/>
                <a:gd name="T13" fmla="*/ 46 h 189"/>
                <a:gd name="T14" fmla="*/ 49 w 243"/>
                <a:gd name="T15" fmla="*/ 55 h 189"/>
                <a:gd name="T16" fmla="*/ 35 w 243"/>
                <a:gd name="T17" fmla="*/ 64 h 189"/>
                <a:gd name="T18" fmla="*/ 8 w 243"/>
                <a:gd name="T19" fmla="*/ 68 h 189"/>
                <a:gd name="T20" fmla="*/ 2 w 243"/>
                <a:gd name="T21" fmla="*/ 48 h 189"/>
                <a:gd name="T22" fmla="*/ 19 w 243"/>
                <a:gd name="T23" fmla="*/ 0 h 189"/>
                <a:gd name="T24" fmla="*/ 133 w 243"/>
                <a:gd name="T25" fmla="*/ 16 h 189"/>
                <a:gd name="T26" fmla="*/ 204 w 243"/>
                <a:gd name="T27" fmla="*/ 19 h 189"/>
                <a:gd name="T28" fmla="*/ 242 w 243"/>
                <a:gd name="T29" fmla="*/ 69 h 189"/>
                <a:gd name="T30" fmla="*/ 241 w 243"/>
                <a:gd name="T31" fmla="*/ 132 h 189"/>
                <a:gd name="T32" fmla="*/ 207 w 243"/>
                <a:gd name="T33" fmla="*/ 169 h 189"/>
                <a:gd name="T34" fmla="*/ 136 w 243"/>
                <a:gd name="T35" fmla="*/ 179 h 189"/>
                <a:gd name="T36" fmla="*/ 15 w 243"/>
                <a:gd name="T37" fmla="*/ 189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43" h="189">
                  <a:moveTo>
                    <a:pt x="15" y="189"/>
                  </a:moveTo>
                  <a:cubicBezTo>
                    <a:pt x="16" y="177"/>
                    <a:pt x="17" y="162"/>
                    <a:pt x="21" y="148"/>
                  </a:cubicBezTo>
                  <a:cubicBezTo>
                    <a:pt x="22" y="144"/>
                    <a:pt x="30" y="139"/>
                    <a:pt x="35" y="139"/>
                  </a:cubicBezTo>
                  <a:cubicBezTo>
                    <a:pt x="81" y="138"/>
                    <a:pt x="127" y="137"/>
                    <a:pt x="173" y="137"/>
                  </a:cubicBezTo>
                  <a:cubicBezTo>
                    <a:pt x="199" y="138"/>
                    <a:pt x="211" y="128"/>
                    <a:pt x="210" y="101"/>
                  </a:cubicBezTo>
                  <a:cubicBezTo>
                    <a:pt x="210" y="90"/>
                    <a:pt x="208" y="79"/>
                    <a:pt x="205" y="68"/>
                  </a:cubicBezTo>
                  <a:cubicBezTo>
                    <a:pt x="202" y="55"/>
                    <a:pt x="193" y="45"/>
                    <a:pt x="178" y="46"/>
                  </a:cubicBezTo>
                  <a:cubicBezTo>
                    <a:pt x="135" y="49"/>
                    <a:pt x="92" y="51"/>
                    <a:pt x="49" y="55"/>
                  </a:cubicBezTo>
                  <a:cubicBezTo>
                    <a:pt x="44" y="55"/>
                    <a:pt x="40" y="63"/>
                    <a:pt x="35" y="64"/>
                  </a:cubicBezTo>
                  <a:cubicBezTo>
                    <a:pt x="26" y="67"/>
                    <a:pt x="17" y="70"/>
                    <a:pt x="8" y="68"/>
                  </a:cubicBezTo>
                  <a:cubicBezTo>
                    <a:pt x="5" y="67"/>
                    <a:pt x="0" y="54"/>
                    <a:pt x="2" y="48"/>
                  </a:cubicBezTo>
                  <a:cubicBezTo>
                    <a:pt x="6" y="32"/>
                    <a:pt x="12" y="18"/>
                    <a:pt x="19" y="0"/>
                  </a:cubicBezTo>
                  <a:cubicBezTo>
                    <a:pt x="57" y="38"/>
                    <a:pt x="96" y="16"/>
                    <a:pt x="133" y="16"/>
                  </a:cubicBezTo>
                  <a:cubicBezTo>
                    <a:pt x="156" y="16"/>
                    <a:pt x="181" y="14"/>
                    <a:pt x="204" y="19"/>
                  </a:cubicBezTo>
                  <a:cubicBezTo>
                    <a:pt x="227" y="24"/>
                    <a:pt x="241" y="43"/>
                    <a:pt x="242" y="69"/>
                  </a:cubicBezTo>
                  <a:cubicBezTo>
                    <a:pt x="242" y="90"/>
                    <a:pt x="243" y="112"/>
                    <a:pt x="241" y="132"/>
                  </a:cubicBezTo>
                  <a:cubicBezTo>
                    <a:pt x="239" y="152"/>
                    <a:pt x="228" y="166"/>
                    <a:pt x="207" y="169"/>
                  </a:cubicBezTo>
                  <a:cubicBezTo>
                    <a:pt x="183" y="172"/>
                    <a:pt x="160" y="177"/>
                    <a:pt x="136" y="179"/>
                  </a:cubicBezTo>
                  <a:cubicBezTo>
                    <a:pt x="98" y="183"/>
                    <a:pt x="59" y="185"/>
                    <a:pt x="15" y="18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" name="Freeform 17">
              <a:extLst>
                <a:ext uri="{FF2B5EF4-FFF2-40B4-BE49-F238E27FC236}">
                  <a16:creationId xmlns:a16="http://schemas.microsoft.com/office/drawing/2014/main" id="{62658CBE-55C2-4FC9-ABCF-551B057FAA62}"/>
                </a:ext>
              </a:extLst>
            </p:cNvPr>
            <p:cNvSpPr>
              <a:spLocks/>
            </p:cNvSpPr>
            <p:nvPr/>
          </p:nvSpPr>
          <p:spPr bwMode="auto">
            <a:xfrm>
              <a:off x="3087688" y="3989388"/>
              <a:ext cx="933450" cy="631825"/>
            </a:xfrm>
            <a:custGeom>
              <a:avLst/>
              <a:gdLst>
                <a:gd name="T0" fmla="*/ 283 w 283"/>
                <a:gd name="T1" fmla="*/ 118 h 192"/>
                <a:gd name="T2" fmla="*/ 266 w 283"/>
                <a:gd name="T3" fmla="*/ 122 h 192"/>
                <a:gd name="T4" fmla="*/ 151 w 283"/>
                <a:gd name="T5" fmla="*/ 146 h 192"/>
                <a:gd name="T6" fmla="*/ 103 w 283"/>
                <a:gd name="T7" fmla="*/ 165 h 192"/>
                <a:gd name="T8" fmla="*/ 84 w 283"/>
                <a:gd name="T9" fmla="*/ 178 h 192"/>
                <a:gd name="T10" fmla="*/ 61 w 283"/>
                <a:gd name="T11" fmla="*/ 176 h 192"/>
                <a:gd name="T12" fmla="*/ 7 w 283"/>
                <a:gd name="T13" fmla="*/ 54 h 192"/>
                <a:gd name="T14" fmla="*/ 16 w 283"/>
                <a:gd name="T15" fmla="*/ 24 h 192"/>
                <a:gd name="T16" fmla="*/ 43 w 283"/>
                <a:gd name="T17" fmla="*/ 17 h 192"/>
                <a:gd name="T18" fmla="*/ 48 w 283"/>
                <a:gd name="T19" fmla="*/ 36 h 192"/>
                <a:gd name="T20" fmla="*/ 66 w 283"/>
                <a:gd name="T21" fmla="*/ 117 h 192"/>
                <a:gd name="T22" fmla="*/ 105 w 283"/>
                <a:gd name="T23" fmla="*/ 116 h 192"/>
                <a:gd name="T24" fmla="*/ 122 w 283"/>
                <a:gd name="T25" fmla="*/ 92 h 192"/>
                <a:gd name="T26" fmla="*/ 90 w 283"/>
                <a:gd name="T27" fmla="*/ 35 h 192"/>
                <a:gd name="T28" fmla="*/ 98 w 283"/>
                <a:gd name="T29" fmla="*/ 8 h 192"/>
                <a:gd name="T30" fmla="*/ 137 w 283"/>
                <a:gd name="T31" fmla="*/ 0 h 192"/>
                <a:gd name="T32" fmla="*/ 157 w 283"/>
                <a:gd name="T33" fmla="*/ 77 h 192"/>
                <a:gd name="T34" fmla="*/ 177 w 283"/>
                <a:gd name="T35" fmla="*/ 89 h 192"/>
                <a:gd name="T36" fmla="*/ 230 w 283"/>
                <a:gd name="T37" fmla="*/ 73 h 192"/>
                <a:gd name="T38" fmla="*/ 237 w 283"/>
                <a:gd name="T39" fmla="*/ 66 h 192"/>
                <a:gd name="T40" fmla="*/ 248 w 283"/>
                <a:gd name="T41" fmla="*/ 51 h 192"/>
                <a:gd name="T42" fmla="*/ 259 w 283"/>
                <a:gd name="T43" fmla="*/ 68 h 192"/>
                <a:gd name="T44" fmla="*/ 283 w 283"/>
                <a:gd name="T45" fmla="*/ 118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83" h="192">
                  <a:moveTo>
                    <a:pt x="283" y="118"/>
                  </a:moveTo>
                  <a:cubicBezTo>
                    <a:pt x="273" y="120"/>
                    <a:pt x="269" y="122"/>
                    <a:pt x="266" y="122"/>
                  </a:cubicBezTo>
                  <a:cubicBezTo>
                    <a:pt x="223" y="112"/>
                    <a:pt x="188" y="134"/>
                    <a:pt x="151" y="146"/>
                  </a:cubicBezTo>
                  <a:cubicBezTo>
                    <a:pt x="135" y="152"/>
                    <a:pt x="118" y="158"/>
                    <a:pt x="103" y="165"/>
                  </a:cubicBezTo>
                  <a:cubicBezTo>
                    <a:pt x="96" y="167"/>
                    <a:pt x="89" y="172"/>
                    <a:pt x="84" y="178"/>
                  </a:cubicBezTo>
                  <a:cubicBezTo>
                    <a:pt x="74" y="192"/>
                    <a:pt x="68" y="187"/>
                    <a:pt x="61" y="176"/>
                  </a:cubicBezTo>
                  <a:cubicBezTo>
                    <a:pt x="37" y="138"/>
                    <a:pt x="26" y="94"/>
                    <a:pt x="7" y="54"/>
                  </a:cubicBezTo>
                  <a:cubicBezTo>
                    <a:pt x="0" y="40"/>
                    <a:pt x="8" y="31"/>
                    <a:pt x="16" y="24"/>
                  </a:cubicBezTo>
                  <a:cubicBezTo>
                    <a:pt x="22" y="19"/>
                    <a:pt x="34" y="17"/>
                    <a:pt x="43" y="17"/>
                  </a:cubicBezTo>
                  <a:cubicBezTo>
                    <a:pt x="45" y="17"/>
                    <a:pt x="51" y="32"/>
                    <a:pt x="48" y="36"/>
                  </a:cubicBezTo>
                  <a:cubicBezTo>
                    <a:pt x="31" y="68"/>
                    <a:pt x="55" y="92"/>
                    <a:pt x="66" y="117"/>
                  </a:cubicBezTo>
                  <a:cubicBezTo>
                    <a:pt x="73" y="135"/>
                    <a:pt x="93" y="120"/>
                    <a:pt x="105" y="116"/>
                  </a:cubicBezTo>
                  <a:cubicBezTo>
                    <a:pt x="113" y="114"/>
                    <a:pt x="123" y="100"/>
                    <a:pt x="122" y="92"/>
                  </a:cubicBezTo>
                  <a:cubicBezTo>
                    <a:pt x="120" y="70"/>
                    <a:pt x="112" y="48"/>
                    <a:pt x="90" y="35"/>
                  </a:cubicBezTo>
                  <a:cubicBezTo>
                    <a:pt x="78" y="28"/>
                    <a:pt x="82" y="13"/>
                    <a:pt x="98" y="8"/>
                  </a:cubicBezTo>
                  <a:cubicBezTo>
                    <a:pt x="112" y="3"/>
                    <a:pt x="126" y="2"/>
                    <a:pt x="137" y="0"/>
                  </a:cubicBezTo>
                  <a:cubicBezTo>
                    <a:pt x="143" y="27"/>
                    <a:pt x="149" y="52"/>
                    <a:pt x="157" y="77"/>
                  </a:cubicBezTo>
                  <a:cubicBezTo>
                    <a:pt x="159" y="83"/>
                    <a:pt x="171" y="90"/>
                    <a:pt x="177" y="89"/>
                  </a:cubicBezTo>
                  <a:cubicBezTo>
                    <a:pt x="195" y="86"/>
                    <a:pt x="212" y="79"/>
                    <a:pt x="230" y="73"/>
                  </a:cubicBezTo>
                  <a:cubicBezTo>
                    <a:pt x="232" y="72"/>
                    <a:pt x="235" y="69"/>
                    <a:pt x="237" y="66"/>
                  </a:cubicBezTo>
                  <a:cubicBezTo>
                    <a:pt x="240" y="61"/>
                    <a:pt x="244" y="56"/>
                    <a:pt x="248" y="51"/>
                  </a:cubicBezTo>
                  <a:cubicBezTo>
                    <a:pt x="252" y="57"/>
                    <a:pt x="256" y="62"/>
                    <a:pt x="259" y="68"/>
                  </a:cubicBezTo>
                  <a:cubicBezTo>
                    <a:pt x="267" y="84"/>
                    <a:pt x="274" y="100"/>
                    <a:pt x="283" y="1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0" name="Freeform 18">
              <a:extLst>
                <a:ext uri="{FF2B5EF4-FFF2-40B4-BE49-F238E27FC236}">
                  <a16:creationId xmlns:a16="http://schemas.microsoft.com/office/drawing/2014/main" id="{DDE3981D-959C-4B49-84E9-DC00E2F39499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8513" y="495300"/>
              <a:ext cx="703263" cy="785813"/>
            </a:xfrm>
            <a:custGeom>
              <a:avLst/>
              <a:gdLst>
                <a:gd name="T0" fmla="*/ 72 w 213"/>
                <a:gd name="T1" fmla="*/ 45 h 239"/>
                <a:gd name="T2" fmla="*/ 78 w 213"/>
                <a:gd name="T3" fmla="*/ 121 h 239"/>
                <a:gd name="T4" fmla="*/ 118 w 213"/>
                <a:gd name="T5" fmla="*/ 200 h 239"/>
                <a:gd name="T6" fmla="*/ 187 w 213"/>
                <a:gd name="T7" fmla="*/ 188 h 239"/>
                <a:gd name="T8" fmla="*/ 186 w 213"/>
                <a:gd name="T9" fmla="*/ 173 h 239"/>
                <a:gd name="T10" fmla="*/ 132 w 213"/>
                <a:gd name="T11" fmla="*/ 42 h 239"/>
                <a:gd name="T12" fmla="*/ 120 w 213"/>
                <a:gd name="T13" fmla="*/ 14 h 239"/>
                <a:gd name="T14" fmla="*/ 158 w 213"/>
                <a:gd name="T15" fmla="*/ 1 h 239"/>
                <a:gd name="T16" fmla="*/ 159 w 213"/>
                <a:gd name="T17" fmla="*/ 1 h 239"/>
                <a:gd name="T18" fmla="*/ 198 w 213"/>
                <a:gd name="T19" fmla="*/ 111 h 239"/>
                <a:gd name="T20" fmla="*/ 213 w 213"/>
                <a:gd name="T21" fmla="*/ 186 h 239"/>
                <a:gd name="T22" fmla="*/ 199 w 213"/>
                <a:gd name="T23" fmla="*/ 211 h 239"/>
                <a:gd name="T24" fmla="*/ 114 w 213"/>
                <a:gd name="T25" fmla="*/ 237 h 239"/>
                <a:gd name="T26" fmla="*/ 68 w 213"/>
                <a:gd name="T27" fmla="*/ 211 h 239"/>
                <a:gd name="T28" fmla="*/ 44 w 213"/>
                <a:gd name="T29" fmla="*/ 159 h 239"/>
                <a:gd name="T30" fmla="*/ 3 w 213"/>
                <a:gd name="T31" fmla="*/ 82 h 239"/>
                <a:gd name="T32" fmla="*/ 3 w 213"/>
                <a:gd name="T33" fmla="*/ 63 h 239"/>
                <a:gd name="T34" fmla="*/ 54 w 213"/>
                <a:gd name="T35" fmla="*/ 41 h 239"/>
                <a:gd name="T36" fmla="*/ 72 w 213"/>
                <a:gd name="T37" fmla="*/ 45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13" h="239">
                  <a:moveTo>
                    <a:pt x="72" y="45"/>
                  </a:moveTo>
                  <a:cubicBezTo>
                    <a:pt x="58" y="74"/>
                    <a:pt x="65" y="99"/>
                    <a:pt x="78" y="121"/>
                  </a:cubicBezTo>
                  <a:cubicBezTo>
                    <a:pt x="93" y="147"/>
                    <a:pt x="95" y="179"/>
                    <a:pt x="118" y="200"/>
                  </a:cubicBezTo>
                  <a:cubicBezTo>
                    <a:pt x="132" y="212"/>
                    <a:pt x="181" y="205"/>
                    <a:pt x="187" y="188"/>
                  </a:cubicBezTo>
                  <a:cubicBezTo>
                    <a:pt x="189" y="184"/>
                    <a:pt x="188" y="178"/>
                    <a:pt x="186" y="173"/>
                  </a:cubicBezTo>
                  <a:cubicBezTo>
                    <a:pt x="168" y="129"/>
                    <a:pt x="150" y="86"/>
                    <a:pt x="132" y="42"/>
                  </a:cubicBezTo>
                  <a:cubicBezTo>
                    <a:pt x="128" y="33"/>
                    <a:pt x="124" y="23"/>
                    <a:pt x="120" y="14"/>
                  </a:cubicBezTo>
                  <a:cubicBezTo>
                    <a:pt x="133" y="9"/>
                    <a:pt x="145" y="5"/>
                    <a:pt x="158" y="1"/>
                  </a:cubicBezTo>
                  <a:cubicBezTo>
                    <a:pt x="160" y="0"/>
                    <a:pt x="162" y="1"/>
                    <a:pt x="159" y="1"/>
                  </a:cubicBezTo>
                  <a:cubicBezTo>
                    <a:pt x="173" y="39"/>
                    <a:pt x="187" y="75"/>
                    <a:pt x="198" y="111"/>
                  </a:cubicBezTo>
                  <a:cubicBezTo>
                    <a:pt x="206" y="136"/>
                    <a:pt x="210" y="161"/>
                    <a:pt x="213" y="186"/>
                  </a:cubicBezTo>
                  <a:cubicBezTo>
                    <a:pt x="213" y="194"/>
                    <a:pt x="206" y="208"/>
                    <a:pt x="199" y="211"/>
                  </a:cubicBezTo>
                  <a:cubicBezTo>
                    <a:pt x="171" y="222"/>
                    <a:pt x="143" y="234"/>
                    <a:pt x="114" y="237"/>
                  </a:cubicBezTo>
                  <a:cubicBezTo>
                    <a:pt x="99" y="239"/>
                    <a:pt x="79" y="224"/>
                    <a:pt x="68" y="211"/>
                  </a:cubicBezTo>
                  <a:cubicBezTo>
                    <a:pt x="56" y="197"/>
                    <a:pt x="52" y="177"/>
                    <a:pt x="44" y="159"/>
                  </a:cubicBezTo>
                  <a:cubicBezTo>
                    <a:pt x="32" y="133"/>
                    <a:pt x="27" y="102"/>
                    <a:pt x="3" y="82"/>
                  </a:cubicBezTo>
                  <a:cubicBezTo>
                    <a:pt x="0" y="79"/>
                    <a:pt x="0" y="65"/>
                    <a:pt x="3" y="63"/>
                  </a:cubicBezTo>
                  <a:cubicBezTo>
                    <a:pt x="19" y="55"/>
                    <a:pt x="36" y="47"/>
                    <a:pt x="54" y="41"/>
                  </a:cubicBezTo>
                  <a:cubicBezTo>
                    <a:pt x="58" y="39"/>
                    <a:pt x="64" y="43"/>
                    <a:pt x="72" y="4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1" name="Freeform 19">
              <a:extLst>
                <a:ext uri="{FF2B5EF4-FFF2-40B4-BE49-F238E27FC236}">
                  <a16:creationId xmlns:a16="http://schemas.microsoft.com/office/drawing/2014/main" id="{DDDD2E73-59B2-4369-9213-1FA686F179E4}"/>
                </a:ext>
              </a:extLst>
            </p:cNvPr>
            <p:cNvSpPr>
              <a:spLocks/>
            </p:cNvSpPr>
            <p:nvPr/>
          </p:nvSpPr>
          <p:spPr bwMode="auto">
            <a:xfrm>
              <a:off x="8302626" y="4038600"/>
              <a:ext cx="850900" cy="658813"/>
            </a:xfrm>
            <a:custGeom>
              <a:avLst/>
              <a:gdLst>
                <a:gd name="T0" fmla="*/ 2 w 258"/>
                <a:gd name="T1" fmla="*/ 87 h 200"/>
                <a:gd name="T2" fmla="*/ 18 w 258"/>
                <a:gd name="T3" fmla="*/ 9 h 200"/>
                <a:gd name="T4" fmla="*/ 31 w 258"/>
                <a:gd name="T5" fmla="*/ 0 h 200"/>
                <a:gd name="T6" fmla="*/ 43 w 258"/>
                <a:gd name="T7" fmla="*/ 11 h 200"/>
                <a:gd name="T8" fmla="*/ 108 w 258"/>
                <a:gd name="T9" fmla="*/ 47 h 200"/>
                <a:gd name="T10" fmla="*/ 226 w 258"/>
                <a:gd name="T11" fmla="*/ 19 h 200"/>
                <a:gd name="T12" fmla="*/ 237 w 258"/>
                <a:gd name="T13" fmla="*/ 8 h 200"/>
                <a:gd name="T14" fmla="*/ 250 w 258"/>
                <a:gd name="T15" fmla="*/ 1 h 200"/>
                <a:gd name="T16" fmla="*/ 257 w 258"/>
                <a:gd name="T17" fmla="*/ 17 h 200"/>
                <a:gd name="T18" fmla="*/ 239 w 258"/>
                <a:gd name="T19" fmla="*/ 68 h 200"/>
                <a:gd name="T20" fmla="*/ 217 w 258"/>
                <a:gd name="T21" fmla="*/ 75 h 200"/>
                <a:gd name="T22" fmla="*/ 165 w 258"/>
                <a:gd name="T23" fmla="*/ 76 h 200"/>
                <a:gd name="T24" fmla="*/ 141 w 258"/>
                <a:gd name="T25" fmla="*/ 87 h 200"/>
                <a:gd name="T26" fmla="*/ 153 w 258"/>
                <a:gd name="T27" fmla="*/ 110 h 200"/>
                <a:gd name="T28" fmla="*/ 206 w 258"/>
                <a:gd name="T29" fmla="*/ 141 h 200"/>
                <a:gd name="T30" fmla="*/ 213 w 258"/>
                <a:gd name="T31" fmla="*/ 149 h 200"/>
                <a:gd name="T32" fmla="*/ 211 w 258"/>
                <a:gd name="T33" fmla="*/ 182 h 200"/>
                <a:gd name="T34" fmla="*/ 191 w 258"/>
                <a:gd name="T35" fmla="*/ 199 h 200"/>
                <a:gd name="T36" fmla="*/ 175 w 258"/>
                <a:gd name="T37" fmla="*/ 186 h 200"/>
                <a:gd name="T38" fmla="*/ 80 w 258"/>
                <a:gd name="T39" fmla="*/ 93 h 200"/>
                <a:gd name="T40" fmla="*/ 19 w 258"/>
                <a:gd name="T41" fmla="*/ 86 h 200"/>
                <a:gd name="T42" fmla="*/ 2 w 258"/>
                <a:gd name="T43" fmla="*/ 87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58" h="200">
                  <a:moveTo>
                    <a:pt x="2" y="87"/>
                  </a:moveTo>
                  <a:cubicBezTo>
                    <a:pt x="0" y="59"/>
                    <a:pt x="5" y="33"/>
                    <a:pt x="18" y="9"/>
                  </a:cubicBezTo>
                  <a:cubicBezTo>
                    <a:pt x="20" y="5"/>
                    <a:pt x="27" y="0"/>
                    <a:pt x="31" y="0"/>
                  </a:cubicBezTo>
                  <a:cubicBezTo>
                    <a:pt x="35" y="1"/>
                    <a:pt x="41" y="6"/>
                    <a:pt x="43" y="11"/>
                  </a:cubicBezTo>
                  <a:cubicBezTo>
                    <a:pt x="54" y="38"/>
                    <a:pt x="77" y="53"/>
                    <a:pt x="108" y="47"/>
                  </a:cubicBezTo>
                  <a:cubicBezTo>
                    <a:pt x="148" y="40"/>
                    <a:pt x="187" y="29"/>
                    <a:pt x="226" y="19"/>
                  </a:cubicBezTo>
                  <a:cubicBezTo>
                    <a:pt x="230" y="18"/>
                    <a:pt x="233" y="11"/>
                    <a:pt x="237" y="8"/>
                  </a:cubicBezTo>
                  <a:cubicBezTo>
                    <a:pt x="241" y="5"/>
                    <a:pt x="246" y="3"/>
                    <a:pt x="250" y="1"/>
                  </a:cubicBezTo>
                  <a:cubicBezTo>
                    <a:pt x="253" y="6"/>
                    <a:pt x="258" y="12"/>
                    <a:pt x="257" y="17"/>
                  </a:cubicBezTo>
                  <a:cubicBezTo>
                    <a:pt x="252" y="34"/>
                    <a:pt x="247" y="52"/>
                    <a:pt x="239" y="68"/>
                  </a:cubicBezTo>
                  <a:cubicBezTo>
                    <a:pt x="236" y="73"/>
                    <a:pt x="225" y="75"/>
                    <a:pt x="217" y="75"/>
                  </a:cubicBezTo>
                  <a:cubicBezTo>
                    <a:pt x="200" y="76"/>
                    <a:pt x="183" y="75"/>
                    <a:pt x="165" y="76"/>
                  </a:cubicBezTo>
                  <a:cubicBezTo>
                    <a:pt x="157" y="77"/>
                    <a:pt x="149" y="84"/>
                    <a:pt x="141" y="87"/>
                  </a:cubicBezTo>
                  <a:cubicBezTo>
                    <a:pt x="145" y="95"/>
                    <a:pt x="147" y="104"/>
                    <a:pt x="153" y="110"/>
                  </a:cubicBezTo>
                  <a:cubicBezTo>
                    <a:pt x="168" y="123"/>
                    <a:pt x="181" y="142"/>
                    <a:pt x="206" y="141"/>
                  </a:cubicBezTo>
                  <a:cubicBezTo>
                    <a:pt x="208" y="141"/>
                    <a:pt x="213" y="146"/>
                    <a:pt x="213" y="149"/>
                  </a:cubicBezTo>
                  <a:cubicBezTo>
                    <a:pt x="213" y="160"/>
                    <a:pt x="215" y="172"/>
                    <a:pt x="211" y="182"/>
                  </a:cubicBezTo>
                  <a:cubicBezTo>
                    <a:pt x="209" y="189"/>
                    <a:pt x="199" y="196"/>
                    <a:pt x="191" y="199"/>
                  </a:cubicBezTo>
                  <a:cubicBezTo>
                    <a:pt x="187" y="200"/>
                    <a:pt x="180" y="191"/>
                    <a:pt x="175" y="186"/>
                  </a:cubicBezTo>
                  <a:cubicBezTo>
                    <a:pt x="143" y="155"/>
                    <a:pt x="113" y="123"/>
                    <a:pt x="80" y="93"/>
                  </a:cubicBezTo>
                  <a:cubicBezTo>
                    <a:pt x="63" y="78"/>
                    <a:pt x="40" y="79"/>
                    <a:pt x="19" y="86"/>
                  </a:cubicBezTo>
                  <a:cubicBezTo>
                    <a:pt x="14" y="88"/>
                    <a:pt x="9" y="87"/>
                    <a:pt x="2" y="8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2" name="Freeform 20">
              <a:extLst>
                <a:ext uri="{FF2B5EF4-FFF2-40B4-BE49-F238E27FC236}">
                  <a16:creationId xmlns:a16="http://schemas.microsoft.com/office/drawing/2014/main" id="{C1077D1A-DE8A-4B78-A358-35BBA5131DAB}"/>
                </a:ext>
              </a:extLst>
            </p:cNvPr>
            <p:cNvSpPr>
              <a:spLocks/>
            </p:cNvSpPr>
            <p:nvPr/>
          </p:nvSpPr>
          <p:spPr bwMode="auto">
            <a:xfrm>
              <a:off x="8410576" y="3221038"/>
              <a:ext cx="801688" cy="646113"/>
            </a:xfrm>
            <a:custGeom>
              <a:avLst/>
              <a:gdLst>
                <a:gd name="T0" fmla="*/ 13 w 243"/>
                <a:gd name="T1" fmla="*/ 145 h 196"/>
                <a:gd name="T2" fmla="*/ 19 w 243"/>
                <a:gd name="T3" fmla="*/ 57 h 196"/>
                <a:gd name="T4" fmla="*/ 43 w 243"/>
                <a:gd name="T5" fmla="*/ 55 h 196"/>
                <a:gd name="T6" fmla="*/ 69 w 243"/>
                <a:gd name="T7" fmla="*/ 69 h 196"/>
                <a:gd name="T8" fmla="*/ 144 w 243"/>
                <a:gd name="T9" fmla="*/ 77 h 196"/>
                <a:gd name="T10" fmla="*/ 193 w 243"/>
                <a:gd name="T11" fmla="*/ 80 h 196"/>
                <a:gd name="T12" fmla="*/ 211 w 243"/>
                <a:gd name="T13" fmla="*/ 71 h 196"/>
                <a:gd name="T14" fmla="*/ 209 w 243"/>
                <a:gd name="T15" fmla="*/ 47 h 196"/>
                <a:gd name="T16" fmla="*/ 197 w 243"/>
                <a:gd name="T17" fmla="*/ 14 h 196"/>
                <a:gd name="T18" fmla="*/ 238 w 243"/>
                <a:gd name="T19" fmla="*/ 1 h 196"/>
                <a:gd name="T20" fmla="*/ 243 w 243"/>
                <a:gd name="T21" fmla="*/ 2 h 196"/>
                <a:gd name="T22" fmla="*/ 243 w 243"/>
                <a:gd name="T23" fmla="*/ 104 h 196"/>
                <a:gd name="T24" fmla="*/ 241 w 243"/>
                <a:gd name="T25" fmla="*/ 156 h 196"/>
                <a:gd name="T26" fmla="*/ 193 w 243"/>
                <a:gd name="T27" fmla="*/ 185 h 196"/>
                <a:gd name="T28" fmla="*/ 206 w 243"/>
                <a:gd name="T29" fmla="*/ 151 h 196"/>
                <a:gd name="T30" fmla="*/ 195 w 243"/>
                <a:gd name="T31" fmla="*/ 128 h 196"/>
                <a:gd name="T32" fmla="*/ 92 w 243"/>
                <a:gd name="T33" fmla="*/ 120 h 196"/>
                <a:gd name="T34" fmla="*/ 38 w 243"/>
                <a:gd name="T35" fmla="*/ 133 h 196"/>
                <a:gd name="T36" fmla="*/ 13 w 243"/>
                <a:gd name="T37" fmla="*/ 145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43" h="196">
                  <a:moveTo>
                    <a:pt x="13" y="145"/>
                  </a:moveTo>
                  <a:cubicBezTo>
                    <a:pt x="0" y="113"/>
                    <a:pt x="4" y="84"/>
                    <a:pt x="19" y="57"/>
                  </a:cubicBezTo>
                  <a:cubicBezTo>
                    <a:pt x="27" y="42"/>
                    <a:pt x="36" y="41"/>
                    <a:pt x="43" y="55"/>
                  </a:cubicBezTo>
                  <a:cubicBezTo>
                    <a:pt x="49" y="66"/>
                    <a:pt x="57" y="68"/>
                    <a:pt x="69" y="69"/>
                  </a:cubicBezTo>
                  <a:cubicBezTo>
                    <a:pt x="94" y="70"/>
                    <a:pt x="119" y="74"/>
                    <a:pt x="144" y="77"/>
                  </a:cubicBezTo>
                  <a:cubicBezTo>
                    <a:pt x="160" y="78"/>
                    <a:pt x="177" y="80"/>
                    <a:pt x="193" y="80"/>
                  </a:cubicBezTo>
                  <a:cubicBezTo>
                    <a:pt x="199" y="79"/>
                    <a:pt x="209" y="76"/>
                    <a:pt x="211" y="71"/>
                  </a:cubicBezTo>
                  <a:cubicBezTo>
                    <a:pt x="213" y="64"/>
                    <a:pt x="212" y="54"/>
                    <a:pt x="209" y="47"/>
                  </a:cubicBezTo>
                  <a:cubicBezTo>
                    <a:pt x="204" y="36"/>
                    <a:pt x="185" y="26"/>
                    <a:pt x="197" y="14"/>
                  </a:cubicBezTo>
                  <a:cubicBezTo>
                    <a:pt x="206" y="5"/>
                    <a:pt x="224" y="5"/>
                    <a:pt x="238" y="1"/>
                  </a:cubicBezTo>
                  <a:cubicBezTo>
                    <a:pt x="239" y="0"/>
                    <a:pt x="241" y="1"/>
                    <a:pt x="243" y="2"/>
                  </a:cubicBezTo>
                  <a:cubicBezTo>
                    <a:pt x="243" y="36"/>
                    <a:pt x="243" y="70"/>
                    <a:pt x="243" y="104"/>
                  </a:cubicBezTo>
                  <a:cubicBezTo>
                    <a:pt x="243" y="122"/>
                    <a:pt x="241" y="139"/>
                    <a:pt x="241" y="156"/>
                  </a:cubicBezTo>
                  <a:cubicBezTo>
                    <a:pt x="240" y="187"/>
                    <a:pt x="226" y="196"/>
                    <a:pt x="193" y="185"/>
                  </a:cubicBezTo>
                  <a:cubicBezTo>
                    <a:pt x="197" y="173"/>
                    <a:pt x="202" y="162"/>
                    <a:pt x="206" y="151"/>
                  </a:cubicBezTo>
                  <a:cubicBezTo>
                    <a:pt x="211" y="139"/>
                    <a:pt x="210" y="129"/>
                    <a:pt x="195" y="128"/>
                  </a:cubicBezTo>
                  <a:cubicBezTo>
                    <a:pt x="161" y="125"/>
                    <a:pt x="126" y="122"/>
                    <a:pt x="92" y="120"/>
                  </a:cubicBezTo>
                  <a:cubicBezTo>
                    <a:pt x="73" y="119"/>
                    <a:pt x="54" y="118"/>
                    <a:pt x="38" y="133"/>
                  </a:cubicBezTo>
                  <a:cubicBezTo>
                    <a:pt x="32" y="139"/>
                    <a:pt x="23" y="141"/>
                    <a:pt x="13" y="14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3" name="Freeform 21">
              <a:extLst>
                <a:ext uri="{FF2B5EF4-FFF2-40B4-BE49-F238E27FC236}">
                  <a16:creationId xmlns:a16="http://schemas.microsoft.com/office/drawing/2014/main" id="{048D8D1C-C807-47E4-8DE3-38BA4C058AD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35338" y="1865313"/>
              <a:ext cx="804863" cy="681038"/>
            </a:xfrm>
            <a:custGeom>
              <a:avLst/>
              <a:gdLst>
                <a:gd name="T0" fmla="*/ 244 w 244"/>
                <a:gd name="T1" fmla="*/ 34 h 207"/>
                <a:gd name="T2" fmla="*/ 227 w 244"/>
                <a:gd name="T3" fmla="*/ 69 h 207"/>
                <a:gd name="T4" fmla="*/ 195 w 244"/>
                <a:gd name="T5" fmla="*/ 64 h 207"/>
                <a:gd name="T6" fmla="*/ 141 w 244"/>
                <a:gd name="T7" fmla="*/ 73 h 207"/>
                <a:gd name="T8" fmla="*/ 141 w 244"/>
                <a:gd name="T9" fmla="*/ 127 h 207"/>
                <a:gd name="T10" fmla="*/ 173 w 244"/>
                <a:gd name="T11" fmla="*/ 142 h 207"/>
                <a:gd name="T12" fmla="*/ 182 w 244"/>
                <a:gd name="T13" fmla="*/ 157 h 207"/>
                <a:gd name="T14" fmla="*/ 152 w 244"/>
                <a:gd name="T15" fmla="*/ 199 h 207"/>
                <a:gd name="T16" fmla="*/ 125 w 244"/>
                <a:gd name="T17" fmla="*/ 194 h 207"/>
                <a:gd name="T18" fmla="*/ 6 w 244"/>
                <a:gd name="T19" fmla="*/ 34 h 207"/>
                <a:gd name="T20" fmla="*/ 2 w 244"/>
                <a:gd name="T21" fmla="*/ 13 h 207"/>
                <a:gd name="T22" fmla="*/ 25 w 244"/>
                <a:gd name="T23" fmla="*/ 2 h 207"/>
                <a:gd name="T24" fmla="*/ 193 w 244"/>
                <a:gd name="T25" fmla="*/ 31 h 207"/>
                <a:gd name="T26" fmla="*/ 244 w 244"/>
                <a:gd name="T27" fmla="*/ 34 h 207"/>
                <a:gd name="T28" fmla="*/ 94 w 244"/>
                <a:gd name="T29" fmla="*/ 90 h 207"/>
                <a:gd name="T30" fmla="*/ 116 w 244"/>
                <a:gd name="T31" fmla="*/ 49 h 207"/>
                <a:gd name="T32" fmla="*/ 48 w 244"/>
                <a:gd name="T33" fmla="*/ 35 h 207"/>
                <a:gd name="T34" fmla="*/ 94 w 244"/>
                <a:gd name="T35" fmla="*/ 90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4" h="207">
                  <a:moveTo>
                    <a:pt x="244" y="34"/>
                  </a:moveTo>
                  <a:cubicBezTo>
                    <a:pt x="238" y="48"/>
                    <a:pt x="236" y="63"/>
                    <a:pt x="227" y="69"/>
                  </a:cubicBezTo>
                  <a:cubicBezTo>
                    <a:pt x="221" y="74"/>
                    <a:pt x="204" y="69"/>
                    <a:pt x="195" y="64"/>
                  </a:cubicBezTo>
                  <a:cubicBezTo>
                    <a:pt x="174" y="53"/>
                    <a:pt x="157" y="54"/>
                    <a:pt x="141" y="73"/>
                  </a:cubicBezTo>
                  <a:cubicBezTo>
                    <a:pt x="123" y="93"/>
                    <a:pt x="123" y="106"/>
                    <a:pt x="141" y="127"/>
                  </a:cubicBezTo>
                  <a:cubicBezTo>
                    <a:pt x="149" y="137"/>
                    <a:pt x="155" y="151"/>
                    <a:pt x="173" y="142"/>
                  </a:cubicBezTo>
                  <a:cubicBezTo>
                    <a:pt x="173" y="142"/>
                    <a:pt x="184" y="155"/>
                    <a:pt x="182" y="157"/>
                  </a:cubicBezTo>
                  <a:cubicBezTo>
                    <a:pt x="173" y="172"/>
                    <a:pt x="163" y="187"/>
                    <a:pt x="152" y="199"/>
                  </a:cubicBezTo>
                  <a:cubicBezTo>
                    <a:pt x="143" y="207"/>
                    <a:pt x="133" y="205"/>
                    <a:pt x="125" y="194"/>
                  </a:cubicBezTo>
                  <a:cubicBezTo>
                    <a:pt x="86" y="140"/>
                    <a:pt x="45" y="88"/>
                    <a:pt x="6" y="34"/>
                  </a:cubicBezTo>
                  <a:cubicBezTo>
                    <a:pt x="2" y="29"/>
                    <a:pt x="0" y="19"/>
                    <a:pt x="2" y="13"/>
                  </a:cubicBezTo>
                  <a:cubicBezTo>
                    <a:pt x="4" y="1"/>
                    <a:pt x="14" y="0"/>
                    <a:pt x="25" y="2"/>
                  </a:cubicBezTo>
                  <a:cubicBezTo>
                    <a:pt x="81" y="12"/>
                    <a:pt x="137" y="22"/>
                    <a:pt x="193" y="31"/>
                  </a:cubicBezTo>
                  <a:cubicBezTo>
                    <a:pt x="208" y="33"/>
                    <a:pt x="223" y="33"/>
                    <a:pt x="244" y="34"/>
                  </a:cubicBezTo>
                  <a:close/>
                  <a:moveTo>
                    <a:pt x="94" y="90"/>
                  </a:moveTo>
                  <a:cubicBezTo>
                    <a:pt x="102" y="75"/>
                    <a:pt x="109" y="62"/>
                    <a:pt x="116" y="49"/>
                  </a:cubicBezTo>
                  <a:cubicBezTo>
                    <a:pt x="94" y="44"/>
                    <a:pt x="74" y="40"/>
                    <a:pt x="48" y="35"/>
                  </a:cubicBezTo>
                  <a:cubicBezTo>
                    <a:pt x="65" y="55"/>
                    <a:pt x="79" y="71"/>
                    <a:pt x="94" y="9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4" name="Freeform 22">
              <a:extLst>
                <a:ext uri="{FF2B5EF4-FFF2-40B4-BE49-F238E27FC236}">
                  <a16:creationId xmlns:a16="http://schemas.microsoft.com/office/drawing/2014/main" id="{3A8BD39B-ACC8-4F71-86EC-E2748FF63C4F}"/>
                </a:ext>
              </a:extLst>
            </p:cNvPr>
            <p:cNvSpPr>
              <a:spLocks/>
            </p:cNvSpPr>
            <p:nvPr/>
          </p:nvSpPr>
          <p:spPr bwMode="auto">
            <a:xfrm>
              <a:off x="8342313" y="2641600"/>
              <a:ext cx="909638" cy="493713"/>
            </a:xfrm>
            <a:custGeom>
              <a:avLst/>
              <a:gdLst>
                <a:gd name="T0" fmla="*/ 49 w 276"/>
                <a:gd name="T1" fmla="*/ 58 h 150"/>
                <a:gd name="T2" fmla="*/ 202 w 276"/>
                <a:gd name="T3" fmla="*/ 35 h 150"/>
                <a:gd name="T4" fmla="*/ 227 w 276"/>
                <a:gd name="T5" fmla="*/ 12 h 150"/>
                <a:gd name="T6" fmla="*/ 235 w 276"/>
                <a:gd name="T7" fmla="*/ 1 h 150"/>
                <a:gd name="T8" fmla="*/ 253 w 276"/>
                <a:gd name="T9" fmla="*/ 11 h 150"/>
                <a:gd name="T10" fmla="*/ 273 w 276"/>
                <a:gd name="T11" fmla="*/ 83 h 150"/>
                <a:gd name="T12" fmla="*/ 238 w 276"/>
                <a:gd name="T13" fmla="*/ 102 h 150"/>
                <a:gd name="T14" fmla="*/ 136 w 276"/>
                <a:gd name="T15" fmla="*/ 99 h 150"/>
                <a:gd name="T16" fmla="*/ 74 w 276"/>
                <a:gd name="T17" fmla="*/ 111 h 150"/>
                <a:gd name="T18" fmla="*/ 57 w 276"/>
                <a:gd name="T19" fmla="*/ 127 h 150"/>
                <a:gd name="T20" fmla="*/ 36 w 276"/>
                <a:gd name="T21" fmla="*/ 150 h 150"/>
                <a:gd name="T22" fmla="*/ 16 w 276"/>
                <a:gd name="T23" fmla="*/ 129 h 150"/>
                <a:gd name="T24" fmla="*/ 9 w 276"/>
                <a:gd name="T25" fmla="*/ 44 h 150"/>
                <a:gd name="T26" fmla="*/ 26 w 276"/>
                <a:gd name="T27" fmla="*/ 25 h 150"/>
                <a:gd name="T28" fmla="*/ 43 w 276"/>
                <a:gd name="T29" fmla="*/ 44 h 150"/>
                <a:gd name="T30" fmla="*/ 49 w 276"/>
                <a:gd name="T31" fmla="*/ 58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76" h="150">
                  <a:moveTo>
                    <a:pt x="49" y="58"/>
                  </a:moveTo>
                  <a:cubicBezTo>
                    <a:pt x="101" y="50"/>
                    <a:pt x="152" y="44"/>
                    <a:pt x="202" y="35"/>
                  </a:cubicBezTo>
                  <a:cubicBezTo>
                    <a:pt x="211" y="33"/>
                    <a:pt x="219" y="20"/>
                    <a:pt x="227" y="12"/>
                  </a:cubicBezTo>
                  <a:cubicBezTo>
                    <a:pt x="230" y="9"/>
                    <a:pt x="234" y="0"/>
                    <a:pt x="235" y="1"/>
                  </a:cubicBezTo>
                  <a:cubicBezTo>
                    <a:pt x="242" y="2"/>
                    <a:pt x="251" y="6"/>
                    <a:pt x="253" y="11"/>
                  </a:cubicBezTo>
                  <a:cubicBezTo>
                    <a:pt x="261" y="35"/>
                    <a:pt x="268" y="59"/>
                    <a:pt x="273" y="83"/>
                  </a:cubicBezTo>
                  <a:cubicBezTo>
                    <a:pt x="276" y="96"/>
                    <a:pt x="251" y="110"/>
                    <a:pt x="238" y="102"/>
                  </a:cubicBezTo>
                  <a:cubicBezTo>
                    <a:pt x="204" y="82"/>
                    <a:pt x="170" y="93"/>
                    <a:pt x="136" y="99"/>
                  </a:cubicBezTo>
                  <a:cubicBezTo>
                    <a:pt x="115" y="102"/>
                    <a:pt x="95" y="108"/>
                    <a:pt x="74" y="111"/>
                  </a:cubicBezTo>
                  <a:cubicBezTo>
                    <a:pt x="63" y="113"/>
                    <a:pt x="61" y="118"/>
                    <a:pt x="57" y="127"/>
                  </a:cubicBezTo>
                  <a:cubicBezTo>
                    <a:pt x="53" y="136"/>
                    <a:pt x="43" y="142"/>
                    <a:pt x="36" y="150"/>
                  </a:cubicBezTo>
                  <a:cubicBezTo>
                    <a:pt x="29" y="143"/>
                    <a:pt x="17" y="137"/>
                    <a:pt x="16" y="129"/>
                  </a:cubicBezTo>
                  <a:cubicBezTo>
                    <a:pt x="11" y="101"/>
                    <a:pt x="0" y="73"/>
                    <a:pt x="9" y="44"/>
                  </a:cubicBezTo>
                  <a:cubicBezTo>
                    <a:pt x="11" y="36"/>
                    <a:pt x="20" y="31"/>
                    <a:pt x="26" y="25"/>
                  </a:cubicBezTo>
                  <a:cubicBezTo>
                    <a:pt x="32" y="31"/>
                    <a:pt x="38" y="38"/>
                    <a:pt x="43" y="44"/>
                  </a:cubicBezTo>
                  <a:cubicBezTo>
                    <a:pt x="45" y="47"/>
                    <a:pt x="46" y="51"/>
                    <a:pt x="49" y="5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5" name="Freeform 23">
              <a:extLst>
                <a:ext uri="{FF2B5EF4-FFF2-40B4-BE49-F238E27FC236}">
                  <a16:creationId xmlns:a16="http://schemas.microsoft.com/office/drawing/2014/main" id="{EB5BA1D6-625C-43D0-886B-7001ADC9D804}"/>
                </a:ext>
              </a:extLst>
            </p:cNvPr>
            <p:cNvSpPr>
              <a:spLocks/>
            </p:cNvSpPr>
            <p:nvPr/>
          </p:nvSpPr>
          <p:spPr bwMode="auto">
            <a:xfrm>
              <a:off x="4164013" y="5302250"/>
              <a:ext cx="625475" cy="708025"/>
            </a:xfrm>
            <a:custGeom>
              <a:avLst/>
              <a:gdLst>
                <a:gd name="T0" fmla="*/ 0 w 190"/>
                <a:gd name="T1" fmla="*/ 191 h 215"/>
                <a:gd name="T2" fmla="*/ 19 w 190"/>
                <a:gd name="T3" fmla="*/ 157 h 215"/>
                <a:gd name="T4" fmla="*/ 69 w 190"/>
                <a:gd name="T5" fmla="*/ 90 h 215"/>
                <a:gd name="T6" fmla="*/ 62 w 190"/>
                <a:gd name="T7" fmla="*/ 50 h 215"/>
                <a:gd name="T8" fmla="*/ 51 w 190"/>
                <a:gd name="T9" fmla="*/ 21 h 215"/>
                <a:gd name="T10" fmla="*/ 87 w 190"/>
                <a:gd name="T11" fmla="*/ 11 h 215"/>
                <a:gd name="T12" fmla="*/ 132 w 190"/>
                <a:gd name="T13" fmla="*/ 7 h 215"/>
                <a:gd name="T14" fmla="*/ 164 w 190"/>
                <a:gd name="T15" fmla="*/ 4 h 215"/>
                <a:gd name="T16" fmla="*/ 176 w 190"/>
                <a:gd name="T17" fmla="*/ 46 h 215"/>
                <a:gd name="T18" fmla="*/ 61 w 190"/>
                <a:gd name="T19" fmla="*/ 202 h 215"/>
                <a:gd name="T20" fmla="*/ 21 w 190"/>
                <a:gd name="T21" fmla="*/ 215 h 215"/>
                <a:gd name="T22" fmla="*/ 0 w 190"/>
                <a:gd name="T23" fmla="*/ 191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0" h="215">
                  <a:moveTo>
                    <a:pt x="0" y="191"/>
                  </a:moveTo>
                  <a:cubicBezTo>
                    <a:pt x="8" y="177"/>
                    <a:pt x="12" y="166"/>
                    <a:pt x="19" y="157"/>
                  </a:cubicBezTo>
                  <a:cubicBezTo>
                    <a:pt x="35" y="134"/>
                    <a:pt x="53" y="113"/>
                    <a:pt x="69" y="90"/>
                  </a:cubicBezTo>
                  <a:cubicBezTo>
                    <a:pt x="84" y="71"/>
                    <a:pt x="82" y="63"/>
                    <a:pt x="62" y="50"/>
                  </a:cubicBezTo>
                  <a:cubicBezTo>
                    <a:pt x="51" y="43"/>
                    <a:pt x="40" y="36"/>
                    <a:pt x="51" y="21"/>
                  </a:cubicBezTo>
                  <a:cubicBezTo>
                    <a:pt x="65" y="2"/>
                    <a:pt x="71" y="0"/>
                    <a:pt x="87" y="11"/>
                  </a:cubicBezTo>
                  <a:cubicBezTo>
                    <a:pt x="104" y="22"/>
                    <a:pt x="118" y="12"/>
                    <a:pt x="132" y="7"/>
                  </a:cubicBezTo>
                  <a:cubicBezTo>
                    <a:pt x="142" y="4"/>
                    <a:pt x="155" y="1"/>
                    <a:pt x="164" y="4"/>
                  </a:cubicBezTo>
                  <a:cubicBezTo>
                    <a:pt x="188" y="11"/>
                    <a:pt x="190" y="26"/>
                    <a:pt x="176" y="46"/>
                  </a:cubicBezTo>
                  <a:cubicBezTo>
                    <a:pt x="138" y="98"/>
                    <a:pt x="101" y="151"/>
                    <a:pt x="61" y="202"/>
                  </a:cubicBezTo>
                  <a:cubicBezTo>
                    <a:pt x="54" y="211"/>
                    <a:pt x="35" y="215"/>
                    <a:pt x="21" y="215"/>
                  </a:cubicBezTo>
                  <a:cubicBezTo>
                    <a:pt x="15" y="215"/>
                    <a:pt x="8" y="200"/>
                    <a:pt x="0" y="19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6" name="Freeform 24">
              <a:extLst>
                <a:ext uri="{FF2B5EF4-FFF2-40B4-BE49-F238E27FC236}">
                  <a16:creationId xmlns:a16="http://schemas.microsoft.com/office/drawing/2014/main" id="{60E014AB-505B-4755-8548-F3E9F2102BB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6713" y="412750"/>
              <a:ext cx="646113" cy="766763"/>
            </a:xfrm>
            <a:custGeom>
              <a:avLst/>
              <a:gdLst>
                <a:gd name="T0" fmla="*/ 134 w 196"/>
                <a:gd name="T1" fmla="*/ 80 h 233"/>
                <a:gd name="T2" fmla="*/ 151 w 196"/>
                <a:gd name="T3" fmla="*/ 48 h 233"/>
                <a:gd name="T4" fmla="*/ 192 w 196"/>
                <a:gd name="T5" fmla="*/ 55 h 233"/>
                <a:gd name="T6" fmla="*/ 193 w 196"/>
                <a:gd name="T7" fmla="*/ 73 h 233"/>
                <a:gd name="T8" fmla="*/ 154 w 196"/>
                <a:gd name="T9" fmla="*/ 114 h 233"/>
                <a:gd name="T10" fmla="*/ 69 w 196"/>
                <a:gd name="T11" fmla="*/ 217 h 233"/>
                <a:gd name="T12" fmla="*/ 40 w 196"/>
                <a:gd name="T13" fmla="*/ 227 h 233"/>
                <a:gd name="T14" fmla="*/ 23 w 196"/>
                <a:gd name="T15" fmla="*/ 204 h 233"/>
                <a:gd name="T16" fmla="*/ 15 w 196"/>
                <a:gd name="T17" fmla="*/ 135 h 233"/>
                <a:gd name="T18" fmla="*/ 3 w 196"/>
                <a:gd name="T19" fmla="*/ 34 h 233"/>
                <a:gd name="T20" fmla="*/ 32 w 196"/>
                <a:gd name="T21" fmla="*/ 5 h 233"/>
                <a:gd name="T22" fmla="*/ 36 w 196"/>
                <a:gd name="T23" fmla="*/ 5 h 233"/>
                <a:gd name="T24" fmla="*/ 62 w 196"/>
                <a:gd name="T25" fmla="*/ 53 h 233"/>
                <a:gd name="T26" fmla="*/ 55 w 196"/>
                <a:gd name="T27" fmla="*/ 124 h 233"/>
                <a:gd name="T28" fmla="*/ 59 w 196"/>
                <a:gd name="T29" fmla="*/ 153 h 233"/>
                <a:gd name="T30" fmla="*/ 69 w 196"/>
                <a:gd name="T31" fmla="*/ 166 h 233"/>
                <a:gd name="T32" fmla="*/ 81 w 196"/>
                <a:gd name="T33" fmla="*/ 159 h 233"/>
                <a:gd name="T34" fmla="*/ 134 w 196"/>
                <a:gd name="T35" fmla="*/ 96 h 233"/>
                <a:gd name="T36" fmla="*/ 140 w 196"/>
                <a:gd name="T37" fmla="*/ 83 h 233"/>
                <a:gd name="T38" fmla="*/ 134 w 196"/>
                <a:gd name="T39" fmla="*/ 8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96" h="233">
                  <a:moveTo>
                    <a:pt x="134" y="80"/>
                  </a:moveTo>
                  <a:cubicBezTo>
                    <a:pt x="139" y="69"/>
                    <a:pt x="143" y="51"/>
                    <a:pt x="151" y="48"/>
                  </a:cubicBezTo>
                  <a:cubicBezTo>
                    <a:pt x="163" y="44"/>
                    <a:pt x="179" y="51"/>
                    <a:pt x="192" y="55"/>
                  </a:cubicBezTo>
                  <a:cubicBezTo>
                    <a:pt x="194" y="55"/>
                    <a:pt x="196" y="69"/>
                    <a:pt x="193" y="73"/>
                  </a:cubicBezTo>
                  <a:cubicBezTo>
                    <a:pt x="181" y="87"/>
                    <a:pt x="166" y="99"/>
                    <a:pt x="154" y="114"/>
                  </a:cubicBezTo>
                  <a:cubicBezTo>
                    <a:pt x="125" y="148"/>
                    <a:pt x="97" y="182"/>
                    <a:pt x="69" y="217"/>
                  </a:cubicBezTo>
                  <a:cubicBezTo>
                    <a:pt x="61" y="227"/>
                    <a:pt x="50" y="233"/>
                    <a:pt x="40" y="227"/>
                  </a:cubicBezTo>
                  <a:cubicBezTo>
                    <a:pt x="32" y="223"/>
                    <a:pt x="24" y="213"/>
                    <a:pt x="23" y="204"/>
                  </a:cubicBezTo>
                  <a:cubicBezTo>
                    <a:pt x="18" y="181"/>
                    <a:pt x="18" y="158"/>
                    <a:pt x="15" y="135"/>
                  </a:cubicBezTo>
                  <a:cubicBezTo>
                    <a:pt x="12" y="101"/>
                    <a:pt x="8" y="67"/>
                    <a:pt x="3" y="34"/>
                  </a:cubicBezTo>
                  <a:cubicBezTo>
                    <a:pt x="0" y="13"/>
                    <a:pt x="12" y="0"/>
                    <a:pt x="32" y="5"/>
                  </a:cubicBezTo>
                  <a:cubicBezTo>
                    <a:pt x="33" y="5"/>
                    <a:pt x="34" y="5"/>
                    <a:pt x="36" y="5"/>
                  </a:cubicBezTo>
                  <a:cubicBezTo>
                    <a:pt x="78" y="15"/>
                    <a:pt x="75" y="14"/>
                    <a:pt x="62" y="53"/>
                  </a:cubicBezTo>
                  <a:cubicBezTo>
                    <a:pt x="54" y="75"/>
                    <a:pt x="56" y="100"/>
                    <a:pt x="55" y="124"/>
                  </a:cubicBezTo>
                  <a:cubicBezTo>
                    <a:pt x="55" y="133"/>
                    <a:pt x="56" y="144"/>
                    <a:pt x="59" y="153"/>
                  </a:cubicBezTo>
                  <a:cubicBezTo>
                    <a:pt x="60" y="158"/>
                    <a:pt x="65" y="164"/>
                    <a:pt x="69" y="166"/>
                  </a:cubicBezTo>
                  <a:cubicBezTo>
                    <a:pt x="72" y="167"/>
                    <a:pt x="78" y="162"/>
                    <a:pt x="81" y="159"/>
                  </a:cubicBezTo>
                  <a:cubicBezTo>
                    <a:pt x="99" y="138"/>
                    <a:pt x="117" y="117"/>
                    <a:pt x="134" y="96"/>
                  </a:cubicBezTo>
                  <a:cubicBezTo>
                    <a:pt x="137" y="92"/>
                    <a:pt x="138" y="87"/>
                    <a:pt x="140" y="83"/>
                  </a:cubicBezTo>
                  <a:cubicBezTo>
                    <a:pt x="138" y="82"/>
                    <a:pt x="136" y="81"/>
                    <a:pt x="134" y="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7" name="Freeform 25">
              <a:extLst>
                <a:ext uri="{FF2B5EF4-FFF2-40B4-BE49-F238E27FC236}">
                  <a16:creationId xmlns:a16="http://schemas.microsoft.com/office/drawing/2014/main" id="{0BCB576F-40E9-4F19-95FE-DD1323E60402}"/>
                </a:ext>
              </a:extLst>
            </p:cNvPr>
            <p:cNvSpPr>
              <a:spLocks/>
            </p:cNvSpPr>
            <p:nvPr/>
          </p:nvSpPr>
          <p:spPr bwMode="auto">
            <a:xfrm>
              <a:off x="6194426" y="309563"/>
              <a:ext cx="317500" cy="735013"/>
            </a:xfrm>
            <a:custGeom>
              <a:avLst/>
              <a:gdLst>
                <a:gd name="T0" fmla="*/ 0 w 96"/>
                <a:gd name="T1" fmla="*/ 222 h 223"/>
                <a:gd name="T2" fmla="*/ 3 w 96"/>
                <a:gd name="T3" fmla="*/ 201 h 223"/>
                <a:gd name="T4" fmla="*/ 16 w 96"/>
                <a:gd name="T5" fmla="*/ 34 h 223"/>
                <a:gd name="T6" fmla="*/ 46 w 96"/>
                <a:gd name="T7" fmla="*/ 5 h 223"/>
                <a:gd name="T8" fmla="*/ 96 w 96"/>
                <a:gd name="T9" fmla="*/ 20 h 223"/>
                <a:gd name="T10" fmla="*/ 89 w 96"/>
                <a:gd name="T11" fmla="*/ 41 h 223"/>
                <a:gd name="T12" fmla="*/ 75 w 96"/>
                <a:gd name="T13" fmla="*/ 81 h 223"/>
                <a:gd name="T14" fmla="*/ 67 w 96"/>
                <a:gd name="T15" fmla="*/ 165 h 223"/>
                <a:gd name="T16" fmla="*/ 75 w 96"/>
                <a:gd name="T17" fmla="*/ 203 h 223"/>
                <a:gd name="T18" fmla="*/ 65 w 96"/>
                <a:gd name="T19" fmla="*/ 222 h 223"/>
                <a:gd name="T20" fmla="*/ 0 w 96"/>
                <a:gd name="T21" fmla="*/ 222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6" h="223">
                  <a:moveTo>
                    <a:pt x="0" y="222"/>
                  </a:moveTo>
                  <a:cubicBezTo>
                    <a:pt x="1" y="214"/>
                    <a:pt x="0" y="207"/>
                    <a:pt x="3" y="201"/>
                  </a:cubicBezTo>
                  <a:cubicBezTo>
                    <a:pt x="24" y="147"/>
                    <a:pt x="35" y="91"/>
                    <a:pt x="16" y="34"/>
                  </a:cubicBezTo>
                  <a:cubicBezTo>
                    <a:pt x="10" y="15"/>
                    <a:pt x="25" y="0"/>
                    <a:pt x="46" y="5"/>
                  </a:cubicBezTo>
                  <a:cubicBezTo>
                    <a:pt x="61" y="9"/>
                    <a:pt x="77" y="15"/>
                    <a:pt x="96" y="20"/>
                  </a:cubicBezTo>
                  <a:cubicBezTo>
                    <a:pt x="94" y="27"/>
                    <a:pt x="92" y="34"/>
                    <a:pt x="89" y="41"/>
                  </a:cubicBezTo>
                  <a:cubicBezTo>
                    <a:pt x="85" y="54"/>
                    <a:pt x="77" y="67"/>
                    <a:pt x="75" y="81"/>
                  </a:cubicBezTo>
                  <a:cubicBezTo>
                    <a:pt x="71" y="109"/>
                    <a:pt x="68" y="137"/>
                    <a:pt x="67" y="165"/>
                  </a:cubicBezTo>
                  <a:cubicBezTo>
                    <a:pt x="67" y="177"/>
                    <a:pt x="71" y="190"/>
                    <a:pt x="75" y="203"/>
                  </a:cubicBezTo>
                  <a:cubicBezTo>
                    <a:pt x="78" y="213"/>
                    <a:pt x="77" y="221"/>
                    <a:pt x="65" y="222"/>
                  </a:cubicBezTo>
                  <a:cubicBezTo>
                    <a:pt x="45" y="223"/>
                    <a:pt x="24" y="222"/>
                    <a:pt x="0" y="2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8" name="Freeform 26">
              <a:extLst>
                <a:ext uri="{FF2B5EF4-FFF2-40B4-BE49-F238E27FC236}">
                  <a16:creationId xmlns:a16="http://schemas.microsoft.com/office/drawing/2014/main" id="{C02122AE-206A-45A4-BEDF-DFB03AEB878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29326" y="3683000"/>
              <a:ext cx="1563688" cy="1465263"/>
            </a:xfrm>
            <a:custGeom>
              <a:avLst/>
              <a:gdLst>
                <a:gd name="T0" fmla="*/ 211 w 474"/>
                <a:gd name="T1" fmla="*/ 108 h 445"/>
                <a:gd name="T2" fmla="*/ 143 w 474"/>
                <a:gd name="T3" fmla="*/ 93 h 445"/>
                <a:gd name="T4" fmla="*/ 92 w 474"/>
                <a:gd name="T5" fmla="*/ 77 h 445"/>
                <a:gd name="T6" fmla="*/ 120 w 474"/>
                <a:gd name="T7" fmla="*/ 25 h 445"/>
                <a:gd name="T8" fmla="*/ 125 w 474"/>
                <a:gd name="T9" fmla="*/ 22 h 445"/>
                <a:gd name="T10" fmla="*/ 222 w 474"/>
                <a:gd name="T11" fmla="*/ 6 h 445"/>
                <a:gd name="T12" fmla="*/ 307 w 474"/>
                <a:gd name="T13" fmla="*/ 9 h 445"/>
                <a:gd name="T14" fmla="*/ 324 w 474"/>
                <a:gd name="T15" fmla="*/ 34 h 445"/>
                <a:gd name="T16" fmla="*/ 311 w 474"/>
                <a:gd name="T17" fmla="*/ 59 h 445"/>
                <a:gd name="T18" fmla="*/ 310 w 474"/>
                <a:gd name="T19" fmla="*/ 86 h 445"/>
                <a:gd name="T20" fmla="*/ 335 w 474"/>
                <a:gd name="T21" fmla="*/ 88 h 445"/>
                <a:gd name="T22" fmla="*/ 394 w 474"/>
                <a:gd name="T23" fmla="*/ 42 h 445"/>
                <a:gd name="T24" fmla="*/ 425 w 474"/>
                <a:gd name="T25" fmla="*/ 7 h 445"/>
                <a:gd name="T26" fmla="*/ 460 w 474"/>
                <a:gd name="T27" fmla="*/ 5 h 445"/>
                <a:gd name="T28" fmla="*/ 474 w 474"/>
                <a:gd name="T29" fmla="*/ 32 h 445"/>
                <a:gd name="T30" fmla="*/ 464 w 474"/>
                <a:gd name="T31" fmla="*/ 197 h 445"/>
                <a:gd name="T32" fmla="*/ 375 w 474"/>
                <a:gd name="T33" fmla="*/ 272 h 445"/>
                <a:gd name="T34" fmla="*/ 322 w 474"/>
                <a:gd name="T35" fmla="*/ 280 h 445"/>
                <a:gd name="T36" fmla="*/ 306 w 474"/>
                <a:gd name="T37" fmla="*/ 308 h 445"/>
                <a:gd name="T38" fmla="*/ 328 w 474"/>
                <a:gd name="T39" fmla="*/ 361 h 445"/>
                <a:gd name="T40" fmla="*/ 346 w 474"/>
                <a:gd name="T41" fmla="*/ 413 h 445"/>
                <a:gd name="T42" fmla="*/ 340 w 474"/>
                <a:gd name="T43" fmla="*/ 439 h 445"/>
                <a:gd name="T44" fmla="*/ 303 w 474"/>
                <a:gd name="T45" fmla="*/ 440 h 445"/>
                <a:gd name="T46" fmla="*/ 258 w 474"/>
                <a:gd name="T47" fmla="*/ 402 h 445"/>
                <a:gd name="T48" fmla="*/ 199 w 474"/>
                <a:gd name="T49" fmla="*/ 326 h 445"/>
                <a:gd name="T50" fmla="*/ 176 w 474"/>
                <a:gd name="T51" fmla="*/ 319 h 445"/>
                <a:gd name="T52" fmla="*/ 55 w 474"/>
                <a:gd name="T53" fmla="*/ 365 h 445"/>
                <a:gd name="T54" fmla="*/ 37 w 474"/>
                <a:gd name="T55" fmla="*/ 367 h 445"/>
                <a:gd name="T56" fmla="*/ 15 w 474"/>
                <a:gd name="T57" fmla="*/ 325 h 445"/>
                <a:gd name="T58" fmla="*/ 50 w 474"/>
                <a:gd name="T59" fmla="*/ 289 h 445"/>
                <a:gd name="T60" fmla="*/ 83 w 474"/>
                <a:gd name="T61" fmla="*/ 267 h 445"/>
                <a:gd name="T62" fmla="*/ 143 w 474"/>
                <a:gd name="T63" fmla="*/ 244 h 445"/>
                <a:gd name="T64" fmla="*/ 187 w 474"/>
                <a:gd name="T65" fmla="*/ 222 h 445"/>
                <a:gd name="T66" fmla="*/ 194 w 474"/>
                <a:gd name="T67" fmla="*/ 205 h 445"/>
                <a:gd name="T68" fmla="*/ 178 w 474"/>
                <a:gd name="T69" fmla="*/ 196 h 445"/>
                <a:gd name="T70" fmla="*/ 143 w 474"/>
                <a:gd name="T71" fmla="*/ 202 h 445"/>
                <a:gd name="T72" fmla="*/ 43 w 474"/>
                <a:gd name="T73" fmla="*/ 229 h 445"/>
                <a:gd name="T74" fmla="*/ 13 w 474"/>
                <a:gd name="T75" fmla="*/ 225 h 445"/>
                <a:gd name="T76" fmla="*/ 21 w 474"/>
                <a:gd name="T77" fmla="*/ 194 h 445"/>
                <a:gd name="T78" fmla="*/ 158 w 474"/>
                <a:gd name="T79" fmla="*/ 120 h 445"/>
                <a:gd name="T80" fmla="*/ 190 w 474"/>
                <a:gd name="T81" fmla="*/ 118 h 445"/>
                <a:gd name="T82" fmla="*/ 211 w 474"/>
                <a:gd name="T83" fmla="*/ 108 h 445"/>
                <a:gd name="T84" fmla="*/ 372 w 474"/>
                <a:gd name="T85" fmla="*/ 159 h 445"/>
                <a:gd name="T86" fmla="*/ 366 w 474"/>
                <a:gd name="T87" fmla="*/ 149 h 445"/>
                <a:gd name="T88" fmla="*/ 303 w 474"/>
                <a:gd name="T89" fmla="*/ 152 h 445"/>
                <a:gd name="T90" fmla="*/ 294 w 474"/>
                <a:gd name="T91" fmla="*/ 180 h 445"/>
                <a:gd name="T92" fmla="*/ 318 w 474"/>
                <a:gd name="T93" fmla="*/ 190 h 445"/>
                <a:gd name="T94" fmla="*/ 349 w 474"/>
                <a:gd name="T95" fmla="*/ 185 h 445"/>
                <a:gd name="T96" fmla="*/ 372 w 474"/>
                <a:gd name="T97" fmla="*/ 159 h 4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74" h="445">
                  <a:moveTo>
                    <a:pt x="211" y="108"/>
                  </a:moveTo>
                  <a:cubicBezTo>
                    <a:pt x="188" y="86"/>
                    <a:pt x="165" y="91"/>
                    <a:pt x="143" y="93"/>
                  </a:cubicBezTo>
                  <a:cubicBezTo>
                    <a:pt x="116" y="96"/>
                    <a:pt x="97" y="91"/>
                    <a:pt x="92" y="77"/>
                  </a:cubicBezTo>
                  <a:cubicBezTo>
                    <a:pt x="88" y="63"/>
                    <a:pt x="102" y="35"/>
                    <a:pt x="120" y="25"/>
                  </a:cubicBezTo>
                  <a:cubicBezTo>
                    <a:pt x="122" y="24"/>
                    <a:pt x="123" y="22"/>
                    <a:pt x="125" y="22"/>
                  </a:cubicBezTo>
                  <a:cubicBezTo>
                    <a:pt x="158" y="22"/>
                    <a:pt x="187" y="0"/>
                    <a:pt x="222" y="6"/>
                  </a:cubicBezTo>
                  <a:cubicBezTo>
                    <a:pt x="250" y="10"/>
                    <a:pt x="279" y="8"/>
                    <a:pt x="307" y="9"/>
                  </a:cubicBezTo>
                  <a:cubicBezTo>
                    <a:pt x="327" y="10"/>
                    <a:pt x="331" y="16"/>
                    <a:pt x="324" y="34"/>
                  </a:cubicBezTo>
                  <a:cubicBezTo>
                    <a:pt x="320" y="42"/>
                    <a:pt x="313" y="50"/>
                    <a:pt x="311" y="59"/>
                  </a:cubicBezTo>
                  <a:cubicBezTo>
                    <a:pt x="308" y="67"/>
                    <a:pt x="307" y="79"/>
                    <a:pt x="310" y="86"/>
                  </a:cubicBezTo>
                  <a:cubicBezTo>
                    <a:pt x="312" y="90"/>
                    <a:pt x="327" y="91"/>
                    <a:pt x="335" y="88"/>
                  </a:cubicBezTo>
                  <a:cubicBezTo>
                    <a:pt x="358" y="78"/>
                    <a:pt x="382" y="69"/>
                    <a:pt x="394" y="42"/>
                  </a:cubicBezTo>
                  <a:cubicBezTo>
                    <a:pt x="400" y="28"/>
                    <a:pt x="412" y="15"/>
                    <a:pt x="425" y="7"/>
                  </a:cubicBezTo>
                  <a:cubicBezTo>
                    <a:pt x="434" y="1"/>
                    <a:pt x="450" y="1"/>
                    <a:pt x="460" y="5"/>
                  </a:cubicBezTo>
                  <a:cubicBezTo>
                    <a:pt x="467" y="8"/>
                    <a:pt x="474" y="23"/>
                    <a:pt x="474" y="32"/>
                  </a:cubicBezTo>
                  <a:cubicBezTo>
                    <a:pt x="472" y="87"/>
                    <a:pt x="468" y="142"/>
                    <a:pt x="464" y="197"/>
                  </a:cubicBezTo>
                  <a:cubicBezTo>
                    <a:pt x="459" y="255"/>
                    <a:pt x="417" y="266"/>
                    <a:pt x="375" y="272"/>
                  </a:cubicBezTo>
                  <a:cubicBezTo>
                    <a:pt x="357" y="274"/>
                    <a:pt x="339" y="277"/>
                    <a:pt x="322" y="280"/>
                  </a:cubicBezTo>
                  <a:cubicBezTo>
                    <a:pt x="306" y="283"/>
                    <a:pt x="298" y="291"/>
                    <a:pt x="306" y="308"/>
                  </a:cubicBezTo>
                  <a:cubicBezTo>
                    <a:pt x="314" y="325"/>
                    <a:pt x="321" y="343"/>
                    <a:pt x="328" y="361"/>
                  </a:cubicBezTo>
                  <a:cubicBezTo>
                    <a:pt x="335" y="378"/>
                    <a:pt x="342" y="395"/>
                    <a:pt x="346" y="413"/>
                  </a:cubicBezTo>
                  <a:cubicBezTo>
                    <a:pt x="348" y="421"/>
                    <a:pt x="345" y="437"/>
                    <a:pt x="340" y="439"/>
                  </a:cubicBezTo>
                  <a:cubicBezTo>
                    <a:pt x="329" y="443"/>
                    <a:pt x="313" y="445"/>
                    <a:pt x="303" y="440"/>
                  </a:cubicBezTo>
                  <a:cubicBezTo>
                    <a:pt x="286" y="430"/>
                    <a:pt x="271" y="416"/>
                    <a:pt x="258" y="402"/>
                  </a:cubicBezTo>
                  <a:cubicBezTo>
                    <a:pt x="237" y="378"/>
                    <a:pt x="218" y="352"/>
                    <a:pt x="199" y="326"/>
                  </a:cubicBezTo>
                  <a:cubicBezTo>
                    <a:pt x="192" y="317"/>
                    <a:pt x="186" y="315"/>
                    <a:pt x="176" y="319"/>
                  </a:cubicBezTo>
                  <a:cubicBezTo>
                    <a:pt x="135" y="335"/>
                    <a:pt x="95" y="350"/>
                    <a:pt x="55" y="365"/>
                  </a:cubicBezTo>
                  <a:cubicBezTo>
                    <a:pt x="49" y="367"/>
                    <a:pt x="43" y="368"/>
                    <a:pt x="37" y="367"/>
                  </a:cubicBezTo>
                  <a:cubicBezTo>
                    <a:pt x="10" y="366"/>
                    <a:pt x="0" y="348"/>
                    <a:pt x="15" y="325"/>
                  </a:cubicBezTo>
                  <a:cubicBezTo>
                    <a:pt x="24" y="311"/>
                    <a:pt x="38" y="300"/>
                    <a:pt x="50" y="289"/>
                  </a:cubicBezTo>
                  <a:cubicBezTo>
                    <a:pt x="60" y="281"/>
                    <a:pt x="71" y="273"/>
                    <a:pt x="83" y="267"/>
                  </a:cubicBezTo>
                  <a:cubicBezTo>
                    <a:pt x="103" y="258"/>
                    <a:pt x="124" y="252"/>
                    <a:pt x="143" y="244"/>
                  </a:cubicBezTo>
                  <a:cubicBezTo>
                    <a:pt x="158" y="238"/>
                    <a:pt x="173" y="231"/>
                    <a:pt x="187" y="222"/>
                  </a:cubicBezTo>
                  <a:cubicBezTo>
                    <a:pt x="192" y="219"/>
                    <a:pt x="195" y="210"/>
                    <a:pt x="194" y="205"/>
                  </a:cubicBezTo>
                  <a:cubicBezTo>
                    <a:pt x="192" y="201"/>
                    <a:pt x="183" y="196"/>
                    <a:pt x="178" y="196"/>
                  </a:cubicBezTo>
                  <a:cubicBezTo>
                    <a:pt x="166" y="197"/>
                    <a:pt x="154" y="199"/>
                    <a:pt x="143" y="202"/>
                  </a:cubicBezTo>
                  <a:cubicBezTo>
                    <a:pt x="109" y="211"/>
                    <a:pt x="76" y="221"/>
                    <a:pt x="43" y="229"/>
                  </a:cubicBezTo>
                  <a:cubicBezTo>
                    <a:pt x="34" y="231"/>
                    <a:pt x="23" y="227"/>
                    <a:pt x="13" y="225"/>
                  </a:cubicBezTo>
                  <a:cubicBezTo>
                    <a:pt x="16" y="215"/>
                    <a:pt x="15" y="203"/>
                    <a:pt x="21" y="194"/>
                  </a:cubicBezTo>
                  <a:cubicBezTo>
                    <a:pt x="53" y="145"/>
                    <a:pt x="103" y="127"/>
                    <a:pt x="158" y="120"/>
                  </a:cubicBezTo>
                  <a:cubicBezTo>
                    <a:pt x="169" y="119"/>
                    <a:pt x="180" y="120"/>
                    <a:pt x="190" y="118"/>
                  </a:cubicBezTo>
                  <a:cubicBezTo>
                    <a:pt x="196" y="117"/>
                    <a:pt x="202" y="113"/>
                    <a:pt x="211" y="108"/>
                  </a:cubicBezTo>
                  <a:close/>
                  <a:moveTo>
                    <a:pt x="372" y="159"/>
                  </a:moveTo>
                  <a:cubicBezTo>
                    <a:pt x="370" y="156"/>
                    <a:pt x="368" y="149"/>
                    <a:pt x="366" y="149"/>
                  </a:cubicBezTo>
                  <a:cubicBezTo>
                    <a:pt x="345" y="149"/>
                    <a:pt x="324" y="148"/>
                    <a:pt x="303" y="152"/>
                  </a:cubicBezTo>
                  <a:cubicBezTo>
                    <a:pt x="290" y="155"/>
                    <a:pt x="290" y="168"/>
                    <a:pt x="294" y="180"/>
                  </a:cubicBezTo>
                  <a:cubicBezTo>
                    <a:pt x="299" y="193"/>
                    <a:pt x="308" y="192"/>
                    <a:pt x="318" y="190"/>
                  </a:cubicBezTo>
                  <a:cubicBezTo>
                    <a:pt x="328" y="187"/>
                    <a:pt x="339" y="185"/>
                    <a:pt x="349" y="185"/>
                  </a:cubicBezTo>
                  <a:cubicBezTo>
                    <a:pt x="365" y="184"/>
                    <a:pt x="369" y="174"/>
                    <a:pt x="372" y="15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9" name="Freeform 27">
              <a:extLst>
                <a:ext uri="{FF2B5EF4-FFF2-40B4-BE49-F238E27FC236}">
                  <a16:creationId xmlns:a16="http://schemas.microsoft.com/office/drawing/2014/main" id="{BFE0815B-C674-4D97-832D-EEAAE956973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08713" y="3046413"/>
              <a:ext cx="1423988" cy="606425"/>
            </a:xfrm>
            <a:custGeom>
              <a:avLst/>
              <a:gdLst>
                <a:gd name="T0" fmla="*/ 137 w 432"/>
                <a:gd name="T1" fmla="*/ 184 h 184"/>
                <a:gd name="T2" fmla="*/ 34 w 432"/>
                <a:gd name="T3" fmla="*/ 146 h 184"/>
                <a:gd name="T4" fmla="*/ 49 w 432"/>
                <a:gd name="T5" fmla="*/ 37 h 184"/>
                <a:gd name="T6" fmla="*/ 73 w 432"/>
                <a:gd name="T7" fmla="*/ 21 h 184"/>
                <a:gd name="T8" fmla="*/ 102 w 432"/>
                <a:gd name="T9" fmla="*/ 11 h 184"/>
                <a:gd name="T10" fmla="*/ 219 w 432"/>
                <a:gd name="T11" fmla="*/ 1 h 184"/>
                <a:gd name="T12" fmla="*/ 391 w 432"/>
                <a:gd name="T13" fmla="*/ 6 h 184"/>
                <a:gd name="T14" fmla="*/ 424 w 432"/>
                <a:gd name="T15" fmla="*/ 52 h 184"/>
                <a:gd name="T16" fmla="*/ 430 w 432"/>
                <a:gd name="T17" fmla="*/ 115 h 184"/>
                <a:gd name="T18" fmla="*/ 409 w 432"/>
                <a:gd name="T19" fmla="*/ 148 h 184"/>
                <a:gd name="T20" fmla="*/ 371 w 432"/>
                <a:gd name="T21" fmla="*/ 163 h 184"/>
                <a:gd name="T22" fmla="*/ 272 w 432"/>
                <a:gd name="T23" fmla="*/ 176 h 184"/>
                <a:gd name="T24" fmla="*/ 137 w 432"/>
                <a:gd name="T25" fmla="*/ 184 h 184"/>
                <a:gd name="T26" fmla="*/ 126 w 432"/>
                <a:gd name="T27" fmla="*/ 100 h 184"/>
                <a:gd name="T28" fmla="*/ 343 w 432"/>
                <a:gd name="T29" fmla="*/ 87 h 184"/>
                <a:gd name="T30" fmla="*/ 126 w 432"/>
                <a:gd name="T31" fmla="*/ 100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32" h="184">
                  <a:moveTo>
                    <a:pt x="137" y="184"/>
                  </a:moveTo>
                  <a:cubicBezTo>
                    <a:pt x="99" y="181"/>
                    <a:pt x="63" y="173"/>
                    <a:pt x="34" y="146"/>
                  </a:cubicBezTo>
                  <a:cubicBezTo>
                    <a:pt x="0" y="116"/>
                    <a:pt x="8" y="59"/>
                    <a:pt x="49" y="37"/>
                  </a:cubicBezTo>
                  <a:cubicBezTo>
                    <a:pt x="58" y="33"/>
                    <a:pt x="64" y="25"/>
                    <a:pt x="73" y="21"/>
                  </a:cubicBezTo>
                  <a:cubicBezTo>
                    <a:pt x="82" y="16"/>
                    <a:pt x="92" y="12"/>
                    <a:pt x="102" y="11"/>
                  </a:cubicBezTo>
                  <a:cubicBezTo>
                    <a:pt x="141" y="7"/>
                    <a:pt x="180" y="1"/>
                    <a:pt x="219" y="1"/>
                  </a:cubicBezTo>
                  <a:cubicBezTo>
                    <a:pt x="276" y="0"/>
                    <a:pt x="333" y="3"/>
                    <a:pt x="391" y="6"/>
                  </a:cubicBezTo>
                  <a:cubicBezTo>
                    <a:pt x="409" y="7"/>
                    <a:pt x="421" y="25"/>
                    <a:pt x="424" y="52"/>
                  </a:cubicBezTo>
                  <a:cubicBezTo>
                    <a:pt x="427" y="73"/>
                    <a:pt x="432" y="94"/>
                    <a:pt x="430" y="115"/>
                  </a:cubicBezTo>
                  <a:cubicBezTo>
                    <a:pt x="429" y="126"/>
                    <a:pt x="419" y="140"/>
                    <a:pt x="409" y="148"/>
                  </a:cubicBezTo>
                  <a:cubicBezTo>
                    <a:pt x="398" y="156"/>
                    <a:pt x="384" y="161"/>
                    <a:pt x="371" y="163"/>
                  </a:cubicBezTo>
                  <a:cubicBezTo>
                    <a:pt x="338" y="169"/>
                    <a:pt x="305" y="173"/>
                    <a:pt x="272" y="176"/>
                  </a:cubicBezTo>
                  <a:cubicBezTo>
                    <a:pt x="227" y="180"/>
                    <a:pt x="182" y="181"/>
                    <a:pt x="137" y="184"/>
                  </a:cubicBezTo>
                  <a:close/>
                  <a:moveTo>
                    <a:pt x="126" y="100"/>
                  </a:moveTo>
                  <a:cubicBezTo>
                    <a:pt x="199" y="96"/>
                    <a:pt x="269" y="92"/>
                    <a:pt x="343" y="87"/>
                  </a:cubicBezTo>
                  <a:cubicBezTo>
                    <a:pt x="319" y="63"/>
                    <a:pt x="146" y="74"/>
                    <a:pt x="126" y="1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1048" name="组合 1047">
            <a:extLst>
              <a:ext uri="{FF2B5EF4-FFF2-40B4-BE49-F238E27FC236}">
                <a16:creationId xmlns:a16="http://schemas.microsoft.com/office/drawing/2014/main" id="{8B8C20D0-58D8-492A-BDCA-3CD7C06C38CC}"/>
              </a:ext>
            </a:extLst>
          </p:cNvPr>
          <p:cNvGrpSpPr/>
          <p:nvPr/>
        </p:nvGrpSpPr>
        <p:grpSpPr>
          <a:xfrm>
            <a:off x="4502187" y="1262550"/>
            <a:ext cx="3262667" cy="1129524"/>
            <a:chOff x="1123951" y="1714500"/>
            <a:chExt cx="9913937" cy="3432176"/>
          </a:xfrm>
          <a:solidFill>
            <a:schemeClr val="bg1"/>
          </a:solidFill>
        </p:grpSpPr>
        <p:sp>
          <p:nvSpPr>
            <p:cNvPr id="40" name="Freeform 33">
              <a:extLst>
                <a:ext uri="{FF2B5EF4-FFF2-40B4-BE49-F238E27FC236}">
                  <a16:creationId xmlns:a16="http://schemas.microsoft.com/office/drawing/2014/main" id="{44DEF12B-2A98-400E-93A4-462398C0A8A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35576" y="1925638"/>
              <a:ext cx="1104900" cy="2470150"/>
            </a:xfrm>
            <a:custGeom>
              <a:avLst/>
              <a:gdLst>
                <a:gd name="T0" fmla="*/ 166 w 335"/>
                <a:gd name="T1" fmla="*/ 208 h 749"/>
                <a:gd name="T2" fmla="*/ 262 w 335"/>
                <a:gd name="T3" fmla="*/ 152 h 749"/>
                <a:gd name="T4" fmla="*/ 221 w 335"/>
                <a:gd name="T5" fmla="*/ 478 h 749"/>
                <a:gd name="T6" fmla="*/ 163 w 335"/>
                <a:gd name="T7" fmla="*/ 485 h 749"/>
                <a:gd name="T8" fmla="*/ 122 w 335"/>
                <a:gd name="T9" fmla="*/ 579 h 749"/>
                <a:gd name="T10" fmla="*/ 211 w 335"/>
                <a:gd name="T11" fmla="*/ 529 h 749"/>
                <a:gd name="T12" fmla="*/ 303 w 335"/>
                <a:gd name="T13" fmla="*/ 563 h 749"/>
                <a:gd name="T14" fmla="*/ 282 w 335"/>
                <a:gd name="T15" fmla="*/ 610 h 749"/>
                <a:gd name="T16" fmla="*/ 335 w 335"/>
                <a:gd name="T17" fmla="*/ 718 h 749"/>
                <a:gd name="T18" fmla="*/ 240 w 335"/>
                <a:gd name="T19" fmla="*/ 687 h 749"/>
                <a:gd name="T20" fmla="*/ 167 w 335"/>
                <a:gd name="T21" fmla="*/ 654 h 749"/>
                <a:gd name="T22" fmla="*/ 211 w 335"/>
                <a:gd name="T23" fmla="*/ 605 h 749"/>
                <a:gd name="T24" fmla="*/ 269 w 335"/>
                <a:gd name="T25" fmla="*/ 530 h 749"/>
                <a:gd name="T26" fmla="*/ 51 w 335"/>
                <a:gd name="T27" fmla="*/ 718 h 749"/>
                <a:gd name="T28" fmla="*/ 13 w 335"/>
                <a:gd name="T29" fmla="*/ 747 h 749"/>
                <a:gd name="T30" fmla="*/ 7 w 335"/>
                <a:gd name="T31" fmla="*/ 704 h 749"/>
                <a:gd name="T32" fmla="*/ 145 w 335"/>
                <a:gd name="T33" fmla="*/ 441 h 749"/>
                <a:gd name="T34" fmla="*/ 145 w 335"/>
                <a:gd name="T35" fmla="*/ 338 h 749"/>
                <a:gd name="T36" fmla="*/ 207 w 335"/>
                <a:gd name="T37" fmla="*/ 328 h 749"/>
                <a:gd name="T38" fmla="*/ 255 w 335"/>
                <a:gd name="T39" fmla="*/ 179 h 749"/>
                <a:gd name="T40" fmla="*/ 172 w 335"/>
                <a:gd name="T41" fmla="*/ 256 h 749"/>
                <a:gd name="T42" fmla="*/ 73 w 335"/>
                <a:gd name="T43" fmla="*/ 504 h 749"/>
                <a:gd name="T44" fmla="*/ 39 w 335"/>
                <a:gd name="T45" fmla="*/ 520 h 749"/>
                <a:gd name="T46" fmla="*/ 165 w 335"/>
                <a:gd name="T47" fmla="*/ 160 h 749"/>
                <a:gd name="T48" fmla="*/ 270 w 335"/>
                <a:gd name="T49" fmla="*/ 41 h 749"/>
                <a:gd name="T50" fmla="*/ 74 w 335"/>
                <a:gd name="T51" fmla="*/ 220 h 749"/>
                <a:gd name="T52" fmla="*/ 97 w 335"/>
                <a:gd name="T53" fmla="*/ 19 h 749"/>
                <a:gd name="T54" fmla="*/ 146 w 335"/>
                <a:gd name="T55" fmla="*/ 96 h 749"/>
                <a:gd name="T56" fmla="*/ 145 w 335"/>
                <a:gd name="T57" fmla="*/ 110 h 749"/>
                <a:gd name="T58" fmla="*/ 288 w 335"/>
                <a:gd name="T59" fmla="*/ 7 h 749"/>
                <a:gd name="T60" fmla="*/ 319 w 335"/>
                <a:gd name="T61" fmla="*/ 2 h 749"/>
                <a:gd name="T62" fmla="*/ 262 w 335"/>
                <a:gd name="T63" fmla="*/ 83 h 749"/>
                <a:gd name="T64" fmla="*/ 112 w 335"/>
                <a:gd name="T65" fmla="*/ 279 h 7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35" h="749">
                  <a:moveTo>
                    <a:pt x="116" y="283"/>
                  </a:moveTo>
                  <a:cubicBezTo>
                    <a:pt x="133" y="258"/>
                    <a:pt x="149" y="233"/>
                    <a:pt x="166" y="208"/>
                  </a:cubicBezTo>
                  <a:cubicBezTo>
                    <a:pt x="185" y="182"/>
                    <a:pt x="209" y="160"/>
                    <a:pt x="243" y="154"/>
                  </a:cubicBezTo>
                  <a:cubicBezTo>
                    <a:pt x="249" y="152"/>
                    <a:pt x="256" y="152"/>
                    <a:pt x="262" y="152"/>
                  </a:cubicBezTo>
                  <a:cubicBezTo>
                    <a:pt x="276" y="153"/>
                    <a:pt x="282" y="163"/>
                    <a:pt x="280" y="177"/>
                  </a:cubicBezTo>
                  <a:cubicBezTo>
                    <a:pt x="260" y="277"/>
                    <a:pt x="241" y="378"/>
                    <a:pt x="221" y="478"/>
                  </a:cubicBezTo>
                  <a:cubicBezTo>
                    <a:pt x="220" y="487"/>
                    <a:pt x="218" y="496"/>
                    <a:pt x="215" y="505"/>
                  </a:cubicBezTo>
                  <a:cubicBezTo>
                    <a:pt x="197" y="498"/>
                    <a:pt x="181" y="492"/>
                    <a:pt x="163" y="485"/>
                  </a:cubicBezTo>
                  <a:cubicBezTo>
                    <a:pt x="148" y="516"/>
                    <a:pt x="134" y="546"/>
                    <a:pt x="120" y="576"/>
                  </a:cubicBezTo>
                  <a:cubicBezTo>
                    <a:pt x="121" y="577"/>
                    <a:pt x="121" y="578"/>
                    <a:pt x="122" y="579"/>
                  </a:cubicBezTo>
                  <a:cubicBezTo>
                    <a:pt x="130" y="575"/>
                    <a:pt x="139" y="572"/>
                    <a:pt x="147" y="567"/>
                  </a:cubicBezTo>
                  <a:cubicBezTo>
                    <a:pt x="169" y="554"/>
                    <a:pt x="189" y="539"/>
                    <a:pt x="211" y="529"/>
                  </a:cubicBezTo>
                  <a:cubicBezTo>
                    <a:pt x="228" y="521"/>
                    <a:pt x="248" y="515"/>
                    <a:pt x="267" y="513"/>
                  </a:cubicBezTo>
                  <a:cubicBezTo>
                    <a:pt x="298" y="511"/>
                    <a:pt x="313" y="534"/>
                    <a:pt x="303" y="563"/>
                  </a:cubicBezTo>
                  <a:cubicBezTo>
                    <a:pt x="300" y="573"/>
                    <a:pt x="295" y="583"/>
                    <a:pt x="290" y="592"/>
                  </a:cubicBezTo>
                  <a:cubicBezTo>
                    <a:pt x="288" y="598"/>
                    <a:pt x="284" y="603"/>
                    <a:pt x="282" y="610"/>
                  </a:cubicBezTo>
                  <a:cubicBezTo>
                    <a:pt x="272" y="636"/>
                    <a:pt x="272" y="639"/>
                    <a:pt x="295" y="656"/>
                  </a:cubicBezTo>
                  <a:cubicBezTo>
                    <a:pt x="316" y="671"/>
                    <a:pt x="332" y="690"/>
                    <a:pt x="335" y="718"/>
                  </a:cubicBezTo>
                  <a:cubicBezTo>
                    <a:pt x="297" y="718"/>
                    <a:pt x="280" y="686"/>
                    <a:pt x="254" y="667"/>
                  </a:cubicBezTo>
                  <a:cubicBezTo>
                    <a:pt x="249" y="674"/>
                    <a:pt x="245" y="681"/>
                    <a:pt x="240" y="687"/>
                  </a:cubicBezTo>
                  <a:cubicBezTo>
                    <a:pt x="228" y="704"/>
                    <a:pt x="214" y="707"/>
                    <a:pt x="199" y="693"/>
                  </a:cubicBezTo>
                  <a:cubicBezTo>
                    <a:pt x="187" y="682"/>
                    <a:pt x="176" y="668"/>
                    <a:pt x="167" y="654"/>
                  </a:cubicBezTo>
                  <a:cubicBezTo>
                    <a:pt x="155" y="637"/>
                    <a:pt x="157" y="625"/>
                    <a:pt x="167" y="613"/>
                  </a:cubicBezTo>
                  <a:cubicBezTo>
                    <a:pt x="178" y="601"/>
                    <a:pt x="193" y="598"/>
                    <a:pt x="211" y="605"/>
                  </a:cubicBezTo>
                  <a:cubicBezTo>
                    <a:pt x="222" y="609"/>
                    <a:pt x="234" y="612"/>
                    <a:pt x="245" y="616"/>
                  </a:cubicBezTo>
                  <a:cubicBezTo>
                    <a:pt x="273" y="552"/>
                    <a:pt x="273" y="552"/>
                    <a:pt x="269" y="530"/>
                  </a:cubicBezTo>
                  <a:cubicBezTo>
                    <a:pt x="231" y="534"/>
                    <a:pt x="200" y="553"/>
                    <a:pt x="174" y="579"/>
                  </a:cubicBezTo>
                  <a:cubicBezTo>
                    <a:pt x="132" y="624"/>
                    <a:pt x="92" y="672"/>
                    <a:pt x="51" y="718"/>
                  </a:cubicBezTo>
                  <a:cubicBezTo>
                    <a:pt x="44" y="726"/>
                    <a:pt x="37" y="734"/>
                    <a:pt x="30" y="741"/>
                  </a:cubicBezTo>
                  <a:cubicBezTo>
                    <a:pt x="25" y="745"/>
                    <a:pt x="17" y="749"/>
                    <a:pt x="13" y="747"/>
                  </a:cubicBezTo>
                  <a:cubicBezTo>
                    <a:pt x="7" y="744"/>
                    <a:pt x="1" y="736"/>
                    <a:pt x="1" y="730"/>
                  </a:cubicBezTo>
                  <a:cubicBezTo>
                    <a:pt x="0" y="722"/>
                    <a:pt x="3" y="712"/>
                    <a:pt x="7" y="704"/>
                  </a:cubicBezTo>
                  <a:cubicBezTo>
                    <a:pt x="35" y="655"/>
                    <a:pt x="64" y="606"/>
                    <a:pt x="91" y="556"/>
                  </a:cubicBezTo>
                  <a:cubicBezTo>
                    <a:pt x="111" y="519"/>
                    <a:pt x="128" y="480"/>
                    <a:pt x="145" y="441"/>
                  </a:cubicBezTo>
                  <a:cubicBezTo>
                    <a:pt x="148" y="434"/>
                    <a:pt x="149" y="424"/>
                    <a:pt x="146" y="417"/>
                  </a:cubicBezTo>
                  <a:cubicBezTo>
                    <a:pt x="138" y="391"/>
                    <a:pt x="141" y="364"/>
                    <a:pt x="145" y="338"/>
                  </a:cubicBezTo>
                  <a:cubicBezTo>
                    <a:pt x="147" y="320"/>
                    <a:pt x="158" y="309"/>
                    <a:pt x="172" y="306"/>
                  </a:cubicBezTo>
                  <a:cubicBezTo>
                    <a:pt x="185" y="304"/>
                    <a:pt x="198" y="312"/>
                    <a:pt x="207" y="328"/>
                  </a:cubicBezTo>
                  <a:cubicBezTo>
                    <a:pt x="211" y="336"/>
                    <a:pt x="215" y="345"/>
                    <a:pt x="222" y="359"/>
                  </a:cubicBezTo>
                  <a:cubicBezTo>
                    <a:pt x="233" y="298"/>
                    <a:pt x="244" y="241"/>
                    <a:pt x="255" y="179"/>
                  </a:cubicBezTo>
                  <a:cubicBezTo>
                    <a:pt x="245" y="183"/>
                    <a:pt x="236" y="185"/>
                    <a:pt x="231" y="190"/>
                  </a:cubicBezTo>
                  <a:cubicBezTo>
                    <a:pt x="210" y="211"/>
                    <a:pt x="188" y="232"/>
                    <a:pt x="172" y="256"/>
                  </a:cubicBezTo>
                  <a:cubicBezTo>
                    <a:pt x="154" y="284"/>
                    <a:pt x="139" y="316"/>
                    <a:pt x="127" y="347"/>
                  </a:cubicBezTo>
                  <a:cubicBezTo>
                    <a:pt x="107" y="399"/>
                    <a:pt x="91" y="452"/>
                    <a:pt x="73" y="504"/>
                  </a:cubicBezTo>
                  <a:cubicBezTo>
                    <a:pt x="70" y="511"/>
                    <a:pt x="77" y="520"/>
                    <a:pt x="67" y="526"/>
                  </a:cubicBezTo>
                  <a:cubicBezTo>
                    <a:pt x="55" y="532"/>
                    <a:pt x="46" y="531"/>
                    <a:pt x="39" y="520"/>
                  </a:cubicBezTo>
                  <a:cubicBezTo>
                    <a:pt x="24" y="498"/>
                    <a:pt x="27" y="473"/>
                    <a:pt x="32" y="450"/>
                  </a:cubicBezTo>
                  <a:cubicBezTo>
                    <a:pt x="55" y="344"/>
                    <a:pt x="100" y="248"/>
                    <a:pt x="165" y="160"/>
                  </a:cubicBezTo>
                  <a:cubicBezTo>
                    <a:pt x="194" y="119"/>
                    <a:pt x="228" y="84"/>
                    <a:pt x="265" y="51"/>
                  </a:cubicBezTo>
                  <a:cubicBezTo>
                    <a:pt x="267" y="49"/>
                    <a:pt x="268" y="44"/>
                    <a:pt x="270" y="41"/>
                  </a:cubicBezTo>
                  <a:cubicBezTo>
                    <a:pt x="268" y="40"/>
                    <a:pt x="267" y="39"/>
                    <a:pt x="266" y="38"/>
                  </a:cubicBezTo>
                  <a:cubicBezTo>
                    <a:pt x="202" y="99"/>
                    <a:pt x="138" y="160"/>
                    <a:pt x="74" y="220"/>
                  </a:cubicBezTo>
                  <a:cubicBezTo>
                    <a:pt x="45" y="201"/>
                    <a:pt x="41" y="170"/>
                    <a:pt x="52" y="140"/>
                  </a:cubicBezTo>
                  <a:cubicBezTo>
                    <a:pt x="67" y="100"/>
                    <a:pt x="82" y="59"/>
                    <a:pt x="97" y="19"/>
                  </a:cubicBezTo>
                  <a:cubicBezTo>
                    <a:pt x="100" y="10"/>
                    <a:pt x="105" y="10"/>
                    <a:pt x="112" y="12"/>
                  </a:cubicBezTo>
                  <a:cubicBezTo>
                    <a:pt x="148" y="22"/>
                    <a:pt x="164" y="63"/>
                    <a:pt x="146" y="96"/>
                  </a:cubicBezTo>
                  <a:cubicBezTo>
                    <a:pt x="144" y="100"/>
                    <a:pt x="143" y="104"/>
                    <a:pt x="141" y="108"/>
                  </a:cubicBezTo>
                  <a:cubicBezTo>
                    <a:pt x="143" y="109"/>
                    <a:pt x="144" y="109"/>
                    <a:pt x="145" y="110"/>
                  </a:cubicBezTo>
                  <a:cubicBezTo>
                    <a:pt x="171" y="90"/>
                    <a:pt x="198" y="69"/>
                    <a:pt x="224" y="50"/>
                  </a:cubicBezTo>
                  <a:cubicBezTo>
                    <a:pt x="245" y="35"/>
                    <a:pt x="266" y="21"/>
                    <a:pt x="288" y="7"/>
                  </a:cubicBezTo>
                  <a:cubicBezTo>
                    <a:pt x="291" y="5"/>
                    <a:pt x="295" y="1"/>
                    <a:pt x="299" y="1"/>
                  </a:cubicBezTo>
                  <a:cubicBezTo>
                    <a:pt x="306" y="0"/>
                    <a:pt x="313" y="2"/>
                    <a:pt x="319" y="2"/>
                  </a:cubicBezTo>
                  <a:cubicBezTo>
                    <a:pt x="319" y="8"/>
                    <a:pt x="320" y="16"/>
                    <a:pt x="317" y="20"/>
                  </a:cubicBezTo>
                  <a:cubicBezTo>
                    <a:pt x="300" y="42"/>
                    <a:pt x="283" y="65"/>
                    <a:pt x="262" y="83"/>
                  </a:cubicBezTo>
                  <a:cubicBezTo>
                    <a:pt x="215" y="126"/>
                    <a:pt x="172" y="171"/>
                    <a:pt x="140" y="226"/>
                  </a:cubicBezTo>
                  <a:cubicBezTo>
                    <a:pt x="130" y="243"/>
                    <a:pt x="121" y="262"/>
                    <a:pt x="112" y="279"/>
                  </a:cubicBezTo>
                  <a:cubicBezTo>
                    <a:pt x="113" y="280"/>
                    <a:pt x="115" y="281"/>
                    <a:pt x="116" y="2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1" name="Freeform 34">
              <a:extLst>
                <a:ext uri="{FF2B5EF4-FFF2-40B4-BE49-F238E27FC236}">
                  <a16:creationId xmlns:a16="http://schemas.microsoft.com/office/drawing/2014/main" id="{C694F643-EEC2-422A-BE9E-3EE3B10BCFE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504363" y="2192338"/>
              <a:ext cx="1533525" cy="2192338"/>
            </a:xfrm>
            <a:custGeom>
              <a:avLst/>
              <a:gdLst>
                <a:gd name="T0" fmla="*/ 73 w 465"/>
                <a:gd name="T1" fmla="*/ 578 h 665"/>
                <a:gd name="T2" fmla="*/ 192 w 465"/>
                <a:gd name="T3" fmla="*/ 621 h 665"/>
                <a:gd name="T4" fmla="*/ 214 w 465"/>
                <a:gd name="T5" fmla="*/ 482 h 665"/>
                <a:gd name="T6" fmla="*/ 108 w 465"/>
                <a:gd name="T7" fmla="*/ 527 h 665"/>
                <a:gd name="T8" fmla="*/ 2 w 465"/>
                <a:gd name="T9" fmla="*/ 514 h 665"/>
                <a:gd name="T10" fmla="*/ 176 w 465"/>
                <a:gd name="T11" fmla="*/ 438 h 665"/>
                <a:gd name="T12" fmla="*/ 172 w 465"/>
                <a:gd name="T13" fmla="*/ 380 h 665"/>
                <a:gd name="T14" fmla="*/ 252 w 465"/>
                <a:gd name="T15" fmla="*/ 303 h 665"/>
                <a:gd name="T16" fmla="*/ 209 w 465"/>
                <a:gd name="T17" fmla="*/ 283 h 665"/>
                <a:gd name="T18" fmla="*/ 103 w 465"/>
                <a:gd name="T19" fmla="*/ 292 h 665"/>
                <a:gd name="T20" fmla="*/ 106 w 465"/>
                <a:gd name="T21" fmla="*/ 168 h 665"/>
                <a:gd name="T22" fmla="*/ 123 w 465"/>
                <a:gd name="T23" fmla="*/ 272 h 665"/>
                <a:gd name="T24" fmla="*/ 246 w 465"/>
                <a:gd name="T25" fmla="*/ 257 h 665"/>
                <a:gd name="T26" fmla="*/ 244 w 465"/>
                <a:gd name="T27" fmla="*/ 242 h 665"/>
                <a:gd name="T28" fmla="*/ 208 w 465"/>
                <a:gd name="T29" fmla="*/ 231 h 665"/>
                <a:gd name="T30" fmla="*/ 230 w 465"/>
                <a:gd name="T31" fmla="*/ 218 h 665"/>
                <a:gd name="T32" fmla="*/ 167 w 465"/>
                <a:gd name="T33" fmla="*/ 245 h 665"/>
                <a:gd name="T34" fmla="*/ 134 w 465"/>
                <a:gd name="T35" fmla="*/ 229 h 665"/>
                <a:gd name="T36" fmla="*/ 154 w 465"/>
                <a:gd name="T37" fmla="*/ 209 h 665"/>
                <a:gd name="T38" fmla="*/ 214 w 465"/>
                <a:gd name="T39" fmla="*/ 147 h 665"/>
                <a:gd name="T40" fmla="*/ 195 w 465"/>
                <a:gd name="T41" fmla="*/ 120 h 665"/>
                <a:gd name="T42" fmla="*/ 215 w 465"/>
                <a:gd name="T43" fmla="*/ 90 h 665"/>
                <a:gd name="T44" fmla="*/ 210 w 465"/>
                <a:gd name="T45" fmla="*/ 72 h 665"/>
                <a:gd name="T46" fmla="*/ 275 w 465"/>
                <a:gd name="T47" fmla="*/ 40 h 665"/>
                <a:gd name="T48" fmla="*/ 329 w 465"/>
                <a:gd name="T49" fmla="*/ 24 h 665"/>
                <a:gd name="T50" fmla="*/ 298 w 465"/>
                <a:gd name="T51" fmla="*/ 81 h 665"/>
                <a:gd name="T52" fmla="*/ 312 w 465"/>
                <a:gd name="T53" fmla="*/ 90 h 665"/>
                <a:gd name="T54" fmla="*/ 307 w 465"/>
                <a:gd name="T55" fmla="*/ 166 h 665"/>
                <a:gd name="T56" fmla="*/ 292 w 465"/>
                <a:gd name="T57" fmla="*/ 224 h 665"/>
                <a:gd name="T58" fmla="*/ 404 w 465"/>
                <a:gd name="T59" fmla="*/ 25 h 665"/>
                <a:gd name="T60" fmla="*/ 334 w 465"/>
                <a:gd name="T61" fmla="*/ 43 h 665"/>
                <a:gd name="T62" fmla="*/ 334 w 465"/>
                <a:gd name="T63" fmla="*/ 30 h 665"/>
                <a:gd name="T64" fmla="*/ 417 w 465"/>
                <a:gd name="T65" fmla="*/ 38 h 665"/>
                <a:gd name="T66" fmla="*/ 336 w 465"/>
                <a:gd name="T67" fmla="*/ 187 h 665"/>
                <a:gd name="T68" fmla="*/ 372 w 465"/>
                <a:gd name="T69" fmla="*/ 223 h 665"/>
                <a:gd name="T70" fmla="*/ 464 w 465"/>
                <a:gd name="T71" fmla="*/ 221 h 665"/>
                <a:gd name="T72" fmla="*/ 429 w 465"/>
                <a:gd name="T73" fmla="*/ 266 h 665"/>
                <a:gd name="T74" fmla="*/ 240 w 465"/>
                <a:gd name="T75" fmla="*/ 326 h 665"/>
                <a:gd name="T76" fmla="*/ 264 w 465"/>
                <a:gd name="T77" fmla="*/ 338 h 665"/>
                <a:gd name="T78" fmla="*/ 237 w 465"/>
                <a:gd name="T79" fmla="*/ 420 h 665"/>
                <a:gd name="T80" fmla="*/ 271 w 465"/>
                <a:gd name="T81" fmla="*/ 421 h 665"/>
                <a:gd name="T82" fmla="*/ 393 w 465"/>
                <a:gd name="T83" fmla="*/ 453 h 665"/>
                <a:gd name="T84" fmla="*/ 346 w 465"/>
                <a:gd name="T85" fmla="*/ 462 h 665"/>
                <a:gd name="T86" fmla="*/ 252 w 465"/>
                <a:gd name="T87" fmla="*/ 469 h 665"/>
                <a:gd name="T88" fmla="*/ 241 w 465"/>
                <a:gd name="T89" fmla="*/ 579 h 665"/>
                <a:gd name="T90" fmla="*/ 252 w 465"/>
                <a:gd name="T91" fmla="*/ 631 h 665"/>
                <a:gd name="T92" fmla="*/ 43 w 465"/>
                <a:gd name="T93" fmla="*/ 568 h 665"/>
                <a:gd name="T94" fmla="*/ 446 w 465"/>
                <a:gd name="T95" fmla="*/ 224 h 665"/>
                <a:gd name="T96" fmla="*/ 330 w 465"/>
                <a:gd name="T97" fmla="*/ 248 h 665"/>
                <a:gd name="T98" fmla="*/ 296 w 465"/>
                <a:gd name="T99" fmla="*/ 102 h 665"/>
                <a:gd name="T100" fmla="*/ 291 w 465"/>
                <a:gd name="T101" fmla="*/ 165 h 665"/>
                <a:gd name="T102" fmla="*/ 296 w 465"/>
                <a:gd name="T103" fmla="*/ 102 h 665"/>
                <a:gd name="T104" fmla="*/ 259 w 465"/>
                <a:gd name="T105" fmla="*/ 198 h 6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65" h="665">
                  <a:moveTo>
                    <a:pt x="43" y="568"/>
                  </a:moveTo>
                  <a:cubicBezTo>
                    <a:pt x="54" y="571"/>
                    <a:pt x="64" y="574"/>
                    <a:pt x="73" y="578"/>
                  </a:cubicBezTo>
                  <a:cubicBezTo>
                    <a:pt x="95" y="588"/>
                    <a:pt x="116" y="600"/>
                    <a:pt x="139" y="608"/>
                  </a:cubicBezTo>
                  <a:cubicBezTo>
                    <a:pt x="156" y="615"/>
                    <a:pt x="174" y="617"/>
                    <a:pt x="192" y="621"/>
                  </a:cubicBezTo>
                  <a:cubicBezTo>
                    <a:pt x="206" y="624"/>
                    <a:pt x="213" y="616"/>
                    <a:pt x="214" y="603"/>
                  </a:cubicBezTo>
                  <a:cubicBezTo>
                    <a:pt x="214" y="564"/>
                    <a:pt x="214" y="525"/>
                    <a:pt x="214" y="482"/>
                  </a:cubicBezTo>
                  <a:cubicBezTo>
                    <a:pt x="197" y="487"/>
                    <a:pt x="182" y="489"/>
                    <a:pt x="169" y="495"/>
                  </a:cubicBezTo>
                  <a:cubicBezTo>
                    <a:pt x="148" y="505"/>
                    <a:pt x="129" y="518"/>
                    <a:pt x="108" y="527"/>
                  </a:cubicBezTo>
                  <a:cubicBezTo>
                    <a:pt x="86" y="536"/>
                    <a:pt x="62" y="543"/>
                    <a:pt x="39" y="549"/>
                  </a:cubicBezTo>
                  <a:cubicBezTo>
                    <a:pt x="25" y="553"/>
                    <a:pt x="0" y="529"/>
                    <a:pt x="2" y="514"/>
                  </a:cubicBezTo>
                  <a:cubicBezTo>
                    <a:pt x="2" y="510"/>
                    <a:pt x="7" y="506"/>
                    <a:pt x="11" y="504"/>
                  </a:cubicBezTo>
                  <a:cubicBezTo>
                    <a:pt x="66" y="482"/>
                    <a:pt x="121" y="459"/>
                    <a:pt x="176" y="438"/>
                  </a:cubicBezTo>
                  <a:cubicBezTo>
                    <a:pt x="216" y="423"/>
                    <a:pt x="236" y="408"/>
                    <a:pt x="259" y="367"/>
                  </a:cubicBezTo>
                  <a:cubicBezTo>
                    <a:pt x="229" y="371"/>
                    <a:pt x="202" y="376"/>
                    <a:pt x="172" y="380"/>
                  </a:cubicBezTo>
                  <a:cubicBezTo>
                    <a:pt x="174" y="360"/>
                    <a:pt x="184" y="346"/>
                    <a:pt x="198" y="335"/>
                  </a:cubicBezTo>
                  <a:cubicBezTo>
                    <a:pt x="215" y="323"/>
                    <a:pt x="233" y="312"/>
                    <a:pt x="252" y="303"/>
                  </a:cubicBezTo>
                  <a:cubicBezTo>
                    <a:pt x="274" y="292"/>
                    <a:pt x="275" y="293"/>
                    <a:pt x="269" y="263"/>
                  </a:cubicBezTo>
                  <a:cubicBezTo>
                    <a:pt x="249" y="270"/>
                    <a:pt x="229" y="276"/>
                    <a:pt x="209" y="283"/>
                  </a:cubicBezTo>
                  <a:cubicBezTo>
                    <a:pt x="183" y="292"/>
                    <a:pt x="157" y="303"/>
                    <a:pt x="130" y="311"/>
                  </a:cubicBezTo>
                  <a:cubicBezTo>
                    <a:pt x="112" y="317"/>
                    <a:pt x="104" y="310"/>
                    <a:pt x="103" y="292"/>
                  </a:cubicBezTo>
                  <a:cubicBezTo>
                    <a:pt x="103" y="268"/>
                    <a:pt x="105" y="243"/>
                    <a:pt x="106" y="219"/>
                  </a:cubicBezTo>
                  <a:cubicBezTo>
                    <a:pt x="106" y="202"/>
                    <a:pt x="106" y="185"/>
                    <a:pt x="106" y="168"/>
                  </a:cubicBezTo>
                  <a:cubicBezTo>
                    <a:pt x="119" y="167"/>
                    <a:pt x="124" y="173"/>
                    <a:pt x="124" y="185"/>
                  </a:cubicBezTo>
                  <a:cubicBezTo>
                    <a:pt x="123" y="214"/>
                    <a:pt x="123" y="243"/>
                    <a:pt x="123" y="272"/>
                  </a:cubicBezTo>
                  <a:cubicBezTo>
                    <a:pt x="123" y="277"/>
                    <a:pt x="124" y="282"/>
                    <a:pt x="124" y="287"/>
                  </a:cubicBezTo>
                  <a:cubicBezTo>
                    <a:pt x="166" y="277"/>
                    <a:pt x="206" y="267"/>
                    <a:pt x="246" y="257"/>
                  </a:cubicBezTo>
                  <a:cubicBezTo>
                    <a:pt x="249" y="256"/>
                    <a:pt x="251" y="252"/>
                    <a:pt x="254" y="249"/>
                  </a:cubicBezTo>
                  <a:cubicBezTo>
                    <a:pt x="250" y="247"/>
                    <a:pt x="248" y="243"/>
                    <a:pt x="244" y="242"/>
                  </a:cubicBezTo>
                  <a:cubicBezTo>
                    <a:pt x="236" y="240"/>
                    <a:pt x="227" y="240"/>
                    <a:pt x="219" y="238"/>
                  </a:cubicBezTo>
                  <a:cubicBezTo>
                    <a:pt x="215" y="237"/>
                    <a:pt x="212" y="233"/>
                    <a:pt x="208" y="231"/>
                  </a:cubicBezTo>
                  <a:cubicBezTo>
                    <a:pt x="211" y="228"/>
                    <a:pt x="214" y="226"/>
                    <a:pt x="218" y="224"/>
                  </a:cubicBezTo>
                  <a:cubicBezTo>
                    <a:pt x="221" y="222"/>
                    <a:pt x="225" y="221"/>
                    <a:pt x="230" y="218"/>
                  </a:cubicBezTo>
                  <a:cubicBezTo>
                    <a:pt x="226" y="210"/>
                    <a:pt x="221" y="202"/>
                    <a:pt x="216" y="192"/>
                  </a:cubicBezTo>
                  <a:cubicBezTo>
                    <a:pt x="200" y="210"/>
                    <a:pt x="184" y="227"/>
                    <a:pt x="167" y="245"/>
                  </a:cubicBezTo>
                  <a:cubicBezTo>
                    <a:pt x="166" y="239"/>
                    <a:pt x="166" y="236"/>
                    <a:pt x="166" y="235"/>
                  </a:cubicBezTo>
                  <a:cubicBezTo>
                    <a:pt x="154" y="233"/>
                    <a:pt x="140" y="235"/>
                    <a:pt x="134" y="229"/>
                  </a:cubicBezTo>
                  <a:cubicBezTo>
                    <a:pt x="126" y="222"/>
                    <a:pt x="127" y="208"/>
                    <a:pt x="137" y="197"/>
                  </a:cubicBezTo>
                  <a:cubicBezTo>
                    <a:pt x="142" y="201"/>
                    <a:pt x="147" y="204"/>
                    <a:pt x="154" y="209"/>
                  </a:cubicBezTo>
                  <a:cubicBezTo>
                    <a:pt x="163" y="198"/>
                    <a:pt x="172" y="186"/>
                    <a:pt x="181" y="176"/>
                  </a:cubicBezTo>
                  <a:cubicBezTo>
                    <a:pt x="191" y="166"/>
                    <a:pt x="201" y="153"/>
                    <a:pt x="214" y="147"/>
                  </a:cubicBezTo>
                  <a:cubicBezTo>
                    <a:pt x="234" y="137"/>
                    <a:pt x="246" y="123"/>
                    <a:pt x="253" y="101"/>
                  </a:cubicBezTo>
                  <a:cubicBezTo>
                    <a:pt x="233" y="107"/>
                    <a:pt x="214" y="113"/>
                    <a:pt x="195" y="120"/>
                  </a:cubicBezTo>
                  <a:cubicBezTo>
                    <a:pt x="194" y="118"/>
                    <a:pt x="194" y="117"/>
                    <a:pt x="193" y="116"/>
                  </a:cubicBezTo>
                  <a:cubicBezTo>
                    <a:pt x="200" y="108"/>
                    <a:pt x="206" y="100"/>
                    <a:pt x="215" y="90"/>
                  </a:cubicBezTo>
                  <a:cubicBezTo>
                    <a:pt x="207" y="89"/>
                    <a:pt x="203" y="88"/>
                    <a:pt x="197" y="87"/>
                  </a:cubicBezTo>
                  <a:cubicBezTo>
                    <a:pt x="201" y="82"/>
                    <a:pt x="205" y="77"/>
                    <a:pt x="210" y="72"/>
                  </a:cubicBezTo>
                  <a:cubicBezTo>
                    <a:pt x="210" y="71"/>
                    <a:pt x="212" y="71"/>
                    <a:pt x="213" y="71"/>
                  </a:cubicBezTo>
                  <a:cubicBezTo>
                    <a:pt x="242" y="79"/>
                    <a:pt x="257" y="56"/>
                    <a:pt x="275" y="40"/>
                  </a:cubicBezTo>
                  <a:cubicBezTo>
                    <a:pt x="287" y="29"/>
                    <a:pt x="299" y="17"/>
                    <a:pt x="311" y="6"/>
                  </a:cubicBezTo>
                  <a:cubicBezTo>
                    <a:pt x="317" y="12"/>
                    <a:pt x="323" y="18"/>
                    <a:pt x="329" y="24"/>
                  </a:cubicBezTo>
                  <a:cubicBezTo>
                    <a:pt x="307" y="43"/>
                    <a:pt x="284" y="61"/>
                    <a:pt x="262" y="80"/>
                  </a:cubicBezTo>
                  <a:cubicBezTo>
                    <a:pt x="274" y="93"/>
                    <a:pt x="286" y="94"/>
                    <a:pt x="298" y="81"/>
                  </a:cubicBezTo>
                  <a:cubicBezTo>
                    <a:pt x="300" y="78"/>
                    <a:pt x="305" y="78"/>
                    <a:pt x="309" y="76"/>
                  </a:cubicBezTo>
                  <a:cubicBezTo>
                    <a:pt x="310" y="81"/>
                    <a:pt x="312" y="85"/>
                    <a:pt x="312" y="90"/>
                  </a:cubicBezTo>
                  <a:cubicBezTo>
                    <a:pt x="310" y="112"/>
                    <a:pt x="308" y="134"/>
                    <a:pt x="306" y="157"/>
                  </a:cubicBezTo>
                  <a:cubicBezTo>
                    <a:pt x="306" y="160"/>
                    <a:pt x="305" y="163"/>
                    <a:pt x="307" y="166"/>
                  </a:cubicBezTo>
                  <a:cubicBezTo>
                    <a:pt x="320" y="189"/>
                    <a:pt x="305" y="205"/>
                    <a:pt x="293" y="222"/>
                  </a:cubicBezTo>
                  <a:cubicBezTo>
                    <a:pt x="293" y="222"/>
                    <a:pt x="292" y="224"/>
                    <a:pt x="292" y="224"/>
                  </a:cubicBezTo>
                  <a:cubicBezTo>
                    <a:pt x="292" y="225"/>
                    <a:pt x="292" y="225"/>
                    <a:pt x="294" y="228"/>
                  </a:cubicBezTo>
                  <a:cubicBezTo>
                    <a:pt x="338" y="164"/>
                    <a:pt x="376" y="98"/>
                    <a:pt x="404" y="25"/>
                  </a:cubicBezTo>
                  <a:cubicBezTo>
                    <a:pt x="390" y="21"/>
                    <a:pt x="379" y="23"/>
                    <a:pt x="367" y="30"/>
                  </a:cubicBezTo>
                  <a:cubicBezTo>
                    <a:pt x="357" y="36"/>
                    <a:pt x="345" y="39"/>
                    <a:pt x="334" y="43"/>
                  </a:cubicBezTo>
                  <a:cubicBezTo>
                    <a:pt x="333" y="42"/>
                    <a:pt x="332" y="40"/>
                    <a:pt x="331" y="39"/>
                  </a:cubicBezTo>
                  <a:cubicBezTo>
                    <a:pt x="332" y="36"/>
                    <a:pt x="332" y="31"/>
                    <a:pt x="334" y="30"/>
                  </a:cubicBezTo>
                  <a:cubicBezTo>
                    <a:pt x="352" y="22"/>
                    <a:pt x="370" y="12"/>
                    <a:pt x="389" y="7"/>
                  </a:cubicBezTo>
                  <a:cubicBezTo>
                    <a:pt x="414" y="0"/>
                    <a:pt x="426" y="13"/>
                    <a:pt x="417" y="38"/>
                  </a:cubicBezTo>
                  <a:cubicBezTo>
                    <a:pt x="410" y="57"/>
                    <a:pt x="399" y="74"/>
                    <a:pt x="389" y="92"/>
                  </a:cubicBezTo>
                  <a:cubicBezTo>
                    <a:pt x="371" y="124"/>
                    <a:pt x="352" y="155"/>
                    <a:pt x="336" y="187"/>
                  </a:cubicBezTo>
                  <a:cubicBezTo>
                    <a:pt x="329" y="200"/>
                    <a:pt x="327" y="214"/>
                    <a:pt x="322" y="233"/>
                  </a:cubicBezTo>
                  <a:cubicBezTo>
                    <a:pt x="341" y="229"/>
                    <a:pt x="356" y="225"/>
                    <a:pt x="372" y="223"/>
                  </a:cubicBezTo>
                  <a:cubicBezTo>
                    <a:pt x="396" y="219"/>
                    <a:pt x="421" y="215"/>
                    <a:pt x="445" y="213"/>
                  </a:cubicBezTo>
                  <a:cubicBezTo>
                    <a:pt x="452" y="213"/>
                    <a:pt x="463" y="217"/>
                    <a:pt x="464" y="221"/>
                  </a:cubicBezTo>
                  <a:cubicBezTo>
                    <a:pt x="465" y="229"/>
                    <a:pt x="464" y="240"/>
                    <a:pt x="459" y="246"/>
                  </a:cubicBezTo>
                  <a:cubicBezTo>
                    <a:pt x="451" y="255"/>
                    <a:pt x="440" y="262"/>
                    <a:pt x="429" y="266"/>
                  </a:cubicBezTo>
                  <a:cubicBezTo>
                    <a:pt x="385" y="279"/>
                    <a:pt x="341" y="291"/>
                    <a:pt x="297" y="305"/>
                  </a:cubicBezTo>
                  <a:cubicBezTo>
                    <a:pt x="277" y="310"/>
                    <a:pt x="258" y="318"/>
                    <a:pt x="240" y="326"/>
                  </a:cubicBezTo>
                  <a:cubicBezTo>
                    <a:pt x="232" y="329"/>
                    <a:pt x="226" y="335"/>
                    <a:pt x="222" y="343"/>
                  </a:cubicBezTo>
                  <a:cubicBezTo>
                    <a:pt x="236" y="341"/>
                    <a:pt x="250" y="341"/>
                    <a:pt x="264" y="338"/>
                  </a:cubicBezTo>
                  <a:cubicBezTo>
                    <a:pt x="283" y="335"/>
                    <a:pt x="299" y="338"/>
                    <a:pt x="311" y="355"/>
                  </a:cubicBezTo>
                  <a:cubicBezTo>
                    <a:pt x="300" y="391"/>
                    <a:pt x="262" y="399"/>
                    <a:pt x="237" y="420"/>
                  </a:cubicBezTo>
                  <a:cubicBezTo>
                    <a:pt x="237" y="422"/>
                    <a:pt x="238" y="423"/>
                    <a:pt x="239" y="425"/>
                  </a:cubicBezTo>
                  <a:cubicBezTo>
                    <a:pt x="249" y="424"/>
                    <a:pt x="260" y="423"/>
                    <a:pt x="271" y="421"/>
                  </a:cubicBezTo>
                  <a:cubicBezTo>
                    <a:pt x="301" y="416"/>
                    <a:pt x="331" y="411"/>
                    <a:pt x="361" y="407"/>
                  </a:cubicBezTo>
                  <a:cubicBezTo>
                    <a:pt x="388" y="404"/>
                    <a:pt x="405" y="429"/>
                    <a:pt x="393" y="453"/>
                  </a:cubicBezTo>
                  <a:cubicBezTo>
                    <a:pt x="388" y="466"/>
                    <a:pt x="374" y="470"/>
                    <a:pt x="355" y="466"/>
                  </a:cubicBezTo>
                  <a:cubicBezTo>
                    <a:pt x="352" y="465"/>
                    <a:pt x="348" y="464"/>
                    <a:pt x="346" y="462"/>
                  </a:cubicBezTo>
                  <a:cubicBezTo>
                    <a:pt x="327" y="448"/>
                    <a:pt x="309" y="452"/>
                    <a:pt x="289" y="461"/>
                  </a:cubicBezTo>
                  <a:cubicBezTo>
                    <a:pt x="278" y="466"/>
                    <a:pt x="264" y="467"/>
                    <a:pt x="252" y="469"/>
                  </a:cubicBezTo>
                  <a:cubicBezTo>
                    <a:pt x="242" y="471"/>
                    <a:pt x="237" y="474"/>
                    <a:pt x="237" y="485"/>
                  </a:cubicBezTo>
                  <a:cubicBezTo>
                    <a:pt x="239" y="516"/>
                    <a:pt x="240" y="548"/>
                    <a:pt x="241" y="579"/>
                  </a:cubicBezTo>
                  <a:cubicBezTo>
                    <a:pt x="241" y="582"/>
                    <a:pt x="242" y="586"/>
                    <a:pt x="243" y="588"/>
                  </a:cubicBezTo>
                  <a:cubicBezTo>
                    <a:pt x="257" y="600"/>
                    <a:pt x="254" y="617"/>
                    <a:pt x="252" y="631"/>
                  </a:cubicBezTo>
                  <a:cubicBezTo>
                    <a:pt x="250" y="641"/>
                    <a:pt x="241" y="651"/>
                    <a:pt x="236" y="660"/>
                  </a:cubicBezTo>
                  <a:cubicBezTo>
                    <a:pt x="184" y="665"/>
                    <a:pt x="59" y="607"/>
                    <a:pt x="43" y="568"/>
                  </a:cubicBezTo>
                  <a:close/>
                  <a:moveTo>
                    <a:pt x="296" y="283"/>
                  </a:moveTo>
                  <a:cubicBezTo>
                    <a:pt x="335" y="285"/>
                    <a:pt x="435" y="246"/>
                    <a:pt x="446" y="224"/>
                  </a:cubicBezTo>
                  <a:cubicBezTo>
                    <a:pt x="442" y="224"/>
                    <a:pt x="439" y="224"/>
                    <a:pt x="436" y="225"/>
                  </a:cubicBezTo>
                  <a:cubicBezTo>
                    <a:pt x="400" y="233"/>
                    <a:pt x="365" y="240"/>
                    <a:pt x="330" y="248"/>
                  </a:cubicBezTo>
                  <a:cubicBezTo>
                    <a:pt x="311" y="252"/>
                    <a:pt x="299" y="263"/>
                    <a:pt x="296" y="283"/>
                  </a:cubicBezTo>
                  <a:close/>
                  <a:moveTo>
                    <a:pt x="296" y="102"/>
                  </a:moveTo>
                  <a:cubicBezTo>
                    <a:pt x="269" y="126"/>
                    <a:pt x="263" y="160"/>
                    <a:pt x="276" y="201"/>
                  </a:cubicBezTo>
                  <a:cubicBezTo>
                    <a:pt x="289" y="193"/>
                    <a:pt x="298" y="183"/>
                    <a:pt x="291" y="165"/>
                  </a:cubicBezTo>
                  <a:cubicBezTo>
                    <a:pt x="287" y="155"/>
                    <a:pt x="290" y="142"/>
                    <a:pt x="291" y="131"/>
                  </a:cubicBezTo>
                  <a:cubicBezTo>
                    <a:pt x="292" y="122"/>
                    <a:pt x="294" y="113"/>
                    <a:pt x="296" y="102"/>
                  </a:cubicBezTo>
                  <a:close/>
                  <a:moveTo>
                    <a:pt x="259" y="138"/>
                  </a:moveTo>
                  <a:cubicBezTo>
                    <a:pt x="229" y="154"/>
                    <a:pt x="229" y="179"/>
                    <a:pt x="259" y="198"/>
                  </a:cubicBezTo>
                  <a:cubicBezTo>
                    <a:pt x="259" y="178"/>
                    <a:pt x="259" y="158"/>
                    <a:pt x="259" y="1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2" name="Freeform 35">
              <a:extLst>
                <a:ext uri="{FF2B5EF4-FFF2-40B4-BE49-F238E27FC236}">
                  <a16:creationId xmlns:a16="http://schemas.microsoft.com/office/drawing/2014/main" id="{2C8A62D3-ACDC-4817-BCF4-B510C63E874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23951" y="1885950"/>
              <a:ext cx="3284538" cy="3254375"/>
            </a:xfrm>
            <a:custGeom>
              <a:avLst/>
              <a:gdLst>
                <a:gd name="T0" fmla="*/ 498 w 996"/>
                <a:gd name="T1" fmla="*/ 985 h 987"/>
                <a:gd name="T2" fmla="*/ 10 w 996"/>
                <a:gd name="T3" fmla="*/ 478 h 987"/>
                <a:gd name="T4" fmla="*/ 515 w 996"/>
                <a:gd name="T5" fmla="*/ 8 h 987"/>
                <a:gd name="T6" fmla="*/ 987 w 996"/>
                <a:gd name="T7" fmla="*/ 514 h 987"/>
                <a:gd name="T8" fmla="*/ 498 w 996"/>
                <a:gd name="T9" fmla="*/ 985 h 987"/>
                <a:gd name="T10" fmla="*/ 27 w 996"/>
                <a:gd name="T11" fmla="*/ 496 h 987"/>
                <a:gd name="T12" fmla="*/ 509 w 996"/>
                <a:gd name="T13" fmla="*/ 967 h 987"/>
                <a:gd name="T14" fmla="*/ 969 w 996"/>
                <a:gd name="T15" fmla="*/ 493 h 987"/>
                <a:gd name="T16" fmla="*/ 473 w 996"/>
                <a:gd name="T17" fmla="*/ 25 h 987"/>
                <a:gd name="T18" fmla="*/ 27 w 996"/>
                <a:gd name="T19" fmla="*/ 496 h 9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96" h="987">
                  <a:moveTo>
                    <a:pt x="498" y="985"/>
                  </a:moveTo>
                  <a:cubicBezTo>
                    <a:pt x="234" y="987"/>
                    <a:pt x="0" y="764"/>
                    <a:pt x="10" y="478"/>
                  </a:cubicBezTo>
                  <a:cubicBezTo>
                    <a:pt x="19" y="228"/>
                    <a:pt x="228" y="0"/>
                    <a:pt x="515" y="8"/>
                  </a:cubicBezTo>
                  <a:cubicBezTo>
                    <a:pt x="772" y="15"/>
                    <a:pt x="996" y="231"/>
                    <a:pt x="987" y="514"/>
                  </a:cubicBezTo>
                  <a:cubicBezTo>
                    <a:pt x="979" y="772"/>
                    <a:pt x="763" y="987"/>
                    <a:pt x="498" y="985"/>
                  </a:cubicBezTo>
                  <a:close/>
                  <a:moveTo>
                    <a:pt x="27" y="496"/>
                  </a:moveTo>
                  <a:cubicBezTo>
                    <a:pt x="25" y="751"/>
                    <a:pt x="238" y="973"/>
                    <a:pt x="509" y="967"/>
                  </a:cubicBezTo>
                  <a:cubicBezTo>
                    <a:pt x="762" y="961"/>
                    <a:pt x="970" y="756"/>
                    <a:pt x="969" y="493"/>
                  </a:cubicBezTo>
                  <a:cubicBezTo>
                    <a:pt x="969" y="233"/>
                    <a:pt x="749" y="10"/>
                    <a:pt x="473" y="25"/>
                  </a:cubicBezTo>
                  <a:cubicBezTo>
                    <a:pt x="233" y="37"/>
                    <a:pt x="26" y="241"/>
                    <a:pt x="27" y="4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3" name="Freeform 36">
              <a:extLst>
                <a:ext uri="{FF2B5EF4-FFF2-40B4-BE49-F238E27FC236}">
                  <a16:creationId xmlns:a16="http://schemas.microsoft.com/office/drawing/2014/main" id="{180346AF-7BA1-44FC-AD90-AE430A8C1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5651" y="1714500"/>
              <a:ext cx="871538" cy="2800350"/>
            </a:xfrm>
            <a:custGeom>
              <a:avLst/>
              <a:gdLst>
                <a:gd name="T0" fmla="*/ 105 w 264"/>
                <a:gd name="T1" fmla="*/ 594 h 849"/>
                <a:gd name="T2" fmla="*/ 0 w 264"/>
                <a:gd name="T3" fmla="*/ 696 h 849"/>
                <a:gd name="T4" fmla="*/ 10 w 264"/>
                <a:gd name="T5" fmla="*/ 652 h 849"/>
                <a:gd name="T6" fmla="*/ 78 w 264"/>
                <a:gd name="T7" fmla="*/ 529 h 849"/>
                <a:gd name="T8" fmla="*/ 142 w 264"/>
                <a:gd name="T9" fmla="*/ 405 h 849"/>
                <a:gd name="T10" fmla="*/ 151 w 264"/>
                <a:gd name="T11" fmla="*/ 363 h 849"/>
                <a:gd name="T12" fmla="*/ 117 w 264"/>
                <a:gd name="T13" fmla="*/ 368 h 849"/>
                <a:gd name="T14" fmla="*/ 93 w 264"/>
                <a:gd name="T15" fmla="*/ 334 h 849"/>
                <a:gd name="T16" fmla="*/ 142 w 264"/>
                <a:gd name="T17" fmla="*/ 240 h 849"/>
                <a:gd name="T18" fmla="*/ 207 w 264"/>
                <a:gd name="T19" fmla="*/ 123 h 849"/>
                <a:gd name="T20" fmla="*/ 211 w 264"/>
                <a:gd name="T21" fmla="*/ 95 h 849"/>
                <a:gd name="T22" fmla="*/ 200 w 264"/>
                <a:gd name="T23" fmla="*/ 5 h 849"/>
                <a:gd name="T24" fmla="*/ 260 w 264"/>
                <a:gd name="T25" fmla="*/ 57 h 849"/>
                <a:gd name="T26" fmla="*/ 227 w 264"/>
                <a:gd name="T27" fmla="*/ 166 h 849"/>
                <a:gd name="T28" fmla="*/ 165 w 264"/>
                <a:gd name="T29" fmla="*/ 268 h 849"/>
                <a:gd name="T30" fmla="*/ 154 w 264"/>
                <a:gd name="T31" fmla="*/ 297 h 849"/>
                <a:gd name="T32" fmla="*/ 161 w 264"/>
                <a:gd name="T33" fmla="*/ 297 h 849"/>
                <a:gd name="T34" fmla="*/ 194 w 264"/>
                <a:gd name="T35" fmla="*/ 305 h 849"/>
                <a:gd name="T36" fmla="*/ 206 w 264"/>
                <a:gd name="T37" fmla="*/ 341 h 849"/>
                <a:gd name="T38" fmla="*/ 162 w 264"/>
                <a:gd name="T39" fmla="*/ 449 h 849"/>
                <a:gd name="T40" fmla="*/ 135 w 264"/>
                <a:gd name="T41" fmla="*/ 504 h 849"/>
                <a:gd name="T42" fmla="*/ 135 w 264"/>
                <a:gd name="T43" fmla="*/ 518 h 849"/>
                <a:gd name="T44" fmla="*/ 156 w 264"/>
                <a:gd name="T45" fmla="*/ 625 h 849"/>
                <a:gd name="T46" fmla="*/ 140 w 264"/>
                <a:gd name="T47" fmla="*/ 747 h 849"/>
                <a:gd name="T48" fmla="*/ 145 w 264"/>
                <a:gd name="T49" fmla="*/ 815 h 849"/>
                <a:gd name="T50" fmla="*/ 120 w 264"/>
                <a:gd name="T51" fmla="*/ 848 h 849"/>
                <a:gd name="T52" fmla="*/ 90 w 264"/>
                <a:gd name="T53" fmla="*/ 814 h 849"/>
                <a:gd name="T54" fmla="*/ 97 w 264"/>
                <a:gd name="T55" fmla="*/ 692 h 849"/>
                <a:gd name="T56" fmla="*/ 105 w 264"/>
                <a:gd name="T57" fmla="*/ 594 h 8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64" h="849">
                  <a:moveTo>
                    <a:pt x="105" y="594"/>
                  </a:moveTo>
                  <a:cubicBezTo>
                    <a:pt x="66" y="626"/>
                    <a:pt x="52" y="677"/>
                    <a:pt x="0" y="696"/>
                  </a:cubicBezTo>
                  <a:cubicBezTo>
                    <a:pt x="4" y="679"/>
                    <a:pt x="4" y="664"/>
                    <a:pt x="10" y="652"/>
                  </a:cubicBezTo>
                  <a:cubicBezTo>
                    <a:pt x="32" y="611"/>
                    <a:pt x="54" y="570"/>
                    <a:pt x="78" y="529"/>
                  </a:cubicBezTo>
                  <a:cubicBezTo>
                    <a:pt x="101" y="489"/>
                    <a:pt x="128" y="451"/>
                    <a:pt x="142" y="405"/>
                  </a:cubicBezTo>
                  <a:cubicBezTo>
                    <a:pt x="146" y="392"/>
                    <a:pt x="148" y="379"/>
                    <a:pt x="151" y="363"/>
                  </a:cubicBezTo>
                  <a:cubicBezTo>
                    <a:pt x="138" y="365"/>
                    <a:pt x="127" y="367"/>
                    <a:pt x="117" y="368"/>
                  </a:cubicBezTo>
                  <a:cubicBezTo>
                    <a:pt x="96" y="371"/>
                    <a:pt x="83" y="354"/>
                    <a:pt x="93" y="334"/>
                  </a:cubicBezTo>
                  <a:cubicBezTo>
                    <a:pt x="108" y="302"/>
                    <a:pt x="125" y="271"/>
                    <a:pt x="142" y="240"/>
                  </a:cubicBezTo>
                  <a:cubicBezTo>
                    <a:pt x="163" y="201"/>
                    <a:pt x="185" y="162"/>
                    <a:pt x="207" y="123"/>
                  </a:cubicBezTo>
                  <a:cubicBezTo>
                    <a:pt x="212" y="113"/>
                    <a:pt x="212" y="105"/>
                    <a:pt x="211" y="95"/>
                  </a:cubicBezTo>
                  <a:cubicBezTo>
                    <a:pt x="206" y="65"/>
                    <a:pt x="203" y="35"/>
                    <a:pt x="200" y="5"/>
                  </a:cubicBezTo>
                  <a:cubicBezTo>
                    <a:pt x="233" y="0"/>
                    <a:pt x="257" y="25"/>
                    <a:pt x="260" y="57"/>
                  </a:cubicBezTo>
                  <a:cubicBezTo>
                    <a:pt x="264" y="99"/>
                    <a:pt x="248" y="133"/>
                    <a:pt x="227" y="166"/>
                  </a:cubicBezTo>
                  <a:cubicBezTo>
                    <a:pt x="206" y="200"/>
                    <a:pt x="185" y="234"/>
                    <a:pt x="165" y="268"/>
                  </a:cubicBezTo>
                  <a:cubicBezTo>
                    <a:pt x="161" y="277"/>
                    <a:pt x="158" y="286"/>
                    <a:pt x="154" y="297"/>
                  </a:cubicBezTo>
                  <a:cubicBezTo>
                    <a:pt x="158" y="297"/>
                    <a:pt x="160" y="298"/>
                    <a:pt x="161" y="297"/>
                  </a:cubicBezTo>
                  <a:cubicBezTo>
                    <a:pt x="175" y="289"/>
                    <a:pt x="185" y="296"/>
                    <a:pt x="194" y="305"/>
                  </a:cubicBezTo>
                  <a:cubicBezTo>
                    <a:pt x="205" y="315"/>
                    <a:pt x="211" y="327"/>
                    <a:pt x="206" y="341"/>
                  </a:cubicBezTo>
                  <a:cubicBezTo>
                    <a:pt x="192" y="377"/>
                    <a:pt x="178" y="414"/>
                    <a:pt x="162" y="449"/>
                  </a:cubicBezTo>
                  <a:cubicBezTo>
                    <a:pt x="154" y="468"/>
                    <a:pt x="143" y="486"/>
                    <a:pt x="135" y="504"/>
                  </a:cubicBezTo>
                  <a:cubicBezTo>
                    <a:pt x="133" y="508"/>
                    <a:pt x="133" y="516"/>
                    <a:pt x="135" y="518"/>
                  </a:cubicBezTo>
                  <a:cubicBezTo>
                    <a:pt x="166" y="549"/>
                    <a:pt x="163" y="586"/>
                    <a:pt x="156" y="625"/>
                  </a:cubicBezTo>
                  <a:cubicBezTo>
                    <a:pt x="150" y="665"/>
                    <a:pt x="143" y="706"/>
                    <a:pt x="140" y="747"/>
                  </a:cubicBezTo>
                  <a:cubicBezTo>
                    <a:pt x="138" y="769"/>
                    <a:pt x="144" y="792"/>
                    <a:pt x="145" y="815"/>
                  </a:cubicBezTo>
                  <a:cubicBezTo>
                    <a:pt x="146" y="836"/>
                    <a:pt x="136" y="848"/>
                    <a:pt x="120" y="848"/>
                  </a:cubicBezTo>
                  <a:cubicBezTo>
                    <a:pt x="104" y="849"/>
                    <a:pt x="89" y="833"/>
                    <a:pt x="90" y="814"/>
                  </a:cubicBezTo>
                  <a:cubicBezTo>
                    <a:pt x="91" y="774"/>
                    <a:pt x="94" y="733"/>
                    <a:pt x="97" y="692"/>
                  </a:cubicBezTo>
                  <a:cubicBezTo>
                    <a:pt x="99" y="661"/>
                    <a:pt x="102" y="629"/>
                    <a:pt x="105" y="59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4" name="Freeform 37">
              <a:extLst>
                <a:ext uri="{FF2B5EF4-FFF2-40B4-BE49-F238E27FC236}">
                  <a16:creationId xmlns:a16="http://schemas.microsoft.com/office/drawing/2014/main" id="{C017B221-BFD4-4CF3-9062-483E74D68A0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7676" y="2505075"/>
              <a:ext cx="788988" cy="1016000"/>
            </a:xfrm>
            <a:custGeom>
              <a:avLst/>
              <a:gdLst>
                <a:gd name="T0" fmla="*/ 30 w 239"/>
                <a:gd name="T1" fmla="*/ 300 h 308"/>
                <a:gd name="T2" fmla="*/ 15 w 239"/>
                <a:gd name="T3" fmla="*/ 250 h 308"/>
                <a:gd name="T4" fmla="*/ 0 w 239"/>
                <a:gd name="T5" fmla="*/ 169 h 308"/>
                <a:gd name="T6" fmla="*/ 5 w 239"/>
                <a:gd name="T7" fmla="*/ 159 h 308"/>
                <a:gd name="T8" fmla="*/ 9 w 239"/>
                <a:gd name="T9" fmla="*/ 148 h 308"/>
                <a:gd name="T10" fmla="*/ 44 w 239"/>
                <a:gd name="T11" fmla="*/ 77 h 308"/>
                <a:gd name="T12" fmla="*/ 190 w 239"/>
                <a:gd name="T13" fmla="*/ 3 h 308"/>
                <a:gd name="T14" fmla="*/ 228 w 239"/>
                <a:gd name="T15" fmla="*/ 1 h 308"/>
                <a:gd name="T16" fmla="*/ 239 w 239"/>
                <a:gd name="T17" fmla="*/ 13 h 308"/>
                <a:gd name="T18" fmla="*/ 235 w 239"/>
                <a:gd name="T19" fmla="*/ 50 h 308"/>
                <a:gd name="T20" fmla="*/ 188 w 239"/>
                <a:gd name="T21" fmla="*/ 189 h 308"/>
                <a:gd name="T22" fmla="*/ 170 w 239"/>
                <a:gd name="T23" fmla="*/ 269 h 308"/>
                <a:gd name="T24" fmla="*/ 150 w 239"/>
                <a:gd name="T25" fmla="*/ 301 h 308"/>
                <a:gd name="T26" fmla="*/ 134 w 239"/>
                <a:gd name="T27" fmla="*/ 299 h 308"/>
                <a:gd name="T28" fmla="*/ 104 w 239"/>
                <a:gd name="T29" fmla="*/ 260 h 308"/>
                <a:gd name="T30" fmla="*/ 65 w 239"/>
                <a:gd name="T31" fmla="*/ 294 h 308"/>
                <a:gd name="T32" fmla="*/ 62 w 239"/>
                <a:gd name="T33" fmla="*/ 291 h 308"/>
                <a:gd name="T34" fmla="*/ 77 w 239"/>
                <a:gd name="T35" fmla="*/ 261 h 308"/>
                <a:gd name="T36" fmla="*/ 77 w 239"/>
                <a:gd name="T37" fmla="*/ 205 h 308"/>
                <a:gd name="T38" fmla="*/ 64 w 239"/>
                <a:gd name="T39" fmla="*/ 157 h 308"/>
                <a:gd name="T40" fmla="*/ 90 w 239"/>
                <a:gd name="T41" fmla="*/ 137 h 308"/>
                <a:gd name="T42" fmla="*/ 126 w 239"/>
                <a:gd name="T43" fmla="*/ 167 h 308"/>
                <a:gd name="T44" fmla="*/ 141 w 239"/>
                <a:gd name="T45" fmla="*/ 193 h 308"/>
                <a:gd name="T46" fmla="*/ 205 w 239"/>
                <a:gd name="T47" fmla="*/ 32 h 308"/>
                <a:gd name="T48" fmla="*/ 202 w 239"/>
                <a:gd name="T49" fmla="*/ 28 h 308"/>
                <a:gd name="T50" fmla="*/ 170 w 239"/>
                <a:gd name="T51" fmla="*/ 41 h 308"/>
                <a:gd name="T52" fmla="*/ 45 w 239"/>
                <a:gd name="T53" fmla="*/ 124 h 308"/>
                <a:gd name="T54" fmla="*/ 31 w 239"/>
                <a:gd name="T55" fmla="*/ 169 h 308"/>
                <a:gd name="T56" fmla="*/ 41 w 239"/>
                <a:gd name="T57" fmla="*/ 195 h 308"/>
                <a:gd name="T58" fmla="*/ 47 w 239"/>
                <a:gd name="T59" fmla="*/ 279 h 308"/>
                <a:gd name="T60" fmla="*/ 36 w 239"/>
                <a:gd name="T61" fmla="*/ 300 h 308"/>
                <a:gd name="T62" fmla="*/ 30 w 239"/>
                <a:gd name="T63" fmla="*/ 30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39" h="308">
                  <a:moveTo>
                    <a:pt x="30" y="300"/>
                  </a:moveTo>
                  <a:cubicBezTo>
                    <a:pt x="25" y="283"/>
                    <a:pt x="19" y="267"/>
                    <a:pt x="15" y="250"/>
                  </a:cubicBezTo>
                  <a:cubicBezTo>
                    <a:pt x="9" y="223"/>
                    <a:pt x="5" y="196"/>
                    <a:pt x="0" y="169"/>
                  </a:cubicBezTo>
                  <a:cubicBezTo>
                    <a:pt x="0" y="166"/>
                    <a:pt x="4" y="163"/>
                    <a:pt x="5" y="159"/>
                  </a:cubicBezTo>
                  <a:cubicBezTo>
                    <a:pt x="7" y="155"/>
                    <a:pt x="10" y="151"/>
                    <a:pt x="9" y="148"/>
                  </a:cubicBezTo>
                  <a:cubicBezTo>
                    <a:pt x="4" y="116"/>
                    <a:pt x="19" y="95"/>
                    <a:pt x="44" y="77"/>
                  </a:cubicBezTo>
                  <a:cubicBezTo>
                    <a:pt x="89" y="46"/>
                    <a:pt x="137" y="19"/>
                    <a:pt x="190" y="3"/>
                  </a:cubicBezTo>
                  <a:cubicBezTo>
                    <a:pt x="202" y="0"/>
                    <a:pt x="215" y="0"/>
                    <a:pt x="228" y="1"/>
                  </a:cubicBezTo>
                  <a:cubicBezTo>
                    <a:pt x="232" y="1"/>
                    <a:pt x="239" y="9"/>
                    <a:pt x="239" y="13"/>
                  </a:cubicBezTo>
                  <a:cubicBezTo>
                    <a:pt x="239" y="26"/>
                    <a:pt x="239" y="39"/>
                    <a:pt x="235" y="50"/>
                  </a:cubicBezTo>
                  <a:cubicBezTo>
                    <a:pt x="220" y="97"/>
                    <a:pt x="202" y="142"/>
                    <a:pt x="188" y="189"/>
                  </a:cubicBezTo>
                  <a:cubicBezTo>
                    <a:pt x="180" y="215"/>
                    <a:pt x="177" y="243"/>
                    <a:pt x="170" y="269"/>
                  </a:cubicBezTo>
                  <a:cubicBezTo>
                    <a:pt x="166" y="281"/>
                    <a:pt x="158" y="291"/>
                    <a:pt x="150" y="301"/>
                  </a:cubicBezTo>
                  <a:cubicBezTo>
                    <a:pt x="145" y="308"/>
                    <a:pt x="140" y="306"/>
                    <a:pt x="134" y="299"/>
                  </a:cubicBezTo>
                  <a:cubicBezTo>
                    <a:pt x="125" y="286"/>
                    <a:pt x="114" y="274"/>
                    <a:pt x="104" y="260"/>
                  </a:cubicBezTo>
                  <a:cubicBezTo>
                    <a:pt x="90" y="272"/>
                    <a:pt x="78" y="283"/>
                    <a:pt x="65" y="294"/>
                  </a:cubicBezTo>
                  <a:cubicBezTo>
                    <a:pt x="64" y="293"/>
                    <a:pt x="63" y="292"/>
                    <a:pt x="62" y="291"/>
                  </a:cubicBezTo>
                  <a:cubicBezTo>
                    <a:pt x="67" y="281"/>
                    <a:pt x="70" y="270"/>
                    <a:pt x="77" y="261"/>
                  </a:cubicBezTo>
                  <a:cubicBezTo>
                    <a:pt x="92" y="242"/>
                    <a:pt x="86" y="224"/>
                    <a:pt x="77" y="205"/>
                  </a:cubicBezTo>
                  <a:cubicBezTo>
                    <a:pt x="71" y="189"/>
                    <a:pt x="66" y="173"/>
                    <a:pt x="64" y="157"/>
                  </a:cubicBezTo>
                  <a:cubicBezTo>
                    <a:pt x="62" y="139"/>
                    <a:pt x="74" y="130"/>
                    <a:pt x="90" y="137"/>
                  </a:cubicBezTo>
                  <a:cubicBezTo>
                    <a:pt x="104" y="144"/>
                    <a:pt x="115" y="156"/>
                    <a:pt x="126" y="167"/>
                  </a:cubicBezTo>
                  <a:cubicBezTo>
                    <a:pt x="132" y="174"/>
                    <a:pt x="135" y="183"/>
                    <a:pt x="141" y="193"/>
                  </a:cubicBezTo>
                  <a:cubicBezTo>
                    <a:pt x="163" y="138"/>
                    <a:pt x="184" y="85"/>
                    <a:pt x="205" y="32"/>
                  </a:cubicBezTo>
                  <a:cubicBezTo>
                    <a:pt x="204" y="31"/>
                    <a:pt x="203" y="29"/>
                    <a:pt x="202" y="28"/>
                  </a:cubicBezTo>
                  <a:cubicBezTo>
                    <a:pt x="191" y="32"/>
                    <a:pt x="180" y="35"/>
                    <a:pt x="170" y="41"/>
                  </a:cubicBezTo>
                  <a:cubicBezTo>
                    <a:pt x="128" y="68"/>
                    <a:pt x="87" y="97"/>
                    <a:pt x="45" y="124"/>
                  </a:cubicBezTo>
                  <a:cubicBezTo>
                    <a:pt x="27" y="136"/>
                    <a:pt x="24" y="151"/>
                    <a:pt x="31" y="169"/>
                  </a:cubicBezTo>
                  <a:cubicBezTo>
                    <a:pt x="34" y="178"/>
                    <a:pt x="37" y="187"/>
                    <a:pt x="41" y="195"/>
                  </a:cubicBezTo>
                  <a:cubicBezTo>
                    <a:pt x="54" y="222"/>
                    <a:pt x="53" y="251"/>
                    <a:pt x="47" y="279"/>
                  </a:cubicBezTo>
                  <a:cubicBezTo>
                    <a:pt x="46" y="286"/>
                    <a:pt x="40" y="293"/>
                    <a:pt x="36" y="300"/>
                  </a:cubicBezTo>
                  <a:cubicBezTo>
                    <a:pt x="34" y="300"/>
                    <a:pt x="32" y="300"/>
                    <a:pt x="30" y="3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5" name="Freeform 38">
              <a:extLst>
                <a:ext uri="{FF2B5EF4-FFF2-40B4-BE49-F238E27FC236}">
                  <a16:creationId xmlns:a16="http://schemas.microsoft.com/office/drawing/2014/main" id="{40AEEB43-2852-4338-96E6-0CA1703DAF27}"/>
                </a:ext>
              </a:extLst>
            </p:cNvPr>
            <p:cNvSpPr>
              <a:spLocks/>
            </p:cNvSpPr>
            <p:nvPr/>
          </p:nvSpPr>
          <p:spPr bwMode="auto">
            <a:xfrm>
              <a:off x="7843838" y="2168525"/>
              <a:ext cx="1108075" cy="1830388"/>
            </a:xfrm>
            <a:custGeom>
              <a:avLst/>
              <a:gdLst>
                <a:gd name="T0" fmla="*/ 216 w 336"/>
                <a:gd name="T1" fmla="*/ 0 h 555"/>
                <a:gd name="T2" fmla="*/ 244 w 336"/>
                <a:gd name="T3" fmla="*/ 5 h 555"/>
                <a:gd name="T4" fmla="*/ 260 w 336"/>
                <a:gd name="T5" fmla="*/ 33 h 555"/>
                <a:gd name="T6" fmla="*/ 205 w 336"/>
                <a:gd name="T7" fmla="*/ 308 h 555"/>
                <a:gd name="T8" fmla="*/ 206 w 336"/>
                <a:gd name="T9" fmla="*/ 313 h 555"/>
                <a:gd name="T10" fmla="*/ 281 w 336"/>
                <a:gd name="T11" fmla="*/ 270 h 555"/>
                <a:gd name="T12" fmla="*/ 255 w 336"/>
                <a:gd name="T13" fmla="*/ 236 h 555"/>
                <a:gd name="T14" fmla="*/ 336 w 336"/>
                <a:gd name="T15" fmla="*/ 260 h 555"/>
                <a:gd name="T16" fmla="*/ 219 w 336"/>
                <a:gd name="T17" fmla="*/ 336 h 555"/>
                <a:gd name="T18" fmla="*/ 192 w 336"/>
                <a:gd name="T19" fmla="*/ 366 h 555"/>
                <a:gd name="T20" fmla="*/ 120 w 336"/>
                <a:gd name="T21" fmla="*/ 507 h 555"/>
                <a:gd name="T22" fmla="*/ 91 w 336"/>
                <a:gd name="T23" fmla="*/ 538 h 555"/>
                <a:gd name="T24" fmla="*/ 23 w 336"/>
                <a:gd name="T25" fmla="*/ 549 h 555"/>
                <a:gd name="T26" fmla="*/ 0 w 336"/>
                <a:gd name="T27" fmla="*/ 525 h 555"/>
                <a:gd name="T28" fmla="*/ 125 w 336"/>
                <a:gd name="T29" fmla="*/ 446 h 555"/>
                <a:gd name="T30" fmla="*/ 154 w 336"/>
                <a:gd name="T31" fmla="*/ 378 h 555"/>
                <a:gd name="T32" fmla="*/ 150 w 336"/>
                <a:gd name="T33" fmla="*/ 375 h 555"/>
                <a:gd name="T34" fmla="*/ 58 w 336"/>
                <a:gd name="T35" fmla="*/ 454 h 555"/>
                <a:gd name="T36" fmla="*/ 42 w 336"/>
                <a:gd name="T37" fmla="*/ 426 h 555"/>
                <a:gd name="T38" fmla="*/ 126 w 336"/>
                <a:gd name="T39" fmla="*/ 370 h 555"/>
                <a:gd name="T40" fmla="*/ 177 w 336"/>
                <a:gd name="T41" fmla="*/ 302 h 555"/>
                <a:gd name="T42" fmla="*/ 203 w 336"/>
                <a:gd name="T43" fmla="*/ 113 h 555"/>
                <a:gd name="T44" fmla="*/ 212 w 336"/>
                <a:gd name="T45" fmla="*/ 13 h 555"/>
                <a:gd name="T46" fmla="*/ 216 w 336"/>
                <a:gd name="T47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36" h="555">
                  <a:moveTo>
                    <a:pt x="216" y="0"/>
                  </a:moveTo>
                  <a:cubicBezTo>
                    <a:pt x="226" y="2"/>
                    <a:pt x="236" y="3"/>
                    <a:pt x="244" y="5"/>
                  </a:cubicBezTo>
                  <a:cubicBezTo>
                    <a:pt x="258" y="10"/>
                    <a:pt x="263" y="19"/>
                    <a:pt x="260" y="33"/>
                  </a:cubicBezTo>
                  <a:cubicBezTo>
                    <a:pt x="242" y="125"/>
                    <a:pt x="223" y="217"/>
                    <a:pt x="205" y="308"/>
                  </a:cubicBezTo>
                  <a:cubicBezTo>
                    <a:pt x="205" y="309"/>
                    <a:pt x="206" y="310"/>
                    <a:pt x="206" y="313"/>
                  </a:cubicBezTo>
                  <a:cubicBezTo>
                    <a:pt x="231" y="299"/>
                    <a:pt x="255" y="285"/>
                    <a:pt x="281" y="270"/>
                  </a:cubicBezTo>
                  <a:cubicBezTo>
                    <a:pt x="271" y="258"/>
                    <a:pt x="263" y="247"/>
                    <a:pt x="255" y="236"/>
                  </a:cubicBezTo>
                  <a:cubicBezTo>
                    <a:pt x="308" y="228"/>
                    <a:pt x="326" y="234"/>
                    <a:pt x="336" y="260"/>
                  </a:cubicBezTo>
                  <a:cubicBezTo>
                    <a:pt x="297" y="286"/>
                    <a:pt x="259" y="312"/>
                    <a:pt x="219" y="336"/>
                  </a:cubicBezTo>
                  <a:cubicBezTo>
                    <a:pt x="207" y="344"/>
                    <a:pt x="197" y="352"/>
                    <a:pt x="192" y="366"/>
                  </a:cubicBezTo>
                  <a:cubicBezTo>
                    <a:pt x="174" y="416"/>
                    <a:pt x="152" y="465"/>
                    <a:pt x="120" y="507"/>
                  </a:cubicBezTo>
                  <a:cubicBezTo>
                    <a:pt x="111" y="518"/>
                    <a:pt x="101" y="528"/>
                    <a:pt x="91" y="538"/>
                  </a:cubicBezTo>
                  <a:cubicBezTo>
                    <a:pt x="71" y="555"/>
                    <a:pt x="46" y="554"/>
                    <a:pt x="23" y="549"/>
                  </a:cubicBezTo>
                  <a:cubicBezTo>
                    <a:pt x="14" y="546"/>
                    <a:pt x="7" y="535"/>
                    <a:pt x="0" y="525"/>
                  </a:cubicBezTo>
                  <a:cubicBezTo>
                    <a:pt x="56" y="519"/>
                    <a:pt x="95" y="489"/>
                    <a:pt x="125" y="446"/>
                  </a:cubicBezTo>
                  <a:cubicBezTo>
                    <a:pt x="139" y="425"/>
                    <a:pt x="151" y="403"/>
                    <a:pt x="154" y="378"/>
                  </a:cubicBezTo>
                  <a:cubicBezTo>
                    <a:pt x="153" y="377"/>
                    <a:pt x="152" y="376"/>
                    <a:pt x="150" y="375"/>
                  </a:cubicBezTo>
                  <a:cubicBezTo>
                    <a:pt x="120" y="401"/>
                    <a:pt x="90" y="427"/>
                    <a:pt x="58" y="454"/>
                  </a:cubicBezTo>
                  <a:cubicBezTo>
                    <a:pt x="53" y="444"/>
                    <a:pt x="48" y="436"/>
                    <a:pt x="42" y="426"/>
                  </a:cubicBezTo>
                  <a:cubicBezTo>
                    <a:pt x="70" y="407"/>
                    <a:pt x="97" y="387"/>
                    <a:pt x="126" y="370"/>
                  </a:cubicBezTo>
                  <a:cubicBezTo>
                    <a:pt x="152" y="354"/>
                    <a:pt x="167" y="331"/>
                    <a:pt x="177" y="302"/>
                  </a:cubicBezTo>
                  <a:cubicBezTo>
                    <a:pt x="196" y="240"/>
                    <a:pt x="201" y="177"/>
                    <a:pt x="203" y="113"/>
                  </a:cubicBezTo>
                  <a:cubicBezTo>
                    <a:pt x="203" y="80"/>
                    <a:pt x="208" y="46"/>
                    <a:pt x="212" y="13"/>
                  </a:cubicBezTo>
                  <a:cubicBezTo>
                    <a:pt x="212" y="9"/>
                    <a:pt x="214" y="5"/>
                    <a:pt x="21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6" name="Freeform 39">
              <a:extLst>
                <a:ext uri="{FF2B5EF4-FFF2-40B4-BE49-F238E27FC236}">
                  <a16:creationId xmlns:a16="http://schemas.microsoft.com/office/drawing/2014/main" id="{00028843-DFE0-4F11-AF8D-33DE89372B24}"/>
                </a:ext>
              </a:extLst>
            </p:cNvPr>
            <p:cNvSpPr>
              <a:spLocks/>
            </p:cNvSpPr>
            <p:nvPr/>
          </p:nvSpPr>
          <p:spPr bwMode="auto">
            <a:xfrm>
              <a:off x="6613526" y="3613150"/>
              <a:ext cx="1001713" cy="492125"/>
            </a:xfrm>
            <a:custGeom>
              <a:avLst/>
              <a:gdLst>
                <a:gd name="T0" fmla="*/ 200 w 304"/>
                <a:gd name="T1" fmla="*/ 75 h 149"/>
                <a:gd name="T2" fmla="*/ 224 w 304"/>
                <a:gd name="T3" fmla="*/ 53 h 149"/>
                <a:gd name="T4" fmla="*/ 38 w 304"/>
                <a:gd name="T5" fmla="*/ 149 h 149"/>
                <a:gd name="T6" fmla="*/ 2 w 304"/>
                <a:gd name="T7" fmla="*/ 90 h 149"/>
                <a:gd name="T8" fmla="*/ 25 w 304"/>
                <a:gd name="T9" fmla="*/ 66 h 149"/>
                <a:gd name="T10" fmla="*/ 129 w 304"/>
                <a:gd name="T11" fmla="*/ 37 h 149"/>
                <a:gd name="T12" fmla="*/ 242 w 304"/>
                <a:gd name="T13" fmla="*/ 5 h 149"/>
                <a:gd name="T14" fmla="*/ 273 w 304"/>
                <a:gd name="T15" fmla="*/ 1 h 149"/>
                <a:gd name="T16" fmla="*/ 301 w 304"/>
                <a:gd name="T17" fmla="*/ 24 h 149"/>
                <a:gd name="T18" fmla="*/ 287 w 304"/>
                <a:gd name="T19" fmla="*/ 46 h 149"/>
                <a:gd name="T20" fmla="*/ 203 w 304"/>
                <a:gd name="T21" fmla="*/ 80 h 149"/>
                <a:gd name="T22" fmla="*/ 200 w 304"/>
                <a:gd name="T23" fmla="*/ 75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04" h="149">
                  <a:moveTo>
                    <a:pt x="200" y="75"/>
                  </a:moveTo>
                  <a:cubicBezTo>
                    <a:pt x="208" y="68"/>
                    <a:pt x="216" y="61"/>
                    <a:pt x="224" y="53"/>
                  </a:cubicBezTo>
                  <a:cubicBezTo>
                    <a:pt x="148" y="58"/>
                    <a:pt x="93" y="104"/>
                    <a:pt x="38" y="149"/>
                  </a:cubicBezTo>
                  <a:cubicBezTo>
                    <a:pt x="14" y="135"/>
                    <a:pt x="0" y="118"/>
                    <a:pt x="2" y="90"/>
                  </a:cubicBezTo>
                  <a:cubicBezTo>
                    <a:pt x="3" y="74"/>
                    <a:pt x="9" y="69"/>
                    <a:pt x="25" y="66"/>
                  </a:cubicBezTo>
                  <a:cubicBezTo>
                    <a:pt x="60" y="57"/>
                    <a:pt x="94" y="47"/>
                    <a:pt x="129" y="37"/>
                  </a:cubicBezTo>
                  <a:cubicBezTo>
                    <a:pt x="167" y="27"/>
                    <a:pt x="204" y="15"/>
                    <a:pt x="242" y="5"/>
                  </a:cubicBezTo>
                  <a:cubicBezTo>
                    <a:pt x="252" y="2"/>
                    <a:pt x="262" y="2"/>
                    <a:pt x="273" y="1"/>
                  </a:cubicBezTo>
                  <a:cubicBezTo>
                    <a:pt x="284" y="0"/>
                    <a:pt x="298" y="12"/>
                    <a:pt x="301" y="24"/>
                  </a:cubicBezTo>
                  <a:cubicBezTo>
                    <a:pt x="304" y="36"/>
                    <a:pt x="296" y="43"/>
                    <a:pt x="287" y="46"/>
                  </a:cubicBezTo>
                  <a:cubicBezTo>
                    <a:pt x="260" y="59"/>
                    <a:pt x="231" y="69"/>
                    <a:pt x="203" y="80"/>
                  </a:cubicBezTo>
                  <a:cubicBezTo>
                    <a:pt x="202" y="79"/>
                    <a:pt x="201" y="77"/>
                    <a:pt x="200" y="7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7" name="Freeform 40">
              <a:extLst>
                <a:ext uri="{FF2B5EF4-FFF2-40B4-BE49-F238E27FC236}">
                  <a16:creationId xmlns:a16="http://schemas.microsoft.com/office/drawing/2014/main" id="{023804D3-09D9-4C61-9287-CF94396CF607}"/>
                </a:ext>
              </a:extLst>
            </p:cNvPr>
            <p:cNvSpPr>
              <a:spLocks/>
            </p:cNvSpPr>
            <p:nvPr/>
          </p:nvSpPr>
          <p:spPr bwMode="auto">
            <a:xfrm>
              <a:off x="8509001" y="3367088"/>
              <a:ext cx="639763" cy="658813"/>
            </a:xfrm>
            <a:custGeom>
              <a:avLst/>
              <a:gdLst>
                <a:gd name="T0" fmla="*/ 0 w 194"/>
                <a:gd name="T1" fmla="*/ 0 h 200"/>
                <a:gd name="T2" fmla="*/ 36 w 194"/>
                <a:gd name="T3" fmla="*/ 30 h 200"/>
                <a:gd name="T4" fmla="*/ 58 w 194"/>
                <a:gd name="T5" fmla="*/ 70 h 200"/>
                <a:gd name="T6" fmla="*/ 150 w 194"/>
                <a:gd name="T7" fmla="*/ 150 h 200"/>
                <a:gd name="T8" fmla="*/ 194 w 194"/>
                <a:gd name="T9" fmla="*/ 168 h 200"/>
                <a:gd name="T10" fmla="*/ 114 w 194"/>
                <a:gd name="T11" fmla="*/ 197 h 200"/>
                <a:gd name="T12" fmla="*/ 85 w 194"/>
                <a:gd name="T13" fmla="*/ 199 h 200"/>
                <a:gd name="T14" fmla="*/ 66 w 194"/>
                <a:gd name="T15" fmla="*/ 188 h 200"/>
                <a:gd name="T16" fmla="*/ 16 w 194"/>
                <a:gd name="T17" fmla="*/ 77 h 200"/>
                <a:gd name="T18" fmla="*/ 1 w 194"/>
                <a:gd name="T19" fmla="*/ 12 h 200"/>
                <a:gd name="T20" fmla="*/ 0 w 194"/>
                <a:gd name="T21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4" h="200">
                  <a:moveTo>
                    <a:pt x="0" y="0"/>
                  </a:moveTo>
                  <a:cubicBezTo>
                    <a:pt x="18" y="5"/>
                    <a:pt x="28" y="17"/>
                    <a:pt x="36" y="30"/>
                  </a:cubicBezTo>
                  <a:cubicBezTo>
                    <a:pt x="44" y="43"/>
                    <a:pt x="52" y="56"/>
                    <a:pt x="58" y="70"/>
                  </a:cubicBezTo>
                  <a:cubicBezTo>
                    <a:pt x="77" y="111"/>
                    <a:pt x="109" y="135"/>
                    <a:pt x="150" y="150"/>
                  </a:cubicBezTo>
                  <a:cubicBezTo>
                    <a:pt x="165" y="156"/>
                    <a:pt x="179" y="162"/>
                    <a:pt x="194" y="168"/>
                  </a:cubicBezTo>
                  <a:cubicBezTo>
                    <a:pt x="172" y="194"/>
                    <a:pt x="143" y="196"/>
                    <a:pt x="114" y="197"/>
                  </a:cubicBezTo>
                  <a:cubicBezTo>
                    <a:pt x="105" y="198"/>
                    <a:pt x="94" y="200"/>
                    <a:pt x="85" y="199"/>
                  </a:cubicBezTo>
                  <a:cubicBezTo>
                    <a:pt x="78" y="198"/>
                    <a:pt x="70" y="193"/>
                    <a:pt x="66" y="188"/>
                  </a:cubicBezTo>
                  <a:cubicBezTo>
                    <a:pt x="41" y="155"/>
                    <a:pt x="28" y="116"/>
                    <a:pt x="16" y="77"/>
                  </a:cubicBezTo>
                  <a:cubicBezTo>
                    <a:pt x="9" y="56"/>
                    <a:pt x="5" y="34"/>
                    <a:pt x="1" y="12"/>
                  </a:cubicBezTo>
                  <a:cubicBezTo>
                    <a:pt x="0" y="9"/>
                    <a:pt x="0" y="5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8" name="Freeform 41">
              <a:extLst>
                <a:ext uri="{FF2B5EF4-FFF2-40B4-BE49-F238E27FC236}">
                  <a16:creationId xmlns:a16="http://schemas.microsoft.com/office/drawing/2014/main" id="{42360C65-1F4F-44D7-ACCF-812FCC61CD9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94351" y="4659313"/>
              <a:ext cx="280988" cy="487363"/>
            </a:xfrm>
            <a:custGeom>
              <a:avLst/>
              <a:gdLst>
                <a:gd name="T0" fmla="*/ 0 w 85"/>
                <a:gd name="T1" fmla="*/ 141 h 148"/>
                <a:gd name="T2" fmla="*/ 6 w 85"/>
                <a:gd name="T3" fmla="*/ 126 h 148"/>
                <a:gd name="T4" fmla="*/ 6 w 85"/>
                <a:gd name="T5" fmla="*/ 23 h 148"/>
                <a:gd name="T6" fmla="*/ 0 w 85"/>
                <a:gd name="T7" fmla="*/ 7 h 148"/>
                <a:gd name="T8" fmla="*/ 84 w 85"/>
                <a:gd name="T9" fmla="*/ 73 h 148"/>
                <a:gd name="T10" fmla="*/ 0 w 85"/>
                <a:gd name="T11" fmla="*/ 141 h 148"/>
                <a:gd name="T12" fmla="*/ 19 w 85"/>
                <a:gd name="T13" fmla="*/ 74 h 148"/>
                <a:gd name="T14" fmla="*/ 19 w 85"/>
                <a:gd name="T15" fmla="*/ 117 h 148"/>
                <a:gd name="T16" fmla="*/ 25 w 85"/>
                <a:gd name="T17" fmla="*/ 139 h 148"/>
                <a:gd name="T18" fmla="*/ 49 w 85"/>
                <a:gd name="T19" fmla="*/ 131 h 148"/>
                <a:gd name="T20" fmla="*/ 65 w 85"/>
                <a:gd name="T21" fmla="*/ 112 h 148"/>
                <a:gd name="T22" fmla="*/ 65 w 85"/>
                <a:gd name="T23" fmla="*/ 35 h 148"/>
                <a:gd name="T24" fmla="*/ 37 w 85"/>
                <a:gd name="T25" fmla="*/ 11 h 148"/>
                <a:gd name="T26" fmla="*/ 19 w 85"/>
                <a:gd name="T27" fmla="*/ 24 h 148"/>
                <a:gd name="T28" fmla="*/ 19 w 85"/>
                <a:gd name="T29" fmla="*/ 74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5" h="148">
                  <a:moveTo>
                    <a:pt x="0" y="141"/>
                  </a:moveTo>
                  <a:cubicBezTo>
                    <a:pt x="2" y="137"/>
                    <a:pt x="6" y="131"/>
                    <a:pt x="6" y="126"/>
                  </a:cubicBezTo>
                  <a:cubicBezTo>
                    <a:pt x="7" y="92"/>
                    <a:pt x="7" y="57"/>
                    <a:pt x="6" y="23"/>
                  </a:cubicBezTo>
                  <a:cubicBezTo>
                    <a:pt x="6" y="18"/>
                    <a:pt x="2" y="12"/>
                    <a:pt x="0" y="7"/>
                  </a:cubicBezTo>
                  <a:cubicBezTo>
                    <a:pt x="71" y="0"/>
                    <a:pt x="84" y="25"/>
                    <a:pt x="84" y="73"/>
                  </a:cubicBezTo>
                  <a:cubicBezTo>
                    <a:pt x="85" y="130"/>
                    <a:pt x="61" y="148"/>
                    <a:pt x="0" y="141"/>
                  </a:cubicBezTo>
                  <a:close/>
                  <a:moveTo>
                    <a:pt x="19" y="74"/>
                  </a:moveTo>
                  <a:cubicBezTo>
                    <a:pt x="19" y="88"/>
                    <a:pt x="19" y="102"/>
                    <a:pt x="19" y="117"/>
                  </a:cubicBezTo>
                  <a:cubicBezTo>
                    <a:pt x="20" y="124"/>
                    <a:pt x="23" y="131"/>
                    <a:pt x="25" y="139"/>
                  </a:cubicBezTo>
                  <a:cubicBezTo>
                    <a:pt x="33" y="136"/>
                    <a:pt x="43" y="136"/>
                    <a:pt x="49" y="131"/>
                  </a:cubicBezTo>
                  <a:cubicBezTo>
                    <a:pt x="56" y="127"/>
                    <a:pt x="62" y="120"/>
                    <a:pt x="65" y="112"/>
                  </a:cubicBezTo>
                  <a:cubicBezTo>
                    <a:pt x="72" y="87"/>
                    <a:pt x="72" y="60"/>
                    <a:pt x="65" y="35"/>
                  </a:cubicBezTo>
                  <a:cubicBezTo>
                    <a:pt x="61" y="21"/>
                    <a:pt x="51" y="13"/>
                    <a:pt x="37" y="11"/>
                  </a:cubicBezTo>
                  <a:cubicBezTo>
                    <a:pt x="24" y="8"/>
                    <a:pt x="19" y="11"/>
                    <a:pt x="19" y="24"/>
                  </a:cubicBezTo>
                  <a:cubicBezTo>
                    <a:pt x="19" y="41"/>
                    <a:pt x="19" y="57"/>
                    <a:pt x="19" y="7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9" name="Freeform 42">
              <a:extLst>
                <a:ext uri="{FF2B5EF4-FFF2-40B4-BE49-F238E27FC236}">
                  <a16:creationId xmlns:a16="http://schemas.microsoft.com/office/drawing/2014/main" id="{29D969D1-D8D7-4CA6-95A7-CB7836ED926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063038" y="4675188"/>
              <a:ext cx="266700" cy="461963"/>
            </a:xfrm>
            <a:custGeom>
              <a:avLst/>
              <a:gdLst>
                <a:gd name="T0" fmla="*/ 48 w 81"/>
                <a:gd name="T1" fmla="*/ 70 h 140"/>
                <a:gd name="T2" fmla="*/ 81 w 81"/>
                <a:gd name="T3" fmla="*/ 136 h 140"/>
                <a:gd name="T4" fmla="*/ 57 w 81"/>
                <a:gd name="T5" fmla="*/ 122 h 140"/>
                <a:gd name="T6" fmla="*/ 41 w 81"/>
                <a:gd name="T7" fmla="*/ 81 h 140"/>
                <a:gd name="T8" fmla="*/ 18 w 81"/>
                <a:gd name="T9" fmla="*/ 69 h 140"/>
                <a:gd name="T10" fmla="*/ 22 w 81"/>
                <a:gd name="T11" fmla="*/ 136 h 140"/>
                <a:gd name="T12" fmla="*/ 0 w 81"/>
                <a:gd name="T13" fmla="*/ 136 h 140"/>
                <a:gd name="T14" fmla="*/ 6 w 81"/>
                <a:gd name="T15" fmla="*/ 119 h 140"/>
                <a:gd name="T16" fmla="*/ 6 w 81"/>
                <a:gd name="T17" fmla="*/ 19 h 140"/>
                <a:gd name="T18" fmla="*/ 1 w 81"/>
                <a:gd name="T19" fmla="*/ 2 h 140"/>
                <a:gd name="T20" fmla="*/ 45 w 81"/>
                <a:gd name="T21" fmla="*/ 2 h 140"/>
                <a:gd name="T22" fmla="*/ 77 w 81"/>
                <a:gd name="T23" fmla="*/ 25 h 140"/>
                <a:gd name="T24" fmla="*/ 59 w 81"/>
                <a:gd name="T25" fmla="*/ 64 h 140"/>
                <a:gd name="T26" fmla="*/ 48 w 81"/>
                <a:gd name="T27" fmla="*/ 70 h 140"/>
                <a:gd name="T28" fmla="*/ 18 w 81"/>
                <a:gd name="T29" fmla="*/ 65 h 140"/>
                <a:gd name="T30" fmla="*/ 40 w 81"/>
                <a:gd name="T31" fmla="*/ 65 h 140"/>
                <a:gd name="T32" fmla="*/ 63 w 81"/>
                <a:gd name="T33" fmla="*/ 23 h 140"/>
                <a:gd name="T34" fmla="*/ 25 w 81"/>
                <a:gd name="T35" fmla="*/ 5 h 140"/>
                <a:gd name="T36" fmla="*/ 18 w 81"/>
                <a:gd name="T37" fmla="*/ 15 h 140"/>
                <a:gd name="T38" fmla="*/ 18 w 81"/>
                <a:gd name="T39" fmla="*/ 65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1" h="140">
                  <a:moveTo>
                    <a:pt x="48" y="70"/>
                  </a:moveTo>
                  <a:cubicBezTo>
                    <a:pt x="61" y="91"/>
                    <a:pt x="63" y="118"/>
                    <a:pt x="81" y="136"/>
                  </a:cubicBezTo>
                  <a:cubicBezTo>
                    <a:pt x="69" y="140"/>
                    <a:pt x="61" y="136"/>
                    <a:pt x="57" y="122"/>
                  </a:cubicBezTo>
                  <a:cubicBezTo>
                    <a:pt x="53" y="108"/>
                    <a:pt x="46" y="95"/>
                    <a:pt x="41" y="81"/>
                  </a:cubicBezTo>
                  <a:cubicBezTo>
                    <a:pt x="35" y="68"/>
                    <a:pt x="35" y="68"/>
                    <a:pt x="18" y="69"/>
                  </a:cubicBezTo>
                  <a:cubicBezTo>
                    <a:pt x="19" y="91"/>
                    <a:pt x="13" y="114"/>
                    <a:pt x="22" y="136"/>
                  </a:cubicBezTo>
                  <a:cubicBezTo>
                    <a:pt x="17" y="136"/>
                    <a:pt x="8" y="136"/>
                    <a:pt x="0" y="136"/>
                  </a:cubicBezTo>
                  <a:cubicBezTo>
                    <a:pt x="2" y="131"/>
                    <a:pt x="6" y="125"/>
                    <a:pt x="6" y="119"/>
                  </a:cubicBezTo>
                  <a:cubicBezTo>
                    <a:pt x="6" y="86"/>
                    <a:pt x="6" y="52"/>
                    <a:pt x="6" y="19"/>
                  </a:cubicBezTo>
                  <a:cubicBezTo>
                    <a:pt x="6" y="14"/>
                    <a:pt x="3" y="8"/>
                    <a:pt x="1" y="2"/>
                  </a:cubicBezTo>
                  <a:cubicBezTo>
                    <a:pt x="14" y="2"/>
                    <a:pt x="29" y="2"/>
                    <a:pt x="45" y="2"/>
                  </a:cubicBezTo>
                  <a:cubicBezTo>
                    <a:pt x="63" y="2"/>
                    <a:pt x="74" y="11"/>
                    <a:pt x="77" y="25"/>
                  </a:cubicBezTo>
                  <a:cubicBezTo>
                    <a:pt x="81" y="41"/>
                    <a:pt x="73" y="56"/>
                    <a:pt x="59" y="64"/>
                  </a:cubicBezTo>
                  <a:cubicBezTo>
                    <a:pt x="56" y="66"/>
                    <a:pt x="53" y="67"/>
                    <a:pt x="48" y="70"/>
                  </a:cubicBezTo>
                  <a:close/>
                  <a:moveTo>
                    <a:pt x="18" y="65"/>
                  </a:moveTo>
                  <a:cubicBezTo>
                    <a:pt x="26" y="65"/>
                    <a:pt x="33" y="66"/>
                    <a:pt x="40" y="65"/>
                  </a:cubicBezTo>
                  <a:cubicBezTo>
                    <a:pt x="60" y="62"/>
                    <a:pt x="69" y="45"/>
                    <a:pt x="63" y="23"/>
                  </a:cubicBezTo>
                  <a:cubicBezTo>
                    <a:pt x="60" y="11"/>
                    <a:pt x="38" y="0"/>
                    <a:pt x="25" y="5"/>
                  </a:cubicBezTo>
                  <a:cubicBezTo>
                    <a:pt x="22" y="7"/>
                    <a:pt x="18" y="11"/>
                    <a:pt x="18" y="15"/>
                  </a:cubicBezTo>
                  <a:cubicBezTo>
                    <a:pt x="17" y="31"/>
                    <a:pt x="18" y="47"/>
                    <a:pt x="18" y="6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0" name="Freeform 43">
              <a:extLst>
                <a:ext uri="{FF2B5EF4-FFF2-40B4-BE49-F238E27FC236}">
                  <a16:creationId xmlns:a16="http://schemas.microsoft.com/office/drawing/2014/main" id="{763770CA-0879-4B36-A7C2-DE3C6CC507B2}"/>
                </a:ext>
              </a:extLst>
            </p:cNvPr>
            <p:cNvSpPr>
              <a:spLocks/>
            </p:cNvSpPr>
            <p:nvPr/>
          </p:nvSpPr>
          <p:spPr bwMode="auto">
            <a:xfrm>
              <a:off x="6300788" y="4668838"/>
              <a:ext cx="282575" cy="458788"/>
            </a:xfrm>
            <a:custGeom>
              <a:avLst/>
              <a:gdLst>
                <a:gd name="T0" fmla="*/ 0 w 86"/>
                <a:gd name="T1" fmla="*/ 139 h 139"/>
                <a:gd name="T2" fmla="*/ 7 w 86"/>
                <a:gd name="T3" fmla="*/ 121 h 139"/>
                <a:gd name="T4" fmla="*/ 7 w 86"/>
                <a:gd name="T5" fmla="*/ 22 h 139"/>
                <a:gd name="T6" fmla="*/ 1 w 86"/>
                <a:gd name="T7" fmla="*/ 4 h 139"/>
                <a:gd name="T8" fmla="*/ 28 w 86"/>
                <a:gd name="T9" fmla="*/ 22 h 139"/>
                <a:gd name="T10" fmla="*/ 74 w 86"/>
                <a:gd name="T11" fmla="*/ 104 h 139"/>
                <a:gd name="T12" fmla="*/ 74 w 86"/>
                <a:gd name="T13" fmla="*/ 15 h 139"/>
                <a:gd name="T14" fmla="*/ 66 w 86"/>
                <a:gd name="T15" fmla="*/ 4 h 139"/>
                <a:gd name="T16" fmla="*/ 86 w 86"/>
                <a:gd name="T17" fmla="*/ 4 h 139"/>
                <a:gd name="T18" fmla="*/ 79 w 86"/>
                <a:gd name="T19" fmla="*/ 21 h 139"/>
                <a:gd name="T20" fmla="*/ 79 w 86"/>
                <a:gd name="T21" fmla="*/ 123 h 139"/>
                <a:gd name="T22" fmla="*/ 79 w 86"/>
                <a:gd name="T23" fmla="*/ 137 h 139"/>
                <a:gd name="T24" fmla="*/ 75 w 86"/>
                <a:gd name="T25" fmla="*/ 139 h 139"/>
                <a:gd name="T26" fmla="*/ 15 w 86"/>
                <a:gd name="T27" fmla="*/ 24 h 139"/>
                <a:gd name="T28" fmla="*/ 21 w 86"/>
                <a:gd name="T29" fmla="*/ 139 h 139"/>
                <a:gd name="T30" fmla="*/ 0 w 86"/>
                <a:gd name="T31" fmla="*/ 139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6" h="139">
                  <a:moveTo>
                    <a:pt x="0" y="139"/>
                  </a:moveTo>
                  <a:cubicBezTo>
                    <a:pt x="3" y="133"/>
                    <a:pt x="7" y="127"/>
                    <a:pt x="7" y="121"/>
                  </a:cubicBezTo>
                  <a:cubicBezTo>
                    <a:pt x="8" y="88"/>
                    <a:pt x="8" y="55"/>
                    <a:pt x="7" y="22"/>
                  </a:cubicBezTo>
                  <a:cubicBezTo>
                    <a:pt x="7" y="16"/>
                    <a:pt x="3" y="10"/>
                    <a:pt x="1" y="4"/>
                  </a:cubicBezTo>
                  <a:cubicBezTo>
                    <a:pt x="13" y="0"/>
                    <a:pt x="21" y="7"/>
                    <a:pt x="28" y="22"/>
                  </a:cubicBezTo>
                  <a:cubicBezTo>
                    <a:pt x="41" y="50"/>
                    <a:pt x="56" y="77"/>
                    <a:pt x="74" y="104"/>
                  </a:cubicBezTo>
                  <a:cubicBezTo>
                    <a:pt x="74" y="74"/>
                    <a:pt x="74" y="45"/>
                    <a:pt x="74" y="15"/>
                  </a:cubicBezTo>
                  <a:cubicBezTo>
                    <a:pt x="74" y="11"/>
                    <a:pt x="69" y="8"/>
                    <a:pt x="66" y="4"/>
                  </a:cubicBezTo>
                  <a:cubicBezTo>
                    <a:pt x="73" y="4"/>
                    <a:pt x="81" y="4"/>
                    <a:pt x="86" y="4"/>
                  </a:cubicBezTo>
                  <a:cubicBezTo>
                    <a:pt x="84" y="9"/>
                    <a:pt x="79" y="15"/>
                    <a:pt x="79" y="21"/>
                  </a:cubicBezTo>
                  <a:cubicBezTo>
                    <a:pt x="78" y="55"/>
                    <a:pt x="79" y="89"/>
                    <a:pt x="79" y="123"/>
                  </a:cubicBezTo>
                  <a:cubicBezTo>
                    <a:pt x="79" y="128"/>
                    <a:pt x="79" y="132"/>
                    <a:pt x="79" y="137"/>
                  </a:cubicBezTo>
                  <a:cubicBezTo>
                    <a:pt x="77" y="138"/>
                    <a:pt x="76" y="138"/>
                    <a:pt x="75" y="139"/>
                  </a:cubicBezTo>
                  <a:cubicBezTo>
                    <a:pt x="55" y="101"/>
                    <a:pt x="35" y="62"/>
                    <a:pt x="15" y="24"/>
                  </a:cubicBezTo>
                  <a:cubicBezTo>
                    <a:pt x="6" y="44"/>
                    <a:pt x="11" y="132"/>
                    <a:pt x="21" y="139"/>
                  </a:cubicBezTo>
                  <a:cubicBezTo>
                    <a:pt x="13" y="139"/>
                    <a:pt x="5" y="139"/>
                    <a:pt x="0" y="1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1" name="Freeform 44">
              <a:extLst>
                <a:ext uri="{FF2B5EF4-FFF2-40B4-BE49-F238E27FC236}">
                  <a16:creationId xmlns:a16="http://schemas.microsoft.com/office/drawing/2014/main" id="{3781095A-CC7C-4C6A-AF5E-2C8A4BDCF6B7}"/>
                </a:ext>
              </a:extLst>
            </p:cNvPr>
            <p:cNvSpPr>
              <a:spLocks/>
            </p:cNvSpPr>
            <p:nvPr/>
          </p:nvSpPr>
          <p:spPr bwMode="auto">
            <a:xfrm>
              <a:off x="7623176" y="4665663"/>
              <a:ext cx="279400" cy="461963"/>
            </a:xfrm>
            <a:custGeom>
              <a:avLst/>
              <a:gdLst>
                <a:gd name="T0" fmla="*/ 64 w 85"/>
                <a:gd name="T1" fmla="*/ 5 h 140"/>
                <a:gd name="T2" fmla="*/ 85 w 85"/>
                <a:gd name="T3" fmla="*/ 5 h 140"/>
                <a:gd name="T4" fmla="*/ 80 w 85"/>
                <a:gd name="T5" fmla="*/ 23 h 140"/>
                <a:gd name="T6" fmla="*/ 79 w 85"/>
                <a:gd name="T7" fmla="*/ 138 h 140"/>
                <a:gd name="T8" fmla="*/ 75 w 85"/>
                <a:gd name="T9" fmla="*/ 140 h 140"/>
                <a:gd name="T10" fmla="*/ 15 w 85"/>
                <a:gd name="T11" fmla="*/ 24 h 140"/>
                <a:gd name="T12" fmla="*/ 11 w 85"/>
                <a:gd name="T13" fmla="*/ 24 h 140"/>
                <a:gd name="T14" fmla="*/ 11 w 85"/>
                <a:gd name="T15" fmla="*/ 56 h 140"/>
                <a:gd name="T16" fmla="*/ 11 w 85"/>
                <a:gd name="T17" fmla="*/ 122 h 140"/>
                <a:gd name="T18" fmla="*/ 18 w 85"/>
                <a:gd name="T19" fmla="*/ 139 h 140"/>
                <a:gd name="T20" fmla="*/ 1 w 85"/>
                <a:gd name="T21" fmla="*/ 139 h 140"/>
                <a:gd name="T22" fmla="*/ 8 w 85"/>
                <a:gd name="T23" fmla="*/ 121 h 140"/>
                <a:gd name="T24" fmla="*/ 8 w 85"/>
                <a:gd name="T25" fmla="*/ 24 h 140"/>
                <a:gd name="T26" fmla="*/ 0 w 85"/>
                <a:gd name="T27" fmla="*/ 5 h 140"/>
                <a:gd name="T28" fmla="*/ 29 w 85"/>
                <a:gd name="T29" fmla="*/ 23 h 140"/>
                <a:gd name="T30" fmla="*/ 71 w 85"/>
                <a:gd name="T31" fmla="*/ 107 h 140"/>
                <a:gd name="T32" fmla="*/ 64 w 85"/>
                <a:gd name="T33" fmla="*/ 5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5" h="140">
                  <a:moveTo>
                    <a:pt x="64" y="5"/>
                  </a:moveTo>
                  <a:cubicBezTo>
                    <a:pt x="73" y="5"/>
                    <a:pt x="80" y="5"/>
                    <a:pt x="85" y="5"/>
                  </a:cubicBezTo>
                  <a:cubicBezTo>
                    <a:pt x="83" y="11"/>
                    <a:pt x="80" y="17"/>
                    <a:pt x="80" y="23"/>
                  </a:cubicBezTo>
                  <a:cubicBezTo>
                    <a:pt x="79" y="62"/>
                    <a:pt x="79" y="100"/>
                    <a:pt x="79" y="138"/>
                  </a:cubicBezTo>
                  <a:cubicBezTo>
                    <a:pt x="78" y="139"/>
                    <a:pt x="77" y="139"/>
                    <a:pt x="75" y="140"/>
                  </a:cubicBezTo>
                  <a:cubicBezTo>
                    <a:pt x="55" y="101"/>
                    <a:pt x="35" y="62"/>
                    <a:pt x="15" y="24"/>
                  </a:cubicBezTo>
                  <a:cubicBezTo>
                    <a:pt x="14" y="24"/>
                    <a:pt x="12" y="24"/>
                    <a:pt x="11" y="24"/>
                  </a:cubicBezTo>
                  <a:cubicBezTo>
                    <a:pt x="11" y="35"/>
                    <a:pt x="11" y="46"/>
                    <a:pt x="11" y="56"/>
                  </a:cubicBezTo>
                  <a:cubicBezTo>
                    <a:pt x="11" y="78"/>
                    <a:pt x="10" y="100"/>
                    <a:pt x="11" y="122"/>
                  </a:cubicBezTo>
                  <a:cubicBezTo>
                    <a:pt x="11" y="128"/>
                    <a:pt x="15" y="134"/>
                    <a:pt x="18" y="139"/>
                  </a:cubicBezTo>
                  <a:cubicBezTo>
                    <a:pt x="13" y="139"/>
                    <a:pt x="5" y="139"/>
                    <a:pt x="1" y="139"/>
                  </a:cubicBezTo>
                  <a:cubicBezTo>
                    <a:pt x="3" y="134"/>
                    <a:pt x="7" y="127"/>
                    <a:pt x="8" y="121"/>
                  </a:cubicBezTo>
                  <a:cubicBezTo>
                    <a:pt x="8" y="88"/>
                    <a:pt x="8" y="56"/>
                    <a:pt x="8" y="24"/>
                  </a:cubicBezTo>
                  <a:cubicBezTo>
                    <a:pt x="8" y="17"/>
                    <a:pt x="3" y="11"/>
                    <a:pt x="0" y="5"/>
                  </a:cubicBezTo>
                  <a:cubicBezTo>
                    <a:pt x="13" y="0"/>
                    <a:pt x="22" y="8"/>
                    <a:pt x="29" y="23"/>
                  </a:cubicBezTo>
                  <a:cubicBezTo>
                    <a:pt x="42" y="51"/>
                    <a:pt x="57" y="79"/>
                    <a:pt x="71" y="107"/>
                  </a:cubicBezTo>
                  <a:cubicBezTo>
                    <a:pt x="79" y="87"/>
                    <a:pt x="75" y="13"/>
                    <a:pt x="64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2" name="Freeform 45">
              <a:extLst>
                <a:ext uri="{FF2B5EF4-FFF2-40B4-BE49-F238E27FC236}">
                  <a16:creationId xmlns:a16="http://schemas.microsoft.com/office/drawing/2014/main" id="{F5E42B7A-F0F0-4FB0-B85C-032264383728}"/>
                </a:ext>
              </a:extLst>
            </p:cNvPr>
            <p:cNvSpPr>
              <a:spLocks/>
            </p:cNvSpPr>
            <p:nvPr/>
          </p:nvSpPr>
          <p:spPr bwMode="auto">
            <a:xfrm>
              <a:off x="9855201" y="2228850"/>
              <a:ext cx="257175" cy="392113"/>
            </a:xfrm>
            <a:custGeom>
              <a:avLst/>
              <a:gdLst>
                <a:gd name="T0" fmla="*/ 0 w 78"/>
                <a:gd name="T1" fmla="*/ 119 h 119"/>
                <a:gd name="T2" fmla="*/ 63 w 78"/>
                <a:gd name="T3" fmla="*/ 0 h 119"/>
                <a:gd name="T4" fmla="*/ 76 w 78"/>
                <a:gd name="T5" fmla="*/ 27 h 119"/>
                <a:gd name="T6" fmla="*/ 0 w 78"/>
                <a:gd name="T7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8" h="119">
                  <a:moveTo>
                    <a:pt x="0" y="119"/>
                  </a:moveTo>
                  <a:cubicBezTo>
                    <a:pt x="21" y="79"/>
                    <a:pt x="42" y="40"/>
                    <a:pt x="63" y="0"/>
                  </a:cubicBezTo>
                  <a:cubicBezTo>
                    <a:pt x="78" y="7"/>
                    <a:pt x="78" y="17"/>
                    <a:pt x="76" y="27"/>
                  </a:cubicBezTo>
                  <a:cubicBezTo>
                    <a:pt x="69" y="62"/>
                    <a:pt x="40" y="100"/>
                    <a:pt x="0" y="1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3" name="Freeform 46">
              <a:extLst>
                <a:ext uri="{FF2B5EF4-FFF2-40B4-BE49-F238E27FC236}">
                  <a16:creationId xmlns:a16="http://schemas.microsoft.com/office/drawing/2014/main" id="{4BBE7A0C-CA22-4E83-BFB5-09CEC35B1D52}"/>
                </a:ext>
              </a:extLst>
            </p:cNvPr>
            <p:cNvSpPr>
              <a:spLocks/>
            </p:cNvSpPr>
            <p:nvPr/>
          </p:nvSpPr>
          <p:spPr bwMode="auto">
            <a:xfrm>
              <a:off x="8697913" y="4678363"/>
              <a:ext cx="276225" cy="452438"/>
            </a:xfrm>
            <a:custGeom>
              <a:avLst/>
              <a:gdLst>
                <a:gd name="T0" fmla="*/ 0 w 84"/>
                <a:gd name="T1" fmla="*/ 1 h 137"/>
                <a:gd name="T2" fmla="*/ 67 w 84"/>
                <a:gd name="T3" fmla="*/ 1 h 137"/>
                <a:gd name="T4" fmla="*/ 82 w 84"/>
                <a:gd name="T5" fmla="*/ 27 h 137"/>
                <a:gd name="T6" fmla="*/ 33 w 84"/>
                <a:gd name="T7" fmla="*/ 3 h 137"/>
                <a:gd name="T8" fmla="*/ 20 w 84"/>
                <a:gd name="T9" fmla="*/ 16 h 137"/>
                <a:gd name="T10" fmla="*/ 20 w 84"/>
                <a:gd name="T11" fmla="*/ 59 h 137"/>
                <a:gd name="T12" fmla="*/ 62 w 84"/>
                <a:gd name="T13" fmla="*/ 42 h 137"/>
                <a:gd name="T14" fmla="*/ 62 w 84"/>
                <a:gd name="T15" fmla="*/ 83 h 137"/>
                <a:gd name="T16" fmla="*/ 21 w 84"/>
                <a:gd name="T17" fmla="*/ 67 h 137"/>
                <a:gd name="T18" fmla="*/ 21 w 84"/>
                <a:gd name="T19" fmla="*/ 124 h 137"/>
                <a:gd name="T20" fmla="*/ 30 w 84"/>
                <a:gd name="T21" fmla="*/ 133 h 137"/>
                <a:gd name="T22" fmla="*/ 83 w 84"/>
                <a:gd name="T23" fmla="*/ 107 h 137"/>
                <a:gd name="T24" fmla="*/ 56 w 84"/>
                <a:gd name="T25" fmla="*/ 136 h 137"/>
                <a:gd name="T26" fmla="*/ 0 w 84"/>
                <a:gd name="T27" fmla="*/ 136 h 137"/>
                <a:gd name="T28" fmla="*/ 0 w 84"/>
                <a:gd name="T29" fmla="*/ 1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4" h="137">
                  <a:moveTo>
                    <a:pt x="0" y="1"/>
                  </a:moveTo>
                  <a:cubicBezTo>
                    <a:pt x="23" y="1"/>
                    <a:pt x="45" y="0"/>
                    <a:pt x="67" y="1"/>
                  </a:cubicBezTo>
                  <a:cubicBezTo>
                    <a:pt x="84" y="2"/>
                    <a:pt x="77" y="17"/>
                    <a:pt x="82" y="27"/>
                  </a:cubicBezTo>
                  <a:cubicBezTo>
                    <a:pt x="70" y="8"/>
                    <a:pt x="54" y="1"/>
                    <a:pt x="33" y="3"/>
                  </a:cubicBezTo>
                  <a:cubicBezTo>
                    <a:pt x="24" y="4"/>
                    <a:pt x="20" y="7"/>
                    <a:pt x="20" y="16"/>
                  </a:cubicBezTo>
                  <a:cubicBezTo>
                    <a:pt x="21" y="30"/>
                    <a:pt x="20" y="45"/>
                    <a:pt x="20" y="59"/>
                  </a:cubicBezTo>
                  <a:cubicBezTo>
                    <a:pt x="49" y="65"/>
                    <a:pt x="54" y="63"/>
                    <a:pt x="62" y="42"/>
                  </a:cubicBezTo>
                  <a:cubicBezTo>
                    <a:pt x="62" y="57"/>
                    <a:pt x="62" y="70"/>
                    <a:pt x="62" y="83"/>
                  </a:cubicBezTo>
                  <a:cubicBezTo>
                    <a:pt x="53" y="64"/>
                    <a:pt x="51" y="64"/>
                    <a:pt x="21" y="67"/>
                  </a:cubicBezTo>
                  <a:cubicBezTo>
                    <a:pt x="21" y="86"/>
                    <a:pt x="20" y="105"/>
                    <a:pt x="21" y="124"/>
                  </a:cubicBezTo>
                  <a:cubicBezTo>
                    <a:pt x="21" y="127"/>
                    <a:pt x="27" y="132"/>
                    <a:pt x="30" y="133"/>
                  </a:cubicBezTo>
                  <a:cubicBezTo>
                    <a:pt x="57" y="137"/>
                    <a:pt x="69" y="130"/>
                    <a:pt x="83" y="107"/>
                  </a:cubicBezTo>
                  <a:cubicBezTo>
                    <a:pt x="84" y="132"/>
                    <a:pt x="80" y="136"/>
                    <a:pt x="56" y="136"/>
                  </a:cubicBezTo>
                  <a:cubicBezTo>
                    <a:pt x="38" y="136"/>
                    <a:pt x="19" y="136"/>
                    <a:pt x="0" y="136"/>
                  </a:cubicBezTo>
                  <a:cubicBezTo>
                    <a:pt x="12" y="124"/>
                    <a:pt x="12" y="14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4" name="Freeform 47">
              <a:extLst>
                <a:ext uri="{FF2B5EF4-FFF2-40B4-BE49-F238E27FC236}">
                  <a16:creationId xmlns:a16="http://schemas.microsoft.com/office/drawing/2014/main" id="{BC22BF87-3723-4AA3-9251-2B9EAD24A01C}"/>
                </a:ext>
              </a:extLst>
            </p:cNvPr>
            <p:cNvSpPr>
              <a:spLocks/>
            </p:cNvSpPr>
            <p:nvPr/>
          </p:nvSpPr>
          <p:spPr bwMode="auto">
            <a:xfrm>
              <a:off x="9396413" y="4662488"/>
              <a:ext cx="296863" cy="484188"/>
            </a:xfrm>
            <a:custGeom>
              <a:avLst/>
              <a:gdLst>
                <a:gd name="T0" fmla="*/ 9 w 90"/>
                <a:gd name="T1" fmla="*/ 138 h 147"/>
                <a:gd name="T2" fmla="*/ 4 w 90"/>
                <a:gd name="T3" fmla="*/ 106 h 147"/>
                <a:gd name="T4" fmla="*/ 7 w 90"/>
                <a:gd name="T5" fmla="*/ 105 h 147"/>
                <a:gd name="T6" fmla="*/ 17 w 90"/>
                <a:gd name="T7" fmla="*/ 124 h 147"/>
                <a:gd name="T8" fmla="*/ 54 w 90"/>
                <a:gd name="T9" fmla="*/ 137 h 147"/>
                <a:gd name="T10" fmla="*/ 72 w 90"/>
                <a:gd name="T11" fmla="*/ 117 h 147"/>
                <a:gd name="T12" fmla="*/ 57 w 90"/>
                <a:gd name="T13" fmla="*/ 84 h 147"/>
                <a:gd name="T14" fmla="*/ 27 w 90"/>
                <a:gd name="T15" fmla="*/ 68 h 147"/>
                <a:gd name="T16" fmla="*/ 8 w 90"/>
                <a:gd name="T17" fmla="*/ 26 h 147"/>
                <a:gd name="T18" fmla="*/ 53 w 90"/>
                <a:gd name="T19" fmla="*/ 5 h 147"/>
                <a:gd name="T20" fmla="*/ 78 w 90"/>
                <a:gd name="T21" fmla="*/ 10 h 147"/>
                <a:gd name="T22" fmla="*/ 79 w 90"/>
                <a:gd name="T23" fmla="*/ 34 h 147"/>
                <a:gd name="T24" fmla="*/ 76 w 90"/>
                <a:gd name="T25" fmla="*/ 34 h 147"/>
                <a:gd name="T26" fmla="*/ 67 w 90"/>
                <a:gd name="T27" fmla="*/ 20 h 147"/>
                <a:gd name="T28" fmla="*/ 31 w 90"/>
                <a:gd name="T29" fmla="*/ 10 h 147"/>
                <a:gd name="T30" fmla="*/ 16 w 90"/>
                <a:gd name="T31" fmla="*/ 37 h 147"/>
                <a:gd name="T32" fmla="*/ 30 w 90"/>
                <a:gd name="T33" fmla="*/ 56 h 147"/>
                <a:gd name="T34" fmla="*/ 65 w 90"/>
                <a:gd name="T35" fmla="*/ 74 h 147"/>
                <a:gd name="T36" fmla="*/ 81 w 90"/>
                <a:gd name="T37" fmla="*/ 122 h 147"/>
                <a:gd name="T38" fmla="*/ 33 w 90"/>
                <a:gd name="T39" fmla="*/ 141 h 147"/>
                <a:gd name="T40" fmla="*/ 9 w 90"/>
                <a:gd name="T41" fmla="*/ 138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0" h="147">
                  <a:moveTo>
                    <a:pt x="9" y="138"/>
                  </a:moveTo>
                  <a:cubicBezTo>
                    <a:pt x="8" y="129"/>
                    <a:pt x="6" y="118"/>
                    <a:pt x="4" y="106"/>
                  </a:cubicBezTo>
                  <a:cubicBezTo>
                    <a:pt x="5" y="106"/>
                    <a:pt x="6" y="106"/>
                    <a:pt x="7" y="105"/>
                  </a:cubicBezTo>
                  <a:cubicBezTo>
                    <a:pt x="10" y="112"/>
                    <a:pt x="13" y="118"/>
                    <a:pt x="17" y="124"/>
                  </a:cubicBezTo>
                  <a:cubicBezTo>
                    <a:pt x="26" y="137"/>
                    <a:pt x="40" y="142"/>
                    <a:pt x="54" y="137"/>
                  </a:cubicBezTo>
                  <a:cubicBezTo>
                    <a:pt x="62" y="135"/>
                    <a:pt x="70" y="125"/>
                    <a:pt x="72" y="117"/>
                  </a:cubicBezTo>
                  <a:cubicBezTo>
                    <a:pt x="77" y="103"/>
                    <a:pt x="71" y="91"/>
                    <a:pt x="57" y="84"/>
                  </a:cubicBezTo>
                  <a:cubicBezTo>
                    <a:pt x="47" y="78"/>
                    <a:pt x="37" y="73"/>
                    <a:pt x="27" y="68"/>
                  </a:cubicBezTo>
                  <a:cubicBezTo>
                    <a:pt x="7" y="57"/>
                    <a:pt x="0" y="43"/>
                    <a:pt x="8" y="26"/>
                  </a:cubicBezTo>
                  <a:cubicBezTo>
                    <a:pt x="15" y="8"/>
                    <a:pt x="34" y="0"/>
                    <a:pt x="53" y="5"/>
                  </a:cubicBezTo>
                  <a:cubicBezTo>
                    <a:pt x="61" y="7"/>
                    <a:pt x="68" y="8"/>
                    <a:pt x="78" y="10"/>
                  </a:cubicBezTo>
                  <a:cubicBezTo>
                    <a:pt x="78" y="17"/>
                    <a:pt x="78" y="25"/>
                    <a:pt x="79" y="34"/>
                  </a:cubicBezTo>
                  <a:cubicBezTo>
                    <a:pt x="78" y="34"/>
                    <a:pt x="77" y="34"/>
                    <a:pt x="76" y="34"/>
                  </a:cubicBezTo>
                  <a:cubicBezTo>
                    <a:pt x="73" y="30"/>
                    <a:pt x="70" y="25"/>
                    <a:pt x="67" y="20"/>
                  </a:cubicBezTo>
                  <a:cubicBezTo>
                    <a:pt x="59" y="10"/>
                    <a:pt x="43" y="5"/>
                    <a:pt x="31" y="10"/>
                  </a:cubicBezTo>
                  <a:cubicBezTo>
                    <a:pt x="18" y="15"/>
                    <a:pt x="13" y="25"/>
                    <a:pt x="16" y="37"/>
                  </a:cubicBezTo>
                  <a:cubicBezTo>
                    <a:pt x="18" y="44"/>
                    <a:pt x="24" y="52"/>
                    <a:pt x="30" y="56"/>
                  </a:cubicBezTo>
                  <a:cubicBezTo>
                    <a:pt x="41" y="63"/>
                    <a:pt x="53" y="67"/>
                    <a:pt x="65" y="74"/>
                  </a:cubicBezTo>
                  <a:cubicBezTo>
                    <a:pt x="83" y="85"/>
                    <a:pt x="90" y="105"/>
                    <a:pt x="81" y="122"/>
                  </a:cubicBezTo>
                  <a:cubicBezTo>
                    <a:pt x="73" y="140"/>
                    <a:pt x="54" y="147"/>
                    <a:pt x="33" y="141"/>
                  </a:cubicBezTo>
                  <a:cubicBezTo>
                    <a:pt x="26" y="139"/>
                    <a:pt x="19" y="139"/>
                    <a:pt x="9" y="1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5" name="Freeform 48">
              <a:extLst>
                <a:ext uri="{FF2B5EF4-FFF2-40B4-BE49-F238E27FC236}">
                  <a16:creationId xmlns:a16="http://schemas.microsoft.com/office/drawing/2014/main" id="{7A59D968-6C97-4B0A-BE09-AB11F142681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40426" y="4668838"/>
              <a:ext cx="280988" cy="458788"/>
            </a:xfrm>
            <a:custGeom>
              <a:avLst/>
              <a:gdLst>
                <a:gd name="T0" fmla="*/ 85 w 85"/>
                <a:gd name="T1" fmla="*/ 139 h 139"/>
                <a:gd name="T2" fmla="*/ 62 w 85"/>
                <a:gd name="T3" fmla="*/ 139 h 139"/>
                <a:gd name="T4" fmla="*/ 65 w 85"/>
                <a:gd name="T5" fmla="*/ 124 h 139"/>
                <a:gd name="T6" fmla="*/ 62 w 85"/>
                <a:gd name="T7" fmla="*/ 108 h 139"/>
                <a:gd name="T8" fmla="*/ 26 w 85"/>
                <a:gd name="T9" fmla="*/ 88 h 139"/>
                <a:gd name="T10" fmla="*/ 22 w 85"/>
                <a:gd name="T11" fmla="*/ 90 h 139"/>
                <a:gd name="T12" fmla="*/ 20 w 85"/>
                <a:gd name="T13" fmla="*/ 139 h 139"/>
                <a:gd name="T14" fmla="*/ 0 w 85"/>
                <a:gd name="T15" fmla="*/ 139 h 139"/>
                <a:gd name="T16" fmla="*/ 8 w 85"/>
                <a:gd name="T17" fmla="*/ 116 h 139"/>
                <a:gd name="T18" fmla="*/ 35 w 85"/>
                <a:gd name="T19" fmla="*/ 12 h 139"/>
                <a:gd name="T20" fmla="*/ 44 w 85"/>
                <a:gd name="T21" fmla="*/ 0 h 139"/>
                <a:gd name="T22" fmla="*/ 48 w 85"/>
                <a:gd name="T23" fmla="*/ 1 h 139"/>
                <a:gd name="T24" fmla="*/ 74 w 85"/>
                <a:gd name="T25" fmla="*/ 107 h 139"/>
                <a:gd name="T26" fmla="*/ 85 w 85"/>
                <a:gd name="T27" fmla="*/ 139 h 139"/>
                <a:gd name="T28" fmla="*/ 57 w 85"/>
                <a:gd name="T29" fmla="*/ 84 h 139"/>
                <a:gd name="T30" fmla="*/ 41 w 85"/>
                <a:gd name="T31" fmla="*/ 21 h 139"/>
                <a:gd name="T32" fmla="*/ 39 w 85"/>
                <a:gd name="T33" fmla="*/ 21 h 139"/>
                <a:gd name="T34" fmla="*/ 23 w 85"/>
                <a:gd name="T35" fmla="*/ 84 h 139"/>
                <a:gd name="T36" fmla="*/ 57 w 85"/>
                <a:gd name="T37" fmla="*/ 84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5" h="139">
                  <a:moveTo>
                    <a:pt x="85" y="139"/>
                  </a:moveTo>
                  <a:cubicBezTo>
                    <a:pt x="79" y="139"/>
                    <a:pt x="70" y="139"/>
                    <a:pt x="62" y="139"/>
                  </a:cubicBezTo>
                  <a:cubicBezTo>
                    <a:pt x="63" y="134"/>
                    <a:pt x="65" y="129"/>
                    <a:pt x="65" y="124"/>
                  </a:cubicBezTo>
                  <a:cubicBezTo>
                    <a:pt x="65" y="119"/>
                    <a:pt x="63" y="114"/>
                    <a:pt x="62" y="108"/>
                  </a:cubicBezTo>
                  <a:cubicBezTo>
                    <a:pt x="58" y="89"/>
                    <a:pt x="45" y="82"/>
                    <a:pt x="26" y="88"/>
                  </a:cubicBezTo>
                  <a:cubicBezTo>
                    <a:pt x="25" y="89"/>
                    <a:pt x="23" y="89"/>
                    <a:pt x="22" y="90"/>
                  </a:cubicBezTo>
                  <a:cubicBezTo>
                    <a:pt x="15" y="97"/>
                    <a:pt x="13" y="130"/>
                    <a:pt x="20" y="139"/>
                  </a:cubicBezTo>
                  <a:cubicBezTo>
                    <a:pt x="12" y="139"/>
                    <a:pt x="5" y="139"/>
                    <a:pt x="0" y="139"/>
                  </a:cubicBezTo>
                  <a:cubicBezTo>
                    <a:pt x="2" y="131"/>
                    <a:pt x="6" y="124"/>
                    <a:pt x="8" y="116"/>
                  </a:cubicBezTo>
                  <a:cubicBezTo>
                    <a:pt x="17" y="82"/>
                    <a:pt x="26" y="47"/>
                    <a:pt x="35" y="12"/>
                  </a:cubicBezTo>
                  <a:cubicBezTo>
                    <a:pt x="37" y="7"/>
                    <a:pt x="41" y="4"/>
                    <a:pt x="44" y="0"/>
                  </a:cubicBezTo>
                  <a:cubicBezTo>
                    <a:pt x="46" y="0"/>
                    <a:pt x="47" y="1"/>
                    <a:pt x="48" y="1"/>
                  </a:cubicBezTo>
                  <a:cubicBezTo>
                    <a:pt x="57" y="36"/>
                    <a:pt x="65" y="72"/>
                    <a:pt x="74" y="107"/>
                  </a:cubicBezTo>
                  <a:cubicBezTo>
                    <a:pt x="77" y="118"/>
                    <a:pt x="81" y="128"/>
                    <a:pt x="85" y="139"/>
                  </a:cubicBezTo>
                  <a:close/>
                  <a:moveTo>
                    <a:pt x="57" y="84"/>
                  </a:moveTo>
                  <a:cubicBezTo>
                    <a:pt x="52" y="62"/>
                    <a:pt x="47" y="41"/>
                    <a:pt x="41" y="21"/>
                  </a:cubicBezTo>
                  <a:cubicBezTo>
                    <a:pt x="40" y="21"/>
                    <a:pt x="40" y="21"/>
                    <a:pt x="39" y="21"/>
                  </a:cubicBezTo>
                  <a:cubicBezTo>
                    <a:pt x="33" y="42"/>
                    <a:pt x="28" y="63"/>
                    <a:pt x="23" y="84"/>
                  </a:cubicBezTo>
                  <a:cubicBezTo>
                    <a:pt x="34" y="84"/>
                    <a:pt x="45" y="84"/>
                    <a:pt x="57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6" name="Freeform 49">
              <a:extLst>
                <a:ext uri="{FF2B5EF4-FFF2-40B4-BE49-F238E27FC236}">
                  <a16:creationId xmlns:a16="http://schemas.microsoft.com/office/drawing/2014/main" id="{C7426D4D-976F-417E-94F4-FD910FBE79CD}"/>
                </a:ext>
              </a:extLst>
            </p:cNvPr>
            <p:cNvSpPr>
              <a:spLocks/>
            </p:cNvSpPr>
            <p:nvPr/>
          </p:nvSpPr>
          <p:spPr bwMode="auto">
            <a:xfrm>
              <a:off x="7272338" y="4681538"/>
              <a:ext cx="265113" cy="455613"/>
            </a:xfrm>
            <a:custGeom>
              <a:avLst/>
              <a:gdLst>
                <a:gd name="T0" fmla="*/ 0 w 80"/>
                <a:gd name="T1" fmla="*/ 0 h 138"/>
                <a:gd name="T2" fmla="*/ 22 w 80"/>
                <a:gd name="T3" fmla="*/ 0 h 138"/>
                <a:gd name="T4" fmla="*/ 17 w 80"/>
                <a:gd name="T5" fmla="*/ 16 h 138"/>
                <a:gd name="T6" fmla="*/ 17 w 80"/>
                <a:gd name="T7" fmla="*/ 106 h 138"/>
                <a:gd name="T8" fmla="*/ 37 w 80"/>
                <a:gd name="T9" fmla="*/ 132 h 138"/>
                <a:gd name="T10" fmla="*/ 69 w 80"/>
                <a:gd name="T11" fmla="*/ 114 h 138"/>
                <a:gd name="T12" fmla="*/ 72 w 80"/>
                <a:gd name="T13" fmla="*/ 96 h 138"/>
                <a:gd name="T14" fmla="*/ 72 w 80"/>
                <a:gd name="T15" fmla="*/ 20 h 138"/>
                <a:gd name="T16" fmla="*/ 66 w 80"/>
                <a:gd name="T17" fmla="*/ 0 h 138"/>
                <a:gd name="T18" fmla="*/ 80 w 80"/>
                <a:gd name="T19" fmla="*/ 0 h 138"/>
                <a:gd name="T20" fmla="*/ 75 w 80"/>
                <a:gd name="T21" fmla="*/ 20 h 138"/>
                <a:gd name="T22" fmla="*/ 75 w 80"/>
                <a:gd name="T23" fmla="*/ 103 h 138"/>
                <a:gd name="T24" fmla="*/ 42 w 80"/>
                <a:gd name="T25" fmla="*/ 137 h 138"/>
                <a:gd name="T26" fmla="*/ 5 w 80"/>
                <a:gd name="T27" fmla="*/ 105 h 138"/>
                <a:gd name="T28" fmla="*/ 4 w 80"/>
                <a:gd name="T29" fmla="*/ 20 h 138"/>
                <a:gd name="T30" fmla="*/ 0 w 80"/>
                <a:gd name="T31" fmla="*/ 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0" h="138">
                  <a:moveTo>
                    <a:pt x="0" y="0"/>
                  </a:moveTo>
                  <a:cubicBezTo>
                    <a:pt x="6" y="0"/>
                    <a:pt x="15" y="0"/>
                    <a:pt x="22" y="0"/>
                  </a:cubicBezTo>
                  <a:cubicBezTo>
                    <a:pt x="20" y="6"/>
                    <a:pt x="17" y="11"/>
                    <a:pt x="17" y="16"/>
                  </a:cubicBezTo>
                  <a:cubicBezTo>
                    <a:pt x="17" y="46"/>
                    <a:pt x="17" y="76"/>
                    <a:pt x="17" y="106"/>
                  </a:cubicBezTo>
                  <a:cubicBezTo>
                    <a:pt x="17" y="120"/>
                    <a:pt x="23" y="129"/>
                    <a:pt x="37" y="132"/>
                  </a:cubicBezTo>
                  <a:cubicBezTo>
                    <a:pt x="49" y="135"/>
                    <a:pt x="65" y="126"/>
                    <a:pt x="69" y="114"/>
                  </a:cubicBezTo>
                  <a:cubicBezTo>
                    <a:pt x="71" y="108"/>
                    <a:pt x="72" y="102"/>
                    <a:pt x="72" y="96"/>
                  </a:cubicBezTo>
                  <a:cubicBezTo>
                    <a:pt x="72" y="71"/>
                    <a:pt x="72" y="45"/>
                    <a:pt x="72" y="20"/>
                  </a:cubicBezTo>
                  <a:cubicBezTo>
                    <a:pt x="72" y="13"/>
                    <a:pt x="68" y="7"/>
                    <a:pt x="66" y="0"/>
                  </a:cubicBezTo>
                  <a:cubicBezTo>
                    <a:pt x="70" y="0"/>
                    <a:pt x="76" y="0"/>
                    <a:pt x="80" y="0"/>
                  </a:cubicBezTo>
                  <a:cubicBezTo>
                    <a:pt x="78" y="7"/>
                    <a:pt x="75" y="14"/>
                    <a:pt x="75" y="20"/>
                  </a:cubicBezTo>
                  <a:cubicBezTo>
                    <a:pt x="74" y="48"/>
                    <a:pt x="75" y="75"/>
                    <a:pt x="75" y="103"/>
                  </a:cubicBezTo>
                  <a:cubicBezTo>
                    <a:pt x="74" y="123"/>
                    <a:pt x="62" y="136"/>
                    <a:pt x="42" y="137"/>
                  </a:cubicBezTo>
                  <a:cubicBezTo>
                    <a:pt x="20" y="138"/>
                    <a:pt x="6" y="127"/>
                    <a:pt x="5" y="105"/>
                  </a:cubicBezTo>
                  <a:cubicBezTo>
                    <a:pt x="4" y="77"/>
                    <a:pt x="5" y="49"/>
                    <a:pt x="4" y="20"/>
                  </a:cubicBezTo>
                  <a:cubicBezTo>
                    <a:pt x="4" y="13"/>
                    <a:pt x="2" y="7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7" name="Freeform 50">
              <a:extLst>
                <a:ext uri="{FF2B5EF4-FFF2-40B4-BE49-F238E27FC236}">
                  <a16:creationId xmlns:a16="http://schemas.microsoft.com/office/drawing/2014/main" id="{875A6BA1-FD71-4B83-864C-A54112096768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3151" y="4681538"/>
              <a:ext cx="285750" cy="446088"/>
            </a:xfrm>
            <a:custGeom>
              <a:avLst/>
              <a:gdLst>
                <a:gd name="T0" fmla="*/ 65 w 87"/>
                <a:gd name="T1" fmla="*/ 43 h 135"/>
                <a:gd name="T2" fmla="*/ 65 w 87"/>
                <a:gd name="T3" fmla="*/ 82 h 135"/>
                <a:gd name="T4" fmla="*/ 47 w 87"/>
                <a:gd name="T5" fmla="*/ 66 h 135"/>
                <a:gd name="T6" fmla="*/ 19 w 87"/>
                <a:gd name="T7" fmla="*/ 66 h 135"/>
                <a:gd name="T8" fmla="*/ 25 w 87"/>
                <a:gd name="T9" fmla="*/ 135 h 135"/>
                <a:gd name="T10" fmla="*/ 0 w 87"/>
                <a:gd name="T11" fmla="*/ 135 h 135"/>
                <a:gd name="T12" fmla="*/ 7 w 87"/>
                <a:gd name="T13" fmla="*/ 120 h 135"/>
                <a:gd name="T14" fmla="*/ 7 w 87"/>
                <a:gd name="T15" fmla="*/ 16 h 135"/>
                <a:gd name="T16" fmla="*/ 1 w 87"/>
                <a:gd name="T17" fmla="*/ 0 h 135"/>
                <a:gd name="T18" fmla="*/ 78 w 87"/>
                <a:gd name="T19" fmla="*/ 0 h 135"/>
                <a:gd name="T20" fmla="*/ 87 w 87"/>
                <a:gd name="T21" fmla="*/ 26 h 135"/>
                <a:gd name="T22" fmla="*/ 31 w 87"/>
                <a:gd name="T23" fmla="*/ 3 h 135"/>
                <a:gd name="T24" fmla="*/ 20 w 87"/>
                <a:gd name="T25" fmla="*/ 12 h 135"/>
                <a:gd name="T26" fmla="*/ 20 w 87"/>
                <a:gd name="T27" fmla="*/ 60 h 135"/>
                <a:gd name="T28" fmla="*/ 65 w 87"/>
                <a:gd name="T29" fmla="*/ 43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7" h="135">
                  <a:moveTo>
                    <a:pt x="65" y="43"/>
                  </a:moveTo>
                  <a:cubicBezTo>
                    <a:pt x="65" y="59"/>
                    <a:pt x="65" y="71"/>
                    <a:pt x="65" y="82"/>
                  </a:cubicBezTo>
                  <a:cubicBezTo>
                    <a:pt x="60" y="77"/>
                    <a:pt x="55" y="69"/>
                    <a:pt x="47" y="66"/>
                  </a:cubicBezTo>
                  <a:cubicBezTo>
                    <a:pt x="40" y="63"/>
                    <a:pt x="30" y="66"/>
                    <a:pt x="19" y="66"/>
                  </a:cubicBezTo>
                  <a:cubicBezTo>
                    <a:pt x="23" y="89"/>
                    <a:pt x="13" y="113"/>
                    <a:pt x="25" y="135"/>
                  </a:cubicBezTo>
                  <a:cubicBezTo>
                    <a:pt x="18" y="135"/>
                    <a:pt x="8" y="135"/>
                    <a:pt x="0" y="135"/>
                  </a:cubicBezTo>
                  <a:cubicBezTo>
                    <a:pt x="3" y="130"/>
                    <a:pt x="7" y="125"/>
                    <a:pt x="7" y="120"/>
                  </a:cubicBezTo>
                  <a:cubicBezTo>
                    <a:pt x="8" y="85"/>
                    <a:pt x="8" y="51"/>
                    <a:pt x="7" y="16"/>
                  </a:cubicBezTo>
                  <a:cubicBezTo>
                    <a:pt x="7" y="11"/>
                    <a:pt x="3" y="5"/>
                    <a:pt x="1" y="0"/>
                  </a:cubicBezTo>
                  <a:cubicBezTo>
                    <a:pt x="25" y="0"/>
                    <a:pt x="51" y="0"/>
                    <a:pt x="78" y="0"/>
                  </a:cubicBezTo>
                  <a:cubicBezTo>
                    <a:pt x="81" y="9"/>
                    <a:pt x="84" y="17"/>
                    <a:pt x="87" y="26"/>
                  </a:cubicBezTo>
                  <a:cubicBezTo>
                    <a:pt x="72" y="6"/>
                    <a:pt x="53" y="0"/>
                    <a:pt x="31" y="3"/>
                  </a:cubicBezTo>
                  <a:cubicBezTo>
                    <a:pt x="27" y="3"/>
                    <a:pt x="20" y="8"/>
                    <a:pt x="20" y="12"/>
                  </a:cubicBezTo>
                  <a:cubicBezTo>
                    <a:pt x="19" y="28"/>
                    <a:pt x="20" y="44"/>
                    <a:pt x="20" y="60"/>
                  </a:cubicBezTo>
                  <a:cubicBezTo>
                    <a:pt x="48" y="65"/>
                    <a:pt x="57" y="62"/>
                    <a:pt x="65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8" name="Freeform 51">
              <a:extLst>
                <a:ext uri="{FF2B5EF4-FFF2-40B4-BE49-F238E27FC236}">
                  <a16:creationId xmlns:a16="http://schemas.microsoft.com/office/drawing/2014/main" id="{3D534C96-B63D-40BA-80BF-B5EF836D3F01}"/>
                </a:ext>
              </a:extLst>
            </p:cNvPr>
            <p:cNvSpPr>
              <a:spLocks/>
            </p:cNvSpPr>
            <p:nvPr/>
          </p:nvSpPr>
          <p:spPr bwMode="auto">
            <a:xfrm>
              <a:off x="8337551" y="4681538"/>
              <a:ext cx="263525" cy="446088"/>
            </a:xfrm>
            <a:custGeom>
              <a:avLst/>
              <a:gdLst>
                <a:gd name="T0" fmla="*/ 66 w 80"/>
                <a:gd name="T1" fmla="*/ 0 h 135"/>
                <a:gd name="T2" fmla="*/ 80 w 80"/>
                <a:gd name="T3" fmla="*/ 0 h 135"/>
                <a:gd name="T4" fmla="*/ 64 w 80"/>
                <a:gd name="T5" fmla="*/ 53 h 135"/>
                <a:gd name="T6" fmla="*/ 38 w 80"/>
                <a:gd name="T7" fmla="*/ 135 h 135"/>
                <a:gd name="T8" fmla="*/ 28 w 80"/>
                <a:gd name="T9" fmla="*/ 101 h 135"/>
                <a:gd name="T10" fmla="*/ 8 w 80"/>
                <a:gd name="T11" fmla="*/ 20 h 135"/>
                <a:gd name="T12" fmla="*/ 0 w 80"/>
                <a:gd name="T13" fmla="*/ 0 h 135"/>
                <a:gd name="T14" fmla="*/ 22 w 80"/>
                <a:gd name="T15" fmla="*/ 0 h 135"/>
                <a:gd name="T16" fmla="*/ 20 w 80"/>
                <a:gd name="T17" fmla="*/ 15 h 135"/>
                <a:gd name="T18" fmla="*/ 42 w 80"/>
                <a:gd name="T19" fmla="*/ 105 h 135"/>
                <a:gd name="T20" fmla="*/ 46 w 80"/>
                <a:gd name="T21" fmla="*/ 94 h 135"/>
                <a:gd name="T22" fmla="*/ 67 w 80"/>
                <a:gd name="T23" fmla="*/ 19 h 135"/>
                <a:gd name="T24" fmla="*/ 66 w 80"/>
                <a:gd name="T25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0" h="135">
                  <a:moveTo>
                    <a:pt x="66" y="0"/>
                  </a:moveTo>
                  <a:cubicBezTo>
                    <a:pt x="70" y="0"/>
                    <a:pt x="77" y="0"/>
                    <a:pt x="80" y="0"/>
                  </a:cubicBezTo>
                  <a:cubicBezTo>
                    <a:pt x="75" y="17"/>
                    <a:pt x="69" y="35"/>
                    <a:pt x="64" y="53"/>
                  </a:cubicBezTo>
                  <a:cubicBezTo>
                    <a:pt x="56" y="80"/>
                    <a:pt x="49" y="107"/>
                    <a:pt x="38" y="135"/>
                  </a:cubicBezTo>
                  <a:cubicBezTo>
                    <a:pt x="35" y="123"/>
                    <a:pt x="31" y="112"/>
                    <a:pt x="28" y="101"/>
                  </a:cubicBezTo>
                  <a:cubicBezTo>
                    <a:pt x="22" y="74"/>
                    <a:pt x="15" y="47"/>
                    <a:pt x="8" y="20"/>
                  </a:cubicBezTo>
                  <a:cubicBezTo>
                    <a:pt x="7" y="13"/>
                    <a:pt x="3" y="7"/>
                    <a:pt x="0" y="0"/>
                  </a:cubicBezTo>
                  <a:cubicBezTo>
                    <a:pt x="7" y="0"/>
                    <a:pt x="16" y="0"/>
                    <a:pt x="22" y="0"/>
                  </a:cubicBezTo>
                  <a:cubicBezTo>
                    <a:pt x="22" y="5"/>
                    <a:pt x="19" y="11"/>
                    <a:pt x="20" y="15"/>
                  </a:cubicBezTo>
                  <a:cubicBezTo>
                    <a:pt x="27" y="44"/>
                    <a:pt x="34" y="73"/>
                    <a:pt x="42" y="105"/>
                  </a:cubicBezTo>
                  <a:cubicBezTo>
                    <a:pt x="44" y="99"/>
                    <a:pt x="46" y="97"/>
                    <a:pt x="46" y="94"/>
                  </a:cubicBezTo>
                  <a:cubicBezTo>
                    <a:pt x="53" y="69"/>
                    <a:pt x="61" y="44"/>
                    <a:pt x="67" y="19"/>
                  </a:cubicBezTo>
                  <a:cubicBezTo>
                    <a:pt x="68" y="14"/>
                    <a:pt x="66" y="7"/>
                    <a:pt x="6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9" name="Freeform 52">
              <a:extLst>
                <a:ext uri="{FF2B5EF4-FFF2-40B4-BE49-F238E27FC236}">
                  <a16:creationId xmlns:a16="http://schemas.microsoft.com/office/drawing/2014/main" id="{CB1C2076-C982-47C2-A3C0-42A533DECFD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38751" y="4681538"/>
              <a:ext cx="260350" cy="452438"/>
            </a:xfrm>
            <a:custGeom>
              <a:avLst/>
              <a:gdLst>
                <a:gd name="T0" fmla="*/ 0 w 79"/>
                <a:gd name="T1" fmla="*/ 0 h 137"/>
                <a:gd name="T2" fmla="*/ 22 w 79"/>
                <a:gd name="T3" fmla="*/ 0 h 137"/>
                <a:gd name="T4" fmla="*/ 17 w 79"/>
                <a:gd name="T5" fmla="*/ 18 h 137"/>
                <a:gd name="T6" fmla="*/ 17 w 79"/>
                <a:gd name="T7" fmla="*/ 103 h 137"/>
                <a:gd name="T8" fmla="*/ 40 w 79"/>
                <a:gd name="T9" fmla="*/ 132 h 137"/>
                <a:gd name="T10" fmla="*/ 71 w 79"/>
                <a:gd name="T11" fmla="*/ 106 h 137"/>
                <a:gd name="T12" fmla="*/ 71 w 79"/>
                <a:gd name="T13" fmla="*/ 12 h 137"/>
                <a:gd name="T14" fmla="*/ 64 w 79"/>
                <a:gd name="T15" fmla="*/ 0 h 137"/>
                <a:gd name="T16" fmla="*/ 79 w 79"/>
                <a:gd name="T17" fmla="*/ 0 h 137"/>
                <a:gd name="T18" fmla="*/ 74 w 79"/>
                <a:gd name="T19" fmla="*/ 22 h 137"/>
                <a:gd name="T20" fmla="*/ 74 w 79"/>
                <a:gd name="T21" fmla="*/ 103 h 137"/>
                <a:gd name="T22" fmla="*/ 39 w 79"/>
                <a:gd name="T23" fmla="*/ 137 h 137"/>
                <a:gd name="T24" fmla="*/ 5 w 79"/>
                <a:gd name="T25" fmla="*/ 103 h 137"/>
                <a:gd name="T26" fmla="*/ 4 w 79"/>
                <a:gd name="T27" fmla="*/ 19 h 137"/>
                <a:gd name="T28" fmla="*/ 0 w 79"/>
                <a:gd name="T29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" h="137">
                  <a:moveTo>
                    <a:pt x="0" y="0"/>
                  </a:moveTo>
                  <a:cubicBezTo>
                    <a:pt x="7" y="0"/>
                    <a:pt x="15" y="0"/>
                    <a:pt x="22" y="0"/>
                  </a:cubicBezTo>
                  <a:cubicBezTo>
                    <a:pt x="20" y="6"/>
                    <a:pt x="17" y="12"/>
                    <a:pt x="17" y="18"/>
                  </a:cubicBezTo>
                  <a:cubicBezTo>
                    <a:pt x="16" y="47"/>
                    <a:pt x="16" y="75"/>
                    <a:pt x="17" y="103"/>
                  </a:cubicBezTo>
                  <a:cubicBezTo>
                    <a:pt x="17" y="122"/>
                    <a:pt x="24" y="131"/>
                    <a:pt x="40" y="132"/>
                  </a:cubicBezTo>
                  <a:cubicBezTo>
                    <a:pt x="55" y="133"/>
                    <a:pt x="70" y="122"/>
                    <a:pt x="71" y="106"/>
                  </a:cubicBezTo>
                  <a:cubicBezTo>
                    <a:pt x="72" y="75"/>
                    <a:pt x="71" y="43"/>
                    <a:pt x="71" y="12"/>
                  </a:cubicBezTo>
                  <a:cubicBezTo>
                    <a:pt x="71" y="8"/>
                    <a:pt x="66" y="4"/>
                    <a:pt x="64" y="0"/>
                  </a:cubicBezTo>
                  <a:cubicBezTo>
                    <a:pt x="69" y="0"/>
                    <a:pt x="75" y="0"/>
                    <a:pt x="79" y="0"/>
                  </a:cubicBezTo>
                  <a:cubicBezTo>
                    <a:pt x="78" y="7"/>
                    <a:pt x="74" y="15"/>
                    <a:pt x="74" y="22"/>
                  </a:cubicBezTo>
                  <a:cubicBezTo>
                    <a:pt x="74" y="49"/>
                    <a:pt x="74" y="76"/>
                    <a:pt x="74" y="103"/>
                  </a:cubicBezTo>
                  <a:cubicBezTo>
                    <a:pt x="74" y="124"/>
                    <a:pt x="59" y="137"/>
                    <a:pt x="39" y="137"/>
                  </a:cubicBezTo>
                  <a:cubicBezTo>
                    <a:pt x="17" y="137"/>
                    <a:pt x="5" y="126"/>
                    <a:pt x="5" y="103"/>
                  </a:cubicBezTo>
                  <a:cubicBezTo>
                    <a:pt x="5" y="75"/>
                    <a:pt x="5" y="47"/>
                    <a:pt x="4" y="19"/>
                  </a:cubicBezTo>
                  <a:cubicBezTo>
                    <a:pt x="4" y="13"/>
                    <a:pt x="1" y="7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60" name="Freeform 53">
              <a:extLst>
                <a:ext uri="{FF2B5EF4-FFF2-40B4-BE49-F238E27FC236}">
                  <a16:creationId xmlns:a16="http://schemas.microsoft.com/office/drawing/2014/main" id="{550547ED-DE0D-471C-89E4-B1242B3C2BF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2376" y="4681538"/>
              <a:ext cx="288925" cy="442913"/>
            </a:xfrm>
            <a:custGeom>
              <a:avLst/>
              <a:gdLst>
                <a:gd name="T0" fmla="*/ 88 w 88"/>
                <a:gd name="T1" fmla="*/ 27 h 134"/>
                <a:gd name="T2" fmla="*/ 50 w 88"/>
                <a:gd name="T3" fmla="*/ 6 h 134"/>
                <a:gd name="T4" fmla="*/ 50 w 88"/>
                <a:gd name="T5" fmla="*/ 89 h 134"/>
                <a:gd name="T6" fmla="*/ 51 w 88"/>
                <a:gd name="T7" fmla="*/ 118 h 134"/>
                <a:gd name="T8" fmla="*/ 57 w 88"/>
                <a:gd name="T9" fmla="*/ 134 h 134"/>
                <a:gd name="T10" fmla="*/ 31 w 88"/>
                <a:gd name="T11" fmla="*/ 134 h 134"/>
                <a:gd name="T12" fmla="*/ 38 w 88"/>
                <a:gd name="T13" fmla="*/ 115 h 134"/>
                <a:gd name="T14" fmla="*/ 38 w 88"/>
                <a:gd name="T15" fmla="*/ 20 h 134"/>
                <a:gd name="T16" fmla="*/ 33 w 88"/>
                <a:gd name="T17" fmla="*/ 6 h 134"/>
                <a:gd name="T18" fmla="*/ 12 w 88"/>
                <a:gd name="T19" fmla="*/ 13 h 134"/>
                <a:gd name="T20" fmla="*/ 0 w 88"/>
                <a:gd name="T21" fmla="*/ 28 h 134"/>
                <a:gd name="T22" fmla="*/ 7 w 88"/>
                <a:gd name="T23" fmla="*/ 0 h 134"/>
                <a:gd name="T24" fmla="*/ 82 w 88"/>
                <a:gd name="T25" fmla="*/ 0 h 134"/>
                <a:gd name="T26" fmla="*/ 88 w 88"/>
                <a:gd name="T27" fmla="*/ 27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8" h="134">
                  <a:moveTo>
                    <a:pt x="88" y="27"/>
                  </a:moveTo>
                  <a:cubicBezTo>
                    <a:pt x="73" y="3"/>
                    <a:pt x="73" y="3"/>
                    <a:pt x="50" y="6"/>
                  </a:cubicBezTo>
                  <a:cubicBezTo>
                    <a:pt x="50" y="34"/>
                    <a:pt x="50" y="61"/>
                    <a:pt x="50" y="89"/>
                  </a:cubicBezTo>
                  <a:cubicBezTo>
                    <a:pt x="50" y="99"/>
                    <a:pt x="50" y="108"/>
                    <a:pt x="51" y="118"/>
                  </a:cubicBezTo>
                  <a:cubicBezTo>
                    <a:pt x="51" y="123"/>
                    <a:pt x="55" y="129"/>
                    <a:pt x="57" y="134"/>
                  </a:cubicBezTo>
                  <a:cubicBezTo>
                    <a:pt x="50" y="134"/>
                    <a:pt x="39" y="134"/>
                    <a:pt x="31" y="134"/>
                  </a:cubicBezTo>
                  <a:cubicBezTo>
                    <a:pt x="33" y="129"/>
                    <a:pt x="38" y="122"/>
                    <a:pt x="38" y="115"/>
                  </a:cubicBezTo>
                  <a:cubicBezTo>
                    <a:pt x="39" y="84"/>
                    <a:pt x="39" y="52"/>
                    <a:pt x="38" y="20"/>
                  </a:cubicBezTo>
                  <a:cubicBezTo>
                    <a:pt x="38" y="15"/>
                    <a:pt x="34" y="5"/>
                    <a:pt x="33" y="6"/>
                  </a:cubicBezTo>
                  <a:cubicBezTo>
                    <a:pt x="25" y="6"/>
                    <a:pt x="17" y="9"/>
                    <a:pt x="12" y="13"/>
                  </a:cubicBezTo>
                  <a:cubicBezTo>
                    <a:pt x="7" y="16"/>
                    <a:pt x="6" y="23"/>
                    <a:pt x="0" y="28"/>
                  </a:cubicBezTo>
                  <a:cubicBezTo>
                    <a:pt x="2" y="19"/>
                    <a:pt x="4" y="10"/>
                    <a:pt x="7" y="0"/>
                  </a:cubicBezTo>
                  <a:cubicBezTo>
                    <a:pt x="32" y="0"/>
                    <a:pt x="56" y="0"/>
                    <a:pt x="82" y="0"/>
                  </a:cubicBezTo>
                  <a:cubicBezTo>
                    <a:pt x="84" y="9"/>
                    <a:pt x="86" y="18"/>
                    <a:pt x="88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61" name="Freeform 54">
              <a:extLst>
                <a:ext uri="{FF2B5EF4-FFF2-40B4-BE49-F238E27FC236}">
                  <a16:creationId xmlns:a16="http://schemas.microsoft.com/office/drawing/2014/main" id="{A986800F-BC0E-45CC-B064-A2116F32D1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77501" y="4681538"/>
              <a:ext cx="274638" cy="446088"/>
            </a:xfrm>
            <a:custGeom>
              <a:avLst/>
              <a:gdLst>
                <a:gd name="T0" fmla="*/ 62 w 83"/>
                <a:gd name="T1" fmla="*/ 135 h 135"/>
                <a:gd name="T2" fmla="*/ 28 w 83"/>
                <a:gd name="T3" fmla="*/ 135 h 135"/>
                <a:gd name="T4" fmla="*/ 36 w 83"/>
                <a:gd name="T5" fmla="*/ 115 h 135"/>
                <a:gd name="T6" fmla="*/ 0 w 83"/>
                <a:gd name="T7" fmla="*/ 0 h 135"/>
                <a:gd name="T8" fmla="*/ 21 w 83"/>
                <a:gd name="T9" fmla="*/ 0 h 135"/>
                <a:gd name="T10" fmla="*/ 43 w 83"/>
                <a:gd name="T11" fmla="*/ 71 h 135"/>
                <a:gd name="T12" fmla="*/ 63 w 83"/>
                <a:gd name="T13" fmla="*/ 0 h 135"/>
                <a:gd name="T14" fmla="*/ 83 w 83"/>
                <a:gd name="T15" fmla="*/ 0 h 135"/>
                <a:gd name="T16" fmla="*/ 62 w 83"/>
                <a:gd name="T17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" h="135">
                  <a:moveTo>
                    <a:pt x="62" y="135"/>
                  </a:moveTo>
                  <a:cubicBezTo>
                    <a:pt x="47" y="135"/>
                    <a:pt x="36" y="135"/>
                    <a:pt x="28" y="135"/>
                  </a:cubicBezTo>
                  <a:cubicBezTo>
                    <a:pt x="31" y="129"/>
                    <a:pt x="35" y="122"/>
                    <a:pt x="36" y="115"/>
                  </a:cubicBezTo>
                  <a:cubicBezTo>
                    <a:pt x="37" y="86"/>
                    <a:pt x="17" y="24"/>
                    <a:pt x="0" y="0"/>
                  </a:cubicBezTo>
                  <a:cubicBezTo>
                    <a:pt x="8" y="0"/>
                    <a:pt x="17" y="0"/>
                    <a:pt x="21" y="0"/>
                  </a:cubicBezTo>
                  <a:cubicBezTo>
                    <a:pt x="20" y="27"/>
                    <a:pt x="35" y="48"/>
                    <a:pt x="43" y="71"/>
                  </a:cubicBezTo>
                  <a:cubicBezTo>
                    <a:pt x="51" y="48"/>
                    <a:pt x="69" y="28"/>
                    <a:pt x="63" y="0"/>
                  </a:cubicBezTo>
                  <a:cubicBezTo>
                    <a:pt x="68" y="0"/>
                    <a:pt x="76" y="0"/>
                    <a:pt x="83" y="0"/>
                  </a:cubicBezTo>
                  <a:cubicBezTo>
                    <a:pt x="51" y="35"/>
                    <a:pt x="34" y="124"/>
                    <a:pt x="62" y="1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62" name="Freeform 55">
              <a:extLst>
                <a:ext uri="{FF2B5EF4-FFF2-40B4-BE49-F238E27FC236}">
                  <a16:creationId xmlns:a16="http://schemas.microsoft.com/office/drawing/2014/main" id="{2B91A33B-AD8A-4282-A756-C7640EBDDC99}"/>
                </a:ext>
              </a:extLst>
            </p:cNvPr>
            <p:cNvSpPr>
              <a:spLocks/>
            </p:cNvSpPr>
            <p:nvPr/>
          </p:nvSpPr>
          <p:spPr bwMode="auto">
            <a:xfrm>
              <a:off x="9809163" y="4681538"/>
              <a:ext cx="203200" cy="442913"/>
            </a:xfrm>
            <a:custGeom>
              <a:avLst/>
              <a:gdLst>
                <a:gd name="T0" fmla="*/ 0 w 62"/>
                <a:gd name="T1" fmla="*/ 132 h 134"/>
                <a:gd name="T2" fmla="*/ 10 w 62"/>
                <a:gd name="T3" fmla="*/ 132 h 134"/>
                <a:gd name="T4" fmla="*/ 23 w 62"/>
                <a:gd name="T5" fmla="*/ 119 h 134"/>
                <a:gd name="T6" fmla="*/ 23 w 62"/>
                <a:gd name="T7" fmla="*/ 18 h 134"/>
                <a:gd name="T8" fmla="*/ 8 w 62"/>
                <a:gd name="T9" fmla="*/ 2 h 134"/>
                <a:gd name="T10" fmla="*/ 0 w 62"/>
                <a:gd name="T11" fmla="*/ 0 h 134"/>
                <a:gd name="T12" fmla="*/ 58 w 62"/>
                <a:gd name="T13" fmla="*/ 0 h 134"/>
                <a:gd name="T14" fmla="*/ 58 w 62"/>
                <a:gd name="T15" fmla="*/ 2 h 134"/>
                <a:gd name="T16" fmla="*/ 52 w 62"/>
                <a:gd name="T17" fmla="*/ 2 h 134"/>
                <a:gd name="T18" fmla="*/ 34 w 62"/>
                <a:gd name="T19" fmla="*/ 22 h 134"/>
                <a:gd name="T20" fmla="*/ 34 w 62"/>
                <a:gd name="T21" fmla="*/ 104 h 134"/>
                <a:gd name="T22" fmla="*/ 62 w 62"/>
                <a:gd name="T23" fmla="*/ 134 h 134"/>
                <a:gd name="T24" fmla="*/ 0 w 62"/>
                <a:gd name="T25" fmla="*/ 134 h 134"/>
                <a:gd name="T26" fmla="*/ 0 w 62"/>
                <a:gd name="T27" fmla="*/ 132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2" h="134">
                  <a:moveTo>
                    <a:pt x="0" y="132"/>
                  </a:moveTo>
                  <a:cubicBezTo>
                    <a:pt x="3" y="132"/>
                    <a:pt x="7" y="132"/>
                    <a:pt x="10" y="132"/>
                  </a:cubicBezTo>
                  <a:cubicBezTo>
                    <a:pt x="20" y="133"/>
                    <a:pt x="23" y="128"/>
                    <a:pt x="23" y="119"/>
                  </a:cubicBezTo>
                  <a:cubicBezTo>
                    <a:pt x="23" y="85"/>
                    <a:pt x="23" y="52"/>
                    <a:pt x="23" y="18"/>
                  </a:cubicBezTo>
                  <a:cubicBezTo>
                    <a:pt x="24" y="7"/>
                    <a:pt x="20" y="1"/>
                    <a:pt x="8" y="2"/>
                  </a:cubicBezTo>
                  <a:cubicBezTo>
                    <a:pt x="5" y="3"/>
                    <a:pt x="2" y="2"/>
                    <a:pt x="0" y="0"/>
                  </a:cubicBezTo>
                  <a:cubicBezTo>
                    <a:pt x="19" y="0"/>
                    <a:pt x="38" y="0"/>
                    <a:pt x="58" y="0"/>
                  </a:cubicBezTo>
                  <a:cubicBezTo>
                    <a:pt x="58" y="1"/>
                    <a:pt x="58" y="1"/>
                    <a:pt x="58" y="2"/>
                  </a:cubicBezTo>
                  <a:cubicBezTo>
                    <a:pt x="56" y="2"/>
                    <a:pt x="54" y="3"/>
                    <a:pt x="52" y="2"/>
                  </a:cubicBezTo>
                  <a:cubicBezTo>
                    <a:pt x="37" y="0"/>
                    <a:pt x="34" y="8"/>
                    <a:pt x="34" y="22"/>
                  </a:cubicBezTo>
                  <a:cubicBezTo>
                    <a:pt x="35" y="49"/>
                    <a:pt x="34" y="77"/>
                    <a:pt x="34" y="104"/>
                  </a:cubicBezTo>
                  <a:cubicBezTo>
                    <a:pt x="34" y="130"/>
                    <a:pt x="34" y="130"/>
                    <a:pt x="62" y="134"/>
                  </a:cubicBezTo>
                  <a:cubicBezTo>
                    <a:pt x="38" y="134"/>
                    <a:pt x="19" y="134"/>
                    <a:pt x="0" y="134"/>
                  </a:cubicBezTo>
                  <a:cubicBezTo>
                    <a:pt x="0" y="134"/>
                    <a:pt x="0" y="133"/>
                    <a:pt x="0" y="1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63" name="Freeform 56">
              <a:extLst>
                <a:ext uri="{FF2B5EF4-FFF2-40B4-BE49-F238E27FC236}">
                  <a16:creationId xmlns:a16="http://schemas.microsoft.com/office/drawing/2014/main" id="{2ADC8541-C502-475F-866A-C25E49F13B7F}"/>
                </a:ext>
              </a:extLst>
            </p:cNvPr>
            <p:cNvSpPr>
              <a:spLocks/>
            </p:cNvSpPr>
            <p:nvPr/>
          </p:nvSpPr>
          <p:spPr bwMode="auto">
            <a:xfrm>
              <a:off x="8024813" y="4681538"/>
              <a:ext cx="184150" cy="446088"/>
            </a:xfrm>
            <a:custGeom>
              <a:avLst/>
              <a:gdLst>
                <a:gd name="T0" fmla="*/ 56 w 56"/>
                <a:gd name="T1" fmla="*/ 135 h 135"/>
                <a:gd name="T2" fmla="*/ 0 w 56"/>
                <a:gd name="T3" fmla="*/ 135 h 135"/>
                <a:gd name="T4" fmla="*/ 2 w 56"/>
                <a:gd name="T5" fmla="*/ 132 h 135"/>
                <a:gd name="T6" fmla="*/ 24 w 56"/>
                <a:gd name="T7" fmla="*/ 110 h 135"/>
                <a:gd name="T8" fmla="*/ 24 w 56"/>
                <a:gd name="T9" fmla="*/ 27 h 135"/>
                <a:gd name="T10" fmla="*/ 1 w 56"/>
                <a:gd name="T11" fmla="*/ 0 h 135"/>
                <a:gd name="T12" fmla="*/ 28 w 56"/>
                <a:gd name="T13" fmla="*/ 0 h 135"/>
                <a:gd name="T14" fmla="*/ 56 w 56"/>
                <a:gd name="T15" fmla="*/ 0 h 135"/>
                <a:gd name="T16" fmla="*/ 35 w 56"/>
                <a:gd name="T17" fmla="*/ 27 h 135"/>
                <a:gd name="T18" fmla="*/ 35 w 56"/>
                <a:gd name="T19" fmla="*/ 109 h 135"/>
                <a:gd name="T20" fmla="*/ 56 w 56"/>
                <a:gd name="T21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6" h="135">
                  <a:moveTo>
                    <a:pt x="56" y="135"/>
                  </a:moveTo>
                  <a:cubicBezTo>
                    <a:pt x="37" y="135"/>
                    <a:pt x="19" y="135"/>
                    <a:pt x="0" y="135"/>
                  </a:cubicBezTo>
                  <a:cubicBezTo>
                    <a:pt x="1" y="133"/>
                    <a:pt x="2" y="132"/>
                    <a:pt x="2" y="132"/>
                  </a:cubicBezTo>
                  <a:cubicBezTo>
                    <a:pt x="24" y="133"/>
                    <a:pt x="24" y="133"/>
                    <a:pt x="24" y="110"/>
                  </a:cubicBezTo>
                  <a:cubicBezTo>
                    <a:pt x="24" y="82"/>
                    <a:pt x="24" y="55"/>
                    <a:pt x="24" y="27"/>
                  </a:cubicBezTo>
                  <a:cubicBezTo>
                    <a:pt x="24" y="4"/>
                    <a:pt x="24" y="4"/>
                    <a:pt x="1" y="0"/>
                  </a:cubicBezTo>
                  <a:cubicBezTo>
                    <a:pt x="10" y="0"/>
                    <a:pt x="19" y="0"/>
                    <a:pt x="28" y="0"/>
                  </a:cubicBezTo>
                  <a:cubicBezTo>
                    <a:pt x="37" y="0"/>
                    <a:pt x="47" y="0"/>
                    <a:pt x="56" y="0"/>
                  </a:cubicBezTo>
                  <a:cubicBezTo>
                    <a:pt x="35" y="5"/>
                    <a:pt x="35" y="5"/>
                    <a:pt x="35" y="27"/>
                  </a:cubicBezTo>
                  <a:cubicBezTo>
                    <a:pt x="35" y="54"/>
                    <a:pt x="35" y="82"/>
                    <a:pt x="35" y="109"/>
                  </a:cubicBezTo>
                  <a:cubicBezTo>
                    <a:pt x="35" y="131"/>
                    <a:pt x="35" y="131"/>
                    <a:pt x="56" y="1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024" name="Freeform 57">
              <a:extLst>
                <a:ext uri="{FF2B5EF4-FFF2-40B4-BE49-F238E27FC236}">
                  <a16:creationId xmlns:a16="http://schemas.microsoft.com/office/drawing/2014/main" id="{19793397-3755-4DC3-8478-F24F98C009ED}"/>
                </a:ext>
              </a:extLst>
            </p:cNvPr>
            <p:cNvSpPr>
              <a:spLocks/>
            </p:cNvSpPr>
            <p:nvPr/>
          </p:nvSpPr>
          <p:spPr bwMode="auto">
            <a:xfrm>
              <a:off x="9659938" y="3159125"/>
              <a:ext cx="95250" cy="339725"/>
            </a:xfrm>
            <a:custGeom>
              <a:avLst/>
              <a:gdLst>
                <a:gd name="T0" fmla="*/ 29 w 29"/>
                <a:gd name="T1" fmla="*/ 0 h 103"/>
                <a:gd name="T2" fmla="*/ 25 w 29"/>
                <a:gd name="T3" fmla="*/ 47 h 103"/>
                <a:gd name="T4" fmla="*/ 23 w 29"/>
                <a:gd name="T5" fmla="*/ 82 h 103"/>
                <a:gd name="T6" fmla="*/ 0 w 29"/>
                <a:gd name="T7" fmla="*/ 100 h 103"/>
                <a:gd name="T8" fmla="*/ 29 w 29"/>
                <a:gd name="T9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03">
                  <a:moveTo>
                    <a:pt x="29" y="0"/>
                  </a:moveTo>
                  <a:cubicBezTo>
                    <a:pt x="27" y="18"/>
                    <a:pt x="26" y="32"/>
                    <a:pt x="25" y="47"/>
                  </a:cubicBezTo>
                  <a:cubicBezTo>
                    <a:pt x="24" y="59"/>
                    <a:pt x="23" y="71"/>
                    <a:pt x="23" y="82"/>
                  </a:cubicBezTo>
                  <a:cubicBezTo>
                    <a:pt x="22" y="101"/>
                    <a:pt x="21" y="103"/>
                    <a:pt x="0" y="100"/>
                  </a:cubicBezTo>
                  <a:cubicBezTo>
                    <a:pt x="0" y="65"/>
                    <a:pt x="0" y="30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025" name="Freeform 58">
              <a:extLst>
                <a:ext uri="{FF2B5EF4-FFF2-40B4-BE49-F238E27FC236}">
                  <a16:creationId xmlns:a16="http://schemas.microsoft.com/office/drawing/2014/main" id="{E53C83A9-24D7-40CD-A21B-32A4CDBF6CB4}"/>
                </a:ext>
              </a:extLst>
            </p:cNvPr>
            <p:cNvSpPr>
              <a:spLocks/>
            </p:cNvSpPr>
            <p:nvPr/>
          </p:nvSpPr>
          <p:spPr bwMode="auto">
            <a:xfrm>
              <a:off x="9972676" y="2571750"/>
              <a:ext cx="136525" cy="184150"/>
            </a:xfrm>
            <a:custGeom>
              <a:avLst/>
              <a:gdLst>
                <a:gd name="T0" fmla="*/ 0 w 41"/>
                <a:gd name="T1" fmla="*/ 56 h 56"/>
                <a:gd name="T2" fmla="*/ 0 w 41"/>
                <a:gd name="T3" fmla="*/ 18 h 56"/>
                <a:gd name="T4" fmla="*/ 20 w 41"/>
                <a:gd name="T5" fmla="*/ 9 h 56"/>
                <a:gd name="T6" fmla="*/ 41 w 41"/>
                <a:gd name="T7" fmla="*/ 31 h 56"/>
                <a:gd name="T8" fmla="*/ 18 w 41"/>
                <a:gd name="T9" fmla="*/ 49 h 56"/>
                <a:gd name="T10" fmla="*/ 0 w 41"/>
                <a:gd name="T11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56">
                  <a:moveTo>
                    <a:pt x="0" y="56"/>
                  </a:moveTo>
                  <a:cubicBezTo>
                    <a:pt x="0" y="42"/>
                    <a:pt x="0" y="30"/>
                    <a:pt x="0" y="18"/>
                  </a:cubicBezTo>
                  <a:cubicBezTo>
                    <a:pt x="1" y="4"/>
                    <a:pt x="9" y="0"/>
                    <a:pt x="20" y="9"/>
                  </a:cubicBezTo>
                  <a:cubicBezTo>
                    <a:pt x="28" y="15"/>
                    <a:pt x="34" y="24"/>
                    <a:pt x="41" y="31"/>
                  </a:cubicBezTo>
                  <a:cubicBezTo>
                    <a:pt x="33" y="37"/>
                    <a:pt x="26" y="44"/>
                    <a:pt x="18" y="49"/>
                  </a:cubicBezTo>
                  <a:cubicBezTo>
                    <a:pt x="13" y="52"/>
                    <a:pt x="7" y="53"/>
                    <a:pt x="0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026" name="Freeform 59">
              <a:extLst>
                <a:ext uri="{FF2B5EF4-FFF2-40B4-BE49-F238E27FC236}">
                  <a16:creationId xmlns:a16="http://schemas.microsoft.com/office/drawing/2014/main" id="{08AEB0F2-FC80-4DA4-92AE-FD198D312F9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93863" y="2446338"/>
              <a:ext cx="2151063" cy="2154238"/>
            </a:xfrm>
            <a:custGeom>
              <a:avLst/>
              <a:gdLst>
                <a:gd name="T0" fmla="*/ 328 w 652"/>
                <a:gd name="T1" fmla="*/ 1 h 653"/>
                <a:gd name="T2" fmla="*/ 323 w 652"/>
                <a:gd name="T3" fmla="*/ 652 h 653"/>
                <a:gd name="T4" fmla="*/ 349 w 652"/>
                <a:gd name="T5" fmla="*/ 237 h 653"/>
                <a:gd name="T6" fmla="*/ 304 w 652"/>
                <a:gd name="T7" fmla="*/ 430 h 653"/>
                <a:gd name="T8" fmla="*/ 316 w 652"/>
                <a:gd name="T9" fmla="*/ 630 h 653"/>
                <a:gd name="T10" fmla="*/ 345 w 652"/>
                <a:gd name="T11" fmla="*/ 21 h 653"/>
                <a:gd name="T12" fmla="*/ 335 w 652"/>
                <a:gd name="T13" fmla="*/ 106 h 653"/>
                <a:gd name="T14" fmla="*/ 500 w 652"/>
                <a:gd name="T15" fmla="*/ 112 h 653"/>
                <a:gd name="T16" fmla="*/ 551 w 652"/>
                <a:gd name="T17" fmla="*/ 133 h 653"/>
                <a:gd name="T18" fmla="*/ 382 w 652"/>
                <a:gd name="T19" fmla="*/ 161 h 653"/>
                <a:gd name="T20" fmla="*/ 354 w 652"/>
                <a:gd name="T21" fmla="*/ 222 h 653"/>
                <a:gd name="T22" fmla="*/ 417 w 652"/>
                <a:gd name="T23" fmla="*/ 173 h 653"/>
                <a:gd name="T24" fmla="*/ 547 w 652"/>
                <a:gd name="T25" fmla="*/ 201 h 653"/>
                <a:gd name="T26" fmla="*/ 411 w 652"/>
                <a:gd name="T27" fmla="*/ 263 h 653"/>
                <a:gd name="T28" fmla="*/ 49 w 652"/>
                <a:gd name="T29" fmla="*/ 459 h 653"/>
                <a:gd name="T30" fmla="*/ 103 w 652"/>
                <a:gd name="T31" fmla="*/ 419 h 653"/>
                <a:gd name="T32" fmla="*/ 230 w 652"/>
                <a:gd name="T33" fmla="*/ 425 h 653"/>
                <a:gd name="T34" fmla="*/ 266 w 652"/>
                <a:gd name="T35" fmla="*/ 390 h 653"/>
                <a:gd name="T36" fmla="*/ 302 w 652"/>
                <a:gd name="T37" fmla="*/ 243 h 653"/>
                <a:gd name="T38" fmla="*/ 252 w 652"/>
                <a:gd name="T39" fmla="*/ 302 h 653"/>
                <a:gd name="T40" fmla="*/ 199 w 652"/>
                <a:gd name="T41" fmla="*/ 396 h 653"/>
                <a:gd name="T42" fmla="*/ 53 w 652"/>
                <a:gd name="T43" fmla="*/ 329 h 653"/>
                <a:gd name="T44" fmla="*/ 170 w 652"/>
                <a:gd name="T45" fmla="*/ 150 h 653"/>
                <a:gd name="T46" fmla="*/ 243 w 652"/>
                <a:gd name="T47" fmla="*/ 227 h 653"/>
                <a:gd name="T48" fmla="*/ 285 w 652"/>
                <a:gd name="T49" fmla="*/ 200 h 653"/>
                <a:gd name="T50" fmla="*/ 288 w 652"/>
                <a:gd name="T51" fmla="*/ 161 h 653"/>
                <a:gd name="T52" fmla="*/ 262 w 652"/>
                <a:gd name="T53" fmla="*/ 130 h 653"/>
                <a:gd name="T54" fmla="*/ 321 w 652"/>
                <a:gd name="T55" fmla="*/ 19 h 653"/>
                <a:gd name="T56" fmla="*/ 49 w 652"/>
                <a:gd name="T57" fmla="*/ 459 h 653"/>
                <a:gd name="T58" fmla="*/ 301 w 652"/>
                <a:gd name="T59" fmla="*/ 626 h 653"/>
                <a:gd name="T60" fmla="*/ 266 w 652"/>
                <a:gd name="T61" fmla="*/ 478 h 653"/>
                <a:gd name="T62" fmla="*/ 226 w 652"/>
                <a:gd name="T63" fmla="*/ 469 h 653"/>
                <a:gd name="T64" fmla="*/ 101 w 652"/>
                <a:gd name="T65" fmla="*/ 303 h 653"/>
                <a:gd name="T66" fmla="*/ 166 w 652"/>
                <a:gd name="T67" fmla="*/ 349 h 653"/>
                <a:gd name="T68" fmla="*/ 199 w 652"/>
                <a:gd name="T69" fmla="*/ 306 h 653"/>
                <a:gd name="T70" fmla="*/ 101 w 652"/>
                <a:gd name="T71" fmla="*/ 303 h 653"/>
                <a:gd name="T72" fmla="*/ 143 w 652"/>
                <a:gd name="T73" fmla="*/ 208 h 653"/>
                <a:gd name="T74" fmla="*/ 95 w 652"/>
                <a:gd name="T75" fmla="*/ 243 h 653"/>
                <a:gd name="T76" fmla="*/ 191 w 652"/>
                <a:gd name="T77" fmla="*/ 252 h 653"/>
                <a:gd name="T78" fmla="*/ 494 w 652"/>
                <a:gd name="T79" fmla="*/ 216 h 6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52" h="653">
                  <a:moveTo>
                    <a:pt x="1" y="325"/>
                  </a:moveTo>
                  <a:cubicBezTo>
                    <a:pt x="0" y="145"/>
                    <a:pt x="153" y="0"/>
                    <a:pt x="328" y="1"/>
                  </a:cubicBezTo>
                  <a:cubicBezTo>
                    <a:pt x="503" y="3"/>
                    <a:pt x="652" y="149"/>
                    <a:pt x="651" y="327"/>
                  </a:cubicBezTo>
                  <a:cubicBezTo>
                    <a:pt x="650" y="505"/>
                    <a:pt x="506" y="653"/>
                    <a:pt x="323" y="652"/>
                  </a:cubicBezTo>
                  <a:cubicBezTo>
                    <a:pt x="140" y="650"/>
                    <a:pt x="0" y="500"/>
                    <a:pt x="1" y="325"/>
                  </a:cubicBezTo>
                  <a:close/>
                  <a:moveTo>
                    <a:pt x="349" y="237"/>
                  </a:moveTo>
                  <a:cubicBezTo>
                    <a:pt x="341" y="264"/>
                    <a:pt x="333" y="287"/>
                    <a:pt x="326" y="311"/>
                  </a:cubicBezTo>
                  <a:cubicBezTo>
                    <a:pt x="315" y="350"/>
                    <a:pt x="302" y="388"/>
                    <a:pt x="304" y="430"/>
                  </a:cubicBezTo>
                  <a:cubicBezTo>
                    <a:pt x="307" y="483"/>
                    <a:pt x="309" y="536"/>
                    <a:pt x="320" y="589"/>
                  </a:cubicBezTo>
                  <a:cubicBezTo>
                    <a:pt x="323" y="603"/>
                    <a:pt x="329" y="617"/>
                    <a:pt x="316" y="630"/>
                  </a:cubicBezTo>
                  <a:cubicBezTo>
                    <a:pt x="465" y="636"/>
                    <a:pt x="613" y="527"/>
                    <a:pt x="628" y="357"/>
                  </a:cubicBezTo>
                  <a:cubicBezTo>
                    <a:pt x="646" y="156"/>
                    <a:pt x="489" y="26"/>
                    <a:pt x="345" y="21"/>
                  </a:cubicBezTo>
                  <a:cubicBezTo>
                    <a:pt x="345" y="28"/>
                    <a:pt x="346" y="35"/>
                    <a:pt x="345" y="42"/>
                  </a:cubicBezTo>
                  <a:cubicBezTo>
                    <a:pt x="342" y="63"/>
                    <a:pt x="338" y="85"/>
                    <a:pt x="335" y="106"/>
                  </a:cubicBezTo>
                  <a:cubicBezTo>
                    <a:pt x="333" y="118"/>
                    <a:pt x="339" y="125"/>
                    <a:pt x="350" y="122"/>
                  </a:cubicBezTo>
                  <a:cubicBezTo>
                    <a:pt x="399" y="108"/>
                    <a:pt x="450" y="113"/>
                    <a:pt x="500" y="112"/>
                  </a:cubicBezTo>
                  <a:cubicBezTo>
                    <a:pt x="515" y="111"/>
                    <a:pt x="530" y="119"/>
                    <a:pt x="544" y="124"/>
                  </a:cubicBezTo>
                  <a:cubicBezTo>
                    <a:pt x="547" y="125"/>
                    <a:pt x="550" y="129"/>
                    <a:pt x="551" y="133"/>
                  </a:cubicBezTo>
                  <a:cubicBezTo>
                    <a:pt x="555" y="151"/>
                    <a:pt x="548" y="160"/>
                    <a:pt x="529" y="161"/>
                  </a:cubicBezTo>
                  <a:cubicBezTo>
                    <a:pt x="480" y="161"/>
                    <a:pt x="431" y="160"/>
                    <a:pt x="382" y="161"/>
                  </a:cubicBezTo>
                  <a:cubicBezTo>
                    <a:pt x="369" y="161"/>
                    <a:pt x="354" y="164"/>
                    <a:pt x="345" y="171"/>
                  </a:cubicBezTo>
                  <a:cubicBezTo>
                    <a:pt x="332" y="180"/>
                    <a:pt x="339" y="211"/>
                    <a:pt x="354" y="222"/>
                  </a:cubicBezTo>
                  <a:cubicBezTo>
                    <a:pt x="355" y="220"/>
                    <a:pt x="356" y="218"/>
                    <a:pt x="357" y="216"/>
                  </a:cubicBezTo>
                  <a:cubicBezTo>
                    <a:pt x="368" y="190"/>
                    <a:pt x="385" y="172"/>
                    <a:pt x="417" y="173"/>
                  </a:cubicBezTo>
                  <a:cubicBezTo>
                    <a:pt x="451" y="174"/>
                    <a:pt x="486" y="174"/>
                    <a:pt x="521" y="176"/>
                  </a:cubicBezTo>
                  <a:cubicBezTo>
                    <a:pt x="535" y="177"/>
                    <a:pt x="545" y="188"/>
                    <a:pt x="547" y="201"/>
                  </a:cubicBezTo>
                  <a:cubicBezTo>
                    <a:pt x="553" y="234"/>
                    <a:pt x="539" y="253"/>
                    <a:pt x="506" y="256"/>
                  </a:cubicBezTo>
                  <a:cubicBezTo>
                    <a:pt x="474" y="259"/>
                    <a:pt x="442" y="261"/>
                    <a:pt x="411" y="263"/>
                  </a:cubicBezTo>
                  <a:cubicBezTo>
                    <a:pt x="387" y="264"/>
                    <a:pt x="368" y="256"/>
                    <a:pt x="349" y="237"/>
                  </a:cubicBezTo>
                  <a:close/>
                  <a:moveTo>
                    <a:pt x="49" y="459"/>
                  </a:moveTo>
                  <a:cubicBezTo>
                    <a:pt x="57" y="449"/>
                    <a:pt x="62" y="442"/>
                    <a:pt x="67" y="435"/>
                  </a:cubicBezTo>
                  <a:cubicBezTo>
                    <a:pt x="76" y="422"/>
                    <a:pt x="87" y="416"/>
                    <a:pt x="103" y="419"/>
                  </a:cubicBezTo>
                  <a:cubicBezTo>
                    <a:pt x="117" y="421"/>
                    <a:pt x="132" y="422"/>
                    <a:pt x="146" y="422"/>
                  </a:cubicBezTo>
                  <a:cubicBezTo>
                    <a:pt x="174" y="423"/>
                    <a:pt x="202" y="423"/>
                    <a:pt x="230" y="425"/>
                  </a:cubicBezTo>
                  <a:cubicBezTo>
                    <a:pt x="263" y="426"/>
                    <a:pt x="265" y="425"/>
                    <a:pt x="266" y="393"/>
                  </a:cubicBezTo>
                  <a:cubicBezTo>
                    <a:pt x="266" y="392"/>
                    <a:pt x="266" y="391"/>
                    <a:pt x="266" y="390"/>
                  </a:cubicBezTo>
                  <a:cubicBezTo>
                    <a:pt x="270" y="344"/>
                    <a:pt x="278" y="300"/>
                    <a:pt x="298" y="259"/>
                  </a:cubicBezTo>
                  <a:cubicBezTo>
                    <a:pt x="301" y="254"/>
                    <a:pt x="301" y="248"/>
                    <a:pt x="302" y="243"/>
                  </a:cubicBezTo>
                  <a:cubicBezTo>
                    <a:pt x="300" y="242"/>
                    <a:pt x="299" y="241"/>
                    <a:pt x="297" y="240"/>
                  </a:cubicBezTo>
                  <a:cubicBezTo>
                    <a:pt x="281" y="261"/>
                    <a:pt x="266" y="281"/>
                    <a:pt x="252" y="302"/>
                  </a:cubicBezTo>
                  <a:cubicBezTo>
                    <a:pt x="247" y="309"/>
                    <a:pt x="245" y="320"/>
                    <a:pt x="246" y="329"/>
                  </a:cubicBezTo>
                  <a:cubicBezTo>
                    <a:pt x="249" y="362"/>
                    <a:pt x="232" y="390"/>
                    <a:pt x="199" y="396"/>
                  </a:cubicBezTo>
                  <a:cubicBezTo>
                    <a:pt x="167" y="402"/>
                    <a:pt x="135" y="404"/>
                    <a:pt x="102" y="392"/>
                  </a:cubicBezTo>
                  <a:cubicBezTo>
                    <a:pt x="72" y="380"/>
                    <a:pt x="56" y="360"/>
                    <a:pt x="53" y="329"/>
                  </a:cubicBezTo>
                  <a:cubicBezTo>
                    <a:pt x="51" y="303"/>
                    <a:pt x="51" y="277"/>
                    <a:pt x="50" y="251"/>
                  </a:cubicBezTo>
                  <a:cubicBezTo>
                    <a:pt x="50" y="191"/>
                    <a:pt x="111" y="139"/>
                    <a:pt x="170" y="150"/>
                  </a:cubicBezTo>
                  <a:cubicBezTo>
                    <a:pt x="203" y="157"/>
                    <a:pt x="233" y="168"/>
                    <a:pt x="239" y="208"/>
                  </a:cubicBezTo>
                  <a:cubicBezTo>
                    <a:pt x="240" y="214"/>
                    <a:pt x="241" y="221"/>
                    <a:pt x="243" y="227"/>
                  </a:cubicBezTo>
                  <a:cubicBezTo>
                    <a:pt x="244" y="231"/>
                    <a:pt x="246" y="234"/>
                    <a:pt x="247" y="237"/>
                  </a:cubicBezTo>
                  <a:cubicBezTo>
                    <a:pt x="261" y="223"/>
                    <a:pt x="275" y="213"/>
                    <a:pt x="285" y="200"/>
                  </a:cubicBezTo>
                  <a:cubicBezTo>
                    <a:pt x="292" y="191"/>
                    <a:pt x="296" y="179"/>
                    <a:pt x="299" y="168"/>
                  </a:cubicBezTo>
                  <a:cubicBezTo>
                    <a:pt x="301" y="160"/>
                    <a:pt x="296" y="155"/>
                    <a:pt x="288" y="161"/>
                  </a:cubicBezTo>
                  <a:cubicBezTo>
                    <a:pt x="276" y="170"/>
                    <a:pt x="264" y="175"/>
                    <a:pt x="251" y="167"/>
                  </a:cubicBezTo>
                  <a:cubicBezTo>
                    <a:pt x="243" y="162"/>
                    <a:pt x="251" y="145"/>
                    <a:pt x="262" y="130"/>
                  </a:cubicBezTo>
                  <a:cubicBezTo>
                    <a:pt x="277" y="108"/>
                    <a:pt x="291" y="86"/>
                    <a:pt x="304" y="63"/>
                  </a:cubicBezTo>
                  <a:cubicBezTo>
                    <a:pt x="311" y="50"/>
                    <a:pt x="315" y="35"/>
                    <a:pt x="321" y="19"/>
                  </a:cubicBezTo>
                  <a:cubicBezTo>
                    <a:pt x="212" y="25"/>
                    <a:pt x="125" y="71"/>
                    <a:pt x="67" y="164"/>
                  </a:cubicBezTo>
                  <a:cubicBezTo>
                    <a:pt x="8" y="257"/>
                    <a:pt x="4" y="355"/>
                    <a:pt x="49" y="459"/>
                  </a:cubicBezTo>
                  <a:close/>
                  <a:moveTo>
                    <a:pt x="62" y="477"/>
                  </a:moveTo>
                  <a:cubicBezTo>
                    <a:pt x="97" y="556"/>
                    <a:pt x="244" y="647"/>
                    <a:pt x="301" y="626"/>
                  </a:cubicBezTo>
                  <a:cubicBezTo>
                    <a:pt x="285" y="613"/>
                    <a:pt x="277" y="597"/>
                    <a:pt x="275" y="577"/>
                  </a:cubicBezTo>
                  <a:cubicBezTo>
                    <a:pt x="272" y="544"/>
                    <a:pt x="269" y="511"/>
                    <a:pt x="266" y="478"/>
                  </a:cubicBezTo>
                  <a:cubicBezTo>
                    <a:pt x="266" y="468"/>
                    <a:pt x="265" y="462"/>
                    <a:pt x="253" y="466"/>
                  </a:cubicBezTo>
                  <a:cubicBezTo>
                    <a:pt x="244" y="468"/>
                    <a:pt x="235" y="469"/>
                    <a:pt x="226" y="469"/>
                  </a:cubicBezTo>
                  <a:cubicBezTo>
                    <a:pt x="172" y="472"/>
                    <a:pt x="118" y="475"/>
                    <a:pt x="62" y="477"/>
                  </a:cubicBezTo>
                  <a:close/>
                  <a:moveTo>
                    <a:pt x="101" y="303"/>
                  </a:moveTo>
                  <a:cubicBezTo>
                    <a:pt x="101" y="307"/>
                    <a:pt x="101" y="310"/>
                    <a:pt x="101" y="313"/>
                  </a:cubicBezTo>
                  <a:cubicBezTo>
                    <a:pt x="111" y="344"/>
                    <a:pt x="130" y="355"/>
                    <a:pt x="166" y="349"/>
                  </a:cubicBezTo>
                  <a:cubicBezTo>
                    <a:pt x="175" y="348"/>
                    <a:pt x="183" y="346"/>
                    <a:pt x="190" y="342"/>
                  </a:cubicBezTo>
                  <a:cubicBezTo>
                    <a:pt x="206" y="334"/>
                    <a:pt x="201" y="318"/>
                    <a:pt x="199" y="306"/>
                  </a:cubicBezTo>
                  <a:cubicBezTo>
                    <a:pt x="198" y="302"/>
                    <a:pt x="186" y="296"/>
                    <a:pt x="179" y="296"/>
                  </a:cubicBezTo>
                  <a:cubicBezTo>
                    <a:pt x="153" y="297"/>
                    <a:pt x="128" y="301"/>
                    <a:pt x="101" y="303"/>
                  </a:cubicBezTo>
                  <a:close/>
                  <a:moveTo>
                    <a:pt x="191" y="252"/>
                  </a:moveTo>
                  <a:cubicBezTo>
                    <a:pt x="189" y="212"/>
                    <a:pt x="180" y="207"/>
                    <a:pt x="143" y="208"/>
                  </a:cubicBezTo>
                  <a:cubicBezTo>
                    <a:pt x="141" y="208"/>
                    <a:pt x="139" y="208"/>
                    <a:pt x="137" y="209"/>
                  </a:cubicBezTo>
                  <a:cubicBezTo>
                    <a:pt x="116" y="212"/>
                    <a:pt x="99" y="226"/>
                    <a:pt x="95" y="243"/>
                  </a:cubicBezTo>
                  <a:cubicBezTo>
                    <a:pt x="94" y="251"/>
                    <a:pt x="92" y="262"/>
                    <a:pt x="106" y="261"/>
                  </a:cubicBezTo>
                  <a:cubicBezTo>
                    <a:pt x="134" y="258"/>
                    <a:pt x="162" y="255"/>
                    <a:pt x="191" y="252"/>
                  </a:cubicBezTo>
                  <a:close/>
                  <a:moveTo>
                    <a:pt x="403" y="219"/>
                  </a:moveTo>
                  <a:cubicBezTo>
                    <a:pt x="433" y="226"/>
                    <a:pt x="464" y="216"/>
                    <a:pt x="494" y="216"/>
                  </a:cubicBezTo>
                  <a:cubicBezTo>
                    <a:pt x="464" y="210"/>
                    <a:pt x="433" y="211"/>
                    <a:pt x="403" y="2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027" name="Freeform 60">
              <a:extLst>
                <a:ext uri="{FF2B5EF4-FFF2-40B4-BE49-F238E27FC236}">
                  <a16:creationId xmlns:a16="http://schemas.microsoft.com/office/drawing/2014/main" id="{533E074B-1185-44D5-A3C0-1F283497D1D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79526" y="3052763"/>
              <a:ext cx="395288" cy="357188"/>
            </a:xfrm>
            <a:custGeom>
              <a:avLst/>
              <a:gdLst>
                <a:gd name="T0" fmla="*/ 0 w 120"/>
                <a:gd name="T1" fmla="*/ 90 h 108"/>
                <a:gd name="T2" fmla="*/ 5 w 120"/>
                <a:gd name="T3" fmla="*/ 35 h 108"/>
                <a:gd name="T4" fmla="*/ 53 w 120"/>
                <a:gd name="T5" fmla="*/ 7 h 108"/>
                <a:gd name="T6" fmla="*/ 98 w 120"/>
                <a:gd name="T7" fmla="*/ 17 h 108"/>
                <a:gd name="T8" fmla="*/ 119 w 120"/>
                <a:gd name="T9" fmla="*/ 43 h 108"/>
                <a:gd name="T10" fmla="*/ 116 w 120"/>
                <a:gd name="T11" fmla="*/ 89 h 108"/>
                <a:gd name="T12" fmla="*/ 92 w 120"/>
                <a:gd name="T13" fmla="*/ 106 h 108"/>
                <a:gd name="T14" fmla="*/ 42 w 120"/>
                <a:gd name="T15" fmla="*/ 96 h 108"/>
                <a:gd name="T16" fmla="*/ 0 w 120"/>
                <a:gd name="T17" fmla="*/ 90 h 108"/>
                <a:gd name="T18" fmla="*/ 97 w 120"/>
                <a:gd name="T19" fmla="*/ 76 h 108"/>
                <a:gd name="T20" fmla="*/ 69 w 120"/>
                <a:gd name="T21" fmla="*/ 37 h 108"/>
                <a:gd name="T22" fmla="*/ 39 w 120"/>
                <a:gd name="T23" fmla="*/ 33 h 108"/>
                <a:gd name="T24" fmla="*/ 23 w 120"/>
                <a:gd name="T25" fmla="*/ 41 h 108"/>
                <a:gd name="T26" fmla="*/ 30 w 120"/>
                <a:gd name="T27" fmla="*/ 64 h 108"/>
                <a:gd name="T28" fmla="*/ 97 w 120"/>
                <a:gd name="T29" fmla="*/ 76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0" h="108">
                  <a:moveTo>
                    <a:pt x="0" y="90"/>
                  </a:moveTo>
                  <a:cubicBezTo>
                    <a:pt x="2" y="69"/>
                    <a:pt x="2" y="52"/>
                    <a:pt x="5" y="35"/>
                  </a:cubicBezTo>
                  <a:cubicBezTo>
                    <a:pt x="10" y="10"/>
                    <a:pt x="28" y="0"/>
                    <a:pt x="53" y="7"/>
                  </a:cubicBezTo>
                  <a:cubicBezTo>
                    <a:pt x="68" y="10"/>
                    <a:pt x="83" y="13"/>
                    <a:pt x="98" y="17"/>
                  </a:cubicBezTo>
                  <a:cubicBezTo>
                    <a:pt x="111" y="20"/>
                    <a:pt x="120" y="29"/>
                    <a:pt x="119" y="43"/>
                  </a:cubicBezTo>
                  <a:cubicBezTo>
                    <a:pt x="118" y="59"/>
                    <a:pt x="116" y="74"/>
                    <a:pt x="116" y="89"/>
                  </a:cubicBezTo>
                  <a:cubicBezTo>
                    <a:pt x="115" y="106"/>
                    <a:pt x="104" y="108"/>
                    <a:pt x="92" y="106"/>
                  </a:cubicBezTo>
                  <a:cubicBezTo>
                    <a:pt x="75" y="103"/>
                    <a:pt x="59" y="99"/>
                    <a:pt x="42" y="96"/>
                  </a:cubicBezTo>
                  <a:cubicBezTo>
                    <a:pt x="28" y="94"/>
                    <a:pt x="15" y="92"/>
                    <a:pt x="0" y="90"/>
                  </a:cubicBezTo>
                  <a:close/>
                  <a:moveTo>
                    <a:pt x="97" y="76"/>
                  </a:moveTo>
                  <a:cubicBezTo>
                    <a:pt x="100" y="44"/>
                    <a:pt x="96" y="39"/>
                    <a:pt x="69" y="37"/>
                  </a:cubicBezTo>
                  <a:cubicBezTo>
                    <a:pt x="59" y="36"/>
                    <a:pt x="49" y="35"/>
                    <a:pt x="39" y="33"/>
                  </a:cubicBezTo>
                  <a:cubicBezTo>
                    <a:pt x="30" y="30"/>
                    <a:pt x="24" y="31"/>
                    <a:pt x="23" y="41"/>
                  </a:cubicBezTo>
                  <a:cubicBezTo>
                    <a:pt x="21" y="49"/>
                    <a:pt x="13" y="61"/>
                    <a:pt x="30" y="64"/>
                  </a:cubicBezTo>
                  <a:cubicBezTo>
                    <a:pt x="52" y="69"/>
                    <a:pt x="74" y="72"/>
                    <a:pt x="97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028" name="Freeform 61">
              <a:extLst>
                <a:ext uri="{FF2B5EF4-FFF2-40B4-BE49-F238E27FC236}">
                  <a16:creationId xmlns:a16="http://schemas.microsoft.com/office/drawing/2014/main" id="{27D6EB1F-5FAE-40D8-B9A2-1F65D8713D7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89163" y="4586288"/>
              <a:ext cx="382588" cy="385763"/>
            </a:xfrm>
            <a:custGeom>
              <a:avLst/>
              <a:gdLst>
                <a:gd name="T0" fmla="*/ 23 w 116"/>
                <a:gd name="T1" fmla="*/ 62 h 117"/>
                <a:gd name="T2" fmla="*/ 44 w 116"/>
                <a:gd name="T3" fmla="*/ 7 h 117"/>
                <a:gd name="T4" fmla="*/ 100 w 116"/>
                <a:gd name="T5" fmla="*/ 21 h 117"/>
                <a:gd name="T6" fmla="*/ 105 w 116"/>
                <a:gd name="T7" fmla="*/ 33 h 117"/>
                <a:gd name="T8" fmla="*/ 44 w 116"/>
                <a:gd name="T9" fmla="*/ 114 h 117"/>
                <a:gd name="T10" fmla="*/ 18 w 116"/>
                <a:gd name="T11" fmla="*/ 104 h 117"/>
                <a:gd name="T12" fmla="*/ 23 w 116"/>
                <a:gd name="T13" fmla="*/ 62 h 117"/>
                <a:gd name="T14" fmla="*/ 72 w 116"/>
                <a:gd name="T15" fmla="*/ 55 h 117"/>
                <a:gd name="T16" fmla="*/ 80 w 116"/>
                <a:gd name="T17" fmla="*/ 46 h 117"/>
                <a:gd name="T18" fmla="*/ 58 w 116"/>
                <a:gd name="T19" fmla="*/ 29 h 117"/>
                <a:gd name="T20" fmla="*/ 47 w 116"/>
                <a:gd name="T21" fmla="*/ 39 h 117"/>
                <a:gd name="T22" fmla="*/ 72 w 116"/>
                <a:gd name="T23" fmla="*/ 55 h 117"/>
                <a:gd name="T24" fmla="*/ 26 w 116"/>
                <a:gd name="T25" fmla="*/ 70 h 117"/>
                <a:gd name="T26" fmla="*/ 53 w 116"/>
                <a:gd name="T27" fmla="*/ 93 h 117"/>
                <a:gd name="T28" fmla="*/ 70 w 116"/>
                <a:gd name="T29" fmla="*/ 84 h 117"/>
                <a:gd name="T30" fmla="*/ 26 w 116"/>
                <a:gd name="T31" fmla="*/ 7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6" h="117">
                  <a:moveTo>
                    <a:pt x="23" y="62"/>
                  </a:moveTo>
                  <a:cubicBezTo>
                    <a:pt x="17" y="38"/>
                    <a:pt x="25" y="17"/>
                    <a:pt x="44" y="7"/>
                  </a:cubicBezTo>
                  <a:cubicBezTo>
                    <a:pt x="58" y="0"/>
                    <a:pt x="89" y="8"/>
                    <a:pt x="100" y="21"/>
                  </a:cubicBezTo>
                  <a:cubicBezTo>
                    <a:pt x="102" y="24"/>
                    <a:pt x="104" y="29"/>
                    <a:pt x="105" y="33"/>
                  </a:cubicBezTo>
                  <a:cubicBezTo>
                    <a:pt x="116" y="74"/>
                    <a:pt x="84" y="117"/>
                    <a:pt x="44" y="114"/>
                  </a:cubicBezTo>
                  <a:cubicBezTo>
                    <a:pt x="35" y="113"/>
                    <a:pt x="26" y="110"/>
                    <a:pt x="18" y="104"/>
                  </a:cubicBezTo>
                  <a:cubicBezTo>
                    <a:pt x="0" y="91"/>
                    <a:pt x="2" y="73"/>
                    <a:pt x="23" y="62"/>
                  </a:cubicBezTo>
                  <a:close/>
                  <a:moveTo>
                    <a:pt x="72" y="55"/>
                  </a:moveTo>
                  <a:cubicBezTo>
                    <a:pt x="74" y="53"/>
                    <a:pt x="77" y="49"/>
                    <a:pt x="80" y="46"/>
                  </a:cubicBezTo>
                  <a:cubicBezTo>
                    <a:pt x="73" y="40"/>
                    <a:pt x="66" y="33"/>
                    <a:pt x="58" y="29"/>
                  </a:cubicBezTo>
                  <a:cubicBezTo>
                    <a:pt x="57" y="28"/>
                    <a:pt x="47" y="35"/>
                    <a:pt x="47" y="39"/>
                  </a:cubicBezTo>
                  <a:cubicBezTo>
                    <a:pt x="48" y="52"/>
                    <a:pt x="58" y="53"/>
                    <a:pt x="72" y="55"/>
                  </a:cubicBezTo>
                  <a:close/>
                  <a:moveTo>
                    <a:pt x="26" y="70"/>
                  </a:moveTo>
                  <a:cubicBezTo>
                    <a:pt x="33" y="85"/>
                    <a:pt x="41" y="92"/>
                    <a:pt x="53" y="93"/>
                  </a:cubicBezTo>
                  <a:cubicBezTo>
                    <a:pt x="57" y="93"/>
                    <a:pt x="62" y="88"/>
                    <a:pt x="70" y="84"/>
                  </a:cubicBezTo>
                  <a:cubicBezTo>
                    <a:pt x="53" y="79"/>
                    <a:pt x="42" y="75"/>
                    <a:pt x="26" y="7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029" name="Freeform 62">
              <a:extLst>
                <a:ext uri="{FF2B5EF4-FFF2-40B4-BE49-F238E27FC236}">
                  <a16:creationId xmlns:a16="http://schemas.microsoft.com/office/drawing/2014/main" id="{CBF9D40A-DA92-4BE0-8A99-E08095CF4E0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40026" y="4649788"/>
              <a:ext cx="333375" cy="388938"/>
            </a:xfrm>
            <a:custGeom>
              <a:avLst/>
              <a:gdLst>
                <a:gd name="T0" fmla="*/ 0 w 101"/>
                <a:gd name="T1" fmla="*/ 56 h 118"/>
                <a:gd name="T2" fmla="*/ 58 w 101"/>
                <a:gd name="T3" fmla="*/ 0 h 118"/>
                <a:gd name="T4" fmla="*/ 84 w 101"/>
                <a:gd name="T5" fmla="*/ 14 h 118"/>
                <a:gd name="T6" fmla="*/ 99 w 101"/>
                <a:gd name="T7" fmla="*/ 75 h 118"/>
                <a:gd name="T8" fmla="*/ 68 w 101"/>
                <a:gd name="T9" fmla="*/ 113 h 118"/>
                <a:gd name="T10" fmla="*/ 17 w 101"/>
                <a:gd name="T11" fmla="*/ 94 h 118"/>
                <a:gd name="T12" fmla="*/ 0 w 101"/>
                <a:gd name="T13" fmla="*/ 56 h 118"/>
                <a:gd name="T14" fmla="*/ 31 w 101"/>
                <a:gd name="T15" fmla="*/ 52 h 118"/>
                <a:gd name="T16" fmla="*/ 42 w 101"/>
                <a:gd name="T17" fmla="*/ 80 h 118"/>
                <a:gd name="T18" fmla="*/ 60 w 101"/>
                <a:gd name="T19" fmla="*/ 89 h 118"/>
                <a:gd name="T20" fmla="*/ 72 w 101"/>
                <a:gd name="T21" fmla="*/ 71 h 118"/>
                <a:gd name="T22" fmla="*/ 68 w 101"/>
                <a:gd name="T23" fmla="*/ 46 h 118"/>
                <a:gd name="T24" fmla="*/ 46 w 101"/>
                <a:gd name="T25" fmla="*/ 24 h 118"/>
                <a:gd name="T26" fmla="*/ 31 w 101"/>
                <a:gd name="T27" fmla="*/ 52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1" h="118">
                  <a:moveTo>
                    <a:pt x="0" y="56"/>
                  </a:moveTo>
                  <a:cubicBezTo>
                    <a:pt x="3" y="20"/>
                    <a:pt x="24" y="0"/>
                    <a:pt x="58" y="0"/>
                  </a:cubicBezTo>
                  <a:cubicBezTo>
                    <a:pt x="69" y="0"/>
                    <a:pt x="78" y="5"/>
                    <a:pt x="84" y="14"/>
                  </a:cubicBezTo>
                  <a:cubicBezTo>
                    <a:pt x="95" y="33"/>
                    <a:pt x="101" y="53"/>
                    <a:pt x="99" y="75"/>
                  </a:cubicBezTo>
                  <a:cubicBezTo>
                    <a:pt x="97" y="94"/>
                    <a:pt x="84" y="109"/>
                    <a:pt x="68" y="113"/>
                  </a:cubicBezTo>
                  <a:cubicBezTo>
                    <a:pt x="49" y="118"/>
                    <a:pt x="26" y="110"/>
                    <a:pt x="17" y="94"/>
                  </a:cubicBezTo>
                  <a:cubicBezTo>
                    <a:pt x="10" y="82"/>
                    <a:pt x="6" y="68"/>
                    <a:pt x="0" y="56"/>
                  </a:cubicBezTo>
                  <a:close/>
                  <a:moveTo>
                    <a:pt x="31" y="52"/>
                  </a:moveTo>
                  <a:cubicBezTo>
                    <a:pt x="34" y="60"/>
                    <a:pt x="37" y="71"/>
                    <a:pt x="42" y="80"/>
                  </a:cubicBezTo>
                  <a:cubicBezTo>
                    <a:pt x="45" y="85"/>
                    <a:pt x="56" y="91"/>
                    <a:pt x="60" y="89"/>
                  </a:cubicBezTo>
                  <a:cubicBezTo>
                    <a:pt x="65" y="86"/>
                    <a:pt x="71" y="78"/>
                    <a:pt x="72" y="71"/>
                  </a:cubicBezTo>
                  <a:cubicBezTo>
                    <a:pt x="73" y="63"/>
                    <a:pt x="70" y="54"/>
                    <a:pt x="68" y="46"/>
                  </a:cubicBezTo>
                  <a:cubicBezTo>
                    <a:pt x="67" y="33"/>
                    <a:pt x="59" y="24"/>
                    <a:pt x="46" y="24"/>
                  </a:cubicBezTo>
                  <a:cubicBezTo>
                    <a:pt x="31" y="25"/>
                    <a:pt x="35" y="39"/>
                    <a:pt x="31" y="5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030" name="Freeform 63">
              <a:extLst>
                <a:ext uri="{FF2B5EF4-FFF2-40B4-BE49-F238E27FC236}">
                  <a16:creationId xmlns:a16="http://schemas.microsoft.com/office/drawing/2014/main" id="{2AD55D41-6144-46E0-967D-8D19ADC3C784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4051" y="4451350"/>
              <a:ext cx="388938" cy="412750"/>
            </a:xfrm>
            <a:custGeom>
              <a:avLst/>
              <a:gdLst>
                <a:gd name="T0" fmla="*/ 42 w 118"/>
                <a:gd name="T1" fmla="*/ 54 h 125"/>
                <a:gd name="T2" fmla="*/ 51 w 118"/>
                <a:gd name="T3" fmla="*/ 49 h 125"/>
                <a:gd name="T4" fmla="*/ 101 w 118"/>
                <a:gd name="T5" fmla="*/ 48 h 125"/>
                <a:gd name="T6" fmla="*/ 99 w 118"/>
                <a:gd name="T7" fmla="*/ 108 h 125"/>
                <a:gd name="T8" fmla="*/ 50 w 118"/>
                <a:gd name="T9" fmla="*/ 122 h 125"/>
                <a:gd name="T10" fmla="*/ 39 w 118"/>
                <a:gd name="T11" fmla="*/ 108 h 125"/>
                <a:gd name="T12" fmla="*/ 55 w 118"/>
                <a:gd name="T13" fmla="*/ 98 h 125"/>
                <a:gd name="T14" fmla="*/ 84 w 118"/>
                <a:gd name="T15" fmla="*/ 71 h 125"/>
                <a:gd name="T16" fmla="*/ 75 w 118"/>
                <a:gd name="T17" fmla="*/ 60 h 125"/>
                <a:gd name="T18" fmla="*/ 57 w 118"/>
                <a:gd name="T19" fmla="*/ 66 h 125"/>
                <a:gd name="T20" fmla="*/ 12 w 118"/>
                <a:gd name="T21" fmla="*/ 59 h 125"/>
                <a:gd name="T22" fmla="*/ 9 w 118"/>
                <a:gd name="T23" fmla="*/ 49 h 125"/>
                <a:gd name="T24" fmla="*/ 1 w 118"/>
                <a:gd name="T25" fmla="*/ 33 h 125"/>
                <a:gd name="T26" fmla="*/ 17 w 118"/>
                <a:gd name="T27" fmla="*/ 23 h 125"/>
                <a:gd name="T28" fmla="*/ 54 w 118"/>
                <a:gd name="T29" fmla="*/ 2 h 125"/>
                <a:gd name="T30" fmla="*/ 70 w 118"/>
                <a:gd name="T31" fmla="*/ 3 h 125"/>
                <a:gd name="T32" fmla="*/ 67 w 118"/>
                <a:gd name="T33" fmla="*/ 20 h 125"/>
                <a:gd name="T34" fmla="*/ 48 w 118"/>
                <a:gd name="T35" fmla="*/ 32 h 125"/>
                <a:gd name="T36" fmla="*/ 42 w 118"/>
                <a:gd name="T37" fmla="*/ 54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8" h="125">
                  <a:moveTo>
                    <a:pt x="42" y="54"/>
                  </a:moveTo>
                  <a:cubicBezTo>
                    <a:pt x="46" y="52"/>
                    <a:pt x="49" y="51"/>
                    <a:pt x="51" y="49"/>
                  </a:cubicBezTo>
                  <a:cubicBezTo>
                    <a:pt x="67" y="36"/>
                    <a:pt x="92" y="34"/>
                    <a:pt x="101" y="48"/>
                  </a:cubicBezTo>
                  <a:cubicBezTo>
                    <a:pt x="118" y="73"/>
                    <a:pt x="118" y="91"/>
                    <a:pt x="99" y="108"/>
                  </a:cubicBezTo>
                  <a:cubicBezTo>
                    <a:pt x="85" y="120"/>
                    <a:pt x="68" y="125"/>
                    <a:pt x="50" y="122"/>
                  </a:cubicBezTo>
                  <a:cubicBezTo>
                    <a:pt x="44" y="120"/>
                    <a:pt x="35" y="118"/>
                    <a:pt x="39" y="108"/>
                  </a:cubicBezTo>
                  <a:cubicBezTo>
                    <a:pt x="42" y="101"/>
                    <a:pt x="44" y="95"/>
                    <a:pt x="55" y="98"/>
                  </a:cubicBezTo>
                  <a:cubicBezTo>
                    <a:pt x="79" y="104"/>
                    <a:pt x="90" y="94"/>
                    <a:pt x="84" y="71"/>
                  </a:cubicBezTo>
                  <a:cubicBezTo>
                    <a:pt x="83" y="67"/>
                    <a:pt x="78" y="60"/>
                    <a:pt x="75" y="60"/>
                  </a:cubicBezTo>
                  <a:cubicBezTo>
                    <a:pt x="69" y="60"/>
                    <a:pt x="60" y="62"/>
                    <a:pt x="57" y="66"/>
                  </a:cubicBezTo>
                  <a:cubicBezTo>
                    <a:pt x="37" y="95"/>
                    <a:pt x="25" y="87"/>
                    <a:pt x="12" y="59"/>
                  </a:cubicBezTo>
                  <a:cubicBezTo>
                    <a:pt x="11" y="55"/>
                    <a:pt x="10" y="52"/>
                    <a:pt x="9" y="49"/>
                  </a:cubicBezTo>
                  <a:cubicBezTo>
                    <a:pt x="6" y="43"/>
                    <a:pt x="0" y="37"/>
                    <a:pt x="1" y="33"/>
                  </a:cubicBezTo>
                  <a:cubicBezTo>
                    <a:pt x="4" y="29"/>
                    <a:pt x="11" y="27"/>
                    <a:pt x="17" y="23"/>
                  </a:cubicBezTo>
                  <a:cubicBezTo>
                    <a:pt x="29" y="16"/>
                    <a:pt x="41" y="8"/>
                    <a:pt x="54" y="2"/>
                  </a:cubicBezTo>
                  <a:cubicBezTo>
                    <a:pt x="58" y="0"/>
                    <a:pt x="65" y="3"/>
                    <a:pt x="70" y="3"/>
                  </a:cubicBezTo>
                  <a:cubicBezTo>
                    <a:pt x="69" y="9"/>
                    <a:pt x="70" y="17"/>
                    <a:pt x="67" y="20"/>
                  </a:cubicBezTo>
                  <a:cubicBezTo>
                    <a:pt x="62" y="26"/>
                    <a:pt x="55" y="28"/>
                    <a:pt x="48" y="32"/>
                  </a:cubicBezTo>
                  <a:cubicBezTo>
                    <a:pt x="41" y="37"/>
                    <a:pt x="35" y="43"/>
                    <a:pt x="42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031" name="Freeform 64">
              <a:extLst>
                <a:ext uri="{FF2B5EF4-FFF2-40B4-BE49-F238E27FC236}">
                  <a16:creationId xmlns:a16="http://schemas.microsoft.com/office/drawing/2014/main" id="{B0FBD59A-F1D7-46DF-8186-1027DE365B4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33776" y="2419350"/>
              <a:ext cx="449263" cy="436563"/>
            </a:xfrm>
            <a:custGeom>
              <a:avLst/>
              <a:gdLst>
                <a:gd name="T0" fmla="*/ 6 w 136"/>
                <a:gd name="T1" fmla="*/ 68 h 132"/>
                <a:gd name="T2" fmla="*/ 73 w 136"/>
                <a:gd name="T3" fmla="*/ 0 h 132"/>
                <a:gd name="T4" fmla="*/ 120 w 136"/>
                <a:gd name="T5" fmla="*/ 47 h 132"/>
                <a:gd name="T6" fmla="*/ 94 w 136"/>
                <a:gd name="T7" fmla="*/ 91 h 132"/>
                <a:gd name="T8" fmla="*/ 73 w 136"/>
                <a:gd name="T9" fmla="*/ 112 h 132"/>
                <a:gd name="T10" fmla="*/ 73 w 136"/>
                <a:gd name="T11" fmla="*/ 121 h 132"/>
                <a:gd name="T12" fmla="*/ 59 w 136"/>
                <a:gd name="T13" fmla="*/ 132 h 132"/>
                <a:gd name="T14" fmla="*/ 50 w 136"/>
                <a:gd name="T15" fmla="*/ 117 h 132"/>
                <a:gd name="T16" fmla="*/ 59 w 136"/>
                <a:gd name="T17" fmla="*/ 92 h 132"/>
                <a:gd name="T18" fmla="*/ 52 w 136"/>
                <a:gd name="T19" fmla="*/ 71 h 132"/>
                <a:gd name="T20" fmla="*/ 34 w 136"/>
                <a:gd name="T21" fmla="*/ 87 h 132"/>
                <a:gd name="T22" fmla="*/ 28 w 136"/>
                <a:gd name="T23" fmla="*/ 96 h 132"/>
                <a:gd name="T24" fmla="*/ 15 w 136"/>
                <a:gd name="T25" fmla="*/ 92 h 132"/>
                <a:gd name="T26" fmla="*/ 6 w 136"/>
                <a:gd name="T27" fmla="*/ 68 h 132"/>
                <a:gd name="T28" fmla="*/ 87 w 136"/>
                <a:gd name="T29" fmla="*/ 34 h 132"/>
                <a:gd name="T30" fmla="*/ 72 w 136"/>
                <a:gd name="T31" fmla="*/ 55 h 132"/>
                <a:gd name="T32" fmla="*/ 87 w 136"/>
                <a:gd name="T33" fmla="*/ 71 h 132"/>
                <a:gd name="T34" fmla="*/ 101 w 136"/>
                <a:gd name="T35" fmla="*/ 60 h 132"/>
                <a:gd name="T36" fmla="*/ 87 w 136"/>
                <a:gd name="T37" fmla="*/ 34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6" h="132">
                  <a:moveTo>
                    <a:pt x="6" y="68"/>
                  </a:moveTo>
                  <a:cubicBezTo>
                    <a:pt x="41" y="56"/>
                    <a:pt x="62" y="36"/>
                    <a:pt x="73" y="0"/>
                  </a:cubicBezTo>
                  <a:cubicBezTo>
                    <a:pt x="90" y="17"/>
                    <a:pt x="107" y="30"/>
                    <a:pt x="120" y="47"/>
                  </a:cubicBezTo>
                  <a:cubicBezTo>
                    <a:pt x="136" y="67"/>
                    <a:pt x="122" y="91"/>
                    <a:pt x="94" y="91"/>
                  </a:cubicBezTo>
                  <a:cubicBezTo>
                    <a:pt x="76" y="90"/>
                    <a:pt x="73" y="98"/>
                    <a:pt x="73" y="112"/>
                  </a:cubicBezTo>
                  <a:cubicBezTo>
                    <a:pt x="74" y="115"/>
                    <a:pt x="75" y="119"/>
                    <a:pt x="73" y="121"/>
                  </a:cubicBezTo>
                  <a:cubicBezTo>
                    <a:pt x="69" y="125"/>
                    <a:pt x="64" y="129"/>
                    <a:pt x="59" y="132"/>
                  </a:cubicBezTo>
                  <a:cubicBezTo>
                    <a:pt x="56" y="127"/>
                    <a:pt x="49" y="122"/>
                    <a:pt x="50" y="117"/>
                  </a:cubicBezTo>
                  <a:cubicBezTo>
                    <a:pt x="51" y="109"/>
                    <a:pt x="57" y="101"/>
                    <a:pt x="59" y="92"/>
                  </a:cubicBezTo>
                  <a:cubicBezTo>
                    <a:pt x="61" y="84"/>
                    <a:pt x="64" y="72"/>
                    <a:pt x="52" y="71"/>
                  </a:cubicBezTo>
                  <a:cubicBezTo>
                    <a:pt x="46" y="70"/>
                    <a:pt x="39" y="81"/>
                    <a:pt x="34" y="87"/>
                  </a:cubicBezTo>
                  <a:cubicBezTo>
                    <a:pt x="31" y="89"/>
                    <a:pt x="30" y="96"/>
                    <a:pt x="28" y="96"/>
                  </a:cubicBezTo>
                  <a:cubicBezTo>
                    <a:pt x="24" y="97"/>
                    <a:pt x="18" y="95"/>
                    <a:pt x="15" y="92"/>
                  </a:cubicBezTo>
                  <a:cubicBezTo>
                    <a:pt x="9" y="85"/>
                    <a:pt x="0" y="78"/>
                    <a:pt x="6" y="68"/>
                  </a:cubicBezTo>
                  <a:close/>
                  <a:moveTo>
                    <a:pt x="87" y="34"/>
                  </a:moveTo>
                  <a:cubicBezTo>
                    <a:pt x="80" y="43"/>
                    <a:pt x="71" y="50"/>
                    <a:pt x="72" y="55"/>
                  </a:cubicBezTo>
                  <a:cubicBezTo>
                    <a:pt x="73" y="61"/>
                    <a:pt x="81" y="68"/>
                    <a:pt x="87" y="71"/>
                  </a:cubicBezTo>
                  <a:cubicBezTo>
                    <a:pt x="94" y="74"/>
                    <a:pt x="102" y="68"/>
                    <a:pt x="101" y="60"/>
                  </a:cubicBezTo>
                  <a:cubicBezTo>
                    <a:pt x="99" y="52"/>
                    <a:pt x="93" y="45"/>
                    <a:pt x="87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032" name="Freeform 65">
              <a:extLst>
                <a:ext uri="{FF2B5EF4-FFF2-40B4-BE49-F238E27FC236}">
                  <a16:creationId xmlns:a16="http://schemas.microsoft.com/office/drawing/2014/main" id="{2DC0783A-0D78-445A-A161-8056A75A9217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9201" y="2782888"/>
              <a:ext cx="404813" cy="358775"/>
            </a:xfrm>
            <a:custGeom>
              <a:avLst/>
              <a:gdLst>
                <a:gd name="T0" fmla="*/ 0 w 123"/>
                <a:gd name="T1" fmla="*/ 34 h 109"/>
                <a:gd name="T2" fmla="*/ 33 w 123"/>
                <a:gd name="T3" fmla="*/ 17 h 109"/>
                <a:gd name="T4" fmla="*/ 36 w 123"/>
                <a:gd name="T5" fmla="*/ 19 h 109"/>
                <a:gd name="T6" fmla="*/ 31 w 123"/>
                <a:gd name="T7" fmla="*/ 31 h 109"/>
                <a:gd name="T8" fmla="*/ 33 w 123"/>
                <a:gd name="T9" fmla="*/ 79 h 109"/>
                <a:gd name="T10" fmla="*/ 46 w 123"/>
                <a:gd name="T11" fmla="*/ 83 h 109"/>
                <a:gd name="T12" fmla="*/ 51 w 123"/>
                <a:gd name="T13" fmla="*/ 72 h 109"/>
                <a:gd name="T14" fmla="*/ 50 w 123"/>
                <a:gd name="T15" fmla="*/ 48 h 109"/>
                <a:gd name="T16" fmla="*/ 79 w 123"/>
                <a:gd name="T17" fmla="*/ 3 h 109"/>
                <a:gd name="T18" fmla="*/ 116 w 123"/>
                <a:gd name="T19" fmla="*/ 38 h 109"/>
                <a:gd name="T20" fmla="*/ 119 w 123"/>
                <a:gd name="T21" fmla="*/ 55 h 109"/>
                <a:gd name="T22" fmla="*/ 98 w 123"/>
                <a:gd name="T23" fmla="*/ 82 h 109"/>
                <a:gd name="T24" fmla="*/ 102 w 123"/>
                <a:gd name="T25" fmla="*/ 49 h 109"/>
                <a:gd name="T26" fmla="*/ 84 w 123"/>
                <a:gd name="T27" fmla="*/ 20 h 109"/>
                <a:gd name="T28" fmla="*/ 75 w 123"/>
                <a:gd name="T29" fmla="*/ 50 h 109"/>
                <a:gd name="T30" fmla="*/ 78 w 123"/>
                <a:gd name="T31" fmla="*/ 79 h 109"/>
                <a:gd name="T32" fmla="*/ 57 w 123"/>
                <a:gd name="T33" fmla="*/ 103 h 109"/>
                <a:gd name="T34" fmla="*/ 6 w 123"/>
                <a:gd name="T35" fmla="*/ 65 h 109"/>
                <a:gd name="T36" fmla="*/ 0 w 123"/>
                <a:gd name="T37" fmla="*/ 34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3" h="109">
                  <a:moveTo>
                    <a:pt x="0" y="34"/>
                  </a:moveTo>
                  <a:cubicBezTo>
                    <a:pt x="10" y="29"/>
                    <a:pt x="21" y="23"/>
                    <a:pt x="33" y="17"/>
                  </a:cubicBezTo>
                  <a:cubicBezTo>
                    <a:pt x="34" y="17"/>
                    <a:pt x="35" y="18"/>
                    <a:pt x="36" y="19"/>
                  </a:cubicBezTo>
                  <a:cubicBezTo>
                    <a:pt x="34" y="23"/>
                    <a:pt x="34" y="28"/>
                    <a:pt x="31" y="31"/>
                  </a:cubicBezTo>
                  <a:cubicBezTo>
                    <a:pt x="19" y="43"/>
                    <a:pt x="20" y="68"/>
                    <a:pt x="33" y="79"/>
                  </a:cubicBezTo>
                  <a:cubicBezTo>
                    <a:pt x="37" y="82"/>
                    <a:pt x="42" y="84"/>
                    <a:pt x="46" y="83"/>
                  </a:cubicBezTo>
                  <a:cubicBezTo>
                    <a:pt x="49" y="82"/>
                    <a:pt x="51" y="76"/>
                    <a:pt x="51" y="72"/>
                  </a:cubicBezTo>
                  <a:cubicBezTo>
                    <a:pt x="52" y="64"/>
                    <a:pt x="51" y="56"/>
                    <a:pt x="50" y="48"/>
                  </a:cubicBezTo>
                  <a:cubicBezTo>
                    <a:pt x="47" y="26"/>
                    <a:pt x="60" y="5"/>
                    <a:pt x="79" y="3"/>
                  </a:cubicBezTo>
                  <a:cubicBezTo>
                    <a:pt x="96" y="0"/>
                    <a:pt x="113" y="16"/>
                    <a:pt x="116" y="38"/>
                  </a:cubicBezTo>
                  <a:cubicBezTo>
                    <a:pt x="117" y="43"/>
                    <a:pt x="117" y="49"/>
                    <a:pt x="119" y="55"/>
                  </a:cubicBezTo>
                  <a:cubicBezTo>
                    <a:pt x="123" y="73"/>
                    <a:pt x="118" y="80"/>
                    <a:pt x="98" y="82"/>
                  </a:cubicBezTo>
                  <a:cubicBezTo>
                    <a:pt x="99" y="71"/>
                    <a:pt x="102" y="60"/>
                    <a:pt x="102" y="49"/>
                  </a:cubicBezTo>
                  <a:cubicBezTo>
                    <a:pt x="102" y="34"/>
                    <a:pt x="91" y="17"/>
                    <a:pt x="84" y="20"/>
                  </a:cubicBezTo>
                  <a:cubicBezTo>
                    <a:pt x="70" y="26"/>
                    <a:pt x="75" y="40"/>
                    <a:pt x="75" y="50"/>
                  </a:cubicBezTo>
                  <a:cubicBezTo>
                    <a:pt x="75" y="60"/>
                    <a:pt x="77" y="69"/>
                    <a:pt x="78" y="79"/>
                  </a:cubicBezTo>
                  <a:cubicBezTo>
                    <a:pt x="79" y="93"/>
                    <a:pt x="71" y="101"/>
                    <a:pt x="57" y="103"/>
                  </a:cubicBezTo>
                  <a:cubicBezTo>
                    <a:pt x="31" y="109"/>
                    <a:pt x="10" y="93"/>
                    <a:pt x="6" y="65"/>
                  </a:cubicBezTo>
                  <a:cubicBezTo>
                    <a:pt x="5" y="55"/>
                    <a:pt x="2" y="46"/>
                    <a:pt x="0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033" name="Freeform 66">
              <a:extLst>
                <a:ext uri="{FF2B5EF4-FFF2-40B4-BE49-F238E27FC236}">
                  <a16:creationId xmlns:a16="http://schemas.microsoft.com/office/drawing/2014/main" id="{2650E34B-9DCB-4F0A-8F54-827C4A64B1A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33638" y="2027238"/>
              <a:ext cx="319088" cy="376238"/>
            </a:xfrm>
            <a:custGeom>
              <a:avLst/>
              <a:gdLst>
                <a:gd name="T0" fmla="*/ 42 w 97"/>
                <a:gd name="T1" fmla="*/ 108 h 114"/>
                <a:gd name="T2" fmla="*/ 15 w 97"/>
                <a:gd name="T3" fmla="*/ 114 h 114"/>
                <a:gd name="T4" fmla="*/ 0 w 97"/>
                <a:gd name="T5" fmla="*/ 16 h 114"/>
                <a:gd name="T6" fmla="*/ 43 w 97"/>
                <a:gd name="T7" fmla="*/ 22 h 114"/>
                <a:gd name="T8" fmla="*/ 63 w 97"/>
                <a:gd name="T9" fmla="*/ 47 h 114"/>
                <a:gd name="T10" fmla="*/ 74 w 97"/>
                <a:gd name="T11" fmla="*/ 54 h 114"/>
                <a:gd name="T12" fmla="*/ 68 w 97"/>
                <a:gd name="T13" fmla="*/ 16 h 114"/>
                <a:gd name="T14" fmla="*/ 77 w 97"/>
                <a:gd name="T15" fmla="*/ 1 h 114"/>
                <a:gd name="T16" fmla="*/ 97 w 97"/>
                <a:gd name="T17" fmla="*/ 1 h 114"/>
                <a:gd name="T18" fmla="*/ 88 w 97"/>
                <a:gd name="T19" fmla="*/ 47 h 114"/>
                <a:gd name="T20" fmla="*/ 94 w 97"/>
                <a:gd name="T21" fmla="*/ 80 h 114"/>
                <a:gd name="T22" fmla="*/ 88 w 97"/>
                <a:gd name="T23" fmla="*/ 94 h 114"/>
                <a:gd name="T24" fmla="*/ 73 w 97"/>
                <a:gd name="T25" fmla="*/ 89 h 114"/>
                <a:gd name="T26" fmla="*/ 51 w 97"/>
                <a:gd name="T27" fmla="*/ 61 h 114"/>
                <a:gd name="T28" fmla="*/ 33 w 97"/>
                <a:gd name="T29" fmla="*/ 42 h 114"/>
                <a:gd name="T30" fmla="*/ 42 w 97"/>
                <a:gd name="T31" fmla="*/ 108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7" h="114">
                  <a:moveTo>
                    <a:pt x="42" y="108"/>
                  </a:moveTo>
                  <a:cubicBezTo>
                    <a:pt x="33" y="110"/>
                    <a:pt x="24" y="112"/>
                    <a:pt x="15" y="114"/>
                  </a:cubicBezTo>
                  <a:cubicBezTo>
                    <a:pt x="10" y="81"/>
                    <a:pt x="5" y="49"/>
                    <a:pt x="0" y="16"/>
                  </a:cubicBezTo>
                  <a:cubicBezTo>
                    <a:pt x="11" y="6"/>
                    <a:pt x="31" y="7"/>
                    <a:pt x="43" y="22"/>
                  </a:cubicBezTo>
                  <a:cubicBezTo>
                    <a:pt x="50" y="31"/>
                    <a:pt x="56" y="39"/>
                    <a:pt x="63" y="47"/>
                  </a:cubicBezTo>
                  <a:cubicBezTo>
                    <a:pt x="65" y="49"/>
                    <a:pt x="67" y="50"/>
                    <a:pt x="74" y="54"/>
                  </a:cubicBezTo>
                  <a:cubicBezTo>
                    <a:pt x="72" y="39"/>
                    <a:pt x="73" y="26"/>
                    <a:pt x="68" y="16"/>
                  </a:cubicBezTo>
                  <a:cubicBezTo>
                    <a:pt x="62" y="4"/>
                    <a:pt x="67" y="1"/>
                    <a:pt x="77" y="1"/>
                  </a:cubicBezTo>
                  <a:cubicBezTo>
                    <a:pt x="82" y="0"/>
                    <a:pt x="88" y="1"/>
                    <a:pt x="97" y="1"/>
                  </a:cubicBezTo>
                  <a:cubicBezTo>
                    <a:pt x="82" y="17"/>
                    <a:pt x="86" y="32"/>
                    <a:pt x="88" y="47"/>
                  </a:cubicBezTo>
                  <a:cubicBezTo>
                    <a:pt x="90" y="58"/>
                    <a:pt x="93" y="69"/>
                    <a:pt x="94" y="80"/>
                  </a:cubicBezTo>
                  <a:cubicBezTo>
                    <a:pt x="94" y="85"/>
                    <a:pt x="91" y="93"/>
                    <a:pt x="88" y="94"/>
                  </a:cubicBezTo>
                  <a:cubicBezTo>
                    <a:pt x="84" y="95"/>
                    <a:pt x="76" y="93"/>
                    <a:pt x="73" y="89"/>
                  </a:cubicBezTo>
                  <a:cubicBezTo>
                    <a:pt x="65" y="81"/>
                    <a:pt x="58" y="71"/>
                    <a:pt x="51" y="61"/>
                  </a:cubicBezTo>
                  <a:cubicBezTo>
                    <a:pt x="46" y="55"/>
                    <a:pt x="40" y="50"/>
                    <a:pt x="33" y="42"/>
                  </a:cubicBezTo>
                  <a:cubicBezTo>
                    <a:pt x="26" y="67"/>
                    <a:pt x="31" y="87"/>
                    <a:pt x="42" y="1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034" name="Freeform 67">
              <a:extLst>
                <a:ext uri="{FF2B5EF4-FFF2-40B4-BE49-F238E27FC236}">
                  <a16:creationId xmlns:a16="http://schemas.microsoft.com/office/drawing/2014/main" id="{1F5BC38D-EF8A-4577-A050-0BA612DD1F3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8613" y="2357438"/>
              <a:ext cx="446088" cy="438150"/>
            </a:xfrm>
            <a:custGeom>
              <a:avLst/>
              <a:gdLst>
                <a:gd name="T0" fmla="*/ 103 w 135"/>
                <a:gd name="T1" fmla="*/ 108 h 133"/>
                <a:gd name="T2" fmla="*/ 88 w 135"/>
                <a:gd name="T3" fmla="*/ 125 h 133"/>
                <a:gd name="T4" fmla="*/ 69 w 135"/>
                <a:gd name="T5" fmla="*/ 122 h 133"/>
                <a:gd name="T6" fmla="*/ 27 w 135"/>
                <a:gd name="T7" fmla="*/ 82 h 133"/>
                <a:gd name="T8" fmla="*/ 0 w 135"/>
                <a:gd name="T9" fmla="*/ 63 h 133"/>
                <a:gd name="T10" fmla="*/ 26 w 135"/>
                <a:gd name="T11" fmla="*/ 41 h 133"/>
                <a:gd name="T12" fmla="*/ 79 w 135"/>
                <a:gd name="T13" fmla="*/ 54 h 133"/>
                <a:gd name="T14" fmla="*/ 47 w 135"/>
                <a:gd name="T15" fmla="*/ 21 h 133"/>
                <a:gd name="T16" fmla="*/ 66 w 135"/>
                <a:gd name="T17" fmla="*/ 0 h 133"/>
                <a:gd name="T18" fmla="*/ 135 w 135"/>
                <a:gd name="T19" fmla="*/ 78 h 133"/>
                <a:gd name="T20" fmla="*/ 41 w 135"/>
                <a:gd name="T21" fmla="*/ 62 h 133"/>
                <a:gd name="T22" fmla="*/ 103 w 135"/>
                <a:gd name="T23" fmla="*/ 108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5" h="133">
                  <a:moveTo>
                    <a:pt x="103" y="108"/>
                  </a:moveTo>
                  <a:cubicBezTo>
                    <a:pt x="98" y="115"/>
                    <a:pt x="93" y="120"/>
                    <a:pt x="88" y="125"/>
                  </a:cubicBezTo>
                  <a:cubicBezTo>
                    <a:pt x="80" y="132"/>
                    <a:pt x="77" y="133"/>
                    <a:pt x="69" y="122"/>
                  </a:cubicBezTo>
                  <a:cubicBezTo>
                    <a:pt x="58" y="106"/>
                    <a:pt x="42" y="95"/>
                    <a:pt x="27" y="82"/>
                  </a:cubicBezTo>
                  <a:cubicBezTo>
                    <a:pt x="19" y="75"/>
                    <a:pt x="10" y="70"/>
                    <a:pt x="0" y="63"/>
                  </a:cubicBezTo>
                  <a:cubicBezTo>
                    <a:pt x="1" y="48"/>
                    <a:pt x="21" y="50"/>
                    <a:pt x="26" y="41"/>
                  </a:cubicBezTo>
                  <a:cubicBezTo>
                    <a:pt x="45" y="45"/>
                    <a:pt x="62" y="49"/>
                    <a:pt x="79" y="54"/>
                  </a:cubicBezTo>
                  <a:cubicBezTo>
                    <a:pt x="80" y="38"/>
                    <a:pt x="66" y="24"/>
                    <a:pt x="47" y="21"/>
                  </a:cubicBezTo>
                  <a:cubicBezTo>
                    <a:pt x="48" y="10"/>
                    <a:pt x="48" y="10"/>
                    <a:pt x="66" y="0"/>
                  </a:cubicBezTo>
                  <a:cubicBezTo>
                    <a:pt x="83" y="30"/>
                    <a:pt x="109" y="51"/>
                    <a:pt x="135" y="78"/>
                  </a:cubicBezTo>
                  <a:cubicBezTo>
                    <a:pt x="102" y="83"/>
                    <a:pt x="76" y="61"/>
                    <a:pt x="41" y="62"/>
                  </a:cubicBezTo>
                  <a:cubicBezTo>
                    <a:pt x="62" y="82"/>
                    <a:pt x="75" y="103"/>
                    <a:pt x="103" y="1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035" name="Freeform 68">
              <a:extLst>
                <a:ext uri="{FF2B5EF4-FFF2-40B4-BE49-F238E27FC236}">
                  <a16:creationId xmlns:a16="http://schemas.microsoft.com/office/drawing/2014/main" id="{64F7738D-743D-47CC-BE99-5AAACD0160B7}"/>
                </a:ext>
              </a:extLst>
            </p:cNvPr>
            <p:cNvSpPr>
              <a:spLocks/>
            </p:cNvSpPr>
            <p:nvPr/>
          </p:nvSpPr>
          <p:spPr bwMode="auto">
            <a:xfrm>
              <a:off x="3267076" y="2214563"/>
              <a:ext cx="412750" cy="422275"/>
            </a:xfrm>
            <a:custGeom>
              <a:avLst/>
              <a:gdLst>
                <a:gd name="T0" fmla="*/ 84 w 125"/>
                <a:gd name="T1" fmla="*/ 113 h 128"/>
                <a:gd name="T2" fmla="*/ 53 w 125"/>
                <a:gd name="T3" fmla="*/ 118 h 128"/>
                <a:gd name="T4" fmla="*/ 0 w 125"/>
                <a:gd name="T5" fmla="*/ 81 h 128"/>
                <a:gd name="T6" fmla="*/ 23 w 125"/>
                <a:gd name="T7" fmla="*/ 64 h 128"/>
                <a:gd name="T8" fmla="*/ 54 w 125"/>
                <a:gd name="T9" fmla="*/ 12 h 128"/>
                <a:gd name="T10" fmla="*/ 68 w 125"/>
                <a:gd name="T11" fmla="*/ 6 h 128"/>
                <a:gd name="T12" fmla="*/ 117 w 125"/>
                <a:gd name="T13" fmla="*/ 37 h 128"/>
                <a:gd name="T14" fmla="*/ 125 w 125"/>
                <a:gd name="T15" fmla="*/ 51 h 128"/>
                <a:gd name="T16" fmla="*/ 120 w 125"/>
                <a:gd name="T17" fmla="*/ 57 h 128"/>
                <a:gd name="T18" fmla="*/ 107 w 125"/>
                <a:gd name="T19" fmla="*/ 49 h 128"/>
                <a:gd name="T20" fmla="*/ 74 w 125"/>
                <a:gd name="T21" fmla="*/ 28 h 128"/>
                <a:gd name="T22" fmla="*/ 56 w 125"/>
                <a:gd name="T23" fmla="*/ 49 h 128"/>
                <a:gd name="T24" fmla="*/ 100 w 125"/>
                <a:gd name="T25" fmla="*/ 72 h 128"/>
                <a:gd name="T26" fmla="*/ 90 w 125"/>
                <a:gd name="T27" fmla="*/ 86 h 128"/>
                <a:gd name="T28" fmla="*/ 76 w 125"/>
                <a:gd name="T29" fmla="*/ 84 h 128"/>
                <a:gd name="T30" fmla="*/ 64 w 125"/>
                <a:gd name="T31" fmla="*/ 72 h 128"/>
                <a:gd name="T32" fmla="*/ 40 w 125"/>
                <a:gd name="T33" fmla="*/ 74 h 128"/>
                <a:gd name="T34" fmla="*/ 45 w 125"/>
                <a:gd name="T35" fmla="*/ 99 h 128"/>
                <a:gd name="T36" fmla="*/ 84 w 125"/>
                <a:gd name="T37" fmla="*/ 11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5" h="128">
                  <a:moveTo>
                    <a:pt x="84" y="113"/>
                  </a:moveTo>
                  <a:cubicBezTo>
                    <a:pt x="80" y="123"/>
                    <a:pt x="68" y="128"/>
                    <a:pt x="53" y="118"/>
                  </a:cubicBezTo>
                  <a:cubicBezTo>
                    <a:pt x="37" y="108"/>
                    <a:pt x="21" y="96"/>
                    <a:pt x="0" y="81"/>
                  </a:cubicBezTo>
                  <a:cubicBezTo>
                    <a:pt x="8" y="75"/>
                    <a:pt x="18" y="71"/>
                    <a:pt x="23" y="64"/>
                  </a:cubicBezTo>
                  <a:cubicBezTo>
                    <a:pt x="35" y="48"/>
                    <a:pt x="44" y="30"/>
                    <a:pt x="54" y="12"/>
                  </a:cubicBezTo>
                  <a:cubicBezTo>
                    <a:pt x="57" y="6"/>
                    <a:pt x="60" y="0"/>
                    <a:pt x="68" y="6"/>
                  </a:cubicBezTo>
                  <a:cubicBezTo>
                    <a:pt x="84" y="16"/>
                    <a:pt x="101" y="26"/>
                    <a:pt x="117" y="37"/>
                  </a:cubicBezTo>
                  <a:cubicBezTo>
                    <a:pt x="121" y="39"/>
                    <a:pt x="123" y="46"/>
                    <a:pt x="125" y="51"/>
                  </a:cubicBezTo>
                  <a:cubicBezTo>
                    <a:pt x="125" y="52"/>
                    <a:pt x="121" y="57"/>
                    <a:pt x="120" y="57"/>
                  </a:cubicBezTo>
                  <a:cubicBezTo>
                    <a:pt x="116" y="55"/>
                    <a:pt x="111" y="52"/>
                    <a:pt x="107" y="49"/>
                  </a:cubicBezTo>
                  <a:cubicBezTo>
                    <a:pt x="96" y="42"/>
                    <a:pt x="85" y="35"/>
                    <a:pt x="74" y="28"/>
                  </a:cubicBezTo>
                  <a:cubicBezTo>
                    <a:pt x="68" y="35"/>
                    <a:pt x="63" y="41"/>
                    <a:pt x="56" y="49"/>
                  </a:cubicBezTo>
                  <a:cubicBezTo>
                    <a:pt x="71" y="57"/>
                    <a:pt x="84" y="64"/>
                    <a:pt x="100" y="72"/>
                  </a:cubicBezTo>
                  <a:cubicBezTo>
                    <a:pt x="98" y="75"/>
                    <a:pt x="96" y="82"/>
                    <a:pt x="90" y="86"/>
                  </a:cubicBezTo>
                  <a:cubicBezTo>
                    <a:pt x="88" y="88"/>
                    <a:pt x="80" y="87"/>
                    <a:pt x="76" y="84"/>
                  </a:cubicBezTo>
                  <a:cubicBezTo>
                    <a:pt x="71" y="82"/>
                    <a:pt x="68" y="76"/>
                    <a:pt x="64" y="72"/>
                  </a:cubicBezTo>
                  <a:cubicBezTo>
                    <a:pt x="55" y="65"/>
                    <a:pt x="48" y="63"/>
                    <a:pt x="40" y="74"/>
                  </a:cubicBezTo>
                  <a:cubicBezTo>
                    <a:pt x="33" y="85"/>
                    <a:pt x="32" y="94"/>
                    <a:pt x="45" y="99"/>
                  </a:cubicBezTo>
                  <a:cubicBezTo>
                    <a:pt x="58" y="104"/>
                    <a:pt x="71" y="108"/>
                    <a:pt x="84" y="1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036" name="Freeform 69">
              <a:extLst>
                <a:ext uri="{FF2B5EF4-FFF2-40B4-BE49-F238E27FC236}">
                  <a16:creationId xmlns:a16="http://schemas.microsoft.com/office/drawing/2014/main" id="{416387D7-4503-49D1-9DBA-9441D2EBBC4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3176" y="3432175"/>
              <a:ext cx="407988" cy="303213"/>
            </a:xfrm>
            <a:custGeom>
              <a:avLst/>
              <a:gdLst>
                <a:gd name="T0" fmla="*/ 0 w 124"/>
                <a:gd name="T1" fmla="*/ 32 h 92"/>
                <a:gd name="T2" fmla="*/ 11 w 124"/>
                <a:gd name="T3" fmla="*/ 0 h 92"/>
                <a:gd name="T4" fmla="*/ 64 w 124"/>
                <a:gd name="T5" fmla="*/ 8 h 92"/>
                <a:gd name="T6" fmla="*/ 71 w 124"/>
                <a:gd name="T7" fmla="*/ 7 h 92"/>
                <a:gd name="T8" fmla="*/ 113 w 124"/>
                <a:gd name="T9" fmla="*/ 19 h 92"/>
                <a:gd name="T10" fmla="*/ 114 w 124"/>
                <a:gd name="T11" fmla="*/ 70 h 92"/>
                <a:gd name="T12" fmla="*/ 90 w 124"/>
                <a:gd name="T13" fmla="*/ 83 h 92"/>
                <a:gd name="T14" fmla="*/ 41 w 124"/>
                <a:gd name="T15" fmla="*/ 87 h 92"/>
                <a:gd name="T16" fmla="*/ 12 w 124"/>
                <a:gd name="T17" fmla="*/ 92 h 92"/>
                <a:gd name="T18" fmla="*/ 32 w 124"/>
                <a:gd name="T19" fmla="*/ 66 h 92"/>
                <a:gd name="T20" fmla="*/ 85 w 124"/>
                <a:gd name="T21" fmla="*/ 66 h 92"/>
                <a:gd name="T22" fmla="*/ 103 w 124"/>
                <a:gd name="T23" fmla="*/ 51 h 92"/>
                <a:gd name="T24" fmla="*/ 87 w 124"/>
                <a:gd name="T25" fmla="*/ 23 h 92"/>
                <a:gd name="T26" fmla="*/ 16 w 124"/>
                <a:gd name="T27" fmla="*/ 32 h 92"/>
                <a:gd name="T28" fmla="*/ 0 w 124"/>
                <a:gd name="T29" fmla="*/ 3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4" h="92">
                  <a:moveTo>
                    <a:pt x="0" y="32"/>
                  </a:moveTo>
                  <a:cubicBezTo>
                    <a:pt x="4" y="20"/>
                    <a:pt x="7" y="11"/>
                    <a:pt x="11" y="0"/>
                  </a:cubicBezTo>
                  <a:cubicBezTo>
                    <a:pt x="28" y="20"/>
                    <a:pt x="47" y="7"/>
                    <a:pt x="64" y="8"/>
                  </a:cubicBezTo>
                  <a:cubicBezTo>
                    <a:pt x="66" y="9"/>
                    <a:pt x="69" y="7"/>
                    <a:pt x="71" y="7"/>
                  </a:cubicBezTo>
                  <a:cubicBezTo>
                    <a:pt x="87" y="5"/>
                    <a:pt x="104" y="4"/>
                    <a:pt x="113" y="19"/>
                  </a:cubicBezTo>
                  <a:cubicBezTo>
                    <a:pt x="122" y="35"/>
                    <a:pt x="124" y="54"/>
                    <a:pt x="114" y="70"/>
                  </a:cubicBezTo>
                  <a:cubicBezTo>
                    <a:pt x="110" y="77"/>
                    <a:pt x="99" y="81"/>
                    <a:pt x="90" y="83"/>
                  </a:cubicBezTo>
                  <a:cubicBezTo>
                    <a:pt x="74" y="86"/>
                    <a:pt x="57" y="85"/>
                    <a:pt x="41" y="87"/>
                  </a:cubicBezTo>
                  <a:cubicBezTo>
                    <a:pt x="31" y="88"/>
                    <a:pt x="21" y="90"/>
                    <a:pt x="12" y="92"/>
                  </a:cubicBezTo>
                  <a:cubicBezTo>
                    <a:pt x="8" y="69"/>
                    <a:pt x="10" y="66"/>
                    <a:pt x="32" y="66"/>
                  </a:cubicBezTo>
                  <a:cubicBezTo>
                    <a:pt x="50" y="66"/>
                    <a:pt x="68" y="67"/>
                    <a:pt x="85" y="66"/>
                  </a:cubicBezTo>
                  <a:cubicBezTo>
                    <a:pt x="94" y="65"/>
                    <a:pt x="103" y="65"/>
                    <a:pt x="103" y="51"/>
                  </a:cubicBezTo>
                  <a:cubicBezTo>
                    <a:pt x="104" y="33"/>
                    <a:pt x="100" y="23"/>
                    <a:pt x="87" y="23"/>
                  </a:cubicBezTo>
                  <a:cubicBezTo>
                    <a:pt x="63" y="23"/>
                    <a:pt x="39" y="18"/>
                    <a:pt x="16" y="32"/>
                  </a:cubicBezTo>
                  <a:cubicBezTo>
                    <a:pt x="13" y="34"/>
                    <a:pt x="7" y="32"/>
                    <a:pt x="0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037" name="Freeform 70">
              <a:extLst>
                <a:ext uri="{FF2B5EF4-FFF2-40B4-BE49-F238E27FC236}">
                  <a16:creationId xmlns:a16="http://schemas.microsoft.com/office/drawing/2014/main" id="{B9D20531-E0BE-404B-8B24-8DB84D1FCA28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8738" y="3792538"/>
              <a:ext cx="434975" cy="285750"/>
            </a:xfrm>
            <a:custGeom>
              <a:avLst/>
              <a:gdLst>
                <a:gd name="T0" fmla="*/ 119 w 132"/>
                <a:gd name="T1" fmla="*/ 22 h 87"/>
                <a:gd name="T2" fmla="*/ 131 w 132"/>
                <a:gd name="T3" fmla="*/ 48 h 87"/>
                <a:gd name="T4" fmla="*/ 125 w 132"/>
                <a:gd name="T5" fmla="*/ 58 h 87"/>
                <a:gd name="T6" fmla="*/ 74 w 132"/>
                <a:gd name="T7" fmla="*/ 69 h 87"/>
                <a:gd name="T8" fmla="*/ 33 w 132"/>
                <a:gd name="T9" fmla="*/ 87 h 87"/>
                <a:gd name="T10" fmla="*/ 18 w 132"/>
                <a:gd name="T11" fmla="*/ 63 h 87"/>
                <a:gd name="T12" fmla="*/ 6 w 132"/>
                <a:gd name="T13" fmla="*/ 30 h 87"/>
                <a:gd name="T14" fmla="*/ 19 w 132"/>
                <a:gd name="T15" fmla="*/ 9 h 87"/>
                <a:gd name="T16" fmla="*/ 28 w 132"/>
                <a:gd name="T17" fmla="*/ 49 h 87"/>
                <a:gd name="T18" fmla="*/ 45 w 132"/>
                <a:gd name="T19" fmla="*/ 57 h 87"/>
                <a:gd name="T20" fmla="*/ 59 w 132"/>
                <a:gd name="T21" fmla="*/ 41 h 87"/>
                <a:gd name="T22" fmla="*/ 47 w 132"/>
                <a:gd name="T23" fmla="*/ 18 h 87"/>
                <a:gd name="T24" fmla="*/ 42 w 132"/>
                <a:gd name="T25" fmla="*/ 10 h 87"/>
                <a:gd name="T26" fmla="*/ 52 w 132"/>
                <a:gd name="T27" fmla="*/ 2 h 87"/>
                <a:gd name="T28" fmla="*/ 62 w 132"/>
                <a:gd name="T29" fmla="*/ 0 h 87"/>
                <a:gd name="T30" fmla="*/ 83 w 132"/>
                <a:gd name="T31" fmla="*/ 42 h 87"/>
                <a:gd name="T32" fmla="*/ 119 w 132"/>
                <a:gd name="T33" fmla="*/ 22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2" h="87">
                  <a:moveTo>
                    <a:pt x="119" y="22"/>
                  </a:moveTo>
                  <a:cubicBezTo>
                    <a:pt x="124" y="32"/>
                    <a:pt x="129" y="39"/>
                    <a:pt x="131" y="48"/>
                  </a:cubicBezTo>
                  <a:cubicBezTo>
                    <a:pt x="132" y="50"/>
                    <a:pt x="126" y="58"/>
                    <a:pt x="125" y="58"/>
                  </a:cubicBezTo>
                  <a:cubicBezTo>
                    <a:pt x="106" y="52"/>
                    <a:pt x="90" y="64"/>
                    <a:pt x="74" y="69"/>
                  </a:cubicBezTo>
                  <a:cubicBezTo>
                    <a:pt x="61" y="73"/>
                    <a:pt x="48" y="80"/>
                    <a:pt x="33" y="87"/>
                  </a:cubicBezTo>
                  <a:cubicBezTo>
                    <a:pt x="29" y="81"/>
                    <a:pt x="22" y="72"/>
                    <a:pt x="18" y="63"/>
                  </a:cubicBezTo>
                  <a:cubicBezTo>
                    <a:pt x="13" y="52"/>
                    <a:pt x="10" y="41"/>
                    <a:pt x="6" y="30"/>
                  </a:cubicBezTo>
                  <a:cubicBezTo>
                    <a:pt x="0" y="15"/>
                    <a:pt x="5" y="8"/>
                    <a:pt x="19" y="9"/>
                  </a:cubicBezTo>
                  <a:cubicBezTo>
                    <a:pt x="22" y="23"/>
                    <a:pt x="25" y="36"/>
                    <a:pt x="28" y="49"/>
                  </a:cubicBezTo>
                  <a:cubicBezTo>
                    <a:pt x="31" y="59"/>
                    <a:pt x="35" y="60"/>
                    <a:pt x="45" y="57"/>
                  </a:cubicBezTo>
                  <a:cubicBezTo>
                    <a:pt x="54" y="54"/>
                    <a:pt x="62" y="51"/>
                    <a:pt x="59" y="41"/>
                  </a:cubicBezTo>
                  <a:cubicBezTo>
                    <a:pt x="56" y="33"/>
                    <a:pt x="51" y="26"/>
                    <a:pt x="47" y="18"/>
                  </a:cubicBezTo>
                  <a:cubicBezTo>
                    <a:pt x="45" y="15"/>
                    <a:pt x="41" y="11"/>
                    <a:pt x="42" y="10"/>
                  </a:cubicBezTo>
                  <a:cubicBezTo>
                    <a:pt x="44" y="6"/>
                    <a:pt x="48" y="4"/>
                    <a:pt x="52" y="2"/>
                  </a:cubicBezTo>
                  <a:cubicBezTo>
                    <a:pt x="56" y="1"/>
                    <a:pt x="62" y="1"/>
                    <a:pt x="62" y="0"/>
                  </a:cubicBezTo>
                  <a:cubicBezTo>
                    <a:pt x="69" y="15"/>
                    <a:pt x="74" y="30"/>
                    <a:pt x="83" y="42"/>
                  </a:cubicBezTo>
                  <a:cubicBezTo>
                    <a:pt x="87" y="48"/>
                    <a:pt x="112" y="34"/>
                    <a:pt x="119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038" name="Freeform 71">
              <a:extLst>
                <a:ext uri="{FF2B5EF4-FFF2-40B4-BE49-F238E27FC236}">
                  <a16:creationId xmlns:a16="http://schemas.microsoft.com/office/drawing/2014/main" id="{B3388021-EB12-40E5-AF02-FA5CF0BE5FF1}"/>
                </a:ext>
              </a:extLst>
            </p:cNvPr>
            <p:cNvSpPr>
              <a:spLocks/>
            </p:cNvSpPr>
            <p:nvPr/>
          </p:nvSpPr>
          <p:spPr bwMode="auto">
            <a:xfrm>
              <a:off x="3821113" y="3821113"/>
              <a:ext cx="422275" cy="303213"/>
            </a:xfrm>
            <a:custGeom>
              <a:avLst/>
              <a:gdLst>
                <a:gd name="T0" fmla="*/ 123 w 128"/>
                <a:gd name="T1" fmla="*/ 2 h 92"/>
                <a:gd name="T2" fmla="*/ 98 w 128"/>
                <a:gd name="T3" fmla="*/ 35 h 92"/>
                <a:gd name="T4" fmla="*/ 69 w 128"/>
                <a:gd name="T5" fmla="*/ 36 h 92"/>
                <a:gd name="T6" fmla="*/ 67 w 128"/>
                <a:gd name="T7" fmla="*/ 43 h 92"/>
                <a:gd name="T8" fmla="*/ 100 w 128"/>
                <a:gd name="T9" fmla="*/ 69 h 92"/>
                <a:gd name="T10" fmla="*/ 104 w 128"/>
                <a:gd name="T11" fmla="*/ 66 h 92"/>
                <a:gd name="T12" fmla="*/ 103 w 128"/>
                <a:gd name="T13" fmla="*/ 82 h 92"/>
                <a:gd name="T14" fmla="*/ 96 w 128"/>
                <a:gd name="T15" fmla="*/ 92 h 92"/>
                <a:gd name="T16" fmla="*/ 86 w 128"/>
                <a:gd name="T17" fmla="*/ 88 h 92"/>
                <a:gd name="T18" fmla="*/ 50 w 128"/>
                <a:gd name="T19" fmla="*/ 50 h 92"/>
                <a:gd name="T20" fmla="*/ 0 w 128"/>
                <a:gd name="T21" fmla="*/ 42 h 92"/>
                <a:gd name="T22" fmla="*/ 11 w 128"/>
                <a:gd name="T23" fmla="*/ 3 h 92"/>
                <a:gd name="T24" fmla="*/ 22 w 128"/>
                <a:gd name="T25" fmla="*/ 1 h 92"/>
                <a:gd name="T26" fmla="*/ 65 w 128"/>
                <a:gd name="T27" fmla="*/ 19 h 92"/>
                <a:gd name="T28" fmla="*/ 123 w 128"/>
                <a:gd name="T29" fmla="*/ 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8" h="92">
                  <a:moveTo>
                    <a:pt x="123" y="2"/>
                  </a:moveTo>
                  <a:cubicBezTo>
                    <a:pt x="128" y="19"/>
                    <a:pt x="117" y="34"/>
                    <a:pt x="98" y="35"/>
                  </a:cubicBezTo>
                  <a:cubicBezTo>
                    <a:pt x="88" y="35"/>
                    <a:pt x="79" y="36"/>
                    <a:pt x="69" y="36"/>
                  </a:cubicBezTo>
                  <a:cubicBezTo>
                    <a:pt x="69" y="38"/>
                    <a:pt x="68" y="41"/>
                    <a:pt x="67" y="43"/>
                  </a:cubicBezTo>
                  <a:cubicBezTo>
                    <a:pt x="78" y="52"/>
                    <a:pt x="89" y="60"/>
                    <a:pt x="100" y="69"/>
                  </a:cubicBezTo>
                  <a:cubicBezTo>
                    <a:pt x="101" y="68"/>
                    <a:pt x="102" y="67"/>
                    <a:pt x="104" y="66"/>
                  </a:cubicBezTo>
                  <a:cubicBezTo>
                    <a:pt x="104" y="72"/>
                    <a:pt x="104" y="77"/>
                    <a:pt x="103" y="82"/>
                  </a:cubicBezTo>
                  <a:cubicBezTo>
                    <a:pt x="102" y="86"/>
                    <a:pt x="99" y="90"/>
                    <a:pt x="96" y="92"/>
                  </a:cubicBezTo>
                  <a:cubicBezTo>
                    <a:pt x="94" y="92"/>
                    <a:pt x="89" y="90"/>
                    <a:pt x="86" y="88"/>
                  </a:cubicBezTo>
                  <a:cubicBezTo>
                    <a:pt x="74" y="75"/>
                    <a:pt x="62" y="63"/>
                    <a:pt x="50" y="50"/>
                  </a:cubicBezTo>
                  <a:cubicBezTo>
                    <a:pt x="37" y="36"/>
                    <a:pt x="21" y="35"/>
                    <a:pt x="0" y="42"/>
                  </a:cubicBezTo>
                  <a:cubicBezTo>
                    <a:pt x="4" y="27"/>
                    <a:pt x="7" y="15"/>
                    <a:pt x="11" y="3"/>
                  </a:cubicBezTo>
                  <a:cubicBezTo>
                    <a:pt x="11" y="1"/>
                    <a:pt x="21" y="0"/>
                    <a:pt x="22" y="1"/>
                  </a:cubicBezTo>
                  <a:cubicBezTo>
                    <a:pt x="36" y="21"/>
                    <a:pt x="44" y="24"/>
                    <a:pt x="65" y="19"/>
                  </a:cubicBezTo>
                  <a:cubicBezTo>
                    <a:pt x="84" y="14"/>
                    <a:pt x="103" y="8"/>
                    <a:pt x="12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039" name="Freeform 72">
              <a:extLst>
                <a:ext uri="{FF2B5EF4-FFF2-40B4-BE49-F238E27FC236}">
                  <a16:creationId xmlns:a16="http://schemas.microsoft.com/office/drawing/2014/main" id="{8C48AAB9-4A95-4E35-A431-FF9EB59221B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60576" y="2116138"/>
              <a:ext cx="352425" cy="379413"/>
            </a:xfrm>
            <a:custGeom>
              <a:avLst/>
              <a:gdLst>
                <a:gd name="T0" fmla="*/ 76 w 107"/>
                <a:gd name="T1" fmla="*/ 0 h 115"/>
                <a:gd name="T2" fmla="*/ 94 w 107"/>
                <a:gd name="T3" fmla="*/ 50 h 115"/>
                <a:gd name="T4" fmla="*/ 97 w 107"/>
                <a:gd name="T5" fmla="*/ 58 h 115"/>
                <a:gd name="T6" fmla="*/ 71 w 107"/>
                <a:gd name="T7" fmla="*/ 109 h 115"/>
                <a:gd name="T8" fmla="*/ 24 w 107"/>
                <a:gd name="T9" fmla="*/ 85 h 115"/>
                <a:gd name="T10" fmla="*/ 2 w 107"/>
                <a:gd name="T11" fmla="*/ 39 h 115"/>
                <a:gd name="T12" fmla="*/ 1 w 107"/>
                <a:gd name="T13" fmla="*/ 30 h 115"/>
                <a:gd name="T14" fmla="*/ 30 w 107"/>
                <a:gd name="T15" fmla="*/ 18 h 115"/>
                <a:gd name="T16" fmla="*/ 49 w 107"/>
                <a:gd name="T17" fmla="*/ 86 h 115"/>
                <a:gd name="T18" fmla="*/ 84 w 107"/>
                <a:gd name="T19" fmla="*/ 94 h 115"/>
                <a:gd name="T20" fmla="*/ 87 w 107"/>
                <a:gd name="T21" fmla="*/ 80 h 115"/>
                <a:gd name="T22" fmla="*/ 62 w 107"/>
                <a:gd name="T23" fmla="*/ 18 h 115"/>
                <a:gd name="T24" fmla="*/ 72 w 107"/>
                <a:gd name="T25" fmla="*/ 0 h 115"/>
                <a:gd name="T26" fmla="*/ 76 w 107"/>
                <a:gd name="T27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7" h="115">
                  <a:moveTo>
                    <a:pt x="76" y="0"/>
                  </a:moveTo>
                  <a:cubicBezTo>
                    <a:pt x="82" y="18"/>
                    <a:pt x="88" y="34"/>
                    <a:pt x="94" y="50"/>
                  </a:cubicBezTo>
                  <a:cubicBezTo>
                    <a:pt x="95" y="53"/>
                    <a:pt x="96" y="56"/>
                    <a:pt x="97" y="58"/>
                  </a:cubicBezTo>
                  <a:cubicBezTo>
                    <a:pt x="107" y="98"/>
                    <a:pt x="102" y="101"/>
                    <a:pt x="71" y="109"/>
                  </a:cubicBezTo>
                  <a:cubicBezTo>
                    <a:pt x="45" y="115"/>
                    <a:pt x="34" y="109"/>
                    <a:pt x="24" y="85"/>
                  </a:cubicBezTo>
                  <a:cubicBezTo>
                    <a:pt x="17" y="69"/>
                    <a:pt x="9" y="54"/>
                    <a:pt x="2" y="39"/>
                  </a:cubicBezTo>
                  <a:cubicBezTo>
                    <a:pt x="0" y="36"/>
                    <a:pt x="0" y="30"/>
                    <a:pt x="1" y="30"/>
                  </a:cubicBezTo>
                  <a:cubicBezTo>
                    <a:pt x="10" y="25"/>
                    <a:pt x="20" y="21"/>
                    <a:pt x="30" y="18"/>
                  </a:cubicBezTo>
                  <a:cubicBezTo>
                    <a:pt x="24" y="46"/>
                    <a:pt x="41" y="65"/>
                    <a:pt x="49" y="86"/>
                  </a:cubicBezTo>
                  <a:cubicBezTo>
                    <a:pt x="54" y="100"/>
                    <a:pt x="72" y="103"/>
                    <a:pt x="84" y="94"/>
                  </a:cubicBezTo>
                  <a:cubicBezTo>
                    <a:pt x="87" y="91"/>
                    <a:pt x="89" y="84"/>
                    <a:pt x="87" y="80"/>
                  </a:cubicBezTo>
                  <a:cubicBezTo>
                    <a:pt x="80" y="59"/>
                    <a:pt x="71" y="38"/>
                    <a:pt x="62" y="18"/>
                  </a:cubicBezTo>
                  <a:cubicBezTo>
                    <a:pt x="55" y="3"/>
                    <a:pt x="56" y="1"/>
                    <a:pt x="72" y="0"/>
                  </a:cubicBezTo>
                  <a:cubicBezTo>
                    <a:pt x="74" y="0"/>
                    <a:pt x="76" y="0"/>
                    <a:pt x="7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040" name="Freeform 73">
              <a:extLst>
                <a:ext uri="{FF2B5EF4-FFF2-40B4-BE49-F238E27FC236}">
                  <a16:creationId xmlns:a16="http://schemas.microsoft.com/office/drawing/2014/main" id="{3CA8C736-5E69-43AB-B171-64A09DA25B30}"/>
                </a:ext>
              </a:extLst>
            </p:cNvPr>
            <p:cNvSpPr>
              <a:spLocks/>
            </p:cNvSpPr>
            <p:nvPr/>
          </p:nvSpPr>
          <p:spPr bwMode="auto">
            <a:xfrm>
              <a:off x="3876676" y="3416300"/>
              <a:ext cx="385763" cy="319088"/>
            </a:xfrm>
            <a:custGeom>
              <a:avLst/>
              <a:gdLst>
                <a:gd name="T0" fmla="*/ 8 w 117"/>
                <a:gd name="T1" fmla="*/ 72 h 97"/>
                <a:gd name="T2" fmla="*/ 14 w 117"/>
                <a:gd name="T3" fmla="*/ 25 h 97"/>
                <a:gd name="T4" fmla="*/ 93 w 117"/>
                <a:gd name="T5" fmla="*/ 40 h 97"/>
                <a:gd name="T6" fmla="*/ 101 w 117"/>
                <a:gd name="T7" fmla="*/ 24 h 97"/>
                <a:gd name="T8" fmla="*/ 94 w 117"/>
                <a:gd name="T9" fmla="*/ 9 h 97"/>
                <a:gd name="T10" fmla="*/ 116 w 117"/>
                <a:gd name="T11" fmla="*/ 0 h 97"/>
                <a:gd name="T12" fmla="*/ 116 w 117"/>
                <a:gd name="T13" fmla="*/ 83 h 97"/>
                <a:gd name="T14" fmla="*/ 93 w 117"/>
                <a:gd name="T15" fmla="*/ 93 h 97"/>
                <a:gd name="T16" fmla="*/ 96 w 117"/>
                <a:gd name="T17" fmla="*/ 82 h 97"/>
                <a:gd name="T18" fmla="*/ 84 w 117"/>
                <a:gd name="T19" fmla="*/ 63 h 97"/>
                <a:gd name="T20" fmla="*/ 62 w 117"/>
                <a:gd name="T21" fmla="*/ 61 h 97"/>
                <a:gd name="T22" fmla="*/ 8 w 117"/>
                <a:gd name="T23" fmla="*/ 72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7" h="97">
                  <a:moveTo>
                    <a:pt x="8" y="72"/>
                  </a:moveTo>
                  <a:cubicBezTo>
                    <a:pt x="0" y="51"/>
                    <a:pt x="2" y="40"/>
                    <a:pt x="14" y="25"/>
                  </a:cubicBezTo>
                  <a:cubicBezTo>
                    <a:pt x="38" y="42"/>
                    <a:pt x="66" y="37"/>
                    <a:pt x="93" y="40"/>
                  </a:cubicBezTo>
                  <a:cubicBezTo>
                    <a:pt x="102" y="42"/>
                    <a:pt x="106" y="32"/>
                    <a:pt x="101" y="24"/>
                  </a:cubicBezTo>
                  <a:cubicBezTo>
                    <a:pt x="99" y="19"/>
                    <a:pt x="97" y="14"/>
                    <a:pt x="94" y="9"/>
                  </a:cubicBezTo>
                  <a:cubicBezTo>
                    <a:pt x="101" y="6"/>
                    <a:pt x="108" y="3"/>
                    <a:pt x="116" y="0"/>
                  </a:cubicBezTo>
                  <a:cubicBezTo>
                    <a:pt x="116" y="30"/>
                    <a:pt x="117" y="57"/>
                    <a:pt x="116" y="83"/>
                  </a:cubicBezTo>
                  <a:cubicBezTo>
                    <a:pt x="115" y="97"/>
                    <a:pt x="102" y="89"/>
                    <a:pt x="93" y="93"/>
                  </a:cubicBezTo>
                  <a:cubicBezTo>
                    <a:pt x="95" y="88"/>
                    <a:pt x="95" y="85"/>
                    <a:pt x="96" y="82"/>
                  </a:cubicBezTo>
                  <a:cubicBezTo>
                    <a:pt x="104" y="64"/>
                    <a:pt x="103" y="63"/>
                    <a:pt x="84" y="63"/>
                  </a:cubicBezTo>
                  <a:cubicBezTo>
                    <a:pt x="77" y="63"/>
                    <a:pt x="69" y="63"/>
                    <a:pt x="62" y="61"/>
                  </a:cubicBezTo>
                  <a:cubicBezTo>
                    <a:pt x="43" y="56"/>
                    <a:pt x="25" y="57"/>
                    <a:pt x="8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041" name="Freeform 74">
              <a:extLst>
                <a:ext uri="{FF2B5EF4-FFF2-40B4-BE49-F238E27FC236}">
                  <a16:creationId xmlns:a16="http://schemas.microsoft.com/office/drawing/2014/main" id="{845D3699-98AE-48CF-82F7-60C6D348D96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50976" y="2773363"/>
              <a:ext cx="371475" cy="315913"/>
            </a:xfrm>
            <a:custGeom>
              <a:avLst/>
              <a:gdLst>
                <a:gd name="T0" fmla="*/ 113 w 113"/>
                <a:gd name="T1" fmla="*/ 18 h 96"/>
                <a:gd name="T2" fmla="*/ 96 w 113"/>
                <a:gd name="T3" fmla="*/ 32 h 96"/>
                <a:gd name="T4" fmla="*/ 70 w 113"/>
                <a:gd name="T5" fmla="*/ 31 h 96"/>
                <a:gd name="T6" fmla="*/ 62 w 113"/>
                <a:gd name="T7" fmla="*/ 52 h 96"/>
                <a:gd name="T8" fmla="*/ 86 w 113"/>
                <a:gd name="T9" fmla="*/ 75 h 96"/>
                <a:gd name="T10" fmla="*/ 71 w 113"/>
                <a:gd name="T11" fmla="*/ 94 h 96"/>
                <a:gd name="T12" fmla="*/ 59 w 113"/>
                <a:gd name="T13" fmla="*/ 91 h 96"/>
                <a:gd name="T14" fmla="*/ 2 w 113"/>
                <a:gd name="T15" fmla="*/ 16 h 96"/>
                <a:gd name="T16" fmla="*/ 1 w 113"/>
                <a:gd name="T17" fmla="*/ 4 h 96"/>
                <a:gd name="T18" fmla="*/ 12 w 113"/>
                <a:gd name="T19" fmla="*/ 1 h 96"/>
                <a:gd name="T20" fmla="*/ 113 w 113"/>
                <a:gd name="T21" fmla="*/ 18 h 96"/>
                <a:gd name="T22" fmla="*/ 22 w 113"/>
                <a:gd name="T23" fmla="*/ 15 h 96"/>
                <a:gd name="T24" fmla="*/ 45 w 113"/>
                <a:gd name="T25" fmla="*/ 43 h 96"/>
                <a:gd name="T26" fmla="*/ 55 w 113"/>
                <a:gd name="T27" fmla="*/ 23 h 96"/>
                <a:gd name="T28" fmla="*/ 22 w 113"/>
                <a:gd name="T29" fmla="*/ 15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3" h="96">
                  <a:moveTo>
                    <a:pt x="113" y="18"/>
                  </a:moveTo>
                  <a:cubicBezTo>
                    <a:pt x="113" y="34"/>
                    <a:pt x="108" y="38"/>
                    <a:pt x="96" y="32"/>
                  </a:cubicBezTo>
                  <a:cubicBezTo>
                    <a:pt x="87" y="28"/>
                    <a:pt x="78" y="21"/>
                    <a:pt x="70" y="31"/>
                  </a:cubicBezTo>
                  <a:cubicBezTo>
                    <a:pt x="65" y="37"/>
                    <a:pt x="60" y="47"/>
                    <a:pt x="62" y="52"/>
                  </a:cubicBezTo>
                  <a:cubicBezTo>
                    <a:pt x="66" y="60"/>
                    <a:pt x="76" y="66"/>
                    <a:pt x="86" y="75"/>
                  </a:cubicBezTo>
                  <a:cubicBezTo>
                    <a:pt x="83" y="79"/>
                    <a:pt x="78" y="87"/>
                    <a:pt x="71" y="94"/>
                  </a:cubicBezTo>
                  <a:cubicBezTo>
                    <a:pt x="69" y="96"/>
                    <a:pt x="61" y="93"/>
                    <a:pt x="59" y="91"/>
                  </a:cubicBezTo>
                  <a:cubicBezTo>
                    <a:pt x="40" y="66"/>
                    <a:pt x="21" y="41"/>
                    <a:pt x="2" y="16"/>
                  </a:cubicBezTo>
                  <a:cubicBezTo>
                    <a:pt x="0" y="13"/>
                    <a:pt x="0" y="7"/>
                    <a:pt x="1" y="4"/>
                  </a:cubicBezTo>
                  <a:cubicBezTo>
                    <a:pt x="3" y="2"/>
                    <a:pt x="9" y="0"/>
                    <a:pt x="12" y="1"/>
                  </a:cubicBezTo>
                  <a:cubicBezTo>
                    <a:pt x="46" y="6"/>
                    <a:pt x="79" y="12"/>
                    <a:pt x="113" y="18"/>
                  </a:cubicBezTo>
                  <a:close/>
                  <a:moveTo>
                    <a:pt x="22" y="15"/>
                  </a:moveTo>
                  <a:cubicBezTo>
                    <a:pt x="31" y="26"/>
                    <a:pt x="37" y="34"/>
                    <a:pt x="45" y="43"/>
                  </a:cubicBezTo>
                  <a:cubicBezTo>
                    <a:pt x="48" y="35"/>
                    <a:pt x="51" y="29"/>
                    <a:pt x="55" y="23"/>
                  </a:cubicBezTo>
                  <a:cubicBezTo>
                    <a:pt x="44" y="20"/>
                    <a:pt x="35" y="18"/>
                    <a:pt x="22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042" name="Freeform 75">
              <a:extLst>
                <a:ext uri="{FF2B5EF4-FFF2-40B4-BE49-F238E27FC236}">
                  <a16:creationId xmlns:a16="http://schemas.microsoft.com/office/drawing/2014/main" id="{C2B13FFF-9A95-4634-AFE4-FF1E505A1261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7626" y="3132138"/>
              <a:ext cx="422275" cy="257175"/>
            </a:xfrm>
            <a:custGeom>
              <a:avLst/>
              <a:gdLst>
                <a:gd name="T0" fmla="*/ 23 w 128"/>
                <a:gd name="T1" fmla="*/ 30 h 78"/>
                <a:gd name="T2" fmla="*/ 82 w 128"/>
                <a:gd name="T3" fmla="*/ 22 h 78"/>
                <a:gd name="T4" fmla="*/ 108 w 128"/>
                <a:gd name="T5" fmla="*/ 0 h 78"/>
                <a:gd name="T6" fmla="*/ 119 w 128"/>
                <a:gd name="T7" fmla="*/ 13 h 78"/>
                <a:gd name="T8" fmla="*/ 126 w 128"/>
                <a:gd name="T9" fmla="*/ 39 h 78"/>
                <a:gd name="T10" fmla="*/ 113 w 128"/>
                <a:gd name="T11" fmla="*/ 52 h 78"/>
                <a:gd name="T12" fmla="*/ 46 w 128"/>
                <a:gd name="T13" fmla="*/ 54 h 78"/>
                <a:gd name="T14" fmla="*/ 21 w 128"/>
                <a:gd name="T15" fmla="*/ 70 h 78"/>
                <a:gd name="T16" fmla="*/ 7 w 128"/>
                <a:gd name="T17" fmla="*/ 69 h 78"/>
                <a:gd name="T18" fmla="*/ 1 w 128"/>
                <a:gd name="T19" fmla="*/ 26 h 78"/>
                <a:gd name="T20" fmla="*/ 8 w 128"/>
                <a:gd name="T21" fmla="*/ 16 h 78"/>
                <a:gd name="T22" fmla="*/ 23 w 128"/>
                <a:gd name="T23" fmla="*/ 3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8" h="78">
                  <a:moveTo>
                    <a:pt x="23" y="30"/>
                  </a:moveTo>
                  <a:cubicBezTo>
                    <a:pt x="41" y="28"/>
                    <a:pt x="62" y="25"/>
                    <a:pt x="82" y="22"/>
                  </a:cubicBezTo>
                  <a:cubicBezTo>
                    <a:pt x="95" y="21"/>
                    <a:pt x="105" y="18"/>
                    <a:pt x="108" y="0"/>
                  </a:cubicBezTo>
                  <a:cubicBezTo>
                    <a:pt x="113" y="6"/>
                    <a:pt x="118" y="9"/>
                    <a:pt x="119" y="13"/>
                  </a:cubicBezTo>
                  <a:cubicBezTo>
                    <a:pt x="122" y="21"/>
                    <a:pt x="124" y="30"/>
                    <a:pt x="126" y="39"/>
                  </a:cubicBezTo>
                  <a:cubicBezTo>
                    <a:pt x="128" y="49"/>
                    <a:pt x="122" y="56"/>
                    <a:pt x="113" y="52"/>
                  </a:cubicBezTo>
                  <a:cubicBezTo>
                    <a:pt x="90" y="40"/>
                    <a:pt x="68" y="51"/>
                    <a:pt x="46" y="54"/>
                  </a:cubicBezTo>
                  <a:cubicBezTo>
                    <a:pt x="35" y="55"/>
                    <a:pt x="25" y="57"/>
                    <a:pt x="21" y="70"/>
                  </a:cubicBezTo>
                  <a:cubicBezTo>
                    <a:pt x="19" y="77"/>
                    <a:pt x="9" y="78"/>
                    <a:pt x="7" y="69"/>
                  </a:cubicBezTo>
                  <a:cubicBezTo>
                    <a:pt x="3" y="55"/>
                    <a:pt x="2" y="41"/>
                    <a:pt x="1" y="26"/>
                  </a:cubicBezTo>
                  <a:cubicBezTo>
                    <a:pt x="0" y="23"/>
                    <a:pt x="5" y="20"/>
                    <a:pt x="8" y="16"/>
                  </a:cubicBezTo>
                  <a:cubicBezTo>
                    <a:pt x="12" y="20"/>
                    <a:pt x="17" y="24"/>
                    <a:pt x="23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043" name="Freeform 76">
              <a:extLst>
                <a:ext uri="{FF2B5EF4-FFF2-40B4-BE49-F238E27FC236}">
                  <a16:creationId xmlns:a16="http://schemas.microsoft.com/office/drawing/2014/main" id="{0D383DA5-3C7A-4A69-A63C-0FCB547635F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39913" y="4432300"/>
              <a:ext cx="285750" cy="331788"/>
            </a:xfrm>
            <a:custGeom>
              <a:avLst/>
              <a:gdLst>
                <a:gd name="T0" fmla="*/ 19 w 87"/>
                <a:gd name="T1" fmla="*/ 100 h 101"/>
                <a:gd name="T2" fmla="*/ 6 w 87"/>
                <a:gd name="T3" fmla="*/ 81 h 101"/>
                <a:gd name="T4" fmla="*/ 31 w 87"/>
                <a:gd name="T5" fmla="*/ 46 h 101"/>
                <a:gd name="T6" fmla="*/ 29 w 87"/>
                <a:gd name="T7" fmla="*/ 18 h 101"/>
                <a:gd name="T8" fmla="*/ 28 w 87"/>
                <a:gd name="T9" fmla="*/ 6 h 101"/>
                <a:gd name="T10" fmla="*/ 42 w 87"/>
                <a:gd name="T11" fmla="*/ 1 h 101"/>
                <a:gd name="T12" fmla="*/ 64 w 87"/>
                <a:gd name="T13" fmla="*/ 1 h 101"/>
                <a:gd name="T14" fmla="*/ 87 w 87"/>
                <a:gd name="T15" fmla="*/ 3 h 101"/>
                <a:gd name="T16" fmla="*/ 82 w 87"/>
                <a:gd name="T17" fmla="*/ 22 h 101"/>
                <a:gd name="T18" fmla="*/ 32 w 87"/>
                <a:gd name="T19" fmla="*/ 92 h 101"/>
                <a:gd name="T20" fmla="*/ 19 w 87"/>
                <a:gd name="T21" fmla="*/ 10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7" h="101">
                  <a:moveTo>
                    <a:pt x="19" y="100"/>
                  </a:moveTo>
                  <a:cubicBezTo>
                    <a:pt x="6" y="101"/>
                    <a:pt x="0" y="90"/>
                    <a:pt x="6" y="81"/>
                  </a:cubicBezTo>
                  <a:cubicBezTo>
                    <a:pt x="13" y="69"/>
                    <a:pt x="22" y="57"/>
                    <a:pt x="31" y="46"/>
                  </a:cubicBezTo>
                  <a:cubicBezTo>
                    <a:pt x="39" y="36"/>
                    <a:pt x="44" y="27"/>
                    <a:pt x="29" y="18"/>
                  </a:cubicBezTo>
                  <a:cubicBezTo>
                    <a:pt x="27" y="17"/>
                    <a:pt x="26" y="8"/>
                    <a:pt x="28" y="6"/>
                  </a:cubicBezTo>
                  <a:cubicBezTo>
                    <a:pt x="31" y="3"/>
                    <a:pt x="37" y="1"/>
                    <a:pt x="42" y="1"/>
                  </a:cubicBezTo>
                  <a:cubicBezTo>
                    <a:pt x="49" y="0"/>
                    <a:pt x="56" y="0"/>
                    <a:pt x="64" y="1"/>
                  </a:cubicBezTo>
                  <a:cubicBezTo>
                    <a:pt x="72" y="1"/>
                    <a:pt x="79" y="2"/>
                    <a:pt x="87" y="3"/>
                  </a:cubicBezTo>
                  <a:cubicBezTo>
                    <a:pt x="86" y="9"/>
                    <a:pt x="86" y="17"/>
                    <a:pt x="82" y="22"/>
                  </a:cubicBezTo>
                  <a:cubicBezTo>
                    <a:pt x="66" y="46"/>
                    <a:pt x="49" y="69"/>
                    <a:pt x="32" y="92"/>
                  </a:cubicBezTo>
                  <a:cubicBezTo>
                    <a:pt x="28" y="97"/>
                    <a:pt x="21" y="99"/>
                    <a:pt x="19" y="1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044" name="Freeform 77">
              <a:extLst>
                <a:ext uri="{FF2B5EF4-FFF2-40B4-BE49-F238E27FC236}">
                  <a16:creationId xmlns:a16="http://schemas.microsoft.com/office/drawing/2014/main" id="{A894C14C-E5B1-456D-9445-4FF3D05F2BC7}"/>
                </a:ext>
              </a:extLst>
            </p:cNvPr>
            <p:cNvSpPr>
              <a:spLocks/>
            </p:cNvSpPr>
            <p:nvPr/>
          </p:nvSpPr>
          <p:spPr bwMode="auto">
            <a:xfrm>
              <a:off x="3076576" y="2082800"/>
              <a:ext cx="300038" cy="366713"/>
            </a:xfrm>
            <a:custGeom>
              <a:avLst/>
              <a:gdLst>
                <a:gd name="T0" fmla="*/ 91 w 91"/>
                <a:gd name="T1" fmla="*/ 27 h 111"/>
                <a:gd name="T2" fmla="*/ 40 w 91"/>
                <a:gd name="T3" fmla="*/ 89 h 111"/>
                <a:gd name="T4" fmla="*/ 16 w 91"/>
                <a:gd name="T5" fmla="*/ 104 h 111"/>
                <a:gd name="T6" fmla="*/ 6 w 91"/>
                <a:gd name="T7" fmla="*/ 78 h 111"/>
                <a:gd name="T8" fmla="*/ 0 w 91"/>
                <a:gd name="T9" fmla="*/ 15 h 111"/>
                <a:gd name="T10" fmla="*/ 4 w 91"/>
                <a:gd name="T11" fmla="*/ 0 h 111"/>
                <a:gd name="T12" fmla="*/ 29 w 91"/>
                <a:gd name="T13" fmla="*/ 5 h 111"/>
                <a:gd name="T14" fmla="*/ 28 w 91"/>
                <a:gd name="T15" fmla="*/ 19 h 111"/>
                <a:gd name="T16" fmla="*/ 25 w 91"/>
                <a:gd name="T17" fmla="*/ 70 h 111"/>
                <a:gd name="T18" fmla="*/ 38 w 91"/>
                <a:gd name="T19" fmla="*/ 72 h 111"/>
                <a:gd name="T20" fmla="*/ 66 w 91"/>
                <a:gd name="T21" fmla="*/ 26 h 111"/>
                <a:gd name="T22" fmla="*/ 91 w 91"/>
                <a:gd name="T23" fmla="*/ 27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1" h="111">
                  <a:moveTo>
                    <a:pt x="91" y="27"/>
                  </a:moveTo>
                  <a:cubicBezTo>
                    <a:pt x="74" y="48"/>
                    <a:pt x="57" y="69"/>
                    <a:pt x="40" y="89"/>
                  </a:cubicBezTo>
                  <a:cubicBezTo>
                    <a:pt x="33" y="97"/>
                    <a:pt x="27" y="111"/>
                    <a:pt x="16" y="104"/>
                  </a:cubicBezTo>
                  <a:cubicBezTo>
                    <a:pt x="10" y="101"/>
                    <a:pt x="8" y="87"/>
                    <a:pt x="6" y="78"/>
                  </a:cubicBezTo>
                  <a:cubicBezTo>
                    <a:pt x="4" y="57"/>
                    <a:pt x="2" y="36"/>
                    <a:pt x="0" y="15"/>
                  </a:cubicBezTo>
                  <a:cubicBezTo>
                    <a:pt x="0" y="10"/>
                    <a:pt x="3" y="0"/>
                    <a:pt x="4" y="0"/>
                  </a:cubicBezTo>
                  <a:cubicBezTo>
                    <a:pt x="12" y="0"/>
                    <a:pt x="21" y="2"/>
                    <a:pt x="29" y="5"/>
                  </a:cubicBezTo>
                  <a:cubicBezTo>
                    <a:pt x="30" y="5"/>
                    <a:pt x="28" y="14"/>
                    <a:pt x="28" y="19"/>
                  </a:cubicBezTo>
                  <a:cubicBezTo>
                    <a:pt x="27" y="36"/>
                    <a:pt x="25" y="53"/>
                    <a:pt x="25" y="70"/>
                  </a:cubicBezTo>
                  <a:cubicBezTo>
                    <a:pt x="26" y="78"/>
                    <a:pt x="33" y="80"/>
                    <a:pt x="38" y="72"/>
                  </a:cubicBezTo>
                  <a:cubicBezTo>
                    <a:pt x="47" y="57"/>
                    <a:pt x="63" y="46"/>
                    <a:pt x="66" y="26"/>
                  </a:cubicBezTo>
                  <a:cubicBezTo>
                    <a:pt x="68" y="15"/>
                    <a:pt x="81" y="16"/>
                    <a:pt x="91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045" name="Freeform 78">
              <a:extLst>
                <a:ext uri="{FF2B5EF4-FFF2-40B4-BE49-F238E27FC236}">
                  <a16:creationId xmlns:a16="http://schemas.microsoft.com/office/drawing/2014/main" id="{3EEBCA04-9F9B-424B-B06E-7A1FFC9580C2}"/>
                </a:ext>
              </a:extLst>
            </p:cNvPr>
            <p:cNvSpPr>
              <a:spLocks/>
            </p:cNvSpPr>
            <p:nvPr/>
          </p:nvSpPr>
          <p:spPr bwMode="auto">
            <a:xfrm>
              <a:off x="2822576" y="2033588"/>
              <a:ext cx="131763" cy="346075"/>
            </a:xfrm>
            <a:custGeom>
              <a:avLst/>
              <a:gdLst>
                <a:gd name="T0" fmla="*/ 40 w 40"/>
                <a:gd name="T1" fmla="*/ 5 h 105"/>
                <a:gd name="T2" fmla="*/ 30 w 40"/>
                <a:gd name="T3" fmla="*/ 102 h 105"/>
                <a:gd name="T4" fmla="*/ 0 w 40"/>
                <a:gd name="T5" fmla="*/ 105 h 105"/>
                <a:gd name="T6" fmla="*/ 9 w 40"/>
                <a:gd name="T7" fmla="*/ 56 h 105"/>
                <a:gd name="T8" fmla="*/ 8 w 40"/>
                <a:gd name="T9" fmla="*/ 16 h 105"/>
                <a:gd name="T10" fmla="*/ 9 w 40"/>
                <a:gd name="T11" fmla="*/ 3 h 105"/>
                <a:gd name="T12" fmla="*/ 22 w 40"/>
                <a:gd name="T13" fmla="*/ 1 h 105"/>
                <a:gd name="T14" fmla="*/ 40 w 40"/>
                <a:gd name="T15" fmla="*/ 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105">
                  <a:moveTo>
                    <a:pt x="40" y="5"/>
                  </a:moveTo>
                  <a:cubicBezTo>
                    <a:pt x="36" y="38"/>
                    <a:pt x="33" y="69"/>
                    <a:pt x="30" y="102"/>
                  </a:cubicBezTo>
                  <a:cubicBezTo>
                    <a:pt x="23" y="103"/>
                    <a:pt x="12" y="104"/>
                    <a:pt x="0" y="105"/>
                  </a:cubicBezTo>
                  <a:cubicBezTo>
                    <a:pt x="3" y="87"/>
                    <a:pt x="8" y="72"/>
                    <a:pt x="9" y="56"/>
                  </a:cubicBezTo>
                  <a:cubicBezTo>
                    <a:pt x="10" y="43"/>
                    <a:pt x="8" y="30"/>
                    <a:pt x="8" y="16"/>
                  </a:cubicBezTo>
                  <a:cubicBezTo>
                    <a:pt x="8" y="12"/>
                    <a:pt x="7" y="6"/>
                    <a:pt x="9" y="3"/>
                  </a:cubicBezTo>
                  <a:cubicBezTo>
                    <a:pt x="12" y="0"/>
                    <a:pt x="18" y="0"/>
                    <a:pt x="22" y="1"/>
                  </a:cubicBezTo>
                  <a:cubicBezTo>
                    <a:pt x="29" y="2"/>
                    <a:pt x="36" y="4"/>
                    <a:pt x="40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046" name="Freeform 79">
              <a:extLst>
                <a:ext uri="{FF2B5EF4-FFF2-40B4-BE49-F238E27FC236}">
                  <a16:creationId xmlns:a16="http://schemas.microsoft.com/office/drawing/2014/main" id="{668EFBCB-D68F-4D8D-8BCC-7A0FB7F3086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49551" y="3630613"/>
              <a:ext cx="741363" cy="711200"/>
            </a:xfrm>
            <a:custGeom>
              <a:avLst/>
              <a:gdLst>
                <a:gd name="T0" fmla="*/ 89 w 225"/>
                <a:gd name="T1" fmla="*/ 97 h 216"/>
                <a:gd name="T2" fmla="*/ 47 w 225"/>
                <a:gd name="T3" fmla="*/ 105 h 216"/>
                <a:gd name="T4" fmla="*/ 5 w 225"/>
                <a:gd name="T5" fmla="*/ 116 h 216"/>
                <a:gd name="T6" fmla="*/ 19 w 225"/>
                <a:gd name="T7" fmla="*/ 83 h 216"/>
                <a:gd name="T8" fmla="*/ 83 w 225"/>
                <a:gd name="T9" fmla="*/ 60 h 216"/>
                <a:gd name="T10" fmla="*/ 96 w 225"/>
                <a:gd name="T11" fmla="*/ 57 h 216"/>
                <a:gd name="T12" fmla="*/ 96 w 225"/>
                <a:gd name="T13" fmla="*/ 50 h 216"/>
                <a:gd name="T14" fmla="*/ 65 w 225"/>
                <a:gd name="T15" fmla="*/ 48 h 216"/>
                <a:gd name="T16" fmla="*/ 42 w 225"/>
                <a:gd name="T17" fmla="*/ 39 h 216"/>
                <a:gd name="T18" fmla="*/ 62 w 225"/>
                <a:gd name="T19" fmla="*/ 13 h 216"/>
                <a:gd name="T20" fmla="*/ 152 w 225"/>
                <a:gd name="T21" fmla="*/ 6 h 216"/>
                <a:gd name="T22" fmla="*/ 154 w 225"/>
                <a:gd name="T23" fmla="*/ 12 h 216"/>
                <a:gd name="T24" fmla="*/ 146 w 225"/>
                <a:gd name="T25" fmla="*/ 32 h 216"/>
                <a:gd name="T26" fmla="*/ 145 w 225"/>
                <a:gd name="T27" fmla="*/ 46 h 216"/>
                <a:gd name="T28" fmla="*/ 159 w 225"/>
                <a:gd name="T29" fmla="*/ 45 h 216"/>
                <a:gd name="T30" fmla="*/ 187 w 225"/>
                <a:gd name="T31" fmla="*/ 23 h 216"/>
                <a:gd name="T32" fmla="*/ 203 w 225"/>
                <a:gd name="T33" fmla="*/ 6 h 216"/>
                <a:gd name="T34" fmla="*/ 224 w 225"/>
                <a:gd name="T35" fmla="*/ 17 h 216"/>
                <a:gd name="T36" fmla="*/ 217 w 225"/>
                <a:gd name="T37" fmla="*/ 106 h 216"/>
                <a:gd name="T38" fmla="*/ 171 w 225"/>
                <a:gd name="T39" fmla="*/ 135 h 216"/>
                <a:gd name="T40" fmla="*/ 139 w 225"/>
                <a:gd name="T41" fmla="*/ 141 h 216"/>
                <a:gd name="T42" fmla="*/ 156 w 225"/>
                <a:gd name="T43" fmla="*/ 180 h 216"/>
                <a:gd name="T44" fmla="*/ 161 w 225"/>
                <a:gd name="T45" fmla="*/ 197 h 216"/>
                <a:gd name="T46" fmla="*/ 159 w 225"/>
                <a:gd name="T47" fmla="*/ 214 h 216"/>
                <a:gd name="T48" fmla="*/ 139 w 225"/>
                <a:gd name="T49" fmla="*/ 212 h 216"/>
                <a:gd name="T50" fmla="*/ 97 w 225"/>
                <a:gd name="T51" fmla="*/ 166 h 216"/>
                <a:gd name="T52" fmla="*/ 73 w 225"/>
                <a:gd name="T53" fmla="*/ 159 h 216"/>
                <a:gd name="T54" fmla="*/ 24 w 225"/>
                <a:gd name="T55" fmla="*/ 178 h 216"/>
                <a:gd name="T56" fmla="*/ 2 w 225"/>
                <a:gd name="T57" fmla="*/ 174 h 216"/>
                <a:gd name="T58" fmla="*/ 8 w 225"/>
                <a:gd name="T59" fmla="*/ 154 h 216"/>
                <a:gd name="T60" fmla="*/ 65 w 225"/>
                <a:gd name="T61" fmla="*/ 121 h 216"/>
                <a:gd name="T62" fmla="*/ 89 w 225"/>
                <a:gd name="T63" fmla="*/ 97 h 216"/>
                <a:gd name="T64" fmla="*/ 178 w 225"/>
                <a:gd name="T65" fmla="*/ 75 h 216"/>
                <a:gd name="T66" fmla="*/ 146 w 225"/>
                <a:gd name="T67" fmla="*/ 75 h 216"/>
                <a:gd name="T68" fmla="*/ 138 w 225"/>
                <a:gd name="T69" fmla="*/ 83 h 216"/>
                <a:gd name="T70" fmla="*/ 141 w 225"/>
                <a:gd name="T71" fmla="*/ 94 h 216"/>
                <a:gd name="T72" fmla="*/ 168 w 225"/>
                <a:gd name="T73" fmla="*/ 92 h 216"/>
                <a:gd name="T74" fmla="*/ 178 w 225"/>
                <a:gd name="T75" fmla="*/ 75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25" h="216">
                  <a:moveTo>
                    <a:pt x="89" y="97"/>
                  </a:moveTo>
                  <a:cubicBezTo>
                    <a:pt x="75" y="100"/>
                    <a:pt x="61" y="102"/>
                    <a:pt x="47" y="105"/>
                  </a:cubicBezTo>
                  <a:cubicBezTo>
                    <a:pt x="33" y="108"/>
                    <a:pt x="20" y="112"/>
                    <a:pt x="5" y="116"/>
                  </a:cubicBezTo>
                  <a:cubicBezTo>
                    <a:pt x="0" y="98"/>
                    <a:pt x="11" y="90"/>
                    <a:pt x="19" y="83"/>
                  </a:cubicBezTo>
                  <a:cubicBezTo>
                    <a:pt x="38" y="67"/>
                    <a:pt x="60" y="63"/>
                    <a:pt x="83" y="60"/>
                  </a:cubicBezTo>
                  <a:cubicBezTo>
                    <a:pt x="88" y="60"/>
                    <a:pt x="92" y="58"/>
                    <a:pt x="96" y="57"/>
                  </a:cubicBezTo>
                  <a:cubicBezTo>
                    <a:pt x="96" y="55"/>
                    <a:pt x="96" y="53"/>
                    <a:pt x="96" y="50"/>
                  </a:cubicBezTo>
                  <a:cubicBezTo>
                    <a:pt x="86" y="50"/>
                    <a:pt x="76" y="49"/>
                    <a:pt x="65" y="48"/>
                  </a:cubicBezTo>
                  <a:cubicBezTo>
                    <a:pt x="57" y="47"/>
                    <a:pt x="45" y="52"/>
                    <a:pt x="42" y="39"/>
                  </a:cubicBezTo>
                  <a:cubicBezTo>
                    <a:pt x="39" y="29"/>
                    <a:pt x="51" y="14"/>
                    <a:pt x="62" y="13"/>
                  </a:cubicBezTo>
                  <a:cubicBezTo>
                    <a:pt x="92" y="10"/>
                    <a:pt x="122" y="8"/>
                    <a:pt x="152" y="6"/>
                  </a:cubicBezTo>
                  <a:cubicBezTo>
                    <a:pt x="152" y="8"/>
                    <a:pt x="153" y="10"/>
                    <a:pt x="154" y="12"/>
                  </a:cubicBezTo>
                  <a:cubicBezTo>
                    <a:pt x="151" y="18"/>
                    <a:pt x="148" y="25"/>
                    <a:pt x="146" y="32"/>
                  </a:cubicBezTo>
                  <a:cubicBezTo>
                    <a:pt x="145" y="36"/>
                    <a:pt x="145" y="41"/>
                    <a:pt x="145" y="46"/>
                  </a:cubicBezTo>
                  <a:cubicBezTo>
                    <a:pt x="149" y="46"/>
                    <a:pt x="154" y="47"/>
                    <a:pt x="159" y="45"/>
                  </a:cubicBezTo>
                  <a:cubicBezTo>
                    <a:pt x="171" y="42"/>
                    <a:pt x="181" y="35"/>
                    <a:pt x="187" y="23"/>
                  </a:cubicBezTo>
                  <a:cubicBezTo>
                    <a:pt x="190" y="16"/>
                    <a:pt x="196" y="10"/>
                    <a:pt x="203" y="6"/>
                  </a:cubicBezTo>
                  <a:cubicBezTo>
                    <a:pt x="213" y="0"/>
                    <a:pt x="225" y="6"/>
                    <a:pt x="224" y="17"/>
                  </a:cubicBezTo>
                  <a:cubicBezTo>
                    <a:pt x="223" y="47"/>
                    <a:pt x="222" y="77"/>
                    <a:pt x="217" y="106"/>
                  </a:cubicBezTo>
                  <a:cubicBezTo>
                    <a:pt x="213" y="130"/>
                    <a:pt x="191" y="131"/>
                    <a:pt x="171" y="135"/>
                  </a:cubicBezTo>
                  <a:cubicBezTo>
                    <a:pt x="161" y="136"/>
                    <a:pt x="151" y="139"/>
                    <a:pt x="139" y="141"/>
                  </a:cubicBezTo>
                  <a:cubicBezTo>
                    <a:pt x="145" y="156"/>
                    <a:pt x="150" y="168"/>
                    <a:pt x="156" y="180"/>
                  </a:cubicBezTo>
                  <a:cubicBezTo>
                    <a:pt x="158" y="186"/>
                    <a:pt x="161" y="191"/>
                    <a:pt x="161" y="197"/>
                  </a:cubicBezTo>
                  <a:cubicBezTo>
                    <a:pt x="162" y="203"/>
                    <a:pt x="161" y="214"/>
                    <a:pt x="159" y="214"/>
                  </a:cubicBezTo>
                  <a:cubicBezTo>
                    <a:pt x="153" y="216"/>
                    <a:pt x="143" y="216"/>
                    <a:pt x="139" y="212"/>
                  </a:cubicBezTo>
                  <a:cubicBezTo>
                    <a:pt x="124" y="198"/>
                    <a:pt x="109" y="182"/>
                    <a:pt x="97" y="166"/>
                  </a:cubicBezTo>
                  <a:cubicBezTo>
                    <a:pt x="89" y="156"/>
                    <a:pt x="83" y="155"/>
                    <a:pt x="73" y="159"/>
                  </a:cubicBezTo>
                  <a:cubicBezTo>
                    <a:pt x="57" y="166"/>
                    <a:pt x="41" y="173"/>
                    <a:pt x="24" y="178"/>
                  </a:cubicBezTo>
                  <a:cubicBezTo>
                    <a:pt x="18" y="179"/>
                    <a:pt x="10" y="175"/>
                    <a:pt x="2" y="174"/>
                  </a:cubicBezTo>
                  <a:cubicBezTo>
                    <a:pt x="4" y="167"/>
                    <a:pt x="4" y="157"/>
                    <a:pt x="8" y="154"/>
                  </a:cubicBezTo>
                  <a:cubicBezTo>
                    <a:pt x="26" y="142"/>
                    <a:pt x="45" y="129"/>
                    <a:pt x="65" y="121"/>
                  </a:cubicBezTo>
                  <a:cubicBezTo>
                    <a:pt x="80" y="115"/>
                    <a:pt x="88" y="113"/>
                    <a:pt x="89" y="97"/>
                  </a:cubicBezTo>
                  <a:close/>
                  <a:moveTo>
                    <a:pt x="178" y="75"/>
                  </a:moveTo>
                  <a:cubicBezTo>
                    <a:pt x="164" y="75"/>
                    <a:pt x="155" y="74"/>
                    <a:pt x="146" y="75"/>
                  </a:cubicBezTo>
                  <a:cubicBezTo>
                    <a:pt x="143" y="75"/>
                    <a:pt x="139" y="80"/>
                    <a:pt x="138" y="83"/>
                  </a:cubicBezTo>
                  <a:cubicBezTo>
                    <a:pt x="137" y="86"/>
                    <a:pt x="140" y="94"/>
                    <a:pt x="141" y="94"/>
                  </a:cubicBezTo>
                  <a:cubicBezTo>
                    <a:pt x="150" y="94"/>
                    <a:pt x="160" y="94"/>
                    <a:pt x="168" y="92"/>
                  </a:cubicBezTo>
                  <a:cubicBezTo>
                    <a:pt x="172" y="90"/>
                    <a:pt x="173" y="83"/>
                    <a:pt x="178" y="7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047" name="Freeform 80">
              <a:extLst>
                <a:ext uri="{FF2B5EF4-FFF2-40B4-BE49-F238E27FC236}">
                  <a16:creationId xmlns:a16="http://schemas.microsoft.com/office/drawing/2014/main" id="{7A4BF2AF-CA77-4ED8-AEF7-08F3469F61A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28926" y="3336925"/>
              <a:ext cx="676275" cy="287338"/>
            </a:xfrm>
            <a:custGeom>
              <a:avLst/>
              <a:gdLst>
                <a:gd name="T0" fmla="*/ 60 w 205"/>
                <a:gd name="T1" fmla="*/ 6 h 87"/>
                <a:gd name="T2" fmla="*/ 108 w 205"/>
                <a:gd name="T3" fmla="*/ 0 h 87"/>
                <a:gd name="T4" fmla="*/ 183 w 205"/>
                <a:gd name="T5" fmla="*/ 3 h 87"/>
                <a:gd name="T6" fmla="*/ 200 w 205"/>
                <a:gd name="T7" fmla="*/ 20 h 87"/>
                <a:gd name="T8" fmla="*/ 203 w 205"/>
                <a:gd name="T9" fmla="*/ 47 h 87"/>
                <a:gd name="T10" fmla="*/ 184 w 205"/>
                <a:gd name="T11" fmla="*/ 76 h 87"/>
                <a:gd name="T12" fmla="*/ 129 w 205"/>
                <a:gd name="T13" fmla="*/ 84 h 87"/>
                <a:gd name="T14" fmla="*/ 49 w 205"/>
                <a:gd name="T15" fmla="*/ 85 h 87"/>
                <a:gd name="T16" fmla="*/ 16 w 205"/>
                <a:gd name="T17" fmla="*/ 70 h 87"/>
                <a:gd name="T18" fmla="*/ 15 w 205"/>
                <a:gd name="T19" fmla="*/ 25 h 87"/>
                <a:gd name="T20" fmla="*/ 60 w 205"/>
                <a:gd name="T21" fmla="*/ 6 h 87"/>
                <a:gd name="T22" fmla="*/ 161 w 205"/>
                <a:gd name="T23" fmla="*/ 42 h 87"/>
                <a:gd name="T24" fmla="*/ 59 w 205"/>
                <a:gd name="T25" fmla="*/ 49 h 87"/>
                <a:gd name="T26" fmla="*/ 161 w 205"/>
                <a:gd name="T27" fmla="*/ 42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5" h="87">
                  <a:moveTo>
                    <a:pt x="60" y="6"/>
                  </a:moveTo>
                  <a:cubicBezTo>
                    <a:pt x="76" y="4"/>
                    <a:pt x="92" y="0"/>
                    <a:pt x="108" y="0"/>
                  </a:cubicBezTo>
                  <a:cubicBezTo>
                    <a:pt x="133" y="0"/>
                    <a:pt x="158" y="0"/>
                    <a:pt x="183" y="3"/>
                  </a:cubicBezTo>
                  <a:cubicBezTo>
                    <a:pt x="189" y="4"/>
                    <a:pt x="197" y="13"/>
                    <a:pt x="200" y="20"/>
                  </a:cubicBezTo>
                  <a:cubicBezTo>
                    <a:pt x="203" y="28"/>
                    <a:pt x="203" y="38"/>
                    <a:pt x="203" y="47"/>
                  </a:cubicBezTo>
                  <a:cubicBezTo>
                    <a:pt x="205" y="64"/>
                    <a:pt x="200" y="72"/>
                    <a:pt x="184" y="76"/>
                  </a:cubicBezTo>
                  <a:cubicBezTo>
                    <a:pt x="166" y="80"/>
                    <a:pt x="148" y="83"/>
                    <a:pt x="129" y="84"/>
                  </a:cubicBezTo>
                  <a:cubicBezTo>
                    <a:pt x="103" y="86"/>
                    <a:pt x="76" y="87"/>
                    <a:pt x="49" y="85"/>
                  </a:cubicBezTo>
                  <a:cubicBezTo>
                    <a:pt x="38" y="84"/>
                    <a:pt x="26" y="77"/>
                    <a:pt x="16" y="70"/>
                  </a:cubicBezTo>
                  <a:cubicBezTo>
                    <a:pt x="0" y="58"/>
                    <a:pt x="0" y="38"/>
                    <a:pt x="15" y="25"/>
                  </a:cubicBezTo>
                  <a:cubicBezTo>
                    <a:pt x="28" y="14"/>
                    <a:pt x="40" y="0"/>
                    <a:pt x="60" y="6"/>
                  </a:cubicBezTo>
                  <a:close/>
                  <a:moveTo>
                    <a:pt x="161" y="42"/>
                  </a:moveTo>
                  <a:cubicBezTo>
                    <a:pt x="145" y="30"/>
                    <a:pt x="72" y="35"/>
                    <a:pt x="59" y="49"/>
                  </a:cubicBezTo>
                  <a:cubicBezTo>
                    <a:pt x="95" y="46"/>
                    <a:pt x="128" y="44"/>
                    <a:pt x="161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97" name="文本框 96">
            <a:extLst>
              <a:ext uri="{FF2B5EF4-FFF2-40B4-BE49-F238E27FC236}">
                <a16:creationId xmlns:a16="http://schemas.microsoft.com/office/drawing/2014/main" id="{88554BCA-79EB-41CC-AA35-A5C6DE63B2ED}"/>
              </a:ext>
            </a:extLst>
          </p:cNvPr>
          <p:cNvSpPr txBox="1"/>
          <p:nvPr/>
        </p:nvSpPr>
        <p:spPr>
          <a:xfrm>
            <a:off x="2381354" y="4895223"/>
            <a:ext cx="7569973" cy="961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914377">
              <a:lnSpc>
                <a:spcPct val="150000"/>
              </a:lnSpc>
              <a:defRPr/>
            </a:pPr>
            <a:r>
              <a:rPr lang="zh-CN" altLang="en-US" sz="2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报告人：贾龙豪        </a:t>
            </a:r>
            <a:endParaRPr lang="en-US" altLang="zh-CN" sz="20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ctr" defTabSz="914377">
              <a:lnSpc>
                <a:spcPct val="150000"/>
              </a:lnSpc>
              <a:defRPr/>
            </a:pPr>
            <a:r>
              <a:rPr lang="zh-CN" altLang="en-US" sz="2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时间：</a:t>
            </a:r>
            <a:r>
              <a:rPr lang="en-US" altLang="zh-CN" sz="2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2022</a:t>
            </a:r>
            <a:r>
              <a:rPr lang="zh-CN" altLang="en-US" sz="2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2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2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2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502732" y="2607336"/>
            <a:ext cx="1168930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基于深度学习的</a:t>
            </a:r>
            <a:endParaRPr lang="en-US" altLang="zh-CN" sz="6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zh-CN" altLang="en-US" sz="6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新抗生素识别和生成</a:t>
            </a:r>
          </a:p>
        </p:txBody>
      </p:sp>
    </p:spTree>
    <p:extLst>
      <p:ext uri="{BB962C8B-B14F-4D97-AF65-F5344CB8AC3E}">
        <p14:creationId xmlns:p14="http://schemas.microsoft.com/office/powerpoint/2010/main" val="13583564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F152ED3-4093-4670-8CA0-DDC8EA06E872}"/>
              </a:ext>
            </a:extLst>
          </p:cNvPr>
          <p:cNvSpPr/>
          <p:nvPr/>
        </p:nvSpPr>
        <p:spPr>
          <a:xfrm>
            <a:off x="302006" y="661134"/>
            <a:ext cx="2134015" cy="50959"/>
          </a:xfrm>
          <a:prstGeom prst="rect">
            <a:avLst/>
          </a:prstGeom>
          <a:solidFill>
            <a:srgbClr val="0939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F49F809E-699B-44AF-8952-808F52AD837F}"/>
              </a:ext>
            </a:extLst>
          </p:cNvPr>
          <p:cNvCxnSpPr>
            <a:cxnSpLocks/>
          </p:cNvCxnSpPr>
          <p:nvPr/>
        </p:nvCxnSpPr>
        <p:spPr>
          <a:xfrm>
            <a:off x="302006" y="670560"/>
            <a:ext cx="11587991" cy="0"/>
          </a:xfrm>
          <a:prstGeom prst="line">
            <a:avLst/>
          </a:prstGeom>
          <a:ln w="12700">
            <a:solidFill>
              <a:srgbClr val="0939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组合 5">
            <a:extLst>
              <a:ext uri="{FF2B5EF4-FFF2-40B4-BE49-F238E27FC236}">
                <a16:creationId xmlns:a16="http://schemas.microsoft.com/office/drawing/2014/main" id="{EF0FB118-4605-413D-9198-B8DFF0BE21E7}"/>
              </a:ext>
            </a:extLst>
          </p:cNvPr>
          <p:cNvGrpSpPr/>
          <p:nvPr/>
        </p:nvGrpSpPr>
        <p:grpSpPr>
          <a:xfrm>
            <a:off x="10509504" y="137621"/>
            <a:ext cx="1322832" cy="457961"/>
            <a:chOff x="1123951" y="1714500"/>
            <a:chExt cx="9913937" cy="3432176"/>
          </a:xfrm>
          <a:solidFill>
            <a:srgbClr val="09397E"/>
          </a:solidFill>
        </p:grpSpPr>
        <p:sp>
          <p:nvSpPr>
            <p:cNvPr id="7" name="Freeform 33">
              <a:extLst>
                <a:ext uri="{FF2B5EF4-FFF2-40B4-BE49-F238E27FC236}">
                  <a16:creationId xmlns:a16="http://schemas.microsoft.com/office/drawing/2014/main" id="{38A117DD-0774-4A7D-8709-C5CC07D4EDA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35576" y="1925638"/>
              <a:ext cx="1104900" cy="2470150"/>
            </a:xfrm>
            <a:custGeom>
              <a:avLst/>
              <a:gdLst>
                <a:gd name="T0" fmla="*/ 166 w 335"/>
                <a:gd name="T1" fmla="*/ 208 h 749"/>
                <a:gd name="T2" fmla="*/ 262 w 335"/>
                <a:gd name="T3" fmla="*/ 152 h 749"/>
                <a:gd name="T4" fmla="*/ 221 w 335"/>
                <a:gd name="T5" fmla="*/ 478 h 749"/>
                <a:gd name="T6" fmla="*/ 163 w 335"/>
                <a:gd name="T7" fmla="*/ 485 h 749"/>
                <a:gd name="T8" fmla="*/ 122 w 335"/>
                <a:gd name="T9" fmla="*/ 579 h 749"/>
                <a:gd name="T10" fmla="*/ 211 w 335"/>
                <a:gd name="T11" fmla="*/ 529 h 749"/>
                <a:gd name="T12" fmla="*/ 303 w 335"/>
                <a:gd name="T13" fmla="*/ 563 h 749"/>
                <a:gd name="T14" fmla="*/ 282 w 335"/>
                <a:gd name="T15" fmla="*/ 610 h 749"/>
                <a:gd name="T16" fmla="*/ 335 w 335"/>
                <a:gd name="T17" fmla="*/ 718 h 749"/>
                <a:gd name="T18" fmla="*/ 240 w 335"/>
                <a:gd name="T19" fmla="*/ 687 h 749"/>
                <a:gd name="T20" fmla="*/ 167 w 335"/>
                <a:gd name="T21" fmla="*/ 654 h 749"/>
                <a:gd name="T22" fmla="*/ 211 w 335"/>
                <a:gd name="T23" fmla="*/ 605 h 749"/>
                <a:gd name="T24" fmla="*/ 269 w 335"/>
                <a:gd name="T25" fmla="*/ 530 h 749"/>
                <a:gd name="T26" fmla="*/ 51 w 335"/>
                <a:gd name="T27" fmla="*/ 718 h 749"/>
                <a:gd name="T28" fmla="*/ 13 w 335"/>
                <a:gd name="T29" fmla="*/ 747 h 749"/>
                <a:gd name="T30" fmla="*/ 7 w 335"/>
                <a:gd name="T31" fmla="*/ 704 h 749"/>
                <a:gd name="T32" fmla="*/ 145 w 335"/>
                <a:gd name="T33" fmla="*/ 441 h 749"/>
                <a:gd name="T34" fmla="*/ 145 w 335"/>
                <a:gd name="T35" fmla="*/ 338 h 749"/>
                <a:gd name="T36" fmla="*/ 207 w 335"/>
                <a:gd name="T37" fmla="*/ 328 h 749"/>
                <a:gd name="T38" fmla="*/ 255 w 335"/>
                <a:gd name="T39" fmla="*/ 179 h 749"/>
                <a:gd name="T40" fmla="*/ 172 w 335"/>
                <a:gd name="T41" fmla="*/ 256 h 749"/>
                <a:gd name="T42" fmla="*/ 73 w 335"/>
                <a:gd name="T43" fmla="*/ 504 h 749"/>
                <a:gd name="T44" fmla="*/ 39 w 335"/>
                <a:gd name="T45" fmla="*/ 520 h 749"/>
                <a:gd name="T46" fmla="*/ 165 w 335"/>
                <a:gd name="T47" fmla="*/ 160 h 749"/>
                <a:gd name="T48" fmla="*/ 270 w 335"/>
                <a:gd name="T49" fmla="*/ 41 h 749"/>
                <a:gd name="T50" fmla="*/ 74 w 335"/>
                <a:gd name="T51" fmla="*/ 220 h 749"/>
                <a:gd name="T52" fmla="*/ 97 w 335"/>
                <a:gd name="T53" fmla="*/ 19 h 749"/>
                <a:gd name="T54" fmla="*/ 146 w 335"/>
                <a:gd name="T55" fmla="*/ 96 h 749"/>
                <a:gd name="T56" fmla="*/ 145 w 335"/>
                <a:gd name="T57" fmla="*/ 110 h 749"/>
                <a:gd name="T58" fmla="*/ 288 w 335"/>
                <a:gd name="T59" fmla="*/ 7 h 749"/>
                <a:gd name="T60" fmla="*/ 319 w 335"/>
                <a:gd name="T61" fmla="*/ 2 h 749"/>
                <a:gd name="T62" fmla="*/ 262 w 335"/>
                <a:gd name="T63" fmla="*/ 83 h 749"/>
                <a:gd name="T64" fmla="*/ 112 w 335"/>
                <a:gd name="T65" fmla="*/ 279 h 7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35" h="749">
                  <a:moveTo>
                    <a:pt x="116" y="283"/>
                  </a:moveTo>
                  <a:cubicBezTo>
                    <a:pt x="133" y="258"/>
                    <a:pt x="149" y="233"/>
                    <a:pt x="166" y="208"/>
                  </a:cubicBezTo>
                  <a:cubicBezTo>
                    <a:pt x="185" y="182"/>
                    <a:pt x="209" y="160"/>
                    <a:pt x="243" y="154"/>
                  </a:cubicBezTo>
                  <a:cubicBezTo>
                    <a:pt x="249" y="152"/>
                    <a:pt x="256" y="152"/>
                    <a:pt x="262" y="152"/>
                  </a:cubicBezTo>
                  <a:cubicBezTo>
                    <a:pt x="276" y="153"/>
                    <a:pt x="282" y="163"/>
                    <a:pt x="280" y="177"/>
                  </a:cubicBezTo>
                  <a:cubicBezTo>
                    <a:pt x="260" y="277"/>
                    <a:pt x="241" y="378"/>
                    <a:pt x="221" y="478"/>
                  </a:cubicBezTo>
                  <a:cubicBezTo>
                    <a:pt x="220" y="487"/>
                    <a:pt x="218" y="496"/>
                    <a:pt x="215" y="505"/>
                  </a:cubicBezTo>
                  <a:cubicBezTo>
                    <a:pt x="197" y="498"/>
                    <a:pt x="181" y="492"/>
                    <a:pt x="163" y="485"/>
                  </a:cubicBezTo>
                  <a:cubicBezTo>
                    <a:pt x="148" y="516"/>
                    <a:pt x="134" y="546"/>
                    <a:pt x="120" y="576"/>
                  </a:cubicBezTo>
                  <a:cubicBezTo>
                    <a:pt x="121" y="577"/>
                    <a:pt x="121" y="578"/>
                    <a:pt x="122" y="579"/>
                  </a:cubicBezTo>
                  <a:cubicBezTo>
                    <a:pt x="130" y="575"/>
                    <a:pt x="139" y="572"/>
                    <a:pt x="147" y="567"/>
                  </a:cubicBezTo>
                  <a:cubicBezTo>
                    <a:pt x="169" y="554"/>
                    <a:pt x="189" y="539"/>
                    <a:pt x="211" y="529"/>
                  </a:cubicBezTo>
                  <a:cubicBezTo>
                    <a:pt x="228" y="521"/>
                    <a:pt x="248" y="515"/>
                    <a:pt x="267" y="513"/>
                  </a:cubicBezTo>
                  <a:cubicBezTo>
                    <a:pt x="298" y="511"/>
                    <a:pt x="313" y="534"/>
                    <a:pt x="303" y="563"/>
                  </a:cubicBezTo>
                  <a:cubicBezTo>
                    <a:pt x="300" y="573"/>
                    <a:pt x="295" y="583"/>
                    <a:pt x="290" y="592"/>
                  </a:cubicBezTo>
                  <a:cubicBezTo>
                    <a:pt x="288" y="598"/>
                    <a:pt x="284" y="603"/>
                    <a:pt x="282" y="610"/>
                  </a:cubicBezTo>
                  <a:cubicBezTo>
                    <a:pt x="272" y="636"/>
                    <a:pt x="272" y="639"/>
                    <a:pt x="295" y="656"/>
                  </a:cubicBezTo>
                  <a:cubicBezTo>
                    <a:pt x="316" y="671"/>
                    <a:pt x="332" y="690"/>
                    <a:pt x="335" y="718"/>
                  </a:cubicBezTo>
                  <a:cubicBezTo>
                    <a:pt x="297" y="718"/>
                    <a:pt x="280" y="686"/>
                    <a:pt x="254" y="667"/>
                  </a:cubicBezTo>
                  <a:cubicBezTo>
                    <a:pt x="249" y="674"/>
                    <a:pt x="245" y="681"/>
                    <a:pt x="240" y="687"/>
                  </a:cubicBezTo>
                  <a:cubicBezTo>
                    <a:pt x="228" y="704"/>
                    <a:pt x="214" y="707"/>
                    <a:pt x="199" y="693"/>
                  </a:cubicBezTo>
                  <a:cubicBezTo>
                    <a:pt x="187" y="682"/>
                    <a:pt x="176" y="668"/>
                    <a:pt x="167" y="654"/>
                  </a:cubicBezTo>
                  <a:cubicBezTo>
                    <a:pt x="155" y="637"/>
                    <a:pt x="157" y="625"/>
                    <a:pt x="167" y="613"/>
                  </a:cubicBezTo>
                  <a:cubicBezTo>
                    <a:pt x="178" y="601"/>
                    <a:pt x="193" y="598"/>
                    <a:pt x="211" y="605"/>
                  </a:cubicBezTo>
                  <a:cubicBezTo>
                    <a:pt x="222" y="609"/>
                    <a:pt x="234" y="612"/>
                    <a:pt x="245" y="616"/>
                  </a:cubicBezTo>
                  <a:cubicBezTo>
                    <a:pt x="273" y="552"/>
                    <a:pt x="273" y="552"/>
                    <a:pt x="269" y="530"/>
                  </a:cubicBezTo>
                  <a:cubicBezTo>
                    <a:pt x="231" y="534"/>
                    <a:pt x="200" y="553"/>
                    <a:pt x="174" y="579"/>
                  </a:cubicBezTo>
                  <a:cubicBezTo>
                    <a:pt x="132" y="624"/>
                    <a:pt x="92" y="672"/>
                    <a:pt x="51" y="718"/>
                  </a:cubicBezTo>
                  <a:cubicBezTo>
                    <a:pt x="44" y="726"/>
                    <a:pt x="37" y="734"/>
                    <a:pt x="30" y="741"/>
                  </a:cubicBezTo>
                  <a:cubicBezTo>
                    <a:pt x="25" y="745"/>
                    <a:pt x="17" y="749"/>
                    <a:pt x="13" y="747"/>
                  </a:cubicBezTo>
                  <a:cubicBezTo>
                    <a:pt x="7" y="744"/>
                    <a:pt x="1" y="736"/>
                    <a:pt x="1" y="730"/>
                  </a:cubicBezTo>
                  <a:cubicBezTo>
                    <a:pt x="0" y="722"/>
                    <a:pt x="3" y="712"/>
                    <a:pt x="7" y="704"/>
                  </a:cubicBezTo>
                  <a:cubicBezTo>
                    <a:pt x="35" y="655"/>
                    <a:pt x="64" y="606"/>
                    <a:pt x="91" y="556"/>
                  </a:cubicBezTo>
                  <a:cubicBezTo>
                    <a:pt x="111" y="519"/>
                    <a:pt x="128" y="480"/>
                    <a:pt x="145" y="441"/>
                  </a:cubicBezTo>
                  <a:cubicBezTo>
                    <a:pt x="148" y="434"/>
                    <a:pt x="149" y="424"/>
                    <a:pt x="146" y="417"/>
                  </a:cubicBezTo>
                  <a:cubicBezTo>
                    <a:pt x="138" y="391"/>
                    <a:pt x="141" y="364"/>
                    <a:pt x="145" y="338"/>
                  </a:cubicBezTo>
                  <a:cubicBezTo>
                    <a:pt x="147" y="320"/>
                    <a:pt x="158" y="309"/>
                    <a:pt x="172" y="306"/>
                  </a:cubicBezTo>
                  <a:cubicBezTo>
                    <a:pt x="185" y="304"/>
                    <a:pt x="198" y="312"/>
                    <a:pt x="207" y="328"/>
                  </a:cubicBezTo>
                  <a:cubicBezTo>
                    <a:pt x="211" y="336"/>
                    <a:pt x="215" y="345"/>
                    <a:pt x="222" y="359"/>
                  </a:cubicBezTo>
                  <a:cubicBezTo>
                    <a:pt x="233" y="298"/>
                    <a:pt x="244" y="241"/>
                    <a:pt x="255" y="179"/>
                  </a:cubicBezTo>
                  <a:cubicBezTo>
                    <a:pt x="245" y="183"/>
                    <a:pt x="236" y="185"/>
                    <a:pt x="231" y="190"/>
                  </a:cubicBezTo>
                  <a:cubicBezTo>
                    <a:pt x="210" y="211"/>
                    <a:pt x="188" y="232"/>
                    <a:pt x="172" y="256"/>
                  </a:cubicBezTo>
                  <a:cubicBezTo>
                    <a:pt x="154" y="284"/>
                    <a:pt x="139" y="316"/>
                    <a:pt x="127" y="347"/>
                  </a:cubicBezTo>
                  <a:cubicBezTo>
                    <a:pt x="107" y="399"/>
                    <a:pt x="91" y="452"/>
                    <a:pt x="73" y="504"/>
                  </a:cubicBezTo>
                  <a:cubicBezTo>
                    <a:pt x="70" y="511"/>
                    <a:pt x="77" y="520"/>
                    <a:pt x="67" y="526"/>
                  </a:cubicBezTo>
                  <a:cubicBezTo>
                    <a:pt x="55" y="532"/>
                    <a:pt x="46" y="531"/>
                    <a:pt x="39" y="520"/>
                  </a:cubicBezTo>
                  <a:cubicBezTo>
                    <a:pt x="24" y="498"/>
                    <a:pt x="27" y="473"/>
                    <a:pt x="32" y="450"/>
                  </a:cubicBezTo>
                  <a:cubicBezTo>
                    <a:pt x="55" y="344"/>
                    <a:pt x="100" y="248"/>
                    <a:pt x="165" y="160"/>
                  </a:cubicBezTo>
                  <a:cubicBezTo>
                    <a:pt x="194" y="119"/>
                    <a:pt x="228" y="84"/>
                    <a:pt x="265" y="51"/>
                  </a:cubicBezTo>
                  <a:cubicBezTo>
                    <a:pt x="267" y="49"/>
                    <a:pt x="268" y="44"/>
                    <a:pt x="270" y="41"/>
                  </a:cubicBezTo>
                  <a:cubicBezTo>
                    <a:pt x="268" y="40"/>
                    <a:pt x="267" y="39"/>
                    <a:pt x="266" y="38"/>
                  </a:cubicBezTo>
                  <a:cubicBezTo>
                    <a:pt x="202" y="99"/>
                    <a:pt x="138" y="160"/>
                    <a:pt x="74" y="220"/>
                  </a:cubicBezTo>
                  <a:cubicBezTo>
                    <a:pt x="45" y="201"/>
                    <a:pt x="41" y="170"/>
                    <a:pt x="52" y="140"/>
                  </a:cubicBezTo>
                  <a:cubicBezTo>
                    <a:pt x="67" y="100"/>
                    <a:pt x="82" y="59"/>
                    <a:pt x="97" y="19"/>
                  </a:cubicBezTo>
                  <a:cubicBezTo>
                    <a:pt x="100" y="10"/>
                    <a:pt x="105" y="10"/>
                    <a:pt x="112" y="12"/>
                  </a:cubicBezTo>
                  <a:cubicBezTo>
                    <a:pt x="148" y="22"/>
                    <a:pt x="164" y="63"/>
                    <a:pt x="146" y="96"/>
                  </a:cubicBezTo>
                  <a:cubicBezTo>
                    <a:pt x="144" y="100"/>
                    <a:pt x="143" y="104"/>
                    <a:pt x="141" y="108"/>
                  </a:cubicBezTo>
                  <a:cubicBezTo>
                    <a:pt x="143" y="109"/>
                    <a:pt x="144" y="109"/>
                    <a:pt x="145" y="110"/>
                  </a:cubicBezTo>
                  <a:cubicBezTo>
                    <a:pt x="171" y="90"/>
                    <a:pt x="198" y="69"/>
                    <a:pt x="224" y="50"/>
                  </a:cubicBezTo>
                  <a:cubicBezTo>
                    <a:pt x="245" y="35"/>
                    <a:pt x="266" y="21"/>
                    <a:pt x="288" y="7"/>
                  </a:cubicBezTo>
                  <a:cubicBezTo>
                    <a:pt x="291" y="5"/>
                    <a:pt x="295" y="1"/>
                    <a:pt x="299" y="1"/>
                  </a:cubicBezTo>
                  <a:cubicBezTo>
                    <a:pt x="306" y="0"/>
                    <a:pt x="313" y="2"/>
                    <a:pt x="319" y="2"/>
                  </a:cubicBezTo>
                  <a:cubicBezTo>
                    <a:pt x="319" y="8"/>
                    <a:pt x="320" y="16"/>
                    <a:pt x="317" y="20"/>
                  </a:cubicBezTo>
                  <a:cubicBezTo>
                    <a:pt x="300" y="42"/>
                    <a:pt x="283" y="65"/>
                    <a:pt x="262" y="83"/>
                  </a:cubicBezTo>
                  <a:cubicBezTo>
                    <a:pt x="215" y="126"/>
                    <a:pt x="172" y="171"/>
                    <a:pt x="140" y="226"/>
                  </a:cubicBezTo>
                  <a:cubicBezTo>
                    <a:pt x="130" y="243"/>
                    <a:pt x="121" y="262"/>
                    <a:pt x="112" y="279"/>
                  </a:cubicBezTo>
                  <a:cubicBezTo>
                    <a:pt x="113" y="280"/>
                    <a:pt x="115" y="281"/>
                    <a:pt x="116" y="2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8" name="Freeform 34">
              <a:extLst>
                <a:ext uri="{FF2B5EF4-FFF2-40B4-BE49-F238E27FC236}">
                  <a16:creationId xmlns:a16="http://schemas.microsoft.com/office/drawing/2014/main" id="{32021CF3-594B-45CE-BF29-E16CF0C325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504363" y="2192338"/>
              <a:ext cx="1533525" cy="2192338"/>
            </a:xfrm>
            <a:custGeom>
              <a:avLst/>
              <a:gdLst>
                <a:gd name="T0" fmla="*/ 73 w 465"/>
                <a:gd name="T1" fmla="*/ 578 h 665"/>
                <a:gd name="T2" fmla="*/ 192 w 465"/>
                <a:gd name="T3" fmla="*/ 621 h 665"/>
                <a:gd name="T4" fmla="*/ 214 w 465"/>
                <a:gd name="T5" fmla="*/ 482 h 665"/>
                <a:gd name="T6" fmla="*/ 108 w 465"/>
                <a:gd name="T7" fmla="*/ 527 h 665"/>
                <a:gd name="T8" fmla="*/ 2 w 465"/>
                <a:gd name="T9" fmla="*/ 514 h 665"/>
                <a:gd name="T10" fmla="*/ 176 w 465"/>
                <a:gd name="T11" fmla="*/ 438 h 665"/>
                <a:gd name="T12" fmla="*/ 172 w 465"/>
                <a:gd name="T13" fmla="*/ 380 h 665"/>
                <a:gd name="T14" fmla="*/ 252 w 465"/>
                <a:gd name="T15" fmla="*/ 303 h 665"/>
                <a:gd name="T16" fmla="*/ 209 w 465"/>
                <a:gd name="T17" fmla="*/ 283 h 665"/>
                <a:gd name="T18" fmla="*/ 103 w 465"/>
                <a:gd name="T19" fmla="*/ 292 h 665"/>
                <a:gd name="T20" fmla="*/ 106 w 465"/>
                <a:gd name="T21" fmla="*/ 168 h 665"/>
                <a:gd name="T22" fmla="*/ 123 w 465"/>
                <a:gd name="T23" fmla="*/ 272 h 665"/>
                <a:gd name="T24" fmla="*/ 246 w 465"/>
                <a:gd name="T25" fmla="*/ 257 h 665"/>
                <a:gd name="T26" fmla="*/ 244 w 465"/>
                <a:gd name="T27" fmla="*/ 242 h 665"/>
                <a:gd name="T28" fmla="*/ 208 w 465"/>
                <a:gd name="T29" fmla="*/ 231 h 665"/>
                <a:gd name="T30" fmla="*/ 230 w 465"/>
                <a:gd name="T31" fmla="*/ 218 h 665"/>
                <a:gd name="T32" fmla="*/ 167 w 465"/>
                <a:gd name="T33" fmla="*/ 245 h 665"/>
                <a:gd name="T34" fmla="*/ 134 w 465"/>
                <a:gd name="T35" fmla="*/ 229 h 665"/>
                <a:gd name="T36" fmla="*/ 154 w 465"/>
                <a:gd name="T37" fmla="*/ 209 h 665"/>
                <a:gd name="T38" fmla="*/ 214 w 465"/>
                <a:gd name="T39" fmla="*/ 147 h 665"/>
                <a:gd name="T40" fmla="*/ 195 w 465"/>
                <a:gd name="T41" fmla="*/ 120 h 665"/>
                <a:gd name="T42" fmla="*/ 215 w 465"/>
                <a:gd name="T43" fmla="*/ 90 h 665"/>
                <a:gd name="T44" fmla="*/ 210 w 465"/>
                <a:gd name="T45" fmla="*/ 72 h 665"/>
                <a:gd name="T46" fmla="*/ 275 w 465"/>
                <a:gd name="T47" fmla="*/ 40 h 665"/>
                <a:gd name="T48" fmla="*/ 329 w 465"/>
                <a:gd name="T49" fmla="*/ 24 h 665"/>
                <a:gd name="T50" fmla="*/ 298 w 465"/>
                <a:gd name="T51" fmla="*/ 81 h 665"/>
                <a:gd name="T52" fmla="*/ 312 w 465"/>
                <a:gd name="T53" fmla="*/ 90 h 665"/>
                <a:gd name="T54" fmla="*/ 307 w 465"/>
                <a:gd name="T55" fmla="*/ 166 h 665"/>
                <a:gd name="T56" fmla="*/ 292 w 465"/>
                <a:gd name="T57" fmla="*/ 224 h 665"/>
                <a:gd name="T58" fmla="*/ 404 w 465"/>
                <a:gd name="T59" fmla="*/ 25 h 665"/>
                <a:gd name="T60" fmla="*/ 334 w 465"/>
                <a:gd name="T61" fmla="*/ 43 h 665"/>
                <a:gd name="T62" fmla="*/ 334 w 465"/>
                <a:gd name="T63" fmla="*/ 30 h 665"/>
                <a:gd name="T64" fmla="*/ 417 w 465"/>
                <a:gd name="T65" fmla="*/ 38 h 665"/>
                <a:gd name="T66" fmla="*/ 336 w 465"/>
                <a:gd name="T67" fmla="*/ 187 h 665"/>
                <a:gd name="T68" fmla="*/ 372 w 465"/>
                <a:gd name="T69" fmla="*/ 223 h 665"/>
                <a:gd name="T70" fmla="*/ 464 w 465"/>
                <a:gd name="T71" fmla="*/ 221 h 665"/>
                <a:gd name="T72" fmla="*/ 429 w 465"/>
                <a:gd name="T73" fmla="*/ 266 h 665"/>
                <a:gd name="T74" fmla="*/ 240 w 465"/>
                <a:gd name="T75" fmla="*/ 326 h 665"/>
                <a:gd name="T76" fmla="*/ 264 w 465"/>
                <a:gd name="T77" fmla="*/ 338 h 665"/>
                <a:gd name="T78" fmla="*/ 237 w 465"/>
                <a:gd name="T79" fmla="*/ 420 h 665"/>
                <a:gd name="T80" fmla="*/ 271 w 465"/>
                <a:gd name="T81" fmla="*/ 421 h 665"/>
                <a:gd name="T82" fmla="*/ 393 w 465"/>
                <a:gd name="T83" fmla="*/ 453 h 665"/>
                <a:gd name="T84" fmla="*/ 346 w 465"/>
                <a:gd name="T85" fmla="*/ 462 h 665"/>
                <a:gd name="T86" fmla="*/ 252 w 465"/>
                <a:gd name="T87" fmla="*/ 469 h 665"/>
                <a:gd name="T88" fmla="*/ 241 w 465"/>
                <a:gd name="T89" fmla="*/ 579 h 665"/>
                <a:gd name="T90" fmla="*/ 252 w 465"/>
                <a:gd name="T91" fmla="*/ 631 h 665"/>
                <a:gd name="T92" fmla="*/ 43 w 465"/>
                <a:gd name="T93" fmla="*/ 568 h 665"/>
                <a:gd name="T94" fmla="*/ 446 w 465"/>
                <a:gd name="T95" fmla="*/ 224 h 665"/>
                <a:gd name="T96" fmla="*/ 330 w 465"/>
                <a:gd name="T97" fmla="*/ 248 h 665"/>
                <a:gd name="T98" fmla="*/ 296 w 465"/>
                <a:gd name="T99" fmla="*/ 102 h 665"/>
                <a:gd name="T100" fmla="*/ 291 w 465"/>
                <a:gd name="T101" fmla="*/ 165 h 665"/>
                <a:gd name="T102" fmla="*/ 296 w 465"/>
                <a:gd name="T103" fmla="*/ 102 h 665"/>
                <a:gd name="T104" fmla="*/ 259 w 465"/>
                <a:gd name="T105" fmla="*/ 198 h 6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65" h="665">
                  <a:moveTo>
                    <a:pt x="43" y="568"/>
                  </a:moveTo>
                  <a:cubicBezTo>
                    <a:pt x="54" y="571"/>
                    <a:pt x="64" y="574"/>
                    <a:pt x="73" y="578"/>
                  </a:cubicBezTo>
                  <a:cubicBezTo>
                    <a:pt x="95" y="588"/>
                    <a:pt x="116" y="600"/>
                    <a:pt x="139" y="608"/>
                  </a:cubicBezTo>
                  <a:cubicBezTo>
                    <a:pt x="156" y="615"/>
                    <a:pt x="174" y="617"/>
                    <a:pt x="192" y="621"/>
                  </a:cubicBezTo>
                  <a:cubicBezTo>
                    <a:pt x="206" y="624"/>
                    <a:pt x="213" y="616"/>
                    <a:pt x="214" y="603"/>
                  </a:cubicBezTo>
                  <a:cubicBezTo>
                    <a:pt x="214" y="564"/>
                    <a:pt x="214" y="525"/>
                    <a:pt x="214" y="482"/>
                  </a:cubicBezTo>
                  <a:cubicBezTo>
                    <a:pt x="197" y="487"/>
                    <a:pt x="182" y="489"/>
                    <a:pt x="169" y="495"/>
                  </a:cubicBezTo>
                  <a:cubicBezTo>
                    <a:pt x="148" y="505"/>
                    <a:pt x="129" y="518"/>
                    <a:pt x="108" y="527"/>
                  </a:cubicBezTo>
                  <a:cubicBezTo>
                    <a:pt x="86" y="536"/>
                    <a:pt x="62" y="543"/>
                    <a:pt x="39" y="549"/>
                  </a:cubicBezTo>
                  <a:cubicBezTo>
                    <a:pt x="25" y="553"/>
                    <a:pt x="0" y="529"/>
                    <a:pt x="2" y="514"/>
                  </a:cubicBezTo>
                  <a:cubicBezTo>
                    <a:pt x="2" y="510"/>
                    <a:pt x="7" y="506"/>
                    <a:pt x="11" y="504"/>
                  </a:cubicBezTo>
                  <a:cubicBezTo>
                    <a:pt x="66" y="482"/>
                    <a:pt x="121" y="459"/>
                    <a:pt x="176" y="438"/>
                  </a:cubicBezTo>
                  <a:cubicBezTo>
                    <a:pt x="216" y="423"/>
                    <a:pt x="236" y="408"/>
                    <a:pt x="259" y="367"/>
                  </a:cubicBezTo>
                  <a:cubicBezTo>
                    <a:pt x="229" y="371"/>
                    <a:pt x="202" y="376"/>
                    <a:pt x="172" y="380"/>
                  </a:cubicBezTo>
                  <a:cubicBezTo>
                    <a:pt x="174" y="360"/>
                    <a:pt x="184" y="346"/>
                    <a:pt x="198" y="335"/>
                  </a:cubicBezTo>
                  <a:cubicBezTo>
                    <a:pt x="215" y="323"/>
                    <a:pt x="233" y="312"/>
                    <a:pt x="252" y="303"/>
                  </a:cubicBezTo>
                  <a:cubicBezTo>
                    <a:pt x="274" y="292"/>
                    <a:pt x="275" y="293"/>
                    <a:pt x="269" y="263"/>
                  </a:cubicBezTo>
                  <a:cubicBezTo>
                    <a:pt x="249" y="270"/>
                    <a:pt x="229" y="276"/>
                    <a:pt x="209" y="283"/>
                  </a:cubicBezTo>
                  <a:cubicBezTo>
                    <a:pt x="183" y="292"/>
                    <a:pt x="157" y="303"/>
                    <a:pt x="130" y="311"/>
                  </a:cubicBezTo>
                  <a:cubicBezTo>
                    <a:pt x="112" y="317"/>
                    <a:pt x="104" y="310"/>
                    <a:pt x="103" y="292"/>
                  </a:cubicBezTo>
                  <a:cubicBezTo>
                    <a:pt x="103" y="268"/>
                    <a:pt x="105" y="243"/>
                    <a:pt x="106" y="219"/>
                  </a:cubicBezTo>
                  <a:cubicBezTo>
                    <a:pt x="106" y="202"/>
                    <a:pt x="106" y="185"/>
                    <a:pt x="106" y="168"/>
                  </a:cubicBezTo>
                  <a:cubicBezTo>
                    <a:pt x="119" y="167"/>
                    <a:pt x="124" y="173"/>
                    <a:pt x="124" y="185"/>
                  </a:cubicBezTo>
                  <a:cubicBezTo>
                    <a:pt x="123" y="214"/>
                    <a:pt x="123" y="243"/>
                    <a:pt x="123" y="272"/>
                  </a:cubicBezTo>
                  <a:cubicBezTo>
                    <a:pt x="123" y="277"/>
                    <a:pt x="124" y="282"/>
                    <a:pt x="124" y="287"/>
                  </a:cubicBezTo>
                  <a:cubicBezTo>
                    <a:pt x="166" y="277"/>
                    <a:pt x="206" y="267"/>
                    <a:pt x="246" y="257"/>
                  </a:cubicBezTo>
                  <a:cubicBezTo>
                    <a:pt x="249" y="256"/>
                    <a:pt x="251" y="252"/>
                    <a:pt x="254" y="249"/>
                  </a:cubicBezTo>
                  <a:cubicBezTo>
                    <a:pt x="250" y="247"/>
                    <a:pt x="248" y="243"/>
                    <a:pt x="244" y="242"/>
                  </a:cubicBezTo>
                  <a:cubicBezTo>
                    <a:pt x="236" y="240"/>
                    <a:pt x="227" y="240"/>
                    <a:pt x="219" y="238"/>
                  </a:cubicBezTo>
                  <a:cubicBezTo>
                    <a:pt x="215" y="237"/>
                    <a:pt x="212" y="233"/>
                    <a:pt x="208" y="231"/>
                  </a:cubicBezTo>
                  <a:cubicBezTo>
                    <a:pt x="211" y="228"/>
                    <a:pt x="214" y="226"/>
                    <a:pt x="218" y="224"/>
                  </a:cubicBezTo>
                  <a:cubicBezTo>
                    <a:pt x="221" y="222"/>
                    <a:pt x="225" y="221"/>
                    <a:pt x="230" y="218"/>
                  </a:cubicBezTo>
                  <a:cubicBezTo>
                    <a:pt x="226" y="210"/>
                    <a:pt x="221" y="202"/>
                    <a:pt x="216" y="192"/>
                  </a:cubicBezTo>
                  <a:cubicBezTo>
                    <a:pt x="200" y="210"/>
                    <a:pt x="184" y="227"/>
                    <a:pt x="167" y="245"/>
                  </a:cubicBezTo>
                  <a:cubicBezTo>
                    <a:pt x="166" y="239"/>
                    <a:pt x="166" y="236"/>
                    <a:pt x="166" y="235"/>
                  </a:cubicBezTo>
                  <a:cubicBezTo>
                    <a:pt x="154" y="233"/>
                    <a:pt x="140" y="235"/>
                    <a:pt x="134" y="229"/>
                  </a:cubicBezTo>
                  <a:cubicBezTo>
                    <a:pt x="126" y="222"/>
                    <a:pt x="127" y="208"/>
                    <a:pt x="137" y="197"/>
                  </a:cubicBezTo>
                  <a:cubicBezTo>
                    <a:pt x="142" y="201"/>
                    <a:pt x="147" y="204"/>
                    <a:pt x="154" y="209"/>
                  </a:cubicBezTo>
                  <a:cubicBezTo>
                    <a:pt x="163" y="198"/>
                    <a:pt x="172" y="186"/>
                    <a:pt x="181" y="176"/>
                  </a:cubicBezTo>
                  <a:cubicBezTo>
                    <a:pt x="191" y="166"/>
                    <a:pt x="201" y="153"/>
                    <a:pt x="214" y="147"/>
                  </a:cubicBezTo>
                  <a:cubicBezTo>
                    <a:pt x="234" y="137"/>
                    <a:pt x="246" y="123"/>
                    <a:pt x="253" y="101"/>
                  </a:cubicBezTo>
                  <a:cubicBezTo>
                    <a:pt x="233" y="107"/>
                    <a:pt x="214" y="113"/>
                    <a:pt x="195" y="120"/>
                  </a:cubicBezTo>
                  <a:cubicBezTo>
                    <a:pt x="194" y="118"/>
                    <a:pt x="194" y="117"/>
                    <a:pt x="193" y="116"/>
                  </a:cubicBezTo>
                  <a:cubicBezTo>
                    <a:pt x="200" y="108"/>
                    <a:pt x="206" y="100"/>
                    <a:pt x="215" y="90"/>
                  </a:cubicBezTo>
                  <a:cubicBezTo>
                    <a:pt x="207" y="89"/>
                    <a:pt x="203" y="88"/>
                    <a:pt x="197" y="87"/>
                  </a:cubicBezTo>
                  <a:cubicBezTo>
                    <a:pt x="201" y="82"/>
                    <a:pt x="205" y="77"/>
                    <a:pt x="210" y="72"/>
                  </a:cubicBezTo>
                  <a:cubicBezTo>
                    <a:pt x="210" y="71"/>
                    <a:pt x="212" y="71"/>
                    <a:pt x="213" y="71"/>
                  </a:cubicBezTo>
                  <a:cubicBezTo>
                    <a:pt x="242" y="79"/>
                    <a:pt x="257" y="56"/>
                    <a:pt x="275" y="40"/>
                  </a:cubicBezTo>
                  <a:cubicBezTo>
                    <a:pt x="287" y="29"/>
                    <a:pt x="299" y="17"/>
                    <a:pt x="311" y="6"/>
                  </a:cubicBezTo>
                  <a:cubicBezTo>
                    <a:pt x="317" y="12"/>
                    <a:pt x="323" y="18"/>
                    <a:pt x="329" y="24"/>
                  </a:cubicBezTo>
                  <a:cubicBezTo>
                    <a:pt x="307" y="43"/>
                    <a:pt x="284" y="61"/>
                    <a:pt x="262" y="80"/>
                  </a:cubicBezTo>
                  <a:cubicBezTo>
                    <a:pt x="274" y="93"/>
                    <a:pt x="286" y="94"/>
                    <a:pt x="298" y="81"/>
                  </a:cubicBezTo>
                  <a:cubicBezTo>
                    <a:pt x="300" y="78"/>
                    <a:pt x="305" y="78"/>
                    <a:pt x="309" y="76"/>
                  </a:cubicBezTo>
                  <a:cubicBezTo>
                    <a:pt x="310" y="81"/>
                    <a:pt x="312" y="85"/>
                    <a:pt x="312" y="90"/>
                  </a:cubicBezTo>
                  <a:cubicBezTo>
                    <a:pt x="310" y="112"/>
                    <a:pt x="308" y="134"/>
                    <a:pt x="306" y="157"/>
                  </a:cubicBezTo>
                  <a:cubicBezTo>
                    <a:pt x="306" y="160"/>
                    <a:pt x="305" y="163"/>
                    <a:pt x="307" y="166"/>
                  </a:cubicBezTo>
                  <a:cubicBezTo>
                    <a:pt x="320" y="189"/>
                    <a:pt x="305" y="205"/>
                    <a:pt x="293" y="222"/>
                  </a:cubicBezTo>
                  <a:cubicBezTo>
                    <a:pt x="293" y="222"/>
                    <a:pt x="292" y="224"/>
                    <a:pt x="292" y="224"/>
                  </a:cubicBezTo>
                  <a:cubicBezTo>
                    <a:pt x="292" y="225"/>
                    <a:pt x="292" y="225"/>
                    <a:pt x="294" y="228"/>
                  </a:cubicBezTo>
                  <a:cubicBezTo>
                    <a:pt x="338" y="164"/>
                    <a:pt x="376" y="98"/>
                    <a:pt x="404" y="25"/>
                  </a:cubicBezTo>
                  <a:cubicBezTo>
                    <a:pt x="390" y="21"/>
                    <a:pt x="379" y="23"/>
                    <a:pt x="367" y="30"/>
                  </a:cubicBezTo>
                  <a:cubicBezTo>
                    <a:pt x="357" y="36"/>
                    <a:pt x="345" y="39"/>
                    <a:pt x="334" y="43"/>
                  </a:cubicBezTo>
                  <a:cubicBezTo>
                    <a:pt x="333" y="42"/>
                    <a:pt x="332" y="40"/>
                    <a:pt x="331" y="39"/>
                  </a:cubicBezTo>
                  <a:cubicBezTo>
                    <a:pt x="332" y="36"/>
                    <a:pt x="332" y="31"/>
                    <a:pt x="334" y="30"/>
                  </a:cubicBezTo>
                  <a:cubicBezTo>
                    <a:pt x="352" y="22"/>
                    <a:pt x="370" y="12"/>
                    <a:pt x="389" y="7"/>
                  </a:cubicBezTo>
                  <a:cubicBezTo>
                    <a:pt x="414" y="0"/>
                    <a:pt x="426" y="13"/>
                    <a:pt x="417" y="38"/>
                  </a:cubicBezTo>
                  <a:cubicBezTo>
                    <a:pt x="410" y="57"/>
                    <a:pt x="399" y="74"/>
                    <a:pt x="389" y="92"/>
                  </a:cubicBezTo>
                  <a:cubicBezTo>
                    <a:pt x="371" y="124"/>
                    <a:pt x="352" y="155"/>
                    <a:pt x="336" y="187"/>
                  </a:cubicBezTo>
                  <a:cubicBezTo>
                    <a:pt x="329" y="200"/>
                    <a:pt x="327" y="214"/>
                    <a:pt x="322" y="233"/>
                  </a:cubicBezTo>
                  <a:cubicBezTo>
                    <a:pt x="341" y="229"/>
                    <a:pt x="356" y="225"/>
                    <a:pt x="372" y="223"/>
                  </a:cubicBezTo>
                  <a:cubicBezTo>
                    <a:pt x="396" y="219"/>
                    <a:pt x="421" y="215"/>
                    <a:pt x="445" y="213"/>
                  </a:cubicBezTo>
                  <a:cubicBezTo>
                    <a:pt x="452" y="213"/>
                    <a:pt x="463" y="217"/>
                    <a:pt x="464" y="221"/>
                  </a:cubicBezTo>
                  <a:cubicBezTo>
                    <a:pt x="465" y="229"/>
                    <a:pt x="464" y="240"/>
                    <a:pt x="459" y="246"/>
                  </a:cubicBezTo>
                  <a:cubicBezTo>
                    <a:pt x="451" y="255"/>
                    <a:pt x="440" y="262"/>
                    <a:pt x="429" y="266"/>
                  </a:cubicBezTo>
                  <a:cubicBezTo>
                    <a:pt x="385" y="279"/>
                    <a:pt x="341" y="291"/>
                    <a:pt x="297" y="305"/>
                  </a:cubicBezTo>
                  <a:cubicBezTo>
                    <a:pt x="277" y="310"/>
                    <a:pt x="258" y="318"/>
                    <a:pt x="240" y="326"/>
                  </a:cubicBezTo>
                  <a:cubicBezTo>
                    <a:pt x="232" y="329"/>
                    <a:pt x="226" y="335"/>
                    <a:pt x="222" y="343"/>
                  </a:cubicBezTo>
                  <a:cubicBezTo>
                    <a:pt x="236" y="341"/>
                    <a:pt x="250" y="341"/>
                    <a:pt x="264" y="338"/>
                  </a:cubicBezTo>
                  <a:cubicBezTo>
                    <a:pt x="283" y="335"/>
                    <a:pt x="299" y="338"/>
                    <a:pt x="311" y="355"/>
                  </a:cubicBezTo>
                  <a:cubicBezTo>
                    <a:pt x="300" y="391"/>
                    <a:pt x="262" y="399"/>
                    <a:pt x="237" y="420"/>
                  </a:cubicBezTo>
                  <a:cubicBezTo>
                    <a:pt x="237" y="422"/>
                    <a:pt x="238" y="423"/>
                    <a:pt x="239" y="425"/>
                  </a:cubicBezTo>
                  <a:cubicBezTo>
                    <a:pt x="249" y="424"/>
                    <a:pt x="260" y="423"/>
                    <a:pt x="271" y="421"/>
                  </a:cubicBezTo>
                  <a:cubicBezTo>
                    <a:pt x="301" y="416"/>
                    <a:pt x="331" y="411"/>
                    <a:pt x="361" y="407"/>
                  </a:cubicBezTo>
                  <a:cubicBezTo>
                    <a:pt x="388" y="404"/>
                    <a:pt x="405" y="429"/>
                    <a:pt x="393" y="453"/>
                  </a:cubicBezTo>
                  <a:cubicBezTo>
                    <a:pt x="388" y="466"/>
                    <a:pt x="374" y="470"/>
                    <a:pt x="355" y="466"/>
                  </a:cubicBezTo>
                  <a:cubicBezTo>
                    <a:pt x="352" y="465"/>
                    <a:pt x="348" y="464"/>
                    <a:pt x="346" y="462"/>
                  </a:cubicBezTo>
                  <a:cubicBezTo>
                    <a:pt x="327" y="448"/>
                    <a:pt x="309" y="452"/>
                    <a:pt x="289" y="461"/>
                  </a:cubicBezTo>
                  <a:cubicBezTo>
                    <a:pt x="278" y="466"/>
                    <a:pt x="264" y="467"/>
                    <a:pt x="252" y="469"/>
                  </a:cubicBezTo>
                  <a:cubicBezTo>
                    <a:pt x="242" y="471"/>
                    <a:pt x="237" y="474"/>
                    <a:pt x="237" y="485"/>
                  </a:cubicBezTo>
                  <a:cubicBezTo>
                    <a:pt x="239" y="516"/>
                    <a:pt x="240" y="548"/>
                    <a:pt x="241" y="579"/>
                  </a:cubicBezTo>
                  <a:cubicBezTo>
                    <a:pt x="241" y="582"/>
                    <a:pt x="242" y="586"/>
                    <a:pt x="243" y="588"/>
                  </a:cubicBezTo>
                  <a:cubicBezTo>
                    <a:pt x="257" y="600"/>
                    <a:pt x="254" y="617"/>
                    <a:pt x="252" y="631"/>
                  </a:cubicBezTo>
                  <a:cubicBezTo>
                    <a:pt x="250" y="641"/>
                    <a:pt x="241" y="651"/>
                    <a:pt x="236" y="660"/>
                  </a:cubicBezTo>
                  <a:cubicBezTo>
                    <a:pt x="184" y="665"/>
                    <a:pt x="59" y="607"/>
                    <a:pt x="43" y="568"/>
                  </a:cubicBezTo>
                  <a:close/>
                  <a:moveTo>
                    <a:pt x="296" y="283"/>
                  </a:moveTo>
                  <a:cubicBezTo>
                    <a:pt x="335" y="285"/>
                    <a:pt x="435" y="246"/>
                    <a:pt x="446" y="224"/>
                  </a:cubicBezTo>
                  <a:cubicBezTo>
                    <a:pt x="442" y="224"/>
                    <a:pt x="439" y="224"/>
                    <a:pt x="436" y="225"/>
                  </a:cubicBezTo>
                  <a:cubicBezTo>
                    <a:pt x="400" y="233"/>
                    <a:pt x="365" y="240"/>
                    <a:pt x="330" y="248"/>
                  </a:cubicBezTo>
                  <a:cubicBezTo>
                    <a:pt x="311" y="252"/>
                    <a:pt x="299" y="263"/>
                    <a:pt x="296" y="283"/>
                  </a:cubicBezTo>
                  <a:close/>
                  <a:moveTo>
                    <a:pt x="296" y="102"/>
                  </a:moveTo>
                  <a:cubicBezTo>
                    <a:pt x="269" y="126"/>
                    <a:pt x="263" y="160"/>
                    <a:pt x="276" y="201"/>
                  </a:cubicBezTo>
                  <a:cubicBezTo>
                    <a:pt x="289" y="193"/>
                    <a:pt x="298" y="183"/>
                    <a:pt x="291" y="165"/>
                  </a:cubicBezTo>
                  <a:cubicBezTo>
                    <a:pt x="287" y="155"/>
                    <a:pt x="290" y="142"/>
                    <a:pt x="291" y="131"/>
                  </a:cubicBezTo>
                  <a:cubicBezTo>
                    <a:pt x="292" y="122"/>
                    <a:pt x="294" y="113"/>
                    <a:pt x="296" y="102"/>
                  </a:cubicBezTo>
                  <a:close/>
                  <a:moveTo>
                    <a:pt x="259" y="138"/>
                  </a:moveTo>
                  <a:cubicBezTo>
                    <a:pt x="229" y="154"/>
                    <a:pt x="229" y="179"/>
                    <a:pt x="259" y="198"/>
                  </a:cubicBezTo>
                  <a:cubicBezTo>
                    <a:pt x="259" y="178"/>
                    <a:pt x="259" y="158"/>
                    <a:pt x="259" y="1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9" name="Freeform 35">
              <a:extLst>
                <a:ext uri="{FF2B5EF4-FFF2-40B4-BE49-F238E27FC236}">
                  <a16:creationId xmlns:a16="http://schemas.microsoft.com/office/drawing/2014/main" id="{70136073-D2BD-4D4A-BE06-A25A429218F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23951" y="1885950"/>
              <a:ext cx="3284538" cy="3254375"/>
            </a:xfrm>
            <a:custGeom>
              <a:avLst/>
              <a:gdLst>
                <a:gd name="T0" fmla="*/ 498 w 996"/>
                <a:gd name="T1" fmla="*/ 985 h 987"/>
                <a:gd name="T2" fmla="*/ 10 w 996"/>
                <a:gd name="T3" fmla="*/ 478 h 987"/>
                <a:gd name="T4" fmla="*/ 515 w 996"/>
                <a:gd name="T5" fmla="*/ 8 h 987"/>
                <a:gd name="T6" fmla="*/ 987 w 996"/>
                <a:gd name="T7" fmla="*/ 514 h 987"/>
                <a:gd name="T8" fmla="*/ 498 w 996"/>
                <a:gd name="T9" fmla="*/ 985 h 987"/>
                <a:gd name="T10" fmla="*/ 27 w 996"/>
                <a:gd name="T11" fmla="*/ 496 h 987"/>
                <a:gd name="T12" fmla="*/ 509 w 996"/>
                <a:gd name="T13" fmla="*/ 967 h 987"/>
                <a:gd name="T14" fmla="*/ 969 w 996"/>
                <a:gd name="T15" fmla="*/ 493 h 987"/>
                <a:gd name="T16" fmla="*/ 473 w 996"/>
                <a:gd name="T17" fmla="*/ 25 h 987"/>
                <a:gd name="T18" fmla="*/ 27 w 996"/>
                <a:gd name="T19" fmla="*/ 496 h 9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96" h="987">
                  <a:moveTo>
                    <a:pt x="498" y="985"/>
                  </a:moveTo>
                  <a:cubicBezTo>
                    <a:pt x="234" y="987"/>
                    <a:pt x="0" y="764"/>
                    <a:pt x="10" y="478"/>
                  </a:cubicBezTo>
                  <a:cubicBezTo>
                    <a:pt x="19" y="228"/>
                    <a:pt x="228" y="0"/>
                    <a:pt x="515" y="8"/>
                  </a:cubicBezTo>
                  <a:cubicBezTo>
                    <a:pt x="772" y="15"/>
                    <a:pt x="996" y="231"/>
                    <a:pt x="987" y="514"/>
                  </a:cubicBezTo>
                  <a:cubicBezTo>
                    <a:pt x="979" y="772"/>
                    <a:pt x="763" y="987"/>
                    <a:pt x="498" y="985"/>
                  </a:cubicBezTo>
                  <a:close/>
                  <a:moveTo>
                    <a:pt x="27" y="496"/>
                  </a:moveTo>
                  <a:cubicBezTo>
                    <a:pt x="25" y="751"/>
                    <a:pt x="238" y="973"/>
                    <a:pt x="509" y="967"/>
                  </a:cubicBezTo>
                  <a:cubicBezTo>
                    <a:pt x="762" y="961"/>
                    <a:pt x="970" y="756"/>
                    <a:pt x="969" y="493"/>
                  </a:cubicBezTo>
                  <a:cubicBezTo>
                    <a:pt x="969" y="233"/>
                    <a:pt x="749" y="10"/>
                    <a:pt x="473" y="25"/>
                  </a:cubicBezTo>
                  <a:cubicBezTo>
                    <a:pt x="233" y="37"/>
                    <a:pt x="26" y="241"/>
                    <a:pt x="27" y="4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0" name="Freeform 36">
              <a:extLst>
                <a:ext uri="{FF2B5EF4-FFF2-40B4-BE49-F238E27FC236}">
                  <a16:creationId xmlns:a16="http://schemas.microsoft.com/office/drawing/2014/main" id="{6CD33BA1-8798-4484-8D6F-F4C29AF2137E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5651" y="1714500"/>
              <a:ext cx="871538" cy="2800350"/>
            </a:xfrm>
            <a:custGeom>
              <a:avLst/>
              <a:gdLst>
                <a:gd name="T0" fmla="*/ 105 w 264"/>
                <a:gd name="T1" fmla="*/ 594 h 849"/>
                <a:gd name="T2" fmla="*/ 0 w 264"/>
                <a:gd name="T3" fmla="*/ 696 h 849"/>
                <a:gd name="T4" fmla="*/ 10 w 264"/>
                <a:gd name="T5" fmla="*/ 652 h 849"/>
                <a:gd name="T6" fmla="*/ 78 w 264"/>
                <a:gd name="T7" fmla="*/ 529 h 849"/>
                <a:gd name="T8" fmla="*/ 142 w 264"/>
                <a:gd name="T9" fmla="*/ 405 h 849"/>
                <a:gd name="T10" fmla="*/ 151 w 264"/>
                <a:gd name="T11" fmla="*/ 363 h 849"/>
                <a:gd name="T12" fmla="*/ 117 w 264"/>
                <a:gd name="T13" fmla="*/ 368 h 849"/>
                <a:gd name="T14" fmla="*/ 93 w 264"/>
                <a:gd name="T15" fmla="*/ 334 h 849"/>
                <a:gd name="T16" fmla="*/ 142 w 264"/>
                <a:gd name="T17" fmla="*/ 240 h 849"/>
                <a:gd name="T18" fmla="*/ 207 w 264"/>
                <a:gd name="T19" fmla="*/ 123 h 849"/>
                <a:gd name="T20" fmla="*/ 211 w 264"/>
                <a:gd name="T21" fmla="*/ 95 h 849"/>
                <a:gd name="T22" fmla="*/ 200 w 264"/>
                <a:gd name="T23" fmla="*/ 5 h 849"/>
                <a:gd name="T24" fmla="*/ 260 w 264"/>
                <a:gd name="T25" fmla="*/ 57 h 849"/>
                <a:gd name="T26" fmla="*/ 227 w 264"/>
                <a:gd name="T27" fmla="*/ 166 h 849"/>
                <a:gd name="T28" fmla="*/ 165 w 264"/>
                <a:gd name="T29" fmla="*/ 268 h 849"/>
                <a:gd name="T30" fmla="*/ 154 w 264"/>
                <a:gd name="T31" fmla="*/ 297 h 849"/>
                <a:gd name="T32" fmla="*/ 161 w 264"/>
                <a:gd name="T33" fmla="*/ 297 h 849"/>
                <a:gd name="T34" fmla="*/ 194 w 264"/>
                <a:gd name="T35" fmla="*/ 305 h 849"/>
                <a:gd name="T36" fmla="*/ 206 w 264"/>
                <a:gd name="T37" fmla="*/ 341 h 849"/>
                <a:gd name="T38" fmla="*/ 162 w 264"/>
                <a:gd name="T39" fmla="*/ 449 h 849"/>
                <a:gd name="T40" fmla="*/ 135 w 264"/>
                <a:gd name="T41" fmla="*/ 504 h 849"/>
                <a:gd name="T42" fmla="*/ 135 w 264"/>
                <a:gd name="T43" fmla="*/ 518 h 849"/>
                <a:gd name="T44" fmla="*/ 156 w 264"/>
                <a:gd name="T45" fmla="*/ 625 h 849"/>
                <a:gd name="T46" fmla="*/ 140 w 264"/>
                <a:gd name="T47" fmla="*/ 747 h 849"/>
                <a:gd name="T48" fmla="*/ 145 w 264"/>
                <a:gd name="T49" fmla="*/ 815 h 849"/>
                <a:gd name="T50" fmla="*/ 120 w 264"/>
                <a:gd name="T51" fmla="*/ 848 h 849"/>
                <a:gd name="T52" fmla="*/ 90 w 264"/>
                <a:gd name="T53" fmla="*/ 814 h 849"/>
                <a:gd name="T54" fmla="*/ 97 w 264"/>
                <a:gd name="T55" fmla="*/ 692 h 849"/>
                <a:gd name="T56" fmla="*/ 105 w 264"/>
                <a:gd name="T57" fmla="*/ 594 h 8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64" h="849">
                  <a:moveTo>
                    <a:pt x="105" y="594"/>
                  </a:moveTo>
                  <a:cubicBezTo>
                    <a:pt x="66" y="626"/>
                    <a:pt x="52" y="677"/>
                    <a:pt x="0" y="696"/>
                  </a:cubicBezTo>
                  <a:cubicBezTo>
                    <a:pt x="4" y="679"/>
                    <a:pt x="4" y="664"/>
                    <a:pt x="10" y="652"/>
                  </a:cubicBezTo>
                  <a:cubicBezTo>
                    <a:pt x="32" y="611"/>
                    <a:pt x="54" y="570"/>
                    <a:pt x="78" y="529"/>
                  </a:cubicBezTo>
                  <a:cubicBezTo>
                    <a:pt x="101" y="489"/>
                    <a:pt x="128" y="451"/>
                    <a:pt x="142" y="405"/>
                  </a:cubicBezTo>
                  <a:cubicBezTo>
                    <a:pt x="146" y="392"/>
                    <a:pt x="148" y="379"/>
                    <a:pt x="151" y="363"/>
                  </a:cubicBezTo>
                  <a:cubicBezTo>
                    <a:pt x="138" y="365"/>
                    <a:pt x="127" y="367"/>
                    <a:pt x="117" y="368"/>
                  </a:cubicBezTo>
                  <a:cubicBezTo>
                    <a:pt x="96" y="371"/>
                    <a:pt x="83" y="354"/>
                    <a:pt x="93" y="334"/>
                  </a:cubicBezTo>
                  <a:cubicBezTo>
                    <a:pt x="108" y="302"/>
                    <a:pt x="125" y="271"/>
                    <a:pt x="142" y="240"/>
                  </a:cubicBezTo>
                  <a:cubicBezTo>
                    <a:pt x="163" y="201"/>
                    <a:pt x="185" y="162"/>
                    <a:pt x="207" y="123"/>
                  </a:cubicBezTo>
                  <a:cubicBezTo>
                    <a:pt x="212" y="113"/>
                    <a:pt x="212" y="105"/>
                    <a:pt x="211" y="95"/>
                  </a:cubicBezTo>
                  <a:cubicBezTo>
                    <a:pt x="206" y="65"/>
                    <a:pt x="203" y="35"/>
                    <a:pt x="200" y="5"/>
                  </a:cubicBezTo>
                  <a:cubicBezTo>
                    <a:pt x="233" y="0"/>
                    <a:pt x="257" y="25"/>
                    <a:pt x="260" y="57"/>
                  </a:cubicBezTo>
                  <a:cubicBezTo>
                    <a:pt x="264" y="99"/>
                    <a:pt x="248" y="133"/>
                    <a:pt x="227" y="166"/>
                  </a:cubicBezTo>
                  <a:cubicBezTo>
                    <a:pt x="206" y="200"/>
                    <a:pt x="185" y="234"/>
                    <a:pt x="165" y="268"/>
                  </a:cubicBezTo>
                  <a:cubicBezTo>
                    <a:pt x="161" y="277"/>
                    <a:pt x="158" y="286"/>
                    <a:pt x="154" y="297"/>
                  </a:cubicBezTo>
                  <a:cubicBezTo>
                    <a:pt x="158" y="297"/>
                    <a:pt x="160" y="298"/>
                    <a:pt x="161" y="297"/>
                  </a:cubicBezTo>
                  <a:cubicBezTo>
                    <a:pt x="175" y="289"/>
                    <a:pt x="185" y="296"/>
                    <a:pt x="194" y="305"/>
                  </a:cubicBezTo>
                  <a:cubicBezTo>
                    <a:pt x="205" y="315"/>
                    <a:pt x="211" y="327"/>
                    <a:pt x="206" y="341"/>
                  </a:cubicBezTo>
                  <a:cubicBezTo>
                    <a:pt x="192" y="377"/>
                    <a:pt x="178" y="414"/>
                    <a:pt x="162" y="449"/>
                  </a:cubicBezTo>
                  <a:cubicBezTo>
                    <a:pt x="154" y="468"/>
                    <a:pt x="143" y="486"/>
                    <a:pt x="135" y="504"/>
                  </a:cubicBezTo>
                  <a:cubicBezTo>
                    <a:pt x="133" y="508"/>
                    <a:pt x="133" y="516"/>
                    <a:pt x="135" y="518"/>
                  </a:cubicBezTo>
                  <a:cubicBezTo>
                    <a:pt x="166" y="549"/>
                    <a:pt x="163" y="586"/>
                    <a:pt x="156" y="625"/>
                  </a:cubicBezTo>
                  <a:cubicBezTo>
                    <a:pt x="150" y="665"/>
                    <a:pt x="143" y="706"/>
                    <a:pt x="140" y="747"/>
                  </a:cubicBezTo>
                  <a:cubicBezTo>
                    <a:pt x="138" y="769"/>
                    <a:pt x="144" y="792"/>
                    <a:pt x="145" y="815"/>
                  </a:cubicBezTo>
                  <a:cubicBezTo>
                    <a:pt x="146" y="836"/>
                    <a:pt x="136" y="848"/>
                    <a:pt x="120" y="848"/>
                  </a:cubicBezTo>
                  <a:cubicBezTo>
                    <a:pt x="104" y="849"/>
                    <a:pt x="89" y="833"/>
                    <a:pt x="90" y="814"/>
                  </a:cubicBezTo>
                  <a:cubicBezTo>
                    <a:pt x="91" y="774"/>
                    <a:pt x="94" y="733"/>
                    <a:pt x="97" y="692"/>
                  </a:cubicBezTo>
                  <a:cubicBezTo>
                    <a:pt x="99" y="661"/>
                    <a:pt x="102" y="629"/>
                    <a:pt x="105" y="59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1" name="Freeform 37">
              <a:extLst>
                <a:ext uri="{FF2B5EF4-FFF2-40B4-BE49-F238E27FC236}">
                  <a16:creationId xmlns:a16="http://schemas.microsoft.com/office/drawing/2014/main" id="{27EFE4F7-37BC-4D2E-8E46-104A1904C34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7676" y="2505075"/>
              <a:ext cx="788988" cy="1016000"/>
            </a:xfrm>
            <a:custGeom>
              <a:avLst/>
              <a:gdLst>
                <a:gd name="T0" fmla="*/ 30 w 239"/>
                <a:gd name="T1" fmla="*/ 300 h 308"/>
                <a:gd name="T2" fmla="*/ 15 w 239"/>
                <a:gd name="T3" fmla="*/ 250 h 308"/>
                <a:gd name="T4" fmla="*/ 0 w 239"/>
                <a:gd name="T5" fmla="*/ 169 h 308"/>
                <a:gd name="T6" fmla="*/ 5 w 239"/>
                <a:gd name="T7" fmla="*/ 159 h 308"/>
                <a:gd name="T8" fmla="*/ 9 w 239"/>
                <a:gd name="T9" fmla="*/ 148 h 308"/>
                <a:gd name="T10" fmla="*/ 44 w 239"/>
                <a:gd name="T11" fmla="*/ 77 h 308"/>
                <a:gd name="T12" fmla="*/ 190 w 239"/>
                <a:gd name="T13" fmla="*/ 3 h 308"/>
                <a:gd name="T14" fmla="*/ 228 w 239"/>
                <a:gd name="T15" fmla="*/ 1 h 308"/>
                <a:gd name="T16" fmla="*/ 239 w 239"/>
                <a:gd name="T17" fmla="*/ 13 h 308"/>
                <a:gd name="T18" fmla="*/ 235 w 239"/>
                <a:gd name="T19" fmla="*/ 50 h 308"/>
                <a:gd name="T20" fmla="*/ 188 w 239"/>
                <a:gd name="T21" fmla="*/ 189 h 308"/>
                <a:gd name="T22" fmla="*/ 170 w 239"/>
                <a:gd name="T23" fmla="*/ 269 h 308"/>
                <a:gd name="T24" fmla="*/ 150 w 239"/>
                <a:gd name="T25" fmla="*/ 301 h 308"/>
                <a:gd name="T26" fmla="*/ 134 w 239"/>
                <a:gd name="T27" fmla="*/ 299 h 308"/>
                <a:gd name="T28" fmla="*/ 104 w 239"/>
                <a:gd name="T29" fmla="*/ 260 h 308"/>
                <a:gd name="T30" fmla="*/ 65 w 239"/>
                <a:gd name="T31" fmla="*/ 294 h 308"/>
                <a:gd name="T32" fmla="*/ 62 w 239"/>
                <a:gd name="T33" fmla="*/ 291 h 308"/>
                <a:gd name="T34" fmla="*/ 77 w 239"/>
                <a:gd name="T35" fmla="*/ 261 h 308"/>
                <a:gd name="T36" fmla="*/ 77 w 239"/>
                <a:gd name="T37" fmla="*/ 205 h 308"/>
                <a:gd name="T38" fmla="*/ 64 w 239"/>
                <a:gd name="T39" fmla="*/ 157 h 308"/>
                <a:gd name="T40" fmla="*/ 90 w 239"/>
                <a:gd name="T41" fmla="*/ 137 h 308"/>
                <a:gd name="T42" fmla="*/ 126 w 239"/>
                <a:gd name="T43" fmla="*/ 167 h 308"/>
                <a:gd name="T44" fmla="*/ 141 w 239"/>
                <a:gd name="T45" fmla="*/ 193 h 308"/>
                <a:gd name="T46" fmla="*/ 205 w 239"/>
                <a:gd name="T47" fmla="*/ 32 h 308"/>
                <a:gd name="T48" fmla="*/ 202 w 239"/>
                <a:gd name="T49" fmla="*/ 28 h 308"/>
                <a:gd name="T50" fmla="*/ 170 w 239"/>
                <a:gd name="T51" fmla="*/ 41 h 308"/>
                <a:gd name="T52" fmla="*/ 45 w 239"/>
                <a:gd name="T53" fmla="*/ 124 h 308"/>
                <a:gd name="T54" fmla="*/ 31 w 239"/>
                <a:gd name="T55" fmla="*/ 169 h 308"/>
                <a:gd name="T56" fmla="*/ 41 w 239"/>
                <a:gd name="T57" fmla="*/ 195 h 308"/>
                <a:gd name="T58" fmla="*/ 47 w 239"/>
                <a:gd name="T59" fmla="*/ 279 h 308"/>
                <a:gd name="T60" fmla="*/ 36 w 239"/>
                <a:gd name="T61" fmla="*/ 300 h 308"/>
                <a:gd name="T62" fmla="*/ 30 w 239"/>
                <a:gd name="T63" fmla="*/ 30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39" h="308">
                  <a:moveTo>
                    <a:pt x="30" y="300"/>
                  </a:moveTo>
                  <a:cubicBezTo>
                    <a:pt x="25" y="283"/>
                    <a:pt x="19" y="267"/>
                    <a:pt x="15" y="250"/>
                  </a:cubicBezTo>
                  <a:cubicBezTo>
                    <a:pt x="9" y="223"/>
                    <a:pt x="5" y="196"/>
                    <a:pt x="0" y="169"/>
                  </a:cubicBezTo>
                  <a:cubicBezTo>
                    <a:pt x="0" y="166"/>
                    <a:pt x="4" y="163"/>
                    <a:pt x="5" y="159"/>
                  </a:cubicBezTo>
                  <a:cubicBezTo>
                    <a:pt x="7" y="155"/>
                    <a:pt x="10" y="151"/>
                    <a:pt x="9" y="148"/>
                  </a:cubicBezTo>
                  <a:cubicBezTo>
                    <a:pt x="4" y="116"/>
                    <a:pt x="19" y="95"/>
                    <a:pt x="44" y="77"/>
                  </a:cubicBezTo>
                  <a:cubicBezTo>
                    <a:pt x="89" y="46"/>
                    <a:pt x="137" y="19"/>
                    <a:pt x="190" y="3"/>
                  </a:cubicBezTo>
                  <a:cubicBezTo>
                    <a:pt x="202" y="0"/>
                    <a:pt x="215" y="0"/>
                    <a:pt x="228" y="1"/>
                  </a:cubicBezTo>
                  <a:cubicBezTo>
                    <a:pt x="232" y="1"/>
                    <a:pt x="239" y="9"/>
                    <a:pt x="239" y="13"/>
                  </a:cubicBezTo>
                  <a:cubicBezTo>
                    <a:pt x="239" y="26"/>
                    <a:pt x="239" y="39"/>
                    <a:pt x="235" y="50"/>
                  </a:cubicBezTo>
                  <a:cubicBezTo>
                    <a:pt x="220" y="97"/>
                    <a:pt x="202" y="142"/>
                    <a:pt x="188" y="189"/>
                  </a:cubicBezTo>
                  <a:cubicBezTo>
                    <a:pt x="180" y="215"/>
                    <a:pt x="177" y="243"/>
                    <a:pt x="170" y="269"/>
                  </a:cubicBezTo>
                  <a:cubicBezTo>
                    <a:pt x="166" y="281"/>
                    <a:pt x="158" y="291"/>
                    <a:pt x="150" y="301"/>
                  </a:cubicBezTo>
                  <a:cubicBezTo>
                    <a:pt x="145" y="308"/>
                    <a:pt x="140" y="306"/>
                    <a:pt x="134" y="299"/>
                  </a:cubicBezTo>
                  <a:cubicBezTo>
                    <a:pt x="125" y="286"/>
                    <a:pt x="114" y="274"/>
                    <a:pt x="104" y="260"/>
                  </a:cubicBezTo>
                  <a:cubicBezTo>
                    <a:pt x="90" y="272"/>
                    <a:pt x="78" y="283"/>
                    <a:pt x="65" y="294"/>
                  </a:cubicBezTo>
                  <a:cubicBezTo>
                    <a:pt x="64" y="293"/>
                    <a:pt x="63" y="292"/>
                    <a:pt x="62" y="291"/>
                  </a:cubicBezTo>
                  <a:cubicBezTo>
                    <a:pt x="67" y="281"/>
                    <a:pt x="70" y="270"/>
                    <a:pt x="77" y="261"/>
                  </a:cubicBezTo>
                  <a:cubicBezTo>
                    <a:pt x="92" y="242"/>
                    <a:pt x="86" y="224"/>
                    <a:pt x="77" y="205"/>
                  </a:cubicBezTo>
                  <a:cubicBezTo>
                    <a:pt x="71" y="189"/>
                    <a:pt x="66" y="173"/>
                    <a:pt x="64" y="157"/>
                  </a:cubicBezTo>
                  <a:cubicBezTo>
                    <a:pt x="62" y="139"/>
                    <a:pt x="74" y="130"/>
                    <a:pt x="90" y="137"/>
                  </a:cubicBezTo>
                  <a:cubicBezTo>
                    <a:pt x="104" y="144"/>
                    <a:pt x="115" y="156"/>
                    <a:pt x="126" y="167"/>
                  </a:cubicBezTo>
                  <a:cubicBezTo>
                    <a:pt x="132" y="174"/>
                    <a:pt x="135" y="183"/>
                    <a:pt x="141" y="193"/>
                  </a:cubicBezTo>
                  <a:cubicBezTo>
                    <a:pt x="163" y="138"/>
                    <a:pt x="184" y="85"/>
                    <a:pt x="205" y="32"/>
                  </a:cubicBezTo>
                  <a:cubicBezTo>
                    <a:pt x="204" y="31"/>
                    <a:pt x="203" y="29"/>
                    <a:pt x="202" y="28"/>
                  </a:cubicBezTo>
                  <a:cubicBezTo>
                    <a:pt x="191" y="32"/>
                    <a:pt x="180" y="35"/>
                    <a:pt x="170" y="41"/>
                  </a:cubicBezTo>
                  <a:cubicBezTo>
                    <a:pt x="128" y="68"/>
                    <a:pt x="87" y="97"/>
                    <a:pt x="45" y="124"/>
                  </a:cubicBezTo>
                  <a:cubicBezTo>
                    <a:pt x="27" y="136"/>
                    <a:pt x="24" y="151"/>
                    <a:pt x="31" y="169"/>
                  </a:cubicBezTo>
                  <a:cubicBezTo>
                    <a:pt x="34" y="178"/>
                    <a:pt x="37" y="187"/>
                    <a:pt x="41" y="195"/>
                  </a:cubicBezTo>
                  <a:cubicBezTo>
                    <a:pt x="54" y="222"/>
                    <a:pt x="53" y="251"/>
                    <a:pt x="47" y="279"/>
                  </a:cubicBezTo>
                  <a:cubicBezTo>
                    <a:pt x="46" y="286"/>
                    <a:pt x="40" y="293"/>
                    <a:pt x="36" y="300"/>
                  </a:cubicBezTo>
                  <a:cubicBezTo>
                    <a:pt x="34" y="300"/>
                    <a:pt x="32" y="300"/>
                    <a:pt x="30" y="3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2" name="Freeform 38">
              <a:extLst>
                <a:ext uri="{FF2B5EF4-FFF2-40B4-BE49-F238E27FC236}">
                  <a16:creationId xmlns:a16="http://schemas.microsoft.com/office/drawing/2014/main" id="{04F96482-8B50-4D06-BD53-07FF809DAC64}"/>
                </a:ext>
              </a:extLst>
            </p:cNvPr>
            <p:cNvSpPr>
              <a:spLocks/>
            </p:cNvSpPr>
            <p:nvPr/>
          </p:nvSpPr>
          <p:spPr bwMode="auto">
            <a:xfrm>
              <a:off x="7843838" y="2168525"/>
              <a:ext cx="1108075" cy="1830388"/>
            </a:xfrm>
            <a:custGeom>
              <a:avLst/>
              <a:gdLst>
                <a:gd name="T0" fmla="*/ 216 w 336"/>
                <a:gd name="T1" fmla="*/ 0 h 555"/>
                <a:gd name="T2" fmla="*/ 244 w 336"/>
                <a:gd name="T3" fmla="*/ 5 h 555"/>
                <a:gd name="T4" fmla="*/ 260 w 336"/>
                <a:gd name="T5" fmla="*/ 33 h 555"/>
                <a:gd name="T6" fmla="*/ 205 w 336"/>
                <a:gd name="T7" fmla="*/ 308 h 555"/>
                <a:gd name="T8" fmla="*/ 206 w 336"/>
                <a:gd name="T9" fmla="*/ 313 h 555"/>
                <a:gd name="T10" fmla="*/ 281 w 336"/>
                <a:gd name="T11" fmla="*/ 270 h 555"/>
                <a:gd name="T12" fmla="*/ 255 w 336"/>
                <a:gd name="T13" fmla="*/ 236 h 555"/>
                <a:gd name="T14" fmla="*/ 336 w 336"/>
                <a:gd name="T15" fmla="*/ 260 h 555"/>
                <a:gd name="T16" fmla="*/ 219 w 336"/>
                <a:gd name="T17" fmla="*/ 336 h 555"/>
                <a:gd name="T18" fmla="*/ 192 w 336"/>
                <a:gd name="T19" fmla="*/ 366 h 555"/>
                <a:gd name="T20" fmla="*/ 120 w 336"/>
                <a:gd name="T21" fmla="*/ 507 h 555"/>
                <a:gd name="T22" fmla="*/ 91 w 336"/>
                <a:gd name="T23" fmla="*/ 538 h 555"/>
                <a:gd name="T24" fmla="*/ 23 w 336"/>
                <a:gd name="T25" fmla="*/ 549 h 555"/>
                <a:gd name="T26" fmla="*/ 0 w 336"/>
                <a:gd name="T27" fmla="*/ 525 h 555"/>
                <a:gd name="T28" fmla="*/ 125 w 336"/>
                <a:gd name="T29" fmla="*/ 446 h 555"/>
                <a:gd name="T30" fmla="*/ 154 w 336"/>
                <a:gd name="T31" fmla="*/ 378 h 555"/>
                <a:gd name="T32" fmla="*/ 150 w 336"/>
                <a:gd name="T33" fmla="*/ 375 h 555"/>
                <a:gd name="T34" fmla="*/ 58 w 336"/>
                <a:gd name="T35" fmla="*/ 454 h 555"/>
                <a:gd name="T36" fmla="*/ 42 w 336"/>
                <a:gd name="T37" fmla="*/ 426 h 555"/>
                <a:gd name="T38" fmla="*/ 126 w 336"/>
                <a:gd name="T39" fmla="*/ 370 h 555"/>
                <a:gd name="T40" fmla="*/ 177 w 336"/>
                <a:gd name="T41" fmla="*/ 302 h 555"/>
                <a:gd name="T42" fmla="*/ 203 w 336"/>
                <a:gd name="T43" fmla="*/ 113 h 555"/>
                <a:gd name="T44" fmla="*/ 212 w 336"/>
                <a:gd name="T45" fmla="*/ 13 h 555"/>
                <a:gd name="T46" fmla="*/ 216 w 336"/>
                <a:gd name="T47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36" h="555">
                  <a:moveTo>
                    <a:pt x="216" y="0"/>
                  </a:moveTo>
                  <a:cubicBezTo>
                    <a:pt x="226" y="2"/>
                    <a:pt x="236" y="3"/>
                    <a:pt x="244" y="5"/>
                  </a:cubicBezTo>
                  <a:cubicBezTo>
                    <a:pt x="258" y="10"/>
                    <a:pt x="263" y="19"/>
                    <a:pt x="260" y="33"/>
                  </a:cubicBezTo>
                  <a:cubicBezTo>
                    <a:pt x="242" y="125"/>
                    <a:pt x="223" y="217"/>
                    <a:pt x="205" y="308"/>
                  </a:cubicBezTo>
                  <a:cubicBezTo>
                    <a:pt x="205" y="309"/>
                    <a:pt x="206" y="310"/>
                    <a:pt x="206" y="313"/>
                  </a:cubicBezTo>
                  <a:cubicBezTo>
                    <a:pt x="231" y="299"/>
                    <a:pt x="255" y="285"/>
                    <a:pt x="281" y="270"/>
                  </a:cubicBezTo>
                  <a:cubicBezTo>
                    <a:pt x="271" y="258"/>
                    <a:pt x="263" y="247"/>
                    <a:pt x="255" y="236"/>
                  </a:cubicBezTo>
                  <a:cubicBezTo>
                    <a:pt x="308" y="228"/>
                    <a:pt x="326" y="234"/>
                    <a:pt x="336" y="260"/>
                  </a:cubicBezTo>
                  <a:cubicBezTo>
                    <a:pt x="297" y="286"/>
                    <a:pt x="259" y="312"/>
                    <a:pt x="219" y="336"/>
                  </a:cubicBezTo>
                  <a:cubicBezTo>
                    <a:pt x="207" y="344"/>
                    <a:pt x="197" y="352"/>
                    <a:pt x="192" y="366"/>
                  </a:cubicBezTo>
                  <a:cubicBezTo>
                    <a:pt x="174" y="416"/>
                    <a:pt x="152" y="465"/>
                    <a:pt x="120" y="507"/>
                  </a:cubicBezTo>
                  <a:cubicBezTo>
                    <a:pt x="111" y="518"/>
                    <a:pt x="101" y="528"/>
                    <a:pt x="91" y="538"/>
                  </a:cubicBezTo>
                  <a:cubicBezTo>
                    <a:pt x="71" y="555"/>
                    <a:pt x="46" y="554"/>
                    <a:pt x="23" y="549"/>
                  </a:cubicBezTo>
                  <a:cubicBezTo>
                    <a:pt x="14" y="546"/>
                    <a:pt x="7" y="535"/>
                    <a:pt x="0" y="525"/>
                  </a:cubicBezTo>
                  <a:cubicBezTo>
                    <a:pt x="56" y="519"/>
                    <a:pt x="95" y="489"/>
                    <a:pt x="125" y="446"/>
                  </a:cubicBezTo>
                  <a:cubicBezTo>
                    <a:pt x="139" y="425"/>
                    <a:pt x="151" y="403"/>
                    <a:pt x="154" y="378"/>
                  </a:cubicBezTo>
                  <a:cubicBezTo>
                    <a:pt x="153" y="377"/>
                    <a:pt x="152" y="376"/>
                    <a:pt x="150" y="375"/>
                  </a:cubicBezTo>
                  <a:cubicBezTo>
                    <a:pt x="120" y="401"/>
                    <a:pt x="90" y="427"/>
                    <a:pt x="58" y="454"/>
                  </a:cubicBezTo>
                  <a:cubicBezTo>
                    <a:pt x="53" y="444"/>
                    <a:pt x="48" y="436"/>
                    <a:pt x="42" y="426"/>
                  </a:cubicBezTo>
                  <a:cubicBezTo>
                    <a:pt x="70" y="407"/>
                    <a:pt x="97" y="387"/>
                    <a:pt x="126" y="370"/>
                  </a:cubicBezTo>
                  <a:cubicBezTo>
                    <a:pt x="152" y="354"/>
                    <a:pt x="167" y="331"/>
                    <a:pt x="177" y="302"/>
                  </a:cubicBezTo>
                  <a:cubicBezTo>
                    <a:pt x="196" y="240"/>
                    <a:pt x="201" y="177"/>
                    <a:pt x="203" y="113"/>
                  </a:cubicBezTo>
                  <a:cubicBezTo>
                    <a:pt x="203" y="80"/>
                    <a:pt x="208" y="46"/>
                    <a:pt x="212" y="13"/>
                  </a:cubicBezTo>
                  <a:cubicBezTo>
                    <a:pt x="212" y="9"/>
                    <a:pt x="214" y="5"/>
                    <a:pt x="21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3" name="Freeform 39">
              <a:extLst>
                <a:ext uri="{FF2B5EF4-FFF2-40B4-BE49-F238E27FC236}">
                  <a16:creationId xmlns:a16="http://schemas.microsoft.com/office/drawing/2014/main" id="{7D8DB4E2-C8F9-4664-A9E4-DC5335C6A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6613526" y="3613150"/>
              <a:ext cx="1001713" cy="492125"/>
            </a:xfrm>
            <a:custGeom>
              <a:avLst/>
              <a:gdLst>
                <a:gd name="T0" fmla="*/ 200 w 304"/>
                <a:gd name="T1" fmla="*/ 75 h 149"/>
                <a:gd name="T2" fmla="*/ 224 w 304"/>
                <a:gd name="T3" fmla="*/ 53 h 149"/>
                <a:gd name="T4" fmla="*/ 38 w 304"/>
                <a:gd name="T5" fmla="*/ 149 h 149"/>
                <a:gd name="T6" fmla="*/ 2 w 304"/>
                <a:gd name="T7" fmla="*/ 90 h 149"/>
                <a:gd name="T8" fmla="*/ 25 w 304"/>
                <a:gd name="T9" fmla="*/ 66 h 149"/>
                <a:gd name="T10" fmla="*/ 129 w 304"/>
                <a:gd name="T11" fmla="*/ 37 h 149"/>
                <a:gd name="T12" fmla="*/ 242 w 304"/>
                <a:gd name="T13" fmla="*/ 5 h 149"/>
                <a:gd name="T14" fmla="*/ 273 w 304"/>
                <a:gd name="T15" fmla="*/ 1 h 149"/>
                <a:gd name="T16" fmla="*/ 301 w 304"/>
                <a:gd name="T17" fmla="*/ 24 h 149"/>
                <a:gd name="T18" fmla="*/ 287 w 304"/>
                <a:gd name="T19" fmla="*/ 46 h 149"/>
                <a:gd name="T20" fmla="*/ 203 w 304"/>
                <a:gd name="T21" fmla="*/ 80 h 149"/>
                <a:gd name="T22" fmla="*/ 200 w 304"/>
                <a:gd name="T23" fmla="*/ 75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04" h="149">
                  <a:moveTo>
                    <a:pt x="200" y="75"/>
                  </a:moveTo>
                  <a:cubicBezTo>
                    <a:pt x="208" y="68"/>
                    <a:pt x="216" y="61"/>
                    <a:pt x="224" y="53"/>
                  </a:cubicBezTo>
                  <a:cubicBezTo>
                    <a:pt x="148" y="58"/>
                    <a:pt x="93" y="104"/>
                    <a:pt x="38" y="149"/>
                  </a:cubicBezTo>
                  <a:cubicBezTo>
                    <a:pt x="14" y="135"/>
                    <a:pt x="0" y="118"/>
                    <a:pt x="2" y="90"/>
                  </a:cubicBezTo>
                  <a:cubicBezTo>
                    <a:pt x="3" y="74"/>
                    <a:pt x="9" y="69"/>
                    <a:pt x="25" y="66"/>
                  </a:cubicBezTo>
                  <a:cubicBezTo>
                    <a:pt x="60" y="57"/>
                    <a:pt x="94" y="47"/>
                    <a:pt x="129" y="37"/>
                  </a:cubicBezTo>
                  <a:cubicBezTo>
                    <a:pt x="167" y="27"/>
                    <a:pt x="204" y="15"/>
                    <a:pt x="242" y="5"/>
                  </a:cubicBezTo>
                  <a:cubicBezTo>
                    <a:pt x="252" y="2"/>
                    <a:pt x="262" y="2"/>
                    <a:pt x="273" y="1"/>
                  </a:cubicBezTo>
                  <a:cubicBezTo>
                    <a:pt x="284" y="0"/>
                    <a:pt x="298" y="12"/>
                    <a:pt x="301" y="24"/>
                  </a:cubicBezTo>
                  <a:cubicBezTo>
                    <a:pt x="304" y="36"/>
                    <a:pt x="296" y="43"/>
                    <a:pt x="287" y="46"/>
                  </a:cubicBezTo>
                  <a:cubicBezTo>
                    <a:pt x="260" y="59"/>
                    <a:pt x="231" y="69"/>
                    <a:pt x="203" y="80"/>
                  </a:cubicBezTo>
                  <a:cubicBezTo>
                    <a:pt x="202" y="79"/>
                    <a:pt x="201" y="77"/>
                    <a:pt x="200" y="7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4" name="Freeform 40">
              <a:extLst>
                <a:ext uri="{FF2B5EF4-FFF2-40B4-BE49-F238E27FC236}">
                  <a16:creationId xmlns:a16="http://schemas.microsoft.com/office/drawing/2014/main" id="{71511B00-0048-4EA3-BD25-BA73E8C604D2}"/>
                </a:ext>
              </a:extLst>
            </p:cNvPr>
            <p:cNvSpPr>
              <a:spLocks/>
            </p:cNvSpPr>
            <p:nvPr/>
          </p:nvSpPr>
          <p:spPr bwMode="auto">
            <a:xfrm>
              <a:off x="8509001" y="3367088"/>
              <a:ext cx="639763" cy="658813"/>
            </a:xfrm>
            <a:custGeom>
              <a:avLst/>
              <a:gdLst>
                <a:gd name="T0" fmla="*/ 0 w 194"/>
                <a:gd name="T1" fmla="*/ 0 h 200"/>
                <a:gd name="T2" fmla="*/ 36 w 194"/>
                <a:gd name="T3" fmla="*/ 30 h 200"/>
                <a:gd name="T4" fmla="*/ 58 w 194"/>
                <a:gd name="T5" fmla="*/ 70 h 200"/>
                <a:gd name="T6" fmla="*/ 150 w 194"/>
                <a:gd name="T7" fmla="*/ 150 h 200"/>
                <a:gd name="T8" fmla="*/ 194 w 194"/>
                <a:gd name="T9" fmla="*/ 168 h 200"/>
                <a:gd name="T10" fmla="*/ 114 w 194"/>
                <a:gd name="T11" fmla="*/ 197 h 200"/>
                <a:gd name="T12" fmla="*/ 85 w 194"/>
                <a:gd name="T13" fmla="*/ 199 h 200"/>
                <a:gd name="T14" fmla="*/ 66 w 194"/>
                <a:gd name="T15" fmla="*/ 188 h 200"/>
                <a:gd name="T16" fmla="*/ 16 w 194"/>
                <a:gd name="T17" fmla="*/ 77 h 200"/>
                <a:gd name="T18" fmla="*/ 1 w 194"/>
                <a:gd name="T19" fmla="*/ 12 h 200"/>
                <a:gd name="T20" fmla="*/ 0 w 194"/>
                <a:gd name="T21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4" h="200">
                  <a:moveTo>
                    <a:pt x="0" y="0"/>
                  </a:moveTo>
                  <a:cubicBezTo>
                    <a:pt x="18" y="5"/>
                    <a:pt x="28" y="17"/>
                    <a:pt x="36" y="30"/>
                  </a:cubicBezTo>
                  <a:cubicBezTo>
                    <a:pt x="44" y="43"/>
                    <a:pt x="52" y="56"/>
                    <a:pt x="58" y="70"/>
                  </a:cubicBezTo>
                  <a:cubicBezTo>
                    <a:pt x="77" y="111"/>
                    <a:pt x="109" y="135"/>
                    <a:pt x="150" y="150"/>
                  </a:cubicBezTo>
                  <a:cubicBezTo>
                    <a:pt x="165" y="156"/>
                    <a:pt x="179" y="162"/>
                    <a:pt x="194" y="168"/>
                  </a:cubicBezTo>
                  <a:cubicBezTo>
                    <a:pt x="172" y="194"/>
                    <a:pt x="143" y="196"/>
                    <a:pt x="114" y="197"/>
                  </a:cubicBezTo>
                  <a:cubicBezTo>
                    <a:pt x="105" y="198"/>
                    <a:pt x="94" y="200"/>
                    <a:pt x="85" y="199"/>
                  </a:cubicBezTo>
                  <a:cubicBezTo>
                    <a:pt x="78" y="198"/>
                    <a:pt x="70" y="193"/>
                    <a:pt x="66" y="188"/>
                  </a:cubicBezTo>
                  <a:cubicBezTo>
                    <a:pt x="41" y="155"/>
                    <a:pt x="28" y="116"/>
                    <a:pt x="16" y="77"/>
                  </a:cubicBezTo>
                  <a:cubicBezTo>
                    <a:pt x="9" y="56"/>
                    <a:pt x="5" y="34"/>
                    <a:pt x="1" y="12"/>
                  </a:cubicBezTo>
                  <a:cubicBezTo>
                    <a:pt x="0" y="9"/>
                    <a:pt x="0" y="5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5" name="Freeform 41">
              <a:extLst>
                <a:ext uri="{FF2B5EF4-FFF2-40B4-BE49-F238E27FC236}">
                  <a16:creationId xmlns:a16="http://schemas.microsoft.com/office/drawing/2014/main" id="{4E1D5DA2-9081-46C2-9AB4-3EC74AECD49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94351" y="4659313"/>
              <a:ext cx="280988" cy="487363"/>
            </a:xfrm>
            <a:custGeom>
              <a:avLst/>
              <a:gdLst>
                <a:gd name="T0" fmla="*/ 0 w 85"/>
                <a:gd name="T1" fmla="*/ 141 h 148"/>
                <a:gd name="T2" fmla="*/ 6 w 85"/>
                <a:gd name="T3" fmla="*/ 126 h 148"/>
                <a:gd name="T4" fmla="*/ 6 w 85"/>
                <a:gd name="T5" fmla="*/ 23 h 148"/>
                <a:gd name="T6" fmla="*/ 0 w 85"/>
                <a:gd name="T7" fmla="*/ 7 h 148"/>
                <a:gd name="T8" fmla="*/ 84 w 85"/>
                <a:gd name="T9" fmla="*/ 73 h 148"/>
                <a:gd name="T10" fmla="*/ 0 w 85"/>
                <a:gd name="T11" fmla="*/ 141 h 148"/>
                <a:gd name="T12" fmla="*/ 19 w 85"/>
                <a:gd name="T13" fmla="*/ 74 h 148"/>
                <a:gd name="T14" fmla="*/ 19 w 85"/>
                <a:gd name="T15" fmla="*/ 117 h 148"/>
                <a:gd name="T16" fmla="*/ 25 w 85"/>
                <a:gd name="T17" fmla="*/ 139 h 148"/>
                <a:gd name="T18" fmla="*/ 49 w 85"/>
                <a:gd name="T19" fmla="*/ 131 h 148"/>
                <a:gd name="T20" fmla="*/ 65 w 85"/>
                <a:gd name="T21" fmla="*/ 112 h 148"/>
                <a:gd name="T22" fmla="*/ 65 w 85"/>
                <a:gd name="T23" fmla="*/ 35 h 148"/>
                <a:gd name="T24" fmla="*/ 37 w 85"/>
                <a:gd name="T25" fmla="*/ 11 h 148"/>
                <a:gd name="T26" fmla="*/ 19 w 85"/>
                <a:gd name="T27" fmla="*/ 24 h 148"/>
                <a:gd name="T28" fmla="*/ 19 w 85"/>
                <a:gd name="T29" fmla="*/ 74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5" h="148">
                  <a:moveTo>
                    <a:pt x="0" y="141"/>
                  </a:moveTo>
                  <a:cubicBezTo>
                    <a:pt x="2" y="137"/>
                    <a:pt x="6" y="131"/>
                    <a:pt x="6" y="126"/>
                  </a:cubicBezTo>
                  <a:cubicBezTo>
                    <a:pt x="7" y="92"/>
                    <a:pt x="7" y="57"/>
                    <a:pt x="6" y="23"/>
                  </a:cubicBezTo>
                  <a:cubicBezTo>
                    <a:pt x="6" y="18"/>
                    <a:pt x="2" y="12"/>
                    <a:pt x="0" y="7"/>
                  </a:cubicBezTo>
                  <a:cubicBezTo>
                    <a:pt x="71" y="0"/>
                    <a:pt x="84" y="25"/>
                    <a:pt x="84" y="73"/>
                  </a:cubicBezTo>
                  <a:cubicBezTo>
                    <a:pt x="85" y="130"/>
                    <a:pt x="61" y="148"/>
                    <a:pt x="0" y="141"/>
                  </a:cubicBezTo>
                  <a:close/>
                  <a:moveTo>
                    <a:pt x="19" y="74"/>
                  </a:moveTo>
                  <a:cubicBezTo>
                    <a:pt x="19" y="88"/>
                    <a:pt x="19" y="102"/>
                    <a:pt x="19" y="117"/>
                  </a:cubicBezTo>
                  <a:cubicBezTo>
                    <a:pt x="20" y="124"/>
                    <a:pt x="23" y="131"/>
                    <a:pt x="25" y="139"/>
                  </a:cubicBezTo>
                  <a:cubicBezTo>
                    <a:pt x="33" y="136"/>
                    <a:pt x="43" y="136"/>
                    <a:pt x="49" y="131"/>
                  </a:cubicBezTo>
                  <a:cubicBezTo>
                    <a:pt x="56" y="127"/>
                    <a:pt x="62" y="120"/>
                    <a:pt x="65" y="112"/>
                  </a:cubicBezTo>
                  <a:cubicBezTo>
                    <a:pt x="72" y="87"/>
                    <a:pt x="72" y="60"/>
                    <a:pt x="65" y="35"/>
                  </a:cubicBezTo>
                  <a:cubicBezTo>
                    <a:pt x="61" y="21"/>
                    <a:pt x="51" y="13"/>
                    <a:pt x="37" y="11"/>
                  </a:cubicBezTo>
                  <a:cubicBezTo>
                    <a:pt x="24" y="8"/>
                    <a:pt x="19" y="11"/>
                    <a:pt x="19" y="24"/>
                  </a:cubicBezTo>
                  <a:cubicBezTo>
                    <a:pt x="19" y="41"/>
                    <a:pt x="19" y="57"/>
                    <a:pt x="19" y="7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6" name="Freeform 42">
              <a:extLst>
                <a:ext uri="{FF2B5EF4-FFF2-40B4-BE49-F238E27FC236}">
                  <a16:creationId xmlns:a16="http://schemas.microsoft.com/office/drawing/2014/main" id="{69A0B1DB-4019-4633-8415-0C8A99BE444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063038" y="4675188"/>
              <a:ext cx="266700" cy="461963"/>
            </a:xfrm>
            <a:custGeom>
              <a:avLst/>
              <a:gdLst>
                <a:gd name="T0" fmla="*/ 48 w 81"/>
                <a:gd name="T1" fmla="*/ 70 h 140"/>
                <a:gd name="T2" fmla="*/ 81 w 81"/>
                <a:gd name="T3" fmla="*/ 136 h 140"/>
                <a:gd name="T4" fmla="*/ 57 w 81"/>
                <a:gd name="T5" fmla="*/ 122 h 140"/>
                <a:gd name="T6" fmla="*/ 41 w 81"/>
                <a:gd name="T7" fmla="*/ 81 h 140"/>
                <a:gd name="T8" fmla="*/ 18 w 81"/>
                <a:gd name="T9" fmla="*/ 69 h 140"/>
                <a:gd name="T10" fmla="*/ 22 w 81"/>
                <a:gd name="T11" fmla="*/ 136 h 140"/>
                <a:gd name="T12" fmla="*/ 0 w 81"/>
                <a:gd name="T13" fmla="*/ 136 h 140"/>
                <a:gd name="T14" fmla="*/ 6 w 81"/>
                <a:gd name="T15" fmla="*/ 119 h 140"/>
                <a:gd name="T16" fmla="*/ 6 w 81"/>
                <a:gd name="T17" fmla="*/ 19 h 140"/>
                <a:gd name="T18" fmla="*/ 1 w 81"/>
                <a:gd name="T19" fmla="*/ 2 h 140"/>
                <a:gd name="T20" fmla="*/ 45 w 81"/>
                <a:gd name="T21" fmla="*/ 2 h 140"/>
                <a:gd name="T22" fmla="*/ 77 w 81"/>
                <a:gd name="T23" fmla="*/ 25 h 140"/>
                <a:gd name="T24" fmla="*/ 59 w 81"/>
                <a:gd name="T25" fmla="*/ 64 h 140"/>
                <a:gd name="T26" fmla="*/ 48 w 81"/>
                <a:gd name="T27" fmla="*/ 70 h 140"/>
                <a:gd name="T28" fmla="*/ 18 w 81"/>
                <a:gd name="T29" fmla="*/ 65 h 140"/>
                <a:gd name="T30" fmla="*/ 40 w 81"/>
                <a:gd name="T31" fmla="*/ 65 h 140"/>
                <a:gd name="T32" fmla="*/ 63 w 81"/>
                <a:gd name="T33" fmla="*/ 23 h 140"/>
                <a:gd name="T34" fmla="*/ 25 w 81"/>
                <a:gd name="T35" fmla="*/ 5 h 140"/>
                <a:gd name="T36" fmla="*/ 18 w 81"/>
                <a:gd name="T37" fmla="*/ 15 h 140"/>
                <a:gd name="T38" fmla="*/ 18 w 81"/>
                <a:gd name="T39" fmla="*/ 65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1" h="140">
                  <a:moveTo>
                    <a:pt x="48" y="70"/>
                  </a:moveTo>
                  <a:cubicBezTo>
                    <a:pt x="61" y="91"/>
                    <a:pt x="63" y="118"/>
                    <a:pt x="81" y="136"/>
                  </a:cubicBezTo>
                  <a:cubicBezTo>
                    <a:pt x="69" y="140"/>
                    <a:pt x="61" y="136"/>
                    <a:pt x="57" y="122"/>
                  </a:cubicBezTo>
                  <a:cubicBezTo>
                    <a:pt x="53" y="108"/>
                    <a:pt x="46" y="95"/>
                    <a:pt x="41" y="81"/>
                  </a:cubicBezTo>
                  <a:cubicBezTo>
                    <a:pt x="35" y="68"/>
                    <a:pt x="35" y="68"/>
                    <a:pt x="18" y="69"/>
                  </a:cubicBezTo>
                  <a:cubicBezTo>
                    <a:pt x="19" y="91"/>
                    <a:pt x="13" y="114"/>
                    <a:pt x="22" y="136"/>
                  </a:cubicBezTo>
                  <a:cubicBezTo>
                    <a:pt x="17" y="136"/>
                    <a:pt x="8" y="136"/>
                    <a:pt x="0" y="136"/>
                  </a:cubicBezTo>
                  <a:cubicBezTo>
                    <a:pt x="2" y="131"/>
                    <a:pt x="6" y="125"/>
                    <a:pt x="6" y="119"/>
                  </a:cubicBezTo>
                  <a:cubicBezTo>
                    <a:pt x="6" y="86"/>
                    <a:pt x="6" y="52"/>
                    <a:pt x="6" y="19"/>
                  </a:cubicBezTo>
                  <a:cubicBezTo>
                    <a:pt x="6" y="14"/>
                    <a:pt x="3" y="8"/>
                    <a:pt x="1" y="2"/>
                  </a:cubicBezTo>
                  <a:cubicBezTo>
                    <a:pt x="14" y="2"/>
                    <a:pt x="29" y="2"/>
                    <a:pt x="45" y="2"/>
                  </a:cubicBezTo>
                  <a:cubicBezTo>
                    <a:pt x="63" y="2"/>
                    <a:pt x="74" y="11"/>
                    <a:pt x="77" y="25"/>
                  </a:cubicBezTo>
                  <a:cubicBezTo>
                    <a:pt x="81" y="41"/>
                    <a:pt x="73" y="56"/>
                    <a:pt x="59" y="64"/>
                  </a:cubicBezTo>
                  <a:cubicBezTo>
                    <a:pt x="56" y="66"/>
                    <a:pt x="53" y="67"/>
                    <a:pt x="48" y="70"/>
                  </a:cubicBezTo>
                  <a:close/>
                  <a:moveTo>
                    <a:pt x="18" y="65"/>
                  </a:moveTo>
                  <a:cubicBezTo>
                    <a:pt x="26" y="65"/>
                    <a:pt x="33" y="66"/>
                    <a:pt x="40" y="65"/>
                  </a:cubicBezTo>
                  <a:cubicBezTo>
                    <a:pt x="60" y="62"/>
                    <a:pt x="69" y="45"/>
                    <a:pt x="63" y="23"/>
                  </a:cubicBezTo>
                  <a:cubicBezTo>
                    <a:pt x="60" y="11"/>
                    <a:pt x="38" y="0"/>
                    <a:pt x="25" y="5"/>
                  </a:cubicBezTo>
                  <a:cubicBezTo>
                    <a:pt x="22" y="7"/>
                    <a:pt x="18" y="11"/>
                    <a:pt x="18" y="15"/>
                  </a:cubicBezTo>
                  <a:cubicBezTo>
                    <a:pt x="17" y="31"/>
                    <a:pt x="18" y="47"/>
                    <a:pt x="18" y="6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7" name="Freeform 43">
              <a:extLst>
                <a:ext uri="{FF2B5EF4-FFF2-40B4-BE49-F238E27FC236}">
                  <a16:creationId xmlns:a16="http://schemas.microsoft.com/office/drawing/2014/main" id="{7F8858FB-8DBC-4ADE-B9DA-28D49397F82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00788" y="4668838"/>
              <a:ext cx="282575" cy="458788"/>
            </a:xfrm>
            <a:custGeom>
              <a:avLst/>
              <a:gdLst>
                <a:gd name="T0" fmla="*/ 0 w 86"/>
                <a:gd name="T1" fmla="*/ 139 h 139"/>
                <a:gd name="T2" fmla="*/ 7 w 86"/>
                <a:gd name="T3" fmla="*/ 121 h 139"/>
                <a:gd name="T4" fmla="*/ 7 w 86"/>
                <a:gd name="T5" fmla="*/ 22 h 139"/>
                <a:gd name="T6" fmla="*/ 1 w 86"/>
                <a:gd name="T7" fmla="*/ 4 h 139"/>
                <a:gd name="T8" fmla="*/ 28 w 86"/>
                <a:gd name="T9" fmla="*/ 22 h 139"/>
                <a:gd name="T10" fmla="*/ 74 w 86"/>
                <a:gd name="T11" fmla="*/ 104 h 139"/>
                <a:gd name="T12" fmla="*/ 74 w 86"/>
                <a:gd name="T13" fmla="*/ 15 h 139"/>
                <a:gd name="T14" fmla="*/ 66 w 86"/>
                <a:gd name="T15" fmla="*/ 4 h 139"/>
                <a:gd name="T16" fmla="*/ 86 w 86"/>
                <a:gd name="T17" fmla="*/ 4 h 139"/>
                <a:gd name="T18" fmla="*/ 79 w 86"/>
                <a:gd name="T19" fmla="*/ 21 h 139"/>
                <a:gd name="T20" fmla="*/ 79 w 86"/>
                <a:gd name="T21" fmla="*/ 123 h 139"/>
                <a:gd name="T22" fmla="*/ 79 w 86"/>
                <a:gd name="T23" fmla="*/ 137 h 139"/>
                <a:gd name="T24" fmla="*/ 75 w 86"/>
                <a:gd name="T25" fmla="*/ 139 h 139"/>
                <a:gd name="T26" fmla="*/ 15 w 86"/>
                <a:gd name="T27" fmla="*/ 24 h 139"/>
                <a:gd name="T28" fmla="*/ 21 w 86"/>
                <a:gd name="T29" fmla="*/ 139 h 139"/>
                <a:gd name="T30" fmla="*/ 0 w 86"/>
                <a:gd name="T31" fmla="*/ 139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6" h="139">
                  <a:moveTo>
                    <a:pt x="0" y="139"/>
                  </a:moveTo>
                  <a:cubicBezTo>
                    <a:pt x="3" y="133"/>
                    <a:pt x="7" y="127"/>
                    <a:pt x="7" y="121"/>
                  </a:cubicBezTo>
                  <a:cubicBezTo>
                    <a:pt x="8" y="88"/>
                    <a:pt x="8" y="55"/>
                    <a:pt x="7" y="22"/>
                  </a:cubicBezTo>
                  <a:cubicBezTo>
                    <a:pt x="7" y="16"/>
                    <a:pt x="3" y="10"/>
                    <a:pt x="1" y="4"/>
                  </a:cubicBezTo>
                  <a:cubicBezTo>
                    <a:pt x="13" y="0"/>
                    <a:pt x="21" y="7"/>
                    <a:pt x="28" y="22"/>
                  </a:cubicBezTo>
                  <a:cubicBezTo>
                    <a:pt x="41" y="50"/>
                    <a:pt x="56" y="77"/>
                    <a:pt x="74" y="104"/>
                  </a:cubicBezTo>
                  <a:cubicBezTo>
                    <a:pt x="74" y="74"/>
                    <a:pt x="74" y="45"/>
                    <a:pt x="74" y="15"/>
                  </a:cubicBezTo>
                  <a:cubicBezTo>
                    <a:pt x="74" y="11"/>
                    <a:pt x="69" y="8"/>
                    <a:pt x="66" y="4"/>
                  </a:cubicBezTo>
                  <a:cubicBezTo>
                    <a:pt x="73" y="4"/>
                    <a:pt x="81" y="4"/>
                    <a:pt x="86" y="4"/>
                  </a:cubicBezTo>
                  <a:cubicBezTo>
                    <a:pt x="84" y="9"/>
                    <a:pt x="79" y="15"/>
                    <a:pt x="79" y="21"/>
                  </a:cubicBezTo>
                  <a:cubicBezTo>
                    <a:pt x="78" y="55"/>
                    <a:pt x="79" y="89"/>
                    <a:pt x="79" y="123"/>
                  </a:cubicBezTo>
                  <a:cubicBezTo>
                    <a:pt x="79" y="128"/>
                    <a:pt x="79" y="132"/>
                    <a:pt x="79" y="137"/>
                  </a:cubicBezTo>
                  <a:cubicBezTo>
                    <a:pt x="77" y="138"/>
                    <a:pt x="76" y="138"/>
                    <a:pt x="75" y="139"/>
                  </a:cubicBezTo>
                  <a:cubicBezTo>
                    <a:pt x="55" y="101"/>
                    <a:pt x="35" y="62"/>
                    <a:pt x="15" y="24"/>
                  </a:cubicBezTo>
                  <a:cubicBezTo>
                    <a:pt x="6" y="44"/>
                    <a:pt x="11" y="132"/>
                    <a:pt x="21" y="139"/>
                  </a:cubicBezTo>
                  <a:cubicBezTo>
                    <a:pt x="13" y="139"/>
                    <a:pt x="5" y="139"/>
                    <a:pt x="0" y="1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8" name="Freeform 44">
              <a:extLst>
                <a:ext uri="{FF2B5EF4-FFF2-40B4-BE49-F238E27FC236}">
                  <a16:creationId xmlns:a16="http://schemas.microsoft.com/office/drawing/2014/main" id="{FD8D5A8D-F6B0-4255-AAD5-0D626479461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23176" y="4665663"/>
              <a:ext cx="279400" cy="461963"/>
            </a:xfrm>
            <a:custGeom>
              <a:avLst/>
              <a:gdLst>
                <a:gd name="T0" fmla="*/ 64 w 85"/>
                <a:gd name="T1" fmla="*/ 5 h 140"/>
                <a:gd name="T2" fmla="*/ 85 w 85"/>
                <a:gd name="T3" fmla="*/ 5 h 140"/>
                <a:gd name="T4" fmla="*/ 80 w 85"/>
                <a:gd name="T5" fmla="*/ 23 h 140"/>
                <a:gd name="T6" fmla="*/ 79 w 85"/>
                <a:gd name="T7" fmla="*/ 138 h 140"/>
                <a:gd name="T8" fmla="*/ 75 w 85"/>
                <a:gd name="T9" fmla="*/ 140 h 140"/>
                <a:gd name="T10" fmla="*/ 15 w 85"/>
                <a:gd name="T11" fmla="*/ 24 h 140"/>
                <a:gd name="T12" fmla="*/ 11 w 85"/>
                <a:gd name="T13" fmla="*/ 24 h 140"/>
                <a:gd name="T14" fmla="*/ 11 w 85"/>
                <a:gd name="T15" fmla="*/ 56 h 140"/>
                <a:gd name="T16" fmla="*/ 11 w 85"/>
                <a:gd name="T17" fmla="*/ 122 h 140"/>
                <a:gd name="T18" fmla="*/ 18 w 85"/>
                <a:gd name="T19" fmla="*/ 139 h 140"/>
                <a:gd name="T20" fmla="*/ 1 w 85"/>
                <a:gd name="T21" fmla="*/ 139 h 140"/>
                <a:gd name="T22" fmla="*/ 8 w 85"/>
                <a:gd name="T23" fmla="*/ 121 h 140"/>
                <a:gd name="T24" fmla="*/ 8 w 85"/>
                <a:gd name="T25" fmla="*/ 24 h 140"/>
                <a:gd name="T26" fmla="*/ 0 w 85"/>
                <a:gd name="T27" fmla="*/ 5 h 140"/>
                <a:gd name="T28" fmla="*/ 29 w 85"/>
                <a:gd name="T29" fmla="*/ 23 h 140"/>
                <a:gd name="T30" fmla="*/ 71 w 85"/>
                <a:gd name="T31" fmla="*/ 107 h 140"/>
                <a:gd name="T32" fmla="*/ 64 w 85"/>
                <a:gd name="T33" fmla="*/ 5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5" h="140">
                  <a:moveTo>
                    <a:pt x="64" y="5"/>
                  </a:moveTo>
                  <a:cubicBezTo>
                    <a:pt x="73" y="5"/>
                    <a:pt x="80" y="5"/>
                    <a:pt x="85" y="5"/>
                  </a:cubicBezTo>
                  <a:cubicBezTo>
                    <a:pt x="83" y="11"/>
                    <a:pt x="80" y="17"/>
                    <a:pt x="80" y="23"/>
                  </a:cubicBezTo>
                  <a:cubicBezTo>
                    <a:pt x="79" y="62"/>
                    <a:pt x="79" y="100"/>
                    <a:pt x="79" y="138"/>
                  </a:cubicBezTo>
                  <a:cubicBezTo>
                    <a:pt x="78" y="139"/>
                    <a:pt x="77" y="139"/>
                    <a:pt x="75" y="140"/>
                  </a:cubicBezTo>
                  <a:cubicBezTo>
                    <a:pt x="55" y="101"/>
                    <a:pt x="35" y="62"/>
                    <a:pt x="15" y="24"/>
                  </a:cubicBezTo>
                  <a:cubicBezTo>
                    <a:pt x="14" y="24"/>
                    <a:pt x="12" y="24"/>
                    <a:pt x="11" y="24"/>
                  </a:cubicBezTo>
                  <a:cubicBezTo>
                    <a:pt x="11" y="35"/>
                    <a:pt x="11" y="46"/>
                    <a:pt x="11" y="56"/>
                  </a:cubicBezTo>
                  <a:cubicBezTo>
                    <a:pt x="11" y="78"/>
                    <a:pt x="10" y="100"/>
                    <a:pt x="11" y="122"/>
                  </a:cubicBezTo>
                  <a:cubicBezTo>
                    <a:pt x="11" y="128"/>
                    <a:pt x="15" y="134"/>
                    <a:pt x="18" y="139"/>
                  </a:cubicBezTo>
                  <a:cubicBezTo>
                    <a:pt x="13" y="139"/>
                    <a:pt x="5" y="139"/>
                    <a:pt x="1" y="139"/>
                  </a:cubicBezTo>
                  <a:cubicBezTo>
                    <a:pt x="3" y="134"/>
                    <a:pt x="7" y="127"/>
                    <a:pt x="8" y="121"/>
                  </a:cubicBezTo>
                  <a:cubicBezTo>
                    <a:pt x="8" y="88"/>
                    <a:pt x="8" y="56"/>
                    <a:pt x="8" y="24"/>
                  </a:cubicBezTo>
                  <a:cubicBezTo>
                    <a:pt x="8" y="17"/>
                    <a:pt x="3" y="11"/>
                    <a:pt x="0" y="5"/>
                  </a:cubicBezTo>
                  <a:cubicBezTo>
                    <a:pt x="13" y="0"/>
                    <a:pt x="22" y="8"/>
                    <a:pt x="29" y="23"/>
                  </a:cubicBezTo>
                  <a:cubicBezTo>
                    <a:pt x="42" y="51"/>
                    <a:pt x="57" y="79"/>
                    <a:pt x="71" y="107"/>
                  </a:cubicBezTo>
                  <a:cubicBezTo>
                    <a:pt x="79" y="87"/>
                    <a:pt x="75" y="13"/>
                    <a:pt x="64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" name="Freeform 45">
              <a:extLst>
                <a:ext uri="{FF2B5EF4-FFF2-40B4-BE49-F238E27FC236}">
                  <a16:creationId xmlns:a16="http://schemas.microsoft.com/office/drawing/2014/main" id="{1F698207-01AC-451D-B853-C7AED4AF77F1}"/>
                </a:ext>
              </a:extLst>
            </p:cNvPr>
            <p:cNvSpPr>
              <a:spLocks/>
            </p:cNvSpPr>
            <p:nvPr/>
          </p:nvSpPr>
          <p:spPr bwMode="auto">
            <a:xfrm>
              <a:off x="9855201" y="2228850"/>
              <a:ext cx="257175" cy="392113"/>
            </a:xfrm>
            <a:custGeom>
              <a:avLst/>
              <a:gdLst>
                <a:gd name="T0" fmla="*/ 0 w 78"/>
                <a:gd name="T1" fmla="*/ 119 h 119"/>
                <a:gd name="T2" fmla="*/ 63 w 78"/>
                <a:gd name="T3" fmla="*/ 0 h 119"/>
                <a:gd name="T4" fmla="*/ 76 w 78"/>
                <a:gd name="T5" fmla="*/ 27 h 119"/>
                <a:gd name="T6" fmla="*/ 0 w 78"/>
                <a:gd name="T7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8" h="119">
                  <a:moveTo>
                    <a:pt x="0" y="119"/>
                  </a:moveTo>
                  <a:cubicBezTo>
                    <a:pt x="21" y="79"/>
                    <a:pt x="42" y="40"/>
                    <a:pt x="63" y="0"/>
                  </a:cubicBezTo>
                  <a:cubicBezTo>
                    <a:pt x="78" y="7"/>
                    <a:pt x="78" y="17"/>
                    <a:pt x="76" y="27"/>
                  </a:cubicBezTo>
                  <a:cubicBezTo>
                    <a:pt x="69" y="62"/>
                    <a:pt x="40" y="100"/>
                    <a:pt x="0" y="1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0" name="Freeform 46">
              <a:extLst>
                <a:ext uri="{FF2B5EF4-FFF2-40B4-BE49-F238E27FC236}">
                  <a16:creationId xmlns:a16="http://schemas.microsoft.com/office/drawing/2014/main" id="{947765D3-A4BC-4C4A-956E-E34F4D417276}"/>
                </a:ext>
              </a:extLst>
            </p:cNvPr>
            <p:cNvSpPr>
              <a:spLocks/>
            </p:cNvSpPr>
            <p:nvPr/>
          </p:nvSpPr>
          <p:spPr bwMode="auto">
            <a:xfrm>
              <a:off x="8697913" y="4678363"/>
              <a:ext cx="276225" cy="452438"/>
            </a:xfrm>
            <a:custGeom>
              <a:avLst/>
              <a:gdLst>
                <a:gd name="T0" fmla="*/ 0 w 84"/>
                <a:gd name="T1" fmla="*/ 1 h 137"/>
                <a:gd name="T2" fmla="*/ 67 w 84"/>
                <a:gd name="T3" fmla="*/ 1 h 137"/>
                <a:gd name="T4" fmla="*/ 82 w 84"/>
                <a:gd name="T5" fmla="*/ 27 h 137"/>
                <a:gd name="T6" fmla="*/ 33 w 84"/>
                <a:gd name="T7" fmla="*/ 3 h 137"/>
                <a:gd name="T8" fmla="*/ 20 w 84"/>
                <a:gd name="T9" fmla="*/ 16 h 137"/>
                <a:gd name="T10" fmla="*/ 20 w 84"/>
                <a:gd name="T11" fmla="*/ 59 h 137"/>
                <a:gd name="T12" fmla="*/ 62 w 84"/>
                <a:gd name="T13" fmla="*/ 42 h 137"/>
                <a:gd name="T14" fmla="*/ 62 w 84"/>
                <a:gd name="T15" fmla="*/ 83 h 137"/>
                <a:gd name="T16" fmla="*/ 21 w 84"/>
                <a:gd name="T17" fmla="*/ 67 h 137"/>
                <a:gd name="T18" fmla="*/ 21 w 84"/>
                <a:gd name="T19" fmla="*/ 124 h 137"/>
                <a:gd name="T20" fmla="*/ 30 w 84"/>
                <a:gd name="T21" fmla="*/ 133 h 137"/>
                <a:gd name="T22" fmla="*/ 83 w 84"/>
                <a:gd name="T23" fmla="*/ 107 h 137"/>
                <a:gd name="T24" fmla="*/ 56 w 84"/>
                <a:gd name="T25" fmla="*/ 136 h 137"/>
                <a:gd name="T26" fmla="*/ 0 w 84"/>
                <a:gd name="T27" fmla="*/ 136 h 137"/>
                <a:gd name="T28" fmla="*/ 0 w 84"/>
                <a:gd name="T29" fmla="*/ 1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4" h="137">
                  <a:moveTo>
                    <a:pt x="0" y="1"/>
                  </a:moveTo>
                  <a:cubicBezTo>
                    <a:pt x="23" y="1"/>
                    <a:pt x="45" y="0"/>
                    <a:pt x="67" y="1"/>
                  </a:cubicBezTo>
                  <a:cubicBezTo>
                    <a:pt x="84" y="2"/>
                    <a:pt x="77" y="17"/>
                    <a:pt x="82" y="27"/>
                  </a:cubicBezTo>
                  <a:cubicBezTo>
                    <a:pt x="70" y="8"/>
                    <a:pt x="54" y="1"/>
                    <a:pt x="33" y="3"/>
                  </a:cubicBezTo>
                  <a:cubicBezTo>
                    <a:pt x="24" y="4"/>
                    <a:pt x="20" y="7"/>
                    <a:pt x="20" y="16"/>
                  </a:cubicBezTo>
                  <a:cubicBezTo>
                    <a:pt x="21" y="30"/>
                    <a:pt x="20" y="45"/>
                    <a:pt x="20" y="59"/>
                  </a:cubicBezTo>
                  <a:cubicBezTo>
                    <a:pt x="49" y="65"/>
                    <a:pt x="54" y="63"/>
                    <a:pt x="62" y="42"/>
                  </a:cubicBezTo>
                  <a:cubicBezTo>
                    <a:pt x="62" y="57"/>
                    <a:pt x="62" y="70"/>
                    <a:pt x="62" y="83"/>
                  </a:cubicBezTo>
                  <a:cubicBezTo>
                    <a:pt x="53" y="64"/>
                    <a:pt x="51" y="64"/>
                    <a:pt x="21" y="67"/>
                  </a:cubicBezTo>
                  <a:cubicBezTo>
                    <a:pt x="21" y="86"/>
                    <a:pt x="20" y="105"/>
                    <a:pt x="21" y="124"/>
                  </a:cubicBezTo>
                  <a:cubicBezTo>
                    <a:pt x="21" y="127"/>
                    <a:pt x="27" y="132"/>
                    <a:pt x="30" y="133"/>
                  </a:cubicBezTo>
                  <a:cubicBezTo>
                    <a:pt x="57" y="137"/>
                    <a:pt x="69" y="130"/>
                    <a:pt x="83" y="107"/>
                  </a:cubicBezTo>
                  <a:cubicBezTo>
                    <a:pt x="84" y="132"/>
                    <a:pt x="80" y="136"/>
                    <a:pt x="56" y="136"/>
                  </a:cubicBezTo>
                  <a:cubicBezTo>
                    <a:pt x="38" y="136"/>
                    <a:pt x="19" y="136"/>
                    <a:pt x="0" y="136"/>
                  </a:cubicBezTo>
                  <a:cubicBezTo>
                    <a:pt x="12" y="124"/>
                    <a:pt x="12" y="14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1" name="Freeform 47">
              <a:extLst>
                <a:ext uri="{FF2B5EF4-FFF2-40B4-BE49-F238E27FC236}">
                  <a16:creationId xmlns:a16="http://schemas.microsoft.com/office/drawing/2014/main" id="{C24305DE-C2C6-4914-B4CE-C74DB633C5FA}"/>
                </a:ext>
              </a:extLst>
            </p:cNvPr>
            <p:cNvSpPr>
              <a:spLocks/>
            </p:cNvSpPr>
            <p:nvPr/>
          </p:nvSpPr>
          <p:spPr bwMode="auto">
            <a:xfrm>
              <a:off x="9396413" y="4662488"/>
              <a:ext cx="296863" cy="484188"/>
            </a:xfrm>
            <a:custGeom>
              <a:avLst/>
              <a:gdLst>
                <a:gd name="T0" fmla="*/ 9 w 90"/>
                <a:gd name="T1" fmla="*/ 138 h 147"/>
                <a:gd name="T2" fmla="*/ 4 w 90"/>
                <a:gd name="T3" fmla="*/ 106 h 147"/>
                <a:gd name="T4" fmla="*/ 7 w 90"/>
                <a:gd name="T5" fmla="*/ 105 h 147"/>
                <a:gd name="T6" fmla="*/ 17 w 90"/>
                <a:gd name="T7" fmla="*/ 124 h 147"/>
                <a:gd name="T8" fmla="*/ 54 w 90"/>
                <a:gd name="T9" fmla="*/ 137 h 147"/>
                <a:gd name="T10" fmla="*/ 72 w 90"/>
                <a:gd name="T11" fmla="*/ 117 h 147"/>
                <a:gd name="T12" fmla="*/ 57 w 90"/>
                <a:gd name="T13" fmla="*/ 84 h 147"/>
                <a:gd name="T14" fmla="*/ 27 w 90"/>
                <a:gd name="T15" fmla="*/ 68 h 147"/>
                <a:gd name="T16" fmla="*/ 8 w 90"/>
                <a:gd name="T17" fmla="*/ 26 h 147"/>
                <a:gd name="T18" fmla="*/ 53 w 90"/>
                <a:gd name="T19" fmla="*/ 5 h 147"/>
                <a:gd name="T20" fmla="*/ 78 w 90"/>
                <a:gd name="T21" fmla="*/ 10 h 147"/>
                <a:gd name="T22" fmla="*/ 79 w 90"/>
                <a:gd name="T23" fmla="*/ 34 h 147"/>
                <a:gd name="T24" fmla="*/ 76 w 90"/>
                <a:gd name="T25" fmla="*/ 34 h 147"/>
                <a:gd name="T26" fmla="*/ 67 w 90"/>
                <a:gd name="T27" fmla="*/ 20 h 147"/>
                <a:gd name="T28" fmla="*/ 31 w 90"/>
                <a:gd name="T29" fmla="*/ 10 h 147"/>
                <a:gd name="T30" fmla="*/ 16 w 90"/>
                <a:gd name="T31" fmla="*/ 37 h 147"/>
                <a:gd name="T32" fmla="*/ 30 w 90"/>
                <a:gd name="T33" fmla="*/ 56 h 147"/>
                <a:gd name="T34" fmla="*/ 65 w 90"/>
                <a:gd name="T35" fmla="*/ 74 h 147"/>
                <a:gd name="T36" fmla="*/ 81 w 90"/>
                <a:gd name="T37" fmla="*/ 122 h 147"/>
                <a:gd name="T38" fmla="*/ 33 w 90"/>
                <a:gd name="T39" fmla="*/ 141 h 147"/>
                <a:gd name="T40" fmla="*/ 9 w 90"/>
                <a:gd name="T41" fmla="*/ 138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0" h="147">
                  <a:moveTo>
                    <a:pt x="9" y="138"/>
                  </a:moveTo>
                  <a:cubicBezTo>
                    <a:pt x="8" y="129"/>
                    <a:pt x="6" y="118"/>
                    <a:pt x="4" y="106"/>
                  </a:cubicBezTo>
                  <a:cubicBezTo>
                    <a:pt x="5" y="106"/>
                    <a:pt x="6" y="106"/>
                    <a:pt x="7" y="105"/>
                  </a:cubicBezTo>
                  <a:cubicBezTo>
                    <a:pt x="10" y="112"/>
                    <a:pt x="13" y="118"/>
                    <a:pt x="17" y="124"/>
                  </a:cubicBezTo>
                  <a:cubicBezTo>
                    <a:pt x="26" y="137"/>
                    <a:pt x="40" y="142"/>
                    <a:pt x="54" y="137"/>
                  </a:cubicBezTo>
                  <a:cubicBezTo>
                    <a:pt x="62" y="135"/>
                    <a:pt x="70" y="125"/>
                    <a:pt x="72" y="117"/>
                  </a:cubicBezTo>
                  <a:cubicBezTo>
                    <a:pt x="77" y="103"/>
                    <a:pt x="71" y="91"/>
                    <a:pt x="57" y="84"/>
                  </a:cubicBezTo>
                  <a:cubicBezTo>
                    <a:pt x="47" y="78"/>
                    <a:pt x="37" y="73"/>
                    <a:pt x="27" y="68"/>
                  </a:cubicBezTo>
                  <a:cubicBezTo>
                    <a:pt x="7" y="57"/>
                    <a:pt x="0" y="43"/>
                    <a:pt x="8" y="26"/>
                  </a:cubicBezTo>
                  <a:cubicBezTo>
                    <a:pt x="15" y="8"/>
                    <a:pt x="34" y="0"/>
                    <a:pt x="53" y="5"/>
                  </a:cubicBezTo>
                  <a:cubicBezTo>
                    <a:pt x="61" y="7"/>
                    <a:pt x="68" y="8"/>
                    <a:pt x="78" y="10"/>
                  </a:cubicBezTo>
                  <a:cubicBezTo>
                    <a:pt x="78" y="17"/>
                    <a:pt x="78" y="25"/>
                    <a:pt x="79" y="34"/>
                  </a:cubicBezTo>
                  <a:cubicBezTo>
                    <a:pt x="78" y="34"/>
                    <a:pt x="77" y="34"/>
                    <a:pt x="76" y="34"/>
                  </a:cubicBezTo>
                  <a:cubicBezTo>
                    <a:pt x="73" y="30"/>
                    <a:pt x="70" y="25"/>
                    <a:pt x="67" y="20"/>
                  </a:cubicBezTo>
                  <a:cubicBezTo>
                    <a:pt x="59" y="10"/>
                    <a:pt x="43" y="5"/>
                    <a:pt x="31" y="10"/>
                  </a:cubicBezTo>
                  <a:cubicBezTo>
                    <a:pt x="18" y="15"/>
                    <a:pt x="13" y="25"/>
                    <a:pt x="16" y="37"/>
                  </a:cubicBezTo>
                  <a:cubicBezTo>
                    <a:pt x="18" y="44"/>
                    <a:pt x="24" y="52"/>
                    <a:pt x="30" y="56"/>
                  </a:cubicBezTo>
                  <a:cubicBezTo>
                    <a:pt x="41" y="63"/>
                    <a:pt x="53" y="67"/>
                    <a:pt x="65" y="74"/>
                  </a:cubicBezTo>
                  <a:cubicBezTo>
                    <a:pt x="83" y="85"/>
                    <a:pt x="90" y="105"/>
                    <a:pt x="81" y="122"/>
                  </a:cubicBezTo>
                  <a:cubicBezTo>
                    <a:pt x="73" y="140"/>
                    <a:pt x="54" y="147"/>
                    <a:pt x="33" y="141"/>
                  </a:cubicBezTo>
                  <a:cubicBezTo>
                    <a:pt x="26" y="139"/>
                    <a:pt x="19" y="139"/>
                    <a:pt x="9" y="1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2" name="Freeform 48">
              <a:extLst>
                <a:ext uri="{FF2B5EF4-FFF2-40B4-BE49-F238E27FC236}">
                  <a16:creationId xmlns:a16="http://schemas.microsoft.com/office/drawing/2014/main" id="{37380FB6-70DB-4A9F-8AB1-35DE7F84DBD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40426" y="4668838"/>
              <a:ext cx="280988" cy="458788"/>
            </a:xfrm>
            <a:custGeom>
              <a:avLst/>
              <a:gdLst>
                <a:gd name="T0" fmla="*/ 85 w 85"/>
                <a:gd name="T1" fmla="*/ 139 h 139"/>
                <a:gd name="T2" fmla="*/ 62 w 85"/>
                <a:gd name="T3" fmla="*/ 139 h 139"/>
                <a:gd name="T4" fmla="*/ 65 w 85"/>
                <a:gd name="T5" fmla="*/ 124 h 139"/>
                <a:gd name="T6" fmla="*/ 62 w 85"/>
                <a:gd name="T7" fmla="*/ 108 h 139"/>
                <a:gd name="T8" fmla="*/ 26 w 85"/>
                <a:gd name="T9" fmla="*/ 88 h 139"/>
                <a:gd name="T10" fmla="*/ 22 w 85"/>
                <a:gd name="T11" fmla="*/ 90 h 139"/>
                <a:gd name="T12" fmla="*/ 20 w 85"/>
                <a:gd name="T13" fmla="*/ 139 h 139"/>
                <a:gd name="T14" fmla="*/ 0 w 85"/>
                <a:gd name="T15" fmla="*/ 139 h 139"/>
                <a:gd name="T16" fmla="*/ 8 w 85"/>
                <a:gd name="T17" fmla="*/ 116 h 139"/>
                <a:gd name="T18" fmla="*/ 35 w 85"/>
                <a:gd name="T19" fmla="*/ 12 h 139"/>
                <a:gd name="T20" fmla="*/ 44 w 85"/>
                <a:gd name="T21" fmla="*/ 0 h 139"/>
                <a:gd name="T22" fmla="*/ 48 w 85"/>
                <a:gd name="T23" fmla="*/ 1 h 139"/>
                <a:gd name="T24" fmla="*/ 74 w 85"/>
                <a:gd name="T25" fmla="*/ 107 h 139"/>
                <a:gd name="T26" fmla="*/ 85 w 85"/>
                <a:gd name="T27" fmla="*/ 139 h 139"/>
                <a:gd name="T28" fmla="*/ 57 w 85"/>
                <a:gd name="T29" fmla="*/ 84 h 139"/>
                <a:gd name="T30" fmla="*/ 41 w 85"/>
                <a:gd name="T31" fmla="*/ 21 h 139"/>
                <a:gd name="T32" fmla="*/ 39 w 85"/>
                <a:gd name="T33" fmla="*/ 21 h 139"/>
                <a:gd name="T34" fmla="*/ 23 w 85"/>
                <a:gd name="T35" fmla="*/ 84 h 139"/>
                <a:gd name="T36" fmla="*/ 57 w 85"/>
                <a:gd name="T37" fmla="*/ 84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5" h="139">
                  <a:moveTo>
                    <a:pt x="85" y="139"/>
                  </a:moveTo>
                  <a:cubicBezTo>
                    <a:pt x="79" y="139"/>
                    <a:pt x="70" y="139"/>
                    <a:pt x="62" y="139"/>
                  </a:cubicBezTo>
                  <a:cubicBezTo>
                    <a:pt x="63" y="134"/>
                    <a:pt x="65" y="129"/>
                    <a:pt x="65" y="124"/>
                  </a:cubicBezTo>
                  <a:cubicBezTo>
                    <a:pt x="65" y="119"/>
                    <a:pt x="63" y="114"/>
                    <a:pt x="62" y="108"/>
                  </a:cubicBezTo>
                  <a:cubicBezTo>
                    <a:pt x="58" y="89"/>
                    <a:pt x="45" y="82"/>
                    <a:pt x="26" y="88"/>
                  </a:cubicBezTo>
                  <a:cubicBezTo>
                    <a:pt x="25" y="89"/>
                    <a:pt x="23" y="89"/>
                    <a:pt x="22" y="90"/>
                  </a:cubicBezTo>
                  <a:cubicBezTo>
                    <a:pt x="15" y="97"/>
                    <a:pt x="13" y="130"/>
                    <a:pt x="20" y="139"/>
                  </a:cubicBezTo>
                  <a:cubicBezTo>
                    <a:pt x="12" y="139"/>
                    <a:pt x="5" y="139"/>
                    <a:pt x="0" y="139"/>
                  </a:cubicBezTo>
                  <a:cubicBezTo>
                    <a:pt x="2" y="131"/>
                    <a:pt x="6" y="124"/>
                    <a:pt x="8" y="116"/>
                  </a:cubicBezTo>
                  <a:cubicBezTo>
                    <a:pt x="17" y="82"/>
                    <a:pt x="26" y="47"/>
                    <a:pt x="35" y="12"/>
                  </a:cubicBezTo>
                  <a:cubicBezTo>
                    <a:pt x="37" y="7"/>
                    <a:pt x="41" y="4"/>
                    <a:pt x="44" y="0"/>
                  </a:cubicBezTo>
                  <a:cubicBezTo>
                    <a:pt x="46" y="0"/>
                    <a:pt x="47" y="1"/>
                    <a:pt x="48" y="1"/>
                  </a:cubicBezTo>
                  <a:cubicBezTo>
                    <a:pt x="57" y="36"/>
                    <a:pt x="65" y="72"/>
                    <a:pt x="74" y="107"/>
                  </a:cubicBezTo>
                  <a:cubicBezTo>
                    <a:pt x="77" y="118"/>
                    <a:pt x="81" y="128"/>
                    <a:pt x="85" y="139"/>
                  </a:cubicBezTo>
                  <a:close/>
                  <a:moveTo>
                    <a:pt x="57" y="84"/>
                  </a:moveTo>
                  <a:cubicBezTo>
                    <a:pt x="52" y="62"/>
                    <a:pt x="47" y="41"/>
                    <a:pt x="41" y="21"/>
                  </a:cubicBezTo>
                  <a:cubicBezTo>
                    <a:pt x="40" y="21"/>
                    <a:pt x="40" y="21"/>
                    <a:pt x="39" y="21"/>
                  </a:cubicBezTo>
                  <a:cubicBezTo>
                    <a:pt x="33" y="42"/>
                    <a:pt x="28" y="63"/>
                    <a:pt x="23" y="84"/>
                  </a:cubicBezTo>
                  <a:cubicBezTo>
                    <a:pt x="34" y="84"/>
                    <a:pt x="45" y="84"/>
                    <a:pt x="57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3" name="Freeform 49">
              <a:extLst>
                <a:ext uri="{FF2B5EF4-FFF2-40B4-BE49-F238E27FC236}">
                  <a16:creationId xmlns:a16="http://schemas.microsoft.com/office/drawing/2014/main" id="{96433B46-9227-4E01-8761-8786E6080035}"/>
                </a:ext>
              </a:extLst>
            </p:cNvPr>
            <p:cNvSpPr>
              <a:spLocks/>
            </p:cNvSpPr>
            <p:nvPr/>
          </p:nvSpPr>
          <p:spPr bwMode="auto">
            <a:xfrm>
              <a:off x="7272338" y="4681538"/>
              <a:ext cx="265113" cy="455613"/>
            </a:xfrm>
            <a:custGeom>
              <a:avLst/>
              <a:gdLst>
                <a:gd name="T0" fmla="*/ 0 w 80"/>
                <a:gd name="T1" fmla="*/ 0 h 138"/>
                <a:gd name="T2" fmla="*/ 22 w 80"/>
                <a:gd name="T3" fmla="*/ 0 h 138"/>
                <a:gd name="T4" fmla="*/ 17 w 80"/>
                <a:gd name="T5" fmla="*/ 16 h 138"/>
                <a:gd name="T6" fmla="*/ 17 w 80"/>
                <a:gd name="T7" fmla="*/ 106 h 138"/>
                <a:gd name="T8" fmla="*/ 37 w 80"/>
                <a:gd name="T9" fmla="*/ 132 h 138"/>
                <a:gd name="T10" fmla="*/ 69 w 80"/>
                <a:gd name="T11" fmla="*/ 114 h 138"/>
                <a:gd name="T12" fmla="*/ 72 w 80"/>
                <a:gd name="T13" fmla="*/ 96 h 138"/>
                <a:gd name="T14" fmla="*/ 72 w 80"/>
                <a:gd name="T15" fmla="*/ 20 h 138"/>
                <a:gd name="T16" fmla="*/ 66 w 80"/>
                <a:gd name="T17" fmla="*/ 0 h 138"/>
                <a:gd name="T18" fmla="*/ 80 w 80"/>
                <a:gd name="T19" fmla="*/ 0 h 138"/>
                <a:gd name="T20" fmla="*/ 75 w 80"/>
                <a:gd name="T21" fmla="*/ 20 h 138"/>
                <a:gd name="T22" fmla="*/ 75 w 80"/>
                <a:gd name="T23" fmla="*/ 103 h 138"/>
                <a:gd name="T24" fmla="*/ 42 w 80"/>
                <a:gd name="T25" fmla="*/ 137 h 138"/>
                <a:gd name="T26" fmla="*/ 5 w 80"/>
                <a:gd name="T27" fmla="*/ 105 h 138"/>
                <a:gd name="T28" fmla="*/ 4 w 80"/>
                <a:gd name="T29" fmla="*/ 20 h 138"/>
                <a:gd name="T30" fmla="*/ 0 w 80"/>
                <a:gd name="T31" fmla="*/ 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0" h="138">
                  <a:moveTo>
                    <a:pt x="0" y="0"/>
                  </a:moveTo>
                  <a:cubicBezTo>
                    <a:pt x="6" y="0"/>
                    <a:pt x="15" y="0"/>
                    <a:pt x="22" y="0"/>
                  </a:cubicBezTo>
                  <a:cubicBezTo>
                    <a:pt x="20" y="6"/>
                    <a:pt x="17" y="11"/>
                    <a:pt x="17" y="16"/>
                  </a:cubicBezTo>
                  <a:cubicBezTo>
                    <a:pt x="17" y="46"/>
                    <a:pt x="17" y="76"/>
                    <a:pt x="17" y="106"/>
                  </a:cubicBezTo>
                  <a:cubicBezTo>
                    <a:pt x="17" y="120"/>
                    <a:pt x="23" y="129"/>
                    <a:pt x="37" y="132"/>
                  </a:cubicBezTo>
                  <a:cubicBezTo>
                    <a:pt x="49" y="135"/>
                    <a:pt x="65" y="126"/>
                    <a:pt x="69" y="114"/>
                  </a:cubicBezTo>
                  <a:cubicBezTo>
                    <a:pt x="71" y="108"/>
                    <a:pt x="72" y="102"/>
                    <a:pt x="72" y="96"/>
                  </a:cubicBezTo>
                  <a:cubicBezTo>
                    <a:pt x="72" y="71"/>
                    <a:pt x="72" y="45"/>
                    <a:pt x="72" y="20"/>
                  </a:cubicBezTo>
                  <a:cubicBezTo>
                    <a:pt x="72" y="13"/>
                    <a:pt x="68" y="7"/>
                    <a:pt x="66" y="0"/>
                  </a:cubicBezTo>
                  <a:cubicBezTo>
                    <a:pt x="70" y="0"/>
                    <a:pt x="76" y="0"/>
                    <a:pt x="80" y="0"/>
                  </a:cubicBezTo>
                  <a:cubicBezTo>
                    <a:pt x="78" y="7"/>
                    <a:pt x="75" y="14"/>
                    <a:pt x="75" y="20"/>
                  </a:cubicBezTo>
                  <a:cubicBezTo>
                    <a:pt x="74" y="48"/>
                    <a:pt x="75" y="75"/>
                    <a:pt x="75" y="103"/>
                  </a:cubicBezTo>
                  <a:cubicBezTo>
                    <a:pt x="74" y="123"/>
                    <a:pt x="62" y="136"/>
                    <a:pt x="42" y="137"/>
                  </a:cubicBezTo>
                  <a:cubicBezTo>
                    <a:pt x="20" y="138"/>
                    <a:pt x="6" y="127"/>
                    <a:pt x="5" y="105"/>
                  </a:cubicBezTo>
                  <a:cubicBezTo>
                    <a:pt x="4" y="77"/>
                    <a:pt x="5" y="49"/>
                    <a:pt x="4" y="20"/>
                  </a:cubicBezTo>
                  <a:cubicBezTo>
                    <a:pt x="4" y="13"/>
                    <a:pt x="2" y="7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4" name="Freeform 50">
              <a:extLst>
                <a:ext uri="{FF2B5EF4-FFF2-40B4-BE49-F238E27FC236}">
                  <a16:creationId xmlns:a16="http://schemas.microsoft.com/office/drawing/2014/main" id="{FD530235-AF42-4210-8FB2-0D296A8DCA14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3151" y="4681538"/>
              <a:ext cx="285750" cy="446088"/>
            </a:xfrm>
            <a:custGeom>
              <a:avLst/>
              <a:gdLst>
                <a:gd name="T0" fmla="*/ 65 w 87"/>
                <a:gd name="T1" fmla="*/ 43 h 135"/>
                <a:gd name="T2" fmla="*/ 65 w 87"/>
                <a:gd name="T3" fmla="*/ 82 h 135"/>
                <a:gd name="T4" fmla="*/ 47 w 87"/>
                <a:gd name="T5" fmla="*/ 66 h 135"/>
                <a:gd name="T6" fmla="*/ 19 w 87"/>
                <a:gd name="T7" fmla="*/ 66 h 135"/>
                <a:gd name="T8" fmla="*/ 25 w 87"/>
                <a:gd name="T9" fmla="*/ 135 h 135"/>
                <a:gd name="T10" fmla="*/ 0 w 87"/>
                <a:gd name="T11" fmla="*/ 135 h 135"/>
                <a:gd name="T12" fmla="*/ 7 w 87"/>
                <a:gd name="T13" fmla="*/ 120 h 135"/>
                <a:gd name="T14" fmla="*/ 7 w 87"/>
                <a:gd name="T15" fmla="*/ 16 h 135"/>
                <a:gd name="T16" fmla="*/ 1 w 87"/>
                <a:gd name="T17" fmla="*/ 0 h 135"/>
                <a:gd name="T18" fmla="*/ 78 w 87"/>
                <a:gd name="T19" fmla="*/ 0 h 135"/>
                <a:gd name="T20" fmla="*/ 87 w 87"/>
                <a:gd name="T21" fmla="*/ 26 h 135"/>
                <a:gd name="T22" fmla="*/ 31 w 87"/>
                <a:gd name="T23" fmla="*/ 3 h 135"/>
                <a:gd name="T24" fmla="*/ 20 w 87"/>
                <a:gd name="T25" fmla="*/ 12 h 135"/>
                <a:gd name="T26" fmla="*/ 20 w 87"/>
                <a:gd name="T27" fmla="*/ 60 h 135"/>
                <a:gd name="T28" fmla="*/ 65 w 87"/>
                <a:gd name="T29" fmla="*/ 43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7" h="135">
                  <a:moveTo>
                    <a:pt x="65" y="43"/>
                  </a:moveTo>
                  <a:cubicBezTo>
                    <a:pt x="65" y="59"/>
                    <a:pt x="65" y="71"/>
                    <a:pt x="65" y="82"/>
                  </a:cubicBezTo>
                  <a:cubicBezTo>
                    <a:pt x="60" y="77"/>
                    <a:pt x="55" y="69"/>
                    <a:pt x="47" y="66"/>
                  </a:cubicBezTo>
                  <a:cubicBezTo>
                    <a:pt x="40" y="63"/>
                    <a:pt x="30" y="66"/>
                    <a:pt x="19" y="66"/>
                  </a:cubicBezTo>
                  <a:cubicBezTo>
                    <a:pt x="23" y="89"/>
                    <a:pt x="13" y="113"/>
                    <a:pt x="25" y="135"/>
                  </a:cubicBezTo>
                  <a:cubicBezTo>
                    <a:pt x="18" y="135"/>
                    <a:pt x="8" y="135"/>
                    <a:pt x="0" y="135"/>
                  </a:cubicBezTo>
                  <a:cubicBezTo>
                    <a:pt x="3" y="130"/>
                    <a:pt x="7" y="125"/>
                    <a:pt x="7" y="120"/>
                  </a:cubicBezTo>
                  <a:cubicBezTo>
                    <a:pt x="8" y="85"/>
                    <a:pt x="8" y="51"/>
                    <a:pt x="7" y="16"/>
                  </a:cubicBezTo>
                  <a:cubicBezTo>
                    <a:pt x="7" y="11"/>
                    <a:pt x="3" y="5"/>
                    <a:pt x="1" y="0"/>
                  </a:cubicBezTo>
                  <a:cubicBezTo>
                    <a:pt x="25" y="0"/>
                    <a:pt x="51" y="0"/>
                    <a:pt x="78" y="0"/>
                  </a:cubicBezTo>
                  <a:cubicBezTo>
                    <a:pt x="81" y="9"/>
                    <a:pt x="84" y="17"/>
                    <a:pt x="87" y="26"/>
                  </a:cubicBezTo>
                  <a:cubicBezTo>
                    <a:pt x="72" y="6"/>
                    <a:pt x="53" y="0"/>
                    <a:pt x="31" y="3"/>
                  </a:cubicBezTo>
                  <a:cubicBezTo>
                    <a:pt x="27" y="3"/>
                    <a:pt x="20" y="8"/>
                    <a:pt x="20" y="12"/>
                  </a:cubicBezTo>
                  <a:cubicBezTo>
                    <a:pt x="19" y="28"/>
                    <a:pt x="20" y="44"/>
                    <a:pt x="20" y="60"/>
                  </a:cubicBezTo>
                  <a:cubicBezTo>
                    <a:pt x="48" y="65"/>
                    <a:pt x="57" y="62"/>
                    <a:pt x="65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5" name="Freeform 51">
              <a:extLst>
                <a:ext uri="{FF2B5EF4-FFF2-40B4-BE49-F238E27FC236}">
                  <a16:creationId xmlns:a16="http://schemas.microsoft.com/office/drawing/2014/main" id="{276EEE87-5668-4EA9-95B6-42201DE52B1D}"/>
                </a:ext>
              </a:extLst>
            </p:cNvPr>
            <p:cNvSpPr>
              <a:spLocks/>
            </p:cNvSpPr>
            <p:nvPr/>
          </p:nvSpPr>
          <p:spPr bwMode="auto">
            <a:xfrm>
              <a:off x="8337551" y="4681538"/>
              <a:ext cx="263525" cy="446088"/>
            </a:xfrm>
            <a:custGeom>
              <a:avLst/>
              <a:gdLst>
                <a:gd name="T0" fmla="*/ 66 w 80"/>
                <a:gd name="T1" fmla="*/ 0 h 135"/>
                <a:gd name="T2" fmla="*/ 80 w 80"/>
                <a:gd name="T3" fmla="*/ 0 h 135"/>
                <a:gd name="T4" fmla="*/ 64 w 80"/>
                <a:gd name="T5" fmla="*/ 53 h 135"/>
                <a:gd name="T6" fmla="*/ 38 w 80"/>
                <a:gd name="T7" fmla="*/ 135 h 135"/>
                <a:gd name="T8" fmla="*/ 28 w 80"/>
                <a:gd name="T9" fmla="*/ 101 h 135"/>
                <a:gd name="T10" fmla="*/ 8 w 80"/>
                <a:gd name="T11" fmla="*/ 20 h 135"/>
                <a:gd name="T12" fmla="*/ 0 w 80"/>
                <a:gd name="T13" fmla="*/ 0 h 135"/>
                <a:gd name="T14" fmla="*/ 22 w 80"/>
                <a:gd name="T15" fmla="*/ 0 h 135"/>
                <a:gd name="T16" fmla="*/ 20 w 80"/>
                <a:gd name="T17" fmla="*/ 15 h 135"/>
                <a:gd name="T18" fmla="*/ 42 w 80"/>
                <a:gd name="T19" fmla="*/ 105 h 135"/>
                <a:gd name="T20" fmla="*/ 46 w 80"/>
                <a:gd name="T21" fmla="*/ 94 h 135"/>
                <a:gd name="T22" fmla="*/ 67 w 80"/>
                <a:gd name="T23" fmla="*/ 19 h 135"/>
                <a:gd name="T24" fmla="*/ 66 w 80"/>
                <a:gd name="T25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0" h="135">
                  <a:moveTo>
                    <a:pt x="66" y="0"/>
                  </a:moveTo>
                  <a:cubicBezTo>
                    <a:pt x="70" y="0"/>
                    <a:pt x="77" y="0"/>
                    <a:pt x="80" y="0"/>
                  </a:cubicBezTo>
                  <a:cubicBezTo>
                    <a:pt x="75" y="17"/>
                    <a:pt x="69" y="35"/>
                    <a:pt x="64" y="53"/>
                  </a:cubicBezTo>
                  <a:cubicBezTo>
                    <a:pt x="56" y="80"/>
                    <a:pt x="49" y="107"/>
                    <a:pt x="38" y="135"/>
                  </a:cubicBezTo>
                  <a:cubicBezTo>
                    <a:pt x="35" y="123"/>
                    <a:pt x="31" y="112"/>
                    <a:pt x="28" y="101"/>
                  </a:cubicBezTo>
                  <a:cubicBezTo>
                    <a:pt x="22" y="74"/>
                    <a:pt x="15" y="47"/>
                    <a:pt x="8" y="20"/>
                  </a:cubicBezTo>
                  <a:cubicBezTo>
                    <a:pt x="7" y="13"/>
                    <a:pt x="3" y="7"/>
                    <a:pt x="0" y="0"/>
                  </a:cubicBezTo>
                  <a:cubicBezTo>
                    <a:pt x="7" y="0"/>
                    <a:pt x="16" y="0"/>
                    <a:pt x="22" y="0"/>
                  </a:cubicBezTo>
                  <a:cubicBezTo>
                    <a:pt x="22" y="5"/>
                    <a:pt x="19" y="11"/>
                    <a:pt x="20" y="15"/>
                  </a:cubicBezTo>
                  <a:cubicBezTo>
                    <a:pt x="27" y="44"/>
                    <a:pt x="34" y="73"/>
                    <a:pt x="42" y="105"/>
                  </a:cubicBezTo>
                  <a:cubicBezTo>
                    <a:pt x="44" y="99"/>
                    <a:pt x="46" y="97"/>
                    <a:pt x="46" y="94"/>
                  </a:cubicBezTo>
                  <a:cubicBezTo>
                    <a:pt x="53" y="69"/>
                    <a:pt x="61" y="44"/>
                    <a:pt x="67" y="19"/>
                  </a:cubicBezTo>
                  <a:cubicBezTo>
                    <a:pt x="68" y="14"/>
                    <a:pt x="66" y="7"/>
                    <a:pt x="6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6" name="Freeform 52">
              <a:extLst>
                <a:ext uri="{FF2B5EF4-FFF2-40B4-BE49-F238E27FC236}">
                  <a16:creationId xmlns:a16="http://schemas.microsoft.com/office/drawing/2014/main" id="{0B922195-2E26-4E7B-9DCD-7FA1FF30EAC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38751" y="4681538"/>
              <a:ext cx="260350" cy="452438"/>
            </a:xfrm>
            <a:custGeom>
              <a:avLst/>
              <a:gdLst>
                <a:gd name="T0" fmla="*/ 0 w 79"/>
                <a:gd name="T1" fmla="*/ 0 h 137"/>
                <a:gd name="T2" fmla="*/ 22 w 79"/>
                <a:gd name="T3" fmla="*/ 0 h 137"/>
                <a:gd name="T4" fmla="*/ 17 w 79"/>
                <a:gd name="T5" fmla="*/ 18 h 137"/>
                <a:gd name="T6" fmla="*/ 17 w 79"/>
                <a:gd name="T7" fmla="*/ 103 h 137"/>
                <a:gd name="T8" fmla="*/ 40 w 79"/>
                <a:gd name="T9" fmla="*/ 132 h 137"/>
                <a:gd name="T10" fmla="*/ 71 w 79"/>
                <a:gd name="T11" fmla="*/ 106 h 137"/>
                <a:gd name="T12" fmla="*/ 71 w 79"/>
                <a:gd name="T13" fmla="*/ 12 h 137"/>
                <a:gd name="T14" fmla="*/ 64 w 79"/>
                <a:gd name="T15" fmla="*/ 0 h 137"/>
                <a:gd name="T16" fmla="*/ 79 w 79"/>
                <a:gd name="T17" fmla="*/ 0 h 137"/>
                <a:gd name="T18" fmla="*/ 74 w 79"/>
                <a:gd name="T19" fmla="*/ 22 h 137"/>
                <a:gd name="T20" fmla="*/ 74 w 79"/>
                <a:gd name="T21" fmla="*/ 103 h 137"/>
                <a:gd name="T22" fmla="*/ 39 w 79"/>
                <a:gd name="T23" fmla="*/ 137 h 137"/>
                <a:gd name="T24" fmla="*/ 5 w 79"/>
                <a:gd name="T25" fmla="*/ 103 h 137"/>
                <a:gd name="T26" fmla="*/ 4 w 79"/>
                <a:gd name="T27" fmla="*/ 19 h 137"/>
                <a:gd name="T28" fmla="*/ 0 w 79"/>
                <a:gd name="T29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" h="137">
                  <a:moveTo>
                    <a:pt x="0" y="0"/>
                  </a:moveTo>
                  <a:cubicBezTo>
                    <a:pt x="7" y="0"/>
                    <a:pt x="15" y="0"/>
                    <a:pt x="22" y="0"/>
                  </a:cubicBezTo>
                  <a:cubicBezTo>
                    <a:pt x="20" y="6"/>
                    <a:pt x="17" y="12"/>
                    <a:pt x="17" y="18"/>
                  </a:cubicBezTo>
                  <a:cubicBezTo>
                    <a:pt x="16" y="47"/>
                    <a:pt x="16" y="75"/>
                    <a:pt x="17" y="103"/>
                  </a:cubicBezTo>
                  <a:cubicBezTo>
                    <a:pt x="17" y="122"/>
                    <a:pt x="24" y="131"/>
                    <a:pt x="40" y="132"/>
                  </a:cubicBezTo>
                  <a:cubicBezTo>
                    <a:pt x="55" y="133"/>
                    <a:pt x="70" y="122"/>
                    <a:pt x="71" y="106"/>
                  </a:cubicBezTo>
                  <a:cubicBezTo>
                    <a:pt x="72" y="75"/>
                    <a:pt x="71" y="43"/>
                    <a:pt x="71" y="12"/>
                  </a:cubicBezTo>
                  <a:cubicBezTo>
                    <a:pt x="71" y="8"/>
                    <a:pt x="66" y="4"/>
                    <a:pt x="64" y="0"/>
                  </a:cubicBezTo>
                  <a:cubicBezTo>
                    <a:pt x="69" y="0"/>
                    <a:pt x="75" y="0"/>
                    <a:pt x="79" y="0"/>
                  </a:cubicBezTo>
                  <a:cubicBezTo>
                    <a:pt x="78" y="7"/>
                    <a:pt x="74" y="15"/>
                    <a:pt x="74" y="22"/>
                  </a:cubicBezTo>
                  <a:cubicBezTo>
                    <a:pt x="74" y="49"/>
                    <a:pt x="74" y="76"/>
                    <a:pt x="74" y="103"/>
                  </a:cubicBezTo>
                  <a:cubicBezTo>
                    <a:pt x="74" y="124"/>
                    <a:pt x="59" y="137"/>
                    <a:pt x="39" y="137"/>
                  </a:cubicBezTo>
                  <a:cubicBezTo>
                    <a:pt x="17" y="137"/>
                    <a:pt x="5" y="126"/>
                    <a:pt x="5" y="103"/>
                  </a:cubicBezTo>
                  <a:cubicBezTo>
                    <a:pt x="5" y="75"/>
                    <a:pt x="5" y="47"/>
                    <a:pt x="4" y="19"/>
                  </a:cubicBezTo>
                  <a:cubicBezTo>
                    <a:pt x="4" y="13"/>
                    <a:pt x="1" y="7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7" name="Freeform 53">
              <a:extLst>
                <a:ext uri="{FF2B5EF4-FFF2-40B4-BE49-F238E27FC236}">
                  <a16:creationId xmlns:a16="http://schemas.microsoft.com/office/drawing/2014/main" id="{96EE90F5-1DA2-4460-B7A8-FB46DED843D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2376" y="4681538"/>
              <a:ext cx="288925" cy="442913"/>
            </a:xfrm>
            <a:custGeom>
              <a:avLst/>
              <a:gdLst>
                <a:gd name="T0" fmla="*/ 88 w 88"/>
                <a:gd name="T1" fmla="*/ 27 h 134"/>
                <a:gd name="T2" fmla="*/ 50 w 88"/>
                <a:gd name="T3" fmla="*/ 6 h 134"/>
                <a:gd name="T4" fmla="*/ 50 w 88"/>
                <a:gd name="T5" fmla="*/ 89 h 134"/>
                <a:gd name="T6" fmla="*/ 51 w 88"/>
                <a:gd name="T7" fmla="*/ 118 h 134"/>
                <a:gd name="T8" fmla="*/ 57 w 88"/>
                <a:gd name="T9" fmla="*/ 134 h 134"/>
                <a:gd name="T10" fmla="*/ 31 w 88"/>
                <a:gd name="T11" fmla="*/ 134 h 134"/>
                <a:gd name="T12" fmla="*/ 38 w 88"/>
                <a:gd name="T13" fmla="*/ 115 h 134"/>
                <a:gd name="T14" fmla="*/ 38 w 88"/>
                <a:gd name="T15" fmla="*/ 20 h 134"/>
                <a:gd name="T16" fmla="*/ 33 w 88"/>
                <a:gd name="T17" fmla="*/ 6 h 134"/>
                <a:gd name="T18" fmla="*/ 12 w 88"/>
                <a:gd name="T19" fmla="*/ 13 h 134"/>
                <a:gd name="T20" fmla="*/ 0 w 88"/>
                <a:gd name="T21" fmla="*/ 28 h 134"/>
                <a:gd name="T22" fmla="*/ 7 w 88"/>
                <a:gd name="T23" fmla="*/ 0 h 134"/>
                <a:gd name="T24" fmla="*/ 82 w 88"/>
                <a:gd name="T25" fmla="*/ 0 h 134"/>
                <a:gd name="T26" fmla="*/ 88 w 88"/>
                <a:gd name="T27" fmla="*/ 27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8" h="134">
                  <a:moveTo>
                    <a:pt x="88" y="27"/>
                  </a:moveTo>
                  <a:cubicBezTo>
                    <a:pt x="73" y="3"/>
                    <a:pt x="73" y="3"/>
                    <a:pt x="50" y="6"/>
                  </a:cubicBezTo>
                  <a:cubicBezTo>
                    <a:pt x="50" y="34"/>
                    <a:pt x="50" y="61"/>
                    <a:pt x="50" y="89"/>
                  </a:cubicBezTo>
                  <a:cubicBezTo>
                    <a:pt x="50" y="99"/>
                    <a:pt x="50" y="108"/>
                    <a:pt x="51" y="118"/>
                  </a:cubicBezTo>
                  <a:cubicBezTo>
                    <a:pt x="51" y="123"/>
                    <a:pt x="55" y="129"/>
                    <a:pt x="57" y="134"/>
                  </a:cubicBezTo>
                  <a:cubicBezTo>
                    <a:pt x="50" y="134"/>
                    <a:pt x="39" y="134"/>
                    <a:pt x="31" y="134"/>
                  </a:cubicBezTo>
                  <a:cubicBezTo>
                    <a:pt x="33" y="129"/>
                    <a:pt x="38" y="122"/>
                    <a:pt x="38" y="115"/>
                  </a:cubicBezTo>
                  <a:cubicBezTo>
                    <a:pt x="39" y="84"/>
                    <a:pt x="39" y="52"/>
                    <a:pt x="38" y="20"/>
                  </a:cubicBezTo>
                  <a:cubicBezTo>
                    <a:pt x="38" y="15"/>
                    <a:pt x="34" y="5"/>
                    <a:pt x="33" y="6"/>
                  </a:cubicBezTo>
                  <a:cubicBezTo>
                    <a:pt x="25" y="6"/>
                    <a:pt x="17" y="9"/>
                    <a:pt x="12" y="13"/>
                  </a:cubicBezTo>
                  <a:cubicBezTo>
                    <a:pt x="7" y="16"/>
                    <a:pt x="6" y="23"/>
                    <a:pt x="0" y="28"/>
                  </a:cubicBezTo>
                  <a:cubicBezTo>
                    <a:pt x="2" y="19"/>
                    <a:pt x="4" y="10"/>
                    <a:pt x="7" y="0"/>
                  </a:cubicBezTo>
                  <a:cubicBezTo>
                    <a:pt x="32" y="0"/>
                    <a:pt x="56" y="0"/>
                    <a:pt x="82" y="0"/>
                  </a:cubicBezTo>
                  <a:cubicBezTo>
                    <a:pt x="84" y="9"/>
                    <a:pt x="86" y="18"/>
                    <a:pt x="88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8" name="Freeform 54">
              <a:extLst>
                <a:ext uri="{FF2B5EF4-FFF2-40B4-BE49-F238E27FC236}">
                  <a16:creationId xmlns:a16="http://schemas.microsoft.com/office/drawing/2014/main" id="{70D56813-FD04-4071-AF22-9EF6C8C796F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77501" y="4681538"/>
              <a:ext cx="274638" cy="446088"/>
            </a:xfrm>
            <a:custGeom>
              <a:avLst/>
              <a:gdLst>
                <a:gd name="T0" fmla="*/ 62 w 83"/>
                <a:gd name="T1" fmla="*/ 135 h 135"/>
                <a:gd name="T2" fmla="*/ 28 w 83"/>
                <a:gd name="T3" fmla="*/ 135 h 135"/>
                <a:gd name="T4" fmla="*/ 36 w 83"/>
                <a:gd name="T5" fmla="*/ 115 h 135"/>
                <a:gd name="T6" fmla="*/ 0 w 83"/>
                <a:gd name="T7" fmla="*/ 0 h 135"/>
                <a:gd name="T8" fmla="*/ 21 w 83"/>
                <a:gd name="T9" fmla="*/ 0 h 135"/>
                <a:gd name="T10" fmla="*/ 43 w 83"/>
                <a:gd name="T11" fmla="*/ 71 h 135"/>
                <a:gd name="T12" fmla="*/ 63 w 83"/>
                <a:gd name="T13" fmla="*/ 0 h 135"/>
                <a:gd name="T14" fmla="*/ 83 w 83"/>
                <a:gd name="T15" fmla="*/ 0 h 135"/>
                <a:gd name="T16" fmla="*/ 62 w 83"/>
                <a:gd name="T17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" h="135">
                  <a:moveTo>
                    <a:pt x="62" y="135"/>
                  </a:moveTo>
                  <a:cubicBezTo>
                    <a:pt x="47" y="135"/>
                    <a:pt x="36" y="135"/>
                    <a:pt x="28" y="135"/>
                  </a:cubicBezTo>
                  <a:cubicBezTo>
                    <a:pt x="31" y="129"/>
                    <a:pt x="35" y="122"/>
                    <a:pt x="36" y="115"/>
                  </a:cubicBezTo>
                  <a:cubicBezTo>
                    <a:pt x="37" y="86"/>
                    <a:pt x="17" y="24"/>
                    <a:pt x="0" y="0"/>
                  </a:cubicBezTo>
                  <a:cubicBezTo>
                    <a:pt x="8" y="0"/>
                    <a:pt x="17" y="0"/>
                    <a:pt x="21" y="0"/>
                  </a:cubicBezTo>
                  <a:cubicBezTo>
                    <a:pt x="20" y="27"/>
                    <a:pt x="35" y="48"/>
                    <a:pt x="43" y="71"/>
                  </a:cubicBezTo>
                  <a:cubicBezTo>
                    <a:pt x="51" y="48"/>
                    <a:pt x="69" y="28"/>
                    <a:pt x="63" y="0"/>
                  </a:cubicBezTo>
                  <a:cubicBezTo>
                    <a:pt x="68" y="0"/>
                    <a:pt x="76" y="0"/>
                    <a:pt x="83" y="0"/>
                  </a:cubicBezTo>
                  <a:cubicBezTo>
                    <a:pt x="51" y="35"/>
                    <a:pt x="34" y="124"/>
                    <a:pt x="62" y="1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9" name="Freeform 55">
              <a:extLst>
                <a:ext uri="{FF2B5EF4-FFF2-40B4-BE49-F238E27FC236}">
                  <a16:creationId xmlns:a16="http://schemas.microsoft.com/office/drawing/2014/main" id="{DF437BF9-DBCB-46E5-BB98-E2EAFD632607}"/>
                </a:ext>
              </a:extLst>
            </p:cNvPr>
            <p:cNvSpPr>
              <a:spLocks/>
            </p:cNvSpPr>
            <p:nvPr/>
          </p:nvSpPr>
          <p:spPr bwMode="auto">
            <a:xfrm>
              <a:off x="9809163" y="4681538"/>
              <a:ext cx="203200" cy="442913"/>
            </a:xfrm>
            <a:custGeom>
              <a:avLst/>
              <a:gdLst>
                <a:gd name="T0" fmla="*/ 0 w 62"/>
                <a:gd name="T1" fmla="*/ 132 h 134"/>
                <a:gd name="T2" fmla="*/ 10 w 62"/>
                <a:gd name="T3" fmla="*/ 132 h 134"/>
                <a:gd name="T4" fmla="*/ 23 w 62"/>
                <a:gd name="T5" fmla="*/ 119 h 134"/>
                <a:gd name="T6" fmla="*/ 23 w 62"/>
                <a:gd name="T7" fmla="*/ 18 h 134"/>
                <a:gd name="T8" fmla="*/ 8 w 62"/>
                <a:gd name="T9" fmla="*/ 2 h 134"/>
                <a:gd name="T10" fmla="*/ 0 w 62"/>
                <a:gd name="T11" fmla="*/ 0 h 134"/>
                <a:gd name="T12" fmla="*/ 58 w 62"/>
                <a:gd name="T13" fmla="*/ 0 h 134"/>
                <a:gd name="T14" fmla="*/ 58 w 62"/>
                <a:gd name="T15" fmla="*/ 2 h 134"/>
                <a:gd name="T16" fmla="*/ 52 w 62"/>
                <a:gd name="T17" fmla="*/ 2 h 134"/>
                <a:gd name="T18" fmla="*/ 34 w 62"/>
                <a:gd name="T19" fmla="*/ 22 h 134"/>
                <a:gd name="T20" fmla="*/ 34 w 62"/>
                <a:gd name="T21" fmla="*/ 104 h 134"/>
                <a:gd name="T22" fmla="*/ 62 w 62"/>
                <a:gd name="T23" fmla="*/ 134 h 134"/>
                <a:gd name="T24" fmla="*/ 0 w 62"/>
                <a:gd name="T25" fmla="*/ 134 h 134"/>
                <a:gd name="T26" fmla="*/ 0 w 62"/>
                <a:gd name="T27" fmla="*/ 132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2" h="134">
                  <a:moveTo>
                    <a:pt x="0" y="132"/>
                  </a:moveTo>
                  <a:cubicBezTo>
                    <a:pt x="3" y="132"/>
                    <a:pt x="7" y="132"/>
                    <a:pt x="10" y="132"/>
                  </a:cubicBezTo>
                  <a:cubicBezTo>
                    <a:pt x="20" y="133"/>
                    <a:pt x="23" y="128"/>
                    <a:pt x="23" y="119"/>
                  </a:cubicBezTo>
                  <a:cubicBezTo>
                    <a:pt x="23" y="85"/>
                    <a:pt x="23" y="52"/>
                    <a:pt x="23" y="18"/>
                  </a:cubicBezTo>
                  <a:cubicBezTo>
                    <a:pt x="24" y="7"/>
                    <a:pt x="20" y="1"/>
                    <a:pt x="8" y="2"/>
                  </a:cubicBezTo>
                  <a:cubicBezTo>
                    <a:pt x="5" y="3"/>
                    <a:pt x="2" y="2"/>
                    <a:pt x="0" y="0"/>
                  </a:cubicBezTo>
                  <a:cubicBezTo>
                    <a:pt x="19" y="0"/>
                    <a:pt x="38" y="0"/>
                    <a:pt x="58" y="0"/>
                  </a:cubicBezTo>
                  <a:cubicBezTo>
                    <a:pt x="58" y="1"/>
                    <a:pt x="58" y="1"/>
                    <a:pt x="58" y="2"/>
                  </a:cubicBezTo>
                  <a:cubicBezTo>
                    <a:pt x="56" y="2"/>
                    <a:pt x="54" y="3"/>
                    <a:pt x="52" y="2"/>
                  </a:cubicBezTo>
                  <a:cubicBezTo>
                    <a:pt x="37" y="0"/>
                    <a:pt x="34" y="8"/>
                    <a:pt x="34" y="22"/>
                  </a:cubicBezTo>
                  <a:cubicBezTo>
                    <a:pt x="35" y="49"/>
                    <a:pt x="34" y="77"/>
                    <a:pt x="34" y="104"/>
                  </a:cubicBezTo>
                  <a:cubicBezTo>
                    <a:pt x="34" y="130"/>
                    <a:pt x="34" y="130"/>
                    <a:pt x="62" y="134"/>
                  </a:cubicBezTo>
                  <a:cubicBezTo>
                    <a:pt x="38" y="134"/>
                    <a:pt x="19" y="134"/>
                    <a:pt x="0" y="134"/>
                  </a:cubicBezTo>
                  <a:cubicBezTo>
                    <a:pt x="0" y="134"/>
                    <a:pt x="0" y="133"/>
                    <a:pt x="0" y="1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0" name="Freeform 56">
              <a:extLst>
                <a:ext uri="{FF2B5EF4-FFF2-40B4-BE49-F238E27FC236}">
                  <a16:creationId xmlns:a16="http://schemas.microsoft.com/office/drawing/2014/main" id="{7E6C5C00-A69F-4DE9-9142-4384877CCEE7}"/>
                </a:ext>
              </a:extLst>
            </p:cNvPr>
            <p:cNvSpPr>
              <a:spLocks/>
            </p:cNvSpPr>
            <p:nvPr/>
          </p:nvSpPr>
          <p:spPr bwMode="auto">
            <a:xfrm>
              <a:off x="8024813" y="4681538"/>
              <a:ext cx="184150" cy="446088"/>
            </a:xfrm>
            <a:custGeom>
              <a:avLst/>
              <a:gdLst>
                <a:gd name="T0" fmla="*/ 56 w 56"/>
                <a:gd name="T1" fmla="*/ 135 h 135"/>
                <a:gd name="T2" fmla="*/ 0 w 56"/>
                <a:gd name="T3" fmla="*/ 135 h 135"/>
                <a:gd name="T4" fmla="*/ 2 w 56"/>
                <a:gd name="T5" fmla="*/ 132 h 135"/>
                <a:gd name="T6" fmla="*/ 24 w 56"/>
                <a:gd name="T7" fmla="*/ 110 h 135"/>
                <a:gd name="T8" fmla="*/ 24 w 56"/>
                <a:gd name="T9" fmla="*/ 27 h 135"/>
                <a:gd name="T10" fmla="*/ 1 w 56"/>
                <a:gd name="T11" fmla="*/ 0 h 135"/>
                <a:gd name="T12" fmla="*/ 28 w 56"/>
                <a:gd name="T13" fmla="*/ 0 h 135"/>
                <a:gd name="T14" fmla="*/ 56 w 56"/>
                <a:gd name="T15" fmla="*/ 0 h 135"/>
                <a:gd name="T16" fmla="*/ 35 w 56"/>
                <a:gd name="T17" fmla="*/ 27 h 135"/>
                <a:gd name="T18" fmla="*/ 35 w 56"/>
                <a:gd name="T19" fmla="*/ 109 h 135"/>
                <a:gd name="T20" fmla="*/ 56 w 56"/>
                <a:gd name="T21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6" h="135">
                  <a:moveTo>
                    <a:pt x="56" y="135"/>
                  </a:moveTo>
                  <a:cubicBezTo>
                    <a:pt x="37" y="135"/>
                    <a:pt x="19" y="135"/>
                    <a:pt x="0" y="135"/>
                  </a:cubicBezTo>
                  <a:cubicBezTo>
                    <a:pt x="1" y="133"/>
                    <a:pt x="2" y="132"/>
                    <a:pt x="2" y="132"/>
                  </a:cubicBezTo>
                  <a:cubicBezTo>
                    <a:pt x="24" y="133"/>
                    <a:pt x="24" y="133"/>
                    <a:pt x="24" y="110"/>
                  </a:cubicBezTo>
                  <a:cubicBezTo>
                    <a:pt x="24" y="82"/>
                    <a:pt x="24" y="55"/>
                    <a:pt x="24" y="27"/>
                  </a:cubicBezTo>
                  <a:cubicBezTo>
                    <a:pt x="24" y="4"/>
                    <a:pt x="24" y="4"/>
                    <a:pt x="1" y="0"/>
                  </a:cubicBezTo>
                  <a:cubicBezTo>
                    <a:pt x="10" y="0"/>
                    <a:pt x="19" y="0"/>
                    <a:pt x="28" y="0"/>
                  </a:cubicBezTo>
                  <a:cubicBezTo>
                    <a:pt x="37" y="0"/>
                    <a:pt x="47" y="0"/>
                    <a:pt x="56" y="0"/>
                  </a:cubicBezTo>
                  <a:cubicBezTo>
                    <a:pt x="35" y="5"/>
                    <a:pt x="35" y="5"/>
                    <a:pt x="35" y="27"/>
                  </a:cubicBezTo>
                  <a:cubicBezTo>
                    <a:pt x="35" y="54"/>
                    <a:pt x="35" y="82"/>
                    <a:pt x="35" y="109"/>
                  </a:cubicBezTo>
                  <a:cubicBezTo>
                    <a:pt x="35" y="131"/>
                    <a:pt x="35" y="131"/>
                    <a:pt x="56" y="1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1" name="Freeform 57">
              <a:extLst>
                <a:ext uri="{FF2B5EF4-FFF2-40B4-BE49-F238E27FC236}">
                  <a16:creationId xmlns:a16="http://schemas.microsoft.com/office/drawing/2014/main" id="{C48C9043-B703-4E71-86C4-BA3F3057E4F8}"/>
                </a:ext>
              </a:extLst>
            </p:cNvPr>
            <p:cNvSpPr>
              <a:spLocks/>
            </p:cNvSpPr>
            <p:nvPr/>
          </p:nvSpPr>
          <p:spPr bwMode="auto">
            <a:xfrm>
              <a:off x="9659938" y="3159125"/>
              <a:ext cx="95250" cy="339725"/>
            </a:xfrm>
            <a:custGeom>
              <a:avLst/>
              <a:gdLst>
                <a:gd name="T0" fmla="*/ 29 w 29"/>
                <a:gd name="T1" fmla="*/ 0 h 103"/>
                <a:gd name="T2" fmla="*/ 25 w 29"/>
                <a:gd name="T3" fmla="*/ 47 h 103"/>
                <a:gd name="T4" fmla="*/ 23 w 29"/>
                <a:gd name="T5" fmla="*/ 82 h 103"/>
                <a:gd name="T6" fmla="*/ 0 w 29"/>
                <a:gd name="T7" fmla="*/ 100 h 103"/>
                <a:gd name="T8" fmla="*/ 29 w 29"/>
                <a:gd name="T9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03">
                  <a:moveTo>
                    <a:pt x="29" y="0"/>
                  </a:moveTo>
                  <a:cubicBezTo>
                    <a:pt x="27" y="18"/>
                    <a:pt x="26" y="32"/>
                    <a:pt x="25" y="47"/>
                  </a:cubicBezTo>
                  <a:cubicBezTo>
                    <a:pt x="24" y="59"/>
                    <a:pt x="23" y="71"/>
                    <a:pt x="23" y="82"/>
                  </a:cubicBezTo>
                  <a:cubicBezTo>
                    <a:pt x="22" y="101"/>
                    <a:pt x="21" y="103"/>
                    <a:pt x="0" y="100"/>
                  </a:cubicBezTo>
                  <a:cubicBezTo>
                    <a:pt x="0" y="65"/>
                    <a:pt x="0" y="30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2" name="Freeform 58">
              <a:extLst>
                <a:ext uri="{FF2B5EF4-FFF2-40B4-BE49-F238E27FC236}">
                  <a16:creationId xmlns:a16="http://schemas.microsoft.com/office/drawing/2014/main" id="{2F737486-67FE-41BF-BD65-1145F1E9AE78}"/>
                </a:ext>
              </a:extLst>
            </p:cNvPr>
            <p:cNvSpPr>
              <a:spLocks/>
            </p:cNvSpPr>
            <p:nvPr/>
          </p:nvSpPr>
          <p:spPr bwMode="auto">
            <a:xfrm>
              <a:off x="9972676" y="2571750"/>
              <a:ext cx="136525" cy="184150"/>
            </a:xfrm>
            <a:custGeom>
              <a:avLst/>
              <a:gdLst>
                <a:gd name="T0" fmla="*/ 0 w 41"/>
                <a:gd name="T1" fmla="*/ 56 h 56"/>
                <a:gd name="T2" fmla="*/ 0 w 41"/>
                <a:gd name="T3" fmla="*/ 18 h 56"/>
                <a:gd name="T4" fmla="*/ 20 w 41"/>
                <a:gd name="T5" fmla="*/ 9 h 56"/>
                <a:gd name="T6" fmla="*/ 41 w 41"/>
                <a:gd name="T7" fmla="*/ 31 h 56"/>
                <a:gd name="T8" fmla="*/ 18 w 41"/>
                <a:gd name="T9" fmla="*/ 49 h 56"/>
                <a:gd name="T10" fmla="*/ 0 w 41"/>
                <a:gd name="T11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56">
                  <a:moveTo>
                    <a:pt x="0" y="56"/>
                  </a:moveTo>
                  <a:cubicBezTo>
                    <a:pt x="0" y="42"/>
                    <a:pt x="0" y="30"/>
                    <a:pt x="0" y="18"/>
                  </a:cubicBezTo>
                  <a:cubicBezTo>
                    <a:pt x="1" y="4"/>
                    <a:pt x="9" y="0"/>
                    <a:pt x="20" y="9"/>
                  </a:cubicBezTo>
                  <a:cubicBezTo>
                    <a:pt x="28" y="15"/>
                    <a:pt x="34" y="24"/>
                    <a:pt x="41" y="31"/>
                  </a:cubicBezTo>
                  <a:cubicBezTo>
                    <a:pt x="33" y="37"/>
                    <a:pt x="26" y="44"/>
                    <a:pt x="18" y="49"/>
                  </a:cubicBezTo>
                  <a:cubicBezTo>
                    <a:pt x="13" y="52"/>
                    <a:pt x="7" y="53"/>
                    <a:pt x="0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3" name="Freeform 59">
              <a:extLst>
                <a:ext uri="{FF2B5EF4-FFF2-40B4-BE49-F238E27FC236}">
                  <a16:creationId xmlns:a16="http://schemas.microsoft.com/office/drawing/2014/main" id="{64C81C86-701B-4078-9603-9DFCFD8607A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93863" y="2446338"/>
              <a:ext cx="2151063" cy="2154238"/>
            </a:xfrm>
            <a:custGeom>
              <a:avLst/>
              <a:gdLst>
                <a:gd name="T0" fmla="*/ 328 w 652"/>
                <a:gd name="T1" fmla="*/ 1 h 653"/>
                <a:gd name="T2" fmla="*/ 323 w 652"/>
                <a:gd name="T3" fmla="*/ 652 h 653"/>
                <a:gd name="T4" fmla="*/ 349 w 652"/>
                <a:gd name="T5" fmla="*/ 237 h 653"/>
                <a:gd name="T6" fmla="*/ 304 w 652"/>
                <a:gd name="T7" fmla="*/ 430 h 653"/>
                <a:gd name="T8" fmla="*/ 316 w 652"/>
                <a:gd name="T9" fmla="*/ 630 h 653"/>
                <a:gd name="T10" fmla="*/ 345 w 652"/>
                <a:gd name="T11" fmla="*/ 21 h 653"/>
                <a:gd name="T12" fmla="*/ 335 w 652"/>
                <a:gd name="T13" fmla="*/ 106 h 653"/>
                <a:gd name="T14" fmla="*/ 500 w 652"/>
                <a:gd name="T15" fmla="*/ 112 h 653"/>
                <a:gd name="T16" fmla="*/ 551 w 652"/>
                <a:gd name="T17" fmla="*/ 133 h 653"/>
                <a:gd name="T18" fmla="*/ 382 w 652"/>
                <a:gd name="T19" fmla="*/ 161 h 653"/>
                <a:gd name="T20" fmla="*/ 354 w 652"/>
                <a:gd name="T21" fmla="*/ 222 h 653"/>
                <a:gd name="T22" fmla="*/ 417 w 652"/>
                <a:gd name="T23" fmla="*/ 173 h 653"/>
                <a:gd name="T24" fmla="*/ 547 w 652"/>
                <a:gd name="T25" fmla="*/ 201 h 653"/>
                <a:gd name="T26" fmla="*/ 411 w 652"/>
                <a:gd name="T27" fmla="*/ 263 h 653"/>
                <a:gd name="T28" fmla="*/ 49 w 652"/>
                <a:gd name="T29" fmla="*/ 459 h 653"/>
                <a:gd name="T30" fmla="*/ 103 w 652"/>
                <a:gd name="T31" fmla="*/ 419 h 653"/>
                <a:gd name="T32" fmla="*/ 230 w 652"/>
                <a:gd name="T33" fmla="*/ 425 h 653"/>
                <a:gd name="T34" fmla="*/ 266 w 652"/>
                <a:gd name="T35" fmla="*/ 390 h 653"/>
                <a:gd name="T36" fmla="*/ 302 w 652"/>
                <a:gd name="T37" fmla="*/ 243 h 653"/>
                <a:gd name="T38" fmla="*/ 252 w 652"/>
                <a:gd name="T39" fmla="*/ 302 h 653"/>
                <a:gd name="T40" fmla="*/ 199 w 652"/>
                <a:gd name="T41" fmla="*/ 396 h 653"/>
                <a:gd name="T42" fmla="*/ 53 w 652"/>
                <a:gd name="T43" fmla="*/ 329 h 653"/>
                <a:gd name="T44" fmla="*/ 170 w 652"/>
                <a:gd name="T45" fmla="*/ 150 h 653"/>
                <a:gd name="T46" fmla="*/ 243 w 652"/>
                <a:gd name="T47" fmla="*/ 227 h 653"/>
                <a:gd name="T48" fmla="*/ 285 w 652"/>
                <a:gd name="T49" fmla="*/ 200 h 653"/>
                <a:gd name="T50" fmla="*/ 288 w 652"/>
                <a:gd name="T51" fmla="*/ 161 h 653"/>
                <a:gd name="T52" fmla="*/ 262 w 652"/>
                <a:gd name="T53" fmla="*/ 130 h 653"/>
                <a:gd name="T54" fmla="*/ 321 w 652"/>
                <a:gd name="T55" fmla="*/ 19 h 653"/>
                <a:gd name="T56" fmla="*/ 49 w 652"/>
                <a:gd name="T57" fmla="*/ 459 h 653"/>
                <a:gd name="T58" fmla="*/ 301 w 652"/>
                <a:gd name="T59" fmla="*/ 626 h 653"/>
                <a:gd name="T60" fmla="*/ 266 w 652"/>
                <a:gd name="T61" fmla="*/ 478 h 653"/>
                <a:gd name="T62" fmla="*/ 226 w 652"/>
                <a:gd name="T63" fmla="*/ 469 h 653"/>
                <a:gd name="T64" fmla="*/ 101 w 652"/>
                <a:gd name="T65" fmla="*/ 303 h 653"/>
                <a:gd name="T66" fmla="*/ 166 w 652"/>
                <a:gd name="T67" fmla="*/ 349 h 653"/>
                <a:gd name="T68" fmla="*/ 199 w 652"/>
                <a:gd name="T69" fmla="*/ 306 h 653"/>
                <a:gd name="T70" fmla="*/ 101 w 652"/>
                <a:gd name="T71" fmla="*/ 303 h 653"/>
                <a:gd name="T72" fmla="*/ 143 w 652"/>
                <a:gd name="T73" fmla="*/ 208 h 653"/>
                <a:gd name="T74" fmla="*/ 95 w 652"/>
                <a:gd name="T75" fmla="*/ 243 h 653"/>
                <a:gd name="T76" fmla="*/ 191 w 652"/>
                <a:gd name="T77" fmla="*/ 252 h 653"/>
                <a:gd name="T78" fmla="*/ 494 w 652"/>
                <a:gd name="T79" fmla="*/ 216 h 6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52" h="653">
                  <a:moveTo>
                    <a:pt x="1" y="325"/>
                  </a:moveTo>
                  <a:cubicBezTo>
                    <a:pt x="0" y="145"/>
                    <a:pt x="153" y="0"/>
                    <a:pt x="328" y="1"/>
                  </a:cubicBezTo>
                  <a:cubicBezTo>
                    <a:pt x="503" y="3"/>
                    <a:pt x="652" y="149"/>
                    <a:pt x="651" y="327"/>
                  </a:cubicBezTo>
                  <a:cubicBezTo>
                    <a:pt x="650" y="505"/>
                    <a:pt x="506" y="653"/>
                    <a:pt x="323" y="652"/>
                  </a:cubicBezTo>
                  <a:cubicBezTo>
                    <a:pt x="140" y="650"/>
                    <a:pt x="0" y="500"/>
                    <a:pt x="1" y="325"/>
                  </a:cubicBezTo>
                  <a:close/>
                  <a:moveTo>
                    <a:pt x="349" y="237"/>
                  </a:moveTo>
                  <a:cubicBezTo>
                    <a:pt x="341" y="264"/>
                    <a:pt x="333" y="287"/>
                    <a:pt x="326" y="311"/>
                  </a:cubicBezTo>
                  <a:cubicBezTo>
                    <a:pt x="315" y="350"/>
                    <a:pt x="302" y="388"/>
                    <a:pt x="304" y="430"/>
                  </a:cubicBezTo>
                  <a:cubicBezTo>
                    <a:pt x="307" y="483"/>
                    <a:pt x="309" y="536"/>
                    <a:pt x="320" y="589"/>
                  </a:cubicBezTo>
                  <a:cubicBezTo>
                    <a:pt x="323" y="603"/>
                    <a:pt x="329" y="617"/>
                    <a:pt x="316" y="630"/>
                  </a:cubicBezTo>
                  <a:cubicBezTo>
                    <a:pt x="465" y="636"/>
                    <a:pt x="613" y="527"/>
                    <a:pt x="628" y="357"/>
                  </a:cubicBezTo>
                  <a:cubicBezTo>
                    <a:pt x="646" y="156"/>
                    <a:pt x="489" y="26"/>
                    <a:pt x="345" y="21"/>
                  </a:cubicBezTo>
                  <a:cubicBezTo>
                    <a:pt x="345" y="28"/>
                    <a:pt x="346" y="35"/>
                    <a:pt x="345" y="42"/>
                  </a:cubicBezTo>
                  <a:cubicBezTo>
                    <a:pt x="342" y="63"/>
                    <a:pt x="338" y="85"/>
                    <a:pt x="335" y="106"/>
                  </a:cubicBezTo>
                  <a:cubicBezTo>
                    <a:pt x="333" y="118"/>
                    <a:pt x="339" y="125"/>
                    <a:pt x="350" y="122"/>
                  </a:cubicBezTo>
                  <a:cubicBezTo>
                    <a:pt x="399" y="108"/>
                    <a:pt x="450" y="113"/>
                    <a:pt x="500" y="112"/>
                  </a:cubicBezTo>
                  <a:cubicBezTo>
                    <a:pt x="515" y="111"/>
                    <a:pt x="530" y="119"/>
                    <a:pt x="544" y="124"/>
                  </a:cubicBezTo>
                  <a:cubicBezTo>
                    <a:pt x="547" y="125"/>
                    <a:pt x="550" y="129"/>
                    <a:pt x="551" y="133"/>
                  </a:cubicBezTo>
                  <a:cubicBezTo>
                    <a:pt x="555" y="151"/>
                    <a:pt x="548" y="160"/>
                    <a:pt x="529" y="161"/>
                  </a:cubicBezTo>
                  <a:cubicBezTo>
                    <a:pt x="480" y="161"/>
                    <a:pt x="431" y="160"/>
                    <a:pt x="382" y="161"/>
                  </a:cubicBezTo>
                  <a:cubicBezTo>
                    <a:pt x="369" y="161"/>
                    <a:pt x="354" y="164"/>
                    <a:pt x="345" y="171"/>
                  </a:cubicBezTo>
                  <a:cubicBezTo>
                    <a:pt x="332" y="180"/>
                    <a:pt x="339" y="211"/>
                    <a:pt x="354" y="222"/>
                  </a:cubicBezTo>
                  <a:cubicBezTo>
                    <a:pt x="355" y="220"/>
                    <a:pt x="356" y="218"/>
                    <a:pt x="357" y="216"/>
                  </a:cubicBezTo>
                  <a:cubicBezTo>
                    <a:pt x="368" y="190"/>
                    <a:pt x="385" y="172"/>
                    <a:pt x="417" y="173"/>
                  </a:cubicBezTo>
                  <a:cubicBezTo>
                    <a:pt x="451" y="174"/>
                    <a:pt x="486" y="174"/>
                    <a:pt x="521" y="176"/>
                  </a:cubicBezTo>
                  <a:cubicBezTo>
                    <a:pt x="535" y="177"/>
                    <a:pt x="545" y="188"/>
                    <a:pt x="547" y="201"/>
                  </a:cubicBezTo>
                  <a:cubicBezTo>
                    <a:pt x="553" y="234"/>
                    <a:pt x="539" y="253"/>
                    <a:pt x="506" y="256"/>
                  </a:cubicBezTo>
                  <a:cubicBezTo>
                    <a:pt x="474" y="259"/>
                    <a:pt x="442" y="261"/>
                    <a:pt x="411" y="263"/>
                  </a:cubicBezTo>
                  <a:cubicBezTo>
                    <a:pt x="387" y="264"/>
                    <a:pt x="368" y="256"/>
                    <a:pt x="349" y="237"/>
                  </a:cubicBezTo>
                  <a:close/>
                  <a:moveTo>
                    <a:pt x="49" y="459"/>
                  </a:moveTo>
                  <a:cubicBezTo>
                    <a:pt x="57" y="449"/>
                    <a:pt x="62" y="442"/>
                    <a:pt x="67" y="435"/>
                  </a:cubicBezTo>
                  <a:cubicBezTo>
                    <a:pt x="76" y="422"/>
                    <a:pt x="87" y="416"/>
                    <a:pt x="103" y="419"/>
                  </a:cubicBezTo>
                  <a:cubicBezTo>
                    <a:pt x="117" y="421"/>
                    <a:pt x="132" y="422"/>
                    <a:pt x="146" y="422"/>
                  </a:cubicBezTo>
                  <a:cubicBezTo>
                    <a:pt x="174" y="423"/>
                    <a:pt x="202" y="423"/>
                    <a:pt x="230" y="425"/>
                  </a:cubicBezTo>
                  <a:cubicBezTo>
                    <a:pt x="263" y="426"/>
                    <a:pt x="265" y="425"/>
                    <a:pt x="266" y="393"/>
                  </a:cubicBezTo>
                  <a:cubicBezTo>
                    <a:pt x="266" y="392"/>
                    <a:pt x="266" y="391"/>
                    <a:pt x="266" y="390"/>
                  </a:cubicBezTo>
                  <a:cubicBezTo>
                    <a:pt x="270" y="344"/>
                    <a:pt x="278" y="300"/>
                    <a:pt x="298" y="259"/>
                  </a:cubicBezTo>
                  <a:cubicBezTo>
                    <a:pt x="301" y="254"/>
                    <a:pt x="301" y="248"/>
                    <a:pt x="302" y="243"/>
                  </a:cubicBezTo>
                  <a:cubicBezTo>
                    <a:pt x="300" y="242"/>
                    <a:pt x="299" y="241"/>
                    <a:pt x="297" y="240"/>
                  </a:cubicBezTo>
                  <a:cubicBezTo>
                    <a:pt x="281" y="261"/>
                    <a:pt x="266" y="281"/>
                    <a:pt x="252" y="302"/>
                  </a:cubicBezTo>
                  <a:cubicBezTo>
                    <a:pt x="247" y="309"/>
                    <a:pt x="245" y="320"/>
                    <a:pt x="246" y="329"/>
                  </a:cubicBezTo>
                  <a:cubicBezTo>
                    <a:pt x="249" y="362"/>
                    <a:pt x="232" y="390"/>
                    <a:pt x="199" y="396"/>
                  </a:cubicBezTo>
                  <a:cubicBezTo>
                    <a:pt x="167" y="402"/>
                    <a:pt x="135" y="404"/>
                    <a:pt x="102" y="392"/>
                  </a:cubicBezTo>
                  <a:cubicBezTo>
                    <a:pt x="72" y="380"/>
                    <a:pt x="56" y="360"/>
                    <a:pt x="53" y="329"/>
                  </a:cubicBezTo>
                  <a:cubicBezTo>
                    <a:pt x="51" y="303"/>
                    <a:pt x="51" y="277"/>
                    <a:pt x="50" y="251"/>
                  </a:cubicBezTo>
                  <a:cubicBezTo>
                    <a:pt x="50" y="191"/>
                    <a:pt x="111" y="139"/>
                    <a:pt x="170" y="150"/>
                  </a:cubicBezTo>
                  <a:cubicBezTo>
                    <a:pt x="203" y="157"/>
                    <a:pt x="233" y="168"/>
                    <a:pt x="239" y="208"/>
                  </a:cubicBezTo>
                  <a:cubicBezTo>
                    <a:pt x="240" y="214"/>
                    <a:pt x="241" y="221"/>
                    <a:pt x="243" y="227"/>
                  </a:cubicBezTo>
                  <a:cubicBezTo>
                    <a:pt x="244" y="231"/>
                    <a:pt x="246" y="234"/>
                    <a:pt x="247" y="237"/>
                  </a:cubicBezTo>
                  <a:cubicBezTo>
                    <a:pt x="261" y="223"/>
                    <a:pt x="275" y="213"/>
                    <a:pt x="285" y="200"/>
                  </a:cubicBezTo>
                  <a:cubicBezTo>
                    <a:pt x="292" y="191"/>
                    <a:pt x="296" y="179"/>
                    <a:pt x="299" y="168"/>
                  </a:cubicBezTo>
                  <a:cubicBezTo>
                    <a:pt x="301" y="160"/>
                    <a:pt x="296" y="155"/>
                    <a:pt x="288" y="161"/>
                  </a:cubicBezTo>
                  <a:cubicBezTo>
                    <a:pt x="276" y="170"/>
                    <a:pt x="264" y="175"/>
                    <a:pt x="251" y="167"/>
                  </a:cubicBezTo>
                  <a:cubicBezTo>
                    <a:pt x="243" y="162"/>
                    <a:pt x="251" y="145"/>
                    <a:pt x="262" y="130"/>
                  </a:cubicBezTo>
                  <a:cubicBezTo>
                    <a:pt x="277" y="108"/>
                    <a:pt x="291" y="86"/>
                    <a:pt x="304" y="63"/>
                  </a:cubicBezTo>
                  <a:cubicBezTo>
                    <a:pt x="311" y="50"/>
                    <a:pt x="315" y="35"/>
                    <a:pt x="321" y="19"/>
                  </a:cubicBezTo>
                  <a:cubicBezTo>
                    <a:pt x="212" y="25"/>
                    <a:pt x="125" y="71"/>
                    <a:pt x="67" y="164"/>
                  </a:cubicBezTo>
                  <a:cubicBezTo>
                    <a:pt x="8" y="257"/>
                    <a:pt x="4" y="355"/>
                    <a:pt x="49" y="459"/>
                  </a:cubicBezTo>
                  <a:close/>
                  <a:moveTo>
                    <a:pt x="62" y="477"/>
                  </a:moveTo>
                  <a:cubicBezTo>
                    <a:pt x="97" y="556"/>
                    <a:pt x="244" y="647"/>
                    <a:pt x="301" y="626"/>
                  </a:cubicBezTo>
                  <a:cubicBezTo>
                    <a:pt x="285" y="613"/>
                    <a:pt x="277" y="597"/>
                    <a:pt x="275" y="577"/>
                  </a:cubicBezTo>
                  <a:cubicBezTo>
                    <a:pt x="272" y="544"/>
                    <a:pt x="269" y="511"/>
                    <a:pt x="266" y="478"/>
                  </a:cubicBezTo>
                  <a:cubicBezTo>
                    <a:pt x="266" y="468"/>
                    <a:pt x="265" y="462"/>
                    <a:pt x="253" y="466"/>
                  </a:cubicBezTo>
                  <a:cubicBezTo>
                    <a:pt x="244" y="468"/>
                    <a:pt x="235" y="469"/>
                    <a:pt x="226" y="469"/>
                  </a:cubicBezTo>
                  <a:cubicBezTo>
                    <a:pt x="172" y="472"/>
                    <a:pt x="118" y="475"/>
                    <a:pt x="62" y="477"/>
                  </a:cubicBezTo>
                  <a:close/>
                  <a:moveTo>
                    <a:pt x="101" y="303"/>
                  </a:moveTo>
                  <a:cubicBezTo>
                    <a:pt x="101" y="307"/>
                    <a:pt x="101" y="310"/>
                    <a:pt x="101" y="313"/>
                  </a:cubicBezTo>
                  <a:cubicBezTo>
                    <a:pt x="111" y="344"/>
                    <a:pt x="130" y="355"/>
                    <a:pt x="166" y="349"/>
                  </a:cubicBezTo>
                  <a:cubicBezTo>
                    <a:pt x="175" y="348"/>
                    <a:pt x="183" y="346"/>
                    <a:pt x="190" y="342"/>
                  </a:cubicBezTo>
                  <a:cubicBezTo>
                    <a:pt x="206" y="334"/>
                    <a:pt x="201" y="318"/>
                    <a:pt x="199" y="306"/>
                  </a:cubicBezTo>
                  <a:cubicBezTo>
                    <a:pt x="198" y="302"/>
                    <a:pt x="186" y="296"/>
                    <a:pt x="179" y="296"/>
                  </a:cubicBezTo>
                  <a:cubicBezTo>
                    <a:pt x="153" y="297"/>
                    <a:pt x="128" y="301"/>
                    <a:pt x="101" y="303"/>
                  </a:cubicBezTo>
                  <a:close/>
                  <a:moveTo>
                    <a:pt x="191" y="252"/>
                  </a:moveTo>
                  <a:cubicBezTo>
                    <a:pt x="189" y="212"/>
                    <a:pt x="180" y="207"/>
                    <a:pt x="143" y="208"/>
                  </a:cubicBezTo>
                  <a:cubicBezTo>
                    <a:pt x="141" y="208"/>
                    <a:pt x="139" y="208"/>
                    <a:pt x="137" y="209"/>
                  </a:cubicBezTo>
                  <a:cubicBezTo>
                    <a:pt x="116" y="212"/>
                    <a:pt x="99" y="226"/>
                    <a:pt x="95" y="243"/>
                  </a:cubicBezTo>
                  <a:cubicBezTo>
                    <a:pt x="94" y="251"/>
                    <a:pt x="92" y="262"/>
                    <a:pt x="106" y="261"/>
                  </a:cubicBezTo>
                  <a:cubicBezTo>
                    <a:pt x="134" y="258"/>
                    <a:pt x="162" y="255"/>
                    <a:pt x="191" y="252"/>
                  </a:cubicBezTo>
                  <a:close/>
                  <a:moveTo>
                    <a:pt x="403" y="219"/>
                  </a:moveTo>
                  <a:cubicBezTo>
                    <a:pt x="433" y="226"/>
                    <a:pt x="464" y="216"/>
                    <a:pt x="494" y="216"/>
                  </a:cubicBezTo>
                  <a:cubicBezTo>
                    <a:pt x="464" y="210"/>
                    <a:pt x="433" y="211"/>
                    <a:pt x="403" y="2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4" name="Freeform 60">
              <a:extLst>
                <a:ext uri="{FF2B5EF4-FFF2-40B4-BE49-F238E27FC236}">
                  <a16:creationId xmlns:a16="http://schemas.microsoft.com/office/drawing/2014/main" id="{610AF8D1-F9D6-4957-8A80-F4CABAEA020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79526" y="3052763"/>
              <a:ext cx="395288" cy="357188"/>
            </a:xfrm>
            <a:custGeom>
              <a:avLst/>
              <a:gdLst>
                <a:gd name="T0" fmla="*/ 0 w 120"/>
                <a:gd name="T1" fmla="*/ 90 h 108"/>
                <a:gd name="T2" fmla="*/ 5 w 120"/>
                <a:gd name="T3" fmla="*/ 35 h 108"/>
                <a:gd name="T4" fmla="*/ 53 w 120"/>
                <a:gd name="T5" fmla="*/ 7 h 108"/>
                <a:gd name="T6" fmla="*/ 98 w 120"/>
                <a:gd name="T7" fmla="*/ 17 h 108"/>
                <a:gd name="T8" fmla="*/ 119 w 120"/>
                <a:gd name="T9" fmla="*/ 43 h 108"/>
                <a:gd name="T10" fmla="*/ 116 w 120"/>
                <a:gd name="T11" fmla="*/ 89 h 108"/>
                <a:gd name="T12" fmla="*/ 92 w 120"/>
                <a:gd name="T13" fmla="*/ 106 h 108"/>
                <a:gd name="T14" fmla="*/ 42 w 120"/>
                <a:gd name="T15" fmla="*/ 96 h 108"/>
                <a:gd name="T16" fmla="*/ 0 w 120"/>
                <a:gd name="T17" fmla="*/ 90 h 108"/>
                <a:gd name="T18" fmla="*/ 97 w 120"/>
                <a:gd name="T19" fmla="*/ 76 h 108"/>
                <a:gd name="T20" fmla="*/ 69 w 120"/>
                <a:gd name="T21" fmla="*/ 37 h 108"/>
                <a:gd name="T22" fmla="*/ 39 w 120"/>
                <a:gd name="T23" fmla="*/ 33 h 108"/>
                <a:gd name="T24" fmla="*/ 23 w 120"/>
                <a:gd name="T25" fmla="*/ 41 h 108"/>
                <a:gd name="T26" fmla="*/ 30 w 120"/>
                <a:gd name="T27" fmla="*/ 64 h 108"/>
                <a:gd name="T28" fmla="*/ 97 w 120"/>
                <a:gd name="T29" fmla="*/ 76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0" h="108">
                  <a:moveTo>
                    <a:pt x="0" y="90"/>
                  </a:moveTo>
                  <a:cubicBezTo>
                    <a:pt x="2" y="69"/>
                    <a:pt x="2" y="52"/>
                    <a:pt x="5" y="35"/>
                  </a:cubicBezTo>
                  <a:cubicBezTo>
                    <a:pt x="10" y="10"/>
                    <a:pt x="28" y="0"/>
                    <a:pt x="53" y="7"/>
                  </a:cubicBezTo>
                  <a:cubicBezTo>
                    <a:pt x="68" y="10"/>
                    <a:pt x="83" y="13"/>
                    <a:pt x="98" y="17"/>
                  </a:cubicBezTo>
                  <a:cubicBezTo>
                    <a:pt x="111" y="20"/>
                    <a:pt x="120" y="29"/>
                    <a:pt x="119" y="43"/>
                  </a:cubicBezTo>
                  <a:cubicBezTo>
                    <a:pt x="118" y="59"/>
                    <a:pt x="116" y="74"/>
                    <a:pt x="116" y="89"/>
                  </a:cubicBezTo>
                  <a:cubicBezTo>
                    <a:pt x="115" y="106"/>
                    <a:pt x="104" y="108"/>
                    <a:pt x="92" y="106"/>
                  </a:cubicBezTo>
                  <a:cubicBezTo>
                    <a:pt x="75" y="103"/>
                    <a:pt x="59" y="99"/>
                    <a:pt x="42" y="96"/>
                  </a:cubicBezTo>
                  <a:cubicBezTo>
                    <a:pt x="28" y="94"/>
                    <a:pt x="15" y="92"/>
                    <a:pt x="0" y="90"/>
                  </a:cubicBezTo>
                  <a:close/>
                  <a:moveTo>
                    <a:pt x="97" y="76"/>
                  </a:moveTo>
                  <a:cubicBezTo>
                    <a:pt x="100" y="44"/>
                    <a:pt x="96" y="39"/>
                    <a:pt x="69" y="37"/>
                  </a:cubicBezTo>
                  <a:cubicBezTo>
                    <a:pt x="59" y="36"/>
                    <a:pt x="49" y="35"/>
                    <a:pt x="39" y="33"/>
                  </a:cubicBezTo>
                  <a:cubicBezTo>
                    <a:pt x="30" y="30"/>
                    <a:pt x="24" y="31"/>
                    <a:pt x="23" y="41"/>
                  </a:cubicBezTo>
                  <a:cubicBezTo>
                    <a:pt x="21" y="49"/>
                    <a:pt x="13" y="61"/>
                    <a:pt x="30" y="64"/>
                  </a:cubicBezTo>
                  <a:cubicBezTo>
                    <a:pt x="52" y="69"/>
                    <a:pt x="74" y="72"/>
                    <a:pt x="97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5" name="Freeform 61">
              <a:extLst>
                <a:ext uri="{FF2B5EF4-FFF2-40B4-BE49-F238E27FC236}">
                  <a16:creationId xmlns:a16="http://schemas.microsoft.com/office/drawing/2014/main" id="{5922493F-08AF-4327-844C-28BD91FE411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89163" y="4586288"/>
              <a:ext cx="382588" cy="385763"/>
            </a:xfrm>
            <a:custGeom>
              <a:avLst/>
              <a:gdLst>
                <a:gd name="T0" fmla="*/ 23 w 116"/>
                <a:gd name="T1" fmla="*/ 62 h 117"/>
                <a:gd name="T2" fmla="*/ 44 w 116"/>
                <a:gd name="T3" fmla="*/ 7 h 117"/>
                <a:gd name="T4" fmla="*/ 100 w 116"/>
                <a:gd name="T5" fmla="*/ 21 h 117"/>
                <a:gd name="T6" fmla="*/ 105 w 116"/>
                <a:gd name="T7" fmla="*/ 33 h 117"/>
                <a:gd name="T8" fmla="*/ 44 w 116"/>
                <a:gd name="T9" fmla="*/ 114 h 117"/>
                <a:gd name="T10" fmla="*/ 18 w 116"/>
                <a:gd name="T11" fmla="*/ 104 h 117"/>
                <a:gd name="T12" fmla="*/ 23 w 116"/>
                <a:gd name="T13" fmla="*/ 62 h 117"/>
                <a:gd name="T14" fmla="*/ 72 w 116"/>
                <a:gd name="T15" fmla="*/ 55 h 117"/>
                <a:gd name="T16" fmla="*/ 80 w 116"/>
                <a:gd name="T17" fmla="*/ 46 h 117"/>
                <a:gd name="T18" fmla="*/ 58 w 116"/>
                <a:gd name="T19" fmla="*/ 29 h 117"/>
                <a:gd name="T20" fmla="*/ 47 w 116"/>
                <a:gd name="T21" fmla="*/ 39 h 117"/>
                <a:gd name="T22" fmla="*/ 72 w 116"/>
                <a:gd name="T23" fmla="*/ 55 h 117"/>
                <a:gd name="T24" fmla="*/ 26 w 116"/>
                <a:gd name="T25" fmla="*/ 70 h 117"/>
                <a:gd name="T26" fmla="*/ 53 w 116"/>
                <a:gd name="T27" fmla="*/ 93 h 117"/>
                <a:gd name="T28" fmla="*/ 70 w 116"/>
                <a:gd name="T29" fmla="*/ 84 h 117"/>
                <a:gd name="T30" fmla="*/ 26 w 116"/>
                <a:gd name="T31" fmla="*/ 7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6" h="117">
                  <a:moveTo>
                    <a:pt x="23" y="62"/>
                  </a:moveTo>
                  <a:cubicBezTo>
                    <a:pt x="17" y="38"/>
                    <a:pt x="25" y="17"/>
                    <a:pt x="44" y="7"/>
                  </a:cubicBezTo>
                  <a:cubicBezTo>
                    <a:pt x="58" y="0"/>
                    <a:pt x="89" y="8"/>
                    <a:pt x="100" y="21"/>
                  </a:cubicBezTo>
                  <a:cubicBezTo>
                    <a:pt x="102" y="24"/>
                    <a:pt x="104" y="29"/>
                    <a:pt x="105" y="33"/>
                  </a:cubicBezTo>
                  <a:cubicBezTo>
                    <a:pt x="116" y="74"/>
                    <a:pt x="84" y="117"/>
                    <a:pt x="44" y="114"/>
                  </a:cubicBezTo>
                  <a:cubicBezTo>
                    <a:pt x="35" y="113"/>
                    <a:pt x="26" y="110"/>
                    <a:pt x="18" y="104"/>
                  </a:cubicBezTo>
                  <a:cubicBezTo>
                    <a:pt x="0" y="91"/>
                    <a:pt x="2" y="73"/>
                    <a:pt x="23" y="62"/>
                  </a:cubicBezTo>
                  <a:close/>
                  <a:moveTo>
                    <a:pt x="72" y="55"/>
                  </a:moveTo>
                  <a:cubicBezTo>
                    <a:pt x="74" y="53"/>
                    <a:pt x="77" y="49"/>
                    <a:pt x="80" y="46"/>
                  </a:cubicBezTo>
                  <a:cubicBezTo>
                    <a:pt x="73" y="40"/>
                    <a:pt x="66" y="33"/>
                    <a:pt x="58" y="29"/>
                  </a:cubicBezTo>
                  <a:cubicBezTo>
                    <a:pt x="57" y="28"/>
                    <a:pt x="47" y="35"/>
                    <a:pt x="47" y="39"/>
                  </a:cubicBezTo>
                  <a:cubicBezTo>
                    <a:pt x="48" y="52"/>
                    <a:pt x="58" y="53"/>
                    <a:pt x="72" y="55"/>
                  </a:cubicBezTo>
                  <a:close/>
                  <a:moveTo>
                    <a:pt x="26" y="70"/>
                  </a:moveTo>
                  <a:cubicBezTo>
                    <a:pt x="33" y="85"/>
                    <a:pt x="41" y="92"/>
                    <a:pt x="53" y="93"/>
                  </a:cubicBezTo>
                  <a:cubicBezTo>
                    <a:pt x="57" y="93"/>
                    <a:pt x="62" y="88"/>
                    <a:pt x="70" y="84"/>
                  </a:cubicBezTo>
                  <a:cubicBezTo>
                    <a:pt x="53" y="79"/>
                    <a:pt x="42" y="75"/>
                    <a:pt x="26" y="7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6" name="Freeform 62">
              <a:extLst>
                <a:ext uri="{FF2B5EF4-FFF2-40B4-BE49-F238E27FC236}">
                  <a16:creationId xmlns:a16="http://schemas.microsoft.com/office/drawing/2014/main" id="{7828D538-7CD2-4617-9914-0ECA6576CCC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40026" y="4649788"/>
              <a:ext cx="333375" cy="388938"/>
            </a:xfrm>
            <a:custGeom>
              <a:avLst/>
              <a:gdLst>
                <a:gd name="T0" fmla="*/ 0 w 101"/>
                <a:gd name="T1" fmla="*/ 56 h 118"/>
                <a:gd name="T2" fmla="*/ 58 w 101"/>
                <a:gd name="T3" fmla="*/ 0 h 118"/>
                <a:gd name="T4" fmla="*/ 84 w 101"/>
                <a:gd name="T5" fmla="*/ 14 h 118"/>
                <a:gd name="T6" fmla="*/ 99 w 101"/>
                <a:gd name="T7" fmla="*/ 75 h 118"/>
                <a:gd name="T8" fmla="*/ 68 w 101"/>
                <a:gd name="T9" fmla="*/ 113 h 118"/>
                <a:gd name="T10" fmla="*/ 17 w 101"/>
                <a:gd name="T11" fmla="*/ 94 h 118"/>
                <a:gd name="T12" fmla="*/ 0 w 101"/>
                <a:gd name="T13" fmla="*/ 56 h 118"/>
                <a:gd name="T14" fmla="*/ 31 w 101"/>
                <a:gd name="T15" fmla="*/ 52 h 118"/>
                <a:gd name="T16" fmla="*/ 42 w 101"/>
                <a:gd name="T17" fmla="*/ 80 h 118"/>
                <a:gd name="T18" fmla="*/ 60 w 101"/>
                <a:gd name="T19" fmla="*/ 89 h 118"/>
                <a:gd name="T20" fmla="*/ 72 w 101"/>
                <a:gd name="T21" fmla="*/ 71 h 118"/>
                <a:gd name="T22" fmla="*/ 68 w 101"/>
                <a:gd name="T23" fmla="*/ 46 h 118"/>
                <a:gd name="T24" fmla="*/ 46 w 101"/>
                <a:gd name="T25" fmla="*/ 24 h 118"/>
                <a:gd name="T26" fmla="*/ 31 w 101"/>
                <a:gd name="T27" fmla="*/ 52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1" h="118">
                  <a:moveTo>
                    <a:pt x="0" y="56"/>
                  </a:moveTo>
                  <a:cubicBezTo>
                    <a:pt x="3" y="20"/>
                    <a:pt x="24" y="0"/>
                    <a:pt x="58" y="0"/>
                  </a:cubicBezTo>
                  <a:cubicBezTo>
                    <a:pt x="69" y="0"/>
                    <a:pt x="78" y="5"/>
                    <a:pt x="84" y="14"/>
                  </a:cubicBezTo>
                  <a:cubicBezTo>
                    <a:pt x="95" y="33"/>
                    <a:pt x="101" y="53"/>
                    <a:pt x="99" y="75"/>
                  </a:cubicBezTo>
                  <a:cubicBezTo>
                    <a:pt x="97" y="94"/>
                    <a:pt x="84" y="109"/>
                    <a:pt x="68" y="113"/>
                  </a:cubicBezTo>
                  <a:cubicBezTo>
                    <a:pt x="49" y="118"/>
                    <a:pt x="26" y="110"/>
                    <a:pt x="17" y="94"/>
                  </a:cubicBezTo>
                  <a:cubicBezTo>
                    <a:pt x="10" y="82"/>
                    <a:pt x="6" y="68"/>
                    <a:pt x="0" y="56"/>
                  </a:cubicBezTo>
                  <a:close/>
                  <a:moveTo>
                    <a:pt x="31" y="52"/>
                  </a:moveTo>
                  <a:cubicBezTo>
                    <a:pt x="34" y="60"/>
                    <a:pt x="37" y="71"/>
                    <a:pt x="42" y="80"/>
                  </a:cubicBezTo>
                  <a:cubicBezTo>
                    <a:pt x="45" y="85"/>
                    <a:pt x="56" y="91"/>
                    <a:pt x="60" y="89"/>
                  </a:cubicBezTo>
                  <a:cubicBezTo>
                    <a:pt x="65" y="86"/>
                    <a:pt x="71" y="78"/>
                    <a:pt x="72" y="71"/>
                  </a:cubicBezTo>
                  <a:cubicBezTo>
                    <a:pt x="73" y="63"/>
                    <a:pt x="70" y="54"/>
                    <a:pt x="68" y="46"/>
                  </a:cubicBezTo>
                  <a:cubicBezTo>
                    <a:pt x="67" y="33"/>
                    <a:pt x="59" y="24"/>
                    <a:pt x="46" y="24"/>
                  </a:cubicBezTo>
                  <a:cubicBezTo>
                    <a:pt x="31" y="25"/>
                    <a:pt x="35" y="39"/>
                    <a:pt x="31" y="5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7" name="Freeform 63">
              <a:extLst>
                <a:ext uri="{FF2B5EF4-FFF2-40B4-BE49-F238E27FC236}">
                  <a16:creationId xmlns:a16="http://schemas.microsoft.com/office/drawing/2014/main" id="{09F0AB54-B4C4-407C-8E39-7AE4B555DAAE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4051" y="4451350"/>
              <a:ext cx="388938" cy="412750"/>
            </a:xfrm>
            <a:custGeom>
              <a:avLst/>
              <a:gdLst>
                <a:gd name="T0" fmla="*/ 42 w 118"/>
                <a:gd name="T1" fmla="*/ 54 h 125"/>
                <a:gd name="T2" fmla="*/ 51 w 118"/>
                <a:gd name="T3" fmla="*/ 49 h 125"/>
                <a:gd name="T4" fmla="*/ 101 w 118"/>
                <a:gd name="T5" fmla="*/ 48 h 125"/>
                <a:gd name="T6" fmla="*/ 99 w 118"/>
                <a:gd name="T7" fmla="*/ 108 h 125"/>
                <a:gd name="T8" fmla="*/ 50 w 118"/>
                <a:gd name="T9" fmla="*/ 122 h 125"/>
                <a:gd name="T10" fmla="*/ 39 w 118"/>
                <a:gd name="T11" fmla="*/ 108 h 125"/>
                <a:gd name="T12" fmla="*/ 55 w 118"/>
                <a:gd name="T13" fmla="*/ 98 h 125"/>
                <a:gd name="T14" fmla="*/ 84 w 118"/>
                <a:gd name="T15" fmla="*/ 71 h 125"/>
                <a:gd name="T16" fmla="*/ 75 w 118"/>
                <a:gd name="T17" fmla="*/ 60 h 125"/>
                <a:gd name="T18" fmla="*/ 57 w 118"/>
                <a:gd name="T19" fmla="*/ 66 h 125"/>
                <a:gd name="T20" fmla="*/ 12 w 118"/>
                <a:gd name="T21" fmla="*/ 59 h 125"/>
                <a:gd name="T22" fmla="*/ 9 w 118"/>
                <a:gd name="T23" fmla="*/ 49 h 125"/>
                <a:gd name="T24" fmla="*/ 1 w 118"/>
                <a:gd name="T25" fmla="*/ 33 h 125"/>
                <a:gd name="T26" fmla="*/ 17 w 118"/>
                <a:gd name="T27" fmla="*/ 23 h 125"/>
                <a:gd name="T28" fmla="*/ 54 w 118"/>
                <a:gd name="T29" fmla="*/ 2 h 125"/>
                <a:gd name="T30" fmla="*/ 70 w 118"/>
                <a:gd name="T31" fmla="*/ 3 h 125"/>
                <a:gd name="T32" fmla="*/ 67 w 118"/>
                <a:gd name="T33" fmla="*/ 20 h 125"/>
                <a:gd name="T34" fmla="*/ 48 w 118"/>
                <a:gd name="T35" fmla="*/ 32 h 125"/>
                <a:gd name="T36" fmla="*/ 42 w 118"/>
                <a:gd name="T37" fmla="*/ 54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8" h="125">
                  <a:moveTo>
                    <a:pt x="42" y="54"/>
                  </a:moveTo>
                  <a:cubicBezTo>
                    <a:pt x="46" y="52"/>
                    <a:pt x="49" y="51"/>
                    <a:pt x="51" y="49"/>
                  </a:cubicBezTo>
                  <a:cubicBezTo>
                    <a:pt x="67" y="36"/>
                    <a:pt x="92" y="34"/>
                    <a:pt x="101" y="48"/>
                  </a:cubicBezTo>
                  <a:cubicBezTo>
                    <a:pt x="118" y="73"/>
                    <a:pt x="118" y="91"/>
                    <a:pt x="99" y="108"/>
                  </a:cubicBezTo>
                  <a:cubicBezTo>
                    <a:pt x="85" y="120"/>
                    <a:pt x="68" y="125"/>
                    <a:pt x="50" y="122"/>
                  </a:cubicBezTo>
                  <a:cubicBezTo>
                    <a:pt x="44" y="120"/>
                    <a:pt x="35" y="118"/>
                    <a:pt x="39" y="108"/>
                  </a:cubicBezTo>
                  <a:cubicBezTo>
                    <a:pt x="42" y="101"/>
                    <a:pt x="44" y="95"/>
                    <a:pt x="55" y="98"/>
                  </a:cubicBezTo>
                  <a:cubicBezTo>
                    <a:pt x="79" y="104"/>
                    <a:pt x="90" y="94"/>
                    <a:pt x="84" y="71"/>
                  </a:cubicBezTo>
                  <a:cubicBezTo>
                    <a:pt x="83" y="67"/>
                    <a:pt x="78" y="60"/>
                    <a:pt x="75" y="60"/>
                  </a:cubicBezTo>
                  <a:cubicBezTo>
                    <a:pt x="69" y="60"/>
                    <a:pt x="60" y="62"/>
                    <a:pt x="57" y="66"/>
                  </a:cubicBezTo>
                  <a:cubicBezTo>
                    <a:pt x="37" y="95"/>
                    <a:pt x="25" y="87"/>
                    <a:pt x="12" y="59"/>
                  </a:cubicBezTo>
                  <a:cubicBezTo>
                    <a:pt x="11" y="55"/>
                    <a:pt x="10" y="52"/>
                    <a:pt x="9" y="49"/>
                  </a:cubicBezTo>
                  <a:cubicBezTo>
                    <a:pt x="6" y="43"/>
                    <a:pt x="0" y="37"/>
                    <a:pt x="1" y="33"/>
                  </a:cubicBezTo>
                  <a:cubicBezTo>
                    <a:pt x="4" y="29"/>
                    <a:pt x="11" y="27"/>
                    <a:pt x="17" y="23"/>
                  </a:cubicBezTo>
                  <a:cubicBezTo>
                    <a:pt x="29" y="16"/>
                    <a:pt x="41" y="8"/>
                    <a:pt x="54" y="2"/>
                  </a:cubicBezTo>
                  <a:cubicBezTo>
                    <a:pt x="58" y="0"/>
                    <a:pt x="65" y="3"/>
                    <a:pt x="70" y="3"/>
                  </a:cubicBezTo>
                  <a:cubicBezTo>
                    <a:pt x="69" y="9"/>
                    <a:pt x="70" y="17"/>
                    <a:pt x="67" y="20"/>
                  </a:cubicBezTo>
                  <a:cubicBezTo>
                    <a:pt x="62" y="26"/>
                    <a:pt x="55" y="28"/>
                    <a:pt x="48" y="32"/>
                  </a:cubicBezTo>
                  <a:cubicBezTo>
                    <a:pt x="41" y="37"/>
                    <a:pt x="35" y="43"/>
                    <a:pt x="42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8" name="Freeform 64">
              <a:extLst>
                <a:ext uri="{FF2B5EF4-FFF2-40B4-BE49-F238E27FC236}">
                  <a16:creationId xmlns:a16="http://schemas.microsoft.com/office/drawing/2014/main" id="{8EBBC6F4-E505-4979-9BE8-777C9D1441F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33776" y="2419350"/>
              <a:ext cx="449263" cy="436563"/>
            </a:xfrm>
            <a:custGeom>
              <a:avLst/>
              <a:gdLst>
                <a:gd name="T0" fmla="*/ 6 w 136"/>
                <a:gd name="T1" fmla="*/ 68 h 132"/>
                <a:gd name="T2" fmla="*/ 73 w 136"/>
                <a:gd name="T3" fmla="*/ 0 h 132"/>
                <a:gd name="T4" fmla="*/ 120 w 136"/>
                <a:gd name="T5" fmla="*/ 47 h 132"/>
                <a:gd name="T6" fmla="*/ 94 w 136"/>
                <a:gd name="T7" fmla="*/ 91 h 132"/>
                <a:gd name="T8" fmla="*/ 73 w 136"/>
                <a:gd name="T9" fmla="*/ 112 h 132"/>
                <a:gd name="T10" fmla="*/ 73 w 136"/>
                <a:gd name="T11" fmla="*/ 121 h 132"/>
                <a:gd name="T12" fmla="*/ 59 w 136"/>
                <a:gd name="T13" fmla="*/ 132 h 132"/>
                <a:gd name="T14" fmla="*/ 50 w 136"/>
                <a:gd name="T15" fmla="*/ 117 h 132"/>
                <a:gd name="T16" fmla="*/ 59 w 136"/>
                <a:gd name="T17" fmla="*/ 92 h 132"/>
                <a:gd name="T18" fmla="*/ 52 w 136"/>
                <a:gd name="T19" fmla="*/ 71 h 132"/>
                <a:gd name="T20" fmla="*/ 34 w 136"/>
                <a:gd name="T21" fmla="*/ 87 h 132"/>
                <a:gd name="T22" fmla="*/ 28 w 136"/>
                <a:gd name="T23" fmla="*/ 96 h 132"/>
                <a:gd name="T24" fmla="*/ 15 w 136"/>
                <a:gd name="T25" fmla="*/ 92 h 132"/>
                <a:gd name="T26" fmla="*/ 6 w 136"/>
                <a:gd name="T27" fmla="*/ 68 h 132"/>
                <a:gd name="T28" fmla="*/ 87 w 136"/>
                <a:gd name="T29" fmla="*/ 34 h 132"/>
                <a:gd name="T30" fmla="*/ 72 w 136"/>
                <a:gd name="T31" fmla="*/ 55 h 132"/>
                <a:gd name="T32" fmla="*/ 87 w 136"/>
                <a:gd name="T33" fmla="*/ 71 h 132"/>
                <a:gd name="T34" fmla="*/ 101 w 136"/>
                <a:gd name="T35" fmla="*/ 60 h 132"/>
                <a:gd name="T36" fmla="*/ 87 w 136"/>
                <a:gd name="T37" fmla="*/ 34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6" h="132">
                  <a:moveTo>
                    <a:pt x="6" y="68"/>
                  </a:moveTo>
                  <a:cubicBezTo>
                    <a:pt x="41" y="56"/>
                    <a:pt x="62" y="36"/>
                    <a:pt x="73" y="0"/>
                  </a:cubicBezTo>
                  <a:cubicBezTo>
                    <a:pt x="90" y="17"/>
                    <a:pt x="107" y="30"/>
                    <a:pt x="120" y="47"/>
                  </a:cubicBezTo>
                  <a:cubicBezTo>
                    <a:pt x="136" y="67"/>
                    <a:pt x="122" y="91"/>
                    <a:pt x="94" y="91"/>
                  </a:cubicBezTo>
                  <a:cubicBezTo>
                    <a:pt x="76" y="90"/>
                    <a:pt x="73" y="98"/>
                    <a:pt x="73" y="112"/>
                  </a:cubicBezTo>
                  <a:cubicBezTo>
                    <a:pt x="74" y="115"/>
                    <a:pt x="75" y="119"/>
                    <a:pt x="73" y="121"/>
                  </a:cubicBezTo>
                  <a:cubicBezTo>
                    <a:pt x="69" y="125"/>
                    <a:pt x="64" y="129"/>
                    <a:pt x="59" y="132"/>
                  </a:cubicBezTo>
                  <a:cubicBezTo>
                    <a:pt x="56" y="127"/>
                    <a:pt x="49" y="122"/>
                    <a:pt x="50" y="117"/>
                  </a:cubicBezTo>
                  <a:cubicBezTo>
                    <a:pt x="51" y="109"/>
                    <a:pt x="57" y="101"/>
                    <a:pt x="59" y="92"/>
                  </a:cubicBezTo>
                  <a:cubicBezTo>
                    <a:pt x="61" y="84"/>
                    <a:pt x="64" y="72"/>
                    <a:pt x="52" y="71"/>
                  </a:cubicBezTo>
                  <a:cubicBezTo>
                    <a:pt x="46" y="70"/>
                    <a:pt x="39" y="81"/>
                    <a:pt x="34" y="87"/>
                  </a:cubicBezTo>
                  <a:cubicBezTo>
                    <a:pt x="31" y="89"/>
                    <a:pt x="30" y="96"/>
                    <a:pt x="28" y="96"/>
                  </a:cubicBezTo>
                  <a:cubicBezTo>
                    <a:pt x="24" y="97"/>
                    <a:pt x="18" y="95"/>
                    <a:pt x="15" y="92"/>
                  </a:cubicBezTo>
                  <a:cubicBezTo>
                    <a:pt x="9" y="85"/>
                    <a:pt x="0" y="78"/>
                    <a:pt x="6" y="68"/>
                  </a:cubicBezTo>
                  <a:close/>
                  <a:moveTo>
                    <a:pt x="87" y="34"/>
                  </a:moveTo>
                  <a:cubicBezTo>
                    <a:pt x="80" y="43"/>
                    <a:pt x="71" y="50"/>
                    <a:pt x="72" y="55"/>
                  </a:cubicBezTo>
                  <a:cubicBezTo>
                    <a:pt x="73" y="61"/>
                    <a:pt x="81" y="68"/>
                    <a:pt x="87" y="71"/>
                  </a:cubicBezTo>
                  <a:cubicBezTo>
                    <a:pt x="94" y="74"/>
                    <a:pt x="102" y="68"/>
                    <a:pt x="101" y="60"/>
                  </a:cubicBezTo>
                  <a:cubicBezTo>
                    <a:pt x="99" y="52"/>
                    <a:pt x="93" y="45"/>
                    <a:pt x="87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9" name="Freeform 65">
              <a:extLst>
                <a:ext uri="{FF2B5EF4-FFF2-40B4-BE49-F238E27FC236}">
                  <a16:creationId xmlns:a16="http://schemas.microsoft.com/office/drawing/2014/main" id="{D58D79A9-9FF7-49BF-832A-1D13D52ECE64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9201" y="2782888"/>
              <a:ext cx="404813" cy="358775"/>
            </a:xfrm>
            <a:custGeom>
              <a:avLst/>
              <a:gdLst>
                <a:gd name="T0" fmla="*/ 0 w 123"/>
                <a:gd name="T1" fmla="*/ 34 h 109"/>
                <a:gd name="T2" fmla="*/ 33 w 123"/>
                <a:gd name="T3" fmla="*/ 17 h 109"/>
                <a:gd name="T4" fmla="*/ 36 w 123"/>
                <a:gd name="T5" fmla="*/ 19 h 109"/>
                <a:gd name="T6" fmla="*/ 31 w 123"/>
                <a:gd name="T7" fmla="*/ 31 h 109"/>
                <a:gd name="T8" fmla="*/ 33 w 123"/>
                <a:gd name="T9" fmla="*/ 79 h 109"/>
                <a:gd name="T10" fmla="*/ 46 w 123"/>
                <a:gd name="T11" fmla="*/ 83 h 109"/>
                <a:gd name="T12" fmla="*/ 51 w 123"/>
                <a:gd name="T13" fmla="*/ 72 h 109"/>
                <a:gd name="T14" fmla="*/ 50 w 123"/>
                <a:gd name="T15" fmla="*/ 48 h 109"/>
                <a:gd name="T16" fmla="*/ 79 w 123"/>
                <a:gd name="T17" fmla="*/ 3 h 109"/>
                <a:gd name="T18" fmla="*/ 116 w 123"/>
                <a:gd name="T19" fmla="*/ 38 h 109"/>
                <a:gd name="T20" fmla="*/ 119 w 123"/>
                <a:gd name="T21" fmla="*/ 55 h 109"/>
                <a:gd name="T22" fmla="*/ 98 w 123"/>
                <a:gd name="T23" fmla="*/ 82 h 109"/>
                <a:gd name="T24" fmla="*/ 102 w 123"/>
                <a:gd name="T25" fmla="*/ 49 h 109"/>
                <a:gd name="T26" fmla="*/ 84 w 123"/>
                <a:gd name="T27" fmla="*/ 20 h 109"/>
                <a:gd name="T28" fmla="*/ 75 w 123"/>
                <a:gd name="T29" fmla="*/ 50 h 109"/>
                <a:gd name="T30" fmla="*/ 78 w 123"/>
                <a:gd name="T31" fmla="*/ 79 h 109"/>
                <a:gd name="T32" fmla="*/ 57 w 123"/>
                <a:gd name="T33" fmla="*/ 103 h 109"/>
                <a:gd name="T34" fmla="*/ 6 w 123"/>
                <a:gd name="T35" fmla="*/ 65 h 109"/>
                <a:gd name="T36" fmla="*/ 0 w 123"/>
                <a:gd name="T37" fmla="*/ 34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3" h="109">
                  <a:moveTo>
                    <a:pt x="0" y="34"/>
                  </a:moveTo>
                  <a:cubicBezTo>
                    <a:pt x="10" y="29"/>
                    <a:pt x="21" y="23"/>
                    <a:pt x="33" y="17"/>
                  </a:cubicBezTo>
                  <a:cubicBezTo>
                    <a:pt x="34" y="17"/>
                    <a:pt x="35" y="18"/>
                    <a:pt x="36" y="19"/>
                  </a:cubicBezTo>
                  <a:cubicBezTo>
                    <a:pt x="34" y="23"/>
                    <a:pt x="34" y="28"/>
                    <a:pt x="31" y="31"/>
                  </a:cubicBezTo>
                  <a:cubicBezTo>
                    <a:pt x="19" y="43"/>
                    <a:pt x="20" y="68"/>
                    <a:pt x="33" y="79"/>
                  </a:cubicBezTo>
                  <a:cubicBezTo>
                    <a:pt x="37" y="82"/>
                    <a:pt x="42" y="84"/>
                    <a:pt x="46" y="83"/>
                  </a:cubicBezTo>
                  <a:cubicBezTo>
                    <a:pt x="49" y="82"/>
                    <a:pt x="51" y="76"/>
                    <a:pt x="51" y="72"/>
                  </a:cubicBezTo>
                  <a:cubicBezTo>
                    <a:pt x="52" y="64"/>
                    <a:pt x="51" y="56"/>
                    <a:pt x="50" y="48"/>
                  </a:cubicBezTo>
                  <a:cubicBezTo>
                    <a:pt x="47" y="26"/>
                    <a:pt x="60" y="5"/>
                    <a:pt x="79" y="3"/>
                  </a:cubicBezTo>
                  <a:cubicBezTo>
                    <a:pt x="96" y="0"/>
                    <a:pt x="113" y="16"/>
                    <a:pt x="116" y="38"/>
                  </a:cubicBezTo>
                  <a:cubicBezTo>
                    <a:pt x="117" y="43"/>
                    <a:pt x="117" y="49"/>
                    <a:pt x="119" y="55"/>
                  </a:cubicBezTo>
                  <a:cubicBezTo>
                    <a:pt x="123" y="73"/>
                    <a:pt x="118" y="80"/>
                    <a:pt x="98" y="82"/>
                  </a:cubicBezTo>
                  <a:cubicBezTo>
                    <a:pt x="99" y="71"/>
                    <a:pt x="102" y="60"/>
                    <a:pt x="102" y="49"/>
                  </a:cubicBezTo>
                  <a:cubicBezTo>
                    <a:pt x="102" y="34"/>
                    <a:pt x="91" y="17"/>
                    <a:pt x="84" y="20"/>
                  </a:cubicBezTo>
                  <a:cubicBezTo>
                    <a:pt x="70" y="26"/>
                    <a:pt x="75" y="40"/>
                    <a:pt x="75" y="50"/>
                  </a:cubicBezTo>
                  <a:cubicBezTo>
                    <a:pt x="75" y="60"/>
                    <a:pt x="77" y="69"/>
                    <a:pt x="78" y="79"/>
                  </a:cubicBezTo>
                  <a:cubicBezTo>
                    <a:pt x="79" y="93"/>
                    <a:pt x="71" y="101"/>
                    <a:pt x="57" y="103"/>
                  </a:cubicBezTo>
                  <a:cubicBezTo>
                    <a:pt x="31" y="109"/>
                    <a:pt x="10" y="93"/>
                    <a:pt x="6" y="65"/>
                  </a:cubicBezTo>
                  <a:cubicBezTo>
                    <a:pt x="5" y="55"/>
                    <a:pt x="2" y="46"/>
                    <a:pt x="0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0" name="Freeform 66">
              <a:extLst>
                <a:ext uri="{FF2B5EF4-FFF2-40B4-BE49-F238E27FC236}">
                  <a16:creationId xmlns:a16="http://schemas.microsoft.com/office/drawing/2014/main" id="{92E9720A-45CA-4D4E-A50E-4107F8608BE8}"/>
                </a:ext>
              </a:extLst>
            </p:cNvPr>
            <p:cNvSpPr>
              <a:spLocks/>
            </p:cNvSpPr>
            <p:nvPr/>
          </p:nvSpPr>
          <p:spPr bwMode="auto">
            <a:xfrm>
              <a:off x="2433638" y="2027238"/>
              <a:ext cx="319088" cy="376238"/>
            </a:xfrm>
            <a:custGeom>
              <a:avLst/>
              <a:gdLst>
                <a:gd name="T0" fmla="*/ 42 w 97"/>
                <a:gd name="T1" fmla="*/ 108 h 114"/>
                <a:gd name="T2" fmla="*/ 15 w 97"/>
                <a:gd name="T3" fmla="*/ 114 h 114"/>
                <a:gd name="T4" fmla="*/ 0 w 97"/>
                <a:gd name="T5" fmla="*/ 16 h 114"/>
                <a:gd name="T6" fmla="*/ 43 w 97"/>
                <a:gd name="T7" fmla="*/ 22 h 114"/>
                <a:gd name="T8" fmla="*/ 63 w 97"/>
                <a:gd name="T9" fmla="*/ 47 h 114"/>
                <a:gd name="T10" fmla="*/ 74 w 97"/>
                <a:gd name="T11" fmla="*/ 54 h 114"/>
                <a:gd name="T12" fmla="*/ 68 w 97"/>
                <a:gd name="T13" fmla="*/ 16 h 114"/>
                <a:gd name="T14" fmla="*/ 77 w 97"/>
                <a:gd name="T15" fmla="*/ 1 h 114"/>
                <a:gd name="T16" fmla="*/ 97 w 97"/>
                <a:gd name="T17" fmla="*/ 1 h 114"/>
                <a:gd name="T18" fmla="*/ 88 w 97"/>
                <a:gd name="T19" fmla="*/ 47 h 114"/>
                <a:gd name="T20" fmla="*/ 94 w 97"/>
                <a:gd name="T21" fmla="*/ 80 h 114"/>
                <a:gd name="T22" fmla="*/ 88 w 97"/>
                <a:gd name="T23" fmla="*/ 94 h 114"/>
                <a:gd name="T24" fmla="*/ 73 w 97"/>
                <a:gd name="T25" fmla="*/ 89 h 114"/>
                <a:gd name="T26" fmla="*/ 51 w 97"/>
                <a:gd name="T27" fmla="*/ 61 h 114"/>
                <a:gd name="T28" fmla="*/ 33 w 97"/>
                <a:gd name="T29" fmla="*/ 42 h 114"/>
                <a:gd name="T30" fmla="*/ 42 w 97"/>
                <a:gd name="T31" fmla="*/ 108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7" h="114">
                  <a:moveTo>
                    <a:pt x="42" y="108"/>
                  </a:moveTo>
                  <a:cubicBezTo>
                    <a:pt x="33" y="110"/>
                    <a:pt x="24" y="112"/>
                    <a:pt x="15" y="114"/>
                  </a:cubicBezTo>
                  <a:cubicBezTo>
                    <a:pt x="10" y="81"/>
                    <a:pt x="5" y="49"/>
                    <a:pt x="0" y="16"/>
                  </a:cubicBezTo>
                  <a:cubicBezTo>
                    <a:pt x="11" y="6"/>
                    <a:pt x="31" y="7"/>
                    <a:pt x="43" y="22"/>
                  </a:cubicBezTo>
                  <a:cubicBezTo>
                    <a:pt x="50" y="31"/>
                    <a:pt x="56" y="39"/>
                    <a:pt x="63" y="47"/>
                  </a:cubicBezTo>
                  <a:cubicBezTo>
                    <a:pt x="65" y="49"/>
                    <a:pt x="67" y="50"/>
                    <a:pt x="74" y="54"/>
                  </a:cubicBezTo>
                  <a:cubicBezTo>
                    <a:pt x="72" y="39"/>
                    <a:pt x="73" y="26"/>
                    <a:pt x="68" y="16"/>
                  </a:cubicBezTo>
                  <a:cubicBezTo>
                    <a:pt x="62" y="4"/>
                    <a:pt x="67" y="1"/>
                    <a:pt x="77" y="1"/>
                  </a:cubicBezTo>
                  <a:cubicBezTo>
                    <a:pt x="82" y="0"/>
                    <a:pt x="88" y="1"/>
                    <a:pt x="97" y="1"/>
                  </a:cubicBezTo>
                  <a:cubicBezTo>
                    <a:pt x="82" y="17"/>
                    <a:pt x="86" y="32"/>
                    <a:pt x="88" y="47"/>
                  </a:cubicBezTo>
                  <a:cubicBezTo>
                    <a:pt x="90" y="58"/>
                    <a:pt x="93" y="69"/>
                    <a:pt x="94" y="80"/>
                  </a:cubicBezTo>
                  <a:cubicBezTo>
                    <a:pt x="94" y="85"/>
                    <a:pt x="91" y="93"/>
                    <a:pt x="88" y="94"/>
                  </a:cubicBezTo>
                  <a:cubicBezTo>
                    <a:pt x="84" y="95"/>
                    <a:pt x="76" y="93"/>
                    <a:pt x="73" y="89"/>
                  </a:cubicBezTo>
                  <a:cubicBezTo>
                    <a:pt x="65" y="81"/>
                    <a:pt x="58" y="71"/>
                    <a:pt x="51" y="61"/>
                  </a:cubicBezTo>
                  <a:cubicBezTo>
                    <a:pt x="46" y="55"/>
                    <a:pt x="40" y="50"/>
                    <a:pt x="33" y="42"/>
                  </a:cubicBezTo>
                  <a:cubicBezTo>
                    <a:pt x="26" y="67"/>
                    <a:pt x="31" y="87"/>
                    <a:pt x="42" y="1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1" name="Freeform 67">
              <a:extLst>
                <a:ext uri="{FF2B5EF4-FFF2-40B4-BE49-F238E27FC236}">
                  <a16:creationId xmlns:a16="http://schemas.microsoft.com/office/drawing/2014/main" id="{9314FEE1-72BB-4EE1-AC5F-BA059C0E4A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8613" y="2357438"/>
              <a:ext cx="446088" cy="438150"/>
            </a:xfrm>
            <a:custGeom>
              <a:avLst/>
              <a:gdLst>
                <a:gd name="T0" fmla="*/ 103 w 135"/>
                <a:gd name="T1" fmla="*/ 108 h 133"/>
                <a:gd name="T2" fmla="*/ 88 w 135"/>
                <a:gd name="T3" fmla="*/ 125 h 133"/>
                <a:gd name="T4" fmla="*/ 69 w 135"/>
                <a:gd name="T5" fmla="*/ 122 h 133"/>
                <a:gd name="T6" fmla="*/ 27 w 135"/>
                <a:gd name="T7" fmla="*/ 82 h 133"/>
                <a:gd name="T8" fmla="*/ 0 w 135"/>
                <a:gd name="T9" fmla="*/ 63 h 133"/>
                <a:gd name="T10" fmla="*/ 26 w 135"/>
                <a:gd name="T11" fmla="*/ 41 h 133"/>
                <a:gd name="T12" fmla="*/ 79 w 135"/>
                <a:gd name="T13" fmla="*/ 54 h 133"/>
                <a:gd name="T14" fmla="*/ 47 w 135"/>
                <a:gd name="T15" fmla="*/ 21 h 133"/>
                <a:gd name="T16" fmla="*/ 66 w 135"/>
                <a:gd name="T17" fmla="*/ 0 h 133"/>
                <a:gd name="T18" fmla="*/ 135 w 135"/>
                <a:gd name="T19" fmla="*/ 78 h 133"/>
                <a:gd name="T20" fmla="*/ 41 w 135"/>
                <a:gd name="T21" fmla="*/ 62 h 133"/>
                <a:gd name="T22" fmla="*/ 103 w 135"/>
                <a:gd name="T23" fmla="*/ 108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5" h="133">
                  <a:moveTo>
                    <a:pt x="103" y="108"/>
                  </a:moveTo>
                  <a:cubicBezTo>
                    <a:pt x="98" y="115"/>
                    <a:pt x="93" y="120"/>
                    <a:pt x="88" y="125"/>
                  </a:cubicBezTo>
                  <a:cubicBezTo>
                    <a:pt x="80" y="132"/>
                    <a:pt x="77" y="133"/>
                    <a:pt x="69" y="122"/>
                  </a:cubicBezTo>
                  <a:cubicBezTo>
                    <a:pt x="58" y="106"/>
                    <a:pt x="42" y="95"/>
                    <a:pt x="27" y="82"/>
                  </a:cubicBezTo>
                  <a:cubicBezTo>
                    <a:pt x="19" y="75"/>
                    <a:pt x="10" y="70"/>
                    <a:pt x="0" y="63"/>
                  </a:cubicBezTo>
                  <a:cubicBezTo>
                    <a:pt x="1" y="48"/>
                    <a:pt x="21" y="50"/>
                    <a:pt x="26" y="41"/>
                  </a:cubicBezTo>
                  <a:cubicBezTo>
                    <a:pt x="45" y="45"/>
                    <a:pt x="62" y="49"/>
                    <a:pt x="79" y="54"/>
                  </a:cubicBezTo>
                  <a:cubicBezTo>
                    <a:pt x="80" y="38"/>
                    <a:pt x="66" y="24"/>
                    <a:pt x="47" y="21"/>
                  </a:cubicBezTo>
                  <a:cubicBezTo>
                    <a:pt x="48" y="10"/>
                    <a:pt x="48" y="10"/>
                    <a:pt x="66" y="0"/>
                  </a:cubicBezTo>
                  <a:cubicBezTo>
                    <a:pt x="83" y="30"/>
                    <a:pt x="109" y="51"/>
                    <a:pt x="135" y="78"/>
                  </a:cubicBezTo>
                  <a:cubicBezTo>
                    <a:pt x="102" y="83"/>
                    <a:pt x="76" y="61"/>
                    <a:pt x="41" y="62"/>
                  </a:cubicBezTo>
                  <a:cubicBezTo>
                    <a:pt x="62" y="82"/>
                    <a:pt x="75" y="103"/>
                    <a:pt x="103" y="1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2" name="Freeform 68">
              <a:extLst>
                <a:ext uri="{FF2B5EF4-FFF2-40B4-BE49-F238E27FC236}">
                  <a16:creationId xmlns:a16="http://schemas.microsoft.com/office/drawing/2014/main" id="{83C2B933-A746-42FB-BBFA-A76FCC81E9FD}"/>
                </a:ext>
              </a:extLst>
            </p:cNvPr>
            <p:cNvSpPr>
              <a:spLocks/>
            </p:cNvSpPr>
            <p:nvPr/>
          </p:nvSpPr>
          <p:spPr bwMode="auto">
            <a:xfrm>
              <a:off x="3267076" y="2214563"/>
              <a:ext cx="412750" cy="422275"/>
            </a:xfrm>
            <a:custGeom>
              <a:avLst/>
              <a:gdLst>
                <a:gd name="T0" fmla="*/ 84 w 125"/>
                <a:gd name="T1" fmla="*/ 113 h 128"/>
                <a:gd name="T2" fmla="*/ 53 w 125"/>
                <a:gd name="T3" fmla="*/ 118 h 128"/>
                <a:gd name="T4" fmla="*/ 0 w 125"/>
                <a:gd name="T5" fmla="*/ 81 h 128"/>
                <a:gd name="T6" fmla="*/ 23 w 125"/>
                <a:gd name="T7" fmla="*/ 64 h 128"/>
                <a:gd name="T8" fmla="*/ 54 w 125"/>
                <a:gd name="T9" fmla="*/ 12 h 128"/>
                <a:gd name="T10" fmla="*/ 68 w 125"/>
                <a:gd name="T11" fmla="*/ 6 h 128"/>
                <a:gd name="T12" fmla="*/ 117 w 125"/>
                <a:gd name="T13" fmla="*/ 37 h 128"/>
                <a:gd name="T14" fmla="*/ 125 w 125"/>
                <a:gd name="T15" fmla="*/ 51 h 128"/>
                <a:gd name="T16" fmla="*/ 120 w 125"/>
                <a:gd name="T17" fmla="*/ 57 h 128"/>
                <a:gd name="T18" fmla="*/ 107 w 125"/>
                <a:gd name="T19" fmla="*/ 49 h 128"/>
                <a:gd name="T20" fmla="*/ 74 w 125"/>
                <a:gd name="T21" fmla="*/ 28 h 128"/>
                <a:gd name="T22" fmla="*/ 56 w 125"/>
                <a:gd name="T23" fmla="*/ 49 h 128"/>
                <a:gd name="T24" fmla="*/ 100 w 125"/>
                <a:gd name="T25" fmla="*/ 72 h 128"/>
                <a:gd name="T26" fmla="*/ 90 w 125"/>
                <a:gd name="T27" fmla="*/ 86 h 128"/>
                <a:gd name="T28" fmla="*/ 76 w 125"/>
                <a:gd name="T29" fmla="*/ 84 h 128"/>
                <a:gd name="T30" fmla="*/ 64 w 125"/>
                <a:gd name="T31" fmla="*/ 72 h 128"/>
                <a:gd name="T32" fmla="*/ 40 w 125"/>
                <a:gd name="T33" fmla="*/ 74 h 128"/>
                <a:gd name="T34" fmla="*/ 45 w 125"/>
                <a:gd name="T35" fmla="*/ 99 h 128"/>
                <a:gd name="T36" fmla="*/ 84 w 125"/>
                <a:gd name="T37" fmla="*/ 11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5" h="128">
                  <a:moveTo>
                    <a:pt x="84" y="113"/>
                  </a:moveTo>
                  <a:cubicBezTo>
                    <a:pt x="80" y="123"/>
                    <a:pt x="68" y="128"/>
                    <a:pt x="53" y="118"/>
                  </a:cubicBezTo>
                  <a:cubicBezTo>
                    <a:pt x="37" y="108"/>
                    <a:pt x="21" y="96"/>
                    <a:pt x="0" y="81"/>
                  </a:cubicBezTo>
                  <a:cubicBezTo>
                    <a:pt x="8" y="75"/>
                    <a:pt x="18" y="71"/>
                    <a:pt x="23" y="64"/>
                  </a:cubicBezTo>
                  <a:cubicBezTo>
                    <a:pt x="35" y="48"/>
                    <a:pt x="44" y="30"/>
                    <a:pt x="54" y="12"/>
                  </a:cubicBezTo>
                  <a:cubicBezTo>
                    <a:pt x="57" y="6"/>
                    <a:pt x="60" y="0"/>
                    <a:pt x="68" y="6"/>
                  </a:cubicBezTo>
                  <a:cubicBezTo>
                    <a:pt x="84" y="16"/>
                    <a:pt x="101" y="26"/>
                    <a:pt x="117" y="37"/>
                  </a:cubicBezTo>
                  <a:cubicBezTo>
                    <a:pt x="121" y="39"/>
                    <a:pt x="123" y="46"/>
                    <a:pt x="125" y="51"/>
                  </a:cubicBezTo>
                  <a:cubicBezTo>
                    <a:pt x="125" y="52"/>
                    <a:pt x="121" y="57"/>
                    <a:pt x="120" y="57"/>
                  </a:cubicBezTo>
                  <a:cubicBezTo>
                    <a:pt x="116" y="55"/>
                    <a:pt x="111" y="52"/>
                    <a:pt x="107" y="49"/>
                  </a:cubicBezTo>
                  <a:cubicBezTo>
                    <a:pt x="96" y="42"/>
                    <a:pt x="85" y="35"/>
                    <a:pt x="74" y="28"/>
                  </a:cubicBezTo>
                  <a:cubicBezTo>
                    <a:pt x="68" y="35"/>
                    <a:pt x="63" y="41"/>
                    <a:pt x="56" y="49"/>
                  </a:cubicBezTo>
                  <a:cubicBezTo>
                    <a:pt x="71" y="57"/>
                    <a:pt x="84" y="64"/>
                    <a:pt x="100" y="72"/>
                  </a:cubicBezTo>
                  <a:cubicBezTo>
                    <a:pt x="98" y="75"/>
                    <a:pt x="96" y="82"/>
                    <a:pt x="90" y="86"/>
                  </a:cubicBezTo>
                  <a:cubicBezTo>
                    <a:pt x="88" y="88"/>
                    <a:pt x="80" y="87"/>
                    <a:pt x="76" y="84"/>
                  </a:cubicBezTo>
                  <a:cubicBezTo>
                    <a:pt x="71" y="82"/>
                    <a:pt x="68" y="76"/>
                    <a:pt x="64" y="72"/>
                  </a:cubicBezTo>
                  <a:cubicBezTo>
                    <a:pt x="55" y="65"/>
                    <a:pt x="48" y="63"/>
                    <a:pt x="40" y="74"/>
                  </a:cubicBezTo>
                  <a:cubicBezTo>
                    <a:pt x="33" y="85"/>
                    <a:pt x="32" y="94"/>
                    <a:pt x="45" y="99"/>
                  </a:cubicBezTo>
                  <a:cubicBezTo>
                    <a:pt x="58" y="104"/>
                    <a:pt x="71" y="108"/>
                    <a:pt x="84" y="1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3" name="Freeform 69">
              <a:extLst>
                <a:ext uri="{FF2B5EF4-FFF2-40B4-BE49-F238E27FC236}">
                  <a16:creationId xmlns:a16="http://schemas.microsoft.com/office/drawing/2014/main" id="{B834414A-DB12-465B-B1FA-8965FFBC10F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3176" y="3432175"/>
              <a:ext cx="407988" cy="303213"/>
            </a:xfrm>
            <a:custGeom>
              <a:avLst/>
              <a:gdLst>
                <a:gd name="T0" fmla="*/ 0 w 124"/>
                <a:gd name="T1" fmla="*/ 32 h 92"/>
                <a:gd name="T2" fmla="*/ 11 w 124"/>
                <a:gd name="T3" fmla="*/ 0 h 92"/>
                <a:gd name="T4" fmla="*/ 64 w 124"/>
                <a:gd name="T5" fmla="*/ 8 h 92"/>
                <a:gd name="T6" fmla="*/ 71 w 124"/>
                <a:gd name="T7" fmla="*/ 7 h 92"/>
                <a:gd name="T8" fmla="*/ 113 w 124"/>
                <a:gd name="T9" fmla="*/ 19 h 92"/>
                <a:gd name="T10" fmla="*/ 114 w 124"/>
                <a:gd name="T11" fmla="*/ 70 h 92"/>
                <a:gd name="T12" fmla="*/ 90 w 124"/>
                <a:gd name="T13" fmla="*/ 83 h 92"/>
                <a:gd name="T14" fmla="*/ 41 w 124"/>
                <a:gd name="T15" fmla="*/ 87 h 92"/>
                <a:gd name="T16" fmla="*/ 12 w 124"/>
                <a:gd name="T17" fmla="*/ 92 h 92"/>
                <a:gd name="T18" fmla="*/ 32 w 124"/>
                <a:gd name="T19" fmla="*/ 66 h 92"/>
                <a:gd name="T20" fmla="*/ 85 w 124"/>
                <a:gd name="T21" fmla="*/ 66 h 92"/>
                <a:gd name="T22" fmla="*/ 103 w 124"/>
                <a:gd name="T23" fmla="*/ 51 h 92"/>
                <a:gd name="T24" fmla="*/ 87 w 124"/>
                <a:gd name="T25" fmla="*/ 23 h 92"/>
                <a:gd name="T26" fmla="*/ 16 w 124"/>
                <a:gd name="T27" fmla="*/ 32 h 92"/>
                <a:gd name="T28" fmla="*/ 0 w 124"/>
                <a:gd name="T29" fmla="*/ 3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4" h="92">
                  <a:moveTo>
                    <a:pt x="0" y="32"/>
                  </a:moveTo>
                  <a:cubicBezTo>
                    <a:pt x="4" y="20"/>
                    <a:pt x="7" y="11"/>
                    <a:pt x="11" y="0"/>
                  </a:cubicBezTo>
                  <a:cubicBezTo>
                    <a:pt x="28" y="20"/>
                    <a:pt x="47" y="7"/>
                    <a:pt x="64" y="8"/>
                  </a:cubicBezTo>
                  <a:cubicBezTo>
                    <a:pt x="66" y="9"/>
                    <a:pt x="69" y="7"/>
                    <a:pt x="71" y="7"/>
                  </a:cubicBezTo>
                  <a:cubicBezTo>
                    <a:pt x="87" y="5"/>
                    <a:pt x="104" y="4"/>
                    <a:pt x="113" y="19"/>
                  </a:cubicBezTo>
                  <a:cubicBezTo>
                    <a:pt x="122" y="35"/>
                    <a:pt x="124" y="54"/>
                    <a:pt x="114" y="70"/>
                  </a:cubicBezTo>
                  <a:cubicBezTo>
                    <a:pt x="110" y="77"/>
                    <a:pt x="99" y="81"/>
                    <a:pt x="90" y="83"/>
                  </a:cubicBezTo>
                  <a:cubicBezTo>
                    <a:pt x="74" y="86"/>
                    <a:pt x="57" y="85"/>
                    <a:pt x="41" y="87"/>
                  </a:cubicBezTo>
                  <a:cubicBezTo>
                    <a:pt x="31" y="88"/>
                    <a:pt x="21" y="90"/>
                    <a:pt x="12" y="92"/>
                  </a:cubicBezTo>
                  <a:cubicBezTo>
                    <a:pt x="8" y="69"/>
                    <a:pt x="10" y="66"/>
                    <a:pt x="32" y="66"/>
                  </a:cubicBezTo>
                  <a:cubicBezTo>
                    <a:pt x="50" y="66"/>
                    <a:pt x="68" y="67"/>
                    <a:pt x="85" y="66"/>
                  </a:cubicBezTo>
                  <a:cubicBezTo>
                    <a:pt x="94" y="65"/>
                    <a:pt x="103" y="65"/>
                    <a:pt x="103" y="51"/>
                  </a:cubicBezTo>
                  <a:cubicBezTo>
                    <a:pt x="104" y="33"/>
                    <a:pt x="100" y="23"/>
                    <a:pt x="87" y="23"/>
                  </a:cubicBezTo>
                  <a:cubicBezTo>
                    <a:pt x="63" y="23"/>
                    <a:pt x="39" y="18"/>
                    <a:pt x="16" y="32"/>
                  </a:cubicBezTo>
                  <a:cubicBezTo>
                    <a:pt x="13" y="34"/>
                    <a:pt x="7" y="32"/>
                    <a:pt x="0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4" name="Freeform 70">
              <a:extLst>
                <a:ext uri="{FF2B5EF4-FFF2-40B4-BE49-F238E27FC236}">
                  <a16:creationId xmlns:a16="http://schemas.microsoft.com/office/drawing/2014/main" id="{A90EC90A-DDB5-4057-8BEB-C5AF63269196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8738" y="3792538"/>
              <a:ext cx="434975" cy="285750"/>
            </a:xfrm>
            <a:custGeom>
              <a:avLst/>
              <a:gdLst>
                <a:gd name="T0" fmla="*/ 119 w 132"/>
                <a:gd name="T1" fmla="*/ 22 h 87"/>
                <a:gd name="T2" fmla="*/ 131 w 132"/>
                <a:gd name="T3" fmla="*/ 48 h 87"/>
                <a:gd name="T4" fmla="*/ 125 w 132"/>
                <a:gd name="T5" fmla="*/ 58 h 87"/>
                <a:gd name="T6" fmla="*/ 74 w 132"/>
                <a:gd name="T7" fmla="*/ 69 h 87"/>
                <a:gd name="T8" fmla="*/ 33 w 132"/>
                <a:gd name="T9" fmla="*/ 87 h 87"/>
                <a:gd name="T10" fmla="*/ 18 w 132"/>
                <a:gd name="T11" fmla="*/ 63 h 87"/>
                <a:gd name="T12" fmla="*/ 6 w 132"/>
                <a:gd name="T13" fmla="*/ 30 h 87"/>
                <a:gd name="T14" fmla="*/ 19 w 132"/>
                <a:gd name="T15" fmla="*/ 9 h 87"/>
                <a:gd name="T16" fmla="*/ 28 w 132"/>
                <a:gd name="T17" fmla="*/ 49 h 87"/>
                <a:gd name="T18" fmla="*/ 45 w 132"/>
                <a:gd name="T19" fmla="*/ 57 h 87"/>
                <a:gd name="T20" fmla="*/ 59 w 132"/>
                <a:gd name="T21" fmla="*/ 41 h 87"/>
                <a:gd name="T22" fmla="*/ 47 w 132"/>
                <a:gd name="T23" fmla="*/ 18 h 87"/>
                <a:gd name="T24" fmla="*/ 42 w 132"/>
                <a:gd name="T25" fmla="*/ 10 h 87"/>
                <a:gd name="T26" fmla="*/ 52 w 132"/>
                <a:gd name="T27" fmla="*/ 2 h 87"/>
                <a:gd name="T28" fmla="*/ 62 w 132"/>
                <a:gd name="T29" fmla="*/ 0 h 87"/>
                <a:gd name="T30" fmla="*/ 83 w 132"/>
                <a:gd name="T31" fmla="*/ 42 h 87"/>
                <a:gd name="T32" fmla="*/ 119 w 132"/>
                <a:gd name="T33" fmla="*/ 22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2" h="87">
                  <a:moveTo>
                    <a:pt x="119" y="22"/>
                  </a:moveTo>
                  <a:cubicBezTo>
                    <a:pt x="124" y="32"/>
                    <a:pt x="129" y="39"/>
                    <a:pt x="131" y="48"/>
                  </a:cubicBezTo>
                  <a:cubicBezTo>
                    <a:pt x="132" y="50"/>
                    <a:pt x="126" y="58"/>
                    <a:pt x="125" y="58"/>
                  </a:cubicBezTo>
                  <a:cubicBezTo>
                    <a:pt x="106" y="52"/>
                    <a:pt x="90" y="64"/>
                    <a:pt x="74" y="69"/>
                  </a:cubicBezTo>
                  <a:cubicBezTo>
                    <a:pt x="61" y="73"/>
                    <a:pt x="48" y="80"/>
                    <a:pt x="33" y="87"/>
                  </a:cubicBezTo>
                  <a:cubicBezTo>
                    <a:pt x="29" y="81"/>
                    <a:pt x="22" y="72"/>
                    <a:pt x="18" y="63"/>
                  </a:cubicBezTo>
                  <a:cubicBezTo>
                    <a:pt x="13" y="52"/>
                    <a:pt x="10" y="41"/>
                    <a:pt x="6" y="30"/>
                  </a:cubicBezTo>
                  <a:cubicBezTo>
                    <a:pt x="0" y="15"/>
                    <a:pt x="5" y="8"/>
                    <a:pt x="19" y="9"/>
                  </a:cubicBezTo>
                  <a:cubicBezTo>
                    <a:pt x="22" y="23"/>
                    <a:pt x="25" y="36"/>
                    <a:pt x="28" y="49"/>
                  </a:cubicBezTo>
                  <a:cubicBezTo>
                    <a:pt x="31" y="59"/>
                    <a:pt x="35" y="60"/>
                    <a:pt x="45" y="57"/>
                  </a:cubicBezTo>
                  <a:cubicBezTo>
                    <a:pt x="54" y="54"/>
                    <a:pt x="62" y="51"/>
                    <a:pt x="59" y="41"/>
                  </a:cubicBezTo>
                  <a:cubicBezTo>
                    <a:pt x="56" y="33"/>
                    <a:pt x="51" y="26"/>
                    <a:pt x="47" y="18"/>
                  </a:cubicBezTo>
                  <a:cubicBezTo>
                    <a:pt x="45" y="15"/>
                    <a:pt x="41" y="11"/>
                    <a:pt x="42" y="10"/>
                  </a:cubicBezTo>
                  <a:cubicBezTo>
                    <a:pt x="44" y="6"/>
                    <a:pt x="48" y="4"/>
                    <a:pt x="52" y="2"/>
                  </a:cubicBezTo>
                  <a:cubicBezTo>
                    <a:pt x="56" y="1"/>
                    <a:pt x="62" y="1"/>
                    <a:pt x="62" y="0"/>
                  </a:cubicBezTo>
                  <a:cubicBezTo>
                    <a:pt x="69" y="15"/>
                    <a:pt x="74" y="30"/>
                    <a:pt x="83" y="42"/>
                  </a:cubicBezTo>
                  <a:cubicBezTo>
                    <a:pt x="87" y="48"/>
                    <a:pt x="112" y="34"/>
                    <a:pt x="119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5" name="Freeform 71">
              <a:extLst>
                <a:ext uri="{FF2B5EF4-FFF2-40B4-BE49-F238E27FC236}">
                  <a16:creationId xmlns:a16="http://schemas.microsoft.com/office/drawing/2014/main" id="{E7582C38-381E-4C0E-AB43-A7541560074A}"/>
                </a:ext>
              </a:extLst>
            </p:cNvPr>
            <p:cNvSpPr>
              <a:spLocks/>
            </p:cNvSpPr>
            <p:nvPr/>
          </p:nvSpPr>
          <p:spPr bwMode="auto">
            <a:xfrm>
              <a:off x="3821113" y="3821113"/>
              <a:ext cx="422275" cy="303213"/>
            </a:xfrm>
            <a:custGeom>
              <a:avLst/>
              <a:gdLst>
                <a:gd name="T0" fmla="*/ 123 w 128"/>
                <a:gd name="T1" fmla="*/ 2 h 92"/>
                <a:gd name="T2" fmla="*/ 98 w 128"/>
                <a:gd name="T3" fmla="*/ 35 h 92"/>
                <a:gd name="T4" fmla="*/ 69 w 128"/>
                <a:gd name="T5" fmla="*/ 36 h 92"/>
                <a:gd name="T6" fmla="*/ 67 w 128"/>
                <a:gd name="T7" fmla="*/ 43 h 92"/>
                <a:gd name="T8" fmla="*/ 100 w 128"/>
                <a:gd name="T9" fmla="*/ 69 h 92"/>
                <a:gd name="T10" fmla="*/ 104 w 128"/>
                <a:gd name="T11" fmla="*/ 66 h 92"/>
                <a:gd name="T12" fmla="*/ 103 w 128"/>
                <a:gd name="T13" fmla="*/ 82 h 92"/>
                <a:gd name="T14" fmla="*/ 96 w 128"/>
                <a:gd name="T15" fmla="*/ 92 h 92"/>
                <a:gd name="T16" fmla="*/ 86 w 128"/>
                <a:gd name="T17" fmla="*/ 88 h 92"/>
                <a:gd name="T18" fmla="*/ 50 w 128"/>
                <a:gd name="T19" fmla="*/ 50 h 92"/>
                <a:gd name="T20" fmla="*/ 0 w 128"/>
                <a:gd name="T21" fmla="*/ 42 h 92"/>
                <a:gd name="T22" fmla="*/ 11 w 128"/>
                <a:gd name="T23" fmla="*/ 3 h 92"/>
                <a:gd name="T24" fmla="*/ 22 w 128"/>
                <a:gd name="T25" fmla="*/ 1 h 92"/>
                <a:gd name="T26" fmla="*/ 65 w 128"/>
                <a:gd name="T27" fmla="*/ 19 h 92"/>
                <a:gd name="T28" fmla="*/ 123 w 128"/>
                <a:gd name="T29" fmla="*/ 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8" h="92">
                  <a:moveTo>
                    <a:pt x="123" y="2"/>
                  </a:moveTo>
                  <a:cubicBezTo>
                    <a:pt x="128" y="19"/>
                    <a:pt x="117" y="34"/>
                    <a:pt x="98" y="35"/>
                  </a:cubicBezTo>
                  <a:cubicBezTo>
                    <a:pt x="88" y="35"/>
                    <a:pt x="79" y="36"/>
                    <a:pt x="69" y="36"/>
                  </a:cubicBezTo>
                  <a:cubicBezTo>
                    <a:pt x="69" y="38"/>
                    <a:pt x="68" y="41"/>
                    <a:pt x="67" y="43"/>
                  </a:cubicBezTo>
                  <a:cubicBezTo>
                    <a:pt x="78" y="52"/>
                    <a:pt x="89" y="60"/>
                    <a:pt x="100" y="69"/>
                  </a:cubicBezTo>
                  <a:cubicBezTo>
                    <a:pt x="101" y="68"/>
                    <a:pt x="102" y="67"/>
                    <a:pt x="104" y="66"/>
                  </a:cubicBezTo>
                  <a:cubicBezTo>
                    <a:pt x="104" y="72"/>
                    <a:pt x="104" y="77"/>
                    <a:pt x="103" y="82"/>
                  </a:cubicBezTo>
                  <a:cubicBezTo>
                    <a:pt x="102" y="86"/>
                    <a:pt x="99" y="90"/>
                    <a:pt x="96" y="92"/>
                  </a:cubicBezTo>
                  <a:cubicBezTo>
                    <a:pt x="94" y="92"/>
                    <a:pt x="89" y="90"/>
                    <a:pt x="86" y="88"/>
                  </a:cubicBezTo>
                  <a:cubicBezTo>
                    <a:pt x="74" y="75"/>
                    <a:pt x="62" y="63"/>
                    <a:pt x="50" y="50"/>
                  </a:cubicBezTo>
                  <a:cubicBezTo>
                    <a:pt x="37" y="36"/>
                    <a:pt x="21" y="35"/>
                    <a:pt x="0" y="42"/>
                  </a:cubicBezTo>
                  <a:cubicBezTo>
                    <a:pt x="4" y="27"/>
                    <a:pt x="7" y="15"/>
                    <a:pt x="11" y="3"/>
                  </a:cubicBezTo>
                  <a:cubicBezTo>
                    <a:pt x="11" y="1"/>
                    <a:pt x="21" y="0"/>
                    <a:pt x="22" y="1"/>
                  </a:cubicBezTo>
                  <a:cubicBezTo>
                    <a:pt x="36" y="21"/>
                    <a:pt x="44" y="24"/>
                    <a:pt x="65" y="19"/>
                  </a:cubicBezTo>
                  <a:cubicBezTo>
                    <a:pt x="84" y="14"/>
                    <a:pt x="103" y="8"/>
                    <a:pt x="12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6" name="Freeform 72">
              <a:extLst>
                <a:ext uri="{FF2B5EF4-FFF2-40B4-BE49-F238E27FC236}">
                  <a16:creationId xmlns:a16="http://schemas.microsoft.com/office/drawing/2014/main" id="{D0DD4D10-1656-40C1-B205-895F2F9E661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60576" y="2116138"/>
              <a:ext cx="352425" cy="379413"/>
            </a:xfrm>
            <a:custGeom>
              <a:avLst/>
              <a:gdLst>
                <a:gd name="T0" fmla="*/ 76 w 107"/>
                <a:gd name="T1" fmla="*/ 0 h 115"/>
                <a:gd name="T2" fmla="*/ 94 w 107"/>
                <a:gd name="T3" fmla="*/ 50 h 115"/>
                <a:gd name="T4" fmla="*/ 97 w 107"/>
                <a:gd name="T5" fmla="*/ 58 h 115"/>
                <a:gd name="T6" fmla="*/ 71 w 107"/>
                <a:gd name="T7" fmla="*/ 109 h 115"/>
                <a:gd name="T8" fmla="*/ 24 w 107"/>
                <a:gd name="T9" fmla="*/ 85 h 115"/>
                <a:gd name="T10" fmla="*/ 2 w 107"/>
                <a:gd name="T11" fmla="*/ 39 h 115"/>
                <a:gd name="T12" fmla="*/ 1 w 107"/>
                <a:gd name="T13" fmla="*/ 30 h 115"/>
                <a:gd name="T14" fmla="*/ 30 w 107"/>
                <a:gd name="T15" fmla="*/ 18 h 115"/>
                <a:gd name="T16" fmla="*/ 49 w 107"/>
                <a:gd name="T17" fmla="*/ 86 h 115"/>
                <a:gd name="T18" fmla="*/ 84 w 107"/>
                <a:gd name="T19" fmla="*/ 94 h 115"/>
                <a:gd name="T20" fmla="*/ 87 w 107"/>
                <a:gd name="T21" fmla="*/ 80 h 115"/>
                <a:gd name="T22" fmla="*/ 62 w 107"/>
                <a:gd name="T23" fmla="*/ 18 h 115"/>
                <a:gd name="T24" fmla="*/ 72 w 107"/>
                <a:gd name="T25" fmla="*/ 0 h 115"/>
                <a:gd name="T26" fmla="*/ 76 w 107"/>
                <a:gd name="T27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7" h="115">
                  <a:moveTo>
                    <a:pt x="76" y="0"/>
                  </a:moveTo>
                  <a:cubicBezTo>
                    <a:pt x="82" y="18"/>
                    <a:pt x="88" y="34"/>
                    <a:pt x="94" y="50"/>
                  </a:cubicBezTo>
                  <a:cubicBezTo>
                    <a:pt x="95" y="53"/>
                    <a:pt x="96" y="56"/>
                    <a:pt x="97" y="58"/>
                  </a:cubicBezTo>
                  <a:cubicBezTo>
                    <a:pt x="107" y="98"/>
                    <a:pt x="102" y="101"/>
                    <a:pt x="71" y="109"/>
                  </a:cubicBezTo>
                  <a:cubicBezTo>
                    <a:pt x="45" y="115"/>
                    <a:pt x="34" y="109"/>
                    <a:pt x="24" y="85"/>
                  </a:cubicBezTo>
                  <a:cubicBezTo>
                    <a:pt x="17" y="69"/>
                    <a:pt x="9" y="54"/>
                    <a:pt x="2" y="39"/>
                  </a:cubicBezTo>
                  <a:cubicBezTo>
                    <a:pt x="0" y="36"/>
                    <a:pt x="0" y="30"/>
                    <a:pt x="1" y="30"/>
                  </a:cubicBezTo>
                  <a:cubicBezTo>
                    <a:pt x="10" y="25"/>
                    <a:pt x="20" y="21"/>
                    <a:pt x="30" y="18"/>
                  </a:cubicBezTo>
                  <a:cubicBezTo>
                    <a:pt x="24" y="46"/>
                    <a:pt x="41" y="65"/>
                    <a:pt x="49" y="86"/>
                  </a:cubicBezTo>
                  <a:cubicBezTo>
                    <a:pt x="54" y="100"/>
                    <a:pt x="72" y="103"/>
                    <a:pt x="84" y="94"/>
                  </a:cubicBezTo>
                  <a:cubicBezTo>
                    <a:pt x="87" y="91"/>
                    <a:pt x="89" y="84"/>
                    <a:pt x="87" y="80"/>
                  </a:cubicBezTo>
                  <a:cubicBezTo>
                    <a:pt x="80" y="59"/>
                    <a:pt x="71" y="38"/>
                    <a:pt x="62" y="18"/>
                  </a:cubicBezTo>
                  <a:cubicBezTo>
                    <a:pt x="55" y="3"/>
                    <a:pt x="56" y="1"/>
                    <a:pt x="72" y="0"/>
                  </a:cubicBezTo>
                  <a:cubicBezTo>
                    <a:pt x="74" y="0"/>
                    <a:pt x="76" y="0"/>
                    <a:pt x="7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7" name="Freeform 73">
              <a:extLst>
                <a:ext uri="{FF2B5EF4-FFF2-40B4-BE49-F238E27FC236}">
                  <a16:creationId xmlns:a16="http://schemas.microsoft.com/office/drawing/2014/main" id="{F8D0021A-1942-4312-A0FB-32A40404ADC3}"/>
                </a:ext>
              </a:extLst>
            </p:cNvPr>
            <p:cNvSpPr>
              <a:spLocks/>
            </p:cNvSpPr>
            <p:nvPr/>
          </p:nvSpPr>
          <p:spPr bwMode="auto">
            <a:xfrm>
              <a:off x="3876676" y="3416300"/>
              <a:ext cx="385763" cy="319088"/>
            </a:xfrm>
            <a:custGeom>
              <a:avLst/>
              <a:gdLst>
                <a:gd name="T0" fmla="*/ 8 w 117"/>
                <a:gd name="T1" fmla="*/ 72 h 97"/>
                <a:gd name="T2" fmla="*/ 14 w 117"/>
                <a:gd name="T3" fmla="*/ 25 h 97"/>
                <a:gd name="T4" fmla="*/ 93 w 117"/>
                <a:gd name="T5" fmla="*/ 40 h 97"/>
                <a:gd name="T6" fmla="*/ 101 w 117"/>
                <a:gd name="T7" fmla="*/ 24 h 97"/>
                <a:gd name="T8" fmla="*/ 94 w 117"/>
                <a:gd name="T9" fmla="*/ 9 h 97"/>
                <a:gd name="T10" fmla="*/ 116 w 117"/>
                <a:gd name="T11" fmla="*/ 0 h 97"/>
                <a:gd name="T12" fmla="*/ 116 w 117"/>
                <a:gd name="T13" fmla="*/ 83 h 97"/>
                <a:gd name="T14" fmla="*/ 93 w 117"/>
                <a:gd name="T15" fmla="*/ 93 h 97"/>
                <a:gd name="T16" fmla="*/ 96 w 117"/>
                <a:gd name="T17" fmla="*/ 82 h 97"/>
                <a:gd name="T18" fmla="*/ 84 w 117"/>
                <a:gd name="T19" fmla="*/ 63 h 97"/>
                <a:gd name="T20" fmla="*/ 62 w 117"/>
                <a:gd name="T21" fmla="*/ 61 h 97"/>
                <a:gd name="T22" fmla="*/ 8 w 117"/>
                <a:gd name="T23" fmla="*/ 72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7" h="97">
                  <a:moveTo>
                    <a:pt x="8" y="72"/>
                  </a:moveTo>
                  <a:cubicBezTo>
                    <a:pt x="0" y="51"/>
                    <a:pt x="2" y="40"/>
                    <a:pt x="14" y="25"/>
                  </a:cubicBezTo>
                  <a:cubicBezTo>
                    <a:pt x="38" y="42"/>
                    <a:pt x="66" y="37"/>
                    <a:pt x="93" y="40"/>
                  </a:cubicBezTo>
                  <a:cubicBezTo>
                    <a:pt x="102" y="42"/>
                    <a:pt x="106" y="32"/>
                    <a:pt x="101" y="24"/>
                  </a:cubicBezTo>
                  <a:cubicBezTo>
                    <a:pt x="99" y="19"/>
                    <a:pt x="97" y="14"/>
                    <a:pt x="94" y="9"/>
                  </a:cubicBezTo>
                  <a:cubicBezTo>
                    <a:pt x="101" y="6"/>
                    <a:pt x="108" y="3"/>
                    <a:pt x="116" y="0"/>
                  </a:cubicBezTo>
                  <a:cubicBezTo>
                    <a:pt x="116" y="30"/>
                    <a:pt x="117" y="57"/>
                    <a:pt x="116" y="83"/>
                  </a:cubicBezTo>
                  <a:cubicBezTo>
                    <a:pt x="115" y="97"/>
                    <a:pt x="102" y="89"/>
                    <a:pt x="93" y="93"/>
                  </a:cubicBezTo>
                  <a:cubicBezTo>
                    <a:pt x="95" y="88"/>
                    <a:pt x="95" y="85"/>
                    <a:pt x="96" y="82"/>
                  </a:cubicBezTo>
                  <a:cubicBezTo>
                    <a:pt x="104" y="64"/>
                    <a:pt x="103" y="63"/>
                    <a:pt x="84" y="63"/>
                  </a:cubicBezTo>
                  <a:cubicBezTo>
                    <a:pt x="77" y="63"/>
                    <a:pt x="69" y="63"/>
                    <a:pt x="62" y="61"/>
                  </a:cubicBezTo>
                  <a:cubicBezTo>
                    <a:pt x="43" y="56"/>
                    <a:pt x="25" y="57"/>
                    <a:pt x="8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8" name="Freeform 74">
              <a:extLst>
                <a:ext uri="{FF2B5EF4-FFF2-40B4-BE49-F238E27FC236}">
                  <a16:creationId xmlns:a16="http://schemas.microsoft.com/office/drawing/2014/main" id="{53E2F649-6725-43D2-9DC0-EFA2C0375BC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50976" y="2773363"/>
              <a:ext cx="371475" cy="315913"/>
            </a:xfrm>
            <a:custGeom>
              <a:avLst/>
              <a:gdLst>
                <a:gd name="T0" fmla="*/ 113 w 113"/>
                <a:gd name="T1" fmla="*/ 18 h 96"/>
                <a:gd name="T2" fmla="*/ 96 w 113"/>
                <a:gd name="T3" fmla="*/ 32 h 96"/>
                <a:gd name="T4" fmla="*/ 70 w 113"/>
                <a:gd name="T5" fmla="*/ 31 h 96"/>
                <a:gd name="T6" fmla="*/ 62 w 113"/>
                <a:gd name="T7" fmla="*/ 52 h 96"/>
                <a:gd name="T8" fmla="*/ 86 w 113"/>
                <a:gd name="T9" fmla="*/ 75 h 96"/>
                <a:gd name="T10" fmla="*/ 71 w 113"/>
                <a:gd name="T11" fmla="*/ 94 h 96"/>
                <a:gd name="T12" fmla="*/ 59 w 113"/>
                <a:gd name="T13" fmla="*/ 91 h 96"/>
                <a:gd name="T14" fmla="*/ 2 w 113"/>
                <a:gd name="T15" fmla="*/ 16 h 96"/>
                <a:gd name="T16" fmla="*/ 1 w 113"/>
                <a:gd name="T17" fmla="*/ 4 h 96"/>
                <a:gd name="T18" fmla="*/ 12 w 113"/>
                <a:gd name="T19" fmla="*/ 1 h 96"/>
                <a:gd name="T20" fmla="*/ 113 w 113"/>
                <a:gd name="T21" fmla="*/ 18 h 96"/>
                <a:gd name="T22" fmla="*/ 22 w 113"/>
                <a:gd name="T23" fmla="*/ 15 h 96"/>
                <a:gd name="T24" fmla="*/ 45 w 113"/>
                <a:gd name="T25" fmla="*/ 43 h 96"/>
                <a:gd name="T26" fmla="*/ 55 w 113"/>
                <a:gd name="T27" fmla="*/ 23 h 96"/>
                <a:gd name="T28" fmla="*/ 22 w 113"/>
                <a:gd name="T29" fmla="*/ 15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3" h="96">
                  <a:moveTo>
                    <a:pt x="113" y="18"/>
                  </a:moveTo>
                  <a:cubicBezTo>
                    <a:pt x="113" y="34"/>
                    <a:pt x="108" y="38"/>
                    <a:pt x="96" y="32"/>
                  </a:cubicBezTo>
                  <a:cubicBezTo>
                    <a:pt x="87" y="28"/>
                    <a:pt x="78" y="21"/>
                    <a:pt x="70" y="31"/>
                  </a:cubicBezTo>
                  <a:cubicBezTo>
                    <a:pt x="65" y="37"/>
                    <a:pt x="60" y="47"/>
                    <a:pt x="62" y="52"/>
                  </a:cubicBezTo>
                  <a:cubicBezTo>
                    <a:pt x="66" y="60"/>
                    <a:pt x="76" y="66"/>
                    <a:pt x="86" y="75"/>
                  </a:cubicBezTo>
                  <a:cubicBezTo>
                    <a:pt x="83" y="79"/>
                    <a:pt x="78" y="87"/>
                    <a:pt x="71" y="94"/>
                  </a:cubicBezTo>
                  <a:cubicBezTo>
                    <a:pt x="69" y="96"/>
                    <a:pt x="61" y="93"/>
                    <a:pt x="59" y="91"/>
                  </a:cubicBezTo>
                  <a:cubicBezTo>
                    <a:pt x="40" y="66"/>
                    <a:pt x="21" y="41"/>
                    <a:pt x="2" y="16"/>
                  </a:cubicBezTo>
                  <a:cubicBezTo>
                    <a:pt x="0" y="13"/>
                    <a:pt x="0" y="7"/>
                    <a:pt x="1" y="4"/>
                  </a:cubicBezTo>
                  <a:cubicBezTo>
                    <a:pt x="3" y="2"/>
                    <a:pt x="9" y="0"/>
                    <a:pt x="12" y="1"/>
                  </a:cubicBezTo>
                  <a:cubicBezTo>
                    <a:pt x="46" y="6"/>
                    <a:pt x="79" y="12"/>
                    <a:pt x="113" y="18"/>
                  </a:cubicBezTo>
                  <a:close/>
                  <a:moveTo>
                    <a:pt x="22" y="15"/>
                  </a:moveTo>
                  <a:cubicBezTo>
                    <a:pt x="31" y="26"/>
                    <a:pt x="37" y="34"/>
                    <a:pt x="45" y="43"/>
                  </a:cubicBezTo>
                  <a:cubicBezTo>
                    <a:pt x="48" y="35"/>
                    <a:pt x="51" y="29"/>
                    <a:pt x="55" y="23"/>
                  </a:cubicBezTo>
                  <a:cubicBezTo>
                    <a:pt x="44" y="20"/>
                    <a:pt x="35" y="18"/>
                    <a:pt x="22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9" name="Freeform 75">
              <a:extLst>
                <a:ext uri="{FF2B5EF4-FFF2-40B4-BE49-F238E27FC236}">
                  <a16:creationId xmlns:a16="http://schemas.microsoft.com/office/drawing/2014/main" id="{C7EC3662-0236-4704-B34D-E7576E60FDC3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7626" y="3132138"/>
              <a:ext cx="422275" cy="257175"/>
            </a:xfrm>
            <a:custGeom>
              <a:avLst/>
              <a:gdLst>
                <a:gd name="T0" fmla="*/ 23 w 128"/>
                <a:gd name="T1" fmla="*/ 30 h 78"/>
                <a:gd name="T2" fmla="*/ 82 w 128"/>
                <a:gd name="T3" fmla="*/ 22 h 78"/>
                <a:gd name="T4" fmla="*/ 108 w 128"/>
                <a:gd name="T5" fmla="*/ 0 h 78"/>
                <a:gd name="T6" fmla="*/ 119 w 128"/>
                <a:gd name="T7" fmla="*/ 13 h 78"/>
                <a:gd name="T8" fmla="*/ 126 w 128"/>
                <a:gd name="T9" fmla="*/ 39 h 78"/>
                <a:gd name="T10" fmla="*/ 113 w 128"/>
                <a:gd name="T11" fmla="*/ 52 h 78"/>
                <a:gd name="T12" fmla="*/ 46 w 128"/>
                <a:gd name="T13" fmla="*/ 54 h 78"/>
                <a:gd name="T14" fmla="*/ 21 w 128"/>
                <a:gd name="T15" fmla="*/ 70 h 78"/>
                <a:gd name="T16" fmla="*/ 7 w 128"/>
                <a:gd name="T17" fmla="*/ 69 h 78"/>
                <a:gd name="T18" fmla="*/ 1 w 128"/>
                <a:gd name="T19" fmla="*/ 26 h 78"/>
                <a:gd name="T20" fmla="*/ 8 w 128"/>
                <a:gd name="T21" fmla="*/ 16 h 78"/>
                <a:gd name="T22" fmla="*/ 23 w 128"/>
                <a:gd name="T23" fmla="*/ 3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8" h="78">
                  <a:moveTo>
                    <a:pt x="23" y="30"/>
                  </a:moveTo>
                  <a:cubicBezTo>
                    <a:pt x="41" y="28"/>
                    <a:pt x="62" y="25"/>
                    <a:pt x="82" y="22"/>
                  </a:cubicBezTo>
                  <a:cubicBezTo>
                    <a:pt x="95" y="21"/>
                    <a:pt x="105" y="18"/>
                    <a:pt x="108" y="0"/>
                  </a:cubicBezTo>
                  <a:cubicBezTo>
                    <a:pt x="113" y="6"/>
                    <a:pt x="118" y="9"/>
                    <a:pt x="119" y="13"/>
                  </a:cubicBezTo>
                  <a:cubicBezTo>
                    <a:pt x="122" y="21"/>
                    <a:pt x="124" y="30"/>
                    <a:pt x="126" y="39"/>
                  </a:cubicBezTo>
                  <a:cubicBezTo>
                    <a:pt x="128" y="49"/>
                    <a:pt x="122" y="56"/>
                    <a:pt x="113" y="52"/>
                  </a:cubicBezTo>
                  <a:cubicBezTo>
                    <a:pt x="90" y="40"/>
                    <a:pt x="68" y="51"/>
                    <a:pt x="46" y="54"/>
                  </a:cubicBezTo>
                  <a:cubicBezTo>
                    <a:pt x="35" y="55"/>
                    <a:pt x="25" y="57"/>
                    <a:pt x="21" y="70"/>
                  </a:cubicBezTo>
                  <a:cubicBezTo>
                    <a:pt x="19" y="77"/>
                    <a:pt x="9" y="78"/>
                    <a:pt x="7" y="69"/>
                  </a:cubicBezTo>
                  <a:cubicBezTo>
                    <a:pt x="3" y="55"/>
                    <a:pt x="2" y="41"/>
                    <a:pt x="1" y="26"/>
                  </a:cubicBezTo>
                  <a:cubicBezTo>
                    <a:pt x="0" y="23"/>
                    <a:pt x="5" y="20"/>
                    <a:pt x="8" y="16"/>
                  </a:cubicBezTo>
                  <a:cubicBezTo>
                    <a:pt x="12" y="20"/>
                    <a:pt x="17" y="24"/>
                    <a:pt x="23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0" name="Freeform 76">
              <a:extLst>
                <a:ext uri="{FF2B5EF4-FFF2-40B4-BE49-F238E27FC236}">
                  <a16:creationId xmlns:a16="http://schemas.microsoft.com/office/drawing/2014/main" id="{A709C433-54D8-4911-B136-3C0CC3B3A595}"/>
                </a:ext>
              </a:extLst>
            </p:cNvPr>
            <p:cNvSpPr>
              <a:spLocks/>
            </p:cNvSpPr>
            <p:nvPr/>
          </p:nvSpPr>
          <p:spPr bwMode="auto">
            <a:xfrm>
              <a:off x="1839913" y="4432300"/>
              <a:ext cx="285750" cy="331788"/>
            </a:xfrm>
            <a:custGeom>
              <a:avLst/>
              <a:gdLst>
                <a:gd name="T0" fmla="*/ 19 w 87"/>
                <a:gd name="T1" fmla="*/ 100 h 101"/>
                <a:gd name="T2" fmla="*/ 6 w 87"/>
                <a:gd name="T3" fmla="*/ 81 h 101"/>
                <a:gd name="T4" fmla="*/ 31 w 87"/>
                <a:gd name="T5" fmla="*/ 46 h 101"/>
                <a:gd name="T6" fmla="*/ 29 w 87"/>
                <a:gd name="T7" fmla="*/ 18 h 101"/>
                <a:gd name="T8" fmla="*/ 28 w 87"/>
                <a:gd name="T9" fmla="*/ 6 h 101"/>
                <a:gd name="T10" fmla="*/ 42 w 87"/>
                <a:gd name="T11" fmla="*/ 1 h 101"/>
                <a:gd name="T12" fmla="*/ 64 w 87"/>
                <a:gd name="T13" fmla="*/ 1 h 101"/>
                <a:gd name="T14" fmla="*/ 87 w 87"/>
                <a:gd name="T15" fmla="*/ 3 h 101"/>
                <a:gd name="T16" fmla="*/ 82 w 87"/>
                <a:gd name="T17" fmla="*/ 22 h 101"/>
                <a:gd name="T18" fmla="*/ 32 w 87"/>
                <a:gd name="T19" fmla="*/ 92 h 101"/>
                <a:gd name="T20" fmla="*/ 19 w 87"/>
                <a:gd name="T21" fmla="*/ 10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7" h="101">
                  <a:moveTo>
                    <a:pt x="19" y="100"/>
                  </a:moveTo>
                  <a:cubicBezTo>
                    <a:pt x="6" y="101"/>
                    <a:pt x="0" y="90"/>
                    <a:pt x="6" y="81"/>
                  </a:cubicBezTo>
                  <a:cubicBezTo>
                    <a:pt x="13" y="69"/>
                    <a:pt x="22" y="57"/>
                    <a:pt x="31" y="46"/>
                  </a:cubicBezTo>
                  <a:cubicBezTo>
                    <a:pt x="39" y="36"/>
                    <a:pt x="44" y="27"/>
                    <a:pt x="29" y="18"/>
                  </a:cubicBezTo>
                  <a:cubicBezTo>
                    <a:pt x="27" y="17"/>
                    <a:pt x="26" y="8"/>
                    <a:pt x="28" y="6"/>
                  </a:cubicBezTo>
                  <a:cubicBezTo>
                    <a:pt x="31" y="3"/>
                    <a:pt x="37" y="1"/>
                    <a:pt x="42" y="1"/>
                  </a:cubicBezTo>
                  <a:cubicBezTo>
                    <a:pt x="49" y="0"/>
                    <a:pt x="56" y="0"/>
                    <a:pt x="64" y="1"/>
                  </a:cubicBezTo>
                  <a:cubicBezTo>
                    <a:pt x="72" y="1"/>
                    <a:pt x="79" y="2"/>
                    <a:pt x="87" y="3"/>
                  </a:cubicBezTo>
                  <a:cubicBezTo>
                    <a:pt x="86" y="9"/>
                    <a:pt x="86" y="17"/>
                    <a:pt x="82" y="22"/>
                  </a:cubicBezTo>
                  <a:cubicBezTo>
                    <a:pt x="66" y="46"/>
                    <a:pt x="49" y="69"/>
                    <a:pt x="32" y="92"/>
                  </a:cubicBezTo>
                  <a:cubicBezTo>
                    <a:pt x="28" y="97"/>
                    <a:pt x="21" y="99"/>
                    <a:pt x="19" y="1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1" name="Freeform 77">
              <a:extLst>
                <a:ext uri="{FF2B5EF4-FFF2-40B4-BE49-F238E27FC236}">
                  <a16:creationId xmlns:a16="http://schemas.microsoft.com/office/drawing/2014/main" id="{F7B7899A-2243-48D4-BD6F-4435ADD52EB7}"/>
                </a:ext>
              </a:extLst>
            </p:cNvPr>
            <p:cNvSpPr>
              <a:spLocks/>
            </p:cNvSpPr>
            <p:nvPr/>
          </p:nvSpPr>
          <p:spPr bwMode="auto">
            <a:xfrm>
              <a:off x="3076576" y="2082800"/>
              <a:ext cx="300038" cy="366713"/>
            </a:xfrm>
            <a:custGeom>
              <a:avLst/>
              <a:gdLst>
                <a:gd name="T0" fmla="*/ 91 w 91"/>
                <a:gd name="T1" fmla="*/ 27 h 111"/>
                <a:gd name="T2" fmla="*/ 40 w 91"/>
                <a:gd name="T3" fmla="*/ 89 h 111"/>
                <a:gd name="T4" fmla="*/ 16 w 91"/>
                <a:gd name="T5" fmla="*/ 104 h 111"/>
                <a:gd name="T6" fmla="*/ 6 w 91"/>
                <a:gd name="T7" fmla="*/ 78 h 111"/>
                <a:gd name="T8" fmla="*/ 0 w 91"/>
                <a:gd name="T9" fmla="*/ 15 h 111"/>
                <a:gd name="T10" fmla="*/ 4 w 91"/>
                <a:gd name="T11" fmla="*/ 0 h 111"/>
                <a:gd name="T12" fmla="*/ 29 w 91"/>
                <a:gd name="T13" fmla="*/ 5 h 111"/>
                <a:gd name="T14" fmla="*/ 28 w 91"/>
                <a:gd name="T15" fmla="*/ 19 h 111"/>
                <a:gd name="T16" fmla="*/ 25 w 91"/>
                <a:gd name="T17" fmla="*/ 70 h 111"/>
                <a:gd name="T18" fmla="*/ 38 w 91"/>
                <a:gd name="T19" fmla="*/ 72 h 111"/>
                <a:gd name="T20" fmla="*/ 66 w 91"/>
                <a:gd name="T21" fmla="*/ 26 h 111"/>
                <a:gd name="T22" fmla="*/ 91 w 91"/>
                <a:gd name="T23" fmla="*/ 27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1" h="111">
                  <a:moveTo>
                    <a:pt x="91" y="27"/>
                  </a:moveTo>
                  <a:cubicBezTo>
                    <a:pt x="74" y="48"/>
                    <a:pt x="57" y="69"/>
                    <a:pt x="40" y="89"/>
                  </a:cubicBezTo>
                  <a:cubicBezTo>
                    <a:pt x="33" y="97"/>
                    <a:pt x="27" y="111"/>
                    <a:pt x="16" y="104"/>
                  </a:cubicBezTo>
                  <a:cubicBezTo>
                    <a:pt x="10" y="101"/>
                    <a:pt x="8" y="87"/>
                    <a:pt x="6" y="78"/>
                  </a:cubicBezTo>
                  <a:cubicBezTo>
                    <a:pt x="4" y="57"/>
                    <a:pt x="2" y="36"/>
                    <a:pt x="0" y="15"/>
                  </a:cubicBezTo>
                  <a:cubicBezTo>
                    <a:pt x="0" y="10"/>
                    <a:pt x="3" y="0"/>
                    <a:pt x="4" y="0"/>
                  </a:cubicBezTo>
                  <a:cubicBezTo>
                    <a:pt x="12" y="0"/>
                    <a:pt x="21" y="2"/>
                    <a:pt x="29" y="5"/>
                  </a:cubicBezTo>
                  <a:cubicBezTo>
                    <a:pt x="30" y="5"/>
                    <a:pt x="28" y="14"/>
                    <a:pt x="28" y="19"/>
                  </a:cubicBezTo>
                  <a:cubicBezTo>
                    <a:pt x="27" y="36"/>
                    <a:pt x="25" y="53"/>
                    <a:pt x="25" y="70"/>
                  </a:cubicBezTo>
                  <a:cubicBezTo>
                    <a:pt x="26" y="78"/>
                    <a:pt x="33" y="80"/>
                    <a:pt x="38" y="72"/>
                  </a:cubicBezTo>
                  <a:cubicBezTo>
                    <a:pt x="47" y="57"/>
                    <a:pt x="63" y="46"/>
                    <a:pt x="66" y="26"/>
                  </a:cubicBezTo>
                  <a:cubicBezTo>
                    <a:pt x="68" y="15"/>
                    <a:pt x="81" y="16"/>
                    <a:pt x="91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2" name="Freeform 78">
              <a:extLst>
                <a:ext uri="{FF2B5EF4-FFF2-40B4-BE49-F238E27FC236}">
                  <a16:creationId xmlns:a16="http://schemas.microsoft.com/office/drawing/2014/main" id="{F15B497D-2FCE-44B2-854F-BB52986DD921}"/>
                </a:ext>
              </a:extLst>
            </p:cNvPr>
            <p:cNvSpPr>
              <a:spLocks/>
            </p:cNvSpPr>
            <p:nvPr/>
          </p:nvSpPr>
          <p:spPr bwMode="auto">
            <a:xfrm>
              <a:off x="2822576" y="2033588"/>
              <a:ext cx="131763" cy="346075"/>
            </a:xfrm>
            <a:custGeom>
              <a:avLst/>
              <a:gdLst>
                <a:gd name="T0" fmla="*/ 40 w 40"/>
                <a:gd name="T1" fmla="*/ 5 h 105"/>
                <a:gd name="T2" fmla="*/ 30 w 40"/>
                <a:gd name="T3" fmla="*/ 102 h 105"/>
                <a:gd name="T4" fmla="*/ 0 w 40"/>
                <a:gd name="T5" fmla="*/ 105 h 105"/>
                <a:gd name="T6" fmla="*/ 9 w 40"/>
                <a:gd name="T7" fmla="*/ 56 h 105"/>
                <a:gd name="T8" fmla="*/ 8 w 40"/>
                <a:gd name="T9" fmla="*/ 16 h 105"/>
                <a:gd name="T10" fmla="*/ 9 w 40"/>
                <a:gd name="T11" fmla="*/ 3 h 105"/>
                <a:gd name="T12" fmla="*/ 22 w 40"/>
                <a:gd name="T13" fmla="*/ 1 h 105"/>
                <a:gd name="T14" fmla="*/ 40 w 40"/>
                <a:gd name="T15" fmla="*/ 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105">
                  <a:moveTo>
                    <a:pt x="40" y="5"/>
                  </a:moveTo>
                  <a:cubicBezTo>
                    <a:pt x="36" y="38"/>
                    <a:pt x="33" y="69"/>
                    <a:pt x="30" y="102"/>
                  </a:cubicBezTo>
                  <a:cubicBezTo>
                    <a:pt x="23" y="103"/>
                    <a:pt x="12" y="104"/>
                    <a:pt x="0" y="105"/>
                  </a:cubicBezTo>
                  <a:cubicBezTo>
                    <a:pt x="3" y="87"/>
                    <a:pt x="8" y="72"/>
                    <a:pt x="9" y="56"/>
                  </a:cubicBezTo>
                  <a:cubicBezTo>
                    <a:pt x="10" y="43"/>
                    <a:pt x="8" y="30"/>
                    <a:pt x="8" y="16"/>
                  </a:cubicBezTo>
                  <a:cubicBezTo>
                    <a:pt x="8" y="12"/>
                    <a:pt x="7" y="6"/>
                    <a:pt x="9" y="3"/>
                  </a:cubicBezTo>
                  <a:cubicBezTo>
                    <a:pt x="12" y="0"/>
                    <a:pt x="18" y="0"/>
                    <a:pt x="22" y="1"/>
                  </a:cubicBezTo>
                  <a:cubicBezTo>
                    <a:pt x="29" y="2"/>
                    <a:pt x="36" y="4"/>
                    <a:pt x="40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3" name="Freeform 79">
              <a:extLst>
                <a:ext uri="{FF2B5EF4-FFF2-40B4-BE49-F238E27FC236}">
                  <a16:creationId xmlns:a16="http://schemas.microsoft.com/office/drawing/2014/main" id="{3AD567F8-E04E-42BA-B975-FCF385060E3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49551" y="3630613"/>
              <a:ext cx="741363" cy="711200"/>
            </a:xfrm>
            <a:custGeom>
              <a:avLst/>
              <a:gdLst>
                <a:gd name="T0" fmla="*/ 89 w 225"/>
                <a:gd name="T1" fmla="*/ 97 h 216"/>
                <a:gd name="T2" fmla="*/ 47 w 225"/>
                <a:gd name="T3" fmla="*/ 105 h 216"/>
                <a:gd name="T4" fmla="*/ 5 w 225"/>
                <a:gd name="T5" fmla="*/ 116 h 216"/>
                <a:gd name="T6" fmla="*/ 19 w 225"/>
                <a:gd name="T7" fmla="*/ 83 h 216"/>
                <a:gd name="T8" fmla="*/ 83 w 225"/>
                <a:gd name="T9" fmla="*/ 60 h 216"/>
                <a:gd name="T10" fmla="*/ 96 w 225"/>
                <a:gd name="T11" fmla="*/ 57 h 216"/>
                <a:gd name="T12" fmla="*/ 96 w 225"/>
                <a:gd name="T13" fmla="*/ 50 h 216"/>
                <a:gd name="T14" fmla="*/ 65 w 225"/>
                <a:gd name="T15" fmla="*/ 48 h 216"/>
                <a:gd name="T16" fmla="*/ 42 w 225"/>
                <a:gd name="T17" fmla="*/ 39 h 216"/>
                <a:gd name="T18" fmla="*/ 62 w 225"/>
                <a:gd name="T19" fmla="*/ 13 h 216"/>
                <a:gd name="T20" fmla="*/ 152 w 225"/>
                <a:gd name="T21" fmla="*/ 6 h 216"/>
                <a:gd name="T22" fmla="*/ 154 w 225"/>
                <a:gd name="T23" fmla="*/ 12 h 216"/>
                <a:gd name="T24" fmla="*/ 146 w 225"/>
                <a:gd name="T25" fmla="*/ 32 h 216"/>
                <a:gd name="T26" fmla="*/ 145 w 225"/>
                <a:gd name="T27" fmla="*/ 46 h 216"/>
                <a:gd name="T28" fmla="*/ 159 w 225"/>
                <a:gd name="T29" fmla="*/ 45 h 216"/>
                <a:gd name="T30" fmla="*/ 187 w 225"/>
                <a:gd name="T31" fmla="*/ 23 h 216"/>
                <a:gd name="T32" fmla="*/ 203 w 225"/>
                <a:gd name="T33" fmla="*/ 6 h 216"/>
                <a:gd name="T34" fmla="*/ 224 w 225"/>
                <a:gd name="T35" fmla="*/ 17 h 216"/>
                <a:gd name="T36" fmla="*/ 217 w 225"/>
                <a:gd name="T37" fmla="*/ 106 h 216"/>
                <a:gd name="T38" fmla="*/ 171 w 225"/>
                <a:gd name="T39" fmla="*/ 135 h 216"/>
                <a:gd name="T40" fmla="*/ 139 w 225"/>
                <a:gd name="T41" fmla="*/ 141 h 216"/>
                <a:gd name="T42" fmla="*/ 156 w 225"/>
                <a:gd name="T43" fmla="*/ 180 h 216"/>
                <a:gd name="T44" fmla="*/ 161 w 225"/>
                <a:gd name="T45" fmla="*/ 197 h 216"/>
                <a:gd name="T46" fmla="*/ 159 w 225"/>
                <a:gd name="T47" fmla="*/ 214 h 216"/>
                <a:gd name="T48" fmla="*/ 139 w 225"/>
                <a:gd name="T49" fmla="*/ 212 h 216"/>
                <a:gd name="T50" fmla="*/ 97 w 225"/>
                <a:gd name="T51" fmla="*/ 166 h 216"/>
                <a:gd name="T52" fmla="*/ 73 w 225"/>
                <a:gd name="T53" fmla="*/ 159 h 216"/>
                <a:gd name="T54" fmla="*/ 24 w 225"/>
                <a:gd name="T55" fmla="*/ 178 h 216"/>
                <a:gd name="T56" fmla="*/ 2 w 225"/>
                <a:gd name="T57" fmla="*/ 174 h 216"/>
                <a:gd name="T58" fmla="*/ 8 w 225"/>
                <a:gd name="T59" fmla="*/ 154 h 216"/>
                <a:gd name="T60" fmla="*/ 65 w 225"/>
                <a:gd name="T61" fmla="*/ 121 h 216"/>
                <a:gd name="T62" fmla="*/ 89 w 225"/>
                <a:gd name="T63" fmla="*/ 97 h 216"/>
                <a:gd name="T64" fmla="*/ 178 w 225"/>
                <a:gd name="T65" fmla="*/ 75 h 216"/>
                <a:gd name="T66" fmla="*/ 146 w 225"/>
                <a:gd name="T67" fmla="*/ 75 h 216"/>
                <a:gd name="T68" fmla="*/ 138 w 225"/>
                <a:gd name="T69" fmla="*/ 83 h 216"/>
                <a:gd name="T70" fmla="*/ 141 w 225"/>
                <a:gd name="T71" fmla="*/ 94 h 216"/>
                <a:gd name="T72" fmla="*/ 168 w 225"/>
                <a:gd name="T73" fmla="*/ 92 h 216"/>
                <a:gd name="T74" fmla="*/ 178 w 225"/>
                <a:gd name="T75" fmla="*/ 75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25" h="216">
                  <a:moveTo>
                    <a:pt x="89" y="97"/>
                  </a:moveTo>
                  <a:cubicBezTo>
                    <a:pt x="75" y="100"/>
                    <a:pt x="61" y="102"/>
                    <a:pt x="47" y="105"/>
                  </a:cubicBezTo>
                  <a:cubicBezTo>
                    <a:pt x="33" y="108"/>
                    <a:pt x="20" y="112"/>
                    <a:pt x="5" y="116"/>
                  </a:cubicBezTo>
                  <a:cubicBezTo>
                    <a:pt x="0" y="98"/>
                    <a:pt x="11" y="90"/>
                    <a:pt x="19" y="83"/>
                  </a:cubicBezTo>
                  <a:cubicBezTo>
                    <a:pt x="38" y="67"/>
                    <a:pt x="60" y="63"/>
                    <a:pt x="83" y="60"/>
                  </a:cubicBezTo>
                  <a:cubicBezTo>
                    <a:pt x="88" y="60"/>
                    <a:pt x="92" y="58"/>
                    <a:pt x="96" y="57"/>
                  </a:cubicBezTo>
                  <a:cubicBezTo>
                    <a:pt x="96" y="55"/>
                    <a:pt x="96" y="53"/>
                    <a:pt x="96" y="50"/>
                  </a:cubicBezTo>
                  <a:cubicBezTo>
                    <a:pt x="86" y="50"/>
                    <a:pt x="76" y="49"/>
                    <a:pt x="65" y="48"/>
                  </a:cubicBezTo>
                  <a:cubicBezTo>
                    <a:pt x="57" y="47"/>
                    <a:pt x="45" y="52"/>
                    <a:pt x="42" y="39"/>
                  </a:cubicBezTo>
                  <a:cubicBezTo>
                    <a:pt x="39" y="29"/>
                    <a:pt x="51" y="14"/>
                    <a:pt x="62" y="13"/>
                  </a:cubicBezTo>
                  <a:cubicBezTo>
                    <a:pt x="92" y="10"/>
                    <a:pt x="122" y="8"/>
                    <a:pt x="152" y="6"/>
                  </a:cubicBezTo>
                  <a:cubicBezTo>
                    <a:pt x="152" y="8"/>
                    <a:pt x="153" y="10"/>
                    <a:pt x="154" y="12"/>
                  </a:cubicBezTo>
                  <a:cubicBezTo>
                    <a:pt x="151" y="18"/>
                    <a:pt x="148" y="25"/>
                    <a:pt x="146" y="32"/>
                  </a:cubicBezTo>
                  <a:cubicBezTo>
                    <a:pt x="145" y="36"/>
                    <a:pt x="145" y="41"/>
                    <a:pt x="145" y="46"/>
                  </a:cubicBezTo>
                  <a:cubicBezTo>
                    <a:pt x="149" y="46"/>
                    <a:pt x="154" y="47"/>
                    <a:pt x="159" y="45"/>
                  </a:cubicBezTo>
                  <a:cubicBezTo>
                    <a:pt x="171" y="42"/>
                    <a:pt x="181" y="35"/>
                    <a:pt x="187" y="23"/>
                  </a:cubicBezTo>
                  <a:cubicBezTo>
                    <a:pt x="190" y="16"/>
                    <a:pt x="196" y="10"/>
                    <a:pt x="203" y="6"/>
                  </a:cubicBezTo>
                  <a:cubicBezTo>
                    <a:pt x="213" y="0"/>
                    <a:pt x="225" y="6"/>
                    <a:pt x="224" y="17"/>
                  </a:cubicBezTo>
                  <a:cubicBezTo>
                    <a:pt x="223" y="47"/>
                    <a:pt x="222" y="77"/>
                    <a:pt x="217" y="106"/>
                  </a:cubicBezTo>
                  <a:cubicBezTo>
                    <a:pt x="213" y="130"/>
                    <a:pt x="191" y="131"/>
                    <a:pt x="171" y="135"/>
                  </a:cubicBezTo>
                  <a:cubicBezTo>
                    <a:pt x="161" y="136"/>
                    <a:pt x="151" y="139"/>
                    <a:pt x="139" y="141"/>
                  </a:cubicBezTo>
                  <a:cubicBezTo>
                    <a:pt x="145" y="156"/>
                    <a:pt x="150" y="168"/>
                    <a:pt x="156" y="180"/>
                  </a:cubicBezTo>
                  <a:cubicBezTo>
                    <a:pt x="158" y="186"/>
                    <a:pt x="161" y="191"/>
                    <a:pt x="161" y="197"/>
                  </a:cubicBezTo>
                  <a:cubicBezTo>
                    <a:pt x="162" y="203"/>
                    <a:pt x="161" y="214"/>
                    <a:pt x="159" y="214"/>
                  </a:cubicBezTo>
                  <a:cubicBezTo>
                    <a:pt x="153" y="216"/>
                    <a:pt x="143" y="216"/>
                    <a:pt x="139" y="212"/>
                  </a:cubicBezTo>
                  <a:cubicBezTo>
                    <a:pt x="124" y="198"/>
                    <a:pt x="109" y="182"/>
                    <a:pt x="97" y="166"/>
                  </a:cubicBezTo>
                  <a:cubicBezTo>
                    <a:pt x="89" y="156"/>
                    <a:pt x="83" y="155"/>
                    <a:pt x="73" y="159"/>
                  </a:cubicBezTo>
                  <a:cubicBezTo>
                    <a:pt x="57" y="166"/>
                    <a:pt x="41" y="173"/>
                    <a:pt x="24" y="178"/>
                  </a:cubicBezTo>
                  <a:cubicBezTo>
                    <a:pt x="18" y="179"/>
                    <a:pt x="10" y="175"/>
                    <a:pt x="2" y="174"/>
                  </a:cubicBezTo>
                  <a:cubicBezTo>
                    <a:pt x="4" y="167"/>
                    <a:pt x="4" y="157"/>
                    <a:pt x="8" y="154"/>
                  </a:cubicBezTo>
                  <a:cubicBezTo>
                    <a:pt x="26" y="142"/>
                    <a:pt x="45" y="129"/>
                    <a:pt x="65" y="121"/>
                  </a:cubicBezTo>
                  <a:cubicBezTo>
                    <a:pt x="80" y="115"/>
                    <a:pt x="88" y="113"/>
                    <a:pt x="89" y="97"/>
                  </a:cubicBezTo>
                  <a:close/>
                  <a:moveTo>
                    <a:pt x="178" y="75"/>
                  </a:moveTo>
                  <a:cubicBezTo>
                    <a:pt x="164" y="75"/>
                    <a:pt x="155" y="74"/>
                    <a:pt x="146" y="75"/>
                  </a:cubicBezTo>
                  <a:cubicBezTo>
                    <a:pt x="143" y="75"/>
                    <a:pt x="139" y="80"/>
                    <a:pt x="138" y="83"/>
                  </a:cubicBezTo>
                  <a:cubicBezTo>
                    <a:pt x="137" y="86"/>
                    <a:pt x="140" y="94"/>
                    <a:pt x="141" y="94"/>
                  </a:cubicBezTo>
                  <a:cubicBezTo>
                    <a:pt x="150" y="94"/>
                    <a:pt x="160" y="94"/>
                    <a:pt x="168" y="92"/>
                  </a:cubicBezTo>
                  <a:cubicBezTo>
                    <a:pt x="172" y="90"/>
                    <a:pt x="173" y="83"/>
                    <a:pt x="178" y="7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4" name="Freeform 80">
              <a:extLst>
                <a:ext uri="{FF2B5EF4-FFF2-40B4-BE49-F238E27FC236}">
                  <a16:creationId xmlns:a16="http://schemas.microsoft.com/office/drawing/2014/main" id="{E5F08B08-72DA-4E81-AC88-A341709AAA3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28926" y="3336925"/>
              <a:ext cx="676275" cy="287338"/>
            </a:xfrm>
            <a:custGeom>
              <a:avLst/>
              <a:gdLst>
                <a:gd name="T0" fmla="*/ 60 w 205"/>
                <a:gd name="T1" fmla="*/ 6 h 87"/>
                <a:gd name="T2" fmla="*/ 108 w 205"/>
                <a:gd name="T3" fmla="*/ 0 h 87"/>
                <a:gd name="T4" fmla="*/ 183 w 205"/>
                <a:gd name="T5" fmla="*/ 3 h 87"/>
                <a:gd name="T6" fmla="*/ 200 w 205"/>
                <a:gd name="T7" fmla="*/ 20 h 87"/>
                <a:gd name="T8" fmla="*/ 203 w 205"/>
                <a:gd name="T9" fmla="*/ 47 h 87"/>
                <a:gd name="T10" fmla="*/ 184 w 205"/>
                <a:gd name="T11" fmla="*/ 76 h 87"/>
                <a:gd name="T12" fmla="*/ 129 w 205"/>
                <a:gd name="T13" fmla="*/ 84 h 87"/>
                <a:gd name="T14" fmla="*/ 49 w 205"/>
                <a:gd name="T15" fmla="*/ 85 h 87"/>
                <a:gd name="T16" fmla="*/ 16 w 205"/>
                <a:gd name="T17" fmla="*/ 70 h 87"/>
                <a:gd name="T18" fmla="*/ 15 w 205"/>
                <a:gd name="T19" fmla="*/ 25 h 87"/>
                <a:gd name="T20" fmla="*/ 60 w 205"/>
                <a:gd name="T21" fmla="*/ 6 h 87"/>
                <a:gd name="T22" fmla="*/ 161 w 205"/>
                <a:gd name="T23" fmla="*/ 42 h 87"/>
                <a:gd name="T24" fmla="*/ 59 w 205"/>
                <a:gd name="T25" fmla="*/ 49 h 87"/>
                <a:gd name="T26" fmla="*/ 161 w 205"/>
                <a:gd name="T27" fmla="*/ 42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5" h="87">
                  <a:moveTo>
                    <a:pt x="60" y="6"/>
                  </a:moveTo>
                  <a:cubicBezTo>
                    <a:pt x="76" y="4"/>
                    <a:pt x="92" y="0"/>
                    <a:pt x="108" y="0"/>
                  </a:cubicBezTo>
                  <a:cubicBezTo>
                    <a:pt x="133" y="0"/>
                    <a:pt x="158" y="0"/>
                    <a:pt x="183" y="3"/>
                  </a:cubicBezTo>
                  <a:cubicBezTo>
                    <a:pt x="189" y="4"/>
                    <a:pt x="197" y="13"/>
                    <a:pt x="200" y="20"/>
                  </a:cubicBezTo>
                  <a:cubicBezTo>
                    <a:pt x="203" y="28"/>
                    <a:pt x="203" y="38"/>
                    <a:pt x="203" y="47"/>
                  </a:cubicBezTo>
                  <a:cubicBezTo>
                    <a:pt x="205" y="64"/>
                    <a:pt x="200" y="72"/>
                    <a:pt x="184" y="76"/>
                  </a:cubicBezTo>
                  <a:cubicBezTo>
                    <a:pt x="166" y="80"/>
                    <a:pt x="148" y="83"/>
                    <a:pt x="129" y="84"/>
                  </a:cubicBezTo>
                  <a:cubicBezTo>
                    <a:pt x="103" y="86"/>
                    <a:pt x="76" y="87"/>
                    <a:pt x="49" y="85"/>
                  </a:cubicBezTo>
                  <a:cubicBezTo>
                    <a:pt x="38" y="84"/>
                    <a:pt x="26" y="77"/>
                    <a:pt x="16" y="70"/>
                  </a:cubicBezTo>
                  <a:cubicBezTo>
                    <a:pt x="0" y="58"/>
                    <a:pt x="0" y="38"/>
                    <a:pt x="15" y="25"/>
                  </a:cubicBezTo>
                  <a:cubicBezTo>
                    <a:pt x="28" y="14"/>
                    <a:pt x="40" y="0"/>
                    <a:pt x="60" y="6"/>
                  </a:cubicBezTo>
                  <a:close/>
                  <a:moveTo>
                    <a:pt x="161" y="42"/>
                  </a:moveTo>
                  <a:cubicBezTo>
                    <a:pt x="145" y="30"/>
                    <a:pt x="72" y="35"/>
                    <a:pt x="59" y="49"/>
                  </a:cubicBezTo>
                  <a:cubicBezTo>
                    <a:pt x="95" y="46"/>
                    <a:pt x="128" y="44"/>
                    <a:pt x="161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55" name="文本框 54"/>
          <p:cNvSpPr txBox="1"/>
          <p:nvPr/>
        </p:nvSpPr>
        <p:spPr>
          <a:xfrm>
            <a:off x="213229" y="86033"/>
            <a:ext cx="108444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b="1" dirty="0">
                <a:solidFill>
                  <a:srgbClr val="09397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总结展望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9397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872196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F152ED3-4093-4670-8CA0-DDC8EA06E872}"/>
              </a:ext>
            </a:extLst>
          </p:cNvPr>
          <p:cNvSpPr/>
          <p:nvPr/>
        </p:nvSpPr>
        <p:spPr>
          <a:xfrm>
            <a:off x="302006" y="661134"/>
            <a:ext cx="2134015" cy="50959"/>
          </a:xfrm>
          <a:prstGeom prst="rect">
            <a:avLst/>
          </a:prstGeom>
          <a:solidFill>
            <a:srgbClr val="0939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F49F809E-699B-44AF-8952-808F52AD837F}"/>
              </a:ext>
            </a:extLst>
          </p:cNvPr>
          <p:cNvCxnSpPr>
            <a:cxnSpLocks/>
          </p:cNvCxnSpPr>
          <p:nvPr/>
        </p:nvCxnSpPr>
        <p:spPr>
          <a:xfrm>
            <a:off x="302006" y="670560"/>
            <a:ext cx="11587991" cy="0"/>
          </a:xfrm>
          <a:prstGeom prst="line">
            <a:avLst/>
          </a:prstGeom>
          <a:ln w="12700">
            <a:solidFill>
              <a:srgbClr val="0939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组合 5">
            <a:extLst>
              <a:ext uri="{FF2B5EF4-FFF2-40B4-BE49-F238E27FC236}">
                <a16:creationId xmlns:a16="http://schemas.microsoft.com/office/drawing/2014/main" id="{EF0FB118-4605-413D-9198-B8DFF0BE21E7}"/>
              </a:ext>
            </a:extLst>
          </p:cNvPr>
          <p:cNvGrpSpPr/>
          <p:nvPr/>
        </p:nvGrpSpPr>
        <p:grpSpPr>
          <a:xfrm>
            <a:off x="10509504" y="137621"/>
            <a:ext cx="1322832" cy="457961"/>
            <a:chOff x="1123951" y="1714500"/>
            <a:chExt cx="9913937" cy="3432176"/>
          </a:xfrm>
          <a:solidFill>
            <a:srgbClr val="09397E"/>
          </a:solidFill>
        </p:grpSpPr>
        <p:sp>
          <p:nvSpPr>
            <p:cNvPr id="7" name="Freeform 33">
              <a:extLst>
                <a:ext uri="{FF2B5EF4-FFF2-40B4-BE49-F238E27FC236}">
                  <a16:creationId xmlns:a16="http://schemas.microsoft.com/office/drawing/2014/main" id="{38A117DD-0774-4A7D-8709-C5CC07D4EDA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35576" y="1925638"/>
              <a:ext cx="1104900" cy="2470150"/>
            </a:xfrm>
            <a:custGeom>
              <a:avLst/>
              <a:gdLst>
                <a:gd name="T0" fmla="*/ 166 w 335"/>
                <a:gd name="T1" fmla="*/ 208 h 749"/>
                <a:gd name="T2" fmla="*/ 262 w 335"/>
                <a:gd name="T3" fmla="*/ 152 h 749"/>
                <a:gd name="T4" fmla="*/ 221 w 335"/>
                <a:gd name="T5" fmla="*/ 478 h 749"/>
                <a:gd name="T6" fmla="*/ 163 w 335"/>
                <a:gd name="T7" fmla="*/ 485 h 749"/>
                <a:gd name="T8" fmla="*/ 122 w 335"/>
                <a:gd name="T9" fmla="*/ 579 h 749"/>
                <a:gd name="T10" fmla="*/ 211 w 335"/>
                <a:gd name="T11" fmla="*/ 529 h 749"/>
                <a:gd name="T12" fmla="*/ 303 w 335"/>
                <a:gd name="T13" fmla="*/ 563 h 749"/>
                <a:gd name="T14" fmla="*/ 282 w 335"/>
                <a:gd name="T15" fmla="*/ 610 h 749"/>
                <a:gd name="T16" fmla="*/ 335 w 335"/>
                <a:gd name="T17" fmla="*/ 718 h 749"/>
                <a:gd name="T18" fmla="*/ 240 w 335"/>
                <a:gd name="T19" fmla="*/ 687 h 749"/>
                <a:gd name="T20" fmla="*/ 167 w 335"/>
                <a:gd name="T21" fmla="*/ 654 h 749"/>
                <a:gd name="T22" fmla="*/ 211 w 335"/>
                <a:gd name="T23" fmla="*/ 605 h 749"/>
                <a:gd name="T24" fmla="*/ 269 w 335"/>
                <a:gd name="T25" fmla="*/ 530 h 749"/>
                <a:gd name="T26" fmla="*/ 51 w 335"/>
                <a:gd name="T27" fmla="*/ 718 h 749"/>
                <a:gd name="T28" fmla="*/ 13 w 335"/>
                <a:gd name="T29" fmla="*/ 747 h 749"/>
                <a:gd name="T30" fmla="*/ 7 w 335"/>
                <a:gd name="T31" fmla="*/ 704 h 749"/>
                <a:gd name="T32" fmla="*/ 145 w 335"/>
                <a:gd name="T33" fmla="*/ 441 h 749"/>
                <a:gd name="T34" fmla="*/ 145 w 335"/>
                <a:gd name="T35" fmla="*/ 338 h 749"/>
                <a:gd name="T36" fmla="*/ 207 w 335"/>
                <a:gd name="T37" fmla="*/ 328 h 749"/>
                <a:gd name="T38" fmla="*/ 255 w 335"/>
                <a:gd name="T39" fmla="*/ 179 h 749"/>
                <a:gd name="T40" fmla="*/ 172 w 335"/>
                <a:gd name="T41" fmla="*/ 256 h 749"/>
                <a:gd name="T42" fmla="*/ 73 w 335"/>
                <a:gd name="T43" fmla="*/ 504 h 749"/>
                <a:gd name="T44" fmla="*/ 39 w 335"/>
                <a:gd name="T45" fmla="*/ 520 h 749"/>
                <a:gd name="T46" fmla="*/ 165 w 335"/>
                <a:gd name="T47" fmla="*/ 160 h 749"/>
                <a:gd name="T48" fmla="*/ 270 w 335"/>
                <a:gd name="T49" fmla="*/ 41 h 749"/>
                <a:gd name="T50" fmla="*/ 74 w 335"/>
                <a:gd name="T51" fmla="*/ 220 h 749"/>
                <a:gd name="T52" fmla="*/ 97 w 335"/>
                <a:gd name="T53" fmla="*/ 19 h 749"/>
                <a:gd name="T54" fmla="*/ 146 w 335"/>
                <a:gd name="T55" fmla="*/ 96 h 749"/>
                <a:gd name="T56" fmla="*/ 145 w 335"/>
                <a:gd name="T57" fmla="*/ 110 h 749"/>
                <a:gd name="T58" fmla="*/ 288 w 335"/>
                <a:gd name="T59" fmla="*/ 7 h 749"/>
                <a:gd name="T60" fmla="*/ 319 w 335"/>
                <a:gd name="T61" fmla="*/ 2 h 749"/>
                <a:gd name="T62" fmla="*/ 262 w 335"/>
                <a:gd name="T63" fmla="*/ 83 h 749"/>
                <a:gd name="T64" fmla="*/ 112 w 335"/>
                <a:gd name="T65" fmla="*/ 279 h 7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35" h="749">
                  <a:moveTo>
                    <a:pt x="116" y="283"/>
                  </a:moveTo>
                  <a:cubicBezTo>
                    <a:pt x="133" y="258"/>
                    <a:pt x="149" y="233"/>
                    <a:pt x="166" y="208"/>
                  </a:cubicBezTo>
                  <a:cubicBezTo>
                    <a:pt x="185" y="182"/>
                    <a:pt x="209" y="160"/>
                    <a:pt x="243" y="154"/>
                  </a:cubicBezTo>
                  <a:cubicBezTo>
                    <a:pt x="249" y="152"/>
                    <a:pt x="256" y="152"/>
                    <a:pt x="262" y="152"/>
                  </a:cubicBezTo>
                  <a:cubicBezTo>
                    <a:pt x="276" y="153"/>
                    <a:pt x="282" y="163"/>
                    <a:pt x="280" y="177"/>
                  </a:cubicBezTo>
                  <a:cubicBezTo>
                    <a:pt x="260" y="277"/>
                    <a:pt x="241" y="378"/>
                    <a:pt x="221" y="478"/>
                  </a:cubicBezTo>
                  <a:cubicBezTo>
                    <a:pt x="220" y="487"/>
                    <a:pt x="218" y="496"/>
                    <a:pt x="215" y="505"/>
                  </a:cubicBezTo>
                  <a:cubicBezTo>
                    <a:pt x="197" y="498"/>
                    <a:pt x="181" y="492"/>
                    <a:pt x="163" y="485"/>
                  </a:cubicBezTo>
                  <a:cubicBezTo>
                    <a:pt x="148" y="516"/>
                    <a:pt x="134" y="546"/>
                    <a:pt x="120" y="576"/>
                  </a:cubicBezTo>
                  <a:cubicBezTo>
                    <a:pt x="121" y="577"/>
                    <a:pt x="121" y="578"/>
                    <a:pt x="122" y="579"/>
                  </a:cubicBezTo>
                  <a:cubicBezTo>
                    <a:pt x="130" y="575"/>
                    <a:pt x="139" y="572"/>
                    <a:pt x="147" y="567"/>
                  </a:cubicBezTo>
                  <a:cubicBezTo>
                    <a:pt x="169" y="554"/>
                    <a:pt x="189" y="539"/>
                    <a:pt x="211" y="529"/>
                  </a:cubicBezTo>
                  <a:cubicBezTo>
                    <a:pt x="228" y="521"/>
                    <a:pt x="248" y="515"/>
                    <a:pt x="267" y="513"/>
                  </a:cubicBezTo>
                  <a:cubicBezTo>
                    <a:pt x="298" y="511"/>
                    <a:pt x="313" y="534"/>
                    <a:pt x="303" y="563"/>
                  </a:cubicBezTo>
                  <a:cubicBezTo>
                    <a:pt x="300" y="573"/>
                    <a:pt x="295" y="583"/>
                    <a:pt x="290" y="592"/>
                  </a:cubicBezTo>
                  <a:cubicBezTo>
                    <a:pt x="288" y="598"/>
                    <a:pt x="284" y="603"/>
                    <a:pt x="282" y="610"/>
                  </a:cubicBezTo>
                  <a:cubicBezTo>
                    <a:pt x="272" y="636"/>
                    <a:pt x="272" y="639"/>
                    <a:pt x="295" y="656"/>
                  </a:cubicBezTo>
                  <a:cubicBezTo>
                    <a:pt x="316" y="671"/>
                    <a:pt x="332" y="690"/>
                    <a:pt x="335" y="718"/>
                  </a:cubicBezTo>
                  <a:cubicBezTo>
                    <a:pt x="297" y="718"/>
                    <a:pt x="280" y="686"/>
                    <a:pt x="254" y="667"/>
                  </a:cubicBezTo>
                  <a:cubicBezTo>
                    <a:pt x="249" y="674"/>
                    <a:pt x="245" y="681"/>
                    <a:pt x="240" y="687"/>
                  </a:cubicBezTo>
                  <a:cubicBezTo>
                    <a:pt x="228" y="704"/>
                    <a:pt x="214" y="707"/>
                    <a:pt x="199" y="693"/>
                  </a:cubicBezTo>
                  <a:cubicBezTo>
                    <a:pt x="187" y="682"/>
                    <a:pt x="176" y="668"/>
                    <a:pt x="167" y="654"/>
                  </a:cubicBezTo>
                  <a:cubicBezTo>
                    <a:pt x="155" y="637"/>
                    <a:pt x="157" y="625"/>
                    <a:pt x="167" y="613"/>
                  </a:cubicBezTo>
                  <a:cubicBezTo>
                    <a:pt x="178" y="601"/>
                    <a:pt x="193" y="598"/>
                    <a:pt x="211" y="605"/>
                  </a:cubicBezTo>
                  <a:cubicBezTo>
                    <a:pt x="222" y="609"/>
                    <a:pt x="234" y="612"/>
                    <a:pt x="245" y="616"/>
                  </a:cubicBezTo>
                  <a:cubicBezTo>
                    <a:pt x="273" y="552"/>
                    <a:pt x="273" y="552"/>
                    <a:pt x="269" y="530"/>
                  </a:cubicBezTo>
                  <a:cubicBezTo>
                    <a:pt x="231" y="534"/>
                    <a:pt x="200" y="553"/>
                    <a:pt x="174" y="579"/>
                  </a:cubicBezTo>
                  <a:cubicBezTo>
                    <a:pt x="132" y="624"/>
                    <a:pt x="92" y="672"/>
                    <a:pt x="51" y="718"/>
                  </a:cubicBezTo>
                  <a:cubicBezTo>
                    <a:pt x="44" y="726"/>
                    <a:pt x="37" y="734"/>
                    <a:pt x="30" y="741"/>
                  </a:cubicBezTo>
                  <a:cubicBezTo>
                    <a:pt x="25" y="745"/>
                    <a:pt x="17" y="749"/>
                    <a:pt x="13" y="747"/>
                  </a:cubicBezTo>
                  <a:cubicBezTo>
                    <a:pt x="7" y="744"/>
                    <a:pt x="1" y="736"/>
                    <a:pt x="1" y="730"/>
                  </a:cubicBezTo>
                  <a:cubicBezTo>
                    <a:pt x="0" y="722"/>
                    <a:pt x="3" y="712"/>
                    <a:pt x="7" y="704"/>
                  </a:cubicBezTo>
                  <a:cubicBezTo>
                    <a:pt x="35" y="655"/>
                    <a:pt x="64" y="606"/>
                    <a:pt x="91" y="556"/>
                  </a:cubicBezTo>
                  <a:cubicBezTo>
                    <a:pt x="111" y="519"/>
                    <a:pt x="128" y="480"/>
                    <a:pt x="145" y="441"/>
                  </a:cubicBezTo>
                  <a:cubicBezTo>
                    <a:pt x="148" y="434"/>
                    <a:pt x="149" y="424"/>
                    <a:pt x="146" y="417"/>
                  </a:cubicBezTo>
                  <a:cubicBezTo>
                    <a:pt x="138" y="391"/>
                    <a:pt x="141" y="364"/>
                    <a:pt x="145" y="338"/>
                  </a:cubicBezTo>
                  <a:cubicBezTo>
                    <a:pt x="147" y="320"/>
                    <a:pt x="158" y="309"/>
                    <a:pt x="172" y="306"/>
                  </a:cubicBezTo>
                  <a:cubicBezTo>
                    <a:pt x="185" y="304"/>
                    <a:pt x="198" y="312"/>
                    <a:pt x="207" y="328"/>
                  </a:cubicBezTo>
                  <a:cubicBezTo>
                    <a:pt x="211" y="336"/>
                    <a:pt x="215" y="345"/>
                    <a:pt x="222" y="359"/>
                  </a:cubicBezTo>
                  <a:cubicBezTo>
                    <a:pt x="233" y="298"/>
                    <a:pt x="244" y="241"/>
                    <a:pt x="255" y="179"/>
                  </a:cubicBezTo>
                  <a:cubicBezTo>
                    <a:pt x="245" y="183"/>
                    <a:pt x="236" y="185"/>
                    <a:pt x="231" y="190"/>
                  </a:cubicBezTo>
                  <a:cubicBezTo>
                    <a:pt x="210" y="211"/>
                    <a:pt x="188" y="232"/>
                    <a:pt x="172" y="256"/>
                  </a:cubicBezTo>
                  <a:cubicBezTo>
                    <a:pt x="154" y="284"/>
                    <a:pt x="139" y="316"/>
                    <a:pt x="127" y="347"/>
                  </a:cubicBezTo>
                  <a:cubicBezTo>
                    <a:pt x="107" y="399"/>
                    <a:pt x="91" y="452"/>
                    <a:pt x="73" y="504"/>
                  </a:cubicBezTo>
                  <a:cubicBezTo>
                    <a:pt x="70" y="511"/>
                    <a:pt x="77" y="520"/>
                    <a:pt x="67" y="526"/>
                  </a:cubicBezTo>
                  <a:cubicBezTo>
                    <a:pt x="55" y="532"/>
                    <a:pt x="46" y="531"/>
                    <a:pt x="39" y="520"/>
                  </a:cubicBezTo>
                  <a:cubicBezTo>
                    <a:pt x="24" y="498"/>
                    <a:pt x="27" y="473"/>
                    <a:pt x="32" y="450"/>
                  </a:cubicBezTo>
                  <a:cubicBezTo>
                    <a:pt x="55" y="344"/>
                    <a:pt x="100" y="248"/>
                    <a:pt x="165" y="160"/>
                  </a:cubicBezTo>
                  <a:cubicBezTo>
                    <a:pt x="194" y="119"/>
                    <a:pt x="228" y="84"/>
                    <a:pt x="265" y="51"/>
                  </a:cubicBezTo>
                  <a:cubicBezTo>
                    <a:pt x="267" y="49"/>
                    <a:pt x="268" y="44"/>
                    <a:pt x="270" y="41"/>
                  </a:cubicBezTo>
                  <a:cubicBezTo>
                    <a:pt x="268" y="40"/>
                    <a:pt x="267" y="39"/>
                    <a:pt x="266" y="38"/>
                  </a:cubicBezTo>
                  <a:cubicBezTo>
                    <a:pt x="202" y="99"/>
                    <a:pt x="138" y="160"/>
                    <a:pt x="74" y="220"/>
                  </a:cubicBezTo>
                  <a:cubicBezTo>
                    <a:pt x="45" y="201"/>
                    <a:pt x="41" y="170"/>
                    <a:pt x="52" y="140"/>
                  </a:cubicBezTo>
                  <a:cubicBezTo>
                    <a:pt x="67" y="100"/>
                    <a:pt x="82" y="59"/>
                    <a:pt x="97" y="19"/>
                  </a:cubicBezTo>
                  <a:cubicBezTo>
                    <a:pt x="100" y="10"/>
                    <a:pt x="105" y="10"/>
                    <a:pt x="112" y="12"/>
                  </a:cubicBezTo>
                  <a:cubicBezTo>
                    <a:pt x="148" y="22"/>
                    <a:pt x="164" y="63"/>
                    <a:pt x="146" y="96"/>
                  </a:cubicBezTo>
                  <a:cubicBezTo>
                    <a:pt x="144" y="100"/>
                    <a:pt x="143" y="104"/>
                    <a:pt x="141" y="108"/>
                  </a:cubicBezTo>
                  <a:cubicBezTo>
                    <a:pt x="143" y="109"/>
                    <a:pt x="144" y="109"/>
                    <a:pt x="145" y="110"/>
                  </a:cubicBezTo>
                  <a:cubicBezTo>
                    <a:pt x="171" y="90"/>
                    <a:pt x="198" y="69"/>
                    <a:pt x="224" y="50"/>
                  </a:cubicBezTo>
                  <a:cubicBezTo>
                    <a:pt x="245" y="35"/>
                    <a:pt x="266" y="21"/>
                    <a:pt x="288" y="7"/>
                  </a:cubicBezTo>
                  <a:cubicBezTo>
                    <a:pt x="291" y="5"/>
                    <a:pt x="295" y="1"/>
                    <a:pt x="299" y="1"/>
                  </a:cubicBezTo>
                  <a:cubicBezTo>
                    <a:pt x="306" y="0"/>
                    <a:pt x="313" y="2"/>
                    <a:pt x="319" y="2"/>
                  </a:cubicBezTo>
                  <a:cubicBezTo>
                    <a:pt x="319" y="8"/>
                    <a:pt x="320" y="16"/>
                    <a:pt x="317" y="20"/>
                  </a:cubicBezTo>
                  <a:cubicBezTo>
                    <a:pt x="300" y="42"/>
                    <a:pt x="283" y="65"/>
                    <a:pt x="262" y="83"/>
                  </a:cubicBezTo>
                  <a:cubicBezTo>
                    <a:pt x="215" y="126"/>
                    <a:pt x="172" y="171"/>
                    <a:pt x="140" y="226"/>
                  </a:cubicBezTo>
                  <a:cubicBezTo>
                    <a:pt x="130" y="243"/>
                    <a:pt x="121" y="262"/>
                    <a:pt x="112" y="279"/>
                  </a:cubicBezTo>
                  <a:cubicBezTo>
                    <a:pt x="113" y="280"/>
                    <a:pt x="115" y="281"/>
                    <a:pt x="116" y="2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8" name="Freeform 34">
              <a:extLst>
                <a:ext uri="{FF2B5EF4-FFF2-40B4-BE49-F238E27FC236}">
                  <a16:creationId xmlns:a16="http://schemas.microsoft.com/office/drawing/2014/main" id="{32021CF3-594B-45CE-BF29-E16CF0C325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504363" y="2192338"/>
              <a:ext cx="1533525" cy="2192338"/>
            </a:xfrm>
            <a:custGeom>
              <a:avLst/>
              <a:gdLst>
                <a:gd name="T0" fmla="*/ 73 w 465"/>
                <a:gd name="T1" fmla="*/ 578 h 665"/>
                <a:gd name="T2" fmla="*/ 192 w 465"/>
                <a:gd name="T3" fmla="*/ 621 h 665"/>
                <a:gd name="T4" fmla="*/ 214 w 465"/>
                <a:gd name="T5" fmla="*/ 482 h 665"/>
                <a:gd name="T6" fmla="*/ 108 w 465"/>
                <a:gd name="T7" fmla="*/ 527 h 665"/>
                <a:gd name="T8" fmla="*/ 2 w 465"/>
                <a:gd name="T9" fmla="*/ 514 h 665"/>
                <a:gd name="T10" fmla="*/ 176 w 465"/>
                <a:gd name="T11" fmla="*/ 438 h 665"/>
                <a:gd name="T12" fmla="*/ 172 w 465"/>
                <a:gd name="T13" fmla="*/ 380 h 665"/>
                <a:gd name="T14" fmla="*/ 252 w 465"/>
                <a:gd name="T15" fmla="*/ 303 h 665"/>
                <a:gd name="T16" fmla="*/ 209 w 465"/>
                <a:gd name="T17" fmla="*/ 283 h 665"/>
                <a:gd name="T18" fmla="*/ 103 w 465"/>
                <a:gd name="T19" fmla="*/ 292 h 665"/>
                <a:gd name="T20" fmla="*/ 106 w 465"/>
                <a:gd name="T21" fmla="*/ 168 h 665"/>
                <a:gd name="T22" fmla="*/ 123 w 465"/>
                <a:gd name="T23" fmla="*/ 272 h 665"/>
                <a:gd name="T24" fmla="*/ 246 w 465"/>
                <a:gd name="T25" fmla="*/ 257 h 665"/>
                <a:gd name="T26" fmla="*/ 244 w 465"/>
                <a:gd name="T27" fmla="*/ 242 h 665"/>
                <a:gd name="T28" fmla="*/ 208 w 465"/>
                <a:gd name="T29" fmla="*/ 231 h 665"/>
                <a:gd name="T30" fmla="*/ 230 w 465"/>
                <a:gd name="T31" fmla="*/ 218 h 665"/>
                <a:gd name="T32" fmla="*/ 167 w 465"/>
                <a:gd name="T33" fmla="*/ 245 h 665"/>
                <a:gd name="T34" fmla="*/ 134 w 465"/>
                <a:gd name="T35" fmla="*/ 229 h 665"/>
                <a:gd name="T36" fmla="*/ 154 w 465"/>
                <a:gd name="T37" fmla="*/ 209 h 665"/>
                <a:gd name="T38" fmla="*/ 214 w 465"/>
                <a:gd name="T39" fmla="*/ 147 h 665"/>
                <a:gd name="T40" fmla="*/ 195 w 465"/>
                <a:gd name="T41" fmla="*/ 120 h 665"/>
                <a:gd name="T42" fmla="*/ 215 w 465"/>
                <a:gd name="T43" fmla="*/ 90 h 665"/>
                <a:gd name="T44" fmla="*/ 210 w 465"/>
                <a:gd name="T45" fmla="*/ 72 h 665"/>
                <a:gd name="T46" fmla="*/ 275 w 465"/>
                <a:gd name="T47" fmla="*/ 40 h 665"/>
                <a:gd name="T48" fmla="*/ 329 w 465"/>
                <a:gd name="T49" fmla="*/ 24 h 665"/>
                <a:gd name="T50" fmla="*/ 298 w 465"/>
                <a:gd name="T51" fmla="*/ 81 h 665"/>
                <a:gd name="T52" fmla="*/ 312 w 465"/>
                <a:gd name="T53" fmla="*/ 90 h 665"/>
                <a:gd name="T54" fmla="*/ 307 w 465"/>
                <a:gd name="T55" fmla="*/ 166 h 665"/>
                <a:gd name="T56" fmla="*/ 292 w 465"/>
                <a:gd name="T57" fmla="*/ 224 h 665"/>
                <a:gd name="T58" fmla="*/ 404 w 465"/>
                <a:gd name="T59" fmla="*/ 25 h 665"/>
                <a:gd name="T60" fmla="*/ 334 w 465"/>
                <a:gd name="T61" fmla="*/ 43 h 665"/>
                <a:gd name="T62" fmla="*/ 334 w 465"/>
                <a:gd name="T63" fmla="*/ 30 h 665"/>
                <a:gd name="T64" fmla="*/ 417 w 465"/>
                <a:gd name="T65" fmla="*/ 38 h 665"/>
                <a:gd name="T66" fmla="*/ 336 w 465"/>
                <a:gd name="T67" fmla="*/ 187 h 665"/>
                <a:gd name="T68" fmla="*/ 372 w 465"/>
                <a:gd name="T69" fmla="*/ 223 h 665"/>
                <a:gd name="T70" fmla="*/ 464 w 465"/>
                <a:gd name="T71" fmla="*/ 221 h 665"/>
                <a:gd name="T72" fmla="*/ 429 w 465"/>
                <a:gd name="T73" fmla="*/ 266 h 665"/>
                <a:gd name="T74" fmla="*/ 240 w 465"/>
                <a:gd name="T75" fmla="*/ 326 h 665"/>
                <a:gd name="T76" fmla="*/ 264 w 465"/>
                <a:gd name="T77" fmla="*/ 338 h 665"/>
                <a:gd name="T78" fmla="*/ 237 w 465"/>
                <a:gd name="T79" fmla="*/ 420 h 665"/>
                <a:gd name="T80" fmla="*/ 271 w 465"/>
                <a:gd name="T81" fmla="*/ 421 h 665"/>
                <a:gd name="T82" fmla="*/ 393 w 465"/>
                <a:gd name="T83" fmla="*/ 453 h 665"/>
                <a:gd name="T84" fmla="*/ 346 w 465"/>
                <a:gd name="T85" fmla="*/ 462 h 665"/>
                <a:gd name="T86" fmla="*/ 252 w 465"/>
                <a:gd name="T87" fmla="*/ 469 h 665"/>
                <a:gd name="T88" fmla="*/ 241 w 465"/>
                <a:gd name="T89" fmla="*/ 579 h 665"/>
                <a:gd name="T90" fmla="*/ 252 w 465"/>
                <a:gd name="T91" fmla="*/ 631 h 665"/>
                <a:gd name="T92" fmla="*/ 43 w 465"/>
                <a:gd name="T93" fmla="*/ 568 h 665"/>
                <a:gd name="T94" fmla="*/ 446 w 465"/>
                <a:gd name="T95" fmla="*/ 224 h 665"/>
                <a:gd name="T96" fmla="*/ 330 w 465"/>
                <a:gd name="T97" fmla="*/ 248 h 665"/>
                <a:gd name="T98" fmla="*/ 296 w 465"/>
                <a:gd name="T99" fmla="*/ 102 h 665"/>
                <a:gd name="T100" fmla="*/ 291 w 465"/>
                <a:gd name="T101" fmla="*/ 165 h 665"/>
                <a:gd name="T102" fmla="*/ 296 w 465"/>
                <a:gd name="T103" fmla="*/ 102 h 665"/>
                <a:gd name="T104" fmla="*/ 259 w 465"/>
                <a:gd name="T105" fmla="*/ 198 h 6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65" h="665">
                  <a:moveTo>
                    <a:pt x="43" y="568"/>
                  </a:moveTo>
                  <a:cubicBezTo>
                    <a:pt x="54" y="571"/>
                    <a:pt x="64" y="574"/>
                    <a:pt x="73" y="578"/>
                  </a:cubicBezTo>
                  <a:cubicBezTo>
                    <a:pt x="95" y="588"/>
                    <a:pt x="116" y="600"/>
                    <a:pt x="139" y="608"/>
                  </a:cubicBezTo>
                  <a:cubicBezTo>
                    <a:pt x="156" y="615"/>
                    <a:pt x="174" y="617"/>
                    <a:pt x="192" y="621"/>
                  </a:cubicBezTo>
                  <a:cubicBezTo>
                    <a:pt x="206" y="624"/>
                    <a:pt x="213" y="616"/>
                    <a:pt x="214" y="603"/>
                  </a:cubicBezTo>
                  <a:cubicBezTo>
                    <a:pt x="214" y="564"/>
                    <a:pt x="214" y="525"/>
                    <a:pt x="214" y="482"/>
                  </a:cubicBezTo>
                  <a:cubicBezTo>
                    <a:pt x="197" y="487"/>
                    <a:pt x="182" y="489"/>
                    <a:pt x="169" y="495"/>
                  </a:cubicBezTo>
                  <a:cubicBezTo>
                    <a:pt x="148" y="505"/>
                    <a:pt x="129" y="518"/>
                    <a:pt x="108" y="527"/>
                  </a:cubicBezTo>
                  <a:cubicBezTo>
                    <a:pt x="86" y="536"/>
                    <a:pt x="62" y="543"/>
                    <a:pt x="39" y="549"/>
                  </a:cubicBezTo>
                  <a:cubicBezTo>
                    <a:pt x="25" y="553"/>
                    <a:pt x="0" y="529"/>
                    <a:pt x="2" y="514"/>
                  </a:cubicBezTo>
                  <a:cubicBezTo>
                    <a:pt x="2" y="510"/>
                    <a:pt x="7" y="506"/>
                    <a:pt x="11" y="504"/>
                  </a:cubicBezTo>
                  <a:cubicBezTo>
                    <a:pt x="66" y="482"/>
                    <a:pt x="121" y="459"/>
                    <a:pt x="176" y="438"/>
                  </a:cubicBezTo>
                  <a:cubicBezTo>
                    <a:pt x="216" y="423"/>
                    <a:pt x="236" y="408"/>
                    <a:pt x="259" y="367"/>
                  </a:cubicBezTo>
                  <a:cubicBezTo>
                    <a:pt x="229" y="371"/>
                    <a:pt x="202" y="376"/>
                    <a:pt x="172" y="380"/>
                  </a:cubicBezTo>
                  <a:cubicBezTo>
                    <a:pt x="174" y="360"/>
                    <a:pt x="184" y="346"/>
                    <a:pt x="198" y="335"/>
                  </a:cubicBezTo>
                  <a:cubicBezTo>
                    <a:pt x="215" y="323"/>
                    <a:pt x="233" y="312"/>
                    <a:pt x="252" y="303"/>
                  </a:cubicBezTo>
                  <a:cubicBezTo>
                    <a:pt x="274" y="292"/>
                    <a:pt x="275" y="293"/>
                    <a:pt x="269" y="263"/>
                  </a:cubicBezTo>
                  <a:cubicBezTo>
                    <a:pt x="249" y="270"/>
                    <a:pt x="229" y="276"/>
                    <a:pt x="209" y="283"/>
                  </a:cubicBezTo>
                  <a:cubicBezTo>
                    <a:pt x="183" y="292"/>
                    <a:pt x="157" y="303"/>
                    <a:pt x="130" y="311"/>
                  </a:cubicBezTo>
                  <a:cubicBezTo>
                    <a:pt x="112" y="317"/>
                    <a:pt x="104" y="310"/>
                    <a:pt x="103" y="292"/>
                  </a:cubicBezTo>
                  <a:cubicBezTo>
                    <a:pt x="103" y="268"/>
                    <a:pt x="105" y="243"/>
                    <a:pt x="106" y="219"/>
                  </a:cubicBezTo>
                  <a:cubicBezTo>
                    <a:pt x="106" y="202"/>
                    <a:pt x="106" y="185"/>
                    <a:pt x="106" y="168"/>
                  </a:cubicBezTo>
                  <a:cubicBezTo>
                    <a:pt x="119" y="167"/>
                    <a:pt x="124" y="173"/>
                    <a:pt x="124" y="185"/>
                  </a:cubicBezTo>
                  <a:cubicBezTo>
                    <a:pt x="123" y="214"/>
                    <a:pt x="123" y="243"/>
                    <a:pt x="123" y="272"/>
                  </a:cubicBezTo>
                  <a:cubicBezTo>
                    <a:pt x="123" y="277"/>
                    <a:pt x="124" y="282"/>
                    <a:pt x="124" y="287"/>
                  </a:cubicBezTo>
                  <a:cubicBezTo>
                    <a:pt x="166" y="277"/>
                    <a:pt x="206" y="267"/>
                    <a:pt x="246" y="257"/>
                  </a:cubicBezTo>
                  <a:cubicBezTo>
                    <a:pt x="249" y="256"/>
                    <a:pt x="251" y="252"/>
                    <a:pt x="254" y="249"/>
                  </a:cubicBezTo>
                  <a:cubicBezTo>
                    <a:pt x="250" y="247"/>
                    <a:pt x="248" y="243"/>
                    <a:pt x="244" y="242"/>
                  </a:cubicBezTo>
                  <a:cubicBezTo>
                    <a:pt x="236" y="240"/>
                    <a:pt x="227" y="240"/>
                    <a:pt x="219" y="238"/>
                  </a:cubicBezTo>
                  <a:cubicBezTo>
                    <a:pt x="215" y="237"/>
                    <a:pt x="212" y="233"/>
                    <a:pt x="208" y="231"/>
                  </a:cubicBezTo>
                  <a:cubicBezTo>
                    <a:pt x="211" y="228"/>
                    <a:pt x="214" y="226"/>
                    <a:pt x="218" y="224"/>
                  </a:cubicBezTo>
                  <a:cubicBezTo>
                    <a:pt x="221" y="222"/>
                    <a:pt x="225" y="221"/>
                    <a:pt x="230" y="218"/>
                  </a:cubicBezTo>
                  <a:cubicBezTo>
                    <a:pt x="226" y="210"/>
                    <a:pt x="221" y="202"/>
                    <a:pt x="216" y="192"/>
                  </a:cubicBezTo>
                  <a:cubicBezTo>
                    <a:pt x="200" y="210"/>
                    <a:pt x="184" y="227"/>
                    <a:pt x="167" y="245"/>
                  </a:cubicBezTo>
                  <a:cubicBezTo>
                    <a:pt x="166" y="239"/>
                    <a:pt x="166" y="236"/>
                    <a:pt x="166" y="235"/>
                  </a:cubicBezTo>
                  <a:cubicBezTo>
                    <a:pt x="154" y="233"/>
                    <a:pt x="140" y="235"/>
                    <a:pt x="134" y="229"/>
                  </a:cubicBezTo>
                  <a:cubicBezTo>
                    <a:pt x="126" y="222"/>
                    <a:pt x="127" y="208"/>
                    <a:pt x="137" y="197"/>
                  </a:cubicBezTo>
                  <a:cubicBezTo>
                    <a:pt x="142" y="201"/>
                    <a:pt x="147" y="204"/>
                    <a:pt x="154" y="209"/>
                  </a:cubicBezTo>
                  <a:cubicBezTo>
                    <a:pt x="163" y="198"/>
                    <a:pt x="172" y="186"/>
                    <a:pt x="181" y="176"/>
                  </a:cubicBezTo>
                  <a:cubicBezTo>
                    <a:pt x="191" y="166"/>
                    <a:pt x="201" y="153"/>
                    <a:pt x="214" y="147"/>
                  </a:cubicBezTo>
                  <a:cubicBezTo>
                    <a:pt x="234" y="137"/>
                    <a:pt x="246" y="123"/>
                    <a:pt x="253" y="101"/>
                  </a:cubicBezTo>
                  <a:cubicBezTo>
                    <a:pt x="233" y="107"/>
                    <a:pt x="214" y="113"/>
                    <a:pt x="195" y="120"/>
                  </a:cubicBezTo>
                  <a:cubicBezTo>
                    <a:pt x="194" y="118"/>
                    <a:pt x="194" y="117"/>
                    <a:pt x="193" y="116"/>
                  </a:cubicBezTo>
                  <a:cubicBezTo>
                    <a:pt x="200" y="108"/>
                    <a:pt x="206" y="100"/>
                    <a:pt x="215" y="90"/>
                  </a:cubicBezTo>
                  <a:cubicBezTo>
                    <a:pt x="207" y="89"/>
                    <a:pt x="203" y="88"/>
                    <a:pt x="197" y="87"/>
                  </a:cubicBezTo>
                  <a:cubicBezTo>
                    <a:pt x="201" y="82"/>
                    <a:pt x="205" y="77"/>
                    <a:pt x="210" y="72"/>
                  </a:cubicBezTo>
                  <a:cubicBezTo>
                    <a:pt x="210" y="71"/>
                    <a:pt x="212" y="71"/>
                    <a:pt x="213" y="71"/>
                  </a:cubicBezTo>
                  <a:cubicBezTo>
                    <a:pt x="242" y="79"/>
                    <a:pt x="257" y="56"/>
                    <a:pt x="275" y="40"/>
                  </a:cubicBezTo>
                  <a:cubicBezTo>
                    <a:pt x="287" y="29"/>
                    <a:pt x="299" y="17"/>
                    <a:pt x="311" y="6"/>
                  </a:cubicBezTo>
                  <a:cubicBezTo>
                    <a:pt x="317" y="12"/>
                    <a:pt x="323" y="18"/>
                    <a:pt x="329" y="24"/>
                  </a:cubicBezTo>
                  <a:cubicBezTo>
                    <a:pt x="307" y="43"/>
                    <a:pt x="284" y="61"/>
                    <a:pt x="262" y="80"/>
                  </a:cubicBezTo>
                  <a:cubicBezTo>
                    <a:pt x="274" y="93"/>
                    <a:pt x="286" y="94"/>
                    <a:pt x="298" y="81"/>
                  </a:cubicBezTo>
                  <a:cubicBezTo>
                    <a:pt x="300" y="78"/>
                    <a:pt x="305" y="78"/>
                    <a:pt x="309" y="76"/>
                  </a:cubicBezTo>
                  <a:cubicBezTo>
                    <a:pt x="310" y="81"/>
                    <a:pt x="312" y="85"/>
                    <a:pt x="312" y="90"/>
                  </a:cubicBezTo>
                  <a:cubicBezTo>
                    <a:pt x="310" y="112"/>
                    <a:pt x="308" y="134"/>
                    <a:pt x="306" y="157"/>
                  </a:cubicBezTo>
                  <a:cubicBezTo>
                    <a:pt x="306" y="160"/>
                    <a:pt x="305" y="163"/>
                    <a:pt x="307" y="166"/>
                  </a:cubicBezTo>
                  <a:cubicBezTo>
                    <a:pt x="320" y="189"/>
                    <a:pt x="305" y="205"/>
                    <a:pt x="293" y="222"/>
                  </a:cubicBezTo>
                  <a:cubicBezTo>
                    <a:pt x="293" y="222"/>
                    <a:pt x="292" y="224"/>
                    <a:pt x="292" y="224"/>
                  </a:cubicBezTo>
                  <a:cubicBezTo>
                    <a:pt x="292" y="225"/>
                    <a:pt x="292" y="225"/>
                    <a:pt x="294" y="228"/>
                  </a:cubicBezTo>
                  <a:cubicBezTo>
                    <a:pt x="338" y="164"/>
                    <a:pt x="376" y="98"/>
                    <a:pt x="404" y="25"/>
                  </a:cubicBezTo>
                  <a:cubicBezTo>
                    <a:pt x="390" y="21"/>
                    <a:pt x="379" y="23"/>
                    <a:pt x="367" y="30"/>
                  </a:cubicBezTo>
                  <a:cubicBezTo>
                    <a:pt x="357" y="36"/>
                    <a:pt x="345" y="39"/>
                    <a:pt x="334" y="43"/>
                  </a:cubicBezTo>
                  <a:cubicBezTo>
                    <a:pt x="333" y="42"/>
                    <a:pt x="332" y="40"/>
                    <a:pt x="331" y="39"/>
                  </a:cubicBezTo>
                  <a:cubicBezTo>
                    <a:pt x="332" y="36"/>
                    <a:pt x="332" y="31"/>
                    <a:pt x="334" y="30"/>
                  </a:cubicBezTo>
                  <a:cubicBezTo>
                    <a:pt x="352" y="22"/>
                    <a:pt x="370" y="12"/>
                    <a:pt x="389" y="7"/>
                  </a:cubicBezTo>
                  <a:cubicBezTo>
                    <a:pt x="414" y="0"/>
                    <a:pt x="426" y="13"/>
                    <a:pt x="417" y="38"/>
                  </a:cubicBezTo>
                  <a:cubicBezTo>
                    <a:pt x="410" y="57"/>
                    <a:pt x="399" y="74"/>
                    <a:pt x="389" y="92"/>
                  </a:cubicBezTo>
                  <a:cubicBezTo>
                    <a:pt x="371" y="124"/>
                    <a:pt x="352" y="155"/>
                    <a:pt x="336" y="187"/>
                  </a:cubicBezTo>
                  <a:cubicBezTo>
                    <a:pt x="329" y="200"/>
                    <a:pt x="327" y="214"/>
                    <a:pt x="322" y="233"/>
                  </a:cubicBezTo>
                  <a:cubicBezTo>
                    <a:pt x="341" y="229"/>
                    <a:pt x="356" y="225"/>
                    <a:pt x="372" y="223"/>
                  </a:cubicBezTo>
                  <a:cubicBezTo>
                    <a:pt x="396" y="219"/>
                    <a:pt x="421" y="215"/>
                    <a:pt x="445" y="213"/>
                  </a:cubicBezTo>
                  <a:cubicBezTo>
                    <a:pt x="452" y="213"/>
                    <a:pt x="463" y="217"/>
                    <a:pt x="464" y="221"/>
                  </a:cubicBezTo>
                  <a:cubicBezTo>
                    <a:pt x="465" y="229"/>
                    <a:pt x="464" y="240"/>
                    <a:pt x="459" y="246"/>
                  </a:cubicBezTo>
                  <a:cubicBezTo>
                    <a:pt x="451" y="255"/>
                    <a:pt x="440" y="262"/>
                    <a:pt x="429" y="266"/>
                  </a:cubicBezTo>
                  <a:cubicBezTo>
                    <a:pt x="385" y="279"/>
                    <a:pt x="341" y="291"/>
                    <a:pt x="297" y="305"/>
                  </a:cubicBezTo>
                  <a:cubicBezTo>
                    <a:pt x="277" y="310"/>
                    <a:pt x="258" y="318"/>
                    <a:pt x="240" y="326"/>
                  </a:cubicBezTo>
                  <a:cubicBezTo>
                    <a:pt x="232" y="329"/>
                    <a:pt x="226" y="335"/>
                    <a:pt x="222" y="343"/>
                  </a:cubicBezTo>
                  <a:cubicBezTo>
                    <a:pt x="236" y="341"/>
                    <a:pt x="250" y="341"/>
                    <a:pt x="264" y="338"/>
                  </a:cubicBezTo>
                  <a:cubicBezTo>
                    <a:pt x="283" y="335"/>
                    <a:pt x="299" y="338"/>
                    <a:pt x="311" y="355"/>
                  </a:cubicBezTo>
                  <a:cubicBezTo>
                    <a:pt x="300" y="391"/>
                    <a:pt x="262" y="399"/>
                    <a:pt x="237" y="420"/>
                  </a:cubicBezTo>
                  <a:cubicBezTo>
                    <a:pt x="237" y="422"/>
                    <a:pt x="238" y="423"/>
                    <a:pt x="239" y="425"/>
                  </a:cubicBezTo>
                  <a:cubicBezTo>
                    <a:pt x="249" y="424"/>
                    <a:pt x="260" y="423"/>
                    <a:pt x="271" y="421"/>
                  </a:cubicBezTo>
                  <a:cubicBezTo>
                    <a:pt x="301" y="416"/>
                    <a:pt x="331" y="411"/>
                    <a:pt x="361" y="407"/>
                  </a:cubicBezTo>
                  <a:cubicBezTo>
                    <a:pt x="388" y="404"/>
                    <a:pt x="405" y="429"/>
                    <a:pt x="393" y="453"/>
                  </a:cubicBezTo>
                  <a:cubicBezTo>
                    <a:pt x="388" y="466"/>
                    <a:pt x="374" y="470"/>
                    <a:pt x="355" y="466"/>
                  </a:cubicBezTo>
                  <a:cubicBezTo>
                    <a:pt x="352" y="465"/>
                    <a:pt x="348" y="464"/>
                    <a:pt x="346" y="462"/>
                  </a:cubicBezTo>
                  <a:cubicBezTo>
                    <a:pt x="327" y="448"/>
                    <a:pt x="309" y="452"/>
                    <a:pt x="289" y="461"/>
                  </a:cubicBezTo>
                  <a:cubicBezTo>
                    <a:pt x="278" y="466"/>
                    <a:pt x="264" y="467"/>
                    <a:pt x="252" y="469"/>
                  </a:cubicBezTo>
                  <a:cubicBezTo>
                    <a:pt x="242" y="471"/>
                    <a:pt x="237" y="474"/>
                    <a:pt x="237" y="485"/>
                  </a:cubicBezTo>
                  <a:cubicBezTo>
                    <a:pt x="239" y="516"/>
                    <a:pt x="240" y="548"/>
                    <a:pt x="241" y="579"/>
                  </a:cubicBezTo>
                  <a:cubicBezTo>
                    <a:pt x="241" y="582"/>
                    <a:pt x="242" y="586"/>
                    <a:pt x="243" y="588"/>
                  </a:cubicBezTo>
                  <a:cubicBezTo>
                    <a:pt x="257" y="600"/>
                    <a:pt x="254" y="617"/>
                    <a:pt x="252" y="631"/>
                  </a:cubicBezTo>
                  <a:cubicBezTo>
                    <a:pt x="250" y="641"/>
                    <a:pt x="241" y="651"/>
                    <a:pt x="236" y="660"/>
                  </a:cubicBezTo>
                  <a:cubicBezTo>
                    <a:pt x="184" y="665"/>
                    <a:pt x="59" y="607"/>
                    <a:pt x="43" y="568"/>
                  </a:cubicBezTo>
                  <a:close/>
                  <a:moveTo>
                    <a:pt x="296" y="283"/>
                  </a:moveTo>
                  <a:cubicBezTo>
                    <a:pt x="335" y="285"/>
                    <a:pt x="435" y="246"/>
                    <a:pt x="446" y="224"/>
                  </a:cubicBezTo>
                  <a:cubicBezTo>
                    <a:pt x="442" y="224"/>
                    <a:pt x="439" y="224"/>
                    <a:pt x="436" y="225"/>
                  </a:cubicBezTo>
                  <a:cubicBezTo>
                    <a:pt x="400" y="233"/>
                    <a:pt x="365" y="240"/>
                    <a:pt x="330" y="248"/>
                  </a:cubicBezTo>
                  <a:cubicBezTo>
                    <a:pt x="311" y="252"/>
                    <a:pt x="299" y="263"/>
                    <a:pt x="296" y="283"/>
                  </a:cubicBezTo>
                  <a:close/>
                  <a:moveTo>
                    <a:pt x="296" y="102"/>
                  </a:moveTo>
                  <a:cubicBezTo>
                    <a:pt x="269" y="126"/>
                    <a:pt x="263" y="160"/>
                    <a:pt x="276" y="201"/>
                  </a:cubicBezTo>
                  <a:cubicBezTo>
                    <a:pt x="289" y="193"/>
                    <a:pt x="298" y="183"/>
                    <a:pt x="291" y="165"/>
                  </a:cubicBezTo>
                  <a:cubicBezTo>
                    <a:pt x="287" y="155"/>
                    <a:pt x="290" y="142"/>
                    <a:pt x="291" y="131"/>
                  </a:cubicBezTo>
                  <a:cubicBezTo>
                    <a:pt x="292" y="122"/>
                    <a:pt x="294" y="113"/>
                    <a:pt x="296" y="102"/>
                  </a:cubicBezTo>
                  <a:close/>
                  <a:moveTo>
                    <a:pt x="259" y="138"/>
                  </a:moveTo>
                  <a:cubicBezTo>
                    <a:pt x="229" y="154"/>
                    <a:pt x="229" y="179"/>
                    <a:pt x="259" y="198"/>
                  </a:cubicBezTo>
                  <a:cubicBezTo>
                    <a:pt x="259" y="178"/>
                    <a:pt x="259" y="158"/>
                    <a:pt x="259" y="1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9" name="Freeform 35">
              <a:extLst>
                <a:ext uri="{FF2B5EF4-FFF2-40B4-BE49-F238E27FC236}">
                  <a16:creationId xmlns:a16="http://schemas.microsoft.com/office/drawing/2014/main" id="{70136073-D2BD-4D4A-BE06-A25A429218F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23951" y="1885950"/>
              <a:ext cx="3284538" cy="3254375"/>
            </a:xfrm>
            <a:custGeom>
              <a:avLst/>
              <a:gdLst>
                <a:gd name="T0" fmla="*/ 498 w 996"/>
                <a:gd name="T1" fmla="*/ 985 h 987"/>
                <a:gd name="T2" fmla="*/ 10 w 996"/>
                <a:gd name="T3" fmla="*/ 478 h 987"/>
                <a:gd name="T4" fmla="*/ 515 w 996"/>
                <a:gd name="T5" fmla="*/ 8 h 987"/>
                <a:gd name="T6" fmla="*/ 987 w 996"/>
                <a:gd name="T7" fmla="*/ 514 h 987"/>
                <a:gd name="T8" fmla="*/ 498 w 996"/>
                <a:gd name="T9" fmla="*/ 985 h 987"/>
                <a:gd name="T10" fmla="*/ 27 w 996"/>
                <a:gd name="T11" fmla="*/ 496 h 987"/>
                <a:gd name="T12" fmla="*/ 509 w 996"/>
                <a:gd name="T13" fmla="*/ 967 h 987"/>
                <a:gd name="T14" fmla="*/ 969 w 996"/>
                <a:gd name="T15" fmla="*/ 493 h 987"/>
                <a:gd name="T16" fmla="*/ 473 w 996"/>
                <a:gd name="T17" fmla="*/ 25 h 987"/>
                <a:gd name="T18" fmla="*/ 27 w 996"/>
                <a:gd name="T19" fmla="*/ 496 h 9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96" h="987">
                  <a:moveTo>
                    <a:pt x="498" y="985"/>
                  </a:moveTo>
                  <a:cubicBezTo>
                    <a:pt x="234" y="987"/>
                    <a:pt x="0" y="764"/>
                    <a:pt x="10" y="478"/>
                  </a:cubicBezTo>
                  <a:cubicBezTo>
                    <a:pt x="19" y="228"/>
                    <a:pt x="228" y="0"/>
                    <a:pt x="515" y="8"/>
                  </a:cubicBezTo>
                  <a:cubicBezTo>
                    <a:pt x="772" y="15"/>
                    <a:pt x="996" y="231"/>
                    <a:pt x="987" y="514"/>
                  </a:cubicBezTo>
                  <a:cubicBezTo>
                    <a:pt x="979" y="772"/>
                    <a:pt x="763" y="987"/>
                    <a:pt x="498" y="985"/>
                  </a:cubicBezTo>
                  <a:close/>
                  <a:moveTo>
                    <a:pt x="27" y="496"/>
                  </a:moveTo>
                  <a:cubicBezTo>
                    <a:pt x="25" y="751"/>
                    <a:pt x="238" y="973"/>
                    <a:pt x="509" y="967"/>
                  </a:cubicBezTo>
                  <a:cubicBezTo>
                    <a:pt x="762" y="961"/>
                    <a:pt x="970" y="756"/>
                    <a:pt x="969" y="493"/>
                  </a:cubicBezTo>
                  <a:cubicBezTo>
                    <a:pt x="969" y="233"/>
                    <a:pt x="749" y="10"/>
                    <a:pt x="473" y="25"/>
                  </a:cubicBezTo>
                  <a:cubicBezTo>
                    <a:pt x="233" y="37"/>
                    <a:pt x="26" y="241"/>
                    <a:pt x="27" y="4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0" name="Freeform 36">
              <a:extLst>
                <a:ext uri="{FF2B5EF4-FFF2-40B4-BE49-F238E27FC236}">
                  <a16:creationId xmlns:a16="http://schemas.microsoft.com/office/drawing/2014/main" id="{6CD33BA1-8798-4484-8D6F-F4C29AF2137E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5651" y="1714500"/>
              <a:ext cx="871538" cy="2800350"/>
            </a:xfrm>
            <a:custGeom>
              <a:avLst/>
              <a:gdLst>
                <a:gd name="T0" fmla="*/ 105 w 264"/>
                <a:gd name="T1" fmla="*/ 594 h 849"/>
                <a:gd name="T2" fmla="*/ 0 w 264"/>
                <a:gd name="T3" fmla="*/ 696 h 849"/>
                <a:gd name="T4" fmla="*/ 10 w 264"/>
                <a:gd name="T5" fmla="*/ 652 h 849"/>
                <a:gd name="T6" fmla="*/ 78 w 264"/>
                <a:gd name="T7" fmla="*/ 529 h 849"/>
                <a:gd name="T8" fmla="*/ 142 w 264"/>
                <a:gd name="T9" fmla="*/ 405 h 849"/>
                <a:gd name="T10" fmla="*/ 151 w 264"/>
                <a:gd name="T11" fmla="*/ 363 h 849"/>
                <a:gd name="T12" fmla="*/ 117 w 264"/>
                <a:gd name="T13" fmla="*/ 368 h 849"/>
                <a:gd name="T14" fmla="*/ 93 w 264"/>
                <a:gd name="T15" fmla="*/ 334 h 849"/>
                <a:gd name="T16" fmla="*/ 142 w 264"/>
                <a:gd name="T17" fmla="*/ 240 h 849"/>
                <a:gd name="T18" fmla="*/ 207 w 264"/>
                <a:gd name="T19" fmla="*/ 123 h 849"/>
                <a:gd name="T20" fmla="*/ 211 w 264"/>
                <a:gd name="T21" fmla="*/ 95 h 849"/>
                <a:gd name="T22" fmla="*/ 200 w 264"/>
                <a:gd name="T23" fmla="*/ 5 h 849"/>
                <a:gd name="T24" fmla="*/ 260 w 264"/>
                <a:gd name="T25" fmla="*/ 57 h 849"/>
                <a:gd name="T26" fmla="*/ 227 w 264"/>
                <a:gd name="T27" fmla="*/ 166 h 849"/>
                <a:gd name="T28" fmla="*/ 165 w 264"/>
                <a:gd name="T29" fmla="*/ 268 h 849"/>
                <a:gd name="T30" fmla="*/ 154 w 264"/>
                <a:gd name="T31" fmla="*/ 297 h 849"/>
                <a:gd name="T32" fmla="*/ 161 w 264"/>
                <a:gd name="T33" fmla="*/ 297 h 849"/>
                <a:gd name="T34" fmla="*/ 194 w 264"/>
                <a:gd name="T35" fmla="*/ 305 h 849"/>
                <a:gd name="T36" fmla="*/ 206 w 264"/>
                <a:gd name="T37" fmla="*/ 341 h 849"/>
                <a:gd name="T38" fmla="*/ 162 w 264"/>
                <a:gd name="T39" fmla="*/ 449 h 849"/>
                <a:gd name="T40" fmla="*/ 135 w 264"/>
                <a:gd name="T41" fmla="*/ 504 h 849"/>
                <a:gd name="T42" fmla="*/ 135 w 264"/>
                <a:gd name="T43" fmla="*/ 518 h 849"/>
                <a:gd name="T44" fmla="*/ 156 w 264"/>
                <a:gd name="T45" fmla="*/ 625 h 849"/>
                <a:gd name="T46" fmla="*/ 140 w 264"/>
                <a:gd name="T47" fmla="*/ 747 h 849"/>
                <a:gd name="T48" fmla="*/ 145 w 264"/>
                <a:gd name="T49" fmla="*/ 815 h 849"/>
                <a:gd name="T50" fmla="*/ 120 w 264"/>
                <a:gd name="T51" fmla="*/ 848 h 849"/>
                <a:gd name="T52" fmla="*/ 90 w 264"/>
                <a:gd name="T53" fmla="*/ 814 h 849"/>
                <a:gd name="T54" fmla="*/ 97 w 264"/>
                <a:gd name="T55" fmla="*/ 692 h 849"/>
                <a:gd name="T56" fmla="*/ 105 w 264"/>
                <a:gd name="T57" fmla="*/ 594 h 8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64" h="849">
                  <a:moveTo>
                    <a:pt x="105" y="594"/>
                  </a:moveTo>
                  <a:cubicBezTo>
                    <a:pt x="66" y="626"/>
                    <a:pt x="52" y="677"/>
                    <a:pt x="0" y="696"/>
                  </a:cubicBezTo>
                  <a:cubicBezTo>
                    <a:pt x="4" y="679"/>
                    <a:pt x="4" y="664"/>
                    <a:pt x="10" y="652"/>
                  </a:cubicBezTo>
                  <a:cubicBezTo>
                    <a:pt x="32" y="611"/>
                    <a:pt x="54" y="570"/>
                    <a:pt x="78" y="529"/>
                  </a:cubicBezTo>
                  <a:cubicBezTo>
                    <a:pt x="101" y="489"/>
                    <a:pt x="128" y="451"/>
                    <a:pt x="142" y="405"/>
                  </a:cubicBezTo>
                  <a:cubicBezTo>
                    <a:pt x="146" y="392"/>
                    <a:pt x="148" y="379"/>
                    <a:pt x="151" y="363"/>
                  </a:cubicBezTo>
                  <a:cubicBezTo>
                    <a:pt x="138" y="365"/>
                    <a:pt x="127" y="367"/>
                    <a:pt x="117" y="368"/>
                  </a:cubicBezTo>
                  <a:cubicBezTo>
                    <a:pt x="96" y="371"/>
                    <a:pt x="83" y="354"/>
                    <a:pt x="93" y="334"/>
                  </a:cubicBezTo>
                  <a:cubicBezTo>
                    <a:pt x="108" y="302"/>
                    <a:pt x="125" y="271"/>
                    <a:pt x="142" y="240"/>
                  </a:cubicBezTo>
                  <a:cubicBezTo>
                    <a:pt x="163" y="201"/>
                    <a:pt x="185" y="162"/>
                    <a:pt x="207" y="123"/>
                  </a:cubicBezTo>
                  <a:cubicBezTo>
                    <a:pt x="212" y="113"/>
                    <a:pt x="212" y="105"/>
                    <a:pt x="211" y="95"/>
                  </a:cubicBezTo>
                  <a:cubicBezTo>
                    <a:pt x="206" y="65"/>
                    <a:pt x="203" y="35"/>
                    <a:pt x="200" y="5"/>
                  </a:cubicBezTo>
                  <a:cubicBezTo>
                    <a:pt x="233" y="0"/>
                    <a:pt x="257" y="25"/>
                    <a:pt x="260" y="57"/>
                  </a:cubicBezTo>
                  <a:cubicBezTo>
                    <a:pt x="264" y="99"/>
                    <a:pt x="248" y="133"/>
                    <a:pt x="227" y="166"/>
                  </a:cubicBezTo>
                  <a:cubicBezTo>
                    <a:pt x="206" y="200"/>
                    <a:pt x="185" y="234"/>
                    <a:pt x="165" y="268"/>
                  </a:cubicBezTo>
                  <a:cubicBezTo>
                    <a:pt x="161" y="277"/>
                    <a:pt x="158" y="286"/>
                    <a:pt x="154" y="297"/>
                  </a:cubicBezTo>
                  <a:cubicBezTo>
                    <a:pt x="158" y="297"/>
                    <a:pt x="160" y="298"/>
                    <a:pt x="161" y="297"/>
                  </a:cubicBezTo>
                  <a:cubicBezTo>
                    <a:pt x="175" y="289"/>
                    <a:pt x="185" y="296"/>
                    <a:pt x="194" y="305"/>
                  </a:cubicBezTo>
                  <a:cubicBezTo>
                    <a:pt x="205" y="315"/>
                    <a:pt x="211" y="327"/>
                    <a:pt x="206" y="341"/>
                  </a:cubicBezTo>
                  <a:cubicBezTo>
                    <a:pt x="192" y="377"/>
                    <a:pt x="178" y="414"/>
                    <a:pt x="162" y="449"/>
                  </a:cubicBezTo>
                  <a:cubicBezTo>
                    <a:pt x="154" y="468"/>
                    <a:pt x="143" y="486"/>
                    <a:pt x="135" y="504"/>
                  </a:cubicBezTo>
                  <a:cubicBezTo>
                    <a:pt x="133" y="508"/>
                    <a:pt x="133" y="516"/>
                    <a:pt x="135" y="518"/>
                  </a:cubicBezTo>
                  <a:cubicBezTo>
                    <a:pt x="166" y="549"/>
                    <a:pt x="163" y="586"/>
                    <a:pt x="156" y="625"/>
                  </a:cubicBezTo>
                  <a:cubicBezTo>
                    <a:pt x="150" y="665"/>
                    <a:pt x="143" y="706"/>
                    <a:pt x="140" y="747"/>
                  </a:cubicBezTo>
                  <a:cubicBezTo>
                    <a:pt x="138" y="769"/>
                    <a:pt x="144" y="792"/>
                    <a:pt x="145" y="815"/>
                  </a:cubicBezTo>
                  <a:cubicBezTo>
                    <a:pt x="146" y="836"/>
                    <a:pt x="136" y="848"/>
                    <a:pt x="120" y="848"/>
                  </a:cubicBezTo>
                  <a:cubicBezTo>
                    <a:pt x="104" y="849"/>
                    <a:pt x="89" y="833"/>
                    <a:pt x="90" y="814"/>
                  </a:cubicBezTo>
                  <a:cubicBezTo>
                    <a:pt x="91" y="774"/>
                    <a:pt x="94" y="733"/>
                    <a:pt x="97" y="692"/>
                  </a:cubicBezTo>
                  <a:cubicBezTo>
                    <a:pt x="99" y="661"/>
                    <a:pt x="102" y="629"/>
                    <a:pt x="105" y="59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1" name="Freeform 37">
              <a:extLst>
                <a:ext uri="{FF2B5EF4-FFF2-40B4-BE49-F238E27FC236}">
                  <a16:creationId xmlns:a16="http://schemas.microsoft.com/office/drawing/2014/main" id="{27EFE4F7-37BC-4D2E-8E46-104A1904C34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7676" y="2505075"/>
              <a:ext cx="788988" cy="1016000"/>
            </a:xfrm>
            <a:custGeom>
              <a:avLst/>
              <a:gdLst>
                <a:gd name="T0" fmla="*/ 30 w 239"/>
                <a:gd name="T1" fmla="*/ 300 h 308"/>
                <a:gd name="T2" fmla="*/ 15 w 239"/>
                <a:gd name="T3" fmla="*/ 250 h 308"/>
                <a:gd name="T4" fmla="*/ 0 w 239"/>
                <a:gd name="T5" fmla="*/ 169 h 308"/>
                <a:gd name="T6" fmla="*/ 5 w 239"/>
                <a:gd name="T7" fmla="*/ 159 h 308"/>
                <a:gd name="T8" fmla="*/ 9 w 239"/>
                <a:gd name="T9" fmla="*/ 148 h 308"/>
                <a:gd name="T10" fmla="*/ 44 w 239"/>
                <a:gd name="T11" fmla="*/ 77 h 308"/>
                <a:gd name="T12" fmla="*/ 190 w 239"/>
                <a:gd name="T13" fmla="*/ 3 h 308"/>
                <a:gd name="T14" fmla="*/ 228 w 239"/>
                <a:gd name="T15" fmla="*/ 1 h 308"/>
                <a:gd name="T16" fmla="*/ 239 w 239"/>
                <a:gd name="T17" fmla="*/ 13 h 308"/>
                <a:gd name="T18" fmla="*/ 235 w 239"/>
                <a:gd name="T19" fmla="*/ 50 h 308"/>
                <a:gd name="T20" fmla="*/ 188 w 239"/>
                <a:gd name="T21" fmla="*/ 189 h 308"/>
                <a:gd name="T22" fmla="*/ 170 w 239"/>
                <a:gd name="T23" fmla="*/ 269 h 308"/>
                <a:gd name="T24" fmla="*/ 150 w 239"/>
                <a:gd name="T25" fmla="*/ 301 h 308"/>
                <a:gd name="T26" fmla="*/ 134 w 239"/>
                <a:gd name="T27" fmla="*/ 299 h 308"/>
                <a:gd name="T28" fmla="*/ 104 w 239"/>
                <a:gd name="T29" fmla="*/ 260 h 308"/>
                <a:gd name="T30" fmla="*/ 65 w 239"/>
                <a:gd name="T31" fmla="*/ 294 h 308"/>
                <a:gd name="T32" fmla="*/ 62 w 239"/>
                <a:gd name="T33" fmla="*/ 291 h 308"/>
                <a:gd name="T34" fmla="*/ 77 w 239"/>
                <a:gd name="T35" fmla="*/ 261 h 308"/>
                <a:gd name="T36" fmla="*/ 77 w 239"/>
                <a:gd name="T37" fmla="*/ 205 h 308"/>
                <a:gd name="T38" fmla="*/ 64 w 239"/>
                <a:gd name="T39" fmla="*/ 157 h 308"/>
                <a:gd name="T40" fmla="*/ 90 w 239"/>
                <a:gd name="T41" fmla="*/ 137 h 308"/>
                <a:gd name="T42" fmla="*/ 126 w 239"/>
                <a:gd name="T43" fmla="*/ 167 h 308"/>
                <a:gd name="T44" fmla="*/ 141 w 239"/>
                <a:gd name="T45" fmla="*/ 193 h 308"/>
                <a:gd name="T46" fmla="*/ 205 w 239"/>
                <a:gd name="T47" fmla="*/ 32 h 308"/>
                <a:gd name="T48" fmla="*/ 202 w 239"/>
                <a:gd name="T49" fmla="*/ 28 h 308"/>
                <a:gd name="T50" fmla="*/ 170 w 239"/>
                <a:gd name="T51" fmla="*/ 41 h 308"/>
                <a:gd name="T52" fmla="*/ 45 w 239"/>
                <a:gd name="T53" fmla="*/ 124 h 308"/>
                <a:gd name="T54" fmla="*/ 31 w 239"/>
                <a:gd name="T55" fmla="*/ 169 h 308"/>
                <a:gd name="T56" fmla="*/ 41 w 239"/>
                <a:gd name="T57" fmla="*/ 195 h 308"/>
                <a:gd name="T58" fmla="*/ 47 w 239"/>
                <a:gd name="T59" fmla="*/ 279 h 308"/>
                <a:gd name="T60" fmla="*/ 36 w 239"/>
                <a:gd name="T61" fmla="*/ 300 h 308"/>
                <a:gd name="T62" fmla="*/ 30 w 239"/>
                <a:gd name="T63" fmla="*/ 30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39" h="308">
                  <a:moveTo>
                    <a:pt x="30" y="300"/>
                  </a:moveTo>
                  <a:cubicBezTo>
                    <a:pt x="25" y="283"/>
                    <a:pt x="19" y="267"/>
                    <a:pt x="15" y="250"/>
                  </a:cubicBezTo>
                  <a:cubicBezTo>
                    <a:pt x="9" y="223"/>
                    <a:pt x="5" y="196"/>
                    <a:pt x="0" y="169"/>
                  </a:cubicBezTo>
                  <a:cubicBezTo>
                    <a:pt x="0" y="166"/>
                    <a:pt x="4" y="163"/>
                    <a:pt x="5" y="159"/>
                  </a:cubicBezTo>
                  <a:cubicBezTo>
                    <a:pt x="7" y="155"/>
                    <a:pt x="10" y="151"/>
                    <a:pt x="9" y="148"/>
                  </a:cubicBezTo>
                  <a:cubicBezTo>
                    <a:pt x="4" y="116"/>
                    <a:pt x="19" y="95"/>
                    <a:pt x="44" y="77"/>
                  </a:cubicBezTo>
                  <a:cubicBezTo>
                    <a:pt x="89" y="46"/>
                    <a:pt x="137" y="19"/>
                    <a:pt x="190" y="3"/>
                  </a:cubicBezTo>
                  <a:cubicBezTo>
                    <a:pt x="202" y="0"/>
                    <a:pt x="215" y="0"/>
                    <a:pt x="228" y="1"/>
                  </a:cubicBezTo>
                  <a:cubicBezTo>
                    <a:pt x="232" y="1"/>
                    <a:pt x="239" y="9"/>
                    <a:pt x="239" y="13"/>
                  </a:cubicBezTo>
                  <a:cubicBezTo>
                    <a:pt x="239" y="26"/>
                    <a:pt x="239" y="39"/>
                    <a:pt x="235" y="50"/>
                  </a:cubicBezTo>
                  <a:cubicBezTo>
                    <a:pt x="220" y="97"/>
                    <a:pt x="202" y="142"/>
                    <a:pt x="188" y="189"/>
                  </a:cubicBezTo>
                  <a:cubicBezTo>
                    <a:pt x="180" y="215"/>
                    <a:pt x="177" y="243"/>
                    <a:pt x="170" y="269"/>
                  </a:cubicBezTo>
                  <a:cubicBezTo>
                    <a:pt x="166" y="281"/>
                    <a:pt x="158" y="291"/>
                    <a:pt x="150" y="301"/>
                  </a:cubicBezTo>
                  <a:cubicBezTo>
                    <a:pt x="145" y="308"/>
                    <a:pt x="140" y="306"/>
                    <a:pt x="134" y="299"/>
                  </a:cubicBezTo>
                  <a:cubicBezTo>
                    <a:pt x="125" y="286"/>
                    <a:pt x="114" y="274"/>
                    <a:pt x="104" y="260"/>
                  </a:cubicBezTo>
                  <a:cubicBezTo>
                    <a:pt x="90" y="272"/>
                    <a:pt x="78" y="283"/>
                    <a:pt x="65" y="294"/>
                  </a:cubicBezTo>
                  <a:cubicBezTo>
                    <a:pt x="64" y="293"/>
                    <a:pt x="63" y="292"/>
                    <a:pt x="62" y="291"/>
                  </a:cubicBezTo>
                  <a:cubicBezTo>
                    <a:pt x="67" y="281"/>
                    <a:pt x="70" y="270"/>
                    <a:pt x="77" y="261"/>
                  </a:cubicBezTo>
                  <a:cubicBezTo>
                    <a:pt x="92" y="242"/>
                    <a:pt x="86" y="224"/>
                    <a:pt x="77" y="205"/>
                  </a:cubicBezTo>
                  <a:cubicBezTo>
                    <a:pt x="71" y="189"/>
                    <a:pt x="66" y="173"/>
                    <a:pt x="64" y="157"/>
                  </a:cubicBezTo>
                  <a:cubicBezTo>
                    <a:pt x="62" y="139"/>
                    <a:pt x="74" y="130"/>
                    <a:pt x="90" y="137"/>
                  </a:cubicBezTo>
                  <a:cubicBezTo>
                    <a:pt x="104" y="144"/>
                    <a:pt x="115" y="156"/>
                    <a:pt x="126" y="167"/>
                  </a:cubicBezTo>
                  <a:cubicBezTo>
                    <a:pt x="132" y="174"/>
                    <a:pt x="135" y="183"/>
                    <a:pt x="141" y="193"/>
                  </a:cubicBezTo>
                  <a:cubicBezTo>
                    <a:pt x="163" y="138"/>
                    <a:pt x="184" y="85"/>
                    <a:pt x="205" y="32"/>
                  </a:cubicBezTo>
                  <a:cubicBezTo>
                    <a:pt x="204" y="31"/>
                    <a:pt x="203" y="29"/>
                    <a:pt x="202" y="28"/>
                  </a:cubicBezTo>
                  <a:cubicBezTo>
                    <a:pt x="191" y="32"/>
                    <a:pt x="180" y="35"/>
                    <a:pt x="170" y="41"/>
                  </a:cubicBezTo>
                  <a:cubicBezTo>
                    <a:pt x="128" y="68"/>
                    <a:pt x="87" y="97"/>
                    <a:pt x="45" y="124"/>
                  </a:cubicBezTo>
                  <a:cubicBezTo>
                    <a:pt x="27" y="136"/>
                    <a:pt x="24" y="151"/>
                    <a:pt x="31" y="169"/>
                  </a:cubicBezTo>
                  <a:cubicBezTo>
                    <a:pt x="34" y="178"/>
                    <a:pt x="37" y="187"/>
                    <a:pt x="41" y="195"/>
                  </a:cubicBezTo>
                  <a:cubicBezTo>
                    <a:pt x="54" y="222"/>
                    <a:pt x="53" y="251"/>
                    <a:pt x="47" y="279"/>
                  </a:cubicBezTo>
                  <a:cubicBezTo>
                    <a:pt x="46" y="286"/>
                    <a:pt x="40" y="293"/>
                    <a:pt x="36" y="300"/>
                  </a:cubicBezTo>
                  <a:cubicBezTo>
                    <a:pt x="34" y="300"/>
                    <a:pt x="32" y="300"/>
                    <a:pt x="30" y="3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2" name="Freeform 38">
              <a:extLst>
                <a:ext uri="{FF2B5EF4-FFF2-40B4-BE49-F238E27FC236}">
                  <a16:creationId xmlns:a16="http://schemas.microsoft.com/office/drawing/2014/main" id="{04F96482-8B50-4D06-BD53-07FF809DAC64}"/>
                </a:ext>
              </a:extLst>
            </p:cNvPr>
            <p:cNvSpPr>
              <a:spLocks/>
            </p:cNvSpPr>
            <p:nvPr/>
          </p:nvSpPr>
          <p:spPr bwMode="auto">
            <a:xfrm>
              <a:off x="7843838" y="2168525"/>
              <a:ext cx="1108075" cy="1830388"/>
            </a:xfrm>
            <a:custGeom>
              <a:avLst/>
              <a:gdLst>
                <a:gd name="T0" fmla="*/ 216 w 336"/>
                <a:gd name="T1" fmla="*/ 0 h 555"/>
                <a:gd name="T2" fmla="*/ 244 w 336"/>
                <a:gd name="T3" fmla="*/ 5 h 555"/>
                <a:gd name="T4" fmla="*/ 260 w 336"/>
                <a:gd name="T5" fmla="*/ 33 h 555"/>
                <a:gd name="T6" fmla="*/ 205 w 336"/>
                <a:gd name="T7" fmla="*/ 308 h 555"/>
                <a:gd name="T8" fmla="*/ 206 w 336"/>
                <a:gd name="T9" fmla="*/ 313 h 555"/>
                <a:gd name="T10" fmla="*/ 281 w 336"/>
                <a:gd name="T11" fmla="*/ 270 h 555"/>
                <a:gd name="T12" fmla="*/ 255 w 336"/>
                <a:gd name="T13" fmla="*/ 236 h 555"/>
                <a:gd name="T14" fmla="*/ 336 w 336"/>
                <a:gd name="T15" fmla="*/ 260 h 555"/>
                <a:gd name="T16" fmla="*/ 219 w 336"/>
                <a:gd name="T17" fmla="*/ 336 h 555"/>
                <a:gd name="T18" fmla="*/ 192 w 336"/>
                <a:gd name="T19" fmla="*/ 366 h 555"/>
                <a:gd name="T20" fmla="*/ 120 w 336"/>
                <a:gd name="T21" fmla="*/ 507 h 555"/>
                <a:gd name="T22" fmla="*/ 91 w 336"/>
                <a:gd name="T23" fmla="*/ 538 h 555"/>
                <a:gd name="T24" fmla="*/ 23 w 336"/>
                <a:gd name="T25" fmla="*/ 549 h 555"/>
                <a:gd name="T26" fmla="*/ 0 w 336"/>
                <a:gd name="T27" fmla="*/ 525 h 555"/>
                <a:gd name="T28" fmla="*/ 125 w 336"/>
                <a:gd name="T29" fmla="*/ 446 h 555"/>
                <a:gd name="T30" fmla="*/ 154 w 336"/>
                <a:gd name="T31" fmla="*/ 378 h 555"/>
                <a:gd name="T32" fmla="*/ 150 w 336"/>
                <a:gd name="T33" fmla="*/ 375 h 555"/>
                <a:gd name="T34" fmla="*/ 58 w 336"/>
                <a:gd name="T35" fmla="*/ 454 h 555"/>
                <a:gd name="T36" fmla="*/ 42 w 336"/>
                <a:gd name="T37" fmla="*/ 426 h 555"/>
                <a:gd name="T38" fmla="*/ 126 w 336"/>
                <a:gd name="T39" fmla="*/ 370 h 555"/>
                <a:gd name="T40" fmla="*/ 177 w 336"/>
                <a:gd name="T41" fmla="*/ 302 h 555"/>
                <a:gd name="T42" fmla="*/ 203 w 336"/>
                <a:gd name="T43" fmla="*/ 113 h 555"/>
                <a:gd name="T44" fmla="*/ 212 w 336"/>
                <a:gd name="T45" fmla="*/ 13 h 555"/>
                <a:gd name="T46" fmla="*/ 216 w 336"/>
                <a:gd name="T47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36" h="555">
                  <a:moveTo>
                    <a:pt x="216" y="0"/>
                  </a:moveTo>
                  <a:cubicBezTo>
                    <a:pt x="226" y="2"/>
                    <a:pt x="236" y="3"/>
                    <a:pt x="244" y="5"/>
                  </a:cubicBezTo>
                  <a:cubicBezTo>
                    <a:pt x="258" y="10"/>
                    <a:pt x="263" y="19"/>
                    <a:pt x="260" y="33"/>
                  </a:cubicBezTo>
                  <a:cubicBezTo>
                    <a:pt x="242" y="125"/>
                    <a:pt x="223" y="217"/>
                    <a:pt x="205" y="308"/>
                  </a:cubicBezTo>
                  <a:cubicBezTo>
                    <a:pt x="205" y="309"/>
                    <a:pt x="206" y="310"/>
                    <a:pt x="206" y="313"/>
                  </a:cubicBezTo>
                  <a:cubicBezTo>
                    <a:pt x="231" y="299"/>
                    <a:pt x="255" y="285"/>
                    <a:pt x="281" y="270"/>
                  </a:cubicBezTo>
                  <a:cubicBezTo>
                    <a:pt x="271" y="258"/>
                    <a:pt x="263" y="247"/>
                    <a:pt x="255" y="236"/>
                  </a:cubicBezTo>
                  <a:cubicBezTo>
                    <a:pt x="308" y="228"/>
                    <a:pt x="326" y="234"/>
                    <a:pt x="336" y="260"/>
                  </a:cubicBezTo>
                  <a:cubicBezTo>
                    <a:pt x="297" y="286"/>
                    <a:pt x="259" y="312"/>
                    <a:pt x="219" y="336"/>
                  </a:cubicBezTo>
                  <a:cubicBezTo>
                    <a:pt x="207" y="344"/>
                    <a:pt x="197" y="352"/>
                    <a:pt x="192" y="366"/>
                  </a:cubicBezTo>
                  <a:cubicBezTo>
                    <a:pt x="174" y="416"/>
                    <a:pt x="152" y="465"/>
                    <a:pt x="120" y="507"/>
                  </a:cubicBezTo>
                  <a:cubicBezTo>
                    <a:pt x="111" y="518"/>
                    <a:pt x="101" y="528"/>
                    <a:pt x="91" y="538"/>
                  </a:cubicBezTo>
                  <a:cubicBezTo>
                    <a:pt x="71" y="555"/>
                    <a:pt x="46" y="554"/>
                    <a:pt x="23" y="549"/>
                  </a:cubicBezTo>
                  <a:cubicBezTo>
                    <a:pt x="14" y="546"/>
                    <a:pt x="7" y="535"/>
                    <a:pt x="0" y="525"/>
                  </a:cubicBezTo>
                  <a:cubicBezTo>
                    <a:pt x="56" y="519"/>
                    <a:pt x="95" y="489"/>
                    <a:pt x="125" y="446"/>
                  </a:cubicBezTo>
                  <a:cubicBezTo>
                    <a:pt x="139" y="425"/>
                    <a:pt x="151" y="403"/>
                    <a:pt x="154" y="378"/>
                  </a:cubicBezTo>
                  <a:cubicBezTo>
                    <a:pt x="153" y="377"/>
                    <a:pt x="152" y="376"/>
                    <a:pt x="150" y="375"/>
                  </a:cubicBezTo>
                  <a:cubicBezTo>
                    <a:pt x="120" y="401"/>
                    <a:pt x="90" y="427"/>
                    <a:pt x="58" y="454"/>
                  </a:cubicBezTo>
                  <a:cubicBezTo>
                    <a:pt x="53" y="444"/>
                    <a:pt x="48" y="436"/>
                    <a:pt x="42" y="426"/>
                  </a:cubicBezTo>
                  <a:cubicBezTo>
                    <a:pt x="70" y="407"/>
                    <a:pt x="97" y="387"/>
                    <a:pt x="126" y="370"/>
                  </a:cubicBezTo>
                  <a:cubicBezTo>
                    <a:pt x="152" y="354"/>
                    <a:pt x="167" y="331"/>
                    <a:pt x="177" y="302"/>
                  </a:cubicBezTo>
                  <a:cubicBezTo>
                    <a:pt x="196" y="240"/>
                    <a:pt x="201" y="177"/>
                    <a:pt x="203" y="113"/>
                  </a:cubicBezTo>
                  <a:cubicBezTo>
                    <a:pt x="203" y="80"/>
                    <a:pt x="208" y="46"/>
                    <a:pt x="212" y="13"/>
                  </a:cubicBezTo>
                  <a:cubicBezTo>
                    <a:pt x="212" y="9"/>
                    <a:pt x="214" y="5"/>
                    <a:pt x="21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3" name="Freeform 39">
              <a:extLst>
                <a:ext uri="{FF2B5EF4-FFF2-40B4-BE49-F238E27FC236}">
                  <a16:creationId xmlns:a16="http://schemas.microsoft.com/office/drawing/2014/main" id="{7D8DB4E2-C8F9-4664-A9E4-DC5335C6A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6613526" y="3613150"/>
              <a:ext cx="1001713" cy="492125"/>
            </a:xfrm>
            <a:custGeom>
              <a:avLst/>
              <a:gdLst>
                <a:gd name="T0" fmla="*/ 200 w 304"/>
                <a:gd name="T1" fmla="*/ 75 h 149"/>
                <a:gd name="T2" fmla="*/ 224 w 304"/>
                <a:gd name="T3" fmla="*/ 53 h 149"/>
                <a:gd name="T4" fmla="*/ 38 w 304"/>
                <a:gd name="T5" fmla="*/ 149 h 149"/>
                <a:gd name="T6" fmla="*/ 2 w 304"/>
                <a:gd name="T7" fmla="*/ 90 h 149"/>
                <a:gd name="T8" fmla="*/ 25 w 304"/>
                <a:gd name="T9" fmla="*/ 66 h 149"/>
                <a:gd name="T10" fmla="*/ 129 w 304"/>
                <a:gd name="T11" fmla="*/ 37 h 149"/>
                <a:gd name="T12" fmla="*/ 242 w 304"/>
                <a:gd name="T13" fmla="*/ 5 h 149"/>
                <a:gd name="T14" fmla="*/ 273 w 304"/>
                <a:gd name="T15" fmla="*/ 1 h 149"/>
                <a:gd name="T16" fmla="*/ 301 w 304"/>
                <a:gd name="T17" fmla="*/ 24 h 149"/>
                <a:gd name="T18" fmla="*/ 287 w 304"/>
                <a:gd name="T19" fmla="*/ 46 h 149"/>
                <a:gd name="T20" fmla="*/ 203 w 304"/>
                <a:gd name="T21" fmla="*/ 80 h 149"/>
                <a:gd name="T22" fmla="*/ 200 w 304"/>
                <a:gd name="T23" fmla="*/ 75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04" h="149">
                  <a:moveTo>
                    <a:pt x="200" y="75"/>
                  </a:moveTo>
                  <a:cubicBezTo>
                    <a:pt x="208" y="68"/>
                    <a:pt x="216" y="61"/>
                    <a:pt x="224" y="53"/>
                  </a:cubicBezTo>
                  <a:cubicBezTo>
                    <a:pt x="148" y="58"/>
                    <a:pt x="93" y="104"/>
                    <a:pt x="38" y="149"/>
                  </a:cubicBezTo>
                  <a:cubicBezTo>
                    <a:pt x="14" y="135"/>
                    <a:pt x="0" y="118"/>
                    <a:pt x="2" y="90"/>
                  </a:cubicBezTo>
                  <a:cubicBezTo>
                    <a:pt x="3" y="74"/>
                    <a:pt x="9" y="69"/>
                    <a:pt x="25" y="66"/>
                  </a:cubicBezTo>
                  <a:cubicBezTo>
                    <a:pt x="60" y="57"/>
                    <a:pt x="94" y="47"/>
                    <a:pt x="129" y="37"/>
                  </a:cubicBezTo>
                  <a:cubicBezTo>
                    <a:pt x="167" y="27"/>
                    <a:pt x="204" y="15"/>
                    <a:pt x="242" y="5"/>
                  </a:cubicBezTo>
                  <a:cubicBezTo>
                    <a:pt x="252" y="2"/>
                    <a:pt x="262" y="2"/>
                    <a:pt x="273" y="1"/>
                  </a:cubicBezTo>
                  <a:cubicBezTo>
                    <a:pt x="284" y="0"/>
                    <a:pt x="298" y="12"/>
                    <a:pt x="301" y="24"/>
                  </a:cubicBezTo>
                  <a:cubicBezTo>
                    <a:pt x="304" y="36"/>
                    <a:pt x="296" y="43"/>
                    <a:pt x="287" y="46"/>
                  </a:cubicBezTo>
                  <a:cubicBezTo>
                    <a:pt x="260" y="59"/>
                    <a:pt x="231" y="69"/>
                    <a:pt x="203" y="80"/>
                  </a:cubicBezTo>
                  <a:cubicBezTo>
                    <a:pt x="202" y="79"/>
                    <a:pt x="201" y="77"/>
                    <a:pt x="200" y="7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4" name="Freeform 40">
              <a:extLst>
                <a:ext uri="{FF2B5EF4-FFF2-40B4-BE49-F238E27FC236}">
                  <a16:creationId xmlns:a16="http://schemas.microsoft.com/office/drawing/2014/main" id="{71511B00-0048-4EA3-BD25-BA73E8C604D2}"/>
                </a:ext>
              </a:extLst>
            </p:cNvPr>
            <p:cNvSpPr>
              <a:spLocks/>
            </p:cNvSpPr>
            <p:nvPr/>
          </p:nvSpPr>
          <p:spPr bwMode="auto">
            <a:xfrm>
              <a:off x="8509001" y="3367088"/>
              <a:ext cx="639763" cy="658813"/>
            </a:xfrm>
            <a:custGeom>
              <a:avLst/>
              <a:gdLst>
                <a:gd name="T0" fmla="*/ 0 w 194"/>
                <a:gd name="T1" fmla="*/ 0 h 200"/>
                <a:gd name="T2" fmla="*/ 36 w 194"/>
                <a:gd name="T3" fmla="*/ 30 h 200"/>
                <a:gd name="T4" fmla="*/ 58 w 194"/>
                <a:gd name="T5" fmla="*/ 70 h 200"/>
                <a:gd name="T6" fmla="*/ 150 w 194"/>
                <a:gd name="T7" fmla="*/ 150 h 200"/>
                <a:gd name="T8" fmla="*/ 194 w 194"/>
                <a:gd name="T9" fmla="*/ 168 h 200"/>
                <a:gd name="T10" fmla="*/ 114 w 194"/>
                <a:gd name="T11" fmla="*/ 197 h 200"/>
                <a:gd name="T12" fmla="*/ 85 w 194"/>
                <a:gd name="T13" fmla="*/ 199 h 200"/>
                <a:gd name="T14" fmla="*/ 66 w 194"/>
                <a:gd name="T15" fmla="*/ 188 h 200"/>
                <a:gd name="T16" fmla="*/ 16 w 194"/>
                <a:gd name="T17" fmla="*/ 77 h 200"/>
                <a:gd name="T18" fmla="*/ 1 w 194"/>
                <a:gd name="T19" fmla="*/ 12 h 200"/>
                <a:gd name="T20" fmla="*/ 0 w 194"/>
                <a:gd name="T21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4" h="200">
                  <a:moveTo>
                    <a:pt x="0" y="0"/>
                  </a:moveTo>
                  <a:cubicBezTo>
                    <a:pt x="18" y="5"/>
                    <a:pt x="28" y="17"/>
                    <a:pt x="36" y="30"/>
                  </a:cubicBezTo>
                  <a:cubicBezTo>
                    <a:pt x="44" y="43"/>
                    <a:pt x="52" y="56"/>
                    <a:pt x="58" y="70"/>
                  </a:cubicBezTo>
                  <a:cubicBezTo>
                    <a:pt x="77" y="111"/>
                    <a:pt x="109" y="135"/>
                    <a:pt x="150" y="150"/>
                  </a:cubicBezTo>
                  <a:cubicBezTo>
                    <a:pt x="165" y="156"/>
                    <a:pt x="179" y="162"/>
                    <a:pt x="194" y="168"/>
                  </a:cubicBezTo>
                  <a:cubicBezTo>
                    <a:pt x="172" y="194"/>
                    <a:pt x="143" y="196"/>
                    <a:pt x="114" y="197"/>
                  </a:cubicBezTo>
                  <a:cubicBezTo>
                    <a:pt x="105" y="198"/>
                    <a:pt x="94" y="200"/>
                    <a:pt x="85" y="199"/>
                  </a:cubicBezTo>
                  <a:cubicBezTo>
                    <a:pt x="78" y="198"/>
                    <a:pt x="70" y="193"/>
                    <a:pt x="66" y="188"/>
                  </a:cubicBezTo>
                  <a:cubicBezTo>
                    <a:pt x="41" y="155"/>
                    <a:pt x="28" y="116"/>
                    <a:pt x="16" y="77"/>
                  </a:cubicBezTo>
                  <a:cubicBezTo>
                    <a:pt x="9" y="56"/>
                    <a:pt x="5" y="34"/>
                    <a:pt x="1" y="12"/>
                  </a:cubicBezTo>
                  <a:cubicBezTo>
                    <a:pt x="0" y="9"/>
                    <a:pt x="0" y="5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5" name="Freeform 41">
              <a:extLst>
                <a:ext uri="{FF2B5EF4-FFF2-40B4-BE49-F238E27FC236}">
                  <a16:creationId xmlns:a16="http://schemas.microsoft.com/office/drawing/2014/main" id="{4E1D5DA2-9081-46C2-9AB4-3EC74AECD49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94351" y="4659313"/>
              <a:ext cx="280988" cy="487363"/>
            </a:xfrm>
            <a:custGeom>
              <a:avLst/>
              <a:gdLst>
                <a:gd name="T0" fmla="*/ 0 w 85"/>
                <a:gd name="T1" fmla="*/ 141 h 148"/>
                <a:gd name="T2" fmla="*/ 6 w 85"/>
                <a:gd name="T3" fmla="*/ 126 h 148"/>
                <a:gd name="T4" fmla="*/ 6 w 85"/>
                <a:gd name="T5" fmla="*/ 23 h 148"/>
                <a:gd name="T6" fmla="*/ 0 w 85"/>
                <a:gd name="T7" fmla="*/ 7 h 148"/>
                <a:gd name="T8" fmla="*/ 84 w 85"/>
                <a:gd name="T9" fmla="*/ 73 h 148"/>
                <a:gd name="T10" fmla="*/ 0 w 85"/>
                <a:gd name="T11" fmla="*/ 141 h 148"/>
                <a:gd name="T12" fmla="*/ 19 w 85"/>
                <a:gd name="T13" fmla="*/ 74 h 148"/>
                <a:gd name="T14" fmla="*/ 19 w 85"/>
                <a:gd name="T15" fmla="*/ 117 h 148"/>
                <a:gd name="T16" fmla="*/ 25 w 85"/>
                <a:gd name="T17" fmla="*/ 139 h 148"/>
                <a:gd name="T18" fmla="*/ 49 w 85"/>
                <a:gd name="T19" fmla="*/ 131 h 148"/>
                <a:gd name="T20" fmla="*/ 65 w 85"/>
                <a:gd name="T21" fmla="*/ 112 h 148"/>
                <a:gd name="T22" fmla="*/ 65 w 85"/>
                <a:gd name="T23" fmla="*/ 35 h 148"/>
                <a:gd name="T24" fmla="*/ 37 w 85"/>
                <a:gd name="T25" fmla="*/ 11 h 148"/>
                <a:gd name="T26" fmla="*/ 19 w 85"/>
                <a:gd name="T27" fmla="*/ 24 h 148"/>
                <a:gd name="T28" fmla="*/ 19 w 85"/>
                <a:gd name="T29" fmla="*/ 74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5" h="148">
                  <a:moveTo>
                    <a:pt x="0" y="141"/>
                  </a:moveTo>
                  <a:cubicBezTo>
                    <a:pt x="2" y="137"/>
                    <a:pt x="6" y="131"/>
                    <a:pt x="6" y="126"/>
                  </a:cubicBezTo>
                  <a:cubicBezTo>
                    <a:pt x="7" y="92"/>
                    <a:pt x="7" y="57"/>
                    <a:pt x="6" y="23"/>
                  </a:cubicBezTo>
                  <a:cubicBezTo>
                    <a:pt x="6" y="18"/>
                    <a:pt x="2" y="12"/>
                    <a:pt x="0" y="7"/>
                  </a:cubicBezTo>
                  <a:cubicBezTo>
                    <a:pt x="71" y="0"/>
                    <a:pt x="84" y="25"/>
                    <a:pt x="84" y="73"/>
                  </a:cubicBezTo>
                  <a:cubicBezTo>
                    <a:pt x="85" y="130"/>
                    <a:pt x="61" y="148"/>
                    <a:pt x="0" y="141"/>
                  </a:cubicBezTo>
                  <a:close/>
                  <a:moveTo>
                    <a:pt x="19" y="74"/>
                  </a:moveTo>
                  <a:cubicBezTo>
                    <a:pt x="19" y="88"/>
                    <a:pt x="19" y="102"/>
                    <a:pt x="19" y="117"/>
                  </a:cubicBezTo>
                  <a:cubicBezTo>
                    <a:pt x="20" y="124"/>
                    <a:pt x="23" y="131"/>
                    <a:pt x="25" y="139"/>
                  </a:cubicBezTo>
                  <a:cubicBezTo>
                    <a:pt x="33" y="136"/>
                    <a:pt x="43" y="136"/>
                    <a:pt x="49" y="131"/>
                  </a:cubicBezTo>
                  <a:cubicBezTo>
                    <a:pt x="56" y="127"/>
                    <a:pt x="62" y="120"/>
                    <a:pt x="65" y="112"/>
                  </a:cubicBezTo>
                  <a:cubicBezTo>
                    <a:pt x="72" y="87"/>
                    <a:pt x="72" y="60"/>
                    <a:pt x="65" y="35"/>
                  </a:cubicBezTo>
                  <a:cubicBezTo>
                    <a:pt x="61" y="21"/>
                    <a:pt x="51" y="13"/>
                    <a:pt x="37" y="11"/>
                  </a:cubicBezTo>
                  <a:cubicBezTo>
                    <a:pt x="24" y="8"/>
                    <a:pt x="19" y="11"/>
                    <a:pt x="19" y="24"/>
                  </a:cubicBezTo>
                  <a:cubicBezTo>
                    <a:pt x="19" y="41"/>
                    <a:pt x="19" y="57"/>
                    <a:pt x="19" y="7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6" name="Freeform 42">
              <a:extLst>
                <a:ext uri="{FF2B5EF4-FFF2-40B4-BE49-F238E27FC236}">
                  <a16:creationId xmlns:a16="http://schemas.microsoft.com/office/drawing/2014/main" id="{69A0B1DB-4019-4633-8415-0C8A99BE444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063038" y="4675188"/>
              <a:ext cx="266700" cy="461963"/>
            </a:xfrm>
            <a:custGeom>
              <a:avLst/>
              <a:gdLst>
                <a:gd name="T0" fmla="*/ 48 w 81"/>
                <a:gd name="T1" fmla="*/ 70 h 140"/>
                <a:gd name="T2" fmla="*/ 81 w 81"/>
                <a:gd name="T3" fmla="*/ 136 h 140"/>
                <a:gd name="T4" fmla="*/ 57 w 81"/>
                <a:gd name="T5" fmla="*/ 122 h 140"/>
                <a:gd name="T6" fmla="*/ 41 w 81"/>
                <a:gd name="T7" fmla="*/ 81 h 140"/>
                <a:gd name="T8" fmla="*/ 18 w 81"/>
                <a:gd name="T9" fmla="*/ 69 h 140"/>
                <a:gd name="T10" fmla="*/ 22 w 81"/>
                <a:gd name="T11" fmla="*/ 136 h 140"/>
                <a:gd name="T12" fmla="*/ 0 w 81"/>
                <a:gd name="T13" fmla="*/ 136 h 140"/>
                <a:gd name="T14" fmla="*/ 6 w 81"/>
                <a:gd name="T15" fmla="*/ 119 h 140"/>
                <a:gd name="T16" fmla="*/ 6 w 81"/>
                <a:gd name="T17" fmla="*/ 19 h 140"/>
                <a:gd name="T18" fmla="*/ 1 w 81"/>
                <a:gd name="T19" fmla="*/ 2 h 140"/>
                <a:gd name="T20" fmla="*/ 45 w 81"/>
                <a:gd name="T21" fmla="*/ 2 h 140"/>
                <a:gd name="T22" fmla="*/ 77 w 81"/>
                <a:gd name="T23" fmla="*/ 25 h 140"/>
                <a:gd name="T24" fmla="*/ 59 w 81"/>
                <a:gd name="T25" fmla="*/ 64 h 140"/>
                <a:gd name="T26" fmla="*/ 48 w 81"/>
                <a:gd name="T27" fmla="*/ 70 h 140"/>
                <a:gd name="T28" fmla="*/ 18 w 81"/>
                <a:gd name="T29" fmla="*/ 65 h 140"/>
                <a:gd name="T30" fmla="*/ 40 w 81"/>
                <a:gd name="T31" fmla="*/ 65 h 140"/>
                <a:gd name="T32" fmla="*/ 63 w 81"/>
                <a:gd name="T33" fmla="*/ 23 h 140"/>
                <a:gd name="T34" fmla="*/ 25 w 81"/>
                <a:gd name="T35" fmla="*/ 5 h 140"/>
                <a:gd name="T36" fmla="*/ 18 w 81"/>
                <a:gd name="T37" fmla="*/ 15 h 140"/>
                <a:gd name="T38" fmla="*/ 18 w 81"/>
                <a:gd name="T39" fmla="*/ 65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1" h="140">
                  <a:moveTo>
                    <a:pt x="48" y="70"/>
                  </a:moveTo>
                  <a:cubicBezTo>
                    <a:pt x="61" y="91"/>
                    <a:pt x="63" y="118"/>
                    <a:pt x="81" y="136"/>
                  </a:cubicBezTo>
                  <a:cubicBezTo>
                    <a:pt x="69" y="140"/>
                    <a:pt x="61" y="136"/>
                    <a:pt x="57" y="122"/>
                  </a:cubicBezTo>
                  <a:cubicBezTo>
                    <a:pt x="53" y="108"/>
                    <a:pt x="46" y="95"/>
                    <a:pt x="41" y="81"/>
                  </a:cubicBezTo>
                  <a:cubicBezTo>
                    <a:pt x="35" y="68"/>
                    <a:pt x="35" y="68"/>
                    <a:pt x="18" y="69"/>
                  </a:cubicBezTo>
                  <a:cubicBezTo>
                    <a:pt x="19" y="91"/>
                    <a:pt x="13" y="114"/>
                    <a:pt x="22" y="136"/>
                  </a:cubicBezTo>
                  <a:cubicBezTo>
                    <a:pt x="17" y="136"/>
                    <a:pt x="8" y="136"/>
                    <a:pt x="0" y="136"/>
                  </a:cubicBezTo>
                  <a:cubicBezTo>
                    <a:pt x="2" y="131"/>
                    <a:pt x="6" y="125"/>
                    <a:pt x="6" y="119"/>
                  </a:cubicBezTo>
                  <a:cubicBezTo>
                    <a:pt x="6" y="86"/>
                    <a:pt x="6" y="52"/>
                    <a:pt x="6" y="19"/>
                  </a:cubicBezTo>
                  <a:cubicBezTo>
                    <a:pt x="6" y="14"/>
                    <a:pt x="3" y="8"/>
                    <a:pt x="1" y="2"/>
                  </a:cubicBezTo>
                  <a:cubicBezTo>
                    <a:pt x="14" y="2"/>
                    <a:pt x="29" y="2"/>
                    <a:pt x="45" y="2"/>
                  </a:cubicBezTo>
                  <a:cubicBezTo>
                    <a:pt x="63" y="2"/>
                    <a:pt x="74" y="11"/>
                    <a:pt x="77" y="25"/>
                  </a:cubicBezTo>
                  <a:cubicBezTo>
                    <a:pt x="81" y="41"/>
                    <a:pt x="73" y="56"/>
                    <a:pt x="59" y="64"/>
                  </a:cubicBezTo>
                  <a:cubicBezTo>
                    <a:pt x="56" y="66"/>
                    <a:pt x="53" y="67"/>
                    <a:pt x="48" y="70"/>
                  </a:cubicBezTo>
                  <a:close/>
                  <a:moveTo>
                    <a:pt x="18" y="65"/>
                  </a:moveTo>
                  <a:cubicBezTo>
                    <a:pt x="26" y="65"/>
                    <a:pt x="33" y="66"/>
                    <a:pt x="40" y="65"/>
                  </a:cubicBezTo>
                  <a:cubicBezTo>
                    <a:pt x="60" y="62"/>
                    <a:pt x="69" y="45"/>
                    <a:pt x="63" y="23"/>
                  </a:cubicBezTo>
                  <a:cubicBezTo>
                    <a:pt x="60" y="11"/>
                    <a:pt x="38" y="0"/>
                    <a:pt x="25" y="5"/>
                  </a:cubicBezTo>
                  <a:cubicBezTo>
                    <a:pt x="22" y="7"/>
                    <a:pt x="18" y="11"/>
                    <a:pt x="18" y="15"/>
                  </a:cubicBezTo>
                  <a:cubicBezTo>
                    <a:pt x="17" y="31"/>
                    <a:pt x="18" y="47"/>
                    <a:pt x="18" y="6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7" name="Freeform 43">
              <a:extLst>
                <a:ext uri="{FF2B5EF4-FFF2-40B4-BE49-F238E27FC236}">
                  <a16:creationId xmlns:a16="http://schemas.microsoft.com/office/drawing/2014/main" id="{7F8858FB-8DBC-4ADE-B9DA-28D49397F82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00788" y="4668838"/>
              <a:ext cx="282575" cy="458788"/>
            </a:xfrm>
            <a:custGeom>
              <a:avLst/>
              <a:gdLst>
                <a:gd name="T0" fmla="*/ 0 w 86"/>
                <a:gd name="T1" fmla="*/ 139 h 139"/>
                <a:gd name="T2" fmla="*/ 7 w 86"/>
                <a:gd name="T3" fmla="*/ 121 h 139"/>
                <a:gd name="T4" fmla="*/ 7 w 86"/>
                <a:gd name="T5" fmla="*/ 22 h 139"/>
                <a:gd name="T6" fmla="*/ 1 w 86"/>
                <a:gd name="T7" fmla="*/ 4 h 139"/>
                <a:gd name="T8" fmla="*/ 28 w 86"/>
                <a:gd name="T9" fmla="*/ 22 h 139"/>
                <a:gd name="T10" fmla="*/ 74 w 86"/>
                <a:gd name="T11" fmla="*/ 104 h 139"/>
                <a:gd name="T12" fmla="*/ 74 w 86"/>
                <a:gd name="T13" fmla="*/ 15 h 139"/>
                <a:gd name="T14" fmla="*/ 66 w 86"/>
                <a:gd name="T15" fmla="*/ 4 h 139"/>
                <a:gd name="T16" fmla="*/ 86 w 86"/>
                <a:gd name="T17" fmla="*/ 4 h 139"/>
                <a:gd name="T18" fmla="*/ 79 w 86"/>
                <a:gd name="T19" fmla="*/ 21 h 139"/>
                <a:gd name="T20" fmla="*/ 79 w 86"/>
                <a:gd name="T21" fmla="*/ 123 h 139"/>
                <a:gd name="T22" fmla="*/ 79 w 86"/>
                <a:gd name="T23" fmla="*/ 137 h 139"/>
                <a:gd name="T24" fmla="*/ 75 w 86"/>
                <a:gd name="T25" fmla="*/ 139 h 139"/>
                <a:gd name="T26" fmla="*/ 15 w 86"/>
                <a:gd name="T27" fmla="*/ 24 h 139"/>
                <a:gd name="T28" fmla="*/ 21 w 86"/>
                <a:gd name="T29" fmla="*/ 139 h 139"/>
                <a:gd name="T30" fmla="*/ 0 w 86"/>
                <a:gd name="T31" fmla="*/ 139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6" h="139">
                  <a:moveTo>
                    <a:pt x="0" y="139"/>
                  </a:moveTo>
                  <a:cubicBezTo>
                    <a:pt x="3" y="133"/>
                    <a:pt x="7" y="127"/>
                    <a:pt x="7" y="121"/>
                  </a:cubicBezTo>
                  <a:cubicBezTo>
                    <a:pt x="8" y="88"/>
                    <a:pt x="8" y="55"/>
                    <a:pt x="7" y="22"/>
                  </a:cubicBezTo>
                  <a:cubicBezTo>
                    <a:pt x="7" y="16"/>
                    <a:pt x="3" y="10"/>
                    <a:pt x="1" y="4"/>
                  </a:cubicBezTo>
                  <a:cubicBezTo>
                    <a:pt x="13" y="0"/>
                    <a:pt x="21" y="7"/>
                    <a:pt x="28" y="22"/>
                  </a:cubicBezTo>
                  <a:cubicBezTo>
                    <a:pt x="41" y="50"/>
                    <a:pt x="56" y="77"/>
                    <a:pt x="74" y="104"/>
                  </a:cubicBezTo>
                  <a:cubicBezTo>
                    <a:pt x="74" y="74"/>
                    <a:pt x="74" y="45"/>
                    <a:pt x="74" y="15"/>
                  </a:cubicBezTo>
                  <a:cubicBezTo>
                    <a:pt x="74" y="11"/>
                    <a:pt x="69" y="8"/>
                    <a:pt x="66" y="4"/>
                  </a:cubicBezTo>
                  <a:cubicBezTo>
                    <a:pt x="73" y="4"/>
                    <a:pt x="81" y="4"/>
                    <a:pt x="86" y="4"/>
                  </a:cubicBezTo>
                  <a:cubicBezTo>
                    <a:pt x="84" y="9"/>
                    <a:pt x="79" y="15"/>
                    <a:pt x="79" y="21"/>
                  </a:cubicBezTo>
                  <a:cubicBezTo>
                    <a:pt x="78" y="55"/>
                    <a:pt x="79" y="89"/>
                    <a:pt x="79" y="123"/>
                  </a:cubicBezTo>
                  <a:cubicBezTo>
                    <a:pt x="79" y="128"/>
                    <a:pt x="79" y="132"/>
                    <a:pt x="79" y="137"/>
                  </a:cubicBezTo>
                  <a:cubicBezTo>
                    <a:pt x="77" y="138"/>
                    <a:pt x="76" y="138"/>
                    <a:pt x="75" y="139"/>
                  </a:cubicBezTo>
                  <a:cubicBezTo>
                    <a:pt x="55" y="101"/>
                    <a:pt x="35" y="62"/>
                    <a:pt x="15" y="24"/>
                  </a:cubicBezTo>
                  <a:cubicBezTo>
                    <a:pt x="6" y="44"/>
                    <a:pt x="11" y="132"/>
                    <a:pt x="21" y="139"/>
                  </a:cubicBezTo>
                  <a:cubicBezTo>
                    <a:pt x="13" y="139"/>
                    <a:pt x="5" y="139"/>
                    <a:pt x="0" y="1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8" name="Freeform 44">
              <a:extLst>
                <a:ext uri="{FF2B5EF4-FFF2-40B4-BE49-F238E27FC236}">
                  <a16:creationId xmlns:a16="http://schemas.microsoft.com/office/drawing/2014/main" id="{FD8D5A8D-F6B0-4255-AAD5-0D626479461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23176" y="4665663"/>
              <a:ext cx="279400" cy="461963"/>
            </a:xfrm>
            <a:custGeom>
              <a:avLst/>
              <a:gdLst>
                <a:gd name="T0" fmla="*/ 64 w 85"/>
                <a:gd name="T1" fmla="*/ 5 h 140"/>
                <a:gd name="T2" fmla="*/ 85 w 85"/>
                <a:gd name="T3" fmla="*/ 5 h 140"/>
                <a:gd name="T4" fmla="*/ 80 w 85"/>
                <a:gd name="T5" fmla="*/ 23 h 140"/>
                <a:gd name="T6" fmla="*/ 79 w 85"/>
                <a:gd name="T7" fmla="*/ 138 h 140"/>
                <a:gd name="T8" fmla="*/ 75 w 85"/>
                <a:gd name="T9" fmla="*/ 140 h 140"/>
                <a:gd name="T10" fmla="*/ 15 w 85"/>
                <a:gd name="T11" fmla="*/ 24 h 140"/>
                <a:gd name="T12" fmla="*/ 11 w 85"/>
                <a:gd name="T13" fmla="*/ 24 h 140"/>
                <a:gd name="T14" fmla="*/ 11 w 85"/>
                <a:gd name="T15" fmla="*/ 56 h 140"/>
                <a:gd name="T16" fmla="*/ 11 w 85"/>
                <a:gd name="T17" fmla="*/ 122 h 140"/>
                <a:gd name="T18" fmla="*/ 18 w 85"/>
                <a:gd name="T19" fmla="*/ 139 h 140"/>
                <a:gd name="T20" fmla="*/ 1 w 85"/>
                <a:gd name="T21" fmla="*/ 139 h 140"/>
                <a:gd name="T22" fmla="*/ 8 w 85"/>
                <a:gd name="T23" fmla="*/ 121 h 140"/>
                <a:gd name="T24" fmla="*/ 8 w 85"/>
                <a:gd name="T25" fmla="*/ 24 h 140"/>
                <a:gd name="T26" fmla="*/ 0 w 85"/>
                <a:gd name="T27" fmla="*/ 5 h 140"/>
                <a:gd name="T28" fmla="*/ 29 w 85"/>
                <a:gd name="T29" fmla="*/ 23 h 140"/>
                <a:gd name="T30" fmla="*/ 71 w 85"/>
                <a:gd name="T31" fmla="*/ 107 h 140"/>
                <a:gd name="T32" fmla="*/ 64 w 85"/>
                <a:gd name="T33" fmla="*/ 5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5" h="140">
                  <a:moveTo>
                    <a:pt x="64" y="5"/>
                  </a:moveTo>
                  <a:cubicBezTo>
                    <a:pt x="73" y="5"/>
                    <a:pt x="80" y="5"/>
                    <a:pt x="85" y="5"/>
                  </a:cubicBezTo>
                  <a:cubicBezTo>
                    <a:pt x="83" y="11"/>
                    <a:pt x="80" y="17"/>
                    <a:pt x="80" y="23"/>
                  </a:cubicBezTo>
                  <a:cubicBezTo>
                    <a:pt x="79" y="62"/>
                    <a:pt x="79" y="100"/>
                    <a:pt x="79" y="138"/>
                  </a:cubicBezTo>
                  <a:cubicBezTo>
                    <a:pt x="78" y="139"/>
                    <a:pt x="77" y="139"/>
                    <a:pt x="75" y="140"/>
                  </a:cubicBezTo>
                  <a:cubicBezTo>
                    <a:pt x="55" y="101"/>
                    <a:pt x="35" y="62"/>
                    <a:pt x="15" y="24"/>
                  </a:cubicBezTo>
                  <a:cubicBezTo>
                    <a:pt x="14" y="24"/>
                    <a:pt x="12" y="24"/>
                    <a:pt x="11" y="24"/>
                  </a:cubicBezTo>
                  <a:cubicBezTo>
                    <a:pt x="11" y="35"/>
                    <a:pt x="11" y="46"/>
                    <a:pt x="11" y="56"/>
                  </a:cubicBezTo>
                  <a:cubicBezTo>
                    <a:pt x="11" y="78"/>
                    <a:pt x="10" y="100"/>
                    <a:pt x="11" y="122"/>
                  </a:cubicBezTo>
                  <a:cubicBezTo>
                    <a:pt x="11" y="128"/>
                    <a:pt x="15" y="134"/>
                    <a:pt x="18" y="139"/>
                  </a:cubicBezTo>
                  <a:cubicBezTo>
                    <a:pt x="13" y="139"/>
                    <a:pt x="5" y="139"/>
                    <a:pt x="1" y="139"/>
                  </a:cubicBezTo>
                  <a:cubicBezTo>
                    <a:pt x="3" y="134"/>
                    <a:pt x="7" y="127"/>
                    <a:pt x="8" y="121"/>
                  </a:cubicBezTo>
                  <a:cubicBezTo>
                    <a:pt x="8" y="88"/>
                    <a:pt x="8" y="56"/>
                    <a:pt x="8" y="24"/>
                  </a:cubicBezTo>
                  <a:cubicBezTo>
                    <a:pt x="8" y="17"/>
                    <a:pt x="3" y="11"/>
                    <a:pt x="0" y="5"/>
                  </a:cubicBezTo>
                  <a:cubicBezTo>
                    <a:pt x="13" y="0"/>
                    <a:pt x="22" y="8"/>
                    <a:pt x="29" y="23"/>
                  </a:cubicBezTo>
                  <a:cubicBezTo>
                    <a:pt x="42" y="51"/>
                    <a:pt x="57" y="79"/>
                    <a:pt x="71" y="107"/>
                  </a:cubicBezTo>
                  <a:cubicBezTo>
                    <a:pt x="79" y="87"/>
                    <a:pt x="75" y="13"/>
                    <a:pt x="64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" name="Freeform 45">
              <a:extLst>
                <a:ext uri="{FF2B5EF4-FFF2-40B4-BE49-F238E27FC236}">
                  <a16:creationId xmlns:a16="http://schemas.microsoft.com/office/drawing/2014/main" id="{1F698207-01AC-451D-B853-C7AED4AF77F1}"/>
                </a:ext>
              </a:extLst>
            </p:cNvPr>
            <p:cNvSpPr>
              <a:spLocks/>
            </p:cNvSpPr>
            <p:nvPr/>
          </p:nvSpPr>
          <p:spPr bwMode="auto">
            <a:xfrm>
              <a:off x="9855201" y="2228850"/>
              <a:ext cx="257175" cy="392113"/>
            </a:xfrm>
            <a:custGeom>
              <a:avLst/>
              <a:gdLst>
                <a:gd name="T0" fmla="*/ 0 w 78"/>
                <a:gd name="T1" fmla="*/ 119 h 119"/>
                <a:gd name="T2" fmla="*/ 63 w 78"/>
                <a:gd name="T3" fmla="*/ 0 h 119"/>
                <a:gd name="T4" fmla="*/ 76 w 78"/>
                <a:gd name="T5" fmla="*/ 27 h 119"/>
                <a:gd name="T6" fmla="*/ 0 w 78"/>
                <a:gd name="T7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8" h="119">
                  <a:moveTo>
                    <a:pt x="0" y="119"/>
                  </a:moveTo>
                  <a:cubicBezTo>
                    <a:pt x="21" y="79"/>
                    <a:pt x="42" y="40"/>
                    <a:pt x="63" y="0"/>
                  </a:cubicBezTo>
                  <a:cubicBezTo>
                    <a:pt x="78" y="7"/>
                    <a:pt x="78" y="17"/>
                    <a:pt x="76" y="27"/>
                  </a:cubicBezTo>
                  <a:cubicBezTo>
                    <a:pt x="69" y="62"/>
                    <a:pt x="40" y="100"/>
                    <a:pt x="0" y="1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0" name="Freeform 46">
              <a:extLst>
                <a:ext uri="{FF2B5EF4-FFF2-40B4-BE49-F238E27FC236}">
                  <a16:creationId xmlns:a16="http://schemas.microsoft.com/office/drawing/2014/main" id="{947765D3-A4BC-4C4A-956E-E34F4D417276}"/>
                </a:ext>
              </a:extLst>
            </p:cNvPr>
            <p:cNvSpPr>
              <a:spLocks/>
            </p:cNvSpPr>
            <p:nvPr/>
          </p:nvSpPr>
          <p:spPr bwMode="auto">
            <a:xfrm>
              <a:off x="8697913" y="4678363"/>
              <a:ext cx="276225" cy="452438"/>
            </a:xfrm>
            <a:custGeom>
              <a:avLst/>
              <a:gdLst>
                <a:gd name="T0" fmla="*/ 0 w 84"/>
                <a:gd name="T1" fmla="*/ 1 h 137"/>
                <a:gd name="T2" fmla="*/ 67 w 84"/>
                <a:gd name="T3" fmla="*/ 1 h 137"/>
                <a:gd name="T4" fmla="*/ 82 w 84"/>
                <a:gd name="T5" fmla="*/ 27 h 137"/>
                <a:gd name="T6" fmla="*/ 33 w 84"/>
                <a:gd name="T7" fmla="*/ 3 h 137"/>
                <a:gd name="T8" fmla="*/ 20 w 84"/>
                <a:gd name="T9" fmla="*/ 16 h 137"/>
                <a:gd name="T10" fmla="*/ 20 w 84"/>
                <a:gd name="T11" fmla="*/ 59 h 137"/>
                <a:gd name="T12" fmla="*/ 62 w 84"/>
                <a:gd name="T13" fmla="*/ 42 h 137"/>
                <a:gd name="T14" fmla="*/ 62 w 84"/>
                <a:gd name="T15" fmla="*/ 83 h 137"/>
                <a:gd name="T16" fmla="*/ 21 w 84"/>
                <a:gd name="T17" fmla="*/ 67 h 137"/>
                <a:gd name="T18" fmla="*/ 21 w 84"/>
                <a:gd name="T19" fmla="*/ 124 h 137"/>
                <a:gd name="T20" fmla="*/ 30 w 84"/>
                <a:gd name="T21" fmla="*/ 133 h 137"/>
                <a:gd name="T22" fmla="*/ 83 w 84"/>
                <a:gd name="T23" fmla="*/ 107 h 137"/>
                <a:gd name="T24" fmla="*/ 56 w 84"/>
                <a:gd name="T25" fmla="*/ 136 h 137"/>
                <a:gd name="T26" fmla="*/ 0 w 84"/>
                <a:gd name="T27" fmla="*/ 136 h 137"/>
                <a:gd name="T28" fmla="*/ 0 w 84"/>
                <a:gd name="T29" fmla="*/ 1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4" h="137">
                  <a:moveTo>
                    <a:pt x="0" y="1"/>
                  </a:moveTo>
                  <a:cubicBezTo>
                    <a:pt x="23" y="1"/>
                    <a:pt x="45" y="0"/>
                    <a:pt x="67" y="1"/>
                  </a:cubicBezTo>
                  <a:cubicBezTo>
                    <a:pt x="84" y="2"/>
                    <a:pt x="77" y="17"/>
                    <a:pt x="82" y="27"/>
                  </a:cubicBezTo>
                  <a:cubicBezTo>
                    <a:pt x="70" y="8"/>
                    <a:pt x="54" y="1"/>
                    <a:pt x="33" y="3"/>
                  </a:cubicBezTo>
                  <a:cubicBezTo>
                    <a:pt x="24" y="4"/>
                    <a:pt x="20" y="7"/>
                    <a:pt x="20" y="16"/>
                  </a:cubicBezTo>
                  <a:cubicBezTo>
                    <a:pt x="21" y="30"/>
                    <a:pt x="20" y="45"/>
                    <a:pt x="20" y="59"/>
                  </a:cubicBezTo>
                  <a:cubicBezTo>
                    <a:pt x="49" y="65"/>
                    <a:pt x="54" y="63"/>
                    <a:pt x="62" y="42"/>
                  </a:cubicBezTo>
                  <a:cubicBezTo>
                    <a:pt x="62" y="57"/>
                    <a:pt x="62" y="70"/>
                    <a:pt x="62" y="83"/>
                  </a:cubicBezTo>
                  <a:cubicBezTo>
                    <a:pt x="53" y="64"/>
                    <a:pt x="51" y="64"/>
                    <a:pt x="21" y="67"/>
                  </a:cubicBezTo>
                  <a:cubicBezTo>
                    <a:pt x="21" y="86"/>
                    <a:pt x="20" y="105"/>
                    <a:pt x="21" y="124"/>
                  </a:cubicBezTo>
                  <a:cubicBezTo>
                    <a:pt x="21" y="127"/>
                    <a:pt x="27" y="132"/>
                    <a:pt x="30" y="133"/>
                  </a:cubicBezTo>
                  <a:cubicBezTo>
                    <a:pt x="57" y="137"/>
                    <a:pt x="69" y="130"/>
                    <a:pt x="83" y="107"/>
                  </a:cubicBezTo>
                  <a:cubicBezTo>
                    <a:pt x="84" y="132"/>
                    <a:pt x="80" y="136"/>
                    <a:pt x="56" y="136"/>
                  </a:cubicBezTo>
                  <a:cubicBezTo>
                    <a:pt x="38" y="136"/>
                    <a:pt x="19" y="136"/>
                    <a:pt x="0" y="136"/>
                  </a:cubicBezTo>
                  <a:cubicBezTo>
                    <a:pt x="12" y="124"/>
                    <a:pt x="12" y="14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1" name="Freeform 47">
              <a:extLst>
                <a:ext uri="{FF2B5EF4-FFF2-40B4-BE49-F238E27FC236}">
                  <a16:creationId xmlns:a16="http://schemas.microsoft.com/office/drawing/2014/main" id="{C24305DE-C2C6-4914-B4CE-C74DB633C5FA}"/>
                </a:ext>
              </a:extLst>
            </p:cNvPr>
            <p:cNvSpPr>
              <a:spLocks/>
            </p:cNvSpPr>
            <p:nvPr/>
          </p:nvSpPr>
          <p:spPr bwMode="auto">
            <a:xfrm>
              <a:off x="9396413" y="4662488"/>
              <a:ext cx="296863" cy="484188"/>
            </a:xfrm>
            <a:custGeom>
              <a:avLst/>
              <a:gdLst>
                <a:gd name="T0" fmla="*/ 9 w 90"/>
                <a:gd name="T1" fmla="*/ 138 h 147"/>
                <a:gd name="T2" fmla="*/ 4 w 90"/>
                <a:gd name="T3" fmla="*/ 106 h 147"/>
                <a:gd name="T4" fmla="*/ 7 w 90"/>
                <a:gd name="T5" fmla="*/ 105 h 147"/>
                <a:gd name="T6" fmla="*/ 17 w 90"/>
                <a:gd name="T7" fmla="*/ 124 h 147"/>
                <a:gd name="T8" fmla="*/ 54 w 90"/>
                <a:gd name="T9" fmla="*/ 137 h 147"/>
                <a:gd name="T10" fmla="*/ 72 w 90"/>
                <a:gd name="T11" fmla="*/ 117 h 147"/>
                <a:gd name="T12" fmla="*/ 57 w 90"/>
                <a:gd name="T13" fmla="*/ 84 h 147"/>
                <a:gd name="T14" fmla="*/ 27 w 90"/>
                <a:gd name="T15" fmla="*/ 68 h 147"/>
                <a:gd name="T16" fmla="*/ 8 w 90"/>
                <a:gd name="T17" fmla="*/ 26 h 147"/>
                <a:gd name="T18" fmla="*/ 53 w 90"/>
                <a:gd name="T19" fmla="*/ 5 h 147"/>
                <a:gd name="T20" fmla="*/ 78 w 90"/>
                <a:gd name="T21" fmla="*/ 10 h 147"/>
                <a:gd name="T22" fmla="*/ 79 w 90"/>
                <a:gd name="T23" fmla="*/ 34 h 147"/>
                <a:gd name="T24" fmla="*/ 76 w 90"/>
                <a:gd name="T25" fmla="*/ 34 h 147"/>
                <a:gd name="T26" fmla="*/ 67 w 90"/>
                <a:gd name="T27" fmla="*/ 20 h 147"/>
                <a:gd name="T28" fmla="*/ 31 w 90"/>
                <a:gd name="T29" fmla="*/ 10 h 147"/>
                <a:gd name="T30" fmla="*/ 16 w 90"/>
                <a:gd name="T31" fmla="*/ 37 h 147"/>
                <a:gd name="T32" fmla="*/ 30 w 90"/>
                <a:gd name="T33" fmla="*/ 56 h 147"/>
                <a:gd name="T34" fmla="*/ 65 w 90"/>
                <a:gd name="T35" fmla="*/ 74 h 147"/>
                <a:gd name="T36" fmla="*/ 81 w 90"/>
                <a:gd name="T37" fmla="*/ 122 h 147"/>
                <a:gd name="T38" fmla="*/ 33 w 90"/>
                <a:gd name="T39" fmla="*/ 141 h 147"/>
                <a:gd name="T40" fmla="*/ 9 w 90"/>
                <a:gd name="T41" fmla="*/ 138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0" h="147">
                  <a:moveTo>
                    <a:pt x="9" y="138"/>
                  </a:moveTo>
                  <a:cubicBezTo>
                    <a:pt x="8" y="129"/>
                    <a:pt x="6" y="118"/>
                    <a:pt x="4" y="106"/>
                  </a:cubicBezTo>
                  <a:cubicBezTo>
                    <a:pt x="5" y="106"/>
                    <a:pt x="6" y="106"/>
                    <a:pt x="7" y="105"/>
                  </a:cubicBezTo>
                  <a:cubicBezTo>
                    <a:pt x="10" y="112"/>
                    <a:pt x="13" y="118"/>
                    <a:pt x="17" y="124"/>
                  </a:cubicBezTo>
                  <a:cubicBezTo>
                    <a:pt x="26" y="137"/>
                    <a:pt x="40" y="142"/>
                    <a:pt x="54" y="137"/>
                  </a:cubicBezTo>
                  <a:cubicBezTo>
                    <a:pt x="62" y="135"/>
                    <a:pt x="70" y="125"/>
                    <a:pt x="72" y="117"/>
                  </a:cubicBezTo>
                  <a:cubicBezTo>
                    <a:pt x="77" y="103"/>
                    <a:pt x="71" y="91"/>
                    <a:pt x="57" y="84"/>
                  </a:cubicBezTo>
                  <a:cubicBezTo>
                    <a:pt x="47" y="78"/>
                    <a:pt x="37" y="73"/>
                    <a:pt x="27" y="68"/>
                  </a:cubicBezTo>
                  <a:cubicBezTo>
                    <a:pt x="7" y="57"/>
                    <a:pt x="0" y="43"/>
                    <a:pt x="8" y="26"/>
                  </a:cubicBezTo>
                  <a:cubicBezTo>
                    <a:pt x="15" y="8"/>
                    <a:pt x="34" y="0"/>
                    <a:pt x="53" y="5"/>
                  </a:cubicBezTo>
                  <a:cubicBezTo>
                    <a:pt x="61" y="7"/>
                    <a:pt x="68" y="8"/>
                    <a:pt x="78" y="10"/>
                  </a:cubicBezTo>
                  <a:cubicBezTo>
                    <a:pt x="78" y="17"/>
                    <a:pt x="78" y="25"/>
                    <a:pt x="79" y="34"/>
                  </a:cubicBezTo>
                  <a:cubicBezTo>
                    <a:pt x="78" y="34"/>
                    <a:pt x="77" y="34"/>
                    <a:pt x="76" y="34"/>
                  </a:cubicBezTo>
                  <a:cubicBezTo>
                    <a:pt x="73" y="30"/>
                    <a:pt x="70" y="25"/>
                    <a:pt x="67" y="20"/>
                  </a:cubicBezTo>
                  <a:cubicBezTo>
                    <a:pt x="59" y="10"/>
                    <a:pt x="43" y="5"/>
                    <a:pt x="31" y="10"/>
                  </a:cubicBezTo>
                  <a:cubicBezTo>
                    <a:pt x="18" y="15"/>
                    <a:pt x="13" y="25"/>
                    <a:pt x="16" y="37"/>
                  </a:cubicBezTo>
                  <a:cubicBezTo>
                    <a:pt x="18" y="44"/>
                    <a:pt x="24" y="52"/>
                    <a:pt x="30" y="56"/>
                  </a:cubicBezTo>
                  <a:cubicBezTo>
                    <a:pt x="41" y="63"/>
                    <a:pt x="53" y="67"/>
                    <a:pt x="65" y="74"/>
                  </a:cubicBezTo>
                  <a:cubicBezTo>
                    <a:pt x="83" y="85"/>
                    <a:pt x="90" y="105"/>
                    <a:pt x="81" y="122"/>
                  </a:cubicBezTo>
                  <a:cubicBezTo>
                    <a:pt x="73" y="140"/>
                    <a:pt x="54" y="147"/>
                    <a:pt x="33" y="141"/>
                  </a:cubicBezTo>
                  <a:cubicBezTo>
                    <a:pt x="26" y="139"/>
                    <a:pt x="19" y="139"/>
                    <a:pt x="9" y="1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2" name="Freeform 48">
              <a:extLst>
                <a:ext uri="{FF2B5EF4-FFF2-40B4-BE49-F238E27FC236}">
                  <a16:creationId xmlns:a16="http://schemas.microsoft.com/office/drawing/2014/main" id="{37380FB6-70DB-4A9F-8AB1-35DE7F84DBD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40426" y="4668838"/>
              <a:ext cx="280988" cy="458788"/>
            </a:xfrm>
            <a:custGeom>
              <a:avLst/>
              <a:gdLst>
                <a:gd name="T0" fmla="*/ 85 w 85"/>
                <a:gd name="T1" fmla="*/ 139 h 139"/>
                <a:gd name="T2" fmla="*/ 62 w 85"/>
                <a:gd name="T3" fmla="*/ 139 h 139"/>
                <a:gd name="T4" fmla="*/ 65 w 85"/>
                <a:gd name="T5" fmla="*/ 124 h 139"/>
                <a:gd name="T6" fmla="*/ 62 w 85"/>
                <a:gd name="T7" fmla="*/ 108 h 139"/>
                <a:gd name="T8" fmla="*/ 26 w 85"/>
                <a:gd name="T9" fmla="*/ 88 h 139"/>
                <a:gd name="T10" fmla="*/ 22 w 85"/>
                <a:gd name="T11" fmla="*/ 90 h 139"/>
                <a:gd name="T12" fmla="*/ 20 w 85"/>
                <a:gd name="T13" fmla="*/ 139 h 139"/>
                <a:gd name="T14" fmla="*/ 0 w 85"/>
                <a:gd name="T15" fmla="*/ 139 h 139"/>
                <a:gd name="T16" fmla="*/ 8 w 85"/>
                <a:gd name="T17" fmla="*/ 116 h 139"/>
                <a:gd name="T18" fmla="*/ 35 w 85"/>
                <a:gd name="T19" fmla="*/ 12 h 139"/>
                <a:gd name="T20" fmla="*/ 44 w 85"/>
                <a:gd name="T21" fmla="*/ 0 h 139"/>
                <a:gd name="T22" fmla="*/ 48 w 85"/>
                <a:gd name="T23" fmla="*/ 1 h 139"/>
                <a:gd name="T24" fmla="*/ 74 w 85"/>
                <a:gd name="T25" fmla="*/ 107 h 139"/>
                <a:gd name="T26" fmla="*/ 85 w 85"/>
                <a:gd name="T27" fmla="*/ 139 h 139"/>
                <a:gd name="T28" fmla="*/ 57 w 85"/>
                <a:gd name="T29" fmla="*/ 84 h 139"/>
                <a:gd name="T30" fmla="*/ 41 w 85"/>
                <a:gd name="T31" fmla="*/ 21 h 139"/>
                <a:gd name="T32" fmla="*/ 39 w 85"/>
                <a:gd name="T33" fmla="*/ 21 h 139"/>
                <a:gd name="T34" fmla="*/ 23 w 85"/>
                <a:gd name="T35" fmla="*/ 84 h 139"/>
                <a:gd name="T36" fmla="*/ 57 w 85"/>
                <a:gd name="T37" fmla="*/ 84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5" h="139">
                  <a:moveTo>
                    <a:pt x="85" y="139"/>
                  </a:moveTo>
                  <a:cubicBezTo>
                    <a:pt x="79" y="139"/>
                    <a:pt x="70" y="139"/>
                    <a:pt x="62" y="139"/>
                  </a:cubicBezTo>
                  <a:cubicBezTo>
                    <a:pt x="63" y="134"/>
                    <a:pt x="65" y="129"/>
                    <a:pt x="65" y="124"/>
                  </a:cubicBezTo>
                  <a:cubicBezTo>
                    <a:pt x="65" y="119"/>
                    <a:pt x="63" y="114"/>
                    <a:pt x="62" y="108"/>
                  </a:cubicBezTo>
                  <a:cubicBezTo>
                    <a:pt x="58" y="89"/>
                    <a:pt x="45" y="82"/>
                    <a:pt x="26" y="88"/>
                  </a:cubicBezTo>
                  <a:cubicBezTo>
                    <a:pt x="25" y="89"/>
                    <a:pt x="23" y="89"/>
                    <a:pt x="22" y="90"/>
                  </a:cubicBezTo>
                  <a:cubicBezTo>
                    <a:pt x="15" y="97"/>
                    <a:pt x="13" y="130"/>
                    <a:pt x="20" y="139"/>
                  </a:cubicBezTo>
                  <a:cubicBezTo>
                    <a:pt x="12" y="139"/>
                    <a:pt x="5" y="139"/>
                    <a:pt x="0" y="139"/>
                  </a:cubicBezTo>
                  <a:cubicBezTo>
                    <a:pt x="2" y="131"/>
                    <a:pt x="6" y="124"/>
                    <a:pt x="8" y="116"/>
                  </a:cubicBezTo>
                  <a:cubicBezTo>
                    <a:pt x="17" y="82"/>
                    <a:pt x="26" y="47"/>
                    <a:pt x="35" y="12"/>
                  </a:cubicBezTo>
                  <a:cubicBezTo>
                    <a:pt x="37" y="7"/>
                    <a:pt x="41" y="4"/>
                    <a:pt x="44" y="0"/>
                  </a:cubicBezTo>
                  <a:cubicBezTo>
                    <a:pt x="46" y="0"/>
                    <a:pt x="47" y="1"/>
                    <a:pt x="48" y="1"/>
                  </a:cubicBezTo>
                  <a:cubicBezTo>
                    <a:pt x="57" y="36"/>
                    <a:pt x="65" y="72"/>
                    <a:pt x="74" y="107"/>
                  </a:cubicBezTo>
                  <a:cubicBezTo>
                    <a:pt x="77" y="118"/>
                    <a:pt x="81" y="128"/>
                    <a:pt x="85" y="139"/>
                  </a:cubicBezTo>
                  <a:close/>
                  <a:moveTo>
                    <a:pt x="57" y="84"/>
                  </a:moveTo>
                  <a:cubicBezTo>
                    <a:pt x="52" y="62"/>
                    <a:pt x="47" y="41"/>
                    <a:pt x="41" y="21"/>
                  </a:cubicBezTo>
                  <a:cubicBezTo>
                    <a:pt x="40" y="21"/>
                    <a:pt x="40" y="21"/>
                    <a:pt x="39" y="21"/>
                  </a:cubicBezTo>
                  <a:cubicBezTo>
                    <a:pt x="33" y="42"/>
                    <a:pt x="28" y="63"/>
                    <a:pt x="23" y="84"/>
                  </a:cubicBezTo>
                  <a:cubicBezTo>
                    <a:pt x="34" y="84"/>
                    <a:pt x="45" y="84"/>
                    <a:pt x="57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3" name="Freeform 49">
              <a:extLst>
                <a:ext uri="{FF2B5EF4-FFF2-40B4-BE49-F238E27FC236}">
                  <a16:creationId xmlns:a16="http://schemas.microsoft.com/office/drawing/2014/main" id="{96433B46-9227-4E01-8761-8786E6080035}"/>
                </a:ext>
              </a:extLst>
            </p:cNvPr>
            <p:cNvSpPr>
              <a:spLocks/>
            </p:cNvSpPr>
            <p:nvPr/>
          </p:nvSpPr>
          <p:spPr bwMode="auto">
            <a:xfrm>
              <a:off x="7272338" y="4681538"/>
              <a:ext cx="265113" cy="455613"/>
            </a:xfrm>
            <a:custGeom>
              <a:avLst/>
              <a:gdLst>
                <a:gd name="T0" fmla="*/ 0 w 80"/>
                <a:gd name="T1" fmla="*/ 0 h 138"/>
                <a:gd name="T2" fmla="*/ 22 w 80"/>
                <a:gd name="T3" fmla="*/ 0 h 138"/>
                <a:gd name="T4" fmla="*/ 17 w 80"/>
                <a:gd name="T5" fmla="*/ 16 h 138"/>
                <a:gd name="T6" fmla="*/ 17 w 80"/>
                <a:gd name="T7" fmla="*/ 106 h 138"/>
                <a:gd name="T8" fmla="*/ 37 w 80"/>
                <a:gd name="T9" fmla="*/ 132 h 138"/>
                <a:gd name="T10" fmla="*/ 69 w 80"/>
                <a:gd name="T11" fmla="*/ 114 h 138"/>
                <a:gd name="T12" fmla="*/ 72 w 80"/>
                <a:gd name="T13" fmla="*/ 96 h 138"/>
                <a:gd name="T14" fmla="*/ 72 w 80"/>
                <a:gd name="T15" fmla="*/ 20 h 138"/>
                <a:gd name="T16" fmla="*/ 66 w 80"/>
                <a:gd name="T17" fmla="*/ 0 h 138"/>
                <a:gd name="T18" fmla="*/ 80 w 80"/>
                <a:gd name="T19" fmla="*/ 0 h 138"/>
                <a:gd name="T20" fmla="*/ 75 w 80"/>
                <a:gd name="T21" fmla="*/ 20 h 138"/>
                <a:gd name="T22" fmla="*/ 75 w 80"/>
                <a:gd name="T23" fmla="*/ 103 h 138"/>
                <a:gd name="T24" fmla="*/ 42 w 80"/>
                <a:gd name="T25" fmla="*/ 137 h 138"/>
                <a:gd name="T26" fmla="*/ 5 w 80"/>
                <a:gd name="T27" fmla="*/ 105 h 138"/>
                <a:gd name="T28" fmla="*/ 4 w 80"/>
                <a:gd name="T29" fmla="*/ 20 h 138"/>
                <a:gd name="T30" fmla="*/ 0 w 80"/>
                <a:gd name="T31" fmla="*/ 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0" h="138">
                  <a:moveTo>
                    <a:pt x="0" y="0"/>
                  </a:moveTo>
                  <a:cubicBezTo>
                    <a:pt x="6" y="0"/>
                    <a:pt x="15" y="0"/>
                    <a:pt x="22" y="0"/>
                  </a:cubicBezTo>
                  <a:cubicBezTo>
                    <a:pt x="20" y="6"/>
                    <a:pt x="17" y="11"/>
                    <a:pt x="17" y="16"/>
                  </a:cubicBezTo>
                  <a:cubicBezTo>
                    <a:pt x="17" y="46"/>
                    <a:pt x="17" y="76"/>
                    <a:pt x="17" y="106"/>
                  </a:cubicBezTo>
                  <a:cubicBezTo>
                    <a:pt x="17" y="120"/>
                    <a:pt x="23" y="129"/>
                    <a:pt x="37" y="132"/>
                  </a:cubicBezTo>
                  <a:cubicBezTo>
                    <a:pt x="49" y="135"/>
                    <a:pt x="65" y="126"/>
                    <a:pt x="69" y="114"/>
                  </a:cubicBezTo>
                  <a:cubicBezTo>
                    <a:pt x="71" y="108"/>
                    <a:pt x="72" y="102"/>
                    <a:pt x="72" y="96"/>
                  </a:cubicBezTo>
                  <a:cubicBezTo>
                    <a:pt x="72" y="71"/>
                    <a:pt x="72" y="45"/>
                    <a:pt x="72" y="20"/>
                  </a:cubicBezTo>
                  <a:cubicBezTo>
                    <a:pt x="72" y="13"/>
                    <a:pt x="68" y="7"/>
                    <a:pt x="66" y="0"/>
                  </a:cubicBezTo>
                  <a:cubicBezTo>
                    <a:pt x="70" y="0"/>
                    <a:pt x="76" y="0"/>
                    <a:pt x="80" y="0"/>
                  </a:cubicBezTo>
                  <a:cubicBezTo>
                    <a:pt x="78" y="7"/>
                    <a:pt x="75" y="14"/>
                    <a:pt x="75" y="20"/>
                  </a:cubicBezTo>
                  <a:cubicBezTo>
                    <a:pt x="74" y="48"/>
                    <a:pt x="75" y="75"/>
                    <a:pt x="75" y="103"/>
                  </a:cubicBezTo>
                  <a:cubicBezTo>
                    <a:pt x="74" y="123"/>
                    <a:pt x="62" y="136"/>
                    <a:pt x="42" y="137"/>
                  </a:cubicBezTo>
                  <a:cubicBezTo>
                    <a:pt x="20" y="138"/>
                    <a:pt x="6" y="127"/>
                    <a:pt x="5" y="105"/>
                  </a:cubicBezTo>
                  <a:cubicBezTo>
                    <a:pt x="4" y="77"/>
                    <a:pt x="5" y="49"/>
                    <a:pt x="4" y="20"/>
                  </a:cubicBezTo>
                  <a:cubicBezTo>
                    <a:pt x="4" y="13"/>
                    <a:pt x="2" y="7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4" name="Freeform 50">
              <a:extLst>
                <a:ext uri="{FF2B5EF4-FFF2-40B4-BE49-F238E27FC236}">
                  <a16:creationId xmlns:a16="http://schemas.microsoft.com/office/drawing/2014/main" id="{FD530235-AF42-4210-8FB2-0D296A8DCA14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3151" y="4681538"/>
              <a:ext cx="285750" cy="446088"/>
            </a:xfrm>
            <a:custGeom>
              <a:avLst/>
              <a:gdLst>
                <a:gd name="T0" fmla="*/ 65 w 87"/>
                <a:gd name="T1" fmla="*/ 43 h 135"/>
                <a:gd name="T2" fmla="*/ 65 w 87"/>
                <a:gd name="T3" fmla="*/ 82 h 135"/>
                <a:gd name="T4" fmla="*/ 47 w 87"/>
                <a:gd name="T5" fmla="*/ 66 h 135"/>
                <a:gd name="T6" fmla="*/ 19 w 87"/>
                <a:gd name="T7" fmla="*/ 66 h 135"/>
                <a:gd name="T8" fmla="*/ 25 w 87"/>
                <a:gd name="T9" fmla="*/ 135 h 135"/>
                <a:gd name="T10" fmla="*/ 0 w 87"/>
                <a:gd name="T11" fmla="*/ 135 h 135"/>
                <a:gd name="T12" fmla="*/ 7 w 87"/>
                <a:gd name="T13" fmla="*/ 120 h 135"/>
                <a:gd name="T14" fmla="*/ 7 w 87"/>
                <a:gd name="T15" fmla="*/ 16 h 135"/>
                <a:gd name="T16" fmla="*/ 1 w 87"/>
                <a:gd name="T17" fmla="*/ 0 h 135"/>
                <a:gd name="T18" fmla="*/ 78 w 87"/>
                <a:gd name="T19" fmla="*/ 0 h 135"/>
                <a:gd name="T20" fmla="*/ 87 w 87"/>
                <a:gd name="T21" fmla="*/ 26 h 135"/>
                <a:gd name="T22" fmla="*/ 31 w 87"/>
                <a:gd name="T23" fmla="*/ 3 h 135"/>
                <a:gd name="T24" fmla="*/ 20 w 87"/>
                <a:gd name="T25" fmla="*/ 12 h 135"/>
                <a:gd name="T26" fmla="*/ 20 w 87"/>
                <a:gd name="T27" fmla="*/ 60 h 135"/>
                <a:gd name="T28" fmla="*/ 65 w 87"/>
                <a:gd name="T29" fmla="*/ 43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7" h="135">
                  <a:moveTo>
                    <a:pt x="65" y="43"/>
                  </a:moveTo>
                  <a:cubicBezTo>
                    <a:pt x="65" y="59"/>
                    <a:pt x="65" y="71"/>
                    <a:pt x="65" y="82"/>
                  </a:cubicBezTo>
                  <a:cubicBezTo>
                    <a:pt x="60" y="77"/>
                    <a:pt x="55" y="69"/>
                    <a:pt x="47" y="66"/>
                  </a:cubicBezTo>
                  <a:cubicBezTo>
                    <a:pt x="40" y="63"/>
                    <a:pt x="30" y="66"/>
                    <a:pt x="19" y="66"/>
                  </a:cubicBezTo>
                  <a:cubicBezTo>
                    <a:pt x="23" y="89"/>
                    <a:pt x="13" y="113"/>
                    <a:pt x="25" y="135"/>
                  </a:cubicBezTo>
                  <a:cubicBezTo>
                    <a:pt x="18" y="135"/>
                    <a:pt x="8" y="135"/>
                    <a:pt x="0" y="135"/>
                  </a:cubicBezTo>
                  <a:cubicBezTo>
                    <a:pt x="3" y="130"/>
                    <a:pt x="7" y="125"/>
                    <a:pt x="7" y="120"/>
                  </a:cubicBezTo>
                  <a:cubicBezTo>
                    <a:pt x="8" y="85"/>
                    <a:pt x="8" y="51"/>
                    <a:pt x="7" y="16"/>
                  </a:cubicBezTo>
                  <a:cubicBezTo>
                    <a:pt x="7" y="11"/>
                    <a:pt x="3" y="5"/>
                    <a:pt x="1" y="0"/>
                  </a:cubicBezTo>
                  <a:cubicBezTo>
                    <a:pt x="25" y="0"/>
                    <a:pt x="51" y="0"/>
                    <a:pt x="78" y="0"/>
                  </a:cubicBezTo>
                  <a:cubicBezTo>
                    <a:pt x="81" y="9"/>
                    <a:pt x="84" y="17"/>
                    <a:pt x="87" y="26"/>
                  </a:cubicBezTo>
                  <a:cubicBezTo>
                    <a:pt x="72" y="6"/>
                    <a:pt x="53" y="0"/>
                    <a:pt x="31" y="3"/>
                  </a:cubicBezTo>
                  <a:cubicBezTo>
                    <a:pt x="27" y="3"/>
                    <a:pt x="20" y="8"/>
                    <a:pt x="20" y="12"/>
                  </a:cubicBezTo>
                  <a:cubicBezTo>
                    <a:pt x="19" y="28"/>
                    <a:pt x="20" y="44"/>
                    <a:pt x="20" y="60"/>
                  </a:cubicBezTo>
                  <a:cubicBezTo>
                    <a:pt x="48" y="65"/>
                    <a:pt x="57" y="62"/>
                    <a:pt x="65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5" name="Freeform 51">
              <a:extLst>
                <a:ext uri="{FF2B5EF4-FFF2-40B4-BE49-F238E27FC236}">
                  <a16:creationId xmlns:a16="http://schemas.microsoft.com/office/drawing/2014/main" id="{276EEE87-5668-4EA9-95B6-42201DE52B1D}"/>
                </a:ext>
              </a:extLst>
            </p:cNvPr>
            <p:cNvSpPr>
              <a:spLocks/>
            </p:cNvSpPr>
            <p:nvPr/>
          </p:nvSpPr>
          <p:spPr bwMode="auto">
            <a:xfrm>
              <a:off x="8337551" y="4681538"/>
              <a:ext cx="263525" cy="446088"/>
            </a:xfrm>
            <a:custGeom>
              <a:avLst/>
              <a:gdLst>
                <a:gd name="T0" fmla="*/ 66 w 80"/>
                <a:gd name="T1" fmla="*/ 0 h 135"/>
                <a:gd name="T2" fmla="*/ 80 w 80"/>
                <a:gd name="T3" fmla="*/ 0 h 135"/>
                <a:gd name="T4" fmla="*/ 64 w 80"/>
                <a:gd name="T5" fmla="*/ 53 h 135"/>
                <a:gd name="T6" fmla="*/ 38 w 80"/>
                <a:gd name="T7" fmla="*/ 135 h 135"/>
                <a:gd name="T8" fmla="*/ 28 w 80"/>
                <a:gd name="T9" fmla="*/ 101 h 135"/>
                <a:gd name="T10" fmla="*/ 8 w 80"/>
                <a:gd name="T11" fmla="*/ 20 h 135"/>
                <a:gd name="T12" fmla="*/ 0 w 80"/>
                <a:gd name="T13" fmla="*/ 0 h 135"/>
                <a:gd name="T14" fmla="*/ 22 w 80"/>
                <a:gd name="T15" fmla="*/ 0 h 135"/>
                <a:gd name="T16" fmla="*/ 20 w 80"/>
                <a:gd name="T17" fmla="*/ 15 h 135"/>
                <a:gd name="T18" fmla="*/ 42 w 80"/>
                <a:gd name="T19" fmla="*/ 105 h 135"/>
                <a:gd name="T20" fmla="*/ 46 w 80"/>
                <a:gd name="T21" fmla="*/ 94 h 135"/>
                <a:gd name="T22" fmla="*/ 67 w 80"/>
                <a:gd name="T23" fmla="*/ 19 h 135"/>
                <a:gd name="T24" fmla="*/ 66 w 80"/>
                <a:gd name="T25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0" h="135">
                  <a:moveTo>
                    <a:pt x="66" y="0"/>
                  </a:moveTo>
                  <a:cubicBezTo>
                    <a:pt x="70" y="0"/>
                    <a:pt x="77" y="0"/>
                    <a:pt x="80" y="0"/>
                  </a:cubicBezTo>
                  <a:cubicBezTo>
                    <a:pt x="75" y="17"/>
                    <a:pt x="69" y="35"/>
                    <a:pt x="64" y="53"/>
                  </a:cubicBezTo>
                  <a:cubicBezTo>
                    <a:pt x="56" y="80"/>
                    <a:pt x="49" y="107"/>
                    <a:pt x="38" y="135"/>
                  </a:cubicBezTo>
                  <a:cubicBezTo>
                    <a:pt x="35" y="123"/>
                    <a:pt x="31" y="112"/>
                    <a:pt x="28" y="101"/>
                  </a:cubicBezTo>
                  <a:cubicBezTo>
                    <a:pt x="22" y="74"/>
                    <a:pt x="15" y="47"/>
                    <a:pt x="8" y="20"/>
                  </a:cubicBezTo>
                  <a:cubicBezTo>
                    <a:pt x="7" y="13"/>
                    <a:pt x="3" y="7"/>
                    <a:pt x="0" y="0"/>
                  </a:cubicBezTo>
                  <a:cubicBezTo>
                    <a:pt x="7" y="0"/>
                    <a:pt x="16" y="0"/>
                    <a:pt x="22" y="0"/>
                  </a:cubicBezTo>
                  <a:cubicBezTo>
                    <a:pt x="22" y="5"/>
                    <a:pt x="19" y="11"/>
                    <a:pt x="20" y="15"/>
                  </a:cubicBezTo>
                  <a:cubicBezTo>
                    <a:pt x="27" y="44"/>
                    <a:pt x="34" y="73"/>
                    <a:pt x="42" y="105"/>
                  </a:cubicBezTo>
                  <a:cubicBezTo>
                    <a:pt x="44" y="99"/>
                    <a:pt x="46" y="97"/>
                    <a:pt x="46" y="94"/>
                  </a:cubicBezTo>
                  <a:cubicBezTo>
                    <a:pt x="53" y="69"/>
                    <a:pt x="61" y="44"/>
                    <a:pt x="67" y="19"/>
                  </a:cubicBezTo>
                  <a:cubicBezTo>
                    <a:pt x="68" y="14"/>
                    <a:pt x="66" y="7"/>
                    <a:pt x="6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6" name="Freeform 52">
              <a:extLst>
                <a:ext uri="{FF2B5EF4-FFF2-40B4-BE49-F238E27FC236}">
                  <a16:creationId xmlns:a16="http://schemas.microsoft.com/office/drawing/2014/main" id="{0B922195-2E26-4E7B-9DCD-7FA1FF30EAC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38751" y="4681538"/>
              <a:ext cx="260350" cy="452438"/>
            </a:xfrm>
            <a:custGeom>
              <a:avLst/>
              <a:gdLst>
                <a:gd name="T0" fmla="*/ 0 w 79"/>
                <a:gd name="T1" fmla="*/ 0 h 137"/>
                <a:gd name="T2" fmla="*/ 22 w 79"/>
                <a:gd name="T3" fmla="*/ 0 h 137"/>
                <a:gd name="T4" fmla="*/ 17 w 79"/>
                <a:gd name="T5" fmla="*/ 18 h 137"/>
                <a:gd name="T6" fmla="*/ 17 w 79"/>
                <a:gd name="T7" fmla="*/ 103 h 137"/>
                <a:gd name="T8" fmla="*/ 40 w 79"/>
                <a:gd name="T9" fmla="*/ 132 h 137"/>
                <a:gd name="T10" fmla="*/ 71 w 79"/>
                <a:gd name="T11" fmla="*/ 106 h 137"/>
                <a:gd name="T12" fmla="*/ 71 w 79"/>
                <a:gd name="T13" fmla="*/ 12 h 137"/>
                <a:gd name="T14" fmla="*/ 64 w 79"/>
                <a:gd name="T15" fmla="*/ 0 h 137"/>
                <a:gd name="T16" fmla="*/ 79 w 79"/>
                <a:gd name="T17" fmla="*/ 0 h 137"/>
                <a:gd name="T18" fmla="*/ 74 w 79"/>
                <a:gd name="T19" fmla="*/ 22 h 137"/>
                <a:gd name="T20" fmla="*/ 74 w 79"/>
                <a:gd name="T21" fmla="*/ 103 h 137"/>
                <a:gd name="T22" fmla="*/ 39 w 79"/>
                <a:gd name="T23" fmla="*/ 137 h 137"/>
                <a:gd name="T24" fmla="*/ 5 w 79"/>
                <a:gd name="T25" fmla="*/ 103 h 137"/>
                <a:gd name="T26" fmla="*/ 4 w 79"/>
                <a:gd name="T27" fmla="*/ 19 h 137"/>
                <a:gd name="T28" fmla="*/ 0 w 79"/>
                <a:gd name="T29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" h="137">
                  <a:moveTo>
                    <a:pt x="0" y="0"/>
                  </a:moveTo>
                  <a:cubicBezTo>
                    <a:pt x="7" y="0"/>
                    <a:pt x="15" y="0"/>
                    <a:pt x="22" y="0"/>
                  </a:cubicBezTo>
                  <a:cubicBezTo>
                    <a:pt x="20" y="6"/>
                    <a:pt x="17" y="12"/>
                    <a:pt x="17" y="18"/>
                  </a:cubicBezTo>
                  <a:cubicBezTo>
                    <a:pt x="16" y="47"/>
                    <a:pt x="16" y="75"/>
                    <a:pt x="17" y="103"/>
                  </a:cubicBezTo>
                  <a:cubicBezTo>
                    <a:pt x="17" y="122"/>
                    <a:pt x="24" y="131"/>
                    <a:pt x="40" y="132"/>
                  </a:cubicBezTo>
                  <a:cubicBezTo>
                    <a:pt x="55" y="133"/>
                    <a:pt x="70" y="122"/>
                    <a:pt x="71" y="106"/>
                  </a:cubicBezTo>
                  <a:cubicBezTo>
                    <a:pt x="72" y="75"/>
                    <a:pt x="71" y="43"/>
                    <a:pt x="71" y="12"/>
                  </a:cubicBezTo>
                  <a:cubicBezTo>
                    <a:pt x="71" y="8"/>
                    <a:pt x="66" y="4"/>
                    <a:pt x="64" y="0"/>
                  </a:cubicBezTo>
                  <a:cubicBezTo>
                    <a:pt x="69" y="0"/>
                    <a:pt x="75" y="0"/>
                    <a:pt x="79" y="0"/>
                  </a:cubicBezTo>
                  <a:cubicBezTo>
                    <a:pt x="78" y="7"/>
                    <a:pt x="74" y="15"/>
                    <a:pt x="74" y="22"/>
                  </a:cubicBezTo>
                  <a:cubicBezTo>
                    <a:pt x="74" y="49"/>
                    <a:pt x="74" y="76"/>
                    <a:pt x="74" y="103"/>
                  </a:cubicBezTo>
                  <a:cubicBezTo>
                    <a:pt x="74" y="124"/>
                    <a:pt x="59" y="137"/>
                    <a:pt x="39" y="137"/>
                  </a:cubicBezTo>
                  <a:cubicBezTo>
                    <a:pt x="17" y="137"/>
                    <a:pt x="5" y="126"/>
                    <a:pt x="5" y="103"/>
                  </a:cubicBezTo>
                  <a:cubicBezTo>
                    <a:pt x="5" y="75"/>
                    <a:pt x="5" y="47"/>
                    <a:pt x="4" y="19"/>
                  </a:cubicBezTo>
                  <a:cubicBezTo>
                    <a:pt x="4" y="13"/>
                    <a:pt x="1" y="7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7" name="Freeform 53">
              <a:extLst>
                <a:ext uri="{FF2B5EF4-FFF2-40B4-BE49-F238E27FC236}">
                  <a16:creationId xmlns:a16="http://schemas.microsoft.com/office/drawing/2014/main" id="{96EE90F5-1DA2-4460-B7A8-FB46DED843D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2376" y="4681538"/>
              <a:ext cx="288925" cy="442913"/>
            </a:xfrm>
            <a:custGeom>
              <a:avLst/>
              <a:gdLst>
                <a:gd name="T0" fmla="*/ 88 w 88"/>
                <a:gd name="T1" fmla="*/ 27 h 134"/>
                <a:gd name="T2" fmla="*/ 50 w 88"/>
                <a:gd name="T3" fmla="*/ 6 h 134"/>
                <a:gd name="T4" fmla="*/ 50 w 88"/>
                <a:gd name="T5" fmla="*/ 89 h 134"/>
                <a:gd name="T6" fmla="*/ 51 w 88"/>
                <a:gd name="T7" fmla="*/ 118 h 134"/>
                <a:gd name="T8" fmla="*/ 57 w 88"/>
                <a:gd name="T9" fmla="*/ 134 h 134"/>
                <a:gd name="T10" fmla="*/ 31 w 88"/>
                <a:gd name="T11" fmla="*/ 134 h 134"/>
                <a:gd name="T12" fmla="*/ 38 w 88"/>
                <a:gd name="T13" fmla="*/ 115 h 134"/>
                <a:gd name="T14" fmla="*/ 38 w 88"/>
                <a:gd name="T15" fmla="*/ 20 h 134"/>
                <a:gd name="T16" fmla="*/ 33 w 88"/>
                <a:gd name="T17" fmla="*/ 6 h 134"/>
                <a:gd name="T18" fmla="*/ 12 w 88"/>
                <a:gd name="T19" fmla="*/ 13 h 134"/>
                <a:gd name="T20" fmla="*/ 0 w 88"/>
                <a:gd name="T21" fmla="*/ 28 h 134"/>
                <a:gd name="T22" fmla="*/ 7 w 88"/>
                <a:gd name="T23" fmla="*/ 0 h 134"/>
                <a:gd name="T24" fmla="*/ 82 w 88"/>
                <a:gd name="T25" fmla="*/ 0 h 134"/>
                <a:gd name="T26" fmla="*/ 88 w 88"/>
                <a:gd name="T27" fmla="*/ 27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8" h="134">
                  <a:moveTo>
                    <a:pt x="88" y="27"/>
                  </a:moveTo>
                  <a:cubicBezTo>
                    <a:pt x="73" y="3"/>
                    <a:pt x="73" y="3"/>
                    <a:pt x="50" y="6"/>
                  </a:cubicBezTo>
                  <a:cubicBezTo>
                    <a:pt x="50" y="34"/>
                    <a:pt x="50" y="61"/>
                    <a:pt x="50" y="89"/>
                  </a:cubicBezTo>
                  <a:cubicBezTo>
                    <a:pt x="50" y="99"/>
                    <a:pt x="50" y="108"/>
                    <a:pt x="51" y="118"/>
                  </a:cubicBezTo>
                  <a:cubicBezTo>
                    <a:pt x="51" y="123"/>
                    <a:pt x="55" y="129"/>
                    <a:pt x="57" y="134"/>
                  </a:cubicBezTo>
                  <a:cubicBezTo>
                    <a:pt x="50" y="134"/>
                    <a:pt x="39" y="134"/>
                    <a:pt x="31" y="134"/>
                  </a:cubicBezTo>
                  <a:cubicBezTo>
                    <a:pt x="33" y="129"/>
                    <a:pt x="38" y="122"/>
                    <a:pt x="38" y="115"/>
                  </a:cubicBezTo>
                  <a:cubicBezTo>
                    <a:pt x="39" y="84"/>
                    <a:pt x="39" y="52"/>
                    <a:pt x="38" y="20"/>
                  </a:cubicBezTo>
                  <a:cubicBezTo>
                    <a:pt x="38" y="15"/>
                    <a:pt x="34" y="5"/>
                    <a:pt x="33" y="6"/>
                  </a:cubicBezTo>
                  <a:cubicBezTo>
                    <a:pt x="25" y="6"/>
                    <a:pt x="17" y="9"/>
                    <a:pt x="12" y="13"/>
                  </a:cubicBezTo>
                  <a:cubicBezTo>
                    <a:pt x="7" y="16"/>
                    <a:pt x="6" y="23"/>
                    <a:pt x="0" y="28"/>
                  </a:cubicBezTo>
                  <a:cubicBezTo>
                    <a:pt x="2" y="19"/>
                    <a:pt x="4" y="10"/>
                    <a:pt x="7" y="0"/>
                  </a:cubicBezTo>
                  <a:cubicBezTo>
                    <a:pt x="32" y="0"/>
                    <a:pt x="56" y="0"/>
                    <a:pt x="82" y="0"/>
                  </a:cubicBezTo>
                  <a:cubicBezTo>
                    <a:pt x="84" y="9"/>
                    <a:pt x="86" y="18"/>
                    <a:pt x="88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8" name="Freeform 54">
              <a:extLst>
                <a:ext uri="{FF2B5EF4-FFF2-40B4-BE49-F238E27FC236}">
                  <a16:creationId xmlns:a16="http://schemas.microsoft.com/office/drawing/2014/main" id="{70D56813-FD04-4071-AF22-9EF6C8C796F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77501" y="4681538"/>
              <a:ext cx="274638" cy="446088"/>
            </a:xfrm>
            <a:custGeom>
              <a:avLst/>
              <a:gdLst>
                <a:gd name="T0" fmla="*/ 62 w 83"/>
                <a:gd name="T1" fmla="*/ 135 h 135"/>
                <a:gd name="T2" fmla="*/ 28 w 83"/>
                <a:gd name="T3" fmla="*/ 135 h 135"/>
                <a:gd name="T4" fmla="*/ 36 w 83"/>
                <a:gd name="T5" fmla="*/ 115 h 135"/>
                <a:gd name="T6" fmla="*/ 0 w 83"/>
                <a:gd name="T7" fmla="*/ 0 h 135"/>
                <a:gd name="T8" fmla="*/ 21 w 83"/>
                <a:gd name="T9" fmla="*/ 0 h 135"/>
                <a:gd name="T10" fmla="*/ 43 w 83"/>
                <a:gd name="T11" fmla="*/ 71 h 135"/>
                <a:gd name="T12" fmla="*/ 63 w 83"/>
                <a:gd name="T13" fmla="*/ 0 h 135"/>
                <a:gd name="T14" fmla="*/ 83 w 83"/>
                <a:gd name="T15" fmla="*/ 0 h 135"/>
                <a:gd name="T16" fmla="*/ 62 w 83"/>
                <a:gd name="T17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" h="135">
                  <a:moveTo>
                    <a:pt x="62" y="135"/>
                  </a:moveTo>
                  <a:cubicBezTo>
                    <a:pt x="47" y="135"/>
                    <a:pt x="36" y="135"/>
                    <a:pt x="28" y="135"/>
                  </a:cubicBezTo>
                  <a:cubicBezTo>
                    <a:pt x="31" y="129"/>
                    <a:pt x="35" y="122"/>
                    <a:pt x="36" y="115"/>
                  </a:cubicBezTo>
                  <a:cubicBezTo>
                    <a:pt x="37" y="86"/>
                    <a:pt x="17" y="24"/>
                    <a:pt x="0" y="0"/>
                  </a:cubicBezTo>
                  <a:cubicBezTo>
                    <a:pt x="8" y="0"/>
                    <a:pt x="17" y="0"/>
                    <a:pt x="21" y="0"/>
                  </a:cubicBezTo>
                  <a:cubicBezTo>
                    <a:pt x="20" y="27"/>
                    <a:pt x="35" y="48"/>
                    <a:pt x="43" y="71"/>
                  </a:cubicBezTo>
                  <a:cubicBezTo>
                    <a:pt x="51" y="48"/>
                    <a:pt x="69" y="28"/>
                    <a:pt x="63" y="0"/>
                  </a:cubicBezTo>
                  <a:cubicBezTo>
                    <a:pt x="68" y="0"/>
                    <a:pt x="76" y="0"/>
                    <a:pt x="83" y="0"/>
                  </a:cubicBezTo>
                  <a:cubicBezTo>
                    <a:pt x="51" y="35"/>
                    <a:pt x="34" y="124"/>
                    <a:pt x="62" y="1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9" name="Freeform 55">
              <a:extLst>
                <a:ext uri="{FF2B5EF4-FFF2-40B4-BE49-F238E27FC236}">
                  <a16:creationId xmlns:a16="http://schemas.microsoft.com/office/drawing/2014/main" id="{DF437BF9-DBCB-46E5-BB98-E2EAFD632607}"/>
                </a:ext>
              </a:extLst>
            </p:cNvPr>
            <p:cNvSpPr>
              <a:spLocks/>
            </p:cNvSpPr>
            <p:nvPr/>
          </p:nvSpPr>
          <p:spPr bwMode="auto">
            <a:xfrm>
              <a:off x="9809163" y="4681538"/>
              <a:ext cx="203200" cy="442913"/>
            </a:xfrm>
            <a:custGeom>
              <a:avLst/>
              <a:gdLst>
                <a:gd name="T0" fmla="*/ 0 w 62"/>
                <a:gd name="T1" fmla="*/ 132 h 134"/>
                <a:gd name="T2" fmla="*/ 10 w 62"/>
                <a:gd name="T3" fmla="*/ 132 h 134"/>
                <a:gd name="T4" fmla="*/ 23 w 62"/>
                <a:gd name="T5" fmla="*/ 119 h 134"/>
                <a:gd name="T6" fmla="*/ 23 w 62"/>
                <a:gd name="T7" fmla="*/ 18 h 134"/>
                <a:gd name="T8" fmla="*/ 8 w 62"/>
                <a:gd name="T9" fmla="*/ 2 h 134"/>
                <a:gd name="T10" fmla="*/ 0 w 62"/>
                <a:gd name="T11" fmla="*/ 0 h 134"/>
                <a:gd name="T12" fmla="*/ 58 w 62"/>
                <a:gd name="T13" fmla="*/ 0 h 134"/>
                <a:gd name="T14" fmla="*/ 58 w 62"/>
                <a:gd name="T15" fmla="*/ 2 h 134"/>
                <a:gd name="T16" fmla="*/ 52 w 62"/>
                <a:gd name="T17" fmla="*/ 2 h 134"/>
                <a:gd name="T18" fmla="*/ 34 w 62"/>
                <a:gd name="T19" fmla="*/ 22 h 134"/>
                <a:gd name="T20" fmla="*/ 34 w 62"/>
                <a:gd name="T21" fmla="*/ 104 h 134"/>
                <a:gd name="T22" fmla="*/ 62 w 62"/>
                <a:gd name="T23" fmla="*/ 134 h 134"/>
                <a:gd name="T24" fmla="*/ 0 w 62"/>
                <a:gd name="T25" fmla="*/ 134 h 134"/>
                <a:gd name="T26" fmla="*/ 0 w 62"/>
                <a:gd name="T27" fmla="*/ 132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2" h="134">
                  <a:moveTo>
                    <a:pt x="0" y="132"/>
                  </a:moveTo>
                  <a:cubicBezTo>
                    <a:pt x="3" y="132"/>
                    <a:pt x="7" y="132"/>
                    <a:pt x="10" y="132"/>
                  </a:cubicBezTo>
                  <a:cubicBezTo>
                    <a:pt x="20" y="133"/>
                    <a:pt x="23" y="128"/>
                    <a:pt x="23" y="119"/>
                  </a:cubicBezTo>
                  <a:cubicBezTo>
                    <a:pt x="23" y="85"/>
                    <a:pt x="23" y="52"/>
                    <a:pt x="23" y="18"/>
                  </a:cubicBezTo>
                  <a:cubicBezTo>
                    <a:pt x="24" y="7"/>
                    <a:pt x="20" y="1"/>
                    <a:pt x="8" y="2"/>
                  </a:cubicBezTo>
                  <a:cubicBezTo>
                    <a:pt x="5" y="3"/>
                    <a:pt x="2" y="2"/>
                    <a:pt x="0" y="0"/>
                  </a:cubicBezTo>
                  <a:cubicBezTo>
                    <a:pt x="19" y="0"/>
                    <a:pt x="38" y="0"/>
                    <a:pt x="58" y="0"/>
                  </a:cubicBezTo>
                  <a:cubicBezTo>
                    <a:pt x="58" y="1"/>
                    <a:pt x="58" y="1"/>
                    <a:pt x="58" y="2"/>
                  </a:cubicBezTo>
                  <a:cubicBezTo>
                    <a:pt x="56" y="2"/>
                    <a:pt x="54" y="3"/>
                    <a:pt x="52" y="2"/>
                  </a:cubicBezTo>
                  <a:cubicBezTo>
                    <a:pt x="37" y="0"/>
                    <a:pt x="34" y="8"/>
                    <a:pt x="34" y="22"/>
                  </a:cubicBezTo>
                  <a:cubicBezTo>
                    <a:pt x="35" y="49"/>
                    <a:pt x="34" y="77"/>
                    <a:pt x="34" y="104"/>
                  </a:cubicBezTo>
                  <a:cubicBezTo>
                    <a:pt x="34" y="130"/>
                    <a:pt x="34" y="130"/>
                    <a:pt x="62" y="134"/>
                  </a:cubicBezTo>
                  <a:cubicBezTo>
                    <a:pt x="38" y="134"/>
                    <a:pt x="19" y="134"/>
                    <a:pt x="0" y="134"/>
                  </a:cubicBezTo>
                  <a:cubicBezTo>
                    <a:pt x="0" y="134"/>
                    <a:pt x="0" y="133"/>
                    <a:pt x="0" y="1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0" name="Freeform 56">
              <a:extLst>
                <a:ext uri="{FF2B5EF4-FFF2-40B4-BE49-F238E27FC236}">
                  <a16:creationId xmlns:a16="http://schemas.microsoft.com/office/drawing/2014/main" id="{7E6C5C00-A69F-4DE9-9142-4384877CCEE7}"/>
                </a:ext>
              </a:extLst>
            </p:cNvPr>
            <p:cNvSpPr>
              <a:spLocks/>
            </p:cNvSpPr>
            <p:nvPr/>
          </p:nvSpPr>
          <p:spPr bwMode="auto">
            <a:xfrm>
              <a:off x="8024813" y="4681538"/>
              <a:ext cx="184150" cy="446088"/>
            </a:xfrm>
            <a:custGeom>
              <a:avLst/>
              <a:gdLst>
                <a:gd name="T0" fmla="*/ 56 w 56"/>
                <a:gd name="T1" fmla="*/ 135 h 135"/>
                <a:gd name="T2" fmla="*/ 0 w 56"/>
                <a:gd name="T3" fmla="*/ 135 h 135"/>
                <a:gd name="T4" fmla="*/ 2 w 56"/>
                <a:gd name="T5" fmla="*/ 132 h 135"/>
                <a:gd name="T6" fmla="*/ 24 w 56"/>
                <a:gd name="T7" fmla="*/ 110 h 135"/>
                <a:gd name="T8" fmla="*/ 24 w 56"/>
                <a:gd name="T9" fmla="*/ 27 h 135"/>
                <a:gd name="T10" fmla="*/ 1 w 56"/>
                <a:gd name="T11" fmla="*/ 0 h 135"/>
                <a:gd name="T12" fmla="*/ 28 w 56"/>
                <a:gd name="T13" fmla="*/ 0 h 135"/>
                <a:gd name="T14" fmla="*/ 56 w 56"/>
                <a:gd name="T15" fmla="*/ 0 h 135"/>
                <a:gd name="T16" fmla="*/ 35 w 56"/>
                <a:gd name="T17" fmla="*/ 27 h 135"/>
                <a:gd name="T18" fmla="*/ 35 w 56"/>
                <a:gd name="T19" fmla="*/ 109 h 135"/>
                <a:gd name="T20" fmla="*/ 56 w 56"/>
                <a:gd name="T21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6" h="135">
                  <a:moveTo>
                    <a:pt x="56" y="135"/>
                  </a:moveTo>
                  <a:cubicBezTo>
                    <a:pt x="37" y="135"/>
                    <a:pt x="19" y="135"/>
                    <a:pt x="0" y="135"/>
                  </a:cubicBezTo>
                  <a:cubicBezTo>
                    <a:pt x="1" y="133"/>
                    <a:pt x="2" y="132"/>
                    <a:pt x="2" y="132"/>
                  </a:cubicBezTo>
                  <a:cubicBezTo>
                    <a:pt x="24" y="133"/>
                    <a:pt x="24" y="133"/>
                    <a:pt x="24" y="110"/>
                  </a:cubicBezTo>
                  <a:cubicBezTo>
                    <a:pt x="24" y="82"/>
                    <a:pt x="24" y="55"/>
                    <a:pt x="24" y="27"/>
                  </a:cubicBezTo>
                  <a:cubicBezTo>
                    <a:pt x="24" y="4"/>
                    <a:pt x="24" y="4"/>
                    <a:pt x="1" y="0"/>
                  </a:cubicBezTo>
                  <a:cubicBezTo>
                    <a:pt x="10" y="0"/>
                    <a:pt x="19" y="0"/>
                    <a:pt x="28" y="0"/>
                  </a:cubicBezTo>
                  <a:cubicBezTo>
                    <a:pt x="37" y="0"/>
                    <a:pt x="47" y="0"/>
                    <a:pt x="56" y="0"/>
                  </a:cubicBezTo>
                  <a:cubicBezTo>
                    <a:pt x="35" y="5"/>
                    <a:pt x="35" y="5"/>
                    <a:pt x="35" y="27"/>
                  </a:cubicBezTo>
                  <a:cubicBezTo>
                    <a:pt x="35" y="54"/>
                    <a:pt x="35" y="82"/>
                    <a:pt x="35" y="109"/>
                  </a:cubicBezTo>
                  <a:cubicBezTo>
                    <a:pt x="35" y="131"/>
                    <a:pt x="35" y="131"/>
                    <a:pt x="56" y="1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1" name="Freeform 57">
              <a:extLst>
                <a:ext uri="{FF2B5EF4-FFF2-40B4-BE49-F238E27FC236}">
                  <a16:creationId xmlns:a16="http://schemas.microsoft.com/office/drawing/2014/main" id="{C48C9043-B703-4E71-86C4-BA3F3057E4F8}"/>
                </a:ext>
              </a:extLst>
            </p:cNvPr>
            <p:cNvSpPr>
              <a:spLocks/>
            </p:cNvSpPr>
            <p:nvPr/>
          </p:nvSpPr>
          <p:spPr bwMode="auto">
            <a:xfrm>
              <a:off x="9659938" y="3159125"/>
              <a:ext cx="95250" cy="339725"/>
            </a:xfrm>
            <a:custGeom>
              <a:avLst/>
              <a:gdLst>
                <a:gd name="T0" fmla="*/ 29 w 29"/>
                <a:gd name="T1" fmla="*/ 0 h 103"/>
                <a:gd name="T2" fmla="*/ 25 w 29"/>
                <a:gd name="T3" fmla="*/ 47 h 103"/>
                <a:gd name="T4" fmla="*/ 23 w 29"/>
                <a:gd name="T5" fmla="*/ 82 h 103"/>
                <a:gd name="T6" fmla="*/ 0 w 29"/>
                <a:gd name="T7" fmla="*/ 100 h 103"/>
                <a:gd name="T8" fmla="*/ 29 w 29"/>
                <a:gd name="T9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03">
                  <a:moveTo>
                    <a:pt x="29" y="0"/>
                  </a:moveTo>
                  <a:cubicBezTo>
                    <a:pt x="27" y="18"/>
                    <a:pt x="26" y="32"/>
                    <a:pt x="25" y="47"/>
                  </a:cubicBezTo>
                  <a:cubicBezTo>
                    <a:pt x="24" y="59"/>
                    <a:pt x="23" y="71"/>
                    <a:pt x="23" y="82"/>
                  </a:cubicBezTo>
                  <a:cubicBezTo>
                    <a:pt x="22" y="101"/>
                    <a:pt x="21" y="103"/>
                    <a:pt x="0" y="100"/>
                  </a:cubicBezTo>
                  <a:cubicBezTo>
                    <a:pt x="0" y="65"/>
                    <a:pt x="0" y="30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2" name="Freeform 58">
              <a:extLst>
                <a:ext uri="{FF2B5EF4-FFF2-40B4-BE49-F238E27FC236}">
                  <a16:creationId xmlns:a16="http://schemas.microsoft.com/office/drawing/2014/main" id="{2F737486-67FE-41BF-BD65-1145F1E9AE78}"/>
                </a:ext>
              </a:extLst>
            </p:cNvPr>
            <p:cNvSpPr>
              <a:spLocks/>
            </p:cNvSpPr>
            <p:nvPr/>
          </p:nvSpPr>
          <p:spPr bwMode="auto">
            <a:xfrm>
              <a:off x="9972676" y="2571750"/>
              <a:ext cx="136525" cy="184150"/>
            </a:xfrm>
            <a:custGeom>
              <a:avLst/>
              <a:gdLst>
                <a:gd name="T0" fmla="*/ 0 w 41"/>
                <a:gd name="T1" fmla="*/ 56 h 56"/>
                <a:gd name="T2" fmla="*/ 0 w 41"/>
                <a:gd name="T3" fmla="*/ 18 h 56"/>
                <a:gd name="T4" fmla="*/ 20 w 41"/>
                <a:gd name="T5" fmla="*/ 9 h 56"/>
                <a:gd name="T6" fmla="*/ 41 w 41"/>
                <a:gd name="T7" fmla="*/ 31 h 56"/>
                <a:gd name="T8" fmla="*/ 18 w 41"/>
                <a:gd name="T9" fmla="*/ 49 h 56"/>
                <a:gd name="T10" fmla="*/ 0 w 41"/>
                <a:gd name="T11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56">
                  <a:moveTo>
                    <a:pt x="0" y="56"/>
                  </a:moveTo>
                  <a:cubicBezTo>
                    <a:pt x="0" y="42"/>
                    <a:pt x="0" y="30"/>
                    <a:pt x="0" y="18"/>
                  </a:cubicBezTo>
                  <a:cubicBezTo>
                    <a:pt x="1" y="4"/>
                    <a:pt x="9" y="0"/>
                    <a:pt x="20" y="9"/>
                  </a:cubicBezTo>
                  <a:cubicBezTo>
                    <a:pt x="28" y="15"/>
                    <a:pt x="34" y="24"/>
                    <a:pt x="41" y="31"/>
                  </a:cubicBezTo>
                  <a:cubicBezTo>
                    <a:pt x="33" y="37"/>
                    <a:pt x="26" y="44"/>
                    <a:pt x="18" y="49"/>
                  </a:cubicBezTo>
                  <a:cubicBezTo>
                    <a:pt x="13" y="52"/>
                    <a:pt x="7" y="53"/>
                    <a:pt x="0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3" name="Freeform 59">
              <a:extLst>
                <a:ext uri="{FF2B5EF4-FFF2-40B4-BE49-F238E27FC236}">
                  <a16:creationId xmlns:a16="http://schemas.microsoft.com/office/drawing/2014/main" id="{64C81C86-701B-4078-9603-9DFCFD8607A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93863" y="2446338"/>
              <a:ext cx="2151063" cy="2154238"/>
            </a:xfrm>
            <a:custGeom>
              <a:avLst/>
              <a:gdLst>
                <a:gd name="T0" fmla="*/ 328 w 652"/>
                <a:gd name="T1" fmla="*/ 1 h 653"/>
                <a:gd name="T2" fmla="*/ 323 w 652"/>
                <a:gd name="T3" fmla="*/ 652 h 653"/>
                <a:gd name="T4" fmla="*/ 349 w 652"/>
                <a:gd name="T5" fmla="*/ 237 h 653"/>
                <a:gd name="T6" fmla="*/ 304 w 652"/>
                <a:gd name="T7" fmla="*/ 430 h 653"/>
                <a:gd name="T8" fmla="*/ 316 w 652"/>
                <a:gd name="T9" fmla="*/ 630 h 653"/>
                <a:gd name="T10" fmla="*/ 345 w 652"/>
                <a:gd name="T11" fmla="*/ 21 h 653"/>
                <a:gd name="T12" fmla="*/ 335 w 652"/>
                <a:gd name="T13" fmla="*/ 106 h 653"/>
                <a:gd name="T14" fmla="*/ 500 w 652"/>
                <a:gd name="T15" fmla="*/ 112 h 653"/>
                <a:gd name="T16" fmla="*/ 551 w 652"/>
                <a:gd name="T17" fmla="*/ 133 h 653"/>
                <a:gd name="T18" fmla="*/ 382 w 652"/>
                <a:gd name="T19" fmla="*/ 161 h 653"/>
                <a:gd name="T20" fmla="*/ 354 w 652"/>
                <a:gd name="T21" fmla="*/ 222 h 653"/>
                <a:gd name="T22" fmla="*/ 417 w 652"/>
                <a:gd name="T23" fmla="*/ 173 h 653"/>
                <a:gd name="T24" fmla="*/ 547 w 652"/>
                <a:gd name="T25" fmla="*/ 201 h 653"/>
                <a:gd name="T26" fmla="*/ 411 w 652"/>
                <a:gd name="T27" fmla="*/ 263 h 653"/>
                <a:gd name="T28" fmla="*/ 49 w 652"/>
                <a:gd name="T29" fmla="*/ 459 h 653"/>
                <a:gd name="T30" fmla="*/ 103 w 652"/>
                <a:gd name="T31" fmla="*/ 419 h 653"/>
                <a:gd name="T32" fmla="*/ 230 w 652"/>
                <a:gd name="T33" fmla="*/ 425 h 653"/>
                <a:gd name="T34" fmla="*/ 266 w 652"/>
                <a:gd name="T35" fmla="*/ 390 h 653"/>
                <a:gd name="T36" fmla="*/ 302 w 652"/>
                <a:gd name="T37" fmla="*/ 243 h 653"/>
                <a:gd name="T38" fmla="*/ 252 w 652"/>
                <a:gd name="T39" fmla="*/ 302 h 653"/>
                <a:gd name="T40" fmla="*/ 199 w 652"/>
                <a:gd name="T41" fmla="*/ 396 h 653"/>
                <a:gd name="T42" fmla="*/ 53 w 652"/>
                <a:gd name="T43" fmla="*/ 329 h 653"/>
                <a:gd name="T44" fmla="*/ 170 w 652"/>
                <a:gd name="T45" fmla="*/ 150 h 653"/>
                <a:gd name="T46" fmla="*/ 243 w 652"/>
                <a:gd name="T47" fmla="*/ 227 h 653"/>
                <a:gd name="T48" fmla="*/ 285 w 652"/>
                <a:gd name="T49" fmla="*/ 200 h 653"/>
                <a:gd name="T50" fmla="*/ 288 w 652"/>
                <a:gd name="T51" fmla="*/ 161 h 653"/>
                <a:gd name="T52" fmla="*/ 262 w 652"/>
                <a:gd name="T53" fmla="*/ 130 h 653"/>
                <a:gd name="T54" fmla="*/ 321 w 652"/>
                <a:gd name="T55" fmla="*/ 19 h 653"/>
                <a:gd name="T56" fmla="*/ 49 w 652"/>
                <a:gd name="T57" fmla="*/ 459 h 653"/>
                <a:gd name="T58" fmla="*/ 301 w 652"/>
                <a:gd name="T59" fmla="*/ 626 h 653"/>
                <a:gd name="T60" fmla="*/ 266 w 652"/>
                <a:gd name="T61" fmla="*/ 478 h 653"/>
                <a:gd name="T62" fmla="*/ 226 w 652"/>
                <a:gd name="T63" fmla="*/ 469 h 653"/>
                <a:gd name="T64" fmla="*/ 101 w 652"/>
                <a:gd name="T65" fmla="*/ 303 h 653"/>
                <a:gd name="T66" fmla="*/ 166 w 652"/>
                <a:gd name="T67" fmla="*/ 349 h 653"/>
                <a:gd name="T68" fmla="*/ 199 w 652"/>
                <a:gd name="T69" fmla="*/ 306 h 653"/>
                <a:gd name="T70" fmla="*/ 101 w 652"/>
                <a:gd name="T71" fmla="*/ 303 h 653"/>
                <a:gd name="T72" fmla="*/ 143 w 652"/>
                <a:gd name="T73" fmla="*/ 208 h 653"/>
                <a:gd name="T74" fmla="*/ 95 w 652"/>
                <a:gd name="T75" fmla="*/ 243 h 653"/>
                <a:gd name="T76" fmla="*/ 191 w 652"/>
                <a:gd name="T77" fmla="*/ 252 h 653"/>
                <a:gd name="T78" fmla="*/ 494 w 652"/>
                <a:gd name="T79" fmla="*/ 216 h 6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52" h="653">
                  <a:moveTo>
                    <a:pt x="1" y="325"/>
                  </a:moveTo>
                  <a:cubicBezTo>
                    <a:pt x="0" y="145"/>
                    <a:pt x="153" y="0"/>
                    <a:pt x="328" y="1"/>
                  </a:cubicBezTo>
                  <a:cubicBezTo>
                    <a:pt x="503" y="3"/>
                    <a:pt x="652" y="149"/>
                    <a:pt x="651" y="327"/>
                  </a:cubicBezTo>
                  <a:cubicBezTo>
                    <a:pt x="650" y="505"/>
                    <a:pt x="506" y="653"/>
                    <a:pt x="323" y="652"/>
                  </a:cubicBezTo>
                  <a:cubicBezTo>
                    <a:pt x="140" y="650"/>
                    <a:pt x="0" y="500"/>
                    <a:pt x="1" y="325"/>
                  </a:cubicBezTo>
                  <a:close/>
                  <a:moveTo>
                    <a:pt x="349" y="237"/>
                  </a:moveTo>
                  <a:cubicBezTo>
                    <a:pt x="341" y="264"/>
                    <a:pt x="333" y="287"/>
                    <a:pt x="326" y="311"/>
                  </a:cubicBezTo>
                  <a:cubicBezTo>
                    <a:pt x="315" y="350"/>
                    <a:pt x="302" y="388"/>
                    <a:pt x="304" y="430"/>
                  </a:cubicBezTo>
                  <a:cubicBezTo>
                    <a:pt x="307" y="483"/>
                    <a:pt x="309" y="536"/>
                    <a:pt x="320" y="589"/>
                  </a:cubicBezTo>
                  <a:cubicBezTo>
                    <a:pt x="323" y="603"/>
                    <a:pt x="329" y="617"/>
                    <a:pt x="316" y="630"/>
                  </a:cubicBezTo>
                  <a:cubicBezTo>
                    <a:pt x="465" y="636"/>
                    <a:pt x="613" y="527"/>
                    <a:pt x="628" y="357"/>
                  </a:cubicBezTo>
                  <a:cubicBezTo>
                    <a:pt x="646" y="156"/>
                    <a:pt x="489" y="26"/>
                    <a:pt x="345" y="21"/>
                  </a:cubicBezTo>
                  <a:cubicBezTo>
                    <a:pt x="345" y="28"/>
                    <a:pt x="346" y="35"/>
                    <a:pt x="345" y="42"/>
                  </a:cubicBezTo>
                  <a:cubicBezTo>
                    <a:pt x="342" y="63"/>
                    <a:pt x="338" y="85"/>
                    <a:pt x="335" y="106"/>
                  </a:cubicBezTo>
                  <a:cubicBezTo>
                    <a:pt x="333" y="118"/>
                    <a:pt x="339" y="125"/>
                    <a:pt x="350" y="122"/>
                  </a:cubicBezTo>
                  <a:cubicBezTo>
                    <a:pt x="399" y="108"/>
                    <a:pt x="450" y="113"/>
                    <a:pt x="500" y="112"/>
                  </a:cubicBezTo>
                  <a:cubicBezTo>
                    <a:pt x="515" y="111"/>
                    <a:pt x="530" y="119"/>
                    <a:pt x="544" y="124"/>
                  </a:cubicBezTo>
                  <a:cubicBezTo>
                    <a:pt x="547" y="125"/>
                    <a:pt x="550" y="129"/>
                    <a:pt x="551" y="133"/>
                  </a:cubicBezTo>
                  <a:cubicBezTo>
                    <a:pt x="555" y="151"/>
                    <a:pt x="548" y="160"/>
                    <a:pt x="529" y="161"/>
                  </a:cubicBezTo>
                  <a:cubicBezTo>
                    <a:pt x="480" y="161"/>
                    <a:pt x="431" y="160"/>
                    <a:pt x="382" y="161"/>
                  </a:cubicBezTo>
                  <a:cubicBezTo>
                    <a:pt x="369" y="161"/>
                    <a:pt x="354" y="164"/>
                    <a:pt x="345" y="171"/>
                  </a:cubicBezTo>
                  <a:cubicBezTo>
                    <a:pt x="332" y="180"/>
                    <a:pt x="339" y="211"/>
                    <a:pt x="354" y="222"/>
                  </a:cubicBezTo>
                  <a:cubicBezTo>
                    <a:pt x="355" y="220"/>
                    <a:pt x="356" y="218"/>
                    <a:pt x="357" y="216"/>
                  </a:cubicBezTo>
                  <a:cubicBezTo>
                    <a:pt x="368" y="190"/>
                    <a:pt x="385" y="172"/>
                    <a:pt x="417" y="173"/>
                  </a:cubicBezTo>
                  <a:cubicBezTo>
                    <a:pt x="451" y="174"/>
                    <a:pt x="486" y="174"/>
                    <a:pt x="521" y="176"/>
                  </a:cubicBezTo>
                  <a:cubicBezTo>
                    <a:pt x="535" y="177"/>
                    <a:pt x="545" y="188"/>
                    <a:pt x="547" y="201"/>
                  </a:cubicBezTo>
                  <a:cubicBezTo>
                    <a:pt x="553" y="234"/>
                    <a:pt x="539" y="253"/>
                    <a:pt x="506" y="256"/>
                  </a:cubicBezTo>
                  <a:cubicBezTo>
                    <a:pt x="474" y="259"/>
                    <a:pt x="442" y="261"/>
                    <a:pt x="411" y="263"/>
                  </a:cubicBezTo>
                  <a:cubicBezTo>
                    <a:pt x="387" y="264"/>
                    <a:pt x="368" y="256"/>
                    <a:pt x="349" y="237"/>
                  </a:cubicBezTo>
                  <a:close/>
                  <a:moveTo>
                    <a:pt x="49" y="459"/>
                  </a:moveTo>
                  <a:cubicBezTo>
                    <a:pt x="57" y="449"/>
                    <a:pt x="62" y="442"/>
                    <a:pt x="67" y="435"/>
                  </a:cubicBezTo>
                  <a:cubicBezTo>
                    <a:pt x="76" y="422"/>
                    <a:pt x="87" y="416"/>
                    <a:pt x="103" y="419"/>
                  </a:cubicBezTo>
                  <a:cubicBezTo>
                    <a:pt x="117" y="421"/>
                    <a:pt x="132" y="422"/>
                    <a:pt x="146" y="422"/>
                  </a:cubicBezTo>
                  <a:cubicBezTo>
                    <a:pt x="174" y="423"/>
                    <a:pt x="202" y="423"/>
                    <a:pt x="230" y="425"/>
                  </a:cubicBezTo>
                  <a:cubicBezTo>
                    <a:pt x="263" y="426"/>
                    <a:pt x="265" y="425"/>
                    <a:pt x="266" y="393"/>
                  </a:cubicBezTo>
                  <a:cubicBezTo>
                    <a:pt x="266" y="392"/>
                    <a:pt x="266" y="391"/>
                    <a:pt x="266" y="390"/>
                  </a:cubicBezTo>
                  <a:cubicBezTo>
                    <a:pt x="270" y="344"/>
                    <a:pt x="278" y="300"/>
                    <a:pt x="298" y="259"/>
                  </a:cubicBezTo>
                  <a:cubicBezTo>
                    <a:pt x="301" y="254"/>
                    <a:pt x="301" y="248"/>
                    <a:pt x="302" y="243"/>
                  </a:cubicBezTo>
                  <a:cubicBezTo>
                    <a:pt x="300" y="242"/>
                    <a:pt x="299" y="241"/>
                    <a:pt x="297" y="240"/>
                  </a:cubicBezTo>
                  <a:cubicBezTo>
                    <a:pt x="281" y="261"/>
                    <a:pt x="266" y="281"/>
                    <a:pt x="252" y="302"/>
                  </a:cubicBezTo>
                  <a:cubicBezTo>
                    <a:pt x="247" y="309"/>
                    <a:pt x="245" y="320"/>
                    <a:pt x="246" y="329"/>
                  </a:cubicBezTo>
                  <a:cubicBezTo>
                    <a:pt x="249" y="362"/>
                    <a:pt x="232" y="390"/>
                    <a:pt x="199" y="396"/>
                  </a:cubicBezTo>
                  <a:cubicBezTo>
                    <a:pt x="167" y="402"/>
                    <a:pt x="135" y="404"/>
                    <a:pt x="102" y="392"/>
                  </a:cubicBezTo>
                  <a:cubicBezTo>
                    <a:pt x="72" y="380"/>
                    <a:pt x="56" y="360"/>
                    <a:pt x="53" y="329"/>
                  </a:cubicBezTo>
                  <a:cubicBezTo>
                    <a:pt x="51" y="303"/>
                    <a:pt x="51" y="277"/>
                    <a:pt x="50" y="251"/>
                  </a:cubicBezTo>
                  <a:cubicBezTo>
                    <a:pt x="50" y="191"/>
                    <a:pt x="111" y="139"/>
                    <a:pt x="170" y="150"/>
                  </a:cubicBezTo>
                  <a:cubicBezTo>
                    <a:pt x="203" y="157"/>
                    <a:pt x="233" y="168"/>
                    <a:pt x="239" y="208"/>
                  </a:cubicBezTo>
                  <a:cubicBezTo>
                    <a:pt x="240" y="214"/>
                    <a:pt x="241" y="221"/>
                    <a:pt x="243" y="227"/>
                  </a:cubicBezTo>
                  <a:cubicBezTo>
                    <a:pt x="244" y="231"/>
                    <a:pt x="246" y="234"/>
                    <a:pt x="247" y="237"/>
                  </a:cubicBezTo>
                  <a:cubicBezTo>
                    <a:pt x="261" y="223"/>
                    <a:pt x="275" y="213"/>
                    <a:pt x="285" y="200"/>
                  </a:cubicBezTo>
                  <a:cubicBezTo>
                    <a:pt x="292" y="191"/>
                    <a:pt x="296" y="179"/>
                    <a:pt x="299" y="168"/>
                  </a:cubicBezTo>
                  <a:cubicBezTo>
                    <a:pt x="301" y="160"/>
                    <a:pt x="296" y="155"/>
                    <a:pt x="288" y="161"/>
                  </a:cubicBezTo>
                  <a:cubicBezTo>
                    <a:pt x="276" y="170"/>
                    <a:pt x="264" y="175"/>
                    <a:pt x="251" y="167"/>
                  </a:cubicBezTo>
                  <a:cubicBezTo>
                    <a:pt x="243" y="162"/>
                    <a:pt x="251" y="145"/>
                    <a:pt x="262" y="130"/>
                  </a:cubicBezTo>
                  <a:cubicBezTo>
                    <a:pt x="277" y="108"/>
                    <a:pt x="291" y="86"/>
                    <a:pt x="304" y="63"/>
                  </a:cubicBezTo>
                  <a:cubicBezTo>
                    <a:pt x="311" y="50"/>
                    <a:pt x="315" y="35"/>
                    <a:pt x="321" y="19"/>
                  </a:cubicBezTo>
                  <a:cubicBezTo>
                    <a:pt x="212" y="25"/>
                    <a:pt x="125" y="71"/>
                    <a:pt x="67" y="164"/>
                  </a:cubicBezTo>
                  <a:cubicBezTo>
                    <a:pt x="8" y="257"/>
                    <a:pt x="4" y="355"/>
                    <a:pt x="49" y="459"/>
                  </a:cubicBezTo>
                  <a:close/>
                  <a:moveTo>
                    <a:pt x="62" y="477"/>
                  </a:moveTo>
                  <a:cubicBezTo>
                    <a:pt x="97" y="556"/>
                    <a:pt x="244" y="647"/>
                    <a:pt x="301" y="626"/>
                  </a:cubicBezTo>
                  <a:cubicBezTo>
                    <a:pt x="285" y="613"/>
                    <a:pt x="277" y="597"/>
                    <a:pt x="275" y="577"/>
                  </a:cubicBezTo>
                  <a:cubicBezTo>
                    <a:pt x="272" y="544"/>
                    <a:pt x="269" y="511"/>
                    <a:pt x="266" y="478"/>
                  </a:cubicBezTo>
                  <a:cubicBezTo>
                    <a:pt x="266" y="468"/>
                    <a:pt x="265" y="462"/>
                    <a:pt x="253" y="466"/>
                  </a:cubicBezTo>
                  <a:cubicBezTo>
                    <a:pt x="244" y="468"/>
                    <a:pt x="235" y="469"/>
                    <a:pt x="226" y="469"/>
                  </a:cubicBezTo>
                  <a:cubicBezTo>
                    <a:pt x="172" y="472"/>
                    <a:pt x="118" y="475"/>
                    <a:pt x="62" y="477"/>
                  </a:cubicBezTo>
                  <a:close/>
                  <a:moveTo>
                    <a:pt x="101" y="303"/>
                  </a:moveTo>
                  <a:cubicBezTo>
                    <a:pt x="101" y="307"/>
                    <a:pt x="101" y="310"/>
                    <a:pt x="101" y="313"/>
                  </a:cubicBezTo>
                  <a:cubicBezTo>
                    <a:pt x="111" y="344"/>
                    <a:pt x="130" y="355"/>
                    <a:pt x="166" y="349"/>
                  </a:cubicBezTo>
                  <a:cubicBezTo>
                    <a:pt x="175" y="348"/>
                    <a:pt x="183" y="346"/>
                    <a:pt x="190" y="342"/>
                  </a:cubicBezTo>
                  <a:cubicBezTo>
                    <a:pt x="206" y="334"/>
                    <a:pt x="201" y="318"/>
                    <a:pt x="199" y="306"/>
                  </a:cubicBezTo>
                  <a:cubicBezTo>
                    <a:pt x="198" y="302"/>
                    <a:pt x="186" y="296"/>
                    <a:pt x="179" y="296"/>
                  </a:cubicBezTo>
                  <a:cubicBezTo>
                    <a:pt x="153" y="297"/>
                    <a:pt x="128" y="301"/>
                    <a:pt x="101" y="303"/>
                  </a:cubicBezTo>
                  <a:close/>
                  <a:moveTo>
                    <a:pt x="191" y="252"/>
                  </a:moveTo>
                  <a:cubicBezTo>
                    <a:pt x="189" y="212"/>
                    <a:pt x="180" y="207"/>
                    <a:pt x="143" y="208"/>
                  </a:cubicBezTo>
                  <a:cubicBezTo>
                    <a:pt x="141" y="208"/>
                    <a:pt x="139" y="208"/>
                    <a:pt x="137" y="209"/>
                  </a:cubicBezTo>
                  <a:cubicBezTo>
                    <a:pt x="116" y="212"/>
                    <a:pt x="99" y="226"/>
                    <a:pt x="95" y="243"/>
                  </a:cubicBezTo>
                  <a:cubicBezTo>
                    <a:pt x="94" y="251"/>
                    <a:pt x="92" y="262"/>
                    <a:pt x="106" y="261"/>
                  </a:cubicBezTo>
                  <a:cubicBezTo>
                    <a:pt x="134" y="258"/>
                    <a:pt x="162" y="255"/>
                    <a:pt x="191" y="252"/>
                  </a:cubicBezTo>
                  <a:close/>
                  <a:moveTo>
                    <a:pt x="403" y="219"/>
                  </a:moveTo>
                  <a:cubicBezTo>
                    <a:pt x="433" y="226"/>
                    <a:pt x="464" y="216"/>
                    <a:pt x="494" y="216"/>
                  </a:cubicBezTo>
                  <a:cubicBezTo>
                    <a:pt x="464" y="210"/>
                    <a:pt x="433" y="211"/>
                    <a:pt x="403" y="2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4" name="Freeform 60">
              <a:extLst>
                <a:ext uri="{FF2B5EF4-FFF2-40B4-BE49-F238E27FC236}">
                  <a16:creationId xmlns:a16="http://schemas.microsoft.com/office/drawing/2014/main" id="{610AF8D1-F9D6-4957-8A80-F4CABAEA020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79526" y="3052763"/>
              <a:ext cx="395288" cy="357188"/>
            </a:xfrm>
            <a:custGeom>
              <a:avLst/>
              <a:gdLst>
                <a:gd name="T0" fmla="*/ 0 w 120"/>
                <a:gd name="T1" fmla="*/ 90 h 108"/>
                <a:gd name="T2" fmla="*/ 5 w 120"/>
                <a:gd name="T3" fmla="*/ 35 h 108"/>
                <a:gd name="T4" fmla="*/ 53 w 120"/>
                <a:gd name="T5" fmla="*/ 7 h 108"/>
                <a:gd name="T6" fmla="*/ 98 w 120"/>
                <a:gd name="T7" fmla="*/ 17 h 108"/>
                <a:gd name="T8" fmla="*/ 119 w 120"/>
                <a:gd name="T9" fmla="*/ 43 h 108"/>
                <a:gd name="T10" fmla="*/ 116 w 120"/>
                <a:gd name="T11" fmla="*/ 89 h 108"/>
                <a:gd name="T12" fmla="*/ 92 w 120"/>
                <a:gd name="T13" fmla="*/ 106 h 108"/>
                <a:gd name="T14" fmla="*/ 42 w 120"/>
                <a:gd name="T15" fmla="*/ 96 h 108"/>
                <a:gd name="T16" fmla="*/ 0 w 120"/>
                <a:gd name="T17" fmla="*/ 90 h 108"/>
                <a:gd name="T18" fmla="*/ 97 w 120"/>
                <a:gd name="T19" fmla="*/ 76 h 108"/>
                <a:gd name="T20" fmla="*/ 69 w 120"/>
                <a:gd name="T21" fmla="*/ 37 h 108"/>
                <a:gd name="T22" fmla="*/ 39 w 120"/>
                <a:gd name="T23" fmla="*/ 33 h 108"/>
                <a:gd name="T24" fmla="*/ 23 w 120"/>
                <a:gd name="T25" fmla="*/ 41 h 108"/>
                <a:gd name="T26" fmla="*/ 30 w 120"/>
                <a:gd name="T27" fmla="*/ 64 h 108"/>
                <a:gd name="T28" fmla="*/ 97 w 120"/>
                <a:gd name="T29" fmla="*/ 76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0" h="108">
                  <a:moveTo>
                    <a:pt x="0" y="90"/>
                  </a:moveTo>
                  <a:cubicBezTo>
                    <a:pt x="2" y="69"/>
                    <a:pt x="2" y="52"/>
                    <a:pt x="5" y="35"/>
                  </a:cubicBezTo>
                  <a:cubicBezTo>
                    <a:pt x="10" y="10"/>
                    <a:pt x="28" y="0"/>
                    <a:pt x="53" y="7"/>
                  </a:cubicBezTo>
                  <a:cubicBezTo>
                    <a:pt x="68" y="10"/>
                    <a:pt x="83" y="13"/>
                    <a:pt x="98" y="17"/>
                  </a:cubicBezTo>
                  <a:cubicBezTo>
                    <a:pt x="111" y="20"/>
                    <a:pt x="120" y="29"/>
                    <a:pt x="119" y="43"/>
                  </a:cubicBezTo>
                  <a:cubicBezTo>
                    <a:pt x="118" y="59"/>
                    <a:pt x="116" y="74"/>
                    <a:pt x="116" y="89"/>
                  </a:cubicBezTo>
                  <a:cubicBezTo>
                    <a:pt x="115" y="106"/>
                    <a:pt x="104" y="108"/>
                    <a:pt x="92" y="106"/>
                  </a:cubicBezTo>
                  <a:cubicBezTo>
                    <a:pt x="75" y="103"/>
                    <a:pt x="59" y="99"/>
                    <a:pt x="42" y="96"/>
                  </a:cubicBezTo>
                  <a:cubicBezTo>
                    <a:pt x="28" y="94"/>
                    <a:pt x="15" y="92"/>
                    <a:pt x="0" y="90"/>
                  </a:cubicBezTo>
                  <a:close/>
                  <a:moveTo>
                    <a:pt x="97" y="76"/>
                  </a:moveTo>
                  <a:cubicBezTo>
                    <a:pt x="100" y="44"/>
                    <a:pt x="96" y="39"/>
                    <a:pt x="69" y="37"/>
                  </a:cubicBezTo>
                  <a:cubicBezTo>
                    <a:pt x="59" y="36"/>
                    <a:pt x="49" y="35"/>
                    <a:pt x="39" y="33"/>
                  </a:cubicBezTo>
                  <a:cubicBezTo>
                    <a:pt x="30" y="30"/>
                    <a:pt x="24" y="31"/>
                    <a:pt x="23" y="41"/>
                  </a:cubicBezTo>
                  <a:cubicBezTo>
                    <a:pt x="21" y="49"/>
                    <a:pt x="13" y="61"/>
                    <a:pt x="30" y="64"/>
                  </a:cubicBezTo>
                  <a:cubicBezTo>
                    <a:pt x="52" y="69"/>
                    <a:pt x="74" y="72"/>
                    <a:pt x="97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5" name="Freeform 61">
              <a:extLst>
                <a:ext uri="{FF2B5EF4-FFF2-40B4-BE49-F238E27FC236}">
                  <a16:creationId xmlns:a16="http://schemas.microsoft.com/office/drawing/2014/main" id="{5922493F-08AF-4327-844C-28BD91FE411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89163" y="4586288"/>
              <a:ext cx="382588" cy="385763"/>
            </a:xfrm>
            <a:custGeom>
              <a:avLst/>
              <a:gdLst>
                <a:gd name="T0" fmla="*/ 23 w 116"/>
                <a:gd name="T1" fmla="*/ 62 h 117"/>
                <a:gd name="T2" fmla="*/ 44 w 116"/>
                <a:gd name="T3" fmla="*/ 7 h 117"/>
                <a:gd name="T4" fmla="*/ 100 w 116"/>
                <a:gd name="T5" fmla="*/ 21 h 117"/>
                <a:gd name="T6" fmla="*/ 105 w 116"/>
                <a:gd name="T7" fmla="*/ 33 h 117"/>
                <a:gd name="T8" fmla="*/ 44 w 116"/>
                <a:gd name="T9" fmla="*/ 114 h 117"/>
                <a:gd name="T10" fmla="*/ 18 w 116"/>
                <a:gd name="T11" fmla="*/ 104 h 117"/>
                <a:gd name="T12" fmla="*/ 23 w 116"/>
                <a:gd name="T13" fmla="*/ 62 h 117"/>
                <a:gd name="T14" fmla="*/ 72 w 116"/>
                <a:gd name="T15" fmla="*/ 55 h 117"/>
                <a:gd name="T16" fmla="*/ 80 w 116"/>
                <a:gd name="T17" fmla="*/ 46 h 117"/>
                <a:gd name="T18" fmla="*/ 58 w 116"/>
                <a:gd name="T19" fmla="*/ 29 h 117"/>
                <a:gd name="T20" fmla="*/ 47 w 116"/>
                <a:gd name="T21" fmla="*/ 39 h 117"/>
                <a:gd name="T22" fmla="*/ 72 w 116"/>
                <a:gd name="T23" fmla="*/ 55 h 117"/>
                <a:gd name="T24" fmla="*/ 26 w 116"/>
                <a:gd name="T25" fmla="*/ 70 h 117"/>
                <a:gd name="T26" fmla="*/ 53 w 116"/>
                <a:gd name="T27" fmla="*/ 93 h 117"/>
                <a:gd name="T28" fmla="*/ 70 w 116"/>
                <a:gd name="T29" fmla="*/ 84 h 117"/>
                <a:gd name="T30" fmla="*/ 26 w 116"/>
                <a:gd name="T31" fmla="*/ 7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6" h="117">
                  <a:moveTo>
                    <a:pt x="23" y="62"/>
                  </a:moveTo>
                  <a:cubicBezTo>
                    <a:pt x="17" y="38"/>
                    <a:pt x="25" y="17"/>
                    <a:pt x="44" y="7"/>
                  </a:cubicBezTo>
                  <a:cubicBezTo>
                    <a:pt x="58" y="0"/>
                    <a:pt x="89" y="8"/>
                    <a:pt x="100" y="21"/>
                  </a:cubicBezTo>
                  <a:cubicBezTo>
                    <a:pt x="102" y="24"/>
                    <a:pt x="104" y="29"/>
                    <a:pt x="105" y="33"/>
                  </a:cubicBezTo>
                  <a:cubicBezTo>
                    <a:pt x="116" y="74"/>
                    <a:pt x="84" y="117"/>
                    <a:pt x="44" y="114"/>
                  </a:cubicBezTo>
                  <a:cubicBezTo>
                    <a:pt x="35" y="113"/>
                    <a:pt x="26" y="110"/>
                    <a:pt x="18" y="104"/>
                  </a:cubicBezTo>
                  <a:cubicBezTo>
                    <a:pt x="0" y="91"/>
                    <a:pt x="2" y="73"/>
                    <a:pt x="23" y="62"/>
                  </a:cubicBezTo>
                  <a:close/>
                  <a:moveTo>
                    <a:pt x="72" y="55"/>
                  </a:moveTo>
                  <a:cubicBezTo>
                    <a:pt x="74" y="53"/>
                    <a:pt x="77" y="49"/>
                    <a:pt x="80" y="46"/>
                  </a:cubicBezTo>
                  <a:cubicBezTo>
                    <a:pt x="73" y="40"/>
                    <a:pt x="66" y="33"/>
                    <a:pt x="58" y="29"/>
                  </a:cubicBezTo>
                  <a:cubicBezTo>
                    <a:pt x="57" y="28"/>
                    <a:pt x="47" y="35"/>
                    <a:pt x="47" y="39"/>
                  </a:cubicBezTo>
                  <a:cubicBezTo>
                    <a:pt x="48" y="52"/>
                    <a:pt x="58" y="53"/>
                    <a:pt x="72" y="55"/>
                  </a:cubicBezTo>
                  <a:close/>
                  <a:moveTo>
                    <a:pt x="26" y="70"/>
                  </a:moveTo>
                  <a:cubicBezTo>
                    <a:pt x="33" y="85"/>
                    <a:pt x="41" y="92"/>
                    <a:pt x="53" y="93"/>
                  </a:cubicBezTo>
                  <a:cubicBezTo>
                    <a:pt x="57" y="93"/>
                    <a:pt x="62" y="88"/>
                    <a:pt x="70" y="84"/>
                  </a:cubicBezTo>
                  <a:cubicBezTo>
                    <a:pt x="53" y="79"/>
                    <a:pt x="42" y="75"/>
                    <a:pt x="26" y="7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6" name="Freeform 62">
              <a:extLst>
                <a:ext uri="{FF2B5EF4-FFF2-40B4-BE49-F238E27FC236}">
                  <a16:creationId xmlns:a16="http://schemas.microsoft.com/office/drawing/2014/main" id="{7828D538-7CD2-4617-9914-0ECA6576CCC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40026" y="4649788"/>
              <a:ext cx="333375" cy="388938"/>
            </a:xfrm>
            <a:custGeom>
              <a:avLst/>
              <a:gdLst>
                <a:gd name="T0" fmla="*/ 0 w 101"/>
                <a:gd name="T1" fmla="*/ 56 h 118"/>
                <a:gd name="T2" fmla="*/ 58 w 101"/>
                <a:gd name="T3" fmla="*/ 0 h 118"/>
                <a:gd name="T4" fmla="*/ 84 w 101"/>
                <a:gd name="T5" fmla="*/ 14 h 118"/>
                <a:gd name="T6" fmla="*/ 99 w 101"/>
                <a:gd name="T7" fmla="*/ 75 h 118"/>
                <a:gd name="T8" fmla="*/ 68 w 101"/>
                <a:gd name="T9" fmla="*/ 113 h 118"/>
                <a:gd name="T10" fmla="*/ 17 w 101"/>
                <a:gd name="T11" fmla="*/ 94 h 118"/>
                <a:gd name="T12" fmla="*/ 0 w 101"/>
                <a:gd name="T13" fmla="*/ 56 h 118"/>
                <a:gd name="T14" fmla="*/ 31 w 101"/>
                <a:gd name="T15" fmla="*/ 52 h 118"/>
                <a:gd name="T16" fmla="*/ 42 w 101"/>
                <a:gd name="T17" fmla="*/ 80 h 118"/>
                <a:gd name="T18" fmla="*/ 60 w 101"/>
                <a:gd name="T19" fmla="*/ 89 h 118"/>
                <a:gd name="T20" fmla="*/ 72 w 101"/>
                <a:gd name="T21" fmla="*/ 71 h 118"/>
                <a:gd name="T22" fmla="*/ 68 w 101"/>
                <a:gd name="T23" fmla="*/ 46 h 118"/>
                <a:gd name="T24" fmla="*/ 46 w 101"/>
                <a:gd name="T25" fmla="*/ 24 h 118"/>
                <a:gd name="T26" fmla="*/ 31 w 101"/>
                <a:gd name="T27" fmla="*/ 52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1" h="118">
                  <a:moveTo>
                    <a:pt x="0" y="56"/>
                  </a:moveTo>
                  <a:cubicBezTo>
                    <a:pt x="3" y="20"/>
                    <a:pt x="24" y="0"/>
                    <a:pt x="58" y="0"/>
                  </a:cubicBezTo>
                  <a:cubicBezTo>
                    <a:pt x="69" y="0"/>
                    <a:pt x="78" y="5"/>
                    <a:pt x="84" y="14"/>
                  </a:cubicBezTo>
                  <a:cubicBezTo>
                    <a:pt x="95" y="33"/>
                    <a:pt x="101" y="53"/>
                    <a:pt x="99" y="75"/>
                  </a:cubicBezTo>
                  <a:cubicBezTo>
                    <a:pt x="97" y="94"/>
                    <a:pt x="84" y="109"/>
                    <a:pt x="68" y="113"/>
                  </a:cubicBezTo>
                  <a:cubicBezTo>
                    <a:pt x="49" y="118"/>
                    <a:pt x="26" y="110"/>
                    <a:pt x="17" y="94"/>
                  </a:cubicBezTo>
                  <a:cubicBezTo>
                    <a:pt x="10" y="82"/>
                    <a:pt x="6" y="68"/>
                    <a:pt x="0" y="56"/>
                  </a:cubicBezTo>
                  <a:close/>
                  <a:moveTo>
                    <a:pt x="31" y="52"/>
                  </a:moveTo>
                  <a:cubicBezTo>
                    <a:pt x="34" y="60"/>
                    <a:pt x="37" y="71"/>
                    <a:pt x="42" y="80"/>
                  </a:cubicBezTo>
                  <a:cubicBezTo>
                    <a:pt x="45" y="85"/>
                    <a:pt x="56" y="91"/>
                    <a:pt x="60" y="89"/>
                  </a:cubicBezTo>
                  <a:cubicBezTo>
                    <a:pt x="65" y="86"/>
                    <a:pt x="71" y="78"/>
                    <a:pt x="72" y="71"/>
                  </a:cubicBezTo>
                  <a:cubicBezTo>
                    <a:pt x="73" y="63"/>
                    <a:pt x="70" y="54"/>
                    <a:pt x="68" y="46"/>
                  </a:cubicBezTo>
                  <a:cubicBezTo>
                    <a:pt x="67" y="33"/>
                    <a:pt x="59" y="24"/>
                    <a:pt x="46" y="24"/>
                  </a:cubicBezTo>
                  <a:cubicBezTo>
                    <a:pt x="31" y="25"/>
                    <a:pt x="35" y="39"/>
                    <a:pt x="31" y="5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7" name="Freeform 63">
              <a:extLst>
                <a:ext uri="{FF2B5EF4-FFF2-40B4-BE49-F238E27FC236}">
                  <a16:creationId xmlns:a16="http://schemas.microsoft.com/office/drawing/2014/main" id="{09F0AB54-B4C4-407C-8E39-7AE4B555DAAE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4051" y="4451350"/>
              <a:ext cx="388938" cy="412750"/>
            </a:xfrm>
            <a:custGeom>
              <a:avLst/>
              <a:gdLst>
                <a:gd name="T0" fmla="*/ 42 w 118"/>
                <a:gd name="T1" fmla="*/ 54 h 125"/>
                <a:gd name="T2" fmla="*/ 51 w 118"/>
                <a:gd name="T3" fmla="*/ 49 h 125"/>
                <a:gd name="T4" fmla="*/ 101 w 118"/>
                <a:gd name="T5" fmla="*/ 48 h 125"/>
                <a:gd name="T6" fmla="*/ 99 w 118"/>
                <a:gd name="T7" fmla="*/ 108 h 125"/>
                <a:gd name="T8" fmla="*/ 50 w 118"/>
                <a:gd name="T9" fmla="*/ 122 h 125"/>
                <a:gd name="T10" fmla="*/ 39 w 118"/>
                <a:gd name="T11" fmla="*/ 108 h 125"/>
                <a:gd name="T12" fmla="*/ 55 w 118"/>
                <a:gd name="T13" fmla="*/ 98 h 125"/>
                <a:gd name="T14" fmla="*/ 84 w 118"/>
                <a:gd name="T15" fmla="*/ 71 h 125"/>
                <a:gd name="T16" fmla="*/ 75 w 118"/>
                <a:gd name="T17" fmla="*/ 60 h 125"/>
                <a:gd name="T18" fmla="*/ 57 w 118"/>
                <a:gd name="T19" fmla="*/ 66 h 125"/>
                <a:gd name="T20" fmla="*/ 12 w 118"/>
                <a:gd name="T21" fmla="*/ 59 h 125"/>
                <a:gd name="T22" fmla="*/ 9 w 118"/>
                <a:gd name="T23" fmla="*/ 49 h 125"/>
                <a:gd name="T24" fmla="*/ 1 w 118"/>
                <a:gd name="T25" fmla="*/ 33 h 125"/>
                <a:gd name="T26" fmla="*/ 17 w 118"/>
                <a:gd name="T27" fmla="*/ 23 h 125"/>
                <a:gd name="T28" fmla="*/ 54 w 118"/>
                <a:gd name="T29" fmla="*/ 2 h 125"/>
                <a:gd name="T30" fmla="*/ 70 w 118"/>
                <a:gd name="T31" fmla="*/ 3 h 125"/>
                <a:gd name="T32" fmla="*/ 67 w 118"/>
                <a:gd name="T33" fmla="*/ 20 h 125"/>
                <a:gd name="T34" fmla="*/ 48 w 118"/>
                <a:gd name="T35" fmla="*/ 32 h 125"/>
                <a:gd name="T36" fmla="*/ 42 w 118"/>
                <a:gd name="T37" fmla="*/ 54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8" h="125">
                  <a:moveTo>
                    <a:pt x="42" y="54"/>
                  </a:moveTo>
                  <a:cubicBezTo>
                    <a:pt x="46" y="52"/>
                    <a:pt x="49" y="51"/>
                    <a:pt x="51" y="49"/>
                  </a:cubicBezTo>
                  <a:cubicBezTo>
                    <a:pt x="67" y="36"/>
                    <a:pt x="92" y="34"/>
                    <a:pt x="101" y="48"/>
                  </a:cubicBezTo>
                  <a:cubicBezTo>
                    <a:pt x="118" y="73"/>
                    <a:pt x="118" y="91"/>
                    <a:pt x="99" y="108"/>
                  </a:cubicBezTo>
                  <a:cubicBezTo>
                    <a:pt x="85" y="120"/>
                    <a:pt x="68" y="125"/>
                    <a:pt x="50" y="122"/>
                  </a:cubicBezTo>
                  <a:cubicBezTo>
                    <a:pt x="44" y="120"/>
                    <a:pt x="35" y="118"/>
                    <a:pt x="39" y="108"/>
                  </a:cubicBezTo>
                  <a:cubicBezTo>
                    <a:pt x="42" y="101"/>
                    <a:pt x="44" y="95"/>
                    <a:pt x="55" y="98"/>
                  </a:cubicBezTo>
                  <a:cubicBezTo>
                    <a:pt x="79" y="104"/>
                    <a:pt x="90" y="94"/>
                    <a:pt x="84" y="71"/>
                  </a:cubicBezTo>
                  <a:cubicBezTo>
                    <a:pt x="83" y="67"/>
                    <a:pt x="78" y="60"/>
                    <a:pt x="75" y="60"/>
                  </a:cubicBezTo>
                  <a:cubicBezTo>
                    <a:pt x="69" y="60"/>
                    <a:pt x="60" y="62"/>
                    <a:pt x="57" y="66"/>
                  </a:cubicBezTo>
                  <a:cubicBezTo>
                    <a:pt x="37" y="95"/>
                    <a:pt x="25" y="87"/>
                    <a:pt x="12" y="59"/>
                  </a:cubicBezTo>
                  <a:cubicBezTo>
                    <a:pt x="11" y="55"/>
                    <a:pt x="10" y="52"/>
                    <a:pt x="9" y="49"/>
                  </a:cubicBezTo>
                  <a:cubicBezTo>
                    <a:pt x="6" y="43"/>
                    <a:pt x="0" y="37"/>
                    <a:pt x="1" y="33"/>
                  </a:cubicBezTo>
                  <a:cubicBezTo>
                    <a:pt x="4" y="29"/>
                    <a:pt x="11" y="27"/>
                    <a:pt x="17" y="23"/>
                  </a:cubicBezTo>
                  <a:cubicBezTo>
                    <a:pt x="29" y="16"/>
                    <a:pt x="41" y="8"/>
                    <a:pt x="54" y="2"/>
                  </a:cubicBezTo>
                  <a:cubicBezTo>
                    <a:pt x="58" y="0"/>
                    <a:pt x="65" y="3"/>
                    <a:pt x="70" y="3"/>
                  </a:cubicBezTo>
                  <a:cubicBezTo>
                    <a:pt x="69" y="9"/>
                    <a:pt x="70" y="17"/>
                    <a:pt x="67" y="20"/>
                  </a:cubicBezTo>
                  <a:cubicBezTo>
                    <a:pt x="62" y="26"/>
                    <a:pt x="55" y="28"/>
                    <a:pt x="48" y="32"/>
                  </a:cubicBezTo>
                  <a:cubicBezTo>
                    <a:pt x="41" y="37"/>
                    <a:pt x="35" y="43"/>
                    <a:pt x="42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8" name="Freeform 64">
              <a:extLst>
                <a:ext uri="{FF2B5EF4-FFF2-40B4-BE49-F238E27FC236}">
                  <a16:creationId xmlns:a16="http://schemas.microsoft.com/office/drawing/2014/main" id="{8EBBC6F4-E505-4979-9BE8-777C9D1441F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33776" y="2419350"/>
              <a:ext cx="449263" cy="436563"/>
            </a:xfrm>
            <a:custGeom>
              <a:avLst/>
              <a:gdLst>
                <a:gd name="T0" fmla="*/ 6 w 136"/>
                <a:gd name="T1" fmla="*/ 68 h 132"/>
                <a:gd name="T2" fmla="*/ 73 w 136"/>
                <a:gd name="T3" fmla="*/ 0 h 132"/>
                <a:gd name="T4" fmla="*/ 120 w 136"/>
                <a:gd name="T5" fmla="*/ 47 h 132"/>
                <a:gd name="T6" fmla="*/ 94 w 136"/>
                <a:gd name="T7" fmla="*/ 91 h 132"/>
                <a:gd name="T8" fmla="*/ 73 w 136"/>
                <a:gd name="T9" fmla="*/ 112 h 132"/>
                <a:gd name="T10" fmla="*/ 73 w 136"/>
                <a:gd name="T11" fmla="*/ 121 h 132"/>
                <a:gd name="T12" fmla="*/ 59 w 136"/>
                <a:gd name="T13" fmla="*/ 132 h 132"/>
                <a:gd name="T14" fmla="*/ 50 w 136"/>
                <a:gd name="T15" fmla="*/ 117 h 132"/>
                <a:gd name="T16" fmla="*/ 59 w 136"/>
                <a:gd name="T17" fmla="*/ 92 h 132"/>
                <a:gd name="T18" fmla="*/ 52 w 136"/>
                <a:gd name="T19" fmla="*/ 71 h 132"/>
                <a:gd name="T20" fmla="*/ 34 w 136"/>
                <a:gd name="T21" fmla="*/ 87 h 132"/>
                <a:gd name="T22" fmla="*/ 28 w 136"/>
                <a:gd name="T23" fmla="*/ 96 h 132"/>
                <a:gd name="T24" fmla="*/ 15 w 136"/>
                <a:gd name="T25" fmla="*/ 92 h 132"/>
                <a:gd name="T26" fmla="*/ 6 w 136"/>
                <a:gd name="T27" fmla="*/ 68 h 132"/>
                <a:gd name="T28" fmla="*/ 87 w 136"/>
                <a:gd name="T29" fmla="*/ 34 h 132"/>
                <a:gd name="T30" fmla="*/ 72 w 136"/>
                <a:gd name="T31" fmla="*/ 55 h 132"/>
                <a:gd name="T32" fmla="*/ 87 w 136"/>
                <a:gd name="T33" fmla="*/ 71 h 132"/>
                <a:gd name="T34" fmla="*/ 101 w 136"/>
                <a:gd name="T35" fmla="*/ 60 h 132"/>
                <a:gd name="T36" fmla="*/ 87 w 136"/>
                <a:gd name="T37" fmla="*/ 34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6" h="132">
                  <a:moveTo>
                    <a:pt x="6" y="68"/>
                  </a:moveTo>
                  <a:cubicBezTo>
                    <a:pt x="41" y="56"/>
                    <a:pt x="62" y="36"/>
                    <a:pt x="73" y="0"/>
                  </a:cubicBezTo>
                  <a:cubicBezTo>
                    <a:pt x="90" y="17"/>
                    <a:pt x="107" y="30"/>
                    <a:pt x="120" y="47"/>
                  </a:cubicBezTo>
                  <a:cubicBezTo>
                    <a:pt x="136" y="67"/>
                    <a:pt x="122" y="91"/>
                    <a:pt x="94" y="91"/>
                  </a:cubicBezTo>
                  <a:cubicBezTo>
                    <a:pt x="76" y="90"/>
                    <a:pt x="73" y="98"/>
                    <a:pt x="73" y="112"/>
                  </a:cubicBezTo>
                  <a:cubicBezTo>
                    <a:pt x="74" y="115"/>
                    <a:pt x="75" y="119"/>
                    <a:pt x="73" y="121"/>
                  </a:cubicBezTo>
                  <a:cubicBezTo>
                    <a:pt x="69" y="125"/>
                    <a:pt x="64" y="129"/>
                    <a:pt x="59" y="132"/>
                  </a:cubicBezTo>
                  <a:cubicBezTo>
                    <a:pt x="56" y="127"/>
                    <a:pt x="49" y="122"/>
                    <a:pt x="50" y="117"/>
                  </a:cubicBezTo>
                  <a:cubicBezTo>
                    <a:pt x="51" y="109"/>
                    <a:pt x="57" y="101"/>
                    <a:pt x="59" y="92"/>
                  </a:cubicBezTo>
                  <a:cubicBezTo>
                    <a:pt x="61" y="84"/>
                    <a:pt x="64" y="72"/>
                    <a:pt x="52" y="71"/>
                  </a:cubicBezTo>
                  <a:cubicBezTo>
                    <a:pt x="46" y="70"/>
                    <a:pt x="39" y="81"/>
                    <a:pt x="34" y="87"/>
                  </a:cubicBezTo>
                  <a:cubicBezTo>
                    <a:pt x="31" y="89"/>
                    <a:pt x="30" y="96"/>
                    <a:pt x="28" y="96"/>
                  </a:cubicBezTo>
                  <a:cubicBezTo>
                    <a:pt x="24" y="97"/>
                    <a:pt x="18" y="95"/>
                    <a:pt x="15" y="92"/>
                  </a:cubicBezTo>
                  <a:cubicBezTo>
                    <a:pt x="9" y="85"/>
                    <a:pt x="0" y="78"/>
                    <a:pt x="6" y="68"/>
                  </a:cubicBezTo>
                  <a:close/>
                  <a:moveTo>
                    <a:pt x="87" y="34"/>
                  </a:moveTo>
                  <a:cubicBezTo>
                    <a:pt x="80" y="43"/>
                    <a:pt x="71" y="50"/>
                    <a:pt x="72" y="55"/>
                  </a:cubicBezTo>
                  <a:cubicBezTo>
                    <a:pt x="73" y="61"/>
                    <a:pt x="81" y="68"/>
                    <a:pt x="87" y="71"/>
                  </a:cubicBezTo>
                  <a:cubicBezTo>
                    <a:pt x="94" y="74"/>
                    <a:pt x="102" y="68"/>
                    <a:pt x="101" y="60"/>
                  </a:cubicBezTo>
                  <a:cubicBezTo>
                    <a:pt x="99" y="52"/>
                    <a:pt x="93" y="45"/>
                    <a:pt x="87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9" name="Freeform 65">
              <a:extLst>
                <a:ext uri="{FF2B5EF4-FFF2-40B4-BE49-F238E27FC236}">
                  <a16:creationId xmlns:a16="http://schemas.microsoft.com/office/drawing/2014/main" id="{D58D79A9-9FF7-49BF-832A-1D13D52ECE64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9201" y="2782888"/>
              <a:ext cx="404813" cy="358775"/>
            </a:xfrm>
            <a:custGeom>
              <a:avLst/>
              <a:gdLst>
                <a:gd name="T0" fmla="*/ 0 w 123"/>
                <a:gd name="T1" fmla="*/ 34 h 109"/>
                <a:gd name="T2" fmla="*/ 33 w 123"/>
                <a:gd name="T3" fmla="*/ 17 h 109"/>
                <a:gd name="T4" fmla="*/ 36 w 123"/>
                <a:gd name="T5" fmla="*/ 19 h 109"/>
                <a:gd name="T6" fmla="*/ 31 w 123"/>
                <a:gd name="T7" fmla="*/ 31 h 109"/>
                <a:gd name="T8" fmla="*/ 33 w 123"/>
                <a:gd name="T9" fmla="*/ 79 h 109"/>
                <a:gd name="T10" fmla="*/ 46 w 123"/>
                <a:gd name="T11" fmla="*/ 83 h 109"/>
                <a:gd name="T12" fmla="*/ 51 w 123"/>
                <a:gd name="T13" fmla="*/ 72 h 109"/>
                <a:gd name="T14" fmla="*/ 50 w 123"/>
                <a:gd name="T15" fmla="*/ 48 h 109"/>
                <a:gd name="T16" fmla="*/ 79 w 123"/>
                <a:gd name="T17" fmla="*/ 3 h 109"/>
                <a:gd name="T18" fmla="*/ 116 w 123"/>
                <a:gd name="T19" fmla="*/ 38 h 109"/>
                <a:gd name="T20" fmla="*/ 119 w 123"/>
                <a:gd name="T21" fmla="*/ 55 h 109"/>
                <a:gd name="T22" fmla="*/ 98 w 123"/>
                <a:gd name="T23" fmla="*/ 82 h 109"/>
                <a:gd name="T24" fmla="*/ 102 w 123"/>
                <a:gd name="T25" fmla="*/ 49 h 109"/>
                <a:gd name="T26" fmla="*/ 84 w 123"/>
                <a:gd name="T27" fmla="*/ 20 h 109"/>
                <a:gd name="T28" fmla="*/ 75 w 123"/>
                <a:gd name="T29" fmla="*/ 50 h 109"/>
                <a:gd name="T30" fmla="*/ 78 w 123"/>
                <a:gd name="T31" fmla="*/ 79 h 109"/>
                <a:gd name="T32" fmla="*/ 57 w 123"/>
                <a:gd name="T33" fmla="*/ 103 h 109"/>
                <a:gd name="T34" fmla="*/ 6 w 123"/>
                <a:gd name="T35" fmla="*/ 65 h 109"/>
                <a:gd name="T36" fmla="*/ 0 w 123"/>
                <a:gd name="T37" fmla="*/ 34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3" h="109">
                  <a:moveTo>
                    <a:pt x="0" y="34"/>
                  </a:moveTo>
                  <a:cubicBezTo>
                    <a:pt x="10" y="29"/>
                    <a:pt x="21" y="23"/>
                    <a:pt x="33" y="17"/>
                  </a:cubicBezTo>
                  <a:cubicBezTo>
                    <a:pt x="34" y="17"/>
                    <a:pt x="35" y="18"/>
                    <a:pt x="36" y="19"/>
                  </a:cubicBezTo>
                  <a:cubicBezTo>
                    <a:pt x="34" y="23"/>
                    <a:pt x="34" y="28"/>
                    <a:pt x="31" y="31"/>
                  </a:cubicBezTo>
                  <a:cubicBezTo>
                    <a:pt x="19" y="43"/>
                    <a:pt x="20" y="68"/>
                    <a:pt x="33" y="79"/>
                  </a:cubicBezTo>
                  <a:cubicBezTo>
                    <a:pt x="37" y="82"/>
                    <a:pt x="42" y="84"/>
                    <a:pt x="46" y="83"/>
                  </a:cubicBezTo>
                  <a:cubicBezTo>
                    <a:pt x="49" y="82"/>
                    <a:pt x="51" y="76"/>
                    <a:pt x="51" y="72"/>
                  </a:cubicBezTo>
                  <a:cubicBezTo>
                    <a:pt x="52" y="64"/>
                    <a:pt x="51" y="56"/>
                    <a:pt x="50" y="48"/>
                  </a:cubicBezTo>
                  <a:cubicBezTo>
                    <a:pt x="47" y="26"/>
                    <a:pt x="60" y="5"/>
                    <a:pt x="79" y="3"/>
                  </a:cubicBezTo>
                  <a:cubicBezTo>
                    <a:pt x="96" y="0"/>
                    <a:pt x="113" y="16"/>
                    <a:pt x="116" y="38"/>
                  </a:cubicBezTo>
                  <a:cubicBezTo>
                    <a:pt x="117" y="43"/>
                    <a:pt x="117" y="49"/>
                    <a:pt x="119" y="55"/>
                  </a:cubicBezTo>
                  <a:cubicBezTo>
                    <a:pt x="123" y="73"/>
                    <a:pt x="118" y="80"/>
                    <a:pt x="98" y="82"/>
                  </a:cubicBezTo>
                  <a:cubicBezTo>
                    <a:pt x="99" y="71"/>
                    <a:pt x="102" y="60"/>
                    <a:pt x="102" y="49"/>
                  </a:cubicBezTo>
                  <a:cubicBezTo>
                    <a:pt x="102" y="34"/>
                    <a:pt x="91" y="17"/>
                    <a:pt x="84" y="20"/>
                  </a:cubicBezTo>
                  <a:cubicBezTo>
                    <a:pt x="70" y="26"/>
                    <a:pt x="75" y="40"/>
                    <a:pt x="75" y="50"/>
                  </a:cubicBezTo>
                  <a:cubicBezTo>
                    <a:pt x="75" y="60"/>
                    <a:pt x="77" y="69"/>
                    <a:pt x="78" y="79"/>
                  </a:cubicBezTo>
                  <a:cubicBezTo>
                    <a:pt x="79" y="93"/>
                    <a:pt x="71" y="101"/>
                    <a:pt x="57" y="103"/>
                  </a:cubicBezTo>
                  <a:cubicBezTo>
                    <a:pt x="31" y="109"/>
                    <a:pt x="10" y="93"/>
                    <a:pt x="6" y="65"/>
                  </a:cubicBezTo>
                  <a:cubicBezTo>
                    <a:pt x="5" y="55"/>
                    <a:pt x="2" y="46"/>
                    <a:pt x="0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0" name="Freeform 66">
              <a:extLst>
                <a:ext uri="{FF2B5EF4-FFF2-40B4-BE49-F238E27FC236}">
                  <a16:creationId xmlns:a16="http://schemas.microsoft.com/office/drawing/2014/main" id="{92E9720A-45CA-4D4E-A50E-4107F8608BE8}"/>
                </a:ext>
              </a:extLst>
            </p:cNvPr>
            <p:cNvSpPr>
              <a:spLocks/>
            </p:cNvSpPr>
            <p:nvPr/>
          </p:nvSpPr>
          <p:spPr bwMode="auto">
            <a:xfrm>
              <a:off x="2433638" y="2027238"/>
              <a:ext cx="319088" cy="376238"/>
            </a:xfrm>
            <a:custGeom>
              <a:avLst/>
              <a:gdLst>
                <a:gd name="T0" fmla="*/ 42 w 97"/>
                <a:gd name="T1" fmla="*/ 108 h 114"/>
                <a:gd name="T2" fmla="*/ 15 w 97"/>
                <a:gd name="T3" fmla="*/ 114 h 114"/>
                <a:gd name="T4" fmla="*/ 0 w 97"/>
                <a:gd name="T5" fmla="*/ 16 h 114"/>
                <a:gd name="T6" fmla="*/ 43 w 97"/>
                <a:gd name="T7" fmla="*/ 22 h 114"/>
                <a:gd name="T8" fmla="*/ 63 w 97"/>
                <a:gd name="T9" fmla="*/ 47 h 114"/>
                <a:gd name="T10" fmla="*/ 74 w 97"/>
                <a:gd name="T11" fmla="*/ 54 h 114"/>
                <a:gd name="T12" fmla="*/ 68 w 97"/>
                <a:gd name="T13" fmla="*/ 16 h 114"/>
                <a:gd name="T14" fmla="*/ 77 w 97"/>
                <a:gd name="T15" fmla="*/ 1 h 114"/>
                <a:gd name="T16" fmla="*/ 97 w 97"/>
                <a:gd name="T17" fmla="*/ 1 h 114"/>
                <a:gd name="T18" fmla="*/ 88 w 97"/>
                <a:gd name="T19" fmla="*/ 47 h 114"/>
                <a:gd name="T20" fmla="*/ 94 w 97"/>
                <a:gd name="T21" fmla="*/ 80 h 114"/>
                <a:gd name="T22" fmla="*/ 88 w 97"/>
                <a:gd name="T23" fmla="*/ 94 h 114"/>
                <a:gd name="T24" fmla="*/ 73 w 97"/>
                <a:gd name="T25" fmla="*/ 89 h 114"/>
                <a:gd name="T26" fmla="*/ 51 w 97"/>
                <a:gd name="T27" fmla="*/ 61 h 114"/>
                <a:gd name="T28" fmla="*/ 33 w 97"/>
                <a:gd name="T29" fmla="*/ 42 h 114"/>
                <a:gd name="T30" fmla="*/ 42 w 97"/>
                <a:gd name="T31" fmla="*/ 108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7" h="114">
                  <a:moveTo>
                    <a:pt x="42" y="108"/>
                  </a:moveTo>
                  <a:cubicBezTo>
                    <a:pt x="33" y="110"/>
                    <a:pt x="24" y="112"/>
                    <a:pt x="15" y="114"/>
                  </a:cubicBezTo>
                  <a:cubicBezTo>
                    <a:pt x="10" y="81"/>
                    <a:pt x="5" y="49"/>
                    <a:pt x="0" y="16"/>
                  </a:cubicBezTo>
                  <a:cubicBezTo>
                    <a:pt x="11" y="6"/>
                    <a:pt x="31" y="7"/>
                    <a:pt x="43" y="22"/>
                  </a:cubicBezTo>
                  <a:cubicBezTo>
                    <a:pt x="50" y="31"/>
                    <a:pt x="56" y="39"/>
                    <a:pt x="63" y="47"/>
                  </a:cubicBezTo>
                  <a:cubicBezTo>
                    <a:pt x="65" y="49"/>
                    <a:pt x="67" y="50"/>
                    <a:pt x="74" y="54"/>
                  </a:cubicBezTo>
                  <a:cubicBezTo>
                    <a:pt x="72" y="39"/>
                    <a:pt x="73" y="26"/>
                    <a:pt x="68" y="16"/>
                  </a:cubicBezTo>
                  <a:cubicBezTo>
                    <a:pt x="62" y="4"/>
                    <a:pt x="67" y="1"/>
                    <a:pt x="77" y="1"/>
                  </a:cubicBezTo>
                  <a:cubicBezTo>
                    <a:pt x="82" y="0"/>
                    <a:pt x="88" y="1"/>
                    <a:pt x="97" y="1"/>
                  </a:cubicBezTo>
                  <a:cubicBezTo>
                    <a:pt x="82" y="17"/>
                    <a:pt x="86" y="32"/>
                    <a:pt x="88" y="47"/>
                  </a:cubicBezTo>
                  <a:cubicBezTo>
                    <a:pt x="90" y="58"/>
                    <a:pt x="93" y="69"/>
                    <a:pt x="94" y="80"/>
                  </a:cubicBezTo>
                  <a:cubicBezTo>
                    <a:pt x="94" y="85"/>
                    <a:pt x="91" y="93"/>
                    <a:pt x="88" y="94"/>
                  </a:cubicBezTo>
                  <a:cubicBezTo>
                    <a:pt x="84" y="95"/>
                    <a:pt x="76" y="93"/>
                    <a:pt x="73" y="89"/>
                  </a:cubicBezTo>
                  <a:cubicBezTo>
                    <a:pt x="65" y="81"/>
                    <a:pt x="58" y="71"/>
                    <a:pt x="51" y="61"/>
                  </a:cubicBezTo>
                  <a:cubicBezTo>
                    <a:pt x="46" y="55"/>
                    <a:pt x="40" y="50"/>
                    <a:pt x="33" y="42"/>
                  </a:cubicBezTo>
                  <a:cubicBezTo>
                    <a:pt x="26" y="67"/>
                    <a:pt x="31" y="87"/>
                    <a:pt x="42" y="1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1" name="Freeform 67">
              <a:extLst>
                <a:ext uri="{FF2B5EF4-FFF2-40B4-BE49-F238E27FC236}">
                  <a16:creationId xmlns:a16="http://schemas.microsoft.com/office/drawing/2014/main" id="{9314FEE1-72BB-4EE1-AC5F-BA059C0E4A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8613" y="2357438"/>
              <a:ext cx="446088" cy="438150"/>
            </a:xfrm>
            <a:custGeom>
              <a:avLst/>
              <a:gdLst>
                <a:gd name="T0" fmla="*/ 103 w 135"/>
                <a:gd name="T1" fmla="*/ 108 h 133"/>
                <a:gd name="T2" fmla="*/ 88 w 135"/>
                <a:gd name="T3" fmla="*/ 125 h 133"/>
                <a:gd name="T4" fmla="*/ 69 w 135"/>
                <a:gd name="T5" fmla="*/ 122 h 133"/>
                <a:gd name="T6" fmla="*/ 27 w 135"/>
                <a:gd name="T7" fmla="*/ 82 h 133"/>
                <a:gd name="T8" fmla="*/ 0 w 135"/>
                <a:gd name="T9" fmla="*/ 63 h 133"/>
                <a:gd name="T10" fmla="*/ 26 w 135"/>
                <a:gd name="T11" fmla="*/ 41 h 133"/>
                <a:gd name="T12" fmla="*/ 79 w 135"/>
                <a:gd name="T13" fmla="*/ 54 h 133"/>
                <a:gd name="T14" fmla="*/ 47 w 135"/>
                <a:gd name="T15" fmla="*/ 21 h 133"/>
                <a:gd name="T16" fmla="*/ 66 w 135"/>
                <a:gd name="T17" fmla="*/ 0 h 133"/>
                <a:gd name="T18" fmla="*/ 135 w 135"/>
                <a:gd name="T19" fmla="*/ 78 h 133"/>
                <a:gd name="T20" fmla="*/ 41 w 135"/>
                <a:gd name="T21" fmla="*/ 62 h 133"/>
                <a:gd name="T22" fmla="*/ 103 w 135"/>
                <a:gd name="T23" fmla="*/ 108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5" h="133">
                  <a:moveTo>
                    <a:pt x="103" y="108"/>
                  </a:moveTo>
                  <a:cubicBezTo>
                    <a:pt x="98" y="115"/>
                    <a:pt x="93" y="120"/>
                    <a:pt x="88" y="125"/>
                  </a:cubicBezTo>
                  <a:cubicBezTo>
                    <a:pt x="80" y="132"/>
                    <a:pt x="77" y="133"/>
                    <a:pt x="69" y="122"/>
                  </a:cubicBezTo>
                  <a:cubicBezTo>
                    <a:pt x="58" y="106"/>
                    <a:pt x="42" y="95"/>
                    <a:pt x="27" y="82"/>
                  </a:cubicBezTo>
                  <a:cubicBezTo>
                    <a:pt x="19" y="75"/>
                    <a:pt x="10" y="70"/>
                    <a:pt x="0" y="63"/>
                  </a:cubicBezTo>
                  <a:cubicBezTo>
                    <a:pt x="1" y="48"/>
                    <a:pt x="21" y="50"/>
                    <a:pt x="26" y="41"/>
                  </a:cubicBezTo>
                  <a:cubicBezTo>
                    <a:pt x="45" y="45"/>
                    <a:pt x="62" y="49"/>
                    <a:pt x="79" y="54"/>
                  </a:cubicBezTo>
                  <a:cubicBezTo>
                    <a:pt x="80" y="38"/>
                    <a:pt x="66" y="24"/>
                    <a:pt x="47" y="21"/>
                  </a:cubicBezTo>
                  <a:cubicBezTo>
                    <a:pt x="48" y="10"/>
                    <a:pt x="48" y="10"/>
                    <a:pt x="66" y="0"/>
                  </a:cubicBezTo>
                  <a:cubicBezTo>
                    <a:pt x="83" y="30"/>
                    <a:pt x="109" y="51"/>
                    <a:pt x="135" y="78"/>
                  </a:cubicBezTo>
                  <a:cubicBezTo>
                    <a:pt x="102" y="83"/>
                    <a:pt x="76" y="61"/>
                    <a:pt x="41" y="62"/>
                  </a:cubicBezTo>
                  <a:cubicBezTo>
                    <a:pt x="62" y="82"/>
                    <a:pt x="75" y="103"/>
                    <a:pt x="103" y="1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2" name="Freeform 68">
              <a:extLst>
                <a:ext uri="{FF2B5EF4-FFF2-40B4-BE49-F238E27FC236}">
                  <a16:creationId xmlns:a16="http://schemas.microsoft.com/office/drawing/2014/main" id="{83C2B933-A746-42FB-BBFA-A76FCC81E9FD}"/>
                </a:ext>
              </a:extLst>
            </p:cNvPr>
            <p:cNvSpPr>
              <a:spLocks/>
            </p:cNvSpPr>
            <p:nvPr/>
          </p:nvSpPr>
          <p:spPr bwMode="auto">
            <a:xfrm>
              <a:off x="3267076" y="2214563"/>
              <a:ext cx="412750" cy="422275"/>
            </a:xfrm>
            <a:custGeom>
              <a:avLst/>
              <a:gdLst>
                <a:gd name="T0" fmla="*/ 84 w 125"/>
                <a:gd name="T1" fmla="*/ 113 h 128"/>
                <a:gd name="T2" fmla="*/ 53 w 125"/>
                <a:gd name="T3" fmla="*/ 118 h 128"/>
                <a:gd name="T4" fmla="*/ 0 w 125"/>
                <a:gd name="T5" fmla="*/ 81 h 128"/>
                <a:gd name="T6" fmla="*/ 23 w 125"/>
                <a:gd name="T7" fmla="*/ 64 h 128"/>
                <a:gd name="T8" fmla="*/ 54 w 125"/>
                <a:gd name="T9" fmla="*/ 12 h 128"/>
                <a:gd name="T10" fmla="*/ 68 w 125"/>
                <a:gd name="T11" fmla="*/ 6 h 128"/>
                <a:gd name="T12" fmla="*/ 117 w 125"/>
                <a:gd name="T13" fmla="*/ 37 h 128"/>
                <a:gd name="T14" fmla="*/ 125 w 125"/>
                <a:gd name="T15" fmla="*/ 51 h 128"/>
                <a:gd name="T16" fmla="*/ 120 w 125"/>
                <a:gd name="T17" fmla="*/ 57 h 128"/>
                <a:gd name="T18" fmla="*/ 107 w 125"/>
                <a:gd name="T19" fmla="*/ 49 h 128"/>
                <a:gd name="T20" fmla="*/ 74 w 125"/>
                <a:gd name="T21" fmla="*/ 28 h 128"/>
                <a:gd name="T22" fmla="*/ 56 w 125"/>
                <a:gd name="T23" fmla="*/ 49 h 128"/>
                <a:gd name="T24" fmla="*/ 100 w 125"/>
                <a:gd name="T25" fmla="*/ 72 h 128"/>
                <a:gd name="T26" fmla="*/ 90 w 125"/>
                <a:gd name="T27" fmla="*/ 86 h 128"/>
                <a:gd name="T28" fmla="*/ 76 w 125"/>
                <a:gd name="T29" fmla="*/ 84 h 128"/>
                <a:gd name="T30" fmla="*/ 64 w 125"/>
                <a:gd name="T31" fmla="*/ 72 h 128"/>
                <a:gd name="T32" fmla="*/ 40 w 125"/>
                <a:gd name="T33" fmla="*/ 74 h 128"/>
                <a:gd name="T34" fmla="*/ 45 w 125"/>
                <a:gd name="T35" fmla="*/ 99 h 128"/>
                <a:gd name="T36" fmla="*/ 84 w 125"/>
                <a:gd name="T37" fmla="*/ 11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5" h="128">
                  <a:moveTo>
                    <a:pt x="84" y="113"/>
                  </a:moveTo>
                  <a:cubicBezTo>
                    <a:pt x="80" y="123"/>
                    <a:pt x="68" y="128"/>
                    <a:pt x="53" y="118"/>
                  </a:cubicBezTo>
                  <a:cubicBezTo>
                    <a:pt x="37" y="108"/>
                    <a:pt x="21" y="96"/>
                    <a:pt x="0" y="81"/>
                  </a:cubicBezTo>
                  <a:cubicBezTo>
                    <a:pt x="8" y="75"/>
                    <a:pt x="18" y="71"/>
                    <a:pt x="23" y="64"/>
                  </a:cubicBezTo>
                  <a:cubicBezTo>
                    <a:pt x="35" y="48"/>
                    <a:pt x="44" y="30"/>
                    <a:pt x="54" y="12"/>
                  </a:cubicBezTo>
                  <a:cubicBezTo>
                    <a:pt x="57" y="6"/>
                    <a:pt x="60" y="0"/>
                    <a:pt x="68" y="6"/>
                  </a:cubicBezTo>
                  <a:cubicBezTo>
                    <a:pt x="84" y="16"/>
                    <a:pt x="101" y="26"/>
                    <a:pt x="117" y="37"/>
                  </a:cubicBezTo>
                  <a:cubicBezTo>
                    <a:pt x="121" y="39"/>
                    <a:pt x="123" y="46"/>
                    <a:pt x="125" y="51"/>
                  </a:cubicBezTo>
                  <a:cubicBezTo>
                    <a:pt x="125" y="52"/>
                    <a:pt x="121" y="57"/>
                    <a:pt x="120" y="57"/>
                  </a:cubicBezTo>
                  <a:cubicBezTo>
                    <a:pt x="116" y="55"/>
                    <a:pt x="111" y="52"/>
                    <a:pt x="107" y="49"/>
                  </a:cubicBezTo>
                  <a:cubicBezTo>
                    <a:pt x="96" y="42"/>
                    <a:pt x="85" y="35"/>
                    <a:pt x="74" y="28"/>
                  </a:cubicBezTo>
                  <a:cubicBezTo>
                    <a:pt x="68" y="35"/>
                    <a:pt x="63" y="41"/>
                    <a:pt x="56" y="49"/>
                  </a:cubicBezTo>
                  <a:cubicBezTo>
                    <a:pt x="71" y="57"/>
                    <a:pt x="84" y="64"/>
                    <a:pt x="100" y="72"/>
                  </a:cubicBezTo>
                  <a:cubicBezTo>
                    <a:pt x="98" y="75"/>
                    <a:pt x="96" y="82"/>
                    <a:pt x="90" y="86"/>
                  </a:cubicBezTo>
                  <a:cubicBezTo>
                    <a:pt x="88" y="88"/>
                    <a:pt x="80" y="87"/>
                    <a:pt x="76" y="84"/>
                  </a:cubicBezTo>
                  <a:cubicBezTo>
                    <a:pt x="71" y="82"/>
                    <a:pt x="68" y="76"/>
                    <a:pt x="64" y="72"/>
                  </a:cubicBezTo>
                  <a:cubicBezTo>
                    <a:pt x="55" y="65"/>
                    <a:pt x="48" y="63"/>
                    <a:pt x="40" y="74"/>
                  </a:cubicBezTo>
                  <a:cubicBezTo>
                    <a:pt x="33" y="85"/>
                    <a:pt x="32" y="94"/>
                    <a:pt x="45" y="99"/>
                  </a:cubicBezTo>
                  <a:cubicBezTo>
                    <a:pt x="58" y="104"/>
                    <a:pt x="71" y="108"/>
                    <a:pt x="84" y="1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3" name="Freeform 69">
              <a:extLst>
                <a:ext uri="{FF2B5EF4-FFF2-40B4-BE49-F238E27FC236}">
                  <a16:creationId xmlns:a16="http://schemas.microsoft.com/office/drawing/2014/main" id="{B834414A-DB12-465B-B1FA-8965FFBC10F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3176" y="3432175"/>
              <a:ext cx="407988" cy="303213"/>
            </a:xfrm>
            <a:custGeom>
              <a:avLst/>
              <a:gdLst>
                <a:gd name="T0" fmla="*/ 0 w 124"/>
                <a:gd name="T1" fmla="*/ 32 h 92"/>
                <a:gd name="T2" fmla="*/ 11 w 124"/>
                <a:gd name="T3" fmla="*/ 0 h 92"/>
                <a:gd name="T4" fmla="*/ 64 w 124"/>
                <a:gd name="T5" fmla="*/ 8 h 92"/>
                <a:gd name="T6" fmla="*/ 71 w 124"/>
                <a:gd name="T7" fmla="*/ 7 h 92"/>
                <a:gd name="T8" fmla="*/ 113 w 124"/>
                <a:gd name="T9" fmla="*/ 19 h 92"/>
                <a:gd name="T10" fmla="*/ 114 w 124"/>
                <a:gd name="T11" fmla="*/ 70 h 92"/>
                <a:gd name="T12" fmla="*/ 90 w 124"/>
                <a:gd name="T13" fmla="*/ 83 h 92"/>
                <a:gd name="T14" fmla="*/ 41 w 124"/>
                <a:gd name="T15" fmla="*/ 87 h 92"/>
                <a:gd name="T16" fmla="*/ 12 w 124"/>
                <a:gd name="T17" fmla="*/ 92 h 92"/>
                <a:gd name="T18" fmla="*/ 32 w 124"/>
                <a:gd name="T19" fmla="*/ 66 h 92"/>
                <a:gd name="T20" fmla="*/ 85 w 124"/>
                <a:gd name="T21" fmla="*/ 66 h 92"/>
                <a:gd name="T22" fmla="*/ 103 w 124"/>
                <a:gd name="T23" fmla="*/ 51 h 92"/>
                <a:gd name="T24" fmla="*/ 87 w 124"/>
                <a:gd name="T25" fmla="*/ 23 h 92"/>
                <a:gd name="T26" fmla="*/ 16 w 124"/>
                <a:gd name="T27" fmla="*/ 32 h 92"/>
                <a:gd name="T28" fmla="*/ 0 w 124"/>
                <a:gd name="T29" fmla="*/ 3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4" h="92">
                  <a:moveTo>
                    <a:pt x="0" y="32"/>
                  </a:moveTo>
                  <a:cubicBezTo>
                    <a:pt x="4" y="20"/>
                    <a:pt x="7" y="11"/>
                    <a:pt x="11" y="0"/>
                  </a:cubicBezTo>
                  <a:cubicBezTo>
                    <a:pt x="28" y="20"/>
                    <a:pt x="47" y="7"/>
                    <a:pt x="64" y="8"/>
                  </a:cubicBezTo>
                  <a:cubicBezTo>
                    <a:pt x="66" y="9"/>
                    <a:pt x="69" y="7"/>
                    <a:pt x="71" y="7"/>
                  </a:cubicBezTo>
                  <a:cubicBezTo>
                    <a:pt x="87" y="5"/>
                    <a:pt x="104" y="4"/>
                    <a:pt x="113" y="19"/>
                  </a:cubicBezTo>
                  <a:cubicBezTo>
                    <a:pt x="122" y="35"/>
                    <a:pt x="124" y="54"/>
                    <a:pt x="114" y="70"/>
                  </a:cubicBezTo>
                  <a:cubicBezTo>
                    <a:pt x="110" y="77"/>
                    <a:pt x="99" y="81"/>
                    <a:pt x="90" y="83"/>
                  </a:cubicBezTo>
                  <a:cubicBezTo>
                    <a:pt x="74" y="86"/>
                    <a:pt x="57" y="85"/>
                    <a:pt x="41" y="87"/>
                  </a:cubicBezTo>
                  <a:cubicBezTo>
                    <a:pt x="31" y="88"/>
                    <a:pt x="21" y="90"/>
                    <a:pt x="12" y="92"/>
                  </a:cubicBezTo>
                  <a:cubicBezTo>
                    <a:pt x="8" y="69"/>
                    <a:pt x="10" y="66"/>
                    <a:pt x="32" y="66"/>
                  </a:cubicBezTo>
                  <a:cubicBezTo>
                    <a:pt x="50" y="66"/>
                    <a:pt x="68" y="67"/>
                    <a:pt x="85" y="66"/>
                  </a:cubicBezTo>
                  <a:cubicBezTo>
                    <a:pt x="94" y="65"/>
                    <a:pt x="103" y="65"/>
                    <a:pt x="103" y="51"/>
                  </a:cubicBezTo>
                  <a:cubicBezTo>
                    <a:pt x="104" y="33"/>
                    <a:pt x="100" y="23"/>
                    <a:pt x="87" y="23"/>
                  </a:cubicBezTo>
                  <a:cubicBezTo>
                    <a:pt x="63" y="23"/>
                    <a:pt x="39" y="18"/>
                    <a:pt x="16" y="32"/>
                  </a:cubicBezTo>
                  <a:cubicBezTo>
                    <a:pt x="13" y="34"/>
                    <a:pt x="7" y="32"/>
                    <a:pt x="0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4" name="Freeform 70">
              <a:extLst>
                <a:ext uri="{FF2B5EF4-FFF2-40B4-BE49-F238E27FC236}">
                  <a16:creationId xmlns:a16="http://schemas.microsoft.com/office/drawing/2014/main" id="{A90EC90A-DDB5-4057-8BEB-C5AF63269196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8738" y="3792538"/>
              <a:ext cx="434975" cy="285750"/>
            </a:xfrm>
            <a:custGeom>
              <a:avLst/>
              <a:gdLst>
                <a:gd name="T0" fmla="*/ 119 w 132"/>
                <a:gd name="T1" fmla="*/ 22 h 87"/>
                <a:gd name="T2" fmla="*/ 131 w 132"/>
                <a:gd name="T3" fmla="*/ 48 h 87"/>
                <a:gd name="T4" fmla="*/ 125 w 132"/>
                <a:gd name="T5" fmla="*/ 58 h 87"/>
                <a:gd name="T6" fmla="*/ 74 w 132"/>
                <a:gd name="T7" fmla="*/ 69 h 87"/>
                <a:gd name="T8" fmla="*/ 33 w 132"/>
                <a:gd name="T9" fmla="*/ 87 h 87"/>
                <a:gd name="T10" fmla="*/ 18 w 132"/>
                <a:gd name="T11" fmla="*/ 63 h 87"/>
                <a:gd name="T12" fmla="*/ 6 w 132"/>
                <a:gd name="T13" fmla="*/ 30 h 87"/>
                <a:gd name="T14" fmla="*/ 19 w 132"/>
                <a:gd name="T15" fmla="*/ 9 h 87"/>
                <a:gd name="T16" fmla="*/ 28 w 132"/>
                <a:gd name="T17" fmla="*/ 49 h 87"/>
                <a:gd name="T18" fmla="*/ 45 w 132"/>
                <a:gd name="T19" fmla="*/ 57 h 87"/>
                <a:gd name="T20" fmla="*/ 59 w 132"/>
                <a:gd name="T21" fmla="*/ 41 h 87"/>
                <a:gd name="T22" fmla="*/ 47 w 132"/>
                <a:gd name="T23" fmla="*/ 18 h 87"/>
                <a:gd name="T24" fmla="*/ 42 w 132"/>
                <a:gd name="T25" fmla="*/ 10 h 87"/>
                <a:gd name="T26" fmla="*/ 52 w 132"/>
                <a:gd name="T27" fmla="*/ 2 h 87"/>
                <a:gd name="T28" fmla="*/ 62 w 132"/>
                <a:gd name="T29" fmla="*/ 0 h 87"/>
                <a:gd name="T30" fmla="*/ 83 w 132"/>
                <a:gd name="T31" fmla="*/ 42 h 87"/>
                <a:gd name="T32" fmla="*/ 119 w 132"/>
                <a:gd name="T33" fmla="*/ 22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2" h="87">
                  <a:moveTo>
                    <a:pt x="119" y="22"/>
                  </a:moveTo>
                  <a:cubicBezTo>
                    <a:pt x="124" y="32"/>
                    <a:pt x="129" y="39"/>
                    <a:pt x="131" y="48"/>
                  </a:cubicBezTo>
                  <a:cubicBezTo>
                    <a:pt x="132" y="50"/>
                    <a:pt x="126" y="58"/>
                    <a:pt x="125" y="58"/>
                  </a:cubicBezTo>
                  <a:cubicBezTo>
                    <a:pt x="106" y="52"/>
                    <a:pt x="90" y="64"/>
                    <a:pt x="74" y="69"/>
                  </a:cubicBezTo>
                  <a:cubicBezTo>
                    <a:pt x="61" y="73"/>
                    <a:pt x="48" y="80"/>
                    <a:pt x="33" y="87"/>
                  </a:cubicBezTo>
                  <a:cubicBezTo>
                    <a:pt x="29" y="81"/>
                    <a:pt x="22" y="72"/>
                    <a:pt x="18" y="63"/>
                  </a:cubicBezTo>
                  <a:cubicBezTo>
                    <a:pt x="13" y="52"/>
                    <a:pt x="10" y="41"/>
                    <a:pt x="6" y="30"/>
                  </a:cubicBezTo>
                  <a:cubicBezTo>
                    <a:pt x="0" y="15"/>
                    <a:pt x="5" y="8"/>
                    <a:pt x="19" y="9"/>
                  </a:cubicBezTo>
                  <a:cubicBezTo>
                    <a:pt x="22" y="23"/>
                    <a:pt x="25" y="36"/>
                    <a:pt x="28" y="49"/>
                  </a:cubicBezTo>
                  <a:cubicBezTo>
                    <a:pt x="31" y="59"/>
                    <a:pt x="35" y="60"/>
                    <a:pt x="45" y="57"/>
                  </a:cubicBezTo>
                  <a:cubicBezTo>
                    <a:pt x="54" y="54"/>
                    <a:pt x="62" y="51"/>
                    <a:pt x="59" y="41"/>
                  </a:cubicBezTo>
                  <a:cubicBezTo>
                    <a:pt x="56" y="33"/>
                    <a:pt x="51" y="26"/>
                    <a:pt x="47" y="18"/>
                  </a:cubicBezTo>
                  <a:cubicBezTo>
                    <a:pt x="45" y="15"/>
                    <a:pt x="41" y="11"/>
                    <a:pt x="42" y="10"/>
                  </a:cubicBezTo>
                  <a:cubicBezTo>
                    <a:pt x="44" y="6"/>
                    <a:pt x="48" y="4"/>
                    <a:pt x="52" y="2"/>
                  </a:cubicBezTo>
                  <a:cubicBezTo>
                    <a:pt x="56" y="1"/>
                    <a:pt x="62" y="1"/>
                    <a:pt x="62" y="0"/>
                  </a:cubicBezTo>
                  <a:cubicBezTo>
                    <a:pt x="69" y="15"/>
                    <a:pt x="74" y="30"/>
                    <a:pt x="83" y="42"/>
                  </a:cubicBezTo>
                  <a:cubicBezTo>
                    <a:pt x="87" y="48"/>
                    <a:pt x="112" y="34"/>
                    <a:pt x="119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5" name="Freeform 71">
              <a:extLst>
                <a:ext uri="{FF2B5EF4-FFF2-40B4-BE49-F238E27FC236}">
                  <a16:creationId xmlns:a16="http://schemas.microsoft.com/office/drawing/2014/main" id="{E7582C38-381E-4C0E-AB43-A7541560074A}"/>
                </a:ext>
              </a:extLst>
            </p:cNvPr>
            <p:cNvSpPr>
              <a:spLocks/>
            </p:cNvSpPr>
            <p:nvPr/>
          </p:nvSpPr>
          <p:spPr bwMode="auto">
            <a:xfrm>
              <a:off x="3821113" y="3821113"/>
              <a:ext cx="422275" cy="303213"/>
            </a:xfrm>
            <a:custGeom>
              <a:avLst/>
              <a:gdLst>
                <a:gd name="T0" fmla="*/ 123 w 128"/>
                <a:gd name="T1" fmla="*/ 2 h 92"/>
                <a:gd name="T2" fmla="*/ 98 w 128"/>
                <a:gd name="T3" fmla="*/ 35 h 92"/>
                <a:gd name="T4" fmla="*/ 69 w 128"/>
                <a:gd name="T5" fmla="*/ 36 h 92"/>
                <a:gd name="T6" fmla="*/ 67 w 128"/>
                <a:gd name="T7" fmla="*/ 43 h 92"/>
                <a:gd name="T8" fmla="*/ 100 w 128"/>
                <a:gd name="T9" fmla="*/ 69 h 92"/>
                <a:gd name="T10" fmla="*/ 104 w 128"/>
                <a:gd name="T11" fmla="*/ 66 h 92"/>
                <a:gd name="T12" fmla="*/ 103 w 128"/>
                <a:gd name="T13" fmla="*/ 82 h 92"/>
                <a:gd name="T14" fmla="*/ 96 w 128"/>
                <a:gd name="T15" fmla="*/ 92 h 92"/>
                <a:gd name="T16" fmla="*/ 86 w 128"/>
                <a:gd name="T17" fmla="*/ 88 h 92"/>
                <a:gd name="T18" fmla="*/ 50 w 128"/>
                <a:gd name="T19" fmla="*/ 50 h 92"/>
                <a:gd name="T20" fmla="*/ 0 w 128"/>
                <a:gd name="T21" fmla="*/ 42 h 92"/>
                <a:gd name="T22" fmla="*/ 11 w 128"/>
                <a:gd name="T23" fmla="*/ 3 h 92"/>
                <a:gd name="T24" fmla="*/ 22 w 128"/>
                <a:gd name="T25" fmla="*/ 1 h 92"/>
                <a:gd name="T26" fmla="*/ 65 w 128"/>
                <a:gd name="T27" fmla="*/ 19 h 92"/>
                <a:gd name="T28" fmla="*/ 123 w 128"/>
                <a:gd name="T29" fmla="*/ 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8" h="92">
                  <a:moveTo>
                    <a:pt x="123" y="2"/>
                  </a:moveTo>
                  <a:cubicBezTo>
                    <a:pt x="128" y="19"/>
                    <a:pt x="117" y="34"/>
                    <a:pt x="98" y="35"/>
                  </a:cubicBezTo>
                  <a:cubicBezTo>
                    <a:pt x="88" y="35"/>
                    <a:pt x="79" y="36"/>
                    <a:pt x="69" y="36"/>
                  </a:cubicBezTo>
                  <a:cubicBezTo>
                    <a:pt x="69" y="38"/>
                    <a:pt x="68" y="41"/>
                    <a:pt x="67" y="43"/>
                  </a:cubicBezTo>
                  <a:cubicBezTo>
                    <a:pt x="78" y="52"/>
                    <a:pt x="89" y="60"/>
                    <a:pt x="100" y="69"/>
                  </a:cubicBezTo>
                  <a:cubicBezTo>
                    <a:pt x="101" y="68"/>
                    <a:pt x="102" y="67"/>
                    <a:pt x="104" y="66"/>
                  </a:cubicBezTo>
                  <a:cubicBezTo>
                    <a:pt x="104" y="72"/>
                    <a:pt x="104" y="77"/>
                    <a:pt x="103" y="82"/>
                  </a:cubicBezTo>
                  <a:cubicBezTo>
                    <a:pt x="102" y="86"/>
                    <a:pt x="99" y="90"/>
                    <a:pt x="96" y="92"/>
                  </a:cubicBezTo>
                  <a:cubicBezTo>
                    <a:pt x="94" y="92"/>
                    <a:pt x="89" y="90"/>
                    <a:pt x="86" y="88"/>
                  </a:cubicBezTo>
                  <a:cubicBezTo>
                    <a:pt x="74" y="75"/>
                    <a:pt x="62" y="63"/>
                    <a:pt x="50" y="50"/>
                  </a:cubicBezTo>
                  <a:cubicBezTo>
                    <a:pt x="37" y="36"/>
                    <a:pt x="21" y="35"/>
                    <a:pt x="0" y="42"/>
                  </a:cubicBezTo>
                  <a:cubicBezTo>
                    <a:pt x="4" y="27"/>
                    <a:pt x="7" y="15"/>
                    <a:pt x="11" y="3"/>
                  </a:cubicBezTo>
                  <a:cubicBezTo>
                    <a:pt x="11" y="1"/>
                    <a:pt x="21" y="0"/>
                    <a:pt x="22" y="1"/>
                  </a:cubicBezTo>
                  <a:cubicBezTo>
                    <a:pt x="36" y="21"/>
                    <a:pt x="44" y="24"/>
                    <a:pt x="65" y="19"/>
                  </a:cubicBezTo>
                  <a:cubicBezTo>
                    <a:pt x="84" y="14"/>
                    <a:pt x="103" y="8"/>
                    <a:pt x="12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6" name="Freeform 72">
              <a:extLst>
                <a:ext uri="{FF2B5EF4-FFF2-40B4-BE49-F238E27FC236}">
                  <a16:creationId xmlns:a16="http://schemas.microsoft.com/office/drawing/2014/main" id="{D0DD4D10-1656-40C1-B205-895F2F9E661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60576" y="2116138"/>
              <a:ext cx="352425" cy="379413"/>
            </a:xfrm>
            <a:custGeom>
              <a:avLst/>
              <a:gdLst>
                <a:gd name="T0" fmla="*/ 76 w 107"/>
                <a:gd name="T1" fmla="*/ 0 h 115"/>
                <a:gd name="T2" fmla="*/ 94 w 107"/>
                <a:gd name="T3" fmla="*/ 50 h 115"/>
                <a:gd name="T4" fmla="*/ 97 w 107"/>
                <a:gd name="T5" fmla="*/ 58 h 115"/>
                <a:gd name="T6" fmla="*/ 71 w 107"/>
                <a:gd name="T7" fmla="*/ 109 h 115"/>
                <a:gd name="T8" fmla="*/ 24 w 107"/>
                <a:gd name="T9" fmla="*/ 85 h 115"/>
                <a:gd name="T10" fmla="*/ 2 w 107"/>
                <a:gd name="T11" fmla="*/ 39 h 115"/>
                <a:gd name="T12" fmla="*/ 1 w 107"/>
                <a:gd name="T13" fmla="*/ 30 h 115"/>
                <a:gd name="T14" fmla="*/ 30 w 107"/>
                <a:gd name="T15" fmla="*/ 18 h 115"/>
                <a:gd name="T16" fmla="*/ 49 w 107"/>
                <a:gd name="T17" fmla="*/ 86 h 115"/>
                <a:gd name="T18" fmla="*/ 84 w 107"/>
                <a:gd name="T19" fmla="*/ 94 h 115"/>
                <a:gd name="T20" fmla="*/ 87 w 107"/>
                <a:gd name="T21" fmla="*/ 80 h 115"/>
                <a:gd name="T22" fmla="*/ 62 w 107"/>
                <a:gd name="T23" fmla="*/ 18 h 115"/>
                <a:gd name="T24" fmla="*/ 72 w 107"/>
                <a:gd name="T25" fmla="*/ 0 h 115"/>
                <a:gd name="T26" fmla="*/ 76 w 107"/>
                <a:gd name="T27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7" h="115">
                  <a:moveTo>
                    <a:pt x="76" y="0"/>
                  </a:moveTo>
                  <a:cubicBezTo>
                    <a:pt x="82" y="18"/>
                    <a:pt x="88" y="34"/>
                    <a:pt x="94" y="50"/>
                  </a:cubicBezTo>
                  <a:cubicBezTo>
                    <a:pt x="95" y="53"/>
                    <a:pt x="96" y="56"/>
                    <a:pt x="97" y="58"/>
                  </a:cubicBezTo>
                  <a:cubicBezTo>
                    <a:pt x="107" y="98"/>
                    <a:pt x="102" y="101"/>
                    <a:pt x="71" y="109"/>
                  </a:cubicBezTo>
                  <a:cubicBezTo>
                    <a:pt x="45" y="115"/>
                    <a:pt x="34" y="109"/>
                    <a:pt x="24" y="85"/>
                  </a:cubicBezTo>
                  <a:cubicBezTo>
                    <a:pt x="17" y="69"/>
                    <a:pt x="9" y="54"/>
                    <a:pt x="2" y="39"/>
                  </a:cubicBezTo>
                  <a:cubicBezTo>
                    <a:pt x="0" y="36"/>
                    <a:pt x="0" y="30"/>
                    <a:pt x="1" y="30"/>
                  </a:cubicBezTo>
                  <a:cubicBezTo>
                    <a:pt x="10" y="25"/>
                    <a:pt x="20" y="21"/>
                    <a:pt x="30" y="18"/>
                  </a:cubicBezTo>
                  <a:cubicBezTo>
                    <a:pt x="24" y="46"/>
                    <a:pt x="41" y="65"/>
                    <a:pt x="49" y="86"/>
                  </a:cubicBezTo>
                  <a:cubicBezTo>
                    <a:pt x="54" y="100"/>
                    <a:pt x="72" y="103"/>
                    <a:pt x="84" y="94"/>
                  </a:cubicBezTo>
                  <a:cubicBezTo>
                    <a:pt x="87" y="91"/>
                    <a:pt x="89" y="84"/>
                    <a:pt x="87" y="80"/>
                  </a:cubicBezTo>
                  <a:cubicBezTo>
                    <a:pt x="80" y="59"/>
                    <a:pt x="71" y="38"/>
                    <a:pt x="62" y="18"/>
                  </a:cubicBezTo>
                  <a:cubicBezTo>
                    <a:pt x="55" y="3"/>
                    <a:pt x="56" y="1"/>
                    <a:pt x="72" y="0"/>
                  </a:cubicBezTo>
                  <a:cubicBezTo>
                    <a:pt x="74" y="0"/>
                    <a:pt x="76" y="0"/>
                    <a:pt x="7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7" name="Freeform 73">
              <a:extLst>
                <a:ext uri="{FF2B5EF4-FFF2-40B4-BE49-F238E27FC236}">
                  <a16:creationId xmlns:a16="http://schemas.microsoft.com/office/drawing/2014/main" id="{F8D0021A-1942-4312-A0FB-32A40404ADC3}"/>
                </a:ext>
              </a:extLst>
            </p:cNvPr>
            <p:cNvSpPr>
              <a:spLocks/>
            </p:cNvSpPr>
            <p:nvPr/>
          </p:nvSpPr>
          <p:spPr bwMode="auto">
            <a:xfrm>
              <a:off x="3876676" y="3416300"/>
              <a:ext cx="385763" cy="319088"/>
            </a:xfrm>
            <a:custGeom>
              <a:avLst/>
              <a:gdLst>
                <a:gd name="T0" fmla="*/ 8 w 117"/>
                <a:gd name="T1" fmla="*/ 72 h 97"/>
                <a:gd name="T2" fmla="*/ 14 w 117"/>
                <a:gd name="T3" fmla="*/ 25 h 97"/>
                <a:gd name="T4" fmla="*/ 93 w 117"/>
                <a:gd name="T5" fmla="*/ 40 h 97"/>
                <a:gd name="T6" fmla="*/ 101 w 117"/>
                <a:gd name="T7" fmla="*/ 24 h 97"/>
                <a:gd name="T8" fmla="*/ 94 w 117"/>
                <a:gd name="T9" fmla="*/ 9 h 97"/>
                <a:gd name="T10" fmla="*/ 116 w 117"/>
                <a:gd name="T11" fmla="*/ 0 h 97"/>
                <a:gd name="T12" fmla="*/ 116 w 117"/>
                <a:gd name="T13" fmla="*/ 83 h 97"/>
                <a:gd name="T14" fmla="*/ 93 w 117"/>
                <a:gd name="T15" fmla="*/ 93 h 97"/>
                <a:gd name="T16" fmla="*/ 96 w 117"/>
                <a:gd name="T17" fmla="*/ 82 h 97"/>
                <a:gd name="T18" fmla="*/ 84 w 117"/>
                <a:gd name="T19" fmla="*/ 63 h 97"/>
                <a:gd name="T20" fmla="*/ 62 w 117"/>
                <a:gd name="T21" fmla="*/ 61 h 97"/>
                <a:gd name="T22" fmla="*/ 8 w 117"/>
                <a:gd name="T23" fmla="*/ 72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7" h="97">
                  <a:moveTo>
                    <a:pt x="8" y="72"/>
                  </a:moveTo>
                  <a:cubicBezTo>
                    <a:pt x="0" y="51"/>
                    <a:pt x="2" y="40"/>
                    <a:pt x="14" y="25"/>
                  </a:cubicBezTo>
                  <a:cubicBezTo>
                    <a:pt x="38" y="42"/>
                    <a:pt x="66" y="37"/>
                    <a:pt x="93" y="40"/>
                  </a:cubicBezTo>
                  <a:cubicBezTo>
                    <a:pt x="102" y="42"/>
                    <a:pt x="106" y="32"/>
                    <a:pt x="101" y="24"/>
                  </a:cubicBezTo>
                  <a:cubicBezTo>
                    <a:pt x="99" y="19"/>
                    <a:pt x="97" y="14"/>
                    <a:pt x="94" y="9"/>
                  </a:cubicBezTo>
                  <a:cubicBezTo>
                    <a:pt x="101" y="6"/>
                    <a:pt x="108" y="3"/>
                    <a:pt x="116" y="0"/>
                  </a:cubicBezTo>
                  <a:cubicBezTo>
                    <a:pt x="116" y="30"/>
                    <a:pt x="117" y="57"/>
                    <a:pt x="116" y="83"/>
                  </a:cubicBezTo>
                  <a:cubicBezTo>
                    <a:pt x="115" y="97"/>
                    <a:pt x="102" y="89"/>
                    <a:pt x="93" y="93"/>
                  </a:cubicBezTo>
                  <a:cubicBezTo>
                    <a:pt x="95" y="88"/>
                    <a:pt x="95" y="85"/>
                    <a:pt x="96" y="82"/>
                  </a:cubicBezTo>
                  <a:cubicBezTo>
                    <a:pt x="104" y="64"/>
                    <a:pt x="103" y="63"/>
                    <a:pt x="84" y="63"/>
                  </a:cubicBezTo>
                  <a:cubicBezTo>
                    <a:pt x="77" y="63"/>
                    <a:pt x="69" y="63"/>
                    <a:pt x="62" y="61"/>
                  </a:cubicBezTo>
                  <a:cubicBezTo>
                    <a:pt x="43" y="56"/>
                    <a:pt x="25" y="57"/>
                    <a:pt x="8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8" name="Freeform 74">
              <a:extLst>
                <a:ext uri="{FF2B5EF4-FFF2-40B4-BE49-F238E27FC236}">
                  <a16:creationId xmlns:a16="http://schemas.microsoft.com/office/drawing/2014/main" id="{53E2F649-6725-43D2-9DC0-EFA2C0375BC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50976" y="2773363"/>
              <a:ext cx="371475" cy="315913"/>
            </a:xfrm>
            <a:custGeom>
              <a:avLst/>
              <a:gdLst>
                <a:gd name="T0" fmla="*/ 113 w 113"/>
                <a:gd name="T1" fmla="*/ 18 h 96"/>
                <a:gd name="T2" fmla="*/ 96 w 113"/>
                <a:gd name="T3" fmla="*/ 32 h 96"/>
                <a:gd name="T4" fmla="*/ 70 w 113"/>
                <a:gd name="T5" fmla="*/ 31 h 96"/>
                <a:gd name="T6" fmla="*/ 62 w 113"/>
                <a:gd name="T7" fmla="*/ 52 h 96"/>
                <a:gd name="T8" fmla="*/ 86 w 113"/>
                <a:gd name="T9" fmla="*/ 75 h 96"/>
                <a:gd name="T10" fmla="*/ 71 w 113"/>
                <a:gd name="T11" fmla="*/ 94 h 96"/>
                <a:gd name="T12" fmla="*/ 59 w 113"/>
                <a:gd name="T13" fmla="*/ 91 h 96"/>
                <a:gd name="T14" fmla="*/ 2 w 113"/>
                <a:gd name="T15" fmla="*/ 16 h 96"/>
                <a:gd name="T16" fmla="*/ 1 w 113"/>
                <a:gd name="T17" fmla="*/ 4 h 96"/>
                <a:gd name="T18" fmla="*/ 12 w 113"/>
                <a:gd name="T19" fmla="*/ 1 h 96"/>
                <a:gd name="T20" fmla="*/ 113 w 113"/>
                <a:gd name="T21" fmla="*/ 18 h 96"/>
                <a:gd name="T22" fmla="*/ 22 w 113"/>
                <a:gd name="T23" fmla="*/ 15 h 96"/>
                <a:gd name="T24" fmla="*/ 45 w 113"/>
                <a:gd name="T25" fmla="*/ 43 h 96"/>
                <a:gd name="T26" fmla="*/ 55 w 113"/>
                <a:gd name="T27" fmla="*/ 23 h 96"/>
                <a:gd name="T28" fmla="*/ 22 w 113"/>
                <a:gd name="T29" fmla="*/ 15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3" h="96">
                  <a:moveTo>
                    <a:pt x="113" y="18"/>
                  </a:moveTo>
                  <a:cubicBezTo>
                    <a:pt x="113" y="34"/>
                    <a:pt x="108" y="38"/>
                    <a:pt x="96" y="32"/>
                  </a:cubicBezTo>
                  <a:cubicBezTo>
                    <a:pt x="87" y="28"/>
                    <a:pt x="78" y="21"/>
                    <a:pt x="70" y="31"/>
                  </a:cubicBezTo>
                  <a:cubicBezTo>
                    <a:pt x="65" y="37"/>
                    <a:pt x="60" y="47"/>
                    <a:pt x="62" y="52"/>
                  </a:cubicBezTo>
                  <a:cubicBezTo>
                    <a:pt x="66" y="60"/>
                    <a:pt x="76" y="66"/>
                    <a:pt x="86" y="75"/>
                  </a:cubicBezTo>
                  <a:cubicBezTo>
                    <a:pt x="83" y="79"/>
                    <a:pt x="78" y="87"/>
                    <a:pt x="71" y="94"/>
                  </a:cubicBezTo>
                  <a:cubicBezTo>
                    <a:pt x="69" y="96"/>
                    <a:pt x="61" y="93"/>
                    <a:pt x="59" y="91"/>
                  </a:cubicBezTo>
                  <a:cubicBezTo>
                    <a:pt x="40" y="66"/>
                    <a:pt x="21" y="41"/>
                    <a:pt x="2" y="16"/>
                  </a:cubicBezTo>
                  <a:cubicBezTo>
                    <a:pt x="0" y="13"/>
                    <a:pt x="0" y="7"/>
                    <a:pt x="1" y="4"/>
                  </a:cubicBezTo>
                  <a:cubicBezTo>
                    <a:pt x="3" y="2"/>
                    <a:pt x="9" y="0"/>
                    <a:pt x="12" y="1"/>
                  </a:cubicBezTo>
                  <a:cubicBezTo>
                    <a:pt x="46" y="6"/>
                    <a:pt x="79" y="12"/>
                    <a:pt x="113" y="18"/>
                  </a:cubicBezTo>
                  <a:close/>
                  <a:moveTo>
                    <a:pt x="22" y="15"/>
                  </a:moveTo>
                  <a:cubicBezTo>
                    <a:pt x="31" y="26"/>
                    <a:pt x="37" y="34"/>
                    <a:pt x="45" y="43"/>
                  </a:cubicBezTo>
                  <a:cubicBezTo>
                    <a:pt x="48" y="35"/>
                    <a:pt x="51" y="29"/>
                    <a:pt x="55" y="23"/>
                  </a:cubicBezTo>
                  <a:cubicBezTo>
                    <a:pt x="44" y="20"/>
                    <a:pt x="35" y="18"/>
                    <a:pt x="22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9" name="Freeform 75">
              <a:extLst>
                <a:ext uri="{FF2B5EF4-FFF2-40B4-BE49-F238E27FC236}">
                  <a16:creationId xmlns:a16="http://schemas.microsoft.com/office/drawing/2014/main" id="{C7EC3662-0236-4704-B34D-E7576E60FDC3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7626" y="3132138"/>
              <a:ext cx="422275" cy="257175"/>
            </a:xfrm>
            <a:custGeom>
              <a:avLst/>
              <a:gdLst>
                <a:gd name="T0" fmla="*/ 23 w 128"/>
                <a:gd name="T1" fmla="*/ 30 h 78"/>
                <a:gd name="T2" fmla="*/ 82 w 128"/>
                <a:gd name="T3" fmla="*/ 22 h 78"/>
                <a:gd name="T4" fmla="*/ 108 w 128"/>
                <a:gd name="T5" fmla="*/ 0 h 78"/>
                <a:gd name="T6" fmla="*/ 119 w 128"/>
                <a:gd name="T7" fmla="*/ 13 h 78"/>
                <a:gd name="T8" fmla="*/ 126 w 128"/>
                <a:gd name="T9" fmla="*/ 39 h 78"/>
                <a:gd name="T10" fmla="*/ 113 w 128"/>
                <a:gd name="T11" fmla="*/ 52 h 78"/>
                <a:gd name="T12" fmla="*/ 46 w 128"/>
                <a:gd name="T13" fmla="*/ 54 h 78"/>
                <a:gd name="T14" fmla="*/ 21 w 128"/>
                <a:gd name="T15" fmla="*/ 70 h 78"/>
                <a:gd name="T16" fmla="*/ 7 w 128"/>
                <a:gd name="T17" fmla="*/ 69 h 78"/>
                <a:gd name="T18" fmla="*/ 1 w 128"/>
                <a:gd name="T19" fmla="*/ 26 h 78"/>
                <a:gd name="T20" fmla="*/ 8 w 128"/>
                <a:gd name="T21" fmla="*/ 16 h 78"/>
                <a:gd name="T22" fmla="*/ 23 w 128"/>
                <a:gd name="T23" fmla="*/ 3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8" h="78">
                  <a:moveTo>
                    <a:pt x="23" y="30"/>
                  </a:moveTo>
                  <a:cubicBezTo>
                    <a:pt x="41" y="28"/>
                    <a:pt x="62" y="25"/>
                    <a:pt x="82" y="22"/>
                  </a:cubicBezTo>
                  <a:cubicBezTo>
                    <a:pt x="95" y="21"/>
                    <a:pt x="105" y="18"/>
                    <a:pt x="108" y="0"/>
                  </a:cubicBezTo>
                  <a:cubicBezTo>
                    <a:pt x="113" y="6"/>
                    <a:pt x="118" y="9"/>
                    <a:pt x="119" y="13"/>
                  </a:cubicBezTo>
                  <a:cubicBezTo>
                    <a:pt x="122" y="21"/>
                    <a:pt x="124" y="30"/>
                    <a:pt x="126" y="39"/>
                  </a:cubicBezTo>
                  <a:cubicBezTo>
                    <a:pt x="128" y="49"/>
                    <a:pt x="122" y="56"/>
                    <a:pt x="113" y="52"/>
                  </a:cubicBezTo>
                  <a:cubicBezTo>
                    <a:pt x="90" y="40"/>
                    <a:pt x="68" y="51"/>
                    <a:pt x="46" y="54"/>
                  </a:cubicBezTo>
                  <a:cubicBezTo>
                    <a:pt x="35" y="55"/>
                    <a:pt x="25" y="57"/>
                    <a:pt x="21" y="70"/>
                  </a:cubicBezTo>
                  <a:cubicBezTo>
                    <a:pt x="19" y="77"/>
                    <a:pt x="9" y="78"/>
                    <a:pt x="7" y="69"/>
                  </a:cubicBezTo>
                  <a:cubicBezTo>
                    <a:pt x="3" y="55"/>
                    <a:pt x="2" y="41"/>
                    <a:pt x="1" y="26"/>
                  </a:cubicBezTo>
                  <a:cubicBezTo>
                    <a:pt x="0" y="23"/>
                    <a:pt x="5" y="20"/>
                    <a:pt x="8" y="16"/>
                  </a:cubicBezTo>
                  <a:cubicBezTo>
                    <a:pt x="12" y="20"/>
                    <a:pt x="17" y="24"/>
                    <a:pt x="23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0" name="Freeform 76">
              <a:extLst>
                <a:ext uri="{FF2B5EF4-FFF2-40B4-BE49-F238E27FC236}">
                  <a16:creationId xmlns:a16="http://schemas.microsoft.com/office/drawing/2014/main" id="{A709C433-54D8-4911-B136-3C0CC3B3A595}"/>
                </a:ext>
              </a:extLst>
            </p:cNvPr>
            <p:cNvSpPr>
              <a:spLocks/>
            </p:cNvSpPr>
            <p:nvPr/>
          </p:nvSpPr>
          <p:spPr bwMode="auto">
            <a:xfrm>
              <a:off x="1839913" y="4432300"/>
              <a:ext cx="285750" cy="331788"/>
            </a:xfrm>
            <a:custGeom>
              <a:avLst/>
              <a:gdLst>
                <a:gd name="T0" fmla="*/ 19 w 87"/>
                <a:gd name="T1" fmla="*/ 100 h 101"/>
                <a:gd name="T2" fmla="*/ 6 w 87"/>
                <a:gd name="T3" fmla="*/ 81 h 101"/>
                <a:gd name="T4" fmla="*/ 31 w 87"/>
                <a:gd name="T5" fmla="*/ 46 h 101"/>
                <a:gd name="T6" fmla="*/ 29 w 87"/>
                <a:gd name="T7" fmla="*/ 18 h 101"/>
                <a:gd name="T8" fmla="*/ 28 w 87"/>
                <a:gd name="T9" fmla="*/ 6 h 101"/>
                <a:gd name="T10" fmla="*/ 42 w 87"/>
                <a:gd name="T11" fmla="*/ 1 h 101"/>
                <a:gd name="T12" fmla="*/ 64 w 87"/>
                <a:gd name="T13" fmla="*/ 1 h 101"/>
                <a:gd name="T14" fmla="*/ 87 w 87"/>
                <a:gd name="T15" fmla="*/ 3 h 101"/>
                <a:gd name="T16" fmla="*/ 82 w 87"/>
                <a:gd name="T17" fmla="*/ 22 h 101"/>
                <a:gd name="T18" fmla="*/ 32 w 87"/>
                <a:gd name="T19" fmla="*/ 92 h 101"/>
                <a:gd name="T20" fmla="*/ 19 w 87"/>
                <a:gd name="T21" fmla="*/ 10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7" h="101">
                  <a:moveTo>
                    <a:pt x="19" y="100"/>
                  </a:moveTo>
                  <a:cubicBezTo>
                    <a:pt x="6" y="101"/>
                    <a:pt x="0" y="90"/>
                    <a:pt x="6" y="81"/>
                  </a:cubicBezTo>
                  <a:cubicBezTo>
                    <a:pt x="13" y="69"/>
                    <a:pt x="22" y="57"/>
                    <a:pt x="31" y="46"/>
                  </a:cubicBezTo>
                  <a:cubicBezTo>
                    <a:pt x="39" y="36"/>
                    <a:pt x="44" y="27"/>
                    <a:pt x="29" y="18"/>
                  </a:cubicBezTo>
                  <a:cubicBezTo>
                    <a:pt x="27" y="17"/>
                    <a:pt x="26" y="8"/>
                    <a:pt x="28" y="6"/>
                  </a:cubicBezTo>
                  <a:cubicBezTo>
                    <a:pt x="31" y="3"/>
                    <a:pt x="37" y="1"/>
                    <a:pt x="42" y="1"/>
                  </a:cubicBezTo>
                  <a:cubicBezTo>
                    <a:pt x="49" y="0"/>
                    <a:pt x="56" y="0"/>
                    <a:pt x="64" y="1"/>
                  </a:cubicBezTo>
                  <a:cubicBezTo>
                    <a:pt x="72" y="1"/>
                    <a:pt x="79" y="2"/>
                    <a:pt x="87" y="3"/>
                  </a:cubicBezTo>
                  <a:cubicBezTo>
                    <a:pt x="86" y="9"/>
                    <a:pt x="86" y="17"/>
                    <a:pt x="82" y="22"/>
                  </a:cubicBezTo>
                  <a:cubicBezTo>
                    <a:pt x="66" y="46"/>
                    <a:pt x="49" y="69"/>
                    <a:pt x="32" y="92"/>
                  </a:cubicBezTo>
                  <a:cubicBezTo>
                    <a:pt x="28" y="97"/>
                    <a:pt x="21" y="99"/>
                    <a:pt x="19" y="1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1" name="Freeform 77">
              <a:extLst>
                <a:ext uri="{FF2B5EF4-FFF2-40B4-BE49-F238E27FC236}">
                  <a16:creationId xmlns:a16="http://schemas.microsoft.com/office/drawing/2014/main" id="{F7B7899A-2243-48D4-BD6F-4435ADD52EB7}"/>
                </a:ext>
              </a:extLst>
            </p:cNvPr>
            <p:cNvSpPr>
              <a:spLocks/>
            </p:cNvSpPr>
            <p:nvPr/>
          </p:nvSpPr>
          <p:spPr bwMode="auto">
            <a:xfrm>
              <a:off x="3076576" y="2082800"/>
              <a:ext cx="300038" cy="366713"/>
            </a:xfrm>
            <a:custGeom>
              <a:avLst/>
              <a:gdLst>
                <a:gd name="T0" fmla="*/ 91 w 91"/>
                <a:gd name="T1" fmla="*/ 27 h 111"/>
                <a:gd name="T2" fmla="*/ 40 w 91"/>
                <a:gd name="T3" fmla="*/ 89 h 111"/>
                <a:gd name="T4" fmla="*/ 16 w 91"/>
                <a:gd name="T5" fmla="*/ 104 h 111"/>
                <a:gd name="T6" fmla="*/ 6 w 91"/>
                <a:gd name="T7" fmla="*/ 78 h 111"/>
                <a:gd name="T8" fmla="*/ 0 w 91"/>
                <a:gd name="T9" fmla="*/ 15 h 111"/>
                <a:gd name="T10" fmla="*/ 4 w 91"/>
                <a:gd name="T11" fmla="*/ 0 h 111"/>
                <a:gd name="T12" fmla="*/ 29 w 91"/>
                <a:gd name="T13" fmla="*/ 5 h 111"/>
                <a:gd name="T14" fmla="*/ 28 w 91"/>
                <a:gd name="T15" fmla="*/ 19 h 111"/>
                <a:gd name="T16" fmla="*/ 25 w 91"/>
                <a:gd name="T17" fmla="*/ 70 h 111"/>
                <a:gd name="T18" fmla="*/ 38 w 91"/>
                <a:gd name="T19" fmla="*/ 72 h 111"/>
                <a:gd name="T20" fmla="*/ 66 w 91"/>
                <a:gd name="T21" fmla="*/ 26 h 111"/>
                <a:gd name="T22" fmla="*/ 91 w 91"/>
                <a:gd name="T23" fmla="*/ 27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1" h="111">
                  <a:moveTo>
                    <a:pt x="91" y="27"/>
                  </a:moveTo>
                  <a:cubicBezTo>
                    <a:pt x="74" y="48"/>
                    <a:pt x="57" y="69"/>
                    <a:pt x="40" y="89"/>
                  </a:cubicBezTo>
                  <a:cubicBezTo>
                    <a:pt x="33" y="97"/>
                    <a:pt x="27" y="111"/>
                    <a:pt x="16" y="104"/>
                  </a:cubicBezTo>
                  <a:cubicBezTo>
                    <a:pt x="10" y="101"/>
                    <a:pt x="8" y="87"/>
                    <a:pt x="6" y="78"/>
                  </a:cubicBezTo>
                  <a:cubicBezTo>
                    <a:pt x="4" y="57"/>
                    <a:pt x="2" y="36"/>
                    <a:pt x="0" y="15"/>
                  </a:cubicBezTo>
                  <a:cubicBezTo>
                    <a:pt x="0" y="10"/>
                    <a:pt x="3" y="0"/>
                    <a:pt x="4" y="0"/>
                  </a:cubicBezTo>
                  <a:cubicBezTo>
                    <a:pt x="12" y="0"/>
                    <a:pt x="21" y="2"/>
                    <a:pt x="29" y="5"/>
                  </a:cubicBezTo>
                  <a:cubicBezTo>
                    <a:pt x="30" y="5"/>
                    <a:pt x="28" y="14"/>
                    <a:pt x="28" y="19"/>
                  </a:cubicBezTo>
                  <a:cubicBezTo>
                    <a:pt x="27" y="36"/>
                    <a:pt x="25" y="53"/>
                    <a:pt x="25" y="70"/>
                  </a:cubicBezTo>
                  <a:cubicBezTo>
                    <a:pt x="26" y="78"/>
                    <a:pt x="33" y="80"/>
                    <a:pt x="38" y="72"/>
                  </a:cubicBezTo>
                  <a:cubicBezTo>
                    <a:pt x="47" y="57"/>
                    <a:pt x="63" y="46"/>
                    <a:pt x="66" y="26"/>
                  </a:cubicBezTo>
                  <a:cubicBezTo>
                    <a:pt x="68" y="15"/>
                    <a:pt x="81" y="16"/>
                    <a:pt x="91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2" name="Freeform 78">
              <a:extLst>
                <a:ext uri="{FF2B5EF4-FFF2-40B4-BE49-F238E27FC236}">
                  <a16:creationId xmlns:a16="http://schemas.microsoft.com/office/drawing/2014/main" id="{F15B497D-2FCE-44B2-854F-BB52986DD921}"/>
                </a:ext>
              </a:extLst>
            </p:cNvPr>
            <p:cNvSpPr>
              <a:spLocks/>
            </p:cNvSpPr>
            <p:nvPr/>
          </p:nvSpPr>
          <p:spPr bwMode="auto">
            <a:xfrm>
              <a:off x="2822576" y="2033588"/>
              <a:ext cx="131763" cy="346075"/>
            </a:xfrm>
            <a:custGeom>
              <a:avLst/>
              <a:gdLst>
                <a:gd name="T0" fmla="*/ 40 w 40"/>
                <a:gd name="T1" fmla="*/ 5 h 105"/>
                <a:gd name="T2" fmla="*/ 30 w 40"/>
                <a:gd name="T3" fmla="*/ 102 h 105"/>
                <a:gd name="T4" fmla="*/ 0 w 40"/>
                <a:gd name="T5" fmla="*/ 105 h 105"/>
                <a:gd name="T6" fmla="*/ 9 w 40"/>
                <a:gd name="T7" fmla="*/ 56 h 105"/>
                <a:gd name="T8" fmla="*/ 8 w 40"/>
                <a:gd name="T9" fmla="*/ 16 h 105"/>
                <a:gd name="T10" fmla="*/ 9 w 40"/>
                <a:gd name="T11" fmla="*/ 3 h 105"/>
                <a:gd name="T12" fmla="*/ 22 w 40"/>
                <a:gd name="T13" fmla="*/ 1 h 105"/>
                <a:gd name="T14" fmla="*/ 40 w 40"/>
                <a:gd name="T15" fmla="*/ 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105">
                  <a:moveTo>
                    <a:pt x="40" y="5"/>
                  </a:moveTo>
                  <a:cubicBezTo>
                    <a:pt x="36" y="38"/>
                    <a:pt x="33" y="69"/>
                    <a:pt x="30" y="102"/>
                  </a:cubicBezTo>
                  <a:cubicBezTo>
                    <a:pt x="23" y="103"/>
                    <a:pt x="12" y="104"/>
                    <a:pt x="0" y="105"/>
                  </a:cubicBezTo>
                  <a:cubicBezTo>
                    <a:pt x="3" y="87"/>
                    <a:pt x="8" y="72"/>
                    <a:pt x="9" y="56"/>
                  </a:cubicBezTo>
                  <a:cubicBezTo>
                    <a:pt x="10" y="43"/>
                    <a:pt x="8" y="30"/>
                    <a:pt x="8" y="16"/>
                  </a:cubicBezTo>
                  <a:cubicBezTo>
                    <a:pt x="8" y="12"/>
                    <a:pt x="7" y="6"/>
                    <a:pt x="9" y="3"/>
                  </a:cubicBezTo>
                  <a:cubicBezTo>
                    <a:pt x="12" y="0"/>
                    <a:pt x="18" y="0"/>
                    <a:pt x="22" y="1"/>
                  </a:cubicBezTo>
                  <a:cubicBezTo>
                    <a:pt x="29" y="2"/>
                    <a:pt x="36" y="4"/>
                    <a:pt x="40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3" name="Freeform 79">
              <a:extLst>
                <a:ext uri="{FF2B5EF4-FFF2-40B4-BE49-F238E27FC236}">
                  <a16:creationId xmlns:a16="http://schemas.microsoft.com/office/drawing/2014/main" id="{3AD567F8-E04E-42BA-B975-FCF385060E3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49551" y="3630613"/>
              <a:ext cx="741363" cy="711200"/>
            </a:xfrm>
            <a:custGeom>
              <a:avLst/>
              <a:gdLst>
                <a:gd name="T0" fmla="*/ 89 w 225"/>
                <a:gd name="T1" fmla="*/ 97 h 216"/>
                <a:gd name="T2" fmla="*/ 47 w 225"/>
                <a:gd name="T3" fmla="*/ 105 h 216"/>
                <a:gd name="T4" fmla="*/ 5 w 225"/>
                <a:gd name="T5" fmla="*/ 116 h 216"/>
                <a:gd name="T6" fmla="*/ 19 w 225"/>
                <a:gd name="T7" fmla="*/ 83 h 216"/>
                <a:gd name="T8" fmla="*/ 83 w 225"/>
                <a:gd name="T9" fmla="*/ 60 h 216"/>
                <a:gd name="T10" fmla="*/ 96 w 225"/>
                <a:gd name="T11" fmla="*/ 57 h 216"/>
                <a:gd name="T12" fmla="*/ 96 w 225"/>
                <a:gd name="T13" fmla="*/ 50 h 216"/>
                <a:gd name="T14" fmla="*/ 65 w 225"/>
                <a:gd name="T15" fmla="*/ 48 h 216"/>
                <a:gd name="T16" fmla="*/ 42 w 225"/>
                <a:gd name="T17" fmla="*/ 39 h 216"/>
                <a:gd name="T18" fmla="*/ 62 w 225"/>
                <a:gd name="T19" fmla="*/ 13 h 216"/>
                <a:gd name="T20" fmla="*/ 152 w 225"/>
                <a:gd name="T21" fmla="*/ 6 h 216"/>
                <a:gd name="T22" fmla="*/ 154 w 225"/>
                <a:gd name="T23" fmla="*/ 12 h 216"/>
                <a:gd name="T24" fmla="*/ 146 w 225"/>
                <a:gd name="T25" fmla="*/ 32 h 216"/>
                <a:gd name="T26" fmla="*/ 145 w 225"/>
                <a:gd name="T27" fmla="*/ 46 h 216"/>
                <a:gd name="T28" fmla="*/ 159 w 225"/>
                <a:gd name="T29" fmla="*/ 45 h 216"/>
                <a:gd name="T30" fmla="*/ 187 w 225"/>
                <a:gd name="T31" fmla="*/ 23 h 216"/>
                <a:gd name="T32" fmla="*/ 203 w 225"/>
                <a:gd name="T33" fmla="*/ 6 h 216"/>
                <a:gd name="T34" fmla="*/ 224 w 225"/>
                <a:gd name="T35" fmla="*/ 17 h 216"/>
                <a:gd name="T36" fmla="*/ 217 w 225"/>
                <a:gd name="T37" fmla="*/ 106 h 216"/>
                <a:gd name="T38" fmla="*/ 171 w 225"/>
                <a:gd name="T39" fmla="*/ 135 h 216"/>
                <a:gd name="T40" fmla="*/ 139 w 225"/>
                <a:gd name="T41" fmla="*/ 141 h 216"/>
                <a:gd name="T42" fmla="*/ 156 w 225"/>
                <a:gd name="T43" fmla="*/ 180 h 216"/>
                <a:gd name="T44" fmla="*/ 161 w 225"/>
                <a:gd name="T45" fmla="*/ 197 h 216"/>
                <a:gd name="T46" fmla="*/ 159 w 225"/>
                <a:gd name="T47" fmla="*/ 214 h 216"/>
                <a:gd name="T48" fmla="*/ 139 w 225"/>
                <a:gd name="T49" fmla="*/ 212 h 216"/>
                <a:gd name="T50" fmla="*/ 97 w 225"/>
                <a:gd name="T51" fmla="*/ 166 h 216"/>
                <a:gd name="T52" fmla="*/ 73 w 225"/>
                <a:gd name="T53" fmla="*/ 159 h 216"/>
                <a:gd name="T54" fmla="*/ 24 w 225"/>
                <a:gd name="T55" fmla="*/ 178 h 216"/>
                <a:gd name="T56" fmla="*/ 2 w 225"/>
                <a:gd name="T57" fmla="*/ 174 h 216"/>
                <a:gd name="T58" fmla="*/ 8 w 225"/>
                <a:gd name="T59" fmla="*/ 154 h 216"/>
                <a:gd name="T60" fmla="*/ 65 w 225"/>
                <a:gd name="T61" fmla="*/ 121 h 216"/>
                <a:gd name="T62" fmla="*/ 89 w 225"/>
                <a:gd name="T63" fmla="*/ 97 h 216"/>
                <a:gd name="T64" fmla="*/ 178 w 225"/>
                <a:gd name="T65" fmla="*/ 75 h 216"/>
                <a:gd name="T66" fmla="*/ 146 w 225"/>
                <a:gd name="T67" fmla="*/ 75 h 216"/>
                <a:gd name="T68" fmla="*/ 138 w 225"/>
                <a:gd name="T69" fmla="*/ 83 h 216"/>
                <a:gd name="T70" fmla="*/ 141 w 225"/>
                <a:gd name="T71" fmla="*/ 94 h 216"/>
                <a:gd name="T72" fmla="*/ 168 w 225"/>
                <a:gd name="T73" fmla="*/ 92 h 216"/>
                <a:gd name="T74" fmla="*/ 178 w 225"/>
                <a:gd name="T75" fmla="*/ 75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25" h="216">
                  <a:moveTo>
                    <a:pt x="89" y="97"/>
                  </a:moveTo>
                  <a:cubicBezTo>
                    <a:pt x="75" y="100"/>
                    <a:pt x="61" y="102"/>
                    <a:pt x="47" y="105"/>
                  </a:cubicBezTo>
                  <a:cubicBezTo>
                    <a:pt x="33" y="108"/>
                    <a:pt x="20" y="112"/>
                    <a:pt x="5" y="116"/>
                  </a:cubicBezTo>
                  <a:cubicBezTo>
                    <a:pt x="0" y="98"/>
                    <a:pt x="11" y="90"/>
                    <a:pt x="19" y="83"/>
                  </a:cubicBezTo>
                  <a:cubicBezTo>
                    <a:pt x="38" y="67"/>
                    <a:pt x="60" y="63"/>
                    <a:pt x="83" y="60"/>
                  </a:cubicBezTo>
                  <a:cubicBezTo>
                    <a:pt x="88" y="60"/>
                    <a:pt x="92" y="58"/>
                    <a:pt x="96" y="57"/>
                  </a:cubicBezTo>
                  <a:cubicBezTo>
                    <a:pt x="96" y="55"/>
                    <a:pt x="96" y="53"/>
                    <a:pt x="96" y="50"/>
                  </a:cubicBezTo>
                  <a:cubicBezTo>
                    <a:pt x="86" y="50"/>
                    <a:pt x="76" y="49"/>
                    <a:pt x="65" y="48"/>
                  </a:cubicBezTo>
                  <a:cubicBezTo>
                    <a:pt x="57" y="47"/>
                    <a:pt x="45" y="52"/>
                    <a:pt x="42" y="39"/>
                  </a:cubicBezTo>
                  <a:cubicBezTo>
                    <a:pt x="39" y="29"/>
                    <a:pt x="51" y="14"/>
                    <a:pt x="62" y="13"/>
                  </a:cubicBezTo>
                  <a:cubicBezTo>
                    <a:pt x="92" y="10"/>
                    <a:pt x="122" y="8"/>
                    <a:pt x="152" y="6"/>
                  </a:cubicBezTo>
                  <a:cubicBezTo>
                    <a:pt x="152" y="8"/>
                    <a:pt x="153" y="10"/>
                    <a:pt x="154" y="12"/>
                  </a:cubicBezTo>
                  <a:cubicBezTo>
                    <a:pt x="151" y="18"/>
                    <a:pt x="148" y="25"/>
                    <a:pt x="146" y="32"/>
                  </a:cubicBezTo>
                  <a:cubicBezTo>
                    <a:pt x="145" y="36"/>
                    <a:pt x="145" y="41"/>
                    <a:pt x="145" y="46"/>
                  </a:cubicBezTo>
                  <a:cubicBezTo>
                    <a:pt x="149" y="46"/>
                    <a:pt x="154" y="47"/>
                    <a:pt x="159" y="45"/>
                  </a:cubicBezTo>
                  <a:cubicBezTo>
                    <a:pt x="171" y="42"/>
                    <a:pt x="181" y="35"/>
                    <a:pt x="187" y="23"/>
                  </a:cubicBezTo>
                  <a:cubicBezTo>
                    <a:pt x="190" y="16"/>
                    <a:pt x="196" y="10"/>
                    <a:pt x="203" y="6"/>
                  </a:cubicBezTo>
                  <a:cubicBezTo>
                    <a:pt x="213" y="0"/>
                    <a:pt x="225" y="6"/>
                    <a:pt x="224" y="17"/>
                  </a:cubicBezTo>
                  <a:cubicBezTo>
                    <a:pt x="223" y="47"/>
                    <a:pt x="222" y="77"/>
                    <a:pt x="217" y="106"/>
                  </a:cubicBezTo>
                  <a:cubicBezTo>
                    <a:pt x="213" y="130"/>
                    <a:pt x="191" y="131"/>
                    <a:pt x="171" y="135"/>
                  </a:cubicBezTo>
                  <a:cubicBezTo>
                    <a:pt x="161" y="136"/>
                    <a:pt x="151" y="139"/>
                    <a:pt x="139" y="141"/>
                  </a:cubicBezTo>
                  <a:cubicBezTo>
                    <a:pt x="145" y="156"/>
                    <a:pt x="150" y="168"/>
                    <a:pt x="156" y="180"/>
                  </a:cubicBezTo>
                  <a:cubicBezTo>
                    <a:pt x="158" y="186"/>
                    <a:pt x="161" y="191"/>
                    <a:pt x="161" y="197"/>
                  </a:cubicBezTo>
                  <a:cubicBezTo>
                    <a:pt x="162" y="203"/>
                    <a:pt x="161" y="214"/>
                    <a:pt x="159" y="214"/>
                  </a:cubicBezTo>
                  <a:cubicBezTo>
                    <a:pt x="153" y="216"/>
                    <a:pt x="143" y="216"/>
                    <a:pt x="139" y="212"/>
                  </a:cubicBezTo>
                  <a:cubicBezTo>
                    <a:pt x="124" y="198"/>
                    <a:pt x="109" y="182"/>
                    <a:pt x="97" y="166"/>
                  </a:cubicBezTo>
                  <a:cubicBezTo>
                    <a:pt x="89" y="156"/>
                    <a:pt x="83" y="155"/>
                    <a:pt x="73" y="159"/>
                  </a:cubicBezTo>
                  <a:cubicBezTo>
                    <a:pt x="57" y="166"/>
                    <a:pt x="41" y="173"/>
                    <a:pt x="24" y="178"/>
                  </a:cubicBezTo>
                  <a:cubicBezTo>
                    <a:pt x="18" y="179"/>
                    <a:pt x="10" y="175"/>
                    <a:pt x="2" y="174"/>
                  </a:cubicBezTo>
                  <a:cubicBezTo>
                    <a:pt x="4" y="167"/>
                    <a:pt x="4" y="157"/>
                    <a:pt x="8" y="154"/>
                  </a:cubicBezTo>
                  <a:cubicBezTo>
                    <a:pt x="26" y="142"/>
                    <a:pt x="45" y="129"/>
                    <a:pt x="65" y="121"/>
                  </a:cubicBezTo>
                  <a:cubicBezTo>
                    <a:pt x="80" y="115"/>
                    <a:pt x="88" y="113"/>
                    <a:pt x="89" y="97"/>
                  </a:cubicBezTo>
                  <a:close/>
                  <a:moveTo>
                    <a:pt x="178" y="75"/>
                  </a:moveTo>
                  <a:cubicBezTo>
                    <a:pt x="164" y="75"/>
                    <a:pt x="155" y="74"/>
                    <a:pt x="146" y="75"/>
                  </a:cubicBezTo>
                  <a:cubicBezTo>
                    <a:pt x="143" y="75"/>
                    <a:pt x="139" y="80"/>
                    <a:pt x="138" y="83"/>
                  </a:cubicBezTo>
                  <a:cubicBezTo>
                    <a:pt x="137" y="86"/>
                    <a:pt x="140" y="94"/>
                    <a:pt x="141" y="94"/>
                  </a:cubicBezTo>
                  <a:cubicBezTo>
                    <a:pt x="150" y="94"/>
                    <a:pt x="160" y="94"/>
                    <a:pt x="168" y="92"/>
                  </a:cubicBezTo>
                  <a:cubicBezTo>
                    <a:pt x="172" y="90"/>
                    <a:pt x="173" y="83"/>
                    <a:pt x="178" y="7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4" name="Freeform 80">
              <a:extLst>
                <a:ext uri="{FF2B5EF4-FFF2-40B4-BE49-F238E27FC236}">
                  <a16:creationId xmlns:a16="http://schemas.microsoft.com/office/drawing/2014/main" id="{E5F08B08-72DA-4E81-AC88-A341709AAA3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28926" y="3336925"/>
              <a:ext cx="676275" cy="287338"/>
            </a:xfrm>
            <a:custGeom>
              <a:avLst/>
              <a:gdLst>
                <a:gd name="T0" fmla="*/ 60 w 205"/>
                <a:gd name="T1" fmla="*/ 6 h 87"/>
                <a:gd name="T2" fmla="*/ 108 w 205"/>
                <a:gd name="T3" fmla="*/ 0 h 87"/>
                <a:gd name="T4" fmla="*/ 183 w 205"/>
                <a:gd name="T5" fmla="*/ 3 h 87"/>
                <a:gd name="T6" fmla="*/ 200 w 205"/>
                <a:gd name="T7" fmla="*/ 20 h 87"/>
                <a:gd name="T8" fmla="*/ 203 w 205"/>
                <a:gd name="T9" fmla="*/ 47 h 87"/>
                <a:gd name="T10" fmla="*/ 184 w 205"/>
                <a:gd name="T11" fmla="*/ 76 h 87"/>
                <a:gd name="T12" fmla="*/ 129 w 205"/>
                <a:gd name="T13" fmla="*/ 84 h 87"/>
                <a:gd name="T14" fmla="*/ 49 w 205"/>
                <a:gd name="T15" fmla="*/ 85 h 87"/>
                <a:gd name="T16" fmla="*/ 16 w 205"/>
                <a:gd name="T17" fmla="*/ 70 h 87"/>
                <a:gd name="T18" fmla="*/ 15 w 205"/>
                <a:gd name="T19" fmla="*/ 25 h 87"/>
                <a:gd name="T20" fmla="*/ 60 w 205"/>
                <a:gd name="T21" fmla="*/ 6 h 87"/>
                <a:gd name="T22" fmla="*/ 161 w 205"/>
                <a:gd name="T23" fmla="*/ 42 h 87"/>
                <a:gd name="T24" fmla="*/ 59 w 205"/>
                <a:gd name="T25" fmla="*/ 49 h 87"/>
                <a:gd name="T26" fmla="*/ 161 w 205"/>
                <a:gd name="T27" fmla="*/ 42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5" h="87">
                  <a:moveTo>
                    <a:pt x="60" y="6"/>
                  </a:moveTo>
                  <a:cubicBezTo>
                    <a:pt x="76" y="4"/>
                    <a:pt x="92" y="0"/>
                    <a:pt x="108" y="0"/>
                  </a:cubicBezTo>
                  <a:cubicBezTo>
                    <a:pt x="133" y="0"/>
                    <a:pt x="158" y="0"/>
                    <a:pt x="183" y="3"/>
                  </a:cubicBezTo>
                  <a:cubicBezTo>
                    <a:pt x="189" y="4"/>
                    <a:pt x="197" y="13"/>
                    <a:pt x="200" y="20"/>
                  </a:cubicBezTo>
                  <a:cubicBezTo>
                    <a:pt x="203" y="28"/>
                    <a:pt x="203" y="38"/>
                    <a:pt x="203" y="47"/>
                  </a:cubicBezTo>
                  <a:cubicBezTo>
                    <a:pt x="205" y="64"/>
                    <a:pt x="200" y="72"/>
                    <a:pt x="184" y="76"/>
                  </a:cubicBezTo>
                  <a:cubicBezTo>
                    <a:pt x="166" y="80"/>
                    <a:pt x="148" y="83"/>
                    <a:pt x="129" y="84"/>
                  </a:cubicBezTo>
                  <a:cubicBezTo>
                    <a:pt x="103" y="86"/>
                    <a:pt x="76" y="87"/>
                    <a:pt x="49" y="85"/>
                  </a:cubicBezTo>
                  <a:cubicBezTo>
                    <a:pt x="38" y="84"/>
                    <a:pt x="26" y="77"/>
                    <a:pt x="16" y="70"/>
                  </a:cubicBezTo>
                  <a:cubicBezTo>
                    <a:pt x="0" y="58"/>
                    <a:pt x="0" y="38"/>
                    <a:pt x="15" y="25"/>
                  </a:cubicBezTo>
                  <a:cubicBezTo>
                    <a:pt x="28" y="14"/>
                    <a:pt x="40" y="0"/>
                    <a:pt x="60" y="6"/>
                  </a:cubicBezTo>
                  <a:close/>
                  <a:moveTo>
                    <a:pt x="161" y="42"/>
                  </a:moveTo>
                  <a:cubicBezTo>
                    <a:pt x="145" y="30"/>
                    <a:pt x="72" y="35"/>
                    <a:pt x="59" y="49"/>
                  </a:cubicBezTo>
                  <a:cubicBezTo>
                    <a:pt x="95" y="46"/>
                    <a:pt x="128" y="44"/>
                    <a:pt x="161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55" name="文本框 54"/>
          <p:cNvSpPr txBox="1"/>
          <p:nvPr/>
        </p:nvSpPr>
        <p:spPr>
          <a:xfrm>
            <a:off x="213229" y="86033"/>
            <a:ext cx="108444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b="1" dirty="0">
                <a:solidFill>
                  <a:srgbClr val="09397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总结展望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9397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783514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F152ED3-4093-4670-8CA0-DDC8EA06E872}"/>
              </a:ext>
            </a:extLst>
          </p:cNvPr>
          <p:cNvSpPr/>
          <p:nvPr/>
        </p:nvSpPr>
        <p:spPr>
          <a:xfrm>
            <a:off x="302006" y="661134"/>
            <a:ext cx="2134015" cy="50959"/>
          </a:xfrm>
          <a:prstGeom prst="rect">
            <a:avLst/>
          </a:prstGeom>
          <a:solidFill>
            <a:srgbClr val="0939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F49F809E-699B-44AF-8952-808F52AD837F}"/>
              </a:ext>
            </a:extLst>
          </p:cNvPr>
          <p:cNvCxnSpPr>
            <a:cxnSpLocks/>
          </p:cNvCxnSpPr>
          <p:nvPr/>
        </p:nvCxnSpPr>
        <p:spPr>
          <a:xfrm>
            <a:off x="302006" y="670560"/>
            <a:ext cx="11587991" cy="0"/>
          </a:xfrm>
          <a:prstGeom prst="line">
            <a:avLst/>
          </a:prstGeom>
          <a:ln w="12700">
            <a:solidFill>
              <a:srgbClr val="0939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组合 5">
            <a:extLst>
              <a:ext uri="{FF2B5EF4-FFF2-40B4-BE49-F238E27FC236}">
                <a16:creationId xmlns:a16="http://schemas.microsoft.com/office/drawing/2014/main" id="{EF0FB118-4605-413D-9198-B8DFF0BE21E7}"/>
              </a:ext>
            </a:extLst>
          </p:cNvPr>
          <p:cNvGrpSpPr/>
          <p:nvPr/>
        </p:nvGrpSpPr>
        <p:grpSpPr>
          <a:xfrm>
            <a:off x="10509504" y="137621"/>
            <a:ext cx="1322832" cy="457961"/>
            <a:chOff x="1123951" y="1714500"/>
            <a:chExt cx="9913937" cy="3432176"/>
          </a:xfrm>
          <a:solidFill>
            <a:srgbClr val="09397E"/>
          </a:solidFill>
        </p:grpSpPr>
        <p:sp>
          <p:nvSpPr>
            <p:cNvPr id="7" name="Freeform 33">
              <a:extLst>
                <a:ext uri="{FF2B5EF4-FFF2-40B4-BE49-F238E27FC236}">
                  <a16:creationId xmlns:a16="http://schemas.microsoft.com/office/drawing/2014/main" id="{38A117DD-0774-4A7D-8709-C5CC07D4EDA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35576" y="1925638"/>
              <a:ext cx="1104900" cy="2470150"/>
            </a:xfrm>
            <a:custGeom>
              <a:avLst/>
              <a:gdLst>
                <a:gd name="T0" fmla="*/ 166 w 335"/>
                <a:gd name="T1" fmla="*/ 208 h 749"/>
                <a:gd name="T2" fmla="*/ 262 w 335"/>
                <a:gd name="T3" fmla="*/ 152 h 749"/>
                <a:gd name="T4" fmla="*/ 221 w 335"/>
                <a:gd name="T5" fmla="*/ 478 h 749"/>
                <a:gd name="T6" fmla="*/ 163 w 335"/>
                <a:gd name="T7" fmla="*/ 485 h 749"/>
                <a:gd name="T8" fmla="*/ 122 w 335"/>
                <a:gd name="T9" fmla="*/ 579 h 749"/>
                <a:gd name="T10" fmla="*/ 211 w 335"/>
                <a:gd name="T11" fmla="*/ 529 h 749"/>
                <a:gd name="T12" fmla="*/ 303 w 335"/>
                <a:gd name="T13" fmla="*/ 563 h 749"/>
                <a:gd name="T14" fmla="*/ 282 w 335"/>
                <a:gd name="T15" fmla="*/ 610 h 749"/>
                <a:gd name="T16" fmla="*/ 335 w 335"/>
                <a:gd name="T17" fmla="*/ 718 h 749"/>
                <a:gd name="T18" fmla="*/ 240 w 335"/>
                <a:gd name="T19" fmla="*/ 687 h 749"/>
                <a:gd name="T20" fmla="*/ 167 w 335"/>
                <a:gd name="T21" fmla="*/ 654 h 749"/>
                <a:gd name="T22" fmla="*/ 211 w 335"/>
                <a:gd name="T23" fmla="*/ 605 h 749"/>
                <a:gd name="T24" fmla="*/ 269 w 335"/>
                <a:gd name="T25" fmla="*/ 530 h 749"/>
                <a:gd name="T26" fmla="*/ 51 w 335"/>
                <a:gd name="T27" fmla="*/ 718 h 749"/>
                <a:gd name="T28" fmla="*/ 13 w 335"/>
                <a:gd name="T29" fmla="*/ 747 h 749"/>
                <a:gd name="T30" fmla="*/ 7 w 335"/>
                <a:gd name="T31" fmla="*/ 704 h 749"/>
                <a:gd name="T32" fmla="*/ 145 w 335"/>
                <a:gd name="T33" fmla="*/ 441 h 749"/>
                <a:gd name="T34" fmla="*/ 145 w 335"/>
                <a:gd name="T35" fmla="*/ 338 h 749"/>
                <a:gd name="T36" fmla="*/ 207 w 335"/>
                <a:gd name="T37" fmla="*/ 328 h 749"/>
                <a:gd name="T38" fmla="*/ 255 w 335"/>
                <a:gd name="T39" fmla="*/ 179 h 749"/>
                <a:gd name="T40" fmla="*/ 172 w 335"/>
                <a:gd name="T41" fmla="*/ 256 h 749"/>
                <a:gd name="T42" fmla="*/ 73 w 335"/>
                <a:gd name="T43" fmla="*/ 504 h 749"/>
                <a:gd name="T44" fmla="*/ 39 w 335"/>
                <a:gd name="T45" fmla="*/ 520 h 749"/>
                <a:gd name="T46" fmla="*/ 165 w 335"/>
                <a:gd name="T47" fmla="*/ 160 h 749"/>
                <a:gd name="T48" fmla="*/ 270 w 335"/>
                <a:gd name="T49" fmla="*/ 41 h 749"/>
                <a:gd name="T50" fmla="*/ 74 w 335"/>
                <a:gd name="T51" fmla="*/ 220 h 749"/>
                <a:gd name="T52" fmla="*/ 97 w 335"/>
                <a:gd name="T53" fmla="*/ 19 h 749"/>
                <a:gd name="T54" fmla="*/ 146 w 335"/>
                <a:gd name="T55" fmla="*/ 96 h 749"/>
                <a:gd name="T56" fmla="*/ 145 w 335"/>
                <a:gd name="T57" fmla="*/ 110 h 749"/>
                <a:gd name="T58" fmla="*/ 288 w 335"/>
                <a:gd name="T59" fmla="*/ 7 h 749"/>
                <a:gd name="T60" fmla="*/ 319 w 335"/>
                <a:gd name="T61" fmla="*/ 2 h 749"/>
                <a:gd name="T62" fmla="*/ 262 w 335"/>
                <a:gd name="T63" fmla="*/ 83 h 749"/>
                <a:gd name="T64" fmla="*/ 112 w 335"/>
                <a:gd name="T65" fmla="*/ 279 h 7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35" h="749">
                  <a:moveTo>
                    <a:pt x="116" y="283"/>
                  </a:moveTo>
                  <a:cubicBezTo>
                    <a:pt x="133" y="258"/>
                    <a:pt x="149" y="233"/>
                    <a:pt x="166" y="208"/>
                  </a:cubicBezTo>
                  <a:cubicBezTo>
                    <a:pt x="185" y="182"/>
                    <a:pt x="209" y="160"/>
                    <a:pt x="243" y="154"/>
                  </a:cubicBezTo>
                  <a:cubicBezTo>
                    <a:pt x="249" y="152"/>
                    <a:pt x="256" y="152"/>
                    <a:pt x="262" y="152"/>
                  </a:cubicBezTo>
                  <a:cubicBezTo>
                    <a:pt x="276" y="153"/>
                    <a:pt x="282" y="163"/>
                    <a:pt x="280" y="177"/>
                  </a:cubicBezTo>
                  <a:cubicBezTo>
                    <a:pt x="260" y="277"/>
                    <a:pt x="241" y="378"/>
                    <a:pt x="221" y="478"/>
                  </a:cubicBezTo>
                  <a:cubicBezTo>
                    <a:pt x="220" y="487"/>
                    <a:pt x="218" y="496"/>
                    <a:pt x="215" y="505"/>
                  </a:cubicBezTo>
                  <a:cubicBezTo>
                    <a:pt x="197" y="498"/>
                    <a:pt x="181" y="492"/>
                    <a:pt x="163" y="485"/>
                  </a:cubicBezTo>
                  <a:cubicBezTo>
                    <a:pt x="148" y="516"/>
                    <a:pt x="134" y="546"/>
                    <a:pt x="120" y="576"/>
                  </a:cubicBezTo>
                  <a:cubicBezTo>
                    <a:pt x="121" y="577"/>
                    <a:pt x="121" y="578"/>
                    <a:pt x="122" y="579"/>
                  </a:cubicBezTo>
                  <a:cubicBezTo>
                    <a:pt x="130" y="575"/>
                    <a:pt x="139" y="572"/>
                    <a:pt x="147" y="567"/>
                  </a:cubicBezTo>
                  <a:cubicBezTo>
                    <a:pt x="169" y="554"/>
                    <a:pt x="189" y="539"/>
                    <a:pt x="211" y="529"/>
                  </a:cubicBezTo>
                  <a:cubicBezTo>
                    <a:pt x="228" y="521"/>
                    <a:pt x="248" y="515"/>
                    <a:pt x="267" y="513"/>
                  </a:cubicBezTo>
                  <a:cubicBezTo>
                    <a:pt x="298" y="511"/>
                    <a:pt x="313" y="534"/>
                    <a:pt x="303" y="563"/>
                  </a:cubicBezTo>
                  <a:cubicBezTo>
                    <a:pt x="300" y="573"/>
                    <a:pt x="295" y="583"/>
                    <a:pt x="290" y="592"/>
                  </a:cubicBezTo>
                  <a:cubicBezTo>
                    <a:pt x="288" y="598"/>
                    <a:pt x="284" y="603"/>
                    <a:pt x="282" y="610"/>
                  </a:cubicBezTo>
                  <a:cubicBezTo>
                    <a:pt x="272" y="636"/>
                    <a:pt x="272" y="639"/>
                    <a:pt x="295" y="656"/>
                  </a:cubicBezTo>
                  <a:cubicBezTo>
                    <a:pt x="316" y="671"/>
                    <a:pt x="332" y="690"/>
                    <a:pt x="335" y="718"/>
                  </a:cubicBezTo>
                  <a:cubicBezTo>
                    <a:pt x="297" y="718"/>
                    <a:pt x="280" y="686"/>
                    <a:pt x="254" y="667"/>
                  </a:cubicBezTo>
                  <a:cubicBezTo>
                    <a:pt x="249" y="674"/>
                    <a:pt x="245" y="681"/>
                    <a:pt x="240" y="687"/>
                  </a:cubicBezTo>
                  <a:cubicBezTo>
                    <a:pt x="228" y="704"/>
                    <a:pt x="214" y="707"/>
                    <a:pt x="199" y="693"/>
                  </a:cubicBezTo>
                  <a:cubicBezTo>
                    <a:pt x="187" y="682"/>
                    <a:pt x="176" y="668"/>
                    <a:pt x="167" y="654"/>
                  </a:cubicBezTo>
                  <a:cubicBezTo>
                    <a:pt x="155" y="637"/>
                    <a:pt x="157" y="625"/>
                    <a:pt x="167" y="613"/>
                  </a:cubicBezTo>
                  <a:cubicBezTo>
                    <a:pt x="178" y="601"/>
                    <a:pt x="193" y="598"/>
                    <a:pt x="211" y="605"/>
                  </a:cubicBezTo>
                  <a:cubicBezTo>
                    <a:pt x="222" y="609"/>
                    <a:pt x="234" y="612"/>
                    <a:pt x="245" y="616"/>
                  </a:cubicBezTo>
                  <a:cubicBezTo>
                    <a:pt x="273" y="552"/>
                    <a:pt x="273" y="552"/>
                    <a:pt x="269" y="530"/>
                  </a:cubicBezTo>
                  <a:cubicBezTo>
                    <a:pt x="231" y="534"/>
                    <a:pt x="200" y="553"/>
                    <a:pt x="174" y="579"/>
                  </a:cubicBezTo>
                  <a:cubicBezTo>
                    <a:pt x="132" y="624"/>
                    <a:pt x="92" y="672"/>
                    <a:pt x="51" y="718"/>
                  </a:cubicBezTo>
                  <a:cubicBezTo>
                    <a:pt x="44" y="726"/>
                    <a:pt x="37" y="734"/>
                    <a:pt x="30" y="741"/>
                  </a:cubicBezTo>
                  <a:cubicBezTo>
                    <a:pt x="25" y="745"/>
                    <a:pt x="17" y="749"/>
                    <a:pt x="13" y="747"/>
                  </a:cubicBezTo>
                  <a:cubicBezTo>
                    <a:pt x="7" y="744"/>
                    <a:pt x="1" y="736"/>
                    <a:pt x="1" y="730"/>
                  </a:cubicBezTo>
                  <a:cubicBezTo>
                    <a:pt x="0" y="722"/>
                    <a:pt x="3" y="712"/>
                    <a:pt x="7" y="704"/>
                  </a:cubicBezTo>
                  <a:cubicBezTo>
                    <a:pt x="35" y="655"/>
                    <a:pt x="64" y="606"/>
                    <a:pt x="91" y="556"/>
                  </a:cubicBezTo>
                  <a:cubicBezTo>
                    <a:pt x="111" y="519"/>
                    <a:pt x="128" y="480"/>
                    <a:pt x="145" y="441"/>
                  </a:cubicBezTo>
                  <a:cubicBezTo>
                    <a:pt x="148" y="434"/>
                    <a:pt x="149" y="424"/>
                    <a:pt x="146" y="417"/>
                  </a:cubicBezTo>
                  <a:cubicBezTo>
                    <a:pt x="138" y="391"/>
                    <a:pt x="141" y="364"/>
                    <a:pt x="145" y="338"/>
                  </a:cubicBezTo>
                  <a:cubicBezTo>
                    <a:pt x="147" y="320"/>
                    <a:pt x="158" y="309"/>
                    <a:pt x="172" y="306"/>
                  </a:cubicBezTo>
                  <a:cubicBezTo>
                    <a:pt x="185" y="304"/>
                    <a:pt x="198" y="312"/>
                    <a:pt x="207" y="328"/>
                  </a:cubicBezTo>
                  <a:cubicBezTo>
                    <a:pt x="211" y="336"/>
                    <a:pt x="215" y="345"/>
                    <a:pt x="222" y="359"/>
                  </a:cubicBezTo>
                  <a:cubicBezTo>
                    <a:pt x="233" y="298"/>
                    <a:pt x="244" y="241"/>
                    <a:pt x="255" y="179"/>
                  </a:cubicBezTo>
                  <a:cubicBezTo>
                    <a:pt x="245" y="183"/>
                    <a:pt x="236" y="185"/>
                    <a:pt x="231" y="190"/>
                  </a:cubicBezTo>
                  <a:cubicBezTo>
                    <a:pt x="210" y="211"/>
                    <a:pt x="188" y="232"/>
                    <a:pt x="172" y="256"/>
                  </a:cubicBezTo>
                  <a:cubicBezTo>
                    <a:pt x="154" y="284"/>
                    <a:pt x="139" y="316"/>
                    <a:pt x="127" y="347"/>
                  </a:cubicBezTo>
                  <a:cubicBezTo>
                    <a:pt x="107" y="399"/>
                    <a:pt x="91" y="452"/>
                    <a:pt x="73" y="504"/>
                  </a:cubicBezTo>
                  <a:cubicBezTo>
                    <a:pt x="70" y="511"/>
                    <a:pt x="77" y="520"/>
                    <a:pt x="67" y="526"/>
                  </a:cubicBezTo>
                  <a:cubicBezTo>
                    <a:pt x="55" y="532"/>
                    <a:pt x="46" y="531"/>
                    <a:pt x="39" y="520"/>
                  </a:cubicBezTo>
                  <a:cubicBezTo>
                    <a:pt x="24" y="498"/>
                    <a:pt x="27" y="473"/>
                    <a:pt x="32" y="450"/>
                  </a:cubicBezTo>
                  <a:cubicBezTo>
                    <a:pt x="55" y="344"/>
                    <a:pt x="100" y="248"/>
                    <a:pt x="165" y="160"/>
                  </a:cubicBezTo>
                  <a:cubicBezTo>
                    <a:pt x="194" y="119"/>
                    <a:pt x="228" y="84"/>
                    <a:pt x="265" y="51"/>
                  </a:cubicBezTo>
                  <a:cubicBezTo>
                    <a:pt x="267" y="49"/>
                    <a:pt x="268" y="44"/>
                    <a:pt x="270" y="41"/>
                  </a:cubicBezTo>
                  <a:cubicBezTo>
                    <a:pt x="268" y="40"/>
                    <a:pt x="267" y="39"/>
                    <a:pt x="266" y="38"/>
                  </a:cubicBezTo>
                  <a:cubicBezTo>
                    <a:pt x="202" y="99"/>
                    <a:pt x="138" y="160"/>
                    <a:pt x="74" y="220"/>
                  </a:cubicBezTo>
                  <a:cubicBezTo>
                    <a:pt x="45" y="201"/>
                    <a:pt x="41" y="170"/>
                    <a:pt x="52" y="140"/>
                  </a:cubicBezTo>
                  <a:cubicBezTo>
                    <a:pt x="67" y="100"/>
                    <a:pt x="82" y="59"/>
                    <a:pt x="97" y="19"/>
                  </a:cubicBezTo>
                  <a:cubicBezTo>
                    <a:pt x="100" y="10"/>
                    <a:pt x="105" y="10"/>
                    <a:pt x="112" y="12"/>
                  </a:cubicBezTo>
                  <a:cubicBezTo>
                    <a:pt x="148" y="22"/>
                    <a:pt x="164" y="63"/>
                    <a:pt x="146" y="96"/>
                  </a:cubicBezTo>
                  <a:cubicBezTo>
                    <a:pt x="144" y="100"/>
                    <a:pt x="143" y="104"/>
                    <a:pt x="141" y="108"/>
                  </a:cubicBezTo>
                  <a:cubicBezTo>
                    <a:pt x="143" y="109"/>
                    <a:pt x="144" y="109"/>
                    <a:pt x="145" y="110"/>
                  </a:cubicBezTo>
                  <a:cubicBezTo>
                    <a:pt x="171" y="90"/>
                    <a:pt x="198" y="69"/>
                    <a:pt x="224" y="50"/>
                  </a:cubicBezTo>
                  <a:cubicBezTo>
                    <a:pt x="245" y="35"/>
                    <a:pt x="266" y="21"/>
                    <a:pt x="288" y="7"/>
                  </a:cubicBezTo>
                  <a:cubicBezTo>
                    <a:pt x="291" y="5"/>
                    <a:pt x="295" y="1"/>
                    <a:pt x="299" y="1"/>
                  </a:cubicBezTo>
                  <a:cubicBezTo>
                    <a:pt x="306" y="0"/>
                    <a:pt x="313" y="2"/>
                    <a:pt x="319" y="2"/>
                  </a:cubicBezTo>
                  <a:cubicBezTo>
                    <a:pt x="319" y="8"/>
                    <a:pt x="320" y="16"/>
                    <a:pt x="317" y="20"/>
                  </a:cubicBezTo>
                  <a:cubicBezTo>
                    <a:pt x="300" y="42"/>
                    <a:pt x="283" y="65"/>
                    <a:pt x="262" y="83"/>
                  </a:cubicBezTo>
                  <a:cubicBezTo>
                    <a:pt x="215" y="126"/>
                    <a:pt x="172" y="171"/>
                    <a:pt x="140" y="226"/>
                  </a:cubicBezTo>
                  <a:cubicBezTo>
                    <a:pt x="130" y="243"/>
                    <a:pt x="121" y="262"/>
                    <a:pt x="112" y="279"/>
                  </a:cubicBezTo>
                  <a:cubicBezTo>
                    <a:pt x="113" y="280"/>
                    <a:pt x="115" y="281"/>
                    <a:pt x="116" y="2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8" name="Freeform 34">
              <a:extLst>
                <a:ext uri="{FF2B5EF4-FFF2-40B4-BE49-F238E27FC236}">
                  <a16:creationId xmlns:a16="http://schemas.microsoft.com/office/drawing/2014/main" id="{32021CF3-594B-45CE-BF29-E16CF0C325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504363" y="2192338"/>
              <a:ext cx="1533525" cy="2192338"/>
            </a:xfrm>
            <a:custGeom>
              <a:avLst/>
              <a:gdLst>
                <a:gd name="T0" fmla="*/ 73 w 465"/>
                <a:gd name="T1" fmla="*/ 578 h 665"/>
                <a:gd name="T2" fmla="*/ 192 w 465"/>
                <a:gd name="T3" fmla="*/ 621 h 665"/>
                <a:gd name="T4" fmla="*/ 214 w 465"/>
                <a:gd name="T5" fmla="*/ 482 h 665"/>
                <a:gd name="T6" fmla="*/ 108 w 465"/>
                <a:gd name="T7" fmla="*/ 527 h 665"/>
                <a:gd name="T8" fmla="*/ 2 w 465"/>
                <a:gd name="T9" fmla="*/ 514 h 665"/>
                <a:gd name="T10" fmla="*/ 176 w 465"/>
                <a:gd name="T11" fmla="*/ 438 h 665"/>
                <a:gd name="T12" fmla="*/ 172 w 465"/>
                <a:gd name="T13" fmla="*/ 380 h 665"/>
                <a:gd name="T14" fmla="*/ 252 w 465"/>
                <a:gd name="T15" fmla="*/ 303 h 665"/>
                <a:gd name="T16" fmla="*/ 209 w 465"/>
                <a:gd name="T17" fmla="*/ 283 h 665"/>
                <a:gd name="T18" fmla="*/ 103 w 465"/>
                <a:gd name="T19" fmla="*/ 292 h 665"/>
                <a:gd name="T20" fmla="*/ 106 w 465"/>
                <a:gd name="T21" fmla="*/ 168 h 665"/>
                <a:gd name="T22" fmla="*/ 123 w 465"/>
                <a:gd name="T23" fmla="*/ 272 h 665"/>
                <a:gd name="T24" fmla="*/ 246 w 465"/>
                <a:gd name="T25" fmla="*/ 257 h 665"/>
                <a:gd name="T26" fmla="*/ 244 w 465"/>
                <a:gd name="T27" fmla="*/ 242 h 665"/>
                <a:gd name="T28" fmla="*/ 208 w 465"/>
                <a:gd name="T29" fmla="*/ 231 h 665"/>
                <a:gd name="T30" fmla="*/ 230 w 465"/>
                <a:gd name="T31" fmla="*/ 218 h 665"/>
                <a:gd name="T32" fmla="*/ 167 w 465"/>
                <a:gd name="T33" fmla="*/ 245 h 665"/>
                <a:gd name="T34" fmla="*/ 134 w 465"/>
                <a:gd name="T35" fmla="*/ 229 h 665"/>
                <a:gd name="T36" fmla="*/ 154 w 465"/>
                <a:gd name="T37" fmla="*/ 209 h 665"/>
                <a:gd name="T38" fmla="*/ 214 w 465"/>
                <a:gd name="T39" fmla="*/ 147 h 665"/>
                <a:gd name="T40" fmla="*/ 195 w 465"/>
                <a:gd name="T41" fmla="*/ 120 h 665"/>
                <a:gd name="T42" fmla="*/ 215 w 465"/>
                <a:gd name="T43" fmla="*/ 90 h 665"/>
                <a:gd name="T44" fmla="*/ 210 w 465"/>
                <a:gd name="T45" fmla="*/ 72 h 665"/>
                <a:gd name="T46" fmla="*/ 275 w 465"/>
                <a:gd name="T47" fmla="*/ 40 h 665"/>
                <a:gd name="T48" fmla="*/ 329 w 465"/>
                <a:gd name="T49" fmla="*/ 24 h 665"/>
                <a:gd name="T50" fmla="*/ 298 w 465"/>
                <a:gd name="T51" fmla="*/ 81 h 665"/>
                <a:gd name="T52" fmla="*/ 312 w 465"/>
                <a:gd name="T53" fmla="*/ 90 h 665"/>
                <a:gd name="T54" fmla="*/ 307 w 465"/>
                <a:gd name="T55" fmla="*/ 166 h 665"/>
                <a:gd name="T56" fmla="*/ 292 w 465"/>
                <a:gd name="T57" fmla="*/ 224 h 665"/>
                <a:gd name="T58" fmla="*/ 404 w 465"/>
                <a:gd name="T59" fmla="*/ 25 h 665"/>
                <a:gd name="T60" fmla="*/ 334 w 465"/>
                <a:gd name="T61" fmla="*/ 43 h 665"/>
                <a:gd name="T62" fmla="*/ 334 w 465"/>
                <a:gd name="T63" fmla="*/ 30 h 665"/>
                <a:gd name="T64" fmla="*/ 417 w 465"/>
                <a:gd name="T65" fmla="*/ 38 h 665"/>
                <a:gd name="T66" fmla="*/ 336 w 465"/>
                <a:gd name="T67" fmla="*/ 187 h 665"/>
                <a:gd name="T68" fmla="*/ 372 w 465"/>
                <a:gd name="T69" fmla="*/ 223 h 665"/>
                <a:gd name="T70" fmla="*/ 464 w 465"/>
                <a:gd name="T71" fmla="*/ 221 h 665"/>
                <a:gd name="T72" fmla="*/ 429 w 465"/>
                <a:gd name="T73" fmla="*/ 266 h 665"/>
                <a:gd name="T74" fmla="*/ 240 w 465"/>
                <a:gd name="T75" fmla="*/ 326 h 665"/>
                <a:gd name="T76" fmla="*/ 264 w 465"/>
                <a:gd name="T77" fmla="*/ 338 h 665"/>
                <a:gd name="T78" fmla="*/ 237 w 465"/>
                <a:gd name="T79" fmla="*/ 420 h 665"/>
                <a:gd name="T80" fmla="*/ 271 w 465"/>
                <a:gd name="T81" fmla="*/ 421 h 665"/>
                <a:gd name="T82" fmla="*/ 393 w 465"/>
                <a:gd name="T83" fmla="*/ 453 h 665"/>
                <a:gd name="T84" fmla="*/ 346 w 465"/>
                <a:gd name="T85" fmla="*/ 462 h 665"/>
                <a:gd name="T86" fmla="*/ 252 w 465"/>
                <a:gd name="T87" fmla="*/ 469 h 665"/>
                <a:gd name="T88" fmla="*/ 241 w 465"/>
                <a:gd name="T89" fmla="*/ 579 h 665"/>
                <a:gd name="T90" fmla="*/ 252 w 465"/>
                <a:gd name="T91" fmla="*/ 631 h 665"/>
                <a:gd name="T92" fmla="*/ 43 w 465"/>
                <a:gd name="T93" fmla="*/ 568 h 665"/>
                <a:gd name="T94" fmla="*/ 446 w 465"/>
                <a:gd name="T95" fmla="*/ 224 h 665"/>
                <a:gd name="T96" fmla="*/ 330 w 465"/>
                <a:gd name="T97" fmla="*/ 248 h 665"/>
                <a:gd name="T98" fmla="*/ 296 w 465"/>
                <a:gd name="T99" fmla="*/ 102 h 665"/>
                <a:gd name="T100" fmla="*/ 291 w 465"/>
                <a:gd name="T101" fmla="*/ 165 h 665"/>
                <a:gd name="T102" fmla="*/ 296 w 465"/>
                <a:gd name="T103" fmla="*/ 102 h 665"/>
                <a:gd name="T104" fmla="*/ 259 w 465"/>
                <a:gd name="T105" fmla="*/ 198 h 6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65" h="665">
                  <a:moveTo>
                    <a:pt x="43" y="568"/>
                  </a:moveTo>
                  <a:cubicBezTo>
                    <a:pt x="54" y="571"/>
                    <a:pt x="64" y="574"/>
                    <a:pt x="73" y="578"/>
                  </a:cubicBezTo>
                  <a:cubicBezTo>
                    <a:pt x="95" y="588"/>
                    <a:pt x="116" y="600"/>
                    <a:pt x="139" y="608"/>
                  </a:cubicBezTo>
                  <a:cubicBezTo>
                    <a:pt x="156" y="615"/>
                    <a:pt x="174" y="617"/>
                    <a:pt x="192" y="621"/>
                  </a:cubicBezTo>
                  <a:cubicBezTo>
                    <a:pt x="206" y="624"/>
                    <a:pt x="213" y="616"/>
                    <a:pt x="214" y="603"/>
                  </a:cubicBezTo>
                  <a:cubicBezTo>
                    <a:pt x="214" y="564"/>
                    <a:pt x="214" y="525"/>
                    <a:pt x="214" y="482"/>
                  </a:cubicBezTo>
                  <a:cubicBezTo>
                    <a:pt x="197" y="487"/>
                    <a:pt x="182" y="489"/>
                    <a:pt x="169" y="495"/>
                  </a:cubicBezTo>
                  <a:cubicBezTo>
                    <a:pt x="148" y="505"/>
                    <a:pt x="129" y="518"/>
                    <a:pt x="108" y="527"/>
                  </a:cubicBezTo>
                  <a:cubicBezTo>
                    <a:pt x="86" y="536"/>
                    <a:pt x="62" y="543"/>
                    <a:pt x="39" y="549"/>
                  </a:cubicBezTo>
                  <a:cubicBezTo>
                    <a:pt x="25" y="553"/>
                    <a:pt x="0" y="529"/>
                    <a:pt x="2" y="514"/>
                  </a:cubicBezTo>
                  <a:cubicBezTo>
                    <a:pt x="2" y="510"/>
                    <a:pt x="7" y="506"/>
                    <a:pt x="11" y="504"/>
                  </a:cubicBezTo>
                  <a:cubicBezTo>
                    <a:pt x="66" y="482"/>
                    <a:pt x="121" y="459"/>
                    <a:pt x="176" y="438"/>
                  </a:cubicBezTo>
                  <a:cubicBezTo>
                    <a:pt x="216" y="423"/>
                    <a:pt x="236" y="408"/>
                    <a:pt x="259" y="367"/>
                  </a:cubicBezTo>
                  <a:cubicBezTo>
                    <a:pt x="229" y="371"/>
                    <a:pt x="202" y="376"/>
                    <a:pt x="172" y="380"/>
                  </a:cubicBezTo>
                  <a:cubicBezTo>
                    <a:pt x="174" y="360"/>
                    <a:pt x="184" y="346"/>
                    <a:pt x="198" y="335"/>
                  </a:cubicBezTo>
                  <a:cubicBezTo>
                    <a:pt x="215" y="323"/>
                    <a:pt x="233" y="312"/>
                    <a:pt x="252" y="303"/>
                  </a:cubicBezTo>
                  <a:cubicBezTo>
                    <a:pt x="274" y="292"/>
                    <a:pt x="275" y="293"/>
                    <a:pt x="269" y="263"/>
                  </a:cubicBezTo>
                  <a:cubicBezTo>
                    <a:pt x="249" y="270"/>
                    <a:pt x="229" y="276"/>
                    <a:pt x="209" y="283"/>
                  </a:cubicBezTo>
                  <a:cubicBezTo>
                    <a:pt x="183" y="292"/>
                    <a:pt x="157" y="303"/>
                    <a:pt x="130" y="311"/>
                  </a:cubicBezTo>
                  <a:cubicBezTo>
                    <a:pt x="112" y="317"/>
                    <a:pt x="104" y="310"/>
                    <a:pt x="103" y="292"/>
                  </a:cubicBezTo>
                  <a:cubicBezTo>
                    <a:pt x="103" y="268"/>
                    <a:pt x="105" y="243"/>
                    <a:pt x="106" y="219"/>
                  </a:cubicBezTo>
                  <a:cubicBezTo>
                    <a:pt x="106" y="202"/>
                    <a:pt x="106" y="185"/>
                    <a:pt x="106" y="168"/>
                  </a:cubicBezTo>
                  <a:cubicBezTo>
                    <a:pt x="119" y="167"/>
                    <a:pt x="124" y="173"/>
                    <a:pt x="124" y="185"/>
                  </a:cubicBezTo>
                  <a:cubicBezTo>
                    <a:pt x="123" y="214"/>
                    <a:pt x="123" y="243"/>
                    <a:pt x="123" y="272"/>
                  </a:cubicBezTo>
                  <a:cubicBezTo>
                    <a:pt x="123" y="277"/>
                    <a:pt x="124" y="282"/>
                    <a:pt x="124" y="287"/>
                  </a:cubicBezTo>
                  <a:cubicBezTo>
                    <a:pt x="166" y="277"/>
                    <a:pt x="206" y="267"/>
                    <a:pt x="246" y="257"/>
                  </a:cubicBezTo>
                  <a:cubicBezTo>
                    <a:pt x="249" y="256"/>
                    <a:pt x="251" y="252"/>
                    <a:pt x="254" y="249"/>
                  </a:cubicBezTo>
                  <a:cubicBezTo>
                    <a:pt x="250" y="247"/>
                    <a:pt x="248" y="243"/>
                    <a:pt x="244" y="242"/>
                  </a:cubicBezTo>
                  <a:cubicBezTo>
                    <a:pt x="236" y="240"/>
                    <a:pt x="227" y="240"/>
                    <a:pt x="219" y="238"/>
                  </a:cubicBezTo>
                  <a:cubicBezTo>
                    <a:pt x="215" y="237"/>
                    <a:pt x="212" y="233"/>
                    <a:pt x="208" y="231"/>
                  </a:cubicBezTo>
                  <a:cubicBezTo>
                    <a:pt x="211" y="228"/>
                    <a:pt x="214" y="226"/>
                    <a:pt x="218" y="224"/>
                  </a:cubicBezTo>
                  <a:cubicBezTo>
                    <a:pt x="221" y="222"/>
                    <a:pt x="225" y="221"/>
                    <a:pt x="230" y="218"/>
                  </a:cubicBezTo>
                  <a:cubicBezTo>
                    <a:pt x="226" y="210"/>
                    <a:pt x="221" y="202"/>
                    <a:pt x="216" y="192"/>
                  </a:cubicBezTo>
                  <a:cubicBezTo>
                    <a:pt x="200" y="210"/>
                    <a:pt x="184" y="227"/>
                    <a:pt x="167" y="245"/>
                  </a:cubicBezTo>
                  <a:cubicBezTo>
                    <a:pt x="166" y="239"/>
                    <a:pt x="166" y="236"/>
                    <a:pt x="166" y="235"/>
                  </a:cubicBezTo>
                  <a:cubicBezTo>
                    <a:pt x="154" y="233"/>
                    <a:pt x="140" y="235"/>
                    <a:pt x="134" y="229"/>
                  </a:cubicBezTo>
                  <a:cubicBezTo>
                    <a:pt x="126" y="222"/>
                    <a:pt x="127" y="208"/>
                    <a:pt x="137" y="197"/>
                  </a:cubicBezTo>
                  <a:cubicBezTo>
                    <a:pt x="142" y="201"/>
                    <a:pt x="147" y="204"/>
                    <a:pt x="154" y="209"/>
                  </a:cubicBezTo>
                  <a:cubicBezTo>
                    <a:pt x="163" y="198"/>
                    <a:pt x="172" y="186"/>
                    <a:pt x="181" y="176"/>
                  </a:cubicBezTo>
                  <a:cubicBezTo>
                    <a:pt x="191" y="166"/>
                    <a:pt x="201" y="153"/>
                    <a:pt x="214" y="147"/>
                  </a:cubicBezTo>
                  <a:cubicBezTo>
                    <a:pt x="234" y="137"/>
                    <a:pt x="246" y="123"/>
                    <a:pt x="253" y="101"/>
                  </a:cubicBezTo>
                  <a:cubicBezTo>
                    <a:pt x="233" y="107"/>
                    <a:pt x="214" y="113"/>
                    <a:pt x="195" y="120"/>
                  </a:cubicBezTo>
                  <a:cubicBezTo>
                    <a:pt x="194" y="118"/>
                    <a:pt x="194" y="117"/>
                    <a:pt x="193" y="116"/>
                  </a:cubicBezTo>
                  <a:cubicBezTo>
                    <a:pt x="200" y="108"/>
                    <a:pt x="206" y="100"/>
                    <a:pt x="215" y="90"/>
                  </a:cubicBezTo>
                  <a:cubicBezTo>
                    <a:pt x="207" y="89"/>
                    <a:pt x="203" y="88"/>
                    <a:pt x="197" y="87"/>
                  </a:cubicBezTo>
                  <a:cubicBezTo>
                    <a:pt x="201" y="82"/>
                    <a:pt x="205" y="77"/>
                    <a:pt x="210" y="72"/>
                  </a:cubicBezTo>
                  <a:cubicBezTo>
                    <a:pt x="210" y="71"/>
                    <a:pt x="212" y="71"/>
                    <a:pt x="213" y="71"/>
                  </a:cubicBezTo>
                  <a:cubicBezTo>
                    <a:pt x="242" y="79"/>
                    <a:pt x="257" y="56"/>
                    <a:pt x="275" y="40"/>
                  </a:cubicBezTo>
                  <a:cubicBezTo>
                    <a:pt x="287" y="29"/>
                    <a:pt x="299" y="17"/>
                    <a:pt x="311" y="6"/>
                  </a:cubicBezTo>
                  <a:cubicBezTo>
                    <a:pt x="317" y="12"/>
                    <a:pt x="323" y="18"/>
                    <a:pt x="329" y="24"/>
                  </a:cubicBezTo>
                  <a:cubicBezTo>
                    <a:pt x="307" y="43"/>
                    <a:pt x="284" y="61"/>
                    <a:pt x="262" y="80"/>
                  </a:cubicBezTo>
                  <a:cubicBezTo>
                    <a:pt x="274" y="93"/>
                    <a:pt x="286" y="94"/>
                    <a:pt x="298" y="81"/>
                  </a:cubicBezTo>
                  <a:cubicBezTo>
                    <a:pt x="300" y="78"/>
                    <a:pt x="305" y="78"/>
                    <a:pt x="309" y="76"/>
                  </a:cubicBezTo>
                  <a:cubicBezTo>
                    <a:pt x="310" y="81"/>
                    <a:pt x="312" y="85"/>
                    <a:pt x="312" y="90"/>
                  </a:cubicBezTo>
                  <a:cubicBezTo>
                    <a:pt x="310" y="112"/>
                    <a:pt x="308" y="134"/>
                    <a:pt x="306" y="157"/>
                  </a:cubicBezTo>
                  <a:cubicBezTo>
                    <a:pt x="306" y="160"/>
                    <a:pt x="305" y="163"/>
                    <a:pt x="307" y="166"/>
                  </a:cubicBezTo>
                  <a:cubicBezTo>
                    <a:pt x="320" y="189"/>
                    <a:pt x="305" y="205"/>
                    <a:pt x="293" y="222"/>
                  </a:cubicBezTo>
                  <a:cubicBezTo>
                    <a:pt x="293" y="222"/>
                    <a:pt x="292" y="224"/>
                    <a:pt x="292" y="224"/>
                  </a:cubicBezTo>
                  <a:cubicBezTo>
                    <a:pt x="292" y="225"/>
                    <a:pt x="292" y="225"/>
                    <a:pt x="294" y="228"/>
                  </a:cubicBezTo>
                  <a:cubicBezTo>
                    <a:pt x="338" y="164"/>
                    <a:pt x="376" y="98"/>
                    <a:pt x="404" y="25"/>
                  </a:cubicBezTo>
                  <a:cubicBezTo>
                    <a:pt x="390" y="21"/>
                    <a:pt x="379" y="23"/>
                    <a:pt x="367" y="30"/>
                  </a:cubicBezTo>
                  <a:cubicBezTo>
                    <a:pt x="357" y="36"/>
                    <a:pt x="345" y="39"/>
                    <a:pt x="334" y="43"/>
                  </a:cubicBezTo>
                  <a:cubicBezTo>
                    <a:pt x="333" y="42"/>
                    <a:pt x="332" y="40"/>
                    <a:pt x="331" y="39"/>
                  </a:cubicBezTo>
                  <a:cubicBezTo>
                    <a:pt x="332" y="36"/>
                    <a:pt x="332" y="31"/>
                    <a:pt x="334" y="30"/>
                  </a:cubicBezTo>
                  <a:cubicBezTo>
                    <a:pt x="352" y="22"/>
                    <a:pt x="370" y="12"/>
                    <a:pt x="389" y="7"/>
                  </a:cubicBezTo>
                  <a:cubicBezTo>
                    <a:pt x="414" y="0"/>
                    <a:pt x="426" y="13"/>
                    <a:pt x="417" y="38"/>
                  </a:cubicBezTo>
                  <a:cubicBezTo>
                    <a:pt x="410" y="57"/>
                    <a:pt x="399" y="74"/>
                    <a:pt x="389" y="92"/>
                  </a:cubicBezTo>
                  <a:cubicBezTo>
                    <a:pt x="371" y="124"/>
                    <a:pt x="352" y="155"/>
                    <a:pt x="336" y="187"/>
                  </a:cubicBezTo>
                  <a:cubicBezTo>
                    <a:pt x="329" y="200"/>
                    <a:pt x="327" y="214"/>
                    <a:pt x="322" y="233"/>
                  </a:cubicBezTo>
                  <a:cubicBezTo>
                    <a:pt x="341" y="229"/>
                    <a:pt x="356" y="225"/>
                    <a:pt x="372" y="223"/>
                  </a:cubicBezTo>
                  <a:cubicBezTo>
                    <a:pt x="396" y="219"/>
                    <a:pt x="421" y="215"/>
                    <a:pt x="445" y="213"/>
                  </a:cubicBezTo>
                  <a:cubicBezTo>
                    <a:pt x="452" y="213"/>
                    <a:pt x="463" y="217"/>
                    <a:pt x="464" y="221"/>
                  </a:cubicBezTo>
                  <a:cubicBezTo>
                    <a:pt x="465" y="229"/>
                    <a:pt x="464" y="240"/>
                    <a:pt x="459" y="246"/>
                  </a:cubicBezTo>
                  <a:cubicBezTo>
                    <a:pt x="451" y="255"/>
                    <a:pt x="440" y="262"/>
                    <a:pt x="429" y="266"/>
                  </a:cubicBezTo>
                  <a:cubicBezTo>
                    <a:pt x="385" y="279"/>
                    <a:pt x="341" y="291"/>
                    <a:pt x="297" y="305"/>
                  </a:cubicBezTo>
                  <a:cubicBezTo>
                    <a:pt x="277" y="310"/>
                    <a:pt x="258" y="318"/>
                    <a:pt x="240" y="326"/>
                  </a:cubicBezTo>
                  <a:cubicBezTo>
                    <a:pt x="232" y="329"/>
                    <a:pt x="226" y="335"/>
                    <a:pt x="222" y="343"/>
                  </a:cubicBezTo>
                  <a:cubicBezTo>
                    <a:pt x="236" y="341"/>
                    <a:pt x="250" y="341"/>
                    <a:pt x="264" y="338"/>
                  </a:cubicBezTo>
                  <a:cubicBezTo>
                    <a:pt x="283" y="335"/>
                    <a:pt x="299" y="338"/>
                    <a:pt x="311" y="355"/>
                  </a:cubicBezTo>
                  <a:cubicBezTo>
                    <a:pt x="300" y="391"/>
                    <a:pt x="262" y="399"/>
                    <a:pt x="237" y="420"/>
                  </a:cubicBezTo>
                  <a:cubicBezTo>
                    <a:pt x="237" y="422"/>
                    <a:pt x="238" y="423"/>
                    <a:pt x="239" y="425"/>
                  </a:cubicBezTo>
                  <a:cubicBezTo>
                    <a:pt x="249" y="424"/>
                    <a:pt x="260" y="423"/>
                    <a:pt x="271" y="421"/>
                  </a:cubicBezTo>
                  <a:cubicBezTo>
                    <a:pt x="301" y="416"/>
                    <a:pt x="331" y="411"/>
                    <a:pt x="361" y="407"/>
                  </a:cubicBezTo>
                  <a:cubicBezTo>
                    <a:pt x="388" y="404"/>
                    <a:pt x="405" y="429"/>
                    <a:pt x="393" y="453"/>
                  </a:cubicBezTo>
                  <a:cubicBezTo>
                    <a:pt x="388" y="466"/>
                    <a:pt x="374" y="470"/>
                    <a:pt x="355" y="466"/>
                  </a:cubicBezTo>
                  <a:cubicBezTo>
                    <a:pt x="352" y="465"/>
                    <a:pt x="348" y="464"/>
                    <a:pt x="346" y="462"/>
                  </a:cubicBezTo>
                  <a:cubicBezTo>
                    <a:pt x="327" y="448"/>
                    <a:pt x="309" y="452"/>
                    <a:pt x="289" y="461"/>
                  </a:cubicBezTo>
                  <a:cubicBezTo>
                    <a:pt x="278" y="466"/>
                    <a:pt x="264" y="467"/>
                    <a:pt x="252" y="469"/>
                  </a:cubicBezTo>
                  <a:cubicBezTo>
                    <a:pt x="242" y="471"/>
                    <a:pt x="237" y="474"/>
                    <a:pt x="237" y="485"/>
                  </a:cubicBezTo>
                  <a:cubicBezTo>
                    <a:pt x="239" y="516"/>
                    <a:pt x="240" y="548"/>
                    <a:pt x="241" y="579"/>
                  </a:cubicBezTo>
                  <a:cubicBezTo>
                    <a:pt x="241" y="582"/>
                    <a:pt x="242" y="586"/>
                    <a:pt x="243" y="588"/>
                  </a:cubicBezTo>
                  <a:cubicBezTo>
                    <a:pt x="257" y="600"/>
                    <a:pt x="254" y="617"/>
                    <a:pt x="252" y="631"/>
                  </a:cubicBezTo>
                  <a:cubicBezTo>
                    <a:pt x="250" y="641"/>
                    <a:pt x="241" y="651"/>
                    <a:pt x="236" y="660"/>
                  </a:cubicBezTo>
                  <a:cubicBezTo>
                    <a:pt x="184" y="665"/>
                    <a:pt x="59" y="607"/>
                    <a:pt x="43" y="568"/>
                  </a:cubicBezTo>
                  <a:close/>
                  <a:moveTo>
                    <a:pt x="296" y="283"/>
                  </a:moveTo>
                  <a:cubicBezTo>
                    <a:pt x="335" y="285"/>
                    <a:pt x="435" y="246"/>
                    <a:pt x="446" y="224"/>
                  </a:cubicBezTo>
                  <a:cubicBezTo>
                    <a:pt x="442" y="224"/>
                    <a:pt x="439" y="224"/>
                    <a:pt x="436" y="225"/>
                  </a:cubicBezTo>
                  <a:cubicBezTo>
                    <a:pt x="400" y="233"/>
                    <a:pt x="365" y="240"/>
                    <a:pt x="330" y="248"/>
                  </a:cubicBezTo>
                  <a:cubicBezTo>
                    <a:pt x="311" y="252"/>
                    <a:pt x="299" y="263"/>
                    <a:pt x="296" y="283"/>
                  </a:cubicBezTo>
                  <a:close/>
                  <a:moveTo>
                    <a:pt x="296" y="102"/>
                  </a:moveTo>
                  <a:cubicBezTo>
                    <a:pt x="269" y="126"/>
                    <a:pt x="263" y="160"/>
                    <a:pt x="276" y="201"/>
                  </a:cubicBezTo>
                  <a:cubicBezTo>
                    <a:pt x="289" y="193"/>
                    <a:pt x="298" y="183"/>
                    <a:pt x="291" y="165"/>
                  </a:cubicBezTo>
                  <a:cubicBezTo>
                    <a:pt x="287" y="155"/>
                    <a:pt x="290" y="142"/>
                    <a:pt x="291" y="131"/>
                  </a:cubicBezTo>
                  <a:cubicBezTo>
                    <a:pt x="292" y="122"/>
                    <a:pt x="294" y="113"/>
                    <a:pt x="296" y="102"/>
                  </a:cubicBezTo>
                  <a:close/>
                  <a:moveTo>
                    <a:pt x="259" y="138"/>
                  </a:moveTo>
                  <a:cubicBezTo>
                    <a:pt x="229" y="154"/>
                    <a:pt x="229" y="179"/>
                    <a:pt x="259" y="198"/>
                  </a:cubicBezTo>
                  <a:cubicBezTo>
                    <a:pt x="259" y="178"/>
                    <a:pt x="259" y="158"/>
                    <a:pt x="259" y="1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9" name="Freeform 35">
              <a:extLst>
                <a:ext uri="{FF2B5EF4-FFF2-40B4-BE49-F238E27FC236}">
                  <a16:creationId xmlns:a16="http://schemas.microsoft.com/office/drawing/2014/main" id="{70136073-D2BD-4D4A-BE06-A25A429218F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23951" y="1885950"/>
              <a:ext cx="3284538" cy="3254375"/>
            </a:xfrm>
            <a:custGeom>
              <a:avLst/>
              <a:gdLst>
                <a:gd name="T0" fmla="*/ 498 w 996"/>
                <a:gd name="T1" fmla="*/ 985 h 987"/>
                <a:gd name="T2" fmla="*/ 10 w 996"/>
                <a:gd name="T3" fmla="*/ 478 h 987"/>
                <a:gd name="T4" fmla="*/ 515 w 996"/>
                <a:gd name="T5" fmla="*/ 8 h 987"/>
                <a:gd name="T6" fmla="*/ 987 w 996"/>
                <a:gd name="T7" fmla="*/ 514 h 987"/>
                <a:gd name="T8" fmla="*/ 498 w 996"/>
                <a:gd name="T9" fmla="*/ 985 h 987"/>
                <a:gd name="T10" fmla="*/ 27 w 996"/>
                <a:gd name="T11" fmla="*/ 496 h 987"/>
                <a:gd name="T12" fmla="*/ 509 w 996"/>
                <a:gd name="T13" fmla="*/ 967 h 987"/>
                <a:gd name="T14" fmla="*/ 969 w 996"/>
                <a:gd name="T15" fmla="*/ 493 h 987"/>
                <a:gd name="T16" fmla="*/ 473 w 996"/>
                <a:gd name="T17" fmla="*/ 25 h 987"/>
                <a:gd name="T18" fmla="*/ 27 w 996"/>
                <a:gd name="T19" fmla="*/ 496 h 9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96" h="987">
                  <a:moveTo>
                    <a:pt x="498" y="985"/>
                  </a:moveTo>
                  <a:cubicBezTo>
                    <a:pt x="234" y="987"/>
                    <a:pt x="0" y="764"/>
                    <a:pt x="10" y="478"/>
                  </a:cubicBezTo>
                  <a:cubicBezTo>
                    <a:pt x="19" y="228"/>
                    <a:pt x="228" y="0"/>
                    <a:pt x="515" y="8"/>
                  </a:cubicBezTo>
                  <a:cubicBezTo>
                    <a:pt x="772" y="15"/>
                    <a:pt x="996" y="231"/>
                    <a:pt x="987" y="514"/>
                  </a:cubicBezTo>
                  <a:cubicBezTo>
                    <a:pt x="979" y="772"/>
                    <a:pt x="763" y="987"/>
                    <a:pt x="498" y="985"/>
                  </a:cubicBezTo>
                  <a:close/>
                  <a:moveTo>
                    <a:pt x="27" y="496"/>
                  </a:moveTo>
                  <a:cubicBezTo>
                    <a:pt x="25" y="751"/>
                    <a:pt x="238" y="973"/>
                    <a:pt x="509" y="967"/>
                  </a:cubicBezTo>
                  <a:cubicBezTo>
                    <a:pt x="762" y="961"/>
                    <a:pt x="970" y="756"/>
                    <a:pt x="969" y="493"/>
                  </a:cubicBezTo>
                  <a:cubicBezTo>
                    <a:pt x="969" y="233"/>
                    <a:pt x="749" y="10"/>
                    <a:pt x="473" y="25"/>
                  </a:cubicBezTo>
                  <a:cubicBezTo>
                    <a:pt x="233" y="37"/>
                    <a:pt x="26" y="241"/>
                    <a:pt x="27" y="4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0" name="Freeform 36">
              <a:extLst>
                <a:ext uri="{FF2B5EF4-FFF2-40B4-BE49-F238E27FC236}">
                  <a16:creationId xmlns:a16="http://schemas.microsoft.com/office/drawing/2014/main" id="{6CD33BA1-8798-4484-8D6F-F4C29AF2137E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5651" y="1714500"/>
              <a:ext cx="871538" cy="2800350"/>
            </a:xfrm>
            <a:custGeom>
              <a:avLst/>
              <a:gdLst>
                <a:gd name="T0" fmla="*/ 105 w 264"/>
                <a:gd name="T1" fmla="*/ 594 h 849"/>
                <a:gd name="T2" fmla="*/ 0 w 264"/>
                <a:gd name="T3" fmla="*/ 696 h 849"/>
                <a:gd name="T4" fmla="*/ 10 w 264"/>
                <a:gd name="T5" fmla="*/ 652 h 849"/>
                <a:gd name="T6" fmla="*/ 78 w 264"/>
                <a:gd name="T7" fmla="*/ 529 h 849"/>
                <a:gd name="T8" fmla="*/ 142 w 264"/>
                <a:gd name="T9" fmla="*/ 405 h 849"/>
                <a:gd name="T10" fmla="*/ 151 w 264"/>
                <a:gd name="T11" fmla="*/ 363 h 849"/>
                <a:gd name="T12" fmla="*/ 117 w 264"/>
                <a:gd name="T13" fmla="*/ 368 h 849"/>
                <a:gd name="T14" fmla="*/ 93 w 264"/>
                <a:gd name="T15" fmla="*/ 334 h 849"/>
                <a:gd name="T16" fmla="*/ 142 w 264"/>
                <a:gd name="T17" fmla="*/ 240 h 849"/>
                <a:gd name="T18" fmla="*/ 207 w 264"/>
                <a:gd name="T19" fmla="*/ 123 h 849"/>
                <a:gd name="T20" fmla="*/ 211 w 264"/>
                <a:gd name="T21" fmla="*/ 95 h 849"/>
                <a:gd name="T22" fmla="*/ 200 w 264"/>
                <a:gd name="T23" fmla="*/ 5 h 849"/>
                <a:gd name="T24" fmla="*/ 260 w 264"/>
                <a:gd name="T25" fmla="*/ 57 h 849"/>
                <a:gd name="T26" fmla="*/ 227 w 264"/>
                <a:gd name="T27" fmla="*/ 166 h 849"/>
                <a:gd name="T28" fmla="*/ 165 w 264"/>
                <a:gd name="T29" fmla="*/ 268 h 849"/>
                <a:gd name="T30" fmla="*/ 154 w 264"/>
                <a:gd name="T31" fmla="*/ 297 h 849"/>
                <a:gd name="T32" fmla="*/ 161 w 264"/>
                <a:gd name="T33" fmla="*/ 297 h 849"/>
                <a:gd name="T34" fmla="*/ 194 w 264"/>
                <a:gd name="T35" fmla="*/ 305 h 849"/>
                <a:gd name="T36" fmla="*/ 206 w 264"/>
                <a:gd name="T37" fmla="*/ 341 h 849"/>
                <a:gd name="T38" fmla="*/ 162 w 264"/>
                <a:gd name="T39" fmla="*/ 449 h 849"/>
                <a:gd name="T40" fmla="*/ 135 w 264"/>
                <a:gd name="T41" fmla="*/ 504 h 849"/>
                <a:gd name="T42" fmla="*/ 135 w 264"/>
                <a:gd name="T43" fmla="*/ 518 h 849"/>
                <a:gd name="T44" fmla="*/ 156 w 264"/>
                <a:gd name="T45" fmla="*/ 625 h 849"/>
                <a:gd name="T46" fmla="*/ 140 w 264"/>
                <a:gd name="T47" fmla="*/ 747 h 849"/>
                <a:gd name="T48" fmla="*/ 145 w 264"/>
                <a:gd name="T49" fmla="*/ 815 h 849"/>
                <a:gd name="T50" fmla="*/ 120 w 264"/>
                <a:gd name="T51" fmla="*/ 848 h 849"/>
                <a:gd name="T52" fmla="*/ 90 w 264"/>
                <a:gd name="T53" fmla="*/ 814 h 849"/>
                <a:gd name="T54" fmla="*/ 97 w 264"/>
                <a:gd name="T55" fmla="*/ 692 h 849"/>
                <a:gd name="T56" fmla="*/ 105 w 264"/>
                <a:gd name="T57" fmla="*/ 594 h 8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64" h="849">
                  <a:moveTo>
                    <a:pt x="105" y="594"/>
                  </a:moveTo>
                  <a:cubicBezTo>
                    <a:pt x="66" y="626"/>
                    <a:pt x="52" y="677"/>
                    <a:pt x="0" y="696"/>
                  </a:cubicBezTo>
                  <a:cubicBezTo>
                    <a:pt x="4" y="679"/>
                    <a:pt x="4" y="664"/>
                    <a:pt x="10" y="652"/>
                  </a:cubicBezTo>
                  <a:cubicBezTo>
                    <a:pt x="32" y="611"/>
                    <a:pt x="54" y="570"/>
                    <a:pt x="78" y="529"/>
                  </a:cubicBezTo>
                  <a:cubicBezTo>
                    <a:pt x="101" y="489"/>
                    <a:pt x="128" y="451"/>
                    <a:pt x="142" y="405"/>
                  </a:cubicBezTo>
                  <a:cubicBezTo>
                    <a:pt x="146" y="392"/>
                    <a:pt x="148" y="379"/>
                    <a:pt x="151" y="363"/>
                  </a:cubicBezTo>
                  <a:cubicBezTo>
                    <a:pt x="138" y="365"/>
                    <a:pt x="127" y="367"/>
                    <a:pt x="117" y="368"/>
                  </a:cubicBezTo>
                  <a:cubicBezTo>
                    <a:pt x="96" y="371"/>
                    <a:pt x="83" y="354"/>
                    <a:pt x="93" y="334"/>
                  </a:cubicBezTo>
                  <a:cubicBezTo>
                    <a:pt x="108" y="302"/>
                    <a:pt x="125" y="271"/>
                    <a:pt x="142" y="240"/>
                  </a:cubicBezTo>
                  <a:cubicBezTo>
                    <a:pt x="163" y="201"/>
                    <a:pt x="185" y="162"/>
                    <a:pt x="207" y="123"/>
                  </a:cubicBezTo>
                  <a:cubicBezTo>
                    <a:pt x="212" y="113"/>
                    <a:pt x="212" y="105"/>
                    <a:pt x="211" y="95"/>
                  </a:cubicBezTo>
                  <a:cubicBezTo>
                    <a:pt x="206" y="65"/>
                    <a:pt x="203" y="35"/>
                    <a:pt x="200" y="5"/>
                  </a:cubicBezTo>
                  <a:cubicBezTo>
                    <a:pt x="233" y="0"/>
                    <a:pt x="257" y="25"/>
                    <a:pt x="260" y="57"/>
                  </a:cubicBezTo>
                  <a:cubicBezTo>
                    <a:pt x="264" y="99"/>
                    <a:pt x="248" y="133"/>
                    <a:pt x="227" y="166"/>
                  </a:cubicBezTo>
                  <a:cubicBezTo>
                    <a:pt x="206" y="200"/>
                    <a:pt x="185" y="234"/>
                    <a:pt x="165" y="268"/>
                  </a:cubicBezTo>
                  <a:cubicBezTo>
                    <a:pt x="161" y="277"/>
                    <a:pt x="158" y="286"/>
                    <a:pt x="154" y="297"/>
                  </a:cubicBezTo>
                  <a:cubicBezTo>
                    <a:pt x="158" y="297"/>
                    <a:pt x="160" y="298"/>
                    <a:pt x="161" y="297"/>
                  </a:cubicBezTo>
                  <a:cubicBezTo>
                    <a:pt x="175" y="289"/>
                    <a:pt x="185" y="296"/>
                    <a:pt x="194" y="305"/>
                  </a:cubicBezTo>
                  <a:cubicBezTo>
                    <a:pt x="205" y="315"/>
                    <a:pt x="211" y="327"/>
                    <a:pt x="206" y="341"/>
                  </a:cubicBezTo>
                  <a:cubicBezTo>
                    <a:pt x="192" y="377"/>
                    <a:pt x="178" y="414"/>
                    <a:pt x="162" y="449"/>
                  </a:cubicBezTo>
                  <a:cubicBezTo>
                    <a:pt x="154" y="468"/>
                    <a:pt x="143" y="486"/>
                    <a:pt x="135" y="504"/>
                  </a:cubicBezTo>
                  <a:cubicBezTo>
                    <a:pt x="133" y="508"/>
                    <a:pt x="133" y="516"/>
                    <a:pt x="135" y="518"/>
                  </a:cubicBezTo>
                  <a:cubicBezTo>
                    <a:pt x="166" y="549"/>
                    <a:pt x="163" y="586"/>
                    <a:pt x="156" y="625"/>
                  </a:cubicBezTo>
                  <a:cubicBezTo>
                    <a:pt x="150" y="665"/>
                    <a:pt x="143" y="706"/>
                    <a:pt x="140" y="747"/>
                  </a:cubicBezTo>
                  <a:cubicBezTo>
                    <a:pt x="138" y="769"/>
                    <a:pt x="144" y="792"/>
                    <a:pt x="145" y="815"/>
                  </a:cubicBezTo>
                  <a:cubicBezTo>
                    <a:pt x="146" y="836"/>
                    <a:pt x="136" y="848"/>
                    <a:pt x="120" y="848"/>
                  </a:cubicBezTo>
                  <a:cubicBezTo>
                    <a:pt x="104" y="849"/>
                    <a:pt x="89" y="833"/>
                    <a:pt x="90" y="814"/>
                  </a:cubicBezTo>
                  <a:cubicBezTo>
                    <a:pt x="91" y="774"/>
                    <a:pt x="94" y="733"/>
                    <a:pt x="97" y="692"/>
                  </a:cubicBezTo>
                  <a:cubicBezTo>
                    <a:pt x="99" y="661"/>
                    <a:pt x="102" y="629"/>
                    <a:pt x="105" y="59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1" name="Freeform 37">
              <a:extLst>
                <a:ext uri="{FF2B5EF4-FFF2-40B4-BE49-F238E27FC236}">
                  <a16:creationId xmlns:a16="http://schemas.microsoft.com/office/drawing/2014/main" id="{27EFE4F7-37BC-4D2E-8E46-104A1904C34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7676" y="2505075"/>
              <a:ext cx="788988" cy="1016000"/>
            </a:xfrm>
            <a:custGeom>
              <a:avLst/>
              <a:gdLst>
                <a:gd name="T0" fmla="*/ 30 w 239"/>
                <a:gd name="T1" fmla="*/ 300 h 308"/>
                <a:gd name="T2" fmla="*/ 15 w 239"/>
                <a:gd name="T3" fmla="*/ 250 h 308"/>
                <a:gd name="T4" fmla="*/ 0 w 239"/>
                <a:gd name="T5" fmla="*/ 169 h 308"/>
                <a:gd name="T6" fmla="*/ 5 w 239"/>
                <a:gd name="T7" fmla="*/ 159 h 308"/>
                <a:gd name="T8" fmla="*/ 9 w 239"/>
                <a:gd name="T9" fmla="*/ 148 h 308"/>
                <a:gd name="T10" fmla="*/ 44 w 239"/>
                <a:gd name="T11" fmla="*/ 77 h 308"/>
                <a:gd name="T12" fmla="*/ 190 w 239"/>
                <a:gd name="T13" fmla="*/ 3 h 308"/>
                <a:gd name="T14" fmla="*/ 228 w 239"/>
                <a:gd name="T15" fmla="*/ 1 h 308"/>
                <a:gd name="T16" fmla="*/ 239 w 239"/>
                <a:gd name="T17" fmla="*/ 13 h 308"/>
                <a:gd name="T18" fmla="*/ 235 w 239"/>
                <a:gd name="T19" fmla="*/ 50 h 308"/>
                <a:gd name="T20" fmla="*/ 188 w 239"/>
                <a:gd name="T21" fmla="*/ 189 h 308"/>
                <a:gd name="T22" fmla="*/ 170 w 239"/>
                <a:gd name="T23" fmla="*/ 269 h 308"/>
                <a:gd name="T24" fmla="*/ 150 w 239"/>
                <a:gd name="T25" fmla="*/ 301 h 308"/>
                <a:gd name="T26" fmla="*/ 134 w 239"/>
                <a:gd name="T27" fmla="*/ 299 h 308"/>
                <a:gd name="T28" fmla="*/ 104 w 239"/>
                <a:gd name="T29" fmla="*/ 260 h 308"/>
                <a:gd name="T30" fmla="*/ 65 w 239"/>
                <a:gd name="T31" fmla="*/ 294 h 308"/>
                <a:gd name="T32" fmla="*/ 62 w 239"/>
                <a:gd name="T33" fmla="*/ 291 h 308"/>
                <a:gd name="T34" fmla="*/ 77 w 239"/>
                <a:gd name="T35" fmla="*/ 261 h 308"/>
                <a:gd name="T36" fmla="*/ 77 w 239"/>
                <a:gd name="T37" fmla="*/ 205 h 308"/>
                <a:gd name="T38" fmla="*/ 64 w 239"/>
                <a:gd name="T39" fmla="*/ 157 h 308"/>
                <a:gd name="T40" fmla="*/ 90 w 239"/>
                <a:gd name="T41" fmla="*/ 137 h 308"/>
                <a:gd name="T42" fmla="*/ 126 w 239"/>
                <a:gd name="T43" fmla="*/ 167 h 308"/>
                <a:gd name="T44" fmla="*/ 141 w 239"/>
                <a:gd name="T45" fmla="*/ 193 h 308"/>
                <a:gd name="T46" fmla="*/ 205 w 239"/>
                <a:gd name="T47" fmla="*/ 32 h 308"/>
                <a:gd name="T48" fmla="*/ 202 w 239"/>
                <a:gd name="T49" fmla="*/ 28 h 308"/>
                <a:gd name="T50" fmla="*/ 170 w 239"/>
                <a:gd name="T51" fmla="*/ 41 h 308"/>
                <a:gd name="T52" fmla="*/ 45 w 239"/>
                <a:gd name="T53" fmla="*/ 124 h 308"/>
                <a:gd name="T54" fmla="*/ 31 w 239"/>
                <a:gd name="T55" fmla="*/ 169 h 308"/>
                <a:gd name="T56" fmla="*/ 41 w 239"/>
                <a:gd name="T57" fmla="*/ 195 h 308"/>
                <a:gd name="T58" fmla="*/ 47 w 239"/>
                <a:gd name="T59" fmla="*/ 279 h 308"/>
                <a:gd name="T60" fmla="*/ 36 w 239"/>
                <a:gd name="T61" fmla="*/ 300 h 308"/>
                <a:gd name="T62" fmla="*/ 30 w 239"/>
                <a:gd name="T63" fmla="*/ 30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39" h="308">
                  <a:moveTo>
                    <a:pt x="30" y="300"/>
                  </a:moveTo>
                  <a:cubicBezTo>
                    <a:pt x="25" y="283"/>
                    <a:pt x="19" y="267"/>
                    <a:pt x="15" y="250"/>
                  </a:cubicBezTo>
                  <a:cubicBezTo>
                    <a:pt x="9" y="223"/>
                    <a:pt x="5" y="196"/>
                    <a:pt x="0" y="169"/>
                  </a:cubicBezTo>
                  <a:cubicBezTo>
                    <a:pt x="0" y="166"/>
                    <a:pt x="4" y="163"/>
                    <a:pt x="5" y="159"/>
                  </a:cubicBezTo>
                  <a:cubicBezTo>
                    <a:pt x="7" y="155"/>
                    <a:pt x="10" y="151"/>
                    <a:pt x="9" y="148"/>
                  </a:cubicBezTo>
                  <a:cubicBezTo>
                    <a:pt x="4" y="116"/>
                    <a:pt x="19" y="95"/>
                    <a:pt x="44" y="77"/>
                  </a:cubicBezTo>
                  <a:cubicBezTo>
                    <a:pt x="89" y="46"/>
                    <a:pt x="137" y="19"/>
                    <a:pt x="190" y="3"/>
                  </a:cubicBezTo>
                  <a:cubicBezTo>
                    <a:pt x="202" y="0"/>
                    <a:pt x="215" y="0"/>
                    <a:pt x="228" y="1"/>
                  </a:cubicBezTo>
                  <a:cubicBezTo>
                    <a:pt x="232" y="1"/>
                    <a:pt x="239" y="9"/>
                    <a:pt x="239" y="13"/>
                  </a:cubicBezTo>
                  <a:cubicBezTo>
                    <a:pt x="239" y="26"/>
                    <a:pt x="239" y="39"/>
                    <a:pt x="235" y="50"/>
                  </a:cubicBezTo>
                  <a:cubicBezTo>
                    <a:pt x="220" y="97"/>
                    <a:pt x="202" y="142"/>
                    <a:pt x="188" y="189"/>
                  </a:cubicBezTo>
                  <a:cubicBezTo>
                    <a:pt x="180" y="215"/>
                    <a:pt x="177" y="243"/>
                    <a:pt x="170" y="269"/>
                  </a:cubicBezTo>
                  <a:cubicBezTo>
                    <a:pt x="166" y="281"/>
                    <a:pt x="158" y="291"/>
                    <a:pt x="150" y="301"/>
                  </a:cubicBezTo>
                  <a:cubicBezTo>
                    <a:pt x="145" y="308"/>
                    <a:pt x="140" y="306"/>
                    <a:pt x="134" y="299"/>
                  </a:cubicBezTo>
                  <a:cubicBezTo>
                    <a:pt x="125" y="286"/>
                    <a:pt x="114" y="274"/>
                    <a:pt x="104" y="260"/>
                  </a:cubicBezTo>
                  <a:cubicBezTo>
                    <a:pt x="90" y="272"/>
                    <a:pt x="78" y="283"/>
                    <a:pt x="65" y="294"/>
                  </a:cubicBezTo>
                  <a:cubicBezTo>
                    <a:pt x="64" y="293"/>
                    <a:pt x="63" y="292"/>
                    <a:pt x="62" y="291"/>
                  </a:cubicBezTo>
                  <a:cubicBezTo>
                    <a:pt x="67" y="281"/>
                    <a:pt x="70" y="270"/>
                    <a:pt x="77" y="261"/>
                  </a:cubicBezTo>
                  <a:cubicBezTo>
                    <a:pt x="92" y="242"/>
                    <a:pt x="86" y="224"/>
                    <a:pt x="77" y="205"/>
                  </a:cubicBezTo>
                  <a:cubicBezTo>
                    <a:pt x="71" y="189"/>
                    <a:pt x="66" y="173"/>
                    <a:pt x="64" y="157"/>
                  </a:cubicBezTo>
                  <a:cubicBezTo>
                    <a:pt x="62" y="139"/>
                    <a:pt x="74" y="130"/>
                    <a:pt x="90" y="137"/>
                  </a:cubicBezTo>
                  <a:cubicBezTo>
                    <a:pt x="104" y="144"/>
                    <a:pt x="115" y="156"/>
                    <a:pt x="126" y="167"/>
                  </a:cubicBezTo>
                  <a:cubicBezTo>
                    <a:pt x="132" y="174"/>
                    <a:pt x="135" y="183"/>
                    <a:pt x="141" y="193"/>
                  </a:cubicBezTo>
                  <a:cubicBezTo>
                    <a:pt x="163" y="138"/>
                    <a:pt x="184" y="85"/>
                    <a:pt x="205" y="32"/>
                  </a:cubicBezTo>
                  <a:cubicBezTo>
                    <a:pt x="204" y="31"/>
                    <a:pt x="203" y="29"/>
                    <a:pt x="202" y="28"/>
                  </a:cubicBezTo>
                  <a:cubicBezTo>
                    <a:pt x="191" y="32"/>
                    <a:pt x="180" y="35"/>
                    <a:pt x="170" y="41"/>
                  </a:cubicBezTo>
                  <a:cubicBezTo>
                    <a:pt x="128" y="68"/>
                    <a:pt x="87" y="97"/>
                    <a:pt x="45" y="124"/>
                  </a:cubicBezTo>
                  <a:cubicBezTo>
                    <a:pt x="27" y="136"/>
                    <a:pt x="24" y="151"/>
                    <a:pt x="31" y="169"/>
                  </a:cubicBezTo>
                  <a:cubicBezTo>
                    <a:pt x="34" y="178"/>
                    <a:pt x="37" y="187"/>
                    <a:pt x="41" y="195"/>
                  </a:cubicBezTo>
                  <a:cubicBezTo>
                    <a:pt x="54" y="222"/>
                    <a:pt x="53" y="251"/>
                    <a:pt x="47" y="279"/>
                  </a:cubicBezTo>
                  <a:cubicBezTo>
                    <a:pt x="46" y="286"/>
                    <a:pt x="40" y="293"/>
                    <a:pt x="36" y="300"/>
                  </a:cubicBezTo>
                  <a:cubicBezTo>
                    <a:pt x="34" y="300"/>
                    <a:pt x="32" y="300"/>
                    <a:pt x="30" y="3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2" name="Freeform 38">
              <a:extLst>
                <a:ext uri="{FF2B5EF4-FFF2-40B4-BE49-F238E27FC236}">
                  <a16:creationId xmlns:a16="http://schemas.microsoft.com/office/drawing/2014/main" id="{04F96482-8B50-4D06-BD53-07FF809DAC64}"/>
                </a:ext>
              </a:extLst>
            </p:cNvPr>
            <p:cNvSpPr>
              <a:spLocks/>
            </p:cNvSpPr>
            <p:nvPr/>
          </p:nvSpPr>
          <p:spPr bwMode="auto">
            <a:xfrm>
              <a:off x="7843838" y="2168525"/>
              <a:ext cx="1108075" cy="1830388"/>
            </a:xfrm>
            <a:custGeom>
              <a:avLst/>
              <a:gdLst>
                <a:gd name="T0" fmla="*/ 216 w 336"/>
                <a:gd name="T1" fmla="*/ 0 h 555"/>
                <a:gd name="T2" fmla="*/ 244 w 336"/>
                <a:gd name="T3" fmla="*/ 5 h 555"/>
                <a:gd name="T4" fmla="*/ 260 w 336"/>
                <a:gd name="T5" fmla="*/ 33 h 555"/>
                <a:gd name="T6" fmla="*/ 205 w 336"/>
                <a:gd name="T7" fmla="*/ 308 h 555"/>
                <a:gd name="T8" fmla="*/ 206 w 336"/>
                <a:gd name="T9" fmla="*/ 313 h 555"/>
                <a:gd name="T10" fmla="*/ 281 w 336"/>
                <a:gd name="T11" fmla="*/ 270 h 555"/>
                <a:gd name="T12" fmla="*/ 255 w 336"/>
                <a:gd name="T13" fmla="*/ 236 h 555"/>
                <a:gd name="T14" fmla="*/ 336 w 336"/>
                <a:gd name="T15" fmla="*/ 260 h 555"/>
                <a:gd name="T16" fmla="*/ 219 w 336"/>
                <a:gd name="T17" fmla="*/ 336 h 555"/>
                <a:gd name="T18" fmla="*/ 192 w 336"/>
                <a:gd name="T19" fmla="*/ 366 h 555"/>
                <a:gd name="T20" fmla="*/ 120 w 336"/>
                <a:gd name="T21" fmla="*/ 507 h 555"/>
                <a:gd name="T22" fmla="*/ 91 w 336"/>
                <a:gd name="T23" fmla="*/ 538 h 555"/>
                <a:gd name="T24" fmla="*/ 23 w 336"/>
                <a:gd name="T25" fmla="*/ 549 h 555"/>
                <a:gd name="T26" fmla="*/ 0 w 336"/>
                <a:gd name="T27" fmla="*/ 525 h 555"/>
                <a:gd name="T28" fmla="*/ 125 w 336"/>
                <a:gd name="T29" fmla="*/ 446 h 555"/>
                <a:gd name="T30" fmla="*/ 154 w 336"/>
                <a:gd name="T31" fmla="*/ 378 h 555"/>
                <a:gd name="T32" fmla="*/ 150 w 336"/>
                <a:gd name="T33" fmla="*/ 375 h 555"/>
                <a:gd name="T34" fmla="*/ 58 w 336"/>
                <a:gd name="T35" fmla="*/ 454 h 555"/>
                <a:gd name="T36" fmla="*/ 42 w 336"/>
                <a:gd name="T37" fmla="*/ 426 h 555"/>
                <a:gd name="T38" fmla="*/ 126 w 336"/>
                <a:gd name="T39" fmla="*/ 370 h 555"/>
                <a:gd name="T40" fmla="*/ 177 w 336"/>
                <a:gd name="T41" fmla="*/ 302 h 555"/>
                <a:gd name="T42" fmla="*/ 203 w 336"/>
                <a:gd name="T43" fmla="*/ 113 h 555"/>
                <a:gd name="T44" fmla="*/ 212 w 336"/>
                <a:gd name="T45" fmla="*/ 13 h 555"/>
                <a:gd name="T46" fmla="*/ 216 w 336"/>
                <a:gd name="T47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36" h="555">
                  <a:moveTo>
                    <a:pt x="216" y="0"/>
                  </a:moveTo>
                  <a:cubicBezTo>
                    <a:pt x="226" y="2"/>
                    <a:pt x="236" y="3"/>
                    <a:pt x="244" y="5"/>
                  </a:cubicBezTo>
                  <a:cubicBezTo>
                    <a:pt x="258" y="10"/>
                    <a:pt x="263" y="19"/>
                    <a:pt x="260" y="33"/>
                  </a:cubicBezTo>
                  <a:cubicBezTo>
                    <a:pt x="242" y="125"/>
                    <a:pt x="223" y="217"/>
                    <a:pt x="205" y="308"/>
                  </a:cubicBezTo>
                  <a:cubicBezTo>
                    <a:pt x="205" y="309"/>
                    <a:pt x="206" y="310"/>
                    <a:pt x="206" y="313"/>
                  </a:cubicBezTo>
                  <a:cubicBezTo>
                    <a:pt x="231" y="299"/>
                    <a:pt x="255" y="285"/>
                    <a:pt x="281" y="270"/>
                  </a:cubicBezTo>
                  <a:cubicBezTo>
                    <a:pt x="271" y="258"/>
                    <a:pt x="263" y="247"/>
                    <a:pt x="255" y="236"/>
                  </a:cubicBezTo>
                  <a:cubicBezTo>
                    <a:pt x="308" y="228"/>
                    <a:pt x="326" y="234"/>
                    <a:pt x="336" y="260"/>
                  </a:cubicBezTo>
                  <a:cubicBezTo>
                    <a:pt x="297" y="286"/>
                    <a:pt x="259" y="312"/>
                    <a:pt x="219" y="336"/>
                  </a:cubicBezTo>
                  <a:cubicBezTo>
                    <a:pt x="207" y="344"/>
                    <a:pt x="197" y="352"/>
                    <a:pt x="192" y="366"/>
                  </a:cubicBezTo>
                  <a:cubicBezTo>
                    <a:pt x="174" y="416"/>
                    <a:pt x="152" y="465"/>
                    <a:pt x="120" y="507"/>
                  </a:cubicBezTo>
                  <a:cubicBezTo>
                    <a:pt x="111" y="518"/>
                    <a:pt x="101" y="528"/>
                    <a:pt x="91" y="538"/>
                  </a:cubicBezTo>
                  <a:cubicBezTo>
                    <a:pt x="71" y="555"/>
                    <a:pt x="46" y="554"/>
                    <a:pt x="23" y="549"/>
                  </a:cubicBezTo>
                  <a:cubicBezTo>
                    <a:pt x="14" y="546"/>
                    <a:pt x="7" y="535"/>
                    <a:pt x="0" y="525"/>
                  </a:cubicBezTo>
                  <a:cubicBezTo>
                    <a:pt x="56" y="519"/>
                    <a:pt x="95" y="489"/>
                    <a:pt x="125" y="446"/>
                  </a:cubicBezTo>
                  <a:cubicBezTo>
                    <a:pt x="139" y="425"/>
                    <a:pt x="151" y="403"/>
                    <a:pt x="154" y="378"/>
                  </a:cubicBezTo>
                  <a:cubicBezTo>
                    <a:pt x="153" y="377"/>
                    <a:pt x="152" y="376"/>
                    <a:pt x="150" y="375"/>
                  </a:cubicBezTo>
                  <a:cubicBezTo>
                    <a:pt x="120" y="401"/>
                    <a:pt x="90" y="427"/>
                    <a:pt x="58" y="454"/>
                  </a:cubicBezTo>
                  <a:cubicBezTo>
                    <a:pt x="53" y="444"/>
                    <a:pt x="48" y="436"/>
                    <a:pt x="42" y="426"/>
                  </a:cubicBezTo>
                  <a:cubicBezTo>
                    <a:pt x="70" y="407"/>
                    <a:pt x="97" y="387"/>
                    <a:pt x="126" y="370"/>
                  </a:cubicBezTo>
                  <a:cubicBezTo>
                    <a:pt x="152" y="354"/>
                    <a:pt x="167" y="331"/>
                    <a:pt x="177" y="302"/>
                  </a:cubicBezTo>
                  <a:cubicBezTo>
                    <a:pt x="196" y="240"/>
                    <a:pt x="201" y="177"/>
                    <a:pt x="203" y="113"/>
                  </a:cubicBezTo>
                  <a:cubicBezTo>
                    <a:pt x="203" y="80"/>
                    <a:pt x="208" y="46"/>
                    <a:pt x="212" y="13"/>
                  </a:cubicBezTo>
                  <a:cubicBezTo>
                    <a:pt x="212" y="9"/>
                    <a:pt x="214" y="5"/>
                    <a:pt x="21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3" name="Freeform 39">
              <a:extLst>
                <a:ext uri="{FF2B5EF4-FFF2-40B4-BE49-F238E27FC236}">
                  <a16:creationId xmlns:a16="http://schemas.microsoft.com/office/drawing/2014/main" id="{7D8DB4E2-C8F9-4664-A9E4-DC5335C6A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6613526" y="3613150"/>
              <a:ext cx="1001713" cy="492125"/>
            </a:xfrm>
            <a:custGeom>
              <a:avLst/>
              <a:gdLst>
                <a:gd name="T0" fmla="*/ 200 w 304"/>
                <a:gd name="T1" fmla="*/ 75 h 149"/>
                <a:gd name="T2" fmla="*/ 224 w 304"/>
                <a:gd name="T3" fmla="*/ 53 h 149"/>
                <a:gd name="T4" fmla="*/ 38 w 304"/>
                <a:gd name="T5" fmla="*/ 149 h 149"/>
                <a:gd name="T6" fmla="*/ 2 w 304"/>
                <a:gd name="T7" fmla="*/ 90 h 149"/>
                <a:gd name="T8" fmla="*/ 25 w 304"/>
                <a:gd name="T9" fmla="*/ 66 h 149"/>
                <a:gd name="T10" fmla="*/ 129 w 304"/>
                <a:gd name="T11" fmla="*/ 37 h 149"/>
                <a:gd name="T12" fmla="*/ 242 w 304"/>
                <a:gd name="T13" fmla="*/ 5 h 149"/>
                <a:gd name="T14" fmla="*/ 273 w 304"/>
                <a:gd name="T15" fmla="*/ 1 h 149"/>
                <a:gd name="T16" fmla="*/ 301 w 304"/>
                <a:gd name="T17" fmla="*/ 24 h 149"/>
                <a:gd name="T18" fmla="*/ 287 w 304"/>
                <a:gd name="T19" fmla="*/ 46 h 149"/>
                <a:gd name="T20" fmla="*/ 203 w 304"/>
                <a:gd name="T21" fmla="*/ 80 h 149"/>
                <a:gd name="T22" fmla="*/ 200 w 304"/>
                <a:gd name="T23" fmla="*/ 75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04" h="149">
                  <a:moveTo>
                    <a:pt x="200" y="75"/>
                  </a:moveTo>
                  <a:cubicBezTo>
                    <a:pt x="208" y="68"/>
                    <a:pt x="216" y="61"/>
                    <a:pt x="224" y="53"/>
                  </a:cubicBezTo>
                  <a:cubicBezTo>
                    <a:pt x="148" y="58"/>
                    <a:pt x="93" y="104"/>
                    <a:pt x="38" y="149"/>
                  </a:cubicBezTo>
                  <a:cubicBezTo>
                    <a:pt x="14" y="135"/>
                    <a:pt x="0" y="118"/>
                    <a:pt x="2" y="90"/>
                  </a:cubicBezTo>
                  <a:cubicBezTo>
                    <a:pt x="3" y="74"/>
                    <a:pt x="9" y="69"/>
                    <a:pt x="25" y="66"/>
                  </a:cubicBezTo>
                  <a:cubicBezTo>
                    <a:pt x="60" y="57"/>
                    <a:pt x="94" y="47"/>
                    <a:pt x="129" y="37"/>
                  </a:cubicBezTo>
                  <a:cubicBezTo>
                    <a:pt x="167" y="27"/>
                    <a:pt x="204" y="15"/>
                    <a:pt x="242" y="5"/>
                  </a:cubicBezTo>
                  <a:cubicBezTo>
                    <a:pt x="252" y="2"/>
                    <a:pt x="262" y="2"/>
                    <a:pt x="273" y="1"/>
                  </a:cubicBezTo>
                  <a:cubicBezTo>
                    <a:pt x="284" y="0"/>
                    <a:pt x="298" y="12"/>
                    <a:pt x="301" y="24"/>
                  </a:cubicBezTo>
                  <a:cubicBezTo>
                    <a:pt x="304" y="36"/>
                    <a:pt x="296" y="43"/>
                    <a:pt x="287" y="46"/>
                  </a:cubicBezTo>
                  <a:cubicBezTo>
                    <a:pt x="260" y="59"/>
                    <a:pt x="231" y="69"/>
                    <a:pt x="203" y="80"/>
                  </a:cubicBezTo>
                  <a:cubicBezTo>
                    <a:pt x="202" y="79"/>
                    <a:pt x="201" y="77"/>
                    <a:pt x="200" y="7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4" name="Freeform 40">
              <a:extLst>
                <a:ext uri="{FF2B5EF4-FFF2-40B4-BE49-F238E27FC236}">
                  <a16:creationId xmlns:a16="http://schemas.microsoft.com/office/drawing/2014/main" id="{71511B00-0048-4EA3-BD25-BA73E8C604D2}"/>
                </a:ext>
              </a:extLst>
            </p:cNvPr>
            <p:cNvSpPr>
              <a:spLocks/>
            </p:cNvSpPr>
            <p:nvPr/>
          </p:nvSpPr>
          <p:spPr bwMode="auto">
            <a:xfrm>
              <a:off x="8509001" y="3367088"/>
              <a:ext cx="639763" cy="658813"/>
            </a:xfrm>
            <a:custGeom>
              <a:avLst/>
              <a:gdLst>
                <a:gd name="T0" fmla="*/ 0 w 194"/>
                <a:gd name="T1" fmla="*/ 0 h 200"/>
                <a:gd name="T2" fmla="*/ 36 w 194"/>
                <a:gd name="T3" fmla="*/ 30 h 200"/>
                <a:gd name="T4" fmla="*/ 58 w 194"/>
                <a:gd name="T5" fmla="*/ 70 h 200"/>
                <a:gd name="T6" fmla="*/ 150 w 194"/>
                <a:gd name="T7" fmla="*/ 150 h 200"/>
                <a:gd name="T8" fmla="*/ 194 w 194"/>
                <a:gd name="T9" fmla="*/ 168 h 200"/>
                <a:gd name="T10" fmla="*/ 114 w 194"/>
                <a:gd name="T11" fmla="*/ 197 h 200"/>
                <a:gd name="T12" fmla="*/ 85 w 194"/>
                <a:gd name="T13" fmla="*/ 199 h 200"/>
                <a:gd name="T14" fmla="*/ 66 w 194"/>
                <a:gd name="T15" fmla="*/ 188 h 200"/>
                <a:gd name="T16" fmla="*/ 16 w 194"/>
                <a:gd name="T17" fmla="*/ 77 h 200"/>
                <a:gd name="T18" fmla="*/ 1 w 194"/>
                <a:gd name="T19" fmla="*/ 12 h 200"/>
                <a:gd name="T20" fmla="*/ 0 w 194"/>
                <a:gd name="T21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4" h="200">
                  <a:moveTo>
                    <a:pt x="0" y="0"/>
                  </a:moveTo>
                  <a:cubicBezTo>
                    <a:pt x="18" y="5"/>
                    <a:pt x="28" y="17"/>
                    <a:pt x="36" y="30"/>
                  </a:cubicBezTo>
                  <a:cubicBezTo>
                    <a:pt x="44" y="43"/>
                    <a:pt x="52" y="56"/>
                    <a:pt x="58" y="70"/>
                  </a:cubicBezTo>
                  <a:cubicBezTo>
                    <a:pt x="77" y="111"/>
                    <a:pt x="109" y="135"/>
                    <a:pt x="150" y="150"/>
                  </a:cubicBezTo>
                  <a:cubicBezTo>
                    <a:pt x="165" y="156"/>
                    <a:pt x="179" y="162"/>
                    <a:pt x="194" y="168"/>
                  </a:cubicBezTo>
                  <a:cubicBezTo>
                    <a:pt x="172" y="194"/>
                    <a:pt x="143" y="196"/>
                    <a:pt x="114" y="197"/>
                  </a:cubicBezTo>
                  <a:cubicBezTo>
                    <a:pt x="105" y="198"/>
                    <a:pt x="94" y="200"/>
                    <a:pt x="85" y="199"/>
                  </a:cubicBezTo>
                  <a:cubicBezTo>
                    <a:pt x="78" y="198"/>
                    <a:pt x="70" y="193"/>
                    <a:pt x="66" y="188"/>
                  </a:cubicBezTo>
                  <a:cubicBezTo>
                    <a:pt x="41" y="155"/>
                    <a:pt x="28" y="116"/>
                    <a:pt x="16" y="77"/>
                  </a:cubicBezTo>
                  <a:cubicBezTo>
                    <a:pt x="9" y="56"/>
                    <a:pt x="5" y="34"/>
                    <a:pt x="1" y="12"/>
                  </a:cubicBezTo>
                  <a:cubicBezTo>
                    <a:pt x="0" y="9"/>
                    <a:pt x="0" y="5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5" name="Freeform 41">
              <a:extLst>
                <a:ext uri="{FF2B5EF4-FFF2-40B4-BE49-F238E27FC236}">
                  <a16:creationId xmlns:a16="http://schemas.microsoft.com/office/drawing/2014/main" id="{4E1D5DA2-9081-46C2-9AB4-3EC74AECD49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94351" y="4659313"/>
              <a:ext cx="280988" cy="487363"/>
            </a:xfrm>
            <a:custGeom>
              <a:avLst/>
              <a:gdLst>
                <a:gd name="T0" fmla="*/ 0 w 85"/>
                <a:gd name="T1" fmla="*/ 141 h 148"/>
                <a:gd name="T2" fmla="*/ 6 w 85"/>
                <a:gd name="T3" fmla="*/ 126 h 148"/>
                <a:gd name="T4" fmla="*/ 6 w 85"/>
                <a:gd name="T5" fmla="*/ 23 h 148"/>
                <a:gd name="T6" fmla="*/ 0 w 85"/>
                <a:gd name="T7" fmla="*/ 7 h 148"/>
                <a:gd name="T8" fmla="*/ 84 w 85"/>
                <a:gd name="T9" fmla="*/ 73 h 148"/>
                <a:gd name="T10" fmla="*/ 0 w 85"/>
                <a:gd name="T11" fmla="*/ 141 h 148"/>
                <a:gd name="T12" fmla="*/ 19 w 85"/>
                <a:gd name="T13" fmla="*/ 74 h 148"/>
                <a:gd name="T14" fmla="*/ 19 w 85"/>
                <a:gd name="T15" fmla="*/ 117 h 148"/>
                <a:gd name="T16" fmla="*/ 25 w 85"/>
                <a:gd name="T17" fmla="*/ 139 h 148"/>
                <a:gd name="T18" fmla="*/ 49 w 85"/>
                <a:gd name="T19" fmla="*/ 131 h 148"/>
                <a:gd name="T20" fmla="*/ 65 w 85"/>
                <a:gd name="T21" fmla="*/ 112 h 148"/>
                <a:gd name="T22" fmla="*/ 65 w 85"/>
                <a:gd name="T23" fmla="*/ 35 h 148"/>
                <a:gd name="T24" fmla="*/ 37 w 85"/>
                <a:gd name="T25" fmla="*/ 11 h 148"/>
                <a:gd name="T26" fmla="*/ 19 w 85"/>
                <a:gd name="T27" fmla="*/ 24 h 148"/>
                <a:gd name="T28" fmla="*/ 19 w 85"/>
                <a:gd name="T29" fmla="*/ 74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5" h="148">
                  <a:moveTo>
                    <a:pt x="0" y="141"/>
                  </a:moveTo>
                  <a:cubicBezTo>
                    <a:pt x="2" y="137"/>
                    <a:pt x="6" y="131"/>
                    <a:pt x="6" y="126"/>
                  </a:cubicBezTo>
                  <a:cubicBezTo>
                    <a:pt x="7" y="92"/>
                    <a:pt x="7" y="57"/>
                    <a:pt x="6" y="23"/>
                  </a:cubicBezTo>
                  <a:cubicBezTo>
                    <a:pt x="6" y="18"/>
                    <a:pt x="2" y="12"/>
                    <a:pt x="0" y="7"/>
                  </a:cubicBezTo>
                  <a:cubicBezTo>
                    <a:pt x="71" y="0"/>
                    <a:pt x="84" y="25"/>
                    <a:pt x="84" y="73"/>
                  </a:cubicBezTo>
                  <a:cubicBezTo>
                    <a:pt x="85" y="130"/>
                    <a:pt x="61" y="148"/>
                    <a:pt x="0" y="141"/>
                  </a:cubicBezTo>
                  <a:close/>
                  <a:moveTo>
                    <a:pt x="19" y="74"/>
                  </a:moveTo>
                  <a:cubicBezTo>
                    <a:pt x="19" y="88"/>
                    <a:pt x="19" y="102"/>
                    <a:pt x="19" y="117"/>
                  </a:cubicBezTo>
                  <a:cubicBezTo>
                    <a:pt x="20" y="124"/>
                    <a:pt x="23" y="131"/>
                    <a:pt x="25" y="139"/>
                  </a:cubicBezTo>
                  <a:cubicBezTo>
                    <a:pt x="33" y="136"/>
                    <a:pt x="43" y="136"/>
                    <a:pt x="49" y="131"/>
                  </a:cubicBezTo>
                  <a:cubicBezTo>
                    <a:pt x="56" y="127"/>
                    <a:pt x="62" y="120"/>
                    <a:pt x="65" y="112"/>
                  </a:cubicBezTo>
                  <a:cubicBezTo>
                    <a:pt x="72" y="87"/>
                    <a:pt x="72" y="60"/>
                    <a:pt x="65" y="35"/>
                  </a:cubicBezTo>
                  <a:cubicBezTo>
                    <a:pt x="61" y="21"/>
                    <a:pt x="51" y="13"/>
                    <a:pt x="37" y="11"/>
                  </a:cubicBezTo>
                  <a:cubicBezTo>
                    <a:pt x="24" y="8"/>
                    <a:pt x="19" y="11"/>
                    <a:pt x="19" y="24"/>
                  </a:cubicBezTo>
                  <a:cubicBezTo>
                    <a:pt x="19" y="41"/>
                    <a:pt x="19" y="57"/>
                    <a:pt x="19" y="7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6" name="Freeform 42">
              <a:extLst>
                <a:ext uri="{FF2B5EF4-FFF2-40B4-BE49-F238E27FC236}">
                  <a16:creationId xmlns:a16="http://schemas.microsoft.com/office/drawing/2014/main" id="{69A0B1DB-4019-4633-8415-0C8A99BE444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063038" y="4675188"/>
              <a:ext cx="266700" cy="461963"/>
            </a:xfrm>
            <a:custGeom>
              <a:avLst/>
              <a:gdLst>
                <a:gd name="T0" fmla="*/ 48 w 81"/>
                <a:gd name="T1" fmla="*/ 70 h 140"/>
                <a:gd name="T2" fmla="*/ 81 w 81"/>
                <a:gd name="T3" fmla="*/ 136 h 140"/>
                <a:gd name="T4" fmla="*/ 57 w 81"/>
                <a:gd name="T5" fmla="*/ 122 h 140"/>
                <a:gd name="T6" fmla="*/ 41 w 81"/>
                <a:gd name="T7" fmla="*/ 81 h 140"/>
                <a:gd name="T8" fmla="*/ 18 w 81"/>
                <a:gd name="T9" fmla="*/ 69 h 140"/>
                <a:gd name="T10" fmla="*/ 22 w 81"/>
                <a:gd name="T11" fmla="*/ 136 h 140"/>
                <a:gd name="T12" fmla="*/ 0 w 81"/>
                <a:gd name="T13" fmla="*/ 136 h 140"/>
                <a:gd name="T14" fmla="*/ 6 w 81"/>
                <a:gd name="T15" fmla="*/ 119 h 140"/>
                <a:gd name="T16" fmla="*/ 6 w 81"/>
                <a:gd name="T17" fmla="*/ 19 h 140"/>
                <a:gd name="T18" fmla="*/ 1 w 81"/>
                <a:gd name="T19" fmla="*/ 2 h 140"/>
                <a:gd name="T20" fmla="*/ 45 w 81"/>
                <a:gd name="T21" fmla="*/ 2 h 140"/>
                <a:gd name="T22" fmla="*/ 77 w 81"/>
                <a:gd name="T23" fmla="*/ 25 h 140"/>
                <a:gd name="T24" fmla="*/ 59 w 81"/>
                <a:gd name="T25" fmla="*/ 64 h 140"/>
                <a:gd name="T26" fmla="*/ 48 w 81"/>
                <a:gd name="T27" fmla="*/ 70 h 140"/>
                <a:gd name="T28" fmla="*/ 18 w 81"/>
                <a:gd name="T29" fmla="*/ 65 h 140"/>
                <a:gd name="T30" fmla="*/ 40 w 81"/>
                <a:gd name="T31" fmla="*/ 65 h 140"/>
                <a:gd name="T32" fmla="*/ 63 w 81"/>
                <a:gd name="T33" fmla="*/ 23 h 140"/>
                <a:gd name="T34" fmla="*/ 25 w 81"/>
                <a:gd name="T35" fmla="*/ 5 h 140"/>
                <a:gd name="T36" fmla="*/ 18 w 81"/>
                <a:gd name="T37" fmla="*/ 15 h 140"/>
                <a:gd name="T38" fmla="*/ 18 w 81"/>
                <a:gd name="T39" fmla="*/ 65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1" h="140">
                  <a:moveTo>
                    <a:pt x="48" y="70"/>
                  </a:moveTo>
                  <a:cubicBezTo>
                    <a:pt x="61" y="91"/>
                    <a:pt x="63" y="118"/>
                    <a:pt x="81" y="136"/>
                  </a:cubicBezTo>
                  <a:cubicBezTo>
                    <a:pt x="69" y="140"/>
                    <a:pt x="61" y="136"/>
                    <a:pt x="57" y="122"/>
                  </a:cubicBezTo>
                  <a:cubicBezTo>
                    <a:pt x="53" y="108"/>
                    <a:pt x="46" y="95"/>
                    <a:pt x="41" y="81"/>
                  </a:cubicBezTo>
                  <a:cubicBezTo>
                    <a:pt x="35" y="68"/>
                    <a:pt x="35" y="68"/>
                    <a:pt x="18" y="69"/>
                  </a:cubicBezTo>
                  <a:cubicBezTo>
                    <a:pt x="19" y="91"/>
                    <a:pt x="13" y="114"/>
                    <a:pt x="22" y="136"/>
                  </a:cubicBezTo>
                  <a:cubicBezTo>
                    <a:pt x="17" y="136"/>
                    <a:pt x="8" y="136"/>
                    <a:pt x="0" y="136"/>
                  </a:cubicBezTo>
                  <a:cubicBezTo>
                    <a:pt x="2" y="131"/>
                    <a:pt x="6" y="125"/>
                    <a:pt x="6" y="119"/>
                  </a:cubicBezTo>
                  <a:cubicBezTo>
                    <a:pt x="6" y="86"/>
                    <a:pt x="6" y="52"/>
                    <a:pt x="6" y="19"/>
                  </a:cubicBezTo>
                  <a:cubicBezTo>
                    <a:pt x="6" y="14"/>
                    <a:pt x="3" y="8"/>
                    <a:pt x="1" y="2"/>
                  </a:cubicBezTo>
                  <a:cubicBezTo>
                    <a:pt x="14" y="2"/>
                    <a:pt x="29" y="2"/>
                    <a:pt x="45" y="2"/>
                  </a:cubicBezTo>
                  <a:cubicBezTo>
                    <a:pt x="63" y="2"/>
                    <a:pt x="74" y="11"/>
                    <a:pt x="77" y="25"/>
                  </a:cubicBezTo>
                  <a:cubicBezTo>
                    <a:pt x="81" y="41"/>
                    <a:pt x="73" y="56"/>
                    <a:pt x="59" y="64"/>
                  </a:cubicBezTo>
                  <a:cubicBezTo>
                    <a:pt x="56" y="66"/>
                    <a:pt x="53" y="67"/>
                    <a:pt x="48" y="70"/>
                  </a:cubicBezTo>
                  <a:close/>
                  <a:moveTo>
                    <a:pt x="18" y="65"/>
                  </a:moveTo>
                  <a:cubicBezTo>
                    <a:pt x="26" y="65"/>
                    <a:pt x="33" y="66"/>
                    <a:pt x="40" y="65"/>
                  </a:cubicBezTo>
                  <a:cubicBezTo>
                    <a:pt x="60" y="62"/>
                    <a:pt x="69" y="45"/>
                    <a:pt x="63" y="23"/>
                  </a:cubicBezTo>
                  <a:cubicBezTo>
                    <a:pt x="60" y="11"/>
                    <a:pt x="38" y="0"/>
                    <a:pt x="25" y="5"/>
                  </a:cubicBezTo>
                  <a:cubicBezTo>
                    <a:pt x="22" y="7"/>
                    <a:pt x="18" y="11"/>
                    <a:pt x="18" y="15"/>
                  </a:cubicBezTo>
                  <a:cubicBezTo>
                    <a:pt x="17" y="31"/>
                    <a:pt x="18" y="47"/>
                    <a:pt x="18" y="6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7" name="Freeform 43">
              <a:extLst>
                <a:ext uri="{FF2B5EF4-FFF2-40B4-BE49-F238E27FC236}">
                  <a16:creationId xmlns:a16="http://schemas.microsoft.com/office/drawing/2014/main" id="{7F8858FB-8DBC-4ADE-B9DA-28D49397F82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00788" y="4668838"/>
              <a:ext cx="282575" cy="458788"/>
            </a:xfrm>
            <a:custGeom>
              <a:avLst/>
              <a:gdLst>
                <a:gd name="T0" fmla="*/ 0 w 86"/>
                <a:gd name="T1" fmla="*/ 139 h 139"/>
                <a:gd name="T2" fmla="*/ 7 w 86"/>
                <a:gd name="T3" fmla="*/ 121 h 139"/>
                <a:gd name="T4" fmla="*/ 7 w 86"/>
                <a:gd name="T5" fmla="*/ 22 h 139"/>
                <a:gd name="T6" fmla="*/ 1 w 86"/>
                <a:gd name="T7" fmla="*/ 4 h 139"/>
                <a:gd name="T8" fmla="*/ 28 w 86"/>
                <a:gd name="T9" fmla="*/ 22 h 139"/>
                <a:gd name="T10" fmla="*/ 74 w 86"/>
                <a:gd name="T11" fmla="*/ 104 h 139"/>
                <a:gd name="T12" fmla="*/ 74 w 86"/>
                <a:gd name="T13" fmla="*/ 15 h 139"/>
                <a:gd name="T14" fmla="*/ 66 w 86"/>
                <a:gd name="T15" fmla="*/ 4 h 139"/>
                <a:gd name="T16" fmla="*/ 86 w 86"/>
                <a:gd name="T17" fmla="*/ 4 h 139"/>
                <a:gd name="T18" fmla="*/ 79 w 86"/>
                <a:gd name="T19" fmla="*/ 21 h 139"/>
                <a:gd name="T20" fmla="*/ 79 w 86"/>
                <a:gd name="T21" fmla="*/ 123 h 139"/>
                <a:gd name="T22" fmla="*/ 79 w 86"/>
                <a:gd name="T23" fmla="*/ 137 h 139"/>
                <a:gd name="T24" fmla="*/ 75 w 86"/>
                <a:gd name="T25" fmla="*/ 139 h 139"/>
                <a:gd name="T26" fmla="*/ 15 w 86"/>
                <a:gd name="T27" fmla="*/ 24 h 139"/>
                <a:gd name="T28" fmla="*/ 21 w 86"/>
                <a:gd name="T29" fmla="*/ 139 h 139"/>
                <a:gd name="T30" fmla="*/ 0 w 86"/>
                <a:gd name="T31" fmla="*/ 139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6" h="139">
                  <a:moveTo>
                    <a:pt x="0" y="139"/>
                  </a:moveTo>
                  <a:cubicBezTo>
                    <a:pt x="3" y="133"/>
                    <a:pt x="7" y="127"/>
                    <a:pt x="7" y="121"/>
                  </a:cubicBezTo>
                  <a:cubicBezTo>
                    <a:pt x="8" y="88"/>
                    <a:pt x="8" y="55"/>
                    <a:pt x="7" y="22"/>
                  </a:cubicBezTo>
                  <a:cubicBezTo>
                    <a:pt x="7" y="16"/>
                    <a:pt x="3" y="10"/>
                    <a:pt x="1" y="4"/>
                  </a:cubicBezTo>
                  <a:cubicBezTo>
                    <a:pt x="13" y="0"/>
                    <a:pt x="21" y="7"/>
                    <a:pt x="28" y="22"/>
                  </a:cubicBezTo>
                  <a:cubicBezTo>
                    <a:pt x="41" y="50"/>
                    <a:pt x="56" y="77"/>
                    <a:pt x="74" y="104"/>
                  </a:cubicBezTo>
                  <a:cubicBezTo>
                    <a:pt x="74" y="74"/>
                    <a:pt x="74" y="45"/>
                    <a:pt x="74" y="15"/>
                  </a:cubicBezTo>
                  <a:cubicBezTo>
                    <a:pt x="74" y="11"/>
                    <a:pt x="69" y="8"/>
                    <a:pt x="66" y="4"/>
                  </a:cubicBezTo>
                  <a:cubicBezTo>
                    <a:pt x="73" y="4"/>
                    <a:pt x="81" y="4"/>
                    <a:pt x="86" y="4"/>
                  </a:cubicBezTo>
                  <a:cubicBezTo>
                    <a:pt x="84" y="9"/>
                    <a:pt x="79" y="15"/>
                    <a:pt x="79" y="21"/>
                  </a:cubicBezTo>
                  <a:cubicBezTo>
                    <a:pt x="78" y="55"/>
                    <a:pt x="79" y="89"/>
                    <a:pt x="79" y="123"/>
                  </a:cubicBezTo>
                  <a:cubicBezTo>
                    <a:pt x="79" y="128"/>
                    <a:pt x="79" y="132"/>
                    <a:pt x="79" y="137"/>
                  </a:cubicBezTo>
                  <a:cubicBezTo>
                    <a:pt x="77" y="138"/>
                    <a:pt x="76" y="138"/>
                    <a:pt x="75" y="139"/>
                  </a:cubicBezTo>
                  <a:cubicBezTo>
                    <a:pt x="55" y="101"/>
                    <a:pt x="35" y="62"/>
                    <a:pt x="15" y="24"/>
                  </a:cubicBezTo>
                  <a:cubicBezTo>
                    <a:pt x="6" y="44"/>
                    <a:pt x="11" y="132"/>
                    <a:pt x="21" y="139"/>
                  </a:cubicBezTo>
                  <a:cubicBezTo>
                    <a:pt x="13" y="139"/>
                    <a:pt x="5" y="139"/>
                    <a:pt x="0" y="1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8" name="Freeform 44">
              <a:extLst>
                <a:ext uri="{FF2B5EF4-FFF2-40B4-BE49-F238E27FC236}">
                  <a16:creationId xmlns:a16="http://schemas.microsoft.com/office/drawing/2014/main" id="{FD8D5A8D-F6B0-4255-AAD5-0D626479461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23176" y="4665663"/>
              <a:ext cx="279400" cy="461963"/>
            </a:xfrm>
            <a:custGeom>
              <a:avLst/>
              <a:gdLst>
                <a:gd name="T0" fmla="*/ 64 w 85"/>
                <a:gd name="T1" fmla="*/ 5 h 140"/>
                <a:gd name="T2" fmla="*/ 85 w 85"/>
                <a:gd name="T3" fmla="*/ 5 h 140"/>
                <a:gd name="T4" fmla="*/ 80 w 85"/>
                <a:gd name="T5" fmla="*/ 23 h 140"/>
                <a:gd name="T6" fmla="*/ 79 w 85"/>
                <a:gd name="T7" fmla="*/ 138 h 140"/>
                <a:gd name="T8" fmla="*/ 75 w 85"/>
                <a:gd name="T9" fmla="*/ 140 h 140"/>
                <a:gd name="T10" fmla="*/ 15 w 85"/>
                <a:gd name="T11" fmla="*/ 24 h 140"/>
                <a:gd name="T12" fmla="*/ 11 w 85"/>
                <a:gd name="T13" fmla="*/ 24 h 140"/>
                <a:gd name="T14" fmla="*/ 11 w 85"/>
                <a:gd name="T15" fmla="*/ 56 h 140"/>
                <a:gd name="T16" fmla="*/ 11 w 85"/>
                <a:gd name="T17" fmla="*/ 122 h 140"/>
                <a:gd name="T18" fmla="*/ 18 w 85"/>
                <a:gd name="T19" fmla="*/ 139 h 140"/>
                <a:gd name="T20" fmla="*/ 1 w 85"/>
                <a:gd name="T21" fmla="*/ 139 h 140"/>
                <a:gd name="T22" fmla="*/ 8 w 85"/>
                <a:gd name="T23" fmla="*/ 121 h 140"/>
                <a:gd name="T24" fmla="*/ 8 w 85"/>
                <a:gd name="T25" fmla="*/ 24 h 140"/>
                <a:gd name="T26" fmla="*/ 0 w 85"/>
                <a:gd name="T27" fmla="*/ 5 h 140"/>
                <a:gd name="T28" fmla="*/ 29 w 85"/>
                <a:gd name="T29" fmla="*/ 23 h 140"/>
                <a:gd name="T30" fmla="*/ 71 w 85"/>
                <a:gd name="T31" fmla="*/ 107 h 140"/>
                <a:gd name="T32" fmla="*/ 64 w 85"/>
                <a:gd name="T33" fmla="*/ 5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5" h="140">
                  <a:moveTo>
                    <a:pt x="64" y="5"/>
                  </a:moveTo>
                  <a:cubicBezTo>
                    <a:pt x="73" y="5"/>
                    <a:pt x="80" y="5"/>
                    <a:pt x="85" y="5"/>
                  </a:cubicBezTo>
                  <a:cubicBezTo>
                    <a:pt x="83" y="11"/>
                    <a:pt x="80" y="17"/>
                    <a:pt x="80" y="23"/>
                  </a:cubicBezTo>
                  <a:cubicBezTo>
                    <a:pt x="79" y="62"/>
                    <a:pt x="79" y="100"/>
                    <a:pt x="79" y="138"/>
                  </a:cubicBezTo>
                  <a:cubicBezTo>
                    <a:pt x="78" y="139"/>
                    <a:pt x="77" y="139"/>
                    <a:pt x="75" y="140"/>
                  </a:cubicBezTo>
                  <a:cubicBezTo>
                    <a:pt x="55" y="101"/>
                    <a:pt x="35" y="62"/>
                    <a:pt x="15" y="24"/>
                  </a:cubicBezTo>
                  <a:cubicBezTo>
                    <a:pt x="14" y="24"/>
                    <a:pt x="12" y="24"/>
                    <a:pt x="11" y="24"/>
                  </a:cubicBezTo>
                  <a:cubicBezTo>
                    <a:pt x="11" y="35"/>
                    <a:pt x="11" y="46"/>
                    <a:pt x="11" y="56"/>
                  </a:cubicBezTo>
                  <a:cubicBezTo>
                    <a:pt x="11" y="78"/>
                    <a:pt x="10" y="100"/>
                    <a:pt x="11" y="122"/>
                  </a:cubicBezTo>
                  <a:cubicBezTo>
                    <a:pt x="11" y="128"/>
                    <a:pt x="15" y="134"/>
                    <a:pt x="18" y="139"/>
                  </a:cubicBezTo>
                  <a:cubicBezTo>
                    <a:pt x="13" y="139"/>
                    <a:pt x="5" y="139"/>
                    <a:pt x="1" y="139"/>
                  </a:cubicBezTo>
                  <a:cubicBezTo>
                    <a:pt x="3" y="134"/>
                    <a:pt x="7" y="127"/>
                    <a:pt x="8" y="121"/>
                  </a:cubicBezTo>
                  <a:cubicBezTo>
                    <a:pt x="8" y="88"/>
                    <a:pt x="8" y="56"/>
                    <a:pt x="8" y="24"/>
                  </a:cubicBezTo>
                  <a:cubicBezTo>
                    <a:pt x="8" y="17"/>
                    <a:pt x="3" y="11"/>
                    <a:pt x="0" y="5"/>
                  </a:cubicBezTo>
                  <a:cubicBezTo>
                    <a:pt x="13" y="0"/>
                    <a:pt x="22" y="8"/>
                    <a:pt x="29" y="23"/>
                  </a:cubicBezTo>
                  <a:cubicBezTo>
                    <a:pt x="42" y="51"/>
                    <a:pt x="57" y="79"/>
                    <a:pt x="71" y="107"/>
                  </a:cubicBezTo>
                  <a:cubicBezTo>
                    <a:pt x="79" y="87"/>
                    <a:pt x="75" y="13"/>
                    <a:pt x="64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" name="Freeform 45">
              <a:extLst>
                <a:ext uri="{FF2B5EF4-FFF2-40B4-BE49-F238E27FC236}">
                  <a16:creationId xmlns:a16="http://schemas.microsoft.com/office/drawing/2014/main" id="{1F698207-01AC-451D-B853-C7AED4AF77F1}"/>
                </a:ext>
              </a:extLst>
            </p:cNvPr>
            <p:cNvSpPr>
              <a:spLocks/>
            </p:cNvSpPr>
            <p:nvPr/>
          </p:nvSpPr>
          <p:spPr bwMode="auto">
            <a:xfrm>
              <a:off x="9855201" y="2228850"/>
              <a:ext cx="257175" cy="392113"/>
            </a:xfrm>
            <a:custGeom>
              <a:avLst/>
              <a:gdLst>
                <a:gd name="T0" fmla="*/ 0 w 78"/>
                <a:gd name="T1" fmla="*/ 119 h 119"/>
                <a:gd name="T2" fmla="*/ 63 w 78"/>
                <a:gd name="T3" fmla="*/ 0 h 119"/>
                <a:gd name="T4" fmla="*/ 76 w 78"/>
                <a:gd name="T5" fmla="*/ 27 h 119"/>
                <a:gd name="T6" fmla="*/ 0 w 78"/>
                <a:gd name="T7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8" h="119">
                  <a:moveTo>
                    <a:pt x="0" y="119"/>
                  </a:moveTo>
                  <a:cubicBezTo>
                    <a:pt x="21" y="79"/>
                    <a:pt x="42" y="40"/>
                    <a:pt x="63" y="0"/>
                  </a:cubicBezTo>
                  <a:cubicBezTo>
                    <a:pt x="78" y="7"/>
                    <a:pt x="78" y="17"/>
                    <a:pt x="76" y="27"/>
                  </a:cubicBezTo>
                  <a:cubicBezTo>
                    <a:pt x="69" y="62"/>
                    <a:pt x="40" y="100"/>
                    <a:pt x="0" y="1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0" name="Freeform 46">
              <a:extLst>
                <a:ext uri="{FF2B5EF4-FFF2-40B4-BE49-F238E27FC236}">
                  <a16:creationId xmlns:a16="http://schemas.microsoft.com/office/drawing/2014/main" id="{947765D3-A4BC-4C4A-956E-E34F4D417276}"/>
                </a:ext>
              </a:extLst>
            </p:cNvPr>
            <p:cNvSpPr>
              <a:spLocks/>
            </p:cNvSpPr>
            <p:nvPr/>
          </p:nvSpPr>
          <p:spPr bwMode="auto">
            <a:xfrm>
              <a:off x="8697913" y="4678363"/>
              <a:ext cx="276225" cy="452438"/>
            </a:xfrm>
            <a:custGeom>
              <a:avLst/>
              <a:gdLst>
                <a:gd name="T0" fmla="*/ 0 w 84"/>
                <a:gd name="T1" fmla="*/ 1 h 137"/>
                <a:gd name="T2" fmla="*/ 67 w 84"/>
                <a:gd name="T3" fmla="*/ 1 h 137"/>
                <a:gd name="T4" fmla="*/ 82 w 84"/>
                <a:gd name="T5" fmla="*/ 27 h 137"/>
                <a:gd name="T6" fmla="*/ 33 w 84"/>
                <a:gd name="T7" fmla="*/ 3 h 137"/>
                <a:gd name="T8" fmla="*/ 20 w 84"/>
                <a:gd name="T9" fmla="*/ 16 h 137"/>
                <a:gd name="T10" fmla="*/ 20 w 84"/>
                <a:gd name="T11" fmla="*/ 59 h 137"/>
                <a:gd name="T12" fmla="*/ 62 w 84"/>
                <a:gd name="T13" fmla="*/ 42 h 137"/>
                <a:gd name="T14" fmla="*/ 62 w 84"/>
                <a:gd name="T15" fmla="*/ 83 h 137"/>
                <a:gd name="T16" fmla="*/ 21 w 84"/>
                <a:gd name="T17" fmla="*/ 67 h 137"/>
                <a:gd name="T18" fmla="*/ 21 w 84"/>
                <a:gd name="T19" fmla="*/ 124 h 137"/>
                <a:gd name="T20" fmla="*/ 30 w 84"/>
                <a:gd name="T21" fmla="*/ 133 h 137"/>
                <a:gd name="T22" fmla="*/ 83 w 84"/>
                <a:gd name="T23" fmla="*/ 107 h 137"/>
                <a:gd name="T24" fmla="*/ 56 w 84"/>
                <a:gd name="T25" fmla="*/ 136 h 137"/>
                <a:gd name="T26" fmla="*/ 0 w 84"/>
                <a:gd name="T27" fmla="*/ 136 h 137"/>
                <a:gd name="T28" fmla="*/ 0 w 84"/>
                <a:gd name="T29" fmla="*/ 1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4" h="137">
                  <a:moveTo>
                    <a:pt x="0" y="1"/>
                  </a:moveTo>
                  <a:cubicBezTo>
                    <a:pt x="23" y="1"/>
                    <a:pt x="45" y="0"/>
                    <a:pt x="67" y="1"/>
                  </a:cubicBezTo>
                  <a:cubicBezTo>
                    <a:pt x="84" y="2"/>
                    <a:pt x="77" y="17"/>
                    <a:pt x="82" y="27"/>
                  </a:cubicBezTo>
                  <a:cubicBezTo>
                    <a:pt x="70" y="8"/>
                    <a:pt x="54" y="1"/>
                    <a:pt x="33" y="3"/>
                  </a:cubicBezTo>
                  <a:cubicBezTo>
                    <a:pt x="24" y="4"/>
                    <a:pt x="20" y="7"/>
                    <a:pt x="20" y="16"/>
                  </a:cubicBezTo>
                  <a:cubicBezTo>
                    <a:pt x="21" y="30"/>
                    <a:pt x="20" y="45"/>
                    <a:pt x="20" y="59"/>
                  </a:cubicBezTo>
                  <a:cubicBezTo>
                    <a:pt x="49" y="65"/>
                    <a:pt x="54" y="63"/>
                    <a:pt x="62" y="42"/>
                  </a:cubicBezTo>
                  <a:cubicBezTo>
                    <a:pt x="62" y="57"/>
                    <a:pt x="62" y="70"/>
                    <a:pt x="62" y="83"/>
                  </a:cubicBezTo>
                  <a:cubicBezTo>
                    <a:pt x="53" y="64"/>
                    <a:pt x="51" y="64"/>
                    <a:pt x="21" y="67"/>
                  </a:cubicBezTo>
                  <a:cubicBezTo>
                    <a:pt x="21" y="86"/>
                    <a:pt x="20" y="105"/>
                    <a:pt x="21" y="124"/>
                  </a:cubicBezTo>
                  <a:cubicBezTo>
                    <a:pt x="21" y="127"/>
                    <a:pt x="27" y="132"/>
                    <a:pt x="30" y="133"/>
                  </a:cubicBezTo>
                  <a:cubicBezTo>
                    <a:pt x="57" y="137"/>
                    <a:pt x="69" y="130"/>
                    <a:pt x="83" y="107"/>
                  </a:cubicBezTo>
                  <a:cubicBezTo>
                    <a:pt x="84" y="132"/>
                    <a:pt x="80" y="136"/>
                    <a:pt x="56" y="136"/>
                  </a:cubicBezTo>
                  <a:cubicBezTo>
                    <a:pt x="38" y="136"/>
                    <a:pt x="19" y="136"/>
                    <a:pt x="0" y="136"/>
                  </a:cubicBezTo>
                  <a:cubicBezTo>
                    <a:pt x="12" y="124"/>
                    <a:pt x="12" y="14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1" name="Freeform 47">
              <a:extLst>
                <a:ext uri="{FF2B5EF4-FFF2-40B4-BE49-F238E27FC236}">
                  <a16:creationId xmlns:a16="http://schemas.microsoft.com/office/drawing/2014/main" id="{C24305DE-C2C6-4914-B4CE-C74DB633C5FA}"/>
                </a:ext>
              </a:extLst>
            </p:cNvPr>
            <p:cNvSpPr>
              <a:spLocks/>
            </p:cNvSpPr>
            <p:nvPr/>
          </p:nvSpPr>
          <p:spPr bwMode="auto">
            <a:xfrm>
              <a:off x="9396413" y="4662488"/>
              <a:ext cx="296863" cy="484188"/>
            </a:xfrm>
            <a:custGeom>
              <a:avLst/>
              <a:gdLst>
                <a:gd name="T0" fmla="*/ 9 w 90"/>
                <a:gd name="T1" fmla="*/ 138 h 147"/>
                <a:gd name="T2" fmla="*/ 4 w 90"/>
                <a:gd name="T3" fmla="*/ 106 h 147"/>
                <a:gd name="T4" fmla="*/ 7 w 90"/>
                <a:gd name="T5" fmla="*/ 105 h 147"/>
                <a:gd name="T6" fmla="*/ 17 w 90"/>
                <a:gd name="T7" fmla="*/ 124 h 147"/>
                <a:gd name="T8" fmla="*/ 54 w 90"/>
                <a:gd name="T9" fmla="*/ 137 h 147"/>
                <a:gd name="T10" fmla="*/ 72 w 90"/>
                <a:gd name="T11" fmla="*/ 117 h 147"/>
                <a:gd name="T12" fmla="*/ 57 w 90"/>
                <a:gd name="T13" fmla="*/ 84 h 147"/>
                <a:gd name="T14" fmla="*/ 27 w 90"/>
                <a:gd name="T15" fmla="*/ 68 h 147"/>
                <a:gd name="T16" fmla="*/ 8 w 90"/>
                <a:gd name="T17" fmla="*/ 26 h 147"/>
                <a:gd name="T18" fmla="*/ 53 w 90"/>
                <a:gd name="T19" fmla="*/ 5 h 147"/>
                <a:gd name="T20" fmla="*/ 78 w 90"/>
                <a:gd name="T21" fmla="*/ 10 h 147"/>
                <a:gd name="T22" fmla="*/ 79 w 90"/>
                <a:gd name="T23" fmla="*/ 34 h 147"/>
                <a:gd name="T24" fmla="*/ 76 w 90"/>
                <a:gd name="T25" fmla="*/ 34 h 147"/>
                <a:gd name="T26" fmla="*/ 67 w 90"/>
                <a:gd name="T27" fmla="*/ 20 h 147"/>
                <a:gd name="T28" fmla="*/ 31 w 90"/>
                <a:gd name="T29" fmla="*/ 10 h 147"/>
                <a:gd name="T30" fmla="*/ 16 w 90"/>
                <a:gd name="T31" fmla="*/ 37 h 147"/>
                <a:gd name="T32" fmla="*/ 30 w 90"/>
                <a:gd name="T33" fmla="*/ 56 h 147"/>
                <a:gd name="T34" fmla="*/ 65 w 90"/>
                <a:gd name="T35" fmla="*/ 74 h 147"/>
                <a:gd name="T36" fmla="*/ 81 w 90"/>
                <a:gd name="T37" fmla="*/ 122 h 147"/>
                <a:gd name="T38" fmla="*/ 33 w 90"/>
                <a:gd name="T39" fmla="*/ 141 h 147"/>
                <a:gd name="T40" fmla="*/ 9 w 90"/>
                <a:gd name="T41" fmla="*/ 138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0" h="147">
                  <a:moveTo>
                    <a:pt x="9" y="138"/>
                  </a:moveTo>
                  <a:cubicBezTo>
                    <a:pt x="8" y="129"/>
                    <a:pt x="6" y="118"/>
                    <a:pt x="4" y="106"/>
                  </a:cubicBezTo>
                  <a:cubicBezTo>
                    <a:pt x="5" y="106"/>
                    <a:pt x="6" y="106"/>
                    <a:pt x="7" y="105"/>
                  </a:cubicBezTo>
                  <a:cubicBezTo>
                    <a:pt x="10" y="112"/>
                    <a:pt x="13" y="118"/>
                    <a:pt x="17" y="124"/>
                  </a:cubicBezTo>
                  <a:cubicBezTo>
                    <a:pt x="26" y="137"/>
                    <a:pt x="40" y="142"/>
                    <a:pt x="54" y="137"/>
                  </a:cubicBezTo>
                  <a:cubicBezTo>
                    <a:pt x="62" y="135"/>
                    <a:pt x="70" y="125"/>
                    <a:pt x="72" y="117"/>
                  </a:cubicBezTo>
                  <a:cubicBezTo>
                    <a:pt x="77" y="103"/>
                    <a:pt x="71" y="91"/>
                    <a:pt x="57" y="84"/>
                  </a:cubicBezTo>
                  <a:cubicBezTo>
                    <a:pt x="47" y="78"/>
                    <a:pt x="37" y="73"/>
                    <a:pt x="27" y="68"/>
                  </a:cubicBezTo>
                  <a:cubicBezTo>
                    <a:pt x="7" y="57"/>
                    <a:pt x="0" y="43"/>
                    <a:pt x="8" y="26"/>
                  </a:cubicBezTo>
                  <a:cubicBezTo>
                    <a:pt x="15" y="8"/>
                    <a:pt x="34" y="0"/>
                    <a:pt x="53" y="5"/>
                  </a:cubicBezTo>
                  <a:cubicBezTo>
                    <a:pt x="61" y="7"/>
                    <a:pt x="68" y="8"/>
                    <a:pt x="78" y="10"/>
                  </a:cubicBezTo>
                  <a:cubicBezTo>
                    <a:pt x="78" y="17"/>
                    <a:pt x="78" y="25"/>
                    <a:pt x="79" y="34"/>
                  </a:cubicBezTo>
                  <a:cubicBezTo>
                    <a:pt x="78" y="34"/>
                    <a:pt x="77" y="34"/>
                    <a:pt x="76" y="34"/>
                  </a:cubicBezTo>
                  <a:cubicBezTo>
                    <a:pt x="73" y="30"/>
                    <a:pt x="70" y="25"/>
                    <a:pt x="67" y="20"/>
                  </a:cubicBezTo>
                  <a:cubicBezTo>
                    <a:pt x="59" y="10"/>
                    <a:pt x="43" y="5"/>
                    <a:pt x="31" y="10"/>
                  </a:cubicBezTo>
                  <a:cubicBezTo>
                    <a:pt x="18" y="15"/>
                    <a:pt x="13" y="25"/>
                    <a:pt x="16" y="37"/>
                  </a:cubicBezTo>
                  <a:cubicBezTo>
                    <a:pt x="18" y="44"/>
                    <a:pt x="24" y="52"/>
                    <a:pt x="30" y="56"/>
                  </a:cubicBezTo>
                  <a:cubicBezTo>
                    <a:pt x="41" y="63"/>
                    <a:pt x="53" y="67"/>
                    <a:pt x="65" y="74"/>
                  </a:cubicBezTo>
                  <a:cubicBezTo>
                    <a:pt x="83" y="85"/>
                    <a:pt x="90" y="105"/>
                    <a:pt x="81" y="122"/>
                  </a:cubicBezTo>
                  <a:cubicBezTo>
                    <a:pt x="73" y="140"/>
                    <a:pt x="54" y="147"/>
                    <a:pt x="33" y="141"/>
                  </a:cubicBezTo>
                  <a:cubicBezTo>
                    <a:pt x="26" y="139"/>
                    <a:pt x="19" y="139"/>
                    <a:pt x="9" y="1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2" name="Freeform 48">
              <a:extLst>
                <a:ext uri="{FF2B5EF4-FFF2-40B4-BE49-F238E27FC236}">
                  <a16:creationId xmlns:a16="http://schemas.microsoft.com/office/drawing/2014/main" id="{37380FB6-70DB-4A9F-8AB1-35DE7F84DBD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40426" y="4668838"/>
              <a:ext cx="280988" cy="458788"/>
            </a:xfrm>
            <a:custGeom>
              <a:avLst/>
              <a:gdLst>
                <a:gd name="T0" fmla="*/ 85 w 85"/>
                <a:gd name="T1" fmla="*/ 139 h 139"/>
                <a:gd name="T2" fmla="*/ 62 w 85"/>
                <a:gd name="T3" fmla="*/ 139 h 139"/>
                <a:gd name="T4" fmla="*/ 65 w 85"/>
                <a:gd name="T5" fmla="*/ 124 h 139"/>
                <a:gd name="T6" fmla="*/ 62 w 85"/>
                <a:gd name="T7" fmla="*/ 108 h 139"/>
                <a:gd name="T8" fmla="*/ 26 w 85"/>
                <a:gd name="T9" fmla="*/ 88 h 139"/>
                <a:gd name="T10" fmla="*/ 22 w 85"/>
                <a:gd name="T11" fmla="*/ 90 h 139"/>
                <a:gd name="T12" fmla="*/ 20 w 85"/>
                <a:gd name="T13" fmla="*/ 139 h 139"/>
                <a:gd name="T14" fmla="*/ 0 w 85"/>
                <a:gd name="T15" fmla="*/ 139 h 139"/>
                <a:gd name="T16" fmla="*/ 8 w 85"/>
                <a:gd name="T17" fmla="*/ 116 h 139"/>
                <a:gd name="T18" fmla="*/ 35 w 85"/>
                <a:gd name="T19" fmla="*/ 12 h 139"/>
                <a:gd name="T20" fmla="*/ 44 w 85"/>
                <a:gd name="T21" fmla="*/ 0 h 139"/>
                <a:gd name="T22" fmla="*/ 48 w 85"/>
                <a:gd name="T23" fmla="*/ 1 h 139"/>
                <a:gd name="T24" fmla="*/ 74 w 85"/>
                <a:gd name="T25" fmla="*/ 107 h 139"/>
                <a:gd name="T26" fmla="*/ 85 w 85"/>
                <a:gd name="T27" fmla="*/ 139 h 139"/>
                <a:gd name="T28" fmla="*/ 57 w 85"/>
                <a:gd name="T29" fmla="*/ 84 h 139"/>
                <a:gd name="T30" fmla="*/ 41 w 85"/>
                <a:gd name="T31" fmla="*/ 21 h 139"/>
                <a:gd name="T32" fmla="*/ 39 w 85"/>
                <a:gd name="T33" fmla="*/ 21 h 139"/>
                <a:gd name="T34" fmla="*/ 23 w 85"/>
                <a:gd name="T35" fmla="*/ 84 h 139"/>
                <a:gd name="T36" fmla="*/ 57 w 85"/>
                <a:gd name="T37" fmla="*/ 84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5" h="139">
                  <a:moveTo>
                    <a:pt x="85" y="139"/>
                  </a:moveTo>
                  <a:cubicBezTo>
                    <a:pt x="79" y="139"/>
                    <a:pt x="70" y="139"/>
                    <a:pt x="62" y="139"/>
                  </a:cubicBezTo>
                  <a:cubicBezTo>
                    <a:pt x="63" y="134"/>
                    <a:pt x="65" y="129"/>
                    <a:pt x="65" y="124"/>
                  </a:cubicBezTo>
                  <a:cubicBezTo>
                    <a:pt x="65" y="119"/>
                    <a:pt x="63" y="114"/>
                    <a:pt x="62" y="108"/>
                  </a:cubicBezTo>
                  <a:cubicBezTo>
                    <a:pt x="58" y="89"/>
                    <a:pt x="45" y="82"/>
                    <a:pt x="26" y="88"/>
                  </a:cubicBezTo>
                  <a:cubicBezTo>
                    <a:pt x="25" y="89"/>
                    <a:pt x="23" y="89"/>
                    <a:pt x="22" y="90"/>
                  </a:cubicBezTo>
                  <a:cubicBezTo>
                    <a:pt x="15" y="97"/>
                    <a:pt x="13" y="130"/>
                    <a:pt x="20" y="139"/>
                  </a:cubicBezTo>
                  <a:cubicBezTo>
                    <a:pt x="12" y="139"/>
                    <a:pt x="5" y="139"/>
                    <a:pt x="0" y="139"/>
                  </a:cubicBezTo>
                  <a:cubicBezTo>
                    <a:pt x="2" y="131"/>
                    <a:pt x="6" y="124"/>
                    <a:pt x="8" y="116"/>
                  </a:cubicBezTo>
                  <a:cubicBezTo>
                    <a:pt x="17" y="82"/>
                    <a:pt x="26" y="47"/>
                    <a:pt x="35" y="12"/>
                  </a:cubicBezTo>
                  <a:cubicBezTo>
                    <a:pt x="37" y="7"/>
                    <a:pt x="41" y="4"/>
                    <a:pt x="44" y="0"/>
                  </a:cubicBezTo>
                  <a:cubicBezTo>
                    <a:pt x="46" y="0"/>
                    <a:pt x="47" y="1"/>
                    <a:pt x="48" y="1"/>
                  </a:cubicBezTo>
                  <a:cubicBezTo>
                    <a:pt x="57" y="36"/>
                    <a:pt x="65" y="72"/>
                    <a:pt x="74" y="107"/>
                  </a:cubicBezTo>
                  <a:cubicBezTo>
                    <a:pt x="77" y="118"/>
                    <a:pt x="81" y="128"/>
                    <a:pt x="85" y="139"/>
                  </a:cubicBezTo>
                  <a:close/>
                  <a:moveTo>
                    <a:pt x="57" y="84"/>
                  </a:moveTo>
                  <a:cubicBezTo>
                    <a:pt x="52" y="62"/>
                    <a:pt x="47" y="41"/>
                    <a:pt x="41" y="21"/>
                  </a:cubicBezTo>
                  <a:cubicBezTo>
                    <a:pt x="40" y="21"/>
                    <a:pt x="40" y="21"/>
                    <a:pt x="39" y="21"/>
                  </a:cubicBezTo>
                  <a:cubicBezTo>
                    <a:pt x="33" y="42"/>
                    <a:pt x="28" y="63"/>
                    <a:pt x="23" y="84"/>
                  </a:cubicBezTo>
                  <a:cubicBezTo>
                    <a:pt x="34" y="84"/>
                    <a:pt x="45" y="84"/>
                    <a:pt x="57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3" name="Freeform 49">
              <a:extLst>
                <a:ext uri="{FF2B5EF4-FFF2-40B4-BE49-F238E27FC236}">
                  <a16:creationId xmlns:a16="http://schemas.microsoft.com/office/drawing/2014/main" id="{96433B46-9227-4E01-8761-8786E6080035}"/>
                </a:ext>
              </a:extLst>
            </p:cNvPr>
            <p:cNvSpPr>
              <a:spLocks/>
            </p:cNvSpPr>
            <p:nvPr/>
          </p:nvSpPr>
          <p:spPr bwMode="auto">
            <a:xfrm>
              <a:off x="7272338" y="4681538"/>
              <a:ext cx="265113" cy="455613"/>
            </a:xfrm>
            <a:custGeom>
              <a:avLst/>
              <a:gdLst>
                <a:gd name="T0" fmla="*/ 0 w 80"/>
                <a:gd name="T1" fmla="*/ 0 h 138"/>
                <a:gd name="T2" fmla="*/ 22 w 80"/>
                <a:gd name="T3" fmla="*/ 0 h 138"/>
                <a:gd name="T4" fmla="*/ 17 w 80"/>
                <a:gd name="T5" fmla="*/ 16 h 138"/>
                <a:gd name="T6" fmla="*/ 17 w 80"/>
                <a:gd name="T7" fmla="*/ 106 h 138"/>
                <a:gd name="T8" fmla="*/ 37 w 80"/>
                <a:gd name="T9" fmla="*/ 132 h 138"/>
                <a:gd name="T10" fmla="*/ 69 w 80"/>
                <a:gd name="T11" fmla="*/ 114 h 138"/>
                <a:gd name="T12" fmla="*/ 72 w 80"/>
                <a:gd name="T13" fmla="*/ 96 h 138"/>
                <a:gd name="T14" fmla="*/ 72 w 80"/>
                <a:gd name="T15" fmla="*/ 20 h 138"/>
                <a:gd name="T16" fmla="*/ 66 w 80"/>
                <a:gd name="T17" fmla="*/ 0 h 138"/>
                <a:gd name="T18" fmla="*/ 80 w 80"/>
                <a:gd name="T19" fmla="*/ 0 h 138"/>
                <a:gd name="T20" fmla="*/ 75 w 80"/>
                <a:gd name="T21" fmla="*/ 20 h 138"/>
                <a:gd name="T22" fmla="*/ 75 w 80"/>
                <a:gd name="T23" fmla="*/ 103 h 138"/>
                <a:gd name="T24" fmla="*/ 42 w 80"/>
                <a:gd name="T25" fmla="*/ 137 h 138"/>
                <a:gd name="T26" fmla="*/ 5 w 80"/>
                <a:gd name="T27" fmla="*/ 105 h 138"/>
                <a:gd name="T28" fmla="*/ 4 w 80"/>
                <a:gd name="T29" fmla="*/ 20 h 138"/>
                <a:gd name="T30" fmla="*/ 0 w 80"/>
                <a:gd name="T31" fmla="*/ 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0" h="138">
                  <a:moveTo>
                    <a:pt x="0" y="0"/>
                  </a:moveTo>
                  <a:cubicBezTo>
                    <a:pt x="6" y="0"/>
                    <a:pt x="15" y="0"/>
                    <a:pt x="22" y="0"/>
                  </a:cubicBezTo>
                  <a:cubicBezTo>
                    <a:pt x="20" y="6"/>
                    <a:pt x="17" y="11"/>
                    <a:pt x="17" y="16"/>
                  </a:cubicBezTo>
                  <a:cubicBezTo>
                    <a:pt x="17" y="46"/>
                    <a:pt x="17" y="76"/>
                    <a:pt x="17" y="106"/>
                  </a:cubicBezTo>
                  <a:cubicBezTo>
                    <a:pt x="17" y="120"/>
                    <a:pt x="23" y="129"/>
                    <a:pt x="37" y="132"/>
                  </a:cubicBezTo>
                  <a:cubicBezTo>
                    <a:pt x="49" y="135"/>
                    <a:pt x="65" y="126"/>
                    <a:pt x="69" y="114"/>
                  </a:cubicBezTo>
                  <a:cubicBezTo>
                    <a:pt x="71" y="108"/>
                    <a:pt x="72" y="102"/>
                    <a:pt x="72" y="96"/>
                  </a:cubicBezTo>
                  <a:cubicBezTo>
                    <a:pt x="72" y="71"/>
                    <a:pt x="72" y="45"/>
                    <a:pt x="72" y="20"/>
                  </a:cubicBezTo>
                  <a:cubicBezTo>
                    <a:pt x="72" y="13"/>
                    <a:pt x="68" y="7"/>
                    <a:pt x="66" y="0"/>
                  </a:cubicBezTo>
                  <a:cubicBezTo>
                    <a:pt x="70" y="0"/>
                    <a:pt x="76" y="0"/>
                    <a:pt x="80" y="0"/>
                  </a:cubicBezTo>
                  <a:cubicBezTo>
                    <a:pt x="78" y="7"/>
                    <a:pt x="75" y="14"/>
                    <a:pt x="75" y="20"/>
                  </a:cubicBezTo>
                  <a:cubicBezTo>
                    <a:pt x="74" y="48"/>
                    <a:pt x="75" y="75"/>
                    <a:pt x="75" y="103"/>
                  </a:cubicBezTo>
                  <a:cubicBezTo>
                    <a:pt x="74" y="123"/>
                    <a:pt x="62" y="136"/>
                    <a:pt x="42" y="137"/>
                  </a:cubicBezTo>
                  <a:cubicBezTo>
                    <a:pt x="20" y="138"/>
                    <a:pt x="6" y="127"/>
                    <a:pt x="5" y="105"/>
                  </a:cubicBezTo>
                  <a:cubicBezTo>
                    <a:pt x="4" y="77"/>
                    <a:pt x="5" y="49"/>
                    <a:pt x="4" y="20"/>
                  </a:cubicBezTo>
                  <a:cubicBezTo>
                    <a:pt x="4" y="13"/>
                    <a:pt x="2" y="7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4" name="Freeform 50">
              <a:extLst>
                <a:ext uri="{FF2B5EF4-FFF2-40B4-BE49-F238E27FC236}">
                  <a16:creationId xmlns:a16="http://schemas.microsoft.com/office/drawing/2014/main" id="{FD530235-AF42-4210-8FB2-0D296A8DCA14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3151" y="4681538"/>
              <a:ext cx="285750" cy="446088"/>
            </a:xfrm>
            <a:custGeom>
              <a:avLst/>
              <a:gdLst>
                <a:gd name="T0" fmla="*/ 65 w 87"/>
                <a:gd name="T1" fmla="*/ 43 h 135"/>
                <a:gd name="T2" fmla="*/ 65 w 87"/>
                <a:gd name="T3" fmla="*/ 82 h 135"/>
                <a:gd name="T4" fmla="*/ 47 w 87"/>
                <a:gd name="T5" fmla="*/ 66 h 135"/>
                <a:gd name="T6" fmla="*/ 19 w 87"/>
                <a:gd name="T7" fmla="*/ 66 h 135"/>
                <a:gd name="T8" fmla="*/ 25 w 87"/>
                <a:gd name="T9" fmla="*/ 135 h 135"/>
                <a:gd name="T10" fmla="*/ 0 w 87"/>
                <a:gd name="T11" fmla="*/ 135 h 135"/>
                <a:gd name="T12" fmla="*/ 7 w 87"/>
                <a:gd name="T13" fmla="*/ 120 h 135"/>
                <a:gd name="T14" fmla="*/ 7 w 87"/>
                <a:gd name="T15" fmla="*/ 16 h 135"/>
                <a:gd name="T16" fmla="*/ 1 w 87"/>
                <a:gd name="T17" fmla="*/ 0 h 135"/>
                <a:gd name="T18" fmla="*/ 78 w 87"/>
                <a:gd name="T19" fmla="*/ 0 h 135"/>
                <a:gd name="T20" fmla="*/ 87 w 87"/>
                <a:gd name="T21" fmla="*/ 26 h 135"/>
                <a:gd name="T22" fmla="*/ 31 w 87"/>
                <a:gd name="T23" fmla="*/ 3 h 135"/>
                <a:gd name="T24" fmla="*/ 20 w 87"/>
                <a:gd name="T25" fmla="*/ 12 h 135"/>
                <a:gd name="T26" fmla="*/ 20 w 87"/>
                <a:gd name="T27" fmla="*/ 60 h 135"/>
                <a:gd name="T28" fmla="*/ 65 w 87"/>
                <a:gd name="T29" fmla="*/ 43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7" h="135">
                  <a:moveTo>
                    <a:pt x="65" y="43"/>
                  </a:moveTo>
                  <a:cubicBezTo>
                    <a:pt x="65" y="59"/>
                    <a:pt x="65" y="71"/>
                    <a:pt x="65" y="82"/>
                  </a:cubicBezTo>
                  <a:cubicBezTo>
                    <a:pt x="60" y="77"/>
                    <a:pt x="55" y="69"/>
                    <a:pt x="47" y="66"/>
                  </a:cubicBezTo>
                  <a:cubicBezTo>
                    <a:pt x="40" y="63"/>
                    <a:pt x="30" y="66"/>
                    <a:pt x="19" y="66"/>
                  </a:cubicBezTo>
                  <a:cubicBezTo>
                    <a:pt x="23" y="89"/>
                    <a:pt x="13" y="113"/>
                    <a:pt x="25" y="135"/>
                  </a:cubicBezTo>
                  <a:cubicBezTo>
                    <a:pt x="18" y="135"/>
                    <a:pt x="8" y="135"/>
                    <a:pt x="0" y="135"/>
                  </a:cubicBezTo>
                  <a:cubicBezTo>
                    <a:pt x="3" y="130"/>
                    <a:pt x="7" y="125"/>
                    <a:pt x="7" y="120"/>
                  </a:cubicBezTo>
                  <a:cubicBezTo>
                    <a:pt x="8" y="85"/>
                    <a:pt x="8" y="51"/>
                    <a:pt x="7" y="16"/>
                  </a:cubicBezTo>
                  <a:cubicBezTo>
                    <a:pt x="7" y="11"/>
                    <a:pt x="3" y="5"/>
                    <a:pt x="1" y="0"/>
                  </a:cubicBezTo>
                  <a:cubicBezTo>
                    <a:pt x="25" y="0"/>
                    <a:pt x="51" y="0"/>
                    <a:pt x="78" y="0"/>
                  </a:cubicBezTo>
                  <a:cubicBezTo>
                    <a:pt x="81" y="9"/>
                    <a:pt x="84" y="17"/>
                    <a:pt x="87" y="26"/>
                  </a:cubicBezTo>
                  <a:cubicBezTo>
                    <a:pt x="72" y="6"/>
                    <a:pt x="53" y="0"/>
                    <a:pt x="31" y="3"/>
                  </a:cubicBezTo>
                  <a:cubicBezTo>
                    <a:pt x="27" y="3"/>
                    <a:pt x="20" y="8"/>
                    <a:pt x="20" y="12"/>
                  </a:cubicBezTo>
                  <a:cubicBezTo>
                    <a:pt x="19" y="28"/>
                    <a:pt x="20" y="44"/>
                    <a:pt x="20" y="60"/>
                  </a:cubicBezTo>
                  <a:cubicBezTo>
                    <a:pt x="48" y="65"/>
                    <a:pt x="57" y="62"/>
                    <a:pt x="65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5" name="Freeform 51">
              <a:extLst>
                <a:ext uri="{FF2B5EF4-FFF2-40B4-BE49-F238E27FC236}">
                  <a16:creationId xmlns:a16="http://schemas.microsoft.com/office/drawing/2014/main" id="{276EEE87-5668-4EA9-95B6-42201DE52B1D}"/>
                </a:ext>
              </a:extLst>
            </p:cNvPr>
            <p:cNvSpPr>
              <a:spLocks/>
            </p:cNvSpPr>
            <p:nvPr/>
          </p:nvSpPr>
          <p:spPr bwMode="auto">
            <a:xfrm>
              <a:off x="8337551" y="4681538"/>
              <a:ext cx="263525" cy="446088"/>
            </a:xfrm>
            <a:custGeom>
              <a:avLst/>
              <a:gdLst>
                <a:gd name="T0" fmla="*/ 66 w 80"/>
                <a:gd name="T1" fmla="*/ 0 h 135"/>
                <a:gd name="T2" fmla="*/ 80 w 80"/>
                <a:gd name="T3" fmla="*/ 0 h 135"/>
                <a:gd name="T4" fmla="*/ 64 w 80"/>
                <a:gd name="T5" fmla="*/ 53 h 135"/>
                <a:gd name="T6" fmla="*/ 38 w 80"/>
                <a:gd name="T7" fmla="*/ 135 h 135"/>
                <a:gd name="T8" fmla="*/ 28 w 80"/>
                <a:gd name="T9" fmla="*/ 101 h 135"/>
                <a:gd name="T10" fmla="*/ 8 w 80"/>
                <a:gd name="T11" fmla="*/ 20 h 135"/>
                <a:gd name="T12" fmla="*/ 0 w 80"/>
                <a:gd name="T13" fmla="*/ 0 h 135"/>
                <a:gd name="T14" fmla="*/ 22 w 80"/>
                <a:gd name="T15" fmla="*/ 0 h 135"/>
                <a:gd name="T16" fmla="*/ 20 w 80"/>
                <a:gd name="T17" fmla="*/ 15 h 135"/>
                <a:gd name="T18" fmla="*/ 42 w 80"/>
                <a:gd name="T19" fmla="*/ 105 h 135"/>
                <a:gd name="T20" fmla="*/ 46 w 80"/>
                <a:gd name="T21" fmla="*/ 94 h 135"/>
                <a:gd name="T22" fmla="*/ 67 w 80"/>
                <a:gd name="T23" fmla="*/ 19 h 135"/>
                <a:gd name="T24" fmla="*/ 66 w 80"/>
                <a:gd name="T25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0" h="135">
                  <a:moveTo>
                    <a:pt x="66" y="0"/>
                  </a:moveTo>
                  <a:cubicBezTo>
                    <a:pt x="70" y="0"/>
                    <a:pt x="77" y="0"/>
                    <a:pt x="80" y="0"/>
                  </a:cubicBezTo>
                  <a:cubicBezTo>
                    <a:pt x="75" y="17"/>
                    <a:pt x="69" y="35"/>
                    <a:pt x="64" y="53"/>
                  </a:cubicBezTo>
                  <a:cubicBezTo>
                    <a:pt x="56" y="80"/>
                    <a:pt x="49" y="107"/>
                    <a:pt x="38" y="135"/>
                  </a:cubicBezTo>
                  <a:cubicBezTo>
                    <a:pt x="35" y="123"/>
                    <a:pt x="31" y="112"/>
                    <a:pt x="28" y="101"/>
                  </a:cubicBezTo>
                  <a:cubicBezTo>
                    <a:pt x="22" y="74"/>
                    <a:pt x="15" y="47"/>
                    <a:pt x="8" y="20"/>
                  </a:cubicBezTo>
                  <a:cubicBezTo>
                    <a:pt x="7" y="13"/>
                    <a:pt x="3" y="7"/>
                    <a:pt x="0" y="0"/>
                  </a:cubicBezTo>
                  <a:cubicBezTo>
                    <a:pt x="7" y="0"/>
                    <a:pt x="16" y="0"/>
                    <a:pt x="22" y="0"/>
                  </a:cubicBezTo>
                  <a:cubicBezTo>
                    <a:pt x="22" y="5"/>
                    <a:pt x="19" y="11"/>
                    <a:pt x="20" y="15"/>
                  </a:cubicBezTo>
                  <a:cubicBezTo>
                    <a:pt x="27" y="44"/>
                    <a:pt x="34" y="73"/>
                    <a:pt x="42" y="105"/>
                  </a:cubicBezTo>
                  <a:cubicBezTo>
                    <a:pt x="44" y="99"/>
                    <a:pt x="46" y="97"/>
                    <a:pt x="46" y="94"/>
                  </a:cubicBezTo>
                  <a:cubicBezTo>
                    <a:pt x="53" y="69"/>
                    <a:pt x="61" y="44"/>
                    <a:pt x="67" y="19"/>
                  </a:cubicBezTo>
                  <a:cubicBezTo>
                    <a:pt x="68" y="14"/>
                    <a:pt x="66" y="7"/>
                    <a:pt x="6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6" name="Freeform 52">
              <a:extLst>
                <a:ext uri="{FF2B5EF4-FFF2-40B4-BE49-F238E27FC236}">
                  <a16:creationId xmlns:a16="http://schemas.microsoft.com/office/drawing/2014/main" id="{0B922195-2E26-4E7B-9DCD-7FA1FF30EAC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38751" y="4681538"/>
              <a:ext cx="260350" cy="452438"/>
            </a:xfrm>
            <a:custGeom>
              <a:avLst/>
              <a:gdLst>
                <a:gd name="T0" fmla="*/ 0 w 79"/>
                <a:gd name="T1" fmla="*/ 0 h 137"/>
                <a:gd name="T2" fmla="*/ 22 w 79"/>
                <a:gd name="T3" fmla="*/ 0 h 137"/>
                <a:gd name="T4" fmla="*/ 17 w 79"/>
                <a:gd name="T5" fmla="*/ 18 h 137"/>
                <a:gd name="T6" fmla="*/ 17 w 79"/>
                <a:gd name="T7" fmla="*/ 103 h 137"/>
                <a:gd name="T8" fmla="*/ 40 w 79"/>
                <a:gd name="T9" fmla="*/ 132 h 137"/>
                <a:gd name="T10" fmla="*/ 71 w 79"/>
                <a:gd name="T11" fmla="*/ 106 h 137"/>
                <a:gd name="T12" fmla="*/ 71 w 79"/>
                <a:gd name="T13" fmla="*/ 12 h 137"/>
                <a:gd name="T14" fmla="*/ 64 w 79"/>
                <a:gd name="T15" fmla="*/ 0 h 137"/>
                <a:gd name="T16" fmla="*/ 79 w 79"/>
                <a:gd name="T17" fmla="*/ 0 h 137"/>
                <a:gd name="T18" fmla="*/ 74 w 79"/>
                <a:gd name="T19" fmla="*/ 22 h 137"/>
                <a:gd name="T20" fmla="*/ 74 w 79"/>
                <a:gd name="T21" fmla="*/ 103 h 137"/>
                <a:gd name="T22" fmla="*/ 39 w 79"/>
                <a:gd name="T23" fmla="*/ 137 h 137"/>
                <a:gd name="T24" fmla="*/ 5 w 79"/>
                <a:gd name="T25" fmla="*/ 103 h 137"/>
                <a:gd name="T26" fmla="*/ 4 w 79"/>
                <a:gd name="T27" fmla="*/ 19 h 137"/>
                <a:gd name="T28" fmla="*/ 0 w 79"/>
                <a:gd name="T29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" h="137">
                  <a:moveTo>
                    <a:pt x="0" y="0"/>
                  </a:moveTo>
                  <a:cubicBezTo>
                    <a:pt x="7" y="0"/>
                    <a:pt x="15" y="0"/>
                    <a:pt x="22" y="0"/>
                  </a:cubicBezTo>
                  <a:cubicBezTo>
                    <a:pt x="20" y="6"/>
                    <a:pt x="17" y="12"/>
                    <a:pt x="17" y="18"/>
                  </a:cubicBezTo>
                  <a:cubicBezTo>
                    <a:pt x="16" y="47"/>
                    <a:pt x="16" y="75"/>
                    <a:pt x="17" y="103"/>
                  </a:cubicBezTo>
                  <a:cubicBezTo>
                    <a:pt x="17" y="122"/>
                    <a:pt x="24" y="131"/>
                    <a:pt x="40" y="132"/>
                  </a:cubicBezTo>
                  <a:cubicBezTo>
                    <a:pt x="55" y="133"/>
                    <a:pt x="70" y="122"/>
                    <a:pt x="71" y="106"/>
                  </a:cubicBezTo>
                  <a:cubicBezTo>
                    <a:pt x="72" y="75"/>
                    <a:pt x="71" y="43"/>
                    <a:pt x="71" y="12"/>
                  </a:cubicBezTo>
                  <a:cubicBezTo>
                    <a:pt x="71" y="8"/>
                    <a:pt x="66" y="4"/>
                    <a:pt x="64" y="0"/>
                  </a:cubicBezTo>
                  <a:cubicBezTo>
                    <a:pt x="69" y="0"/>
                    <a:pt x="75" y="0"/>
                    <a:pt x="79" y="0"/>
                  </a:cubicBezTo>
                  <a:cubicBezTo>
                    <a:pt x="78" y="7"/>
                    <a:pt x="74" y="15"/>
                    <a:pt x="74" y="22"/>
                  </a:cubicBezTo>
                  <a:cubicBezTo>
                    <a:pt x="74" y="49"/>
                    <a:pt x="74" y="76"/>
                    <a:pt x="74" y="103"/>
                  </a:cubicBezTo>
                  <a:cubicBezTo>
                    <a:pt x="74" y="124"/>
                    <a:pt x="59" y="137"/>
                    <a:pt x="39" y="137"/>
                  </a:cubicBezTo>
                  <a:cubicBezTo>
                    <a:pt x="17" y="137"/>
                    <a:pt x="5" y="126"/>
                    <a:pt x="5" y="103"/>
                  </a:cubicBezTo>
                  <a:cubicBezTo>
                    <a:pt x="5" y="75"/>
                    <a:pt x="5" y="47"/>
                    <a:pt x="4" y="19"/>
                  </a:cubicBezTo>
                  <a:cubicBezTo>
                    <a:pt x="4" y="13"/>
                    <a:pt x="1" y="7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7" name="Freeform 53">
              <a:extLst>
                <a:ext uri="{FF2B5EF4-FFF2-40B4-BE49-F238E27FC236}">
                  <a16:creationId xmlns:a16="http://schemas.microsoft.com/office/drawing/2014/main" id="{96EE90F5-1DA2-4460-B7A8-FB46DED843D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2376" y="4681538"/>
              <a:ext cx="288925" cy="442913"/>
            </a:xfrm>
            <a:custGeom>
              <a:avLst/>
              <a:gdLst>
                <a:gd name="T0" fmla="*/ 88 w 88"/>
                <a:gd name="T1" fmla="*/ 27 h 134"/>
                <a:gd name="T2" fmla="*/ 50 w 88"/>
                <a:gd name="T3" fmla="*/ 6 h 134"/>
                <a:gd name="T4" fmla="*/ 50 w 88"/>
                <a:gd name="T5" fmla="*/ 89 h 134"/>
                <a:gd name="T6" fmla="*/ 51 w 88"/>
                <a:gd name="T7" fmla="*/ 118 h 134"/>
                <a:gd name="T8" fmla="*/ 57 w 88"/>
                <a:gd name="T9" fmla="*/ 134 h 134"/>
                <a:gd name="T10" fmla="*/ 31 w 88"/>
                <a:gd name="T11" fmla="*/ 134 h 134"/>
                <a:gd name="T12" fmla="*/ 38 w 88"/>
                <a:gd name="T13" fmla="*/ 115 h 134"/>
                <a:gd name="T14" fmla="*/ 38 w 88"/>
                <a:gd name="T15" fmla="*/ 20 h 134"/>
                <a:gd name="T16" fmla="*/ 33 w 88"/>
                <a:gd name="T17" fmla="*/ 6 h 134"/>
                <a:gd name="T18" fmla="*/ 12 w 88"/>
                <a:gd name="T19" fmla="*/ 13 h 134"/>
                <a:gd name="T20" fmla="*/ 0 w 88"/>
                <a:gd name="T21" fmla="*/ 28 h 134"/>
                <a:gd name="T22" fmla="*/ 7 w 88"/>
                <a:gd name="T23" fmla="*/ 0 h 134"/>
                <a:gd name="T24" fmla="*/ 82 w 88"/>
                <a:gd name="T25" fmla="*/ 0 h 134"/>
                <a:gd name="T26" fmla="*/ 88 w 88"/>
                <a:gd name="T27" fmla="*/ 27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8" h="134">
                  <a:moveTo>
                    <a:pt x="88" y="27"/>
                  </a:moveTo>
                  <a:cubicBezTo>
                    <a:pt x="73" y="3"/>
                    <a:pt x="73" y="3"/>
                    <a:pt x="50" y="6"/>
                  </a:cubicBezTo>
                  <a:cubicBezTo>
                    <a:pt x="50" y="34"/>
                    <a:pt x="50" y="61"/>
                    <a:pt x="50" y="89"/>
                  </a:cubicBezTo>
                  <a:cubicBezTo>
                    <a:pt x="50" y="99"/>
                    <a:pt x="50" y="108"/>
                    <a:pt x="51" y="118"/>
                  </a:cubicBezTo>
                  <a:cubicBezTo>
                    <a:pt x="51" y="123"/>
                    <a:pt x="55" y="129"/>
                    <a:pt x="57" y="134"/>
                  </a:cubicBezTo>
                  <a:cubicBezTo>
                    <a:pt x="50" y="134"/>
                    <a:pt x="39" y="134"/>
                    <a:pt x="31" y="134"/>
                  </a:cubicBezTo>
                  <a:cubicBezTo>
                    <a:pt x="33" y="129"/>
                    <a:pt x="38" y="122"/>
                    <a:pt x="38" y="115"/>
                  </a:cubicBezTo>
                  <a:cubicBezTo>
                    <a:pt x="39" y="84"/>
                    <a:pt x="39" y="52"/>
                    <a:pt x="38" y="20"/>
                  </a:cubicBezTo>
                  <a:cubicBezTo>
                    <a:pt x="38" y="15"/>
                    <a:pt x="34" y="5"/>
                    <a:pt x="33" y="6"/>
                  </a:cubicBezTo>
                  <a:cubicBezTo>
                    <a:pt x="25" y="6"/>
                    <a:pt x="17" y="9"/>
                    <a:pt x="12" y="13"/>
                  </a:cubicBezTo>
                  <a:cubicBezTo>
                    <a:pt x="7" y="16"/>
                    <a:pt x="6" y="23"/>
                    <a:pt x="0" y="28"/>
                  </a:cubicBezTo>
                  <a:cubicBezTo>
                    <a:pt x="2" y="19"/>
                    <a:pt x="4" y="10"/>
                    <a:pt x="7" y="0"/>
                  </a:cubicBezTo>
                  <a:cubicBezTo>
                    <a:pt x="32" y="0"/>
                    <a:pt x="56" y="0"/>
                    <a:pt x="82" y="0"/>
                  </a:cubicBezTo>
                  <a:cubicBezTo>
                    <a:pt x="84" y="9"/>
                    <a:pt x="86" y="18"/>
                    <a:pt x="88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8" name="Freeform 54">
              <a:extLst>
                <a:ext uri="{FF2B5EF4-FFF2-40B4-BE49-F238E27FC236}">
                  <a16:creationId xmlns:a16="http://schemas.microsoft.com/office/drawing/2014/main" id="{70D56813-FD04-4071-AF22-9EF6C8C796F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77501" y="4681538"/>
              <a:ext cx="274638" cy="446088"/>
            </a:xfrm>
            <a:custGeom>
              <a:avLst/>
              <a:gdLst>
                <a:gd name="T0" fmla="*/ 62 w 83"/>
                <a:gd name="T1" fmla="*/ 135 h 135"/>
                <a:gd name="T2" fmla="*/ 28 w 83"/>
                <a:gd name="T3" fmla="*/ 135 h 135"/>
                <a:gd name="T4" fmla="*/ 36 w 83"/>
                <a:gd name="T5" fmla="*/ 115 h 135"/>
                <a:gd name="T6" fmla="*/ 0 w 83"/>
                <a:gd name="T7" fmla="*/ 0 h 135"/>
                <a:gd name="T8" fmla="*/ 21 w 83"/>
                <a:gd name="T9" fmla="*/ 0 h 135"/>
                <a:gd name="T10" fmla="*/ 43 w 83"/>
                <a:gd name="T11" fmla="*/ 71 h 135"/>
                <a:gd name="T12" fmla="*/ 63 w 83"/>
                <a:gd name="T13" fmla="*/ 0 h 135"/>
                <a:gd name="T14" fmla="*/ 83 w 83"/>
                <a:gd name="T15" fmla="*/ 0 h 135"/>
                <a:gd name="T16" fmla="*/ 62 w 83"/>
                <a:gd name="T17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" h="135">
                  <a:moveTo>
                    <a:pt x="62" y="135"/>
                  </a:moveTo>
                  <a:cubicBezTo>
                    <a:pt x="47" y="135"/>
                    <a:pt x="36" y="135"/>
                    <a:pt x="28" y="135"/>
                  </a:cubicBezTo>
                  <a:cubicBezTo>
                    <a:pt x="31" y="129"/>
                    <a:pt x="35" y="122"/>
                    <a:pt x="36" y="115"/>
                  </a:cubicBezTo>
                  <a:cubicBezTo>
                    <a:pt x="37" y="86"/>
                    <a:pt x="17" y="24"/>
                    <a:pt x="0" y="0"/>
                  </a:cubicBezTo>
                  <a:cubicBezTo>
                    <a:pt x="8" y="0"/>
                    <a:pt x="17" y="0"/>
                    <a:pt x="21" y="0"/>
                  </a:cubicBezTo>
                  <a:cubicBezTo>
                    <a:pt x="20" y="27"/>
                    <a:pt x="35" y="48"/>
                    <a:pt x="43" y="71"/>
                  </a:cubicBezTo>
                  <a:cubicBezTo>
                    <a:pt x="51" y="48"/>
                    <a:pt x="69" y="28"/>
                    <a:pt x="63" y="0"/>
                  </a:cubicBezTo>
                  <a:cubicBezTo>
                    <a:pt x="68" y="0"/>
                    <a:pt x="76" y="0"/>
                    <a:pt x="83" y="0"/>
                  </a:cubicBezTo>
                  <a:cubicBezTo>
                    <a:pt x="51" y="35"/>
                    <a:pt x="34" y="124"/>
                    <a:pt x="62" y="1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9" name="Freeform 55">
              <a:extLst>
                <a:ext uri="{FF2B5EF4-FFF2-40B4-BE49-F238E27FC236}">
                  <a16:creationId xmlns:a16="http://schemas.microsoft.com/office/drawing/2014/main" id="{DF437BF9-DBCB-46E5-BB98-E2EAFD632607}"/>
                </a:ext>
              </a:extLst>
            </p:cNvPr>
            <p:cNvSpPr>
              <a:spLocks/>
            </p:cNvSpPr>
            <p:nvPr/>
          </p:nvSpPr>
          <p:spPr bwMode="auto">
            <a:xfrm>
              <a:off x="9809163" y="4681538"/>
              <a:ext cx="203200" cy="442913"/>
            </a:xfrm>
            <a:custGeom>
              <a:avLst/>
              <a:gdLst>
                <a:gd name="T0" fmla="*/ 0 w 62"/>
                <a:gd name="T1" fmla="*/ 132 h 134"/>
                <a:gd name="T2" fmla="*/ 10 w 62"/>
                <a:gd name="T3" fmla="*/ 132 h 134"/>
                <a:gd name="T4" fmla="*/ 23 w 62"/>
                <a:gd name="T5" fmla="*/ 119 h 134"/>
                <a:gd name="T6" fmla="*/ 23 w 62"/>
                <a:gd name="T7" fmla="*/ 18 h 134"/>
                <a:gd name="T8" fmla="*/ 8 w 62"/>
                <a:gd name="T9" fmla="*/ 2 h 134"/>
                <a:gd name="T10" fmla="*/ 0 w 62"/>
                <a:gd name="T11" fmla="*/ 0 h 134"/>
                <a:gd name="T12" fmla="*/ 58 w 62"/>
                <a:gd name="T13" fmla="*/ 0 h 134"/>
                <a:gd name="T14" fmla="*/ 58 w 62"/>
                <a:gd name="T15" fmla="*/ 2 h 134"/>
                <a:gd name="T16" fmla="*/ 52 w 62"/>
                <a:gd name="T17" fmla="*/ 2 h 134"/>
                <a:gd name="T18" fmla="*/ 34 w 62"/>
                <a:gd name="T19" fmla="*/ 22 h 134"/>
                <a:gd name="T20" fmla="*/ 34 w 62"/>
                <a:gd name="T21" fmla="*/ 104 h 134"/>
                <a:gd name="T22" fmla="*/ 62 w 62"/>
                <a:gd name="T23" fmla="*/ 134 h 134"/>
                <a:gd name="T24" fmla="*/ 0 w 62"/>
                <a:gd name="T25" fmla="*/ 134 h 134"/>
                <a:gd name="T26" fmla="*/ 0 w 62"/>
                <a:gd name="T27" fmla="*/ 132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2" h="134">
                  <a:moveTo>
                    <a:pt x="0" y="132"/>
                  </a:moveTo>
                  <a:cubicBezTo>
                    <a:pt x="3" y="132"/>
                    <a:pt x="7" y="132"/>
                    <a:pt x="10" y="132"/>
                  </a:cubicBezTo>
                  <a:cubicBezTo>
                    <a:pt x="20" y="133"/>
                    <a:pt x="23" y="128"/>
                    <a:pt x="23" y="119"/>
                  </a:cubicBezTo>
                  <a:cubicBezTo>
                    <a:pt x="23" y="85"/>
                    <a:pt x="23" y="52"/>
                    <a:pt x="23" y="18"/>
                  </a:cubicBezTo>
                  <a:cubicBezTo>
                    <a:pt x="24" y="7"/>
                    <a:pt x="20" y="1"/>
                    <a:pt x="8" y="2"/>
                  </a:cubicBezTo>
                  <a:cubicBezTo>
                    <a:pt x="5" y="3"/>
                    <a:pt x="2" y="2"/>
                    <a:pt x="0" y="0"/>
                  </a:cubicBezTo>
                  <a:cubicBezTo>
                    <a:pt x="19" y="0"/>
                    <a:pt x="38" y="0"/>
                    <a:pt x="58" y="0"/>
                  </a:cubicBezTo>
                  <a:cubicBezTo>
                    <a:pt x="58" y="1"/>
                    <a:pt x="58" y="1"/>
                    <a:pt x="58" y="2"/>
                  </a:cubicBezTo>
                  <a:cubicBezTo>
                    <a:pt x="56" y="2"/>
                    <a:pt x="54" y="3"/>
                    <a:pt x="52" y="2"/>
                  </a:cubicBezTo>
                  <a:cubicBezTo>
                    <a:pt x="37" y="0"/>
                    <a:pt x="34" y="8"/>
                    <a:pt x="34" y="22"/>
                  </a:cubicBezTo>
                  <a:cubicBezTo>
                    <a:pt x="35" y="49"/>
                    <a:pt x="34" y="77"/>
                    <a:pt x="34" y="104"/>
                  </a:cubicBezTo>
                  <a:cubicBezTo>
                    <a:pt x="34" y="130"/>
                    <a:pt x="34" y="130"/>
                    <a:pt x="62" y="134"/>
                  </a:cubicBezTo>
                  <a:cubicBezTo>
                    <a:pt x="38" y="134"/>
                    <a:pt x="19" y="134"/>
                    <a:pt x="0" y="134"/>
                  </a:cubicBezTo>
                  <a:cubicBezTo>
                    <a:pt x="0" y="134"/>
                    <a:pt x="0" y="133"/>
                    <a:pt x="0" y="1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0" name="Freeform 56">
              <a:extLst>
                <a:ext uri="{FF2B5EF4-FFF2-40B4-BE49-F238E27FC236}">
                  <a16:creationId xmlns:a16="http://schemas.microsoft.com/office/drawing/2014/main" id="{7E6C5C00-A69F-4DE9-9142-4384877CCEE7}"/>
                </a:ext>
              </a:extLst>
            </p:cNvPr>
            <p:cNvSpPr>
              <a:spLocks/>
            </p:cNvSpPr>
            <p:nvPr/>
          </p:nvSpPr>
          <p:spPr bwMode="auto">
            <a:xfrm>
              <a:off x="8024813" y="4681538"/>
              <a:ext cx="184150" cy="446088"/>
            </a:xfrm>
            <a:custGeom>
              <a:avLst/>
              <a:gdLst>
                <a:gd name="T0" fmla="*/ 56 w 56"/>
                <a:gd name="T1" fmla="*/ 135 h 135"/>
                <a:gd name="T2" fmla="*/ 0 w 56"/>
                <a:gd name="T3" fmla="*/ 135 h 135"/>
                <a:gd name="T4" fmla="*/ 2 w 56"/>
                <a:gd name="T5" fmla="*/ 132 h 135"/>
                <a:gd name="T6" fmla="*/ 24 w 56"/>
                <a:gd name="T7" fmla="*/ 110 h 135"/>
                <a:gd name="T8" fmla="*/ 24 w 56"/>
                <a:gd name="T9" fmla="*/ 27 h 135"/>
                <a:gd name="T10" fmla="*/ 1 w 56"/>
                <a:gd name="T11" fmla="*/ 0 h 135"/>
                <a:gd name="T12" fmla="*/ 28 w 56"/>
                <a:gd name="T13" fmla="*/ 0 h 135"/>
                <a:gd name="T14" fmla="*/ 56 w 56"/>
                <a:gd name="T15" fmla="*/ 0 h 135"/>
                <a:gd name="T16" fmla="*/ 35 w 56"/>
                <a:gd name="T17" fmla="*/ 27 h 135"/>
                <a:gd name="T18" fmla="*/ 35 w 56"/>
                <a:gd name="T19" fmla="*/ 109 h 135"/>
                <a:gd name="T20" fmla="*/ 56 w 56"/>
                <a:gd name="T21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6" h="135">
                  <a:moveTo>
                    <a:pt x="56" y="135"/>
                  </a:moveTo>
                  <a:cubicBezTo>
                    <a:pt x="37" y="135"/>
                    <a:pt x="19" y="135"/>
                    <a:pt x="0" y="135"/>
                  </a:cubicBezTo>
                  <a:cubicBezTo>
                    <a:pt x="1" y="133"/>
                    <a:pt x="2" y="132"/>
                    <a:pt x="2" y="132"/>
                  </a:cubicBezTo>
                  <a:cubicBezTo>
                    <a:pt x="24" y="133"/>
                    <a:pt x="24" y="133"/>
                    <a:pt x="24" y="110"/>
                  </a:cubicBezTo>
                  <a:cubicBezTo>
                    <a:pt x="24" y="82"/>
                    <a:pt x="24" y="55"/>
                    <a:pt x="24" y="27"/>
                  </a:cubicBezTo>
                  <a:cubicBezTo>
                    <a:pt x="24" y="4"/>
                    <a:pt x="24" y="4"/>
                    <a:pt x="1" y="0"/>
                  </a:cubicBezTo>
                  <a:cubicBezTo>
                    <a:pt x="10" y="0"/>
                    <a:pt x="19" y="0"/>
                    <a:pt x="28" y="0"/>
                  </a:cubicBezTo>
                  <a:cubicBezTo>
                    <a:pt x="37" y="0"/>
                    <a:pt x="47" y="0"/>
                    <a:pt x="56" y="0"/>
                  </a:cubicBezTo>
                  <a:cubicBezTo>
                    <a:pt x="35" y="5"/>
                    <a:pt x="35" y="5"/>
                    <a:pt x="35" y="27"/>
                  </a:cubicBezTo>
                  <a:cubicBezTo>
                    <a:pt x="35" y="54"/>
                    <a:pt x="35" y="82"/>
                    <a:pt x="35" y="109"/>
                  </a:cubicBezTo>
                  <a:cubicBezTo>
                    <a:pt x="35" y="131"/>
                    <a:pt x="35" y="131"/>
                    <a:pt x="56" y="1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1" name="Freeform 57">
              <a:extLst>
                <a:ext uri="{FF2B5EF4-FFF2-40B4-BE49-F238E27FC236}">
                  <a16:creationId xmlns:a16="http://schemas.microsoft.com/office/drawing/2014/main" id="{C48C9043-B703-4E71-86C4-BA3F3057E4F8}"/>
                </a:ext>
              </a:extLst>
            </p:cNvPr>
            <p:cNvSpPr>
              <a:spLocks/>
            </p:cNvSpPr>
            <p:nvPr/>
          </p:nvSpPr>
          <p:spPr bwMode="auto">
            <a:xfrm>
              <a:off x="9659938" y="3159125"/>
              <a:ext cx="95250" cy="339725"/>
            </a:xfrm>
            <a:custGeom>
              <a:avLst/>
              <a:gdLst>
                <a:gd name="T0" fmla="*/ 29 w 29"/>
                <a:gd name="T1" fmla="*/ 0 h 103"/>
                <a:gd name="T2" fmla="*/ 25 w 29"/>
                <a:gd name="T3" fmla="*/ 47 h 103"/>
                <a:gd name="T4" fmla="*/ 23 w 29"/>
                <a:gd name="T5" fmla="*/ 82 h 103"/>
                <a:gd name="T6" fmla="*/ 0 w 29"/>
                <a:gd name="T7" fmla="*/ 100 h 103"/>
                <a:gd name="T8" fmla="*/ 29 w 29"/>
                <a:gd name="T9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03">
                  <a:moveTo>
                    <a:pt x="29" y="0"/>
                  </a:moveTo>
                  <a:cubicBezTo>
                    <a:pt x="27" y="18"/>
                    <a:pt x="26" y="32"/>
                    <a:pt x="25" y="47"/>
                  </a:cubicBezTo>
                  <a:cubicBezTo>
                    <a:pt x="24" y="59"/>
                    <a:pt x="23" y="71"/>
                    <a:pt x="23" y="82"/>
                  </a:cubicBezTo>
                  <a:cubicBezTo>
                    <a:pt x="22" y="101"/>
                    <a:pt x="21" y="103"/>
                    <a:pt x="0" y="100"/>
                  </a:cubicBezTo>
                  <a:cubicBezTo>
                    <a:pt x="0" y="65"/>
                    <a:pt x="0" y="30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2" name="Freeform 58">
              <a:extLst>
                <a:ext uri="{FF2B5EF4-FFF2-40B4-BE49-F238E27FC236}">
                  <a16:creationId xmlns:a16="http://schemas.microsoft.com/office/drawing/2014/main" id="{2F737486-67FE-41BF-BD65-1145F1E9AE78}"/>
                </a:ext>
              </a:extLst>
            </p:cNvPr>
            <p:cNvSpPr>
              <a:spLocks/>
            </p:cNvSpPr>
            <p:nvPr/>
          </p:nvSpPr>
          <p:spPr bwMode="auto">
            <a:xfrm>
              <a:off x="9972676" y="2571750"/>
              <a:ext cx="136525" cy="184150"/>
            </a:xfrm>
            <a:custGeom>
              <a:avLst/>
              <a:gdLst>
                <a:gd name="T0" fmla="*/ 0 w 41"/>
                <a:gd name="T1" fmla="*/ 56 h 56"/>
                <a:gd name="T2" fmla="*/ 0 w 41"/>
                <a:gd name="T3" fmla="*/ 18 h 56"/>
                <a:gd name="T4" fmla="*/ 20 w 41"/>
                <a:gd name="T5" fmla="*/ 9 h 56"/>
                <a:gd name="T6" fmla="*/ 41 w 41"/>
                <a:gd name="T7" fmla="*/ 31 h 56"/>
                <a:gd name="T8" fmla="*/ 18 w 41"/>
                <a:gd name="T9" fmla="*/ 49 h 56"/>
                <a:gd name="T10" fmla="*/ 0 w 41"/>
                <a:gd name="T11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56">
                  <a:moveTo>
                    <a:pt x="0" y="56"/>
                  </a:moveTo>
                  <a:cubicBezTo>
                    <a:pt x="0" y="42"/>
                    <a:pt x="0" y="30"/>
                    <a:pt x="0" y="18"/>
                  </a:cubicBezTo>
                  <a:cubicBezTo>
                    <a:pt x="1" y="4"/>
                    <a:pt x="9" y="0"/>
                    <a:pt x="20" y="9"/>
                  </a:cubicBezTo>
                  <a:cubicBezTo>
                    <a:pt x="28" y="15"/>
                    <a:pt x="34" y="24"/>
                    <a:pt x="41" y="31"/>
                  </a:cubicBezTo>
                  <a:cubicBezTo>
                    <a:pt x="33" y="37"/>
                    <a:pt x="26" y="44"/>
                    <a:pt x="18" y="49"/>
                  </a:cubicBezTo>
                  <a:cubicBezTo>
                    <a:pt x="13" y="52"/>
                    <a:pt x="7" y="53"/>
                    <a:pt x="0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3" name="Freeform 59">
              <a:extLst>
                <a:ext uri="{FF2B5EF4-FFF2-40B4-BE49-F238E27FC236}">
                  <a16:creationId xmlns:a16="http://schemas.microsoft.com/office/drawing/2014/main" id="{64C81C86-701B-4078-9603-9DFCFD8607A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93863" y="2446338"/>
              <a:ext cx="2151063" cy="2154238"/>
            </a:xfrm>
            <a:custGeom>
              <a:avLst/>
              <a:gdLst>
                <a:gd name="T0" fmla="*/ 328 w 652"/>
                <a:gd name="T1" fmla="*/ 1 h 653"/>
                <a:gd name="T2" fmla="*/ 323 w 652"/>
                <a:gd name="T3" fmla="*/ 652 h 653"/>
                <a:gd name="T4" fmla="*/ 349 w 652"/>
                <a:gd name="T5" fmla="*/ 237 h 653"/>
                <a:gd name="T6" fmla="*/ 304 w 652"/>
                <a:gd name="T7" fmla="*/ 430 h 653"/>
                <a:gd name="T8" fmla="*/ 316 w 652"/>
                <a:gd name="T9" fmla="*/ 630 h 653"/>
                <a:gd name="T10" fmla="*/ 345 w 652"/>
                <a:gd name="T11" fmla="*/ 21 h 653"/>
                <a:gd name="T12" fmla="*/ 335 w 652"/>
                <a:gd name="T13" fmla="*/ 106 h 653"/>
                <a:gd name="T14" fmla="*/ 500 w 652"/>
                <a:gd name="T15" fmla="*/ 112 h 653"/>
                <a:gd name="T16" fmla="*/ 551 w 652"/>
                <a:gd name="T17" fmla="*/ 133 h 653"/>
                <a:gd name="T18" fmla="*/ 382 w 652"/>
                <a:gd name="T19" fmla="*/ 161 h 653"/>
                <a:gd name="T20" fmla="*/ 354 w 652"/>
                <a:gd name="T21" fmla="*/ 222 h 653"/>
                <a:gd name="T22" fmla="*/ 417 w 652"/>
                <a:gd name="T23" fmla="*/ 173 h 653"/>
                <a:gd name="T24" fmla="*/ 547 w 652"/>
                <a:gd name="T25" fmla="*/ 201 h 653"/>
                <a:gd name="T26" fmla="*/ 411 w 652"/>
                <a:gd name="T27" fmla="*/ 263 h 653"/>
                <a:gd name="T28" fmla="*/ 49 w 652"/>
                <a:gd name="T29" fmla="*/ 459 h 653"/>
                <a:gd name="T30" fmla="*/ 103 w 652"/>
                <a:gd name="T31" fmla="*/ 419 h 653"/>
                <a:gd name="T32" fmla="*/ 230 w 652"/>
                <a:gd name="T33" fmla="*/ 425 h 653"/>
                <a:gd name="T34" fmla="*/ 266 w 652"/>
                <a:gd name="T35" fmla="*/ 390 h 653"/>
                <a:gd name="T36" fmla="*/ 302 w 652"/>
                <a:gd name="T37" fmla="*/ 243 h 653"/>
                <a:gd name="T38" fmla="*/ 252 w 652"/>
                <a:gd name="T39" fmla="*/ 302 h 653"/>
                <a:gd name="T40" fmla="*/ 199 w 652"/>
                <a:gd name="T41" fmla="*/ 396 h 653"/>
                <a:gd name="T42" fmla="*/ 53 w 652"/>
                <a:gd name="T43" fmla="*/ 329 h 653"/>
                <a:gd name="T44" fmla="*/ 170 w 652"/>
                <a:gd name="T45" fmla="*/ 150 h 653"/>
                <a:gd name="T46" fmla="*/ 243 w 652"/>
                <a:gd name="T47" fmla="*/ 227 h 653"/>
                <a:gd name="T48" fmla="*/ 285 w 652"/>
                <a:gd name="T49" fmla="*/ 200 h 653"/>
                <a:gd name="T50" fmla="*/ 288 w 652"/>
                <a:gd name="T51" fmla="*/ 161 h 653"/>
                <a:gd name="T52" fmla="*/ 262 w 652"/>
                <a:gd name="T53" fmla="*/ 130 h 653"/>
                <a:gd name="T54" fmla="*/ 321 w 652"/>
                <a:gd name="T55" fmla="*/ 19 h 653"/>
                <a:gd name="T56" fmla="*/ 49 w 652"/>
                <a:gd name="T57" fmla="*/ 459 h 653"/>
                <a:gd name="T58" fmla="*/ 301 w 652"/>
                <a:gd name="T59" fmla="*/ 626 h 653"/>
                <a:gd name="T60" fmla="*/ 266 w 652"/>
                <a:gd name="T61" fmla="*/ 478 h 653"/>
                <a:gd name="T62" fmla="*/ 226 w 652"/>
                <a:gd name="T63" fmla="*/ 469 h 653"/>
                <a:gd name="T64" fmla="*/ 101 w 652"/>
                <a:gd name="T65" fmla="*/ 303 h 653"/>
                <a:gd name="T66" fmla="*/ 166 w 652"/>
                <a:gd name="T67" fmla="*/ 349 h 653"/>
                <a:gd name="T68" fmla="*/ 199 w 652"/>
                <a:gd name="T69" fmla="*/ 306 h 653"/>
                <a:gd name="T70" fmla="*/ 101 w 652"/>
                <a:gd name="T71" fmla="*/ 303 h 653"/>
                <a:gd name="T72" fmla="*/ 143 w 652"/>
                <a:gd name="T73" fmla="*/ 208 h 653"/>
                <a:gd name="T74" fmla="*/ 95 w 652"/>
                <a:gd name="T75" fmla="*/ 243 h 653"/>
                <a:gd name="T76" fmla="*/ 191 w 652"/>
                <a:gd name="T77" fmla="*/ 252 h 653"/>
                <a:gd name="T78" fmla="*/ 494 w 652"/>
                <a:gd name="T79" fmla="*/ 216 h 6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52" h="653">
                  <a:moveTo>
                    <a:pt x="1" y="325"/>
                  </a:moveTo>
                  <a:cubicBezTo>
                    <a:pt x="0" y="145"/>
                    <a:pt x="153" y="0"/>
                    <a:pt x="328" y="1"/>
                  </a:cubicBezTo>
                  <a:cubicBezTo>
                    <a:pt x="503" y="3"/>
                    <a:pt x="652" y="149"/>
                    <a:pt x="651" y="327"/>
                  </a:cubicBezTo>
                  <a:cubicBezTo>
                    <a:pt x="650" y="505"/>
                    <a:pt x="506" y="653"/>
                    <a:pt x="323" y="652"/>
                  </a:cubicBezTo>
                  <a:cubicBezTo>
                    <a:pt x="140" y="650"/>
                    <a:pt x="0" y="500"/>
                    <a:pt x="1" y="325"/>
                  </a:cubicBezTo>
                  <a:close/>
                  <a:moveTo>
                    <a:pt x="349" y="237"/>
                  </a:moveTo>
                  <a:cubicBezTo>
                    <a:pt x="341" y="264"/>
                    <a:pt x="333" y="287"/>
                    <a:pt x="326" y="311"/>
                  </a:cubicBezTo>
                  <a:cubicBezTo>
                    <a:pt x="315" y="350"/>
                    <a:pt x="302" y="388"/>
                    <a:pt x="304" y="430"/>
                  </a:cubicBezTo>
                  <a:cubicBezTo>
                    <a:pt x="307" y="483"/>
                    <a:pt x="309" y="536"/>
                    <a:pt x="320" y="589"/>
                  </a:cubicBezTo>
                  <a:cubicBezTo>
                    <a:pt x="323" y="603"/>
                    <a:pt x="329" y="617"/>
                    <a:pt x="316" y="630"/>
                  </a:cubicBezTo>
                  <a:cubicBezTo>
                    <a:pt x="465" y="636"/>
                    <a:pt x="613" y="527"/>
                    <a:pt x="628" y="357"/>
                  </a:cubicBezTo>
                  <a:cubicBezTo>
                    <a:pt x="646" y="156"/>
                    <a:pt x="489" y="26"/>
                    <a:pt x="345" y="21"/>
                  </a:cubicBezTo>
                  <a:cubicBezTo>
                    <a:pt x="345" y="28"/>
                    <a:pt x="346" y="35"/>
                    <a:pt x="345" y="42"/>
                  </a:cubicBezTo>
                  <a:cubicBezTo>
                    <a:pt x="342" y="63"/>
                    <a:pt x="338" y="85"/>
                    <a:pt x="335" y="106"/>
                  </a:cubicBezTo>
                  <a:cubicBezTo>
                    <a:pt x="333" y="118"/>
                    <a:pt x="339" y="125"/>
                    <a:pt x="350" y="122"/>
                  </a:cubicBezTo>
                  <a:cubicBezTo>
                    <a:pt x="399" y="108"/>
                    <a:pt x="450" y="113"/>
                    <a:pt x="500" y="112"/>
                  </a:cubicBezTo>
                  <a:cubicBezTo>
                    <a:pt x="515" y="111"/>
                    <a:pt x="530" y="119"/>
                    <a:pt x="544" y="124"/>
                  </a:cubicBezTo>
                  <a:cubicBezTo>
                    <a:pt x="547" y="125"/>
                    <a:pt x="550" y="129"/>
                    <a:pt x="551" y="133"/>
                  </a:cubicBezTo>
                  <a:cubicBezTo>
                    <a:pt x="555" y="151"/>
                    <a:pt x="548" y="160"/>
                    <a:pt x="529" y="161"/>
                  </a:cubicBezTo>
                  <a:cubicBezTo>
                    <a:pt x="480" y="161"/>
                    <a:pt x="431" y="160"/>
                    <a:pt x="382" y="161"/>
                  </a:cubicBezTo>
                  <a:cubicBezTo>
                    <a:pt x="369" y="161"/>
                    <a:pt x="354" y="164"/>
                    <a:pt x="345" y="171"/>
                  </a:cubicBezTo>
                  <a:cubicBezTo>
                    <a:pt x="332" y="180"/>
                    <a:pt x="339" y="211"/>
                    <a:pt x="354" y="222"/>
                  </a:cubicBezTo>
                  <a:cubicBezTo>
                    <a:pt x="355" y="220"/>
                    <a:pt x="356" y="218"/>
                    <a:pt x="357" y="216"/>
                  </a:cubicBezTo>
                  <a:cubicBezTo>
                    <a:pt x="368" y="190"/>
                    <a:pt x="385" y="172"/>
                    <a:pt x="417" y="173"/>
                  </a:cubicBezTo>
                  <a:cubicBezTo>
                    <a:pt x="451" y="174"/>
                    <a:pt x="486" y="174"/>
                    <a:pt x="521" y="176"/>
                  </a:cubicBezTo>
                  <a:cubicBezTo>
                    <a:pt x="535" y="177"/>
                    <a:pt x="545" y="188"/>
                    <a:pt x="547" y="201"/>
                  </a:cubicBezTo>
                  <a:cubicBezTo>
                    <a:pt x="553" y="234"/>
                    <a:pt x="539" y="253"/>
                    <a:pt x="506" y="256"/>
                  </a:cubicBezTo>
                  <a:cubicBezTo>
                    <a:pt x="474" y="259"/>
                    <a:pt x="442" y="261"/>
                    <a:pt x="411" y="263"/>
                  </a:cubicBezTo>
                  <a:cubicBezTo>
                    <a:pt x="387" y="264"/>
                    <a:pt x="368" y="256"/>
                    <a:pt x="349" y="237"/>
                  </a:cubicBezTo>
                  <a:close/>
                  <a:moveTo>
                    <a:pt x="49" y="459"/>
                  </a:moveTo>
                  <a:cubicBezTo>
                    <a:pt x="57" y="449"/>
                    <a:pt x="62" y="442"/>
                    <a:pt x="67" y="435"/>
                  </a:cubicBezTo>
                  <a:cubicBezTo>
                    <a:pt x="76" y="422"/>
                    <a:pt x="87" y="416"/>
                    <a:pt x="103" y="419"/>
                  </a:cubicBezTo>
                  <a:cubicBezTo>
                    <a:pt x="117" y="421"/>
                    <a:pt x="132" y="422"/>
                    <a:pt x="146" y="422"/>
                  </a:cubicBezTo>
                  <a:cubicBezTo>
                    <a:pt x="174" y="423"/>
                    <a:pt x="202" y="423"/>
                    <a:pt x="230" y="425"/>
                  </a:cubicBezTo>
                  <a:cubicBezTo>
                    <a:pt x="263" y="426"/>
                    <a:pt x="265" y="425"/>
                    <a:pt x="266" y="393"/>
                  </a:cubicBezTo>
                  <a:cubicBezTo>
                    <a:pt x="266" y="392"/>
                    <a:pt x="266" y="391"/>
                    <a:pt x="266" y="390"/>
                  </a:cubicBezTo>
                  <a:cubicBezTo>
                    <a:pt x="270" y="344"/>
                    <a:pt x="278" y="300"/>
                    <a:pt x="298" y="259"/>
                  </a:cubicBezTo>
                  <a:cubicBezTo>
                    <a:pt x="301" y="254"/>
                    <a:pt x="301" y="248"/>
                    <a:pt x="302" y="243"/>
                  </a:cubicBezTo>
                  <a:cubicBezTo>
                    <a:pt x="300" y="242"/>
                    <a:pt x="299" y="241"/>
                    <a:pt x="297" y="240"/>
                  </a:cubicBezTo>
                  <a:cubicBezTo>
                    <a:pt x="281" y="261"/>
                    <a:pt x="266" y="281"/>
                    <a:pt x="252" y="302"/>
                  </a:cubicBezTo>
                  <a:cubicBezTo>
                    <a:pt x="247" y="309"/>
                    <a:pt x="245" y="320"/>
                    <a:pt x="246" y="329"/>
                  </a:cubicBezTo>
                  <a:cubicBezTo>
                    <a:pt x="249" y="362"/>
                    <a:pt x="232" y="390"/>
                    <a:pt x="199" y="396"/>
                  </a:cubicBezTo>
                  <a:cubicBezTo>
                    <a:pt x="167" y="402"/>
                    <a:pt x="135" y="404"/>
                    <a:pt x="102" y="392"/>
                  </a:cubicBezTo>
                  <a:cubicBezTo>
                    <a:pt x="72" y="380"/>
                    <a:pt x="56" y="360"/>
                    <a:pt x="53" y="329"/>
                  </a:cubicBezTo>
                  <a:cubicBezTo>
                    <a:pt x="51" y="303"/>
                    <a:pt x="51" y="277"/>
                    <a:pt x="50" y="251"/>
                  </a:cubicBezTo>
                  <a:cubicBezTo>
                    <a:pt x="50" y="191"/>
                    <a:pt x="111" y="139"/>
                    <a:pt x="170" y="150"/>
                  </a:cubicBezTo>
                  <a:cubicBezTo>
                    <a:pt x="203" y="157"/>
                    <a:pt x="233" y="168"/>
                    <a:pt x="239" y="208"/>
                  </a:cubicBezTo>
                  <a:cubicBezTo>
                    <a:pt x="240" y="214"/>
                    <a:pt x="241" y="221"/>
                    <a:pt x="243" y="227"/>
                  </a:cubicBezTo>
                  <a:cubicBezTo>
                    <a:pt x="244" y="231"/>
                    <a:pt x="246" y="234"/>
                    <a:pt x="247" y="237"/>
                  </a:cubicBezTo>
                  <a:cubicBezTo>
                    <a:pt x="261" y="223"/>
                    <a:pt x="275" y="213"/>
                    <a:pt x="285" y="200"/>
                  </a:cubicBezTo>
                  <a:cubicBezTo>
                    <a:pt x="292" y="191"/>
                    <a:pt x="296" y="179"/>
                    <a:pt x="299" y="168"/>
                  </a:cubicBezTo>
                  <a:cubicBezTo>
                    <a:pt x="301" y="160"/>
                    <a:pt x="296" y="155"/>
                    <a:pt x="288" y="161"/>
                  </a:cubicBezTo>
                  <a:cubicBezTo>
                    <a:pt x="276" y="170"/>
                    <a:pt x="264" y="175"/>
                    <a:pt x="251" y="167"/>
                  </a:cubicBezTo>
                  <a:cubicBezTo>
                    <a:pt x="243" y="162"/>
                    <a:pt x="251" y="145"/>
                    <a:pt x="262" y="130"/>
                  </a:cubicBezTo>
                  <a:cubicBezTo>
                    <a:pt x="277" y="108"/>
                    <a:pt x="291" y="86"/>
                    <a:pt x="304" y="63"/>
                  </a:cubicBezTo>
                  <a:cubicBezTo>
                    <a:pt x="311" y="50"/>
                    <a:pt x="315" y="35"/>
                    <a:pt x="321" y="19"/>
                  </a:cubicBezTo>
                  <a:cubicBezTo>
                    <a:pt x="212" y="25"/>
                    <a:pt x="125" y="71"/>
                    <a:pt x="67" y="164"/>
                  </a:cubicBezTo>
                  <a:cubicBezTo>
                    <a:pt x="8" y="257"/>
                    <a:pt x="4" y="355"/>
                    <a:pt x="49" y="459"/>
                  </a:cubicBezTo>
                  <a:close/>
                  <a:moveTo>
                    <a:pt x="62" y="477"/>
                  </a:moveTo>
                  <a:cubicBezTo>
                    <a:pt x="97" y="556"/>
                    <a:pt x="244" y="647"/>
                    <a:pt x="301" y="626"/>
                  </a:cubicBezTo>
                  <a:cubicBezTo>
                    <a:pt x="285" y="613"/>
                    <a:pt x="277" y="597"/>
                    <a:pt x="275" y="577"/>
                  </a:cubicBezTo>
                  <a:cubicBezTo>
                    <a:pt x="272" y="544"/>
                    <a:pt x="269" y="511"/>
                    <a:pt x="266" y="478"/>
                  </a:cubicBezTo>
                  <a:cubicBezTo>
                    <a:pt x="266" y="468"/>
                    <a:pt x="265" y="462"/>
                    <a:pt x="253" y="466"/>
                  </a:cubicBezTo>
                  <a:cubicBezTo>
                    <a:pt x="244" y="468"/>
                    <a:pt x="235" y="469"/>
                    <a:pt x="226" y="469"/>
                  </a:cubicBezTo>
                  <a:cubicBezTo>
                    <a:pt x="172" y="472"/>
                    <a:pt x="118" y="475"/>
                    <a:pt x="62" y="477"/>
                  </a:cubicBezTo>
                  <a:close/>
                  <a:moveTo>
                    <a:pt x="101" y="303"/>
                  </a:moveTo>
                  <a:cubicBezTo>
                    <a:pt x="101" y="307"/>
                    <a:pt x="101" y="310"/>
                    <a:pt x="101" y="313"/>
                  </a:cubicBezTo>
                  <a:cubicBezTo>
                    <a:pt x="111" y="344"/>
                    <a:pt x="130" y="355"/>
                    <a:pt x="166" y="349"/>
                  </a:cubicBezTo>
                  <a:cubicBezTo>
                    <a:pt x="175" y="348"/>
                    <a:pt x="183" y="346"/>
                    <a:pt x="190" y="342"/>
                  </a:cubicBezTo>
                  <a:cubicBezTo>
                    <a:pt x="206" y="334"/>
                    <a:pt x="201" y="318"/>
                    <a:pt x="199" y="306"/>
                  </a:cubicBezTo>
                  <a:cubicBezTo>
                    <a:pt x="198" y="302"/>
                    <a:pt x="186" y="296"/>
                    <a:pt x="179" y="296"/>
                  </a:cubicBezTo>
                  <a:cubicBezTo>
                    <a:pt x="153" y="297"/>
                    <a:pt x="128" y="301"/>
                    <a:pt x="101" y="303"/>
                  </a:cubicBezTo>
                  <a:close/>
                  <a:moveTo>
                    <a:pt x="191" y="252"/>
                  </a:moveTo>
                  <a:cubicBezTo>
                    <a:pt x="189" y="212"/>
                    <a:pt x="180" y="207"/>
                    <a:pt x="143" y="208"/>
                  </a:cubicBezTo>
                  <a:cubicBezTo>
                    <a:pt x="141" y="208"/>
                    <a:pt x="139" y="208"/>
                    <a:pt x="137" y="209"/>
                  </a:cubicBezTo>
                  <a:cubicBezTo>
                    <a:pt x="116" y="212"/>
                    <a:pt x="99" y="226"/>
                    <a:pt x="95" y="243"/>
                  </a:cubicBezTo>
                  <a:cubicBezTo>
                    <a:pt x="94" y="251"/>
                    <a:pt x="92" y="262"/>
                    <a:pt x="106" y="261"/>
                  </a:cubicBezTo>
                  <a:cubicBezTo>
                    <a:pt x="134" y="258"/>
                    <a:pt x="162" y="255"/>
                    <a:pt x="191" y="252"/>
                  </a:cubicBezTo>
                  <a:close/>
                  <a:moveTo>
                    <a:pt x="403" y="219"/>
                  </a:moveTo>
                  <a:cubicBezTo>
                    <a:pt x="433" y="226"/>
                    <a:pt x="464" y="216"/>
                    <a:pt x="494" y="216"/>
                  </a:cubicBezTo>
                  <a:cubicBezTo>
                    <a:pt x="464" y="210"/>
                    <a:pt x="433" y="211"/>
                    <a:pt x="403" y="2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4" name="Freeform 60">
              <a:extLst>
                <a:ext uri="{FF2B5EF4-FFF2-40B4-BE49-F238E27FC236}">
                  <a16:creationId xmlns:a16="http://schemas.microsoft.com/office/drawing/2014/main" id="{610AF8D1-F9D6-4957-8A80-F4CABAEA020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79526" y="3052763"/>
              <a:ext cx="395288" cy="357188"/>
            </a:xfrm>
            <a:custGeom>
              <a:avLst/>
              <a:gdLst>
                <a:gd name="T0" fmla="*/ 0 w 120"/>
                <a:gd name="T1" fmla="*/ 90 h 108"/>
                <a:gd name="T2" fmla="*/ 5 w 120"/>
                <a:gd name="T3" fmla="*/ 35 h 108"/>
                <a:gd name="T4" fmla="*/ 53 w 120"/>
                <a:gd name="T5" fmla="*/ 7 h 108"/>
                <a:gd name="T6" fmla="*/ 98 w 120"/>
                <a:gd name="T7" fmla="*/ 17 h 108"/>
                <a:gd name="T8" fmla="*/ 119 w 120"/>
                <a:gd name="T9" fmla="*/ 43 h 108"/>
                <a:gd name="T10" fmla="*/ 116 w 120"/>
                <a:gd name="T11" fmla="*/ 89 h 108"/>
                <a:gd name="T12" fmla="*/ 92 w 120"/>
                <a:gd name="T13" fmla="*/ 106 h 108"/>
                <a:gd name="T14" fmla="*/ 42 w 120"/>
                <a:gd name="T15" fmla="*/ 96 h 108"/>
                <a:gd name="T16" fmla="*/ 0 w 120"/>
                <a:gd name="T17" fmla="*/ 90 h 108"/>
                <a:gd name="T18" fmla="*/ 97 w 120"/>
                <a:gd name="T19" fmla="*/ 76 h 108"/>
                <a:gd name="T20" fmla="*/ 69 w 120"/>
                <a:gd name="T21" fmla="*/ 37 h 108"/>
                <a:gd name="T22" fmla="*/ 39 w 120"/>
                <a:gd name="T23" fmla="*/ 33 h 108"/>
                <a:gd name="T24" fmla="*/ 23 w 120"/>
                <a:gd name="T25" fmla="*/ 41 h 108"/>
                <a:gd name="T26" fmla="*/ 30 w 120"/>
                <a:gd name="T27" fmla="*/ 64 h 108"/>
                <a:gd name="T28" fmla="*/ 97 w 120"/>
                <a:gd name="T29" fmla="*/ 76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0" h="108">
                  <a:moveTo>
                    <a:pt x="0" y="90"/>
                  </a:moveTo>
                  <a:cubicBezTo>
                    <a:pt x="2" y="69"/>
                    <a:pt x="2" y="52"/>
                    <a:pt x="5" y="35"/>
                  </a:cubicBezTo>
                  <a:cubicBezTo>
                    <a:pt x="10" y="10"/>
                    <a:pt x="28" y="0"/>
                    <a:pt x="53" y="7"/>
                  </a:cubicBezTo>
                  <a:cubicBezTo>
                    <a:pt x="68" y="10"/>
                    <a:pt x="83" y="13"/>
                    <a:pt x="98" y="17"/>
                  </a:cubicBezTo>
                  <a:cubicBezTo>
                    <a:pt x="111" y="20"/>
                    <a:pt x="120" y="29"/>
                    <a:pt x="119" y="43"/>
                  </a:cubicBezTo>
                  <a:cubicBezTo>
                    <a:pt x="118" y="59"/>
                    <a:pt x="116" y="74"/>
                    <a:pt x="116" y="89"/>
                  </a:cubicBezTo>
                  <a:cubicBezTo>
                    <a:pt x="115" y="106"/>
                    <a:pt x="104" y="108"/>
                    <a:pt x="92" y="106"/>
                  </a:cubicBezTo>
                  <a:cubicBezTo>
                    <a:pt x="75" y="103"/>
                    <a:pt x="59" y="99"/>
                    <a:pt x="42" y="96"/>
                  </a:cubicBezTo>
                  <a:cubicBezTo>
                    <a:pt x="28" y="94"/>
                    <a:pt x="15" y="92"/>
                    <a:pt x="0" y="90"/>
                  </a:cubicBezTo>
                  <a:close/>
                  <a:moveTo>
                    <a:pt x="97" y="76"/>
                  </a:moveTo>
                  <a:cubicBezTo>
                    <a:pt x="100" y="44"/>
                    <a:pt x="96" y="39"/>
                    <a:pt x="69" y="37"/>
                  </a:cubicBezTo>
                  <a:cubicBezTo>
                    <a:pt x="59" y="36"/>
                    <a:pt x="49" y="35"/>
                    <a:pt x="39" y="33"/>
                  </a:cubicBezTo>
                  <a:cubicBezTo>
                    <a:pt x="30" y="30"/>
                    <a:pt x="24" y="31"/>
                    <a:pt x="23" y="41"/>
                  </a:cubicBezTo>
                  <a:cubicBezTo>
                    <a:pt x="21" y="49"/>
                    <a:pt x="13" y="61"/>
                    <a:pt x="30" y="64"/>
                  </a:cubicBezTo>
                  <a:cubicBezTo>
                    <a:pt x="52" y="69"/>
                    <a:pt x="74" y="72"/>
                    <a:pt x="97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5" name="Freeform 61">
              <a:extLst>
                <a:ext uri="{FF2B5EF4-FFF2-40B4-BE49-F238E27FC236}">
                  <a16:creationId xmlns:a16="http://schemas.microsoft.com/office/drawing/2014/main" id="{5922493F-08AF-4327-844C-28BD91FE411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89163" y="4586288"/>
              <a:ext cx="382588" cy="385763"/>
            </a:xfrm>
            <a:custGeom>
              <a:avLst/>
              <a:gdLst>
                <a:gd name="T0" fmla="*/ 23 w 116"/>
                <a:gd name="T1" fmla="*/ 62 h 117"/>
                <a:gd name="T2" fmla="*/ 44 w 116"/>
                <a:gd name="T3" fmla="*/ 7 h 117"/>
                <a:gd name="T4" fmla="*/ 100 w 116"/>
                <a:gd name="T5" fmla="*/ 21 h 117"/>
                <a:gd name="T6" fmla="*/ 105 w 116"/>
                <a:gd name="T7" fmla="*/ 33 h 117"/>
                <a:gd name="T8" fmla="*/ 44 w 116"/>
                <a:gd name="T9" fmla="*/ 114 h 117"/>
                <a:gd name="T10" fmla="*/ 18 w 116"/>
                <a:gd name="T11" fmla="*/ 104 h 117"/>
                <a:gd name="T12" fmla="*/ 23 w 116"/>
                <a:gd name="T13" fmla="*/ 62 h 117"/>
                <a:gd name="T14" fmla="*/ 72 w 116"/>
                <a:gd name="T15" fmla="*/ 55 h 117"/>
                <a:gd name="T16" fmla="*/ 80 w 116"/>
                <a:gd name="T17" fmla="*/ 46 h 117"/>
                <a:gd name="T18" fmla="*/ 58 w 116"/>
                <a:gd name="T19" fmla="*/ 29 h 117"/>
                <a:gd name="T20" fmla="*/ 47 w 116"/>
                <a:gd name="T21" fmla="*/ 39 h 117"/>
                <a:gd name="T22" fmla="*/ 72 w 116"/>
                <a:gd name="T23" fmla="*/ 55 h 117"/>
                <a:gd name="T24" fmla="*/ 26 w 116"/>
                <a:gd name="T25" fmla="*/ 70 h 117"/>
                <a:gd name="T26" fmla="*/ 53 w 116"/>
                <a:gd name="T27" fmla="*/ 93 h 117"/>
                <a:gd name="T28" fmla="*/ 70 w 116"/>
                <a:gd name="T29" fmla="*/ 84 h 117"/>
                <a:gd name="T30" fmla="*/ 26 w 116"/>
                <a:gd name="T31" fmla="*/ 7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6" h="117">
                  <a:moveTo>
                    <a:pt x="23" y="62"/>
                  </a:moveTo>
                  <a:cubicBezTo>
                    <a:pt x="17" y="38"/>
                    <a:pt x="25" y="17"/>
                    <a:pt x="44" y="7"/>
                  </a:cubicBezTo>
                  <a:cubicBezTo>
                    <a:pt x="58" y="0"/>
                    <a:pt x="89" y="8"/>
                    <a:pt x="100" y="21"/>
                  </a:cubicBezTo>
                  <a:cubicBezTo>
                    <a:pt x="102" y="24"/>
                    <a:pt x="104" y="29"/>
                    <a:pt x="105" y="33"/>
                  </a:cubicBezTo>
                  <a:cubicBezTo>
                    <a:pt x="116" y="74"/>
                    <a:pt x="84" y="117"/>
                    <a:pt x="44" y="114"/>
                  </a:cubicBezTo>
                  <a:cubicBezTo>
                    <a:pt x="35" y="113"/>
                    <a:pt x="26" y="110"/>
                    <a:pt x="18" y="104"/>
                  </a:cubicBezTo>
                  <a:cubicBezTo>
                    <a:pt x="0" y="91"/>
                    <a:pt x="2" y="73"/>
                    <a:pt x="23" y="62"/>
                  </a:cubicBezTo>
                  <a:close/>
                  <a:moveTo>
                    <a:pt x="72" y="55"/>
                  </a:moveTo>
                  <a:cubicBezTo>
                    <a:pt x="74" y="53"/>
                    <a:pt x="77" y="49"/>
                    <a:pt x="80" y="46"/>
                  </a:cubicBezTo>
                  <a:cubicBezTo>
                    <a:pt x="73" y="40"/>
                    <a:pt x="66" y="33"/>
                    <a:pt x="58" y="29"/>
                  </a:cubicBezTo>
                  <a:cubicBezTo>
                    <a:pt x="57" y="28"/>
                    <a:pt x="47" y="35"/>
                    <a:pt x="47" y="39"/>
                  </a:cubicBezTo>
                  <a:cubicBezTo>
                    <a:pt x="48" y="52"/>
                    <a:pt x="58" y="53"/>
                    <a:pt x="72" y="55"/>
                  </a:cubicBezTo>
                  <a:close/>
                  <a:moveTo>
                    <a:pt x="26" y="70"/>
                  </a:moveTo>
                  <a:cubicBezTo>
                    <a:pt x="33" y="85"/>
                    <a:pt x="41" y="92"/>
                    <a:pt x="53" y="93"/>
                  </a:cubicBezTo>
                  <a:cubicBezTo>
                    <a:pt x="57" y="93"/>
                    <a:pt x="62" y="88"/>
                    <a:pt x="70" y="84"/>
                  </a:cubicBezTo>
                  <a:cubicBezTo>
                    <a:pt x="53" y="79"/>
                    <a:pt x="42" y="75"/>
                    <a:pt x="26" y="7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6" name="Freeform 62">
              <a:extLst>
                <a:ext uri="{FF2B5EF4-FFF2-40B4-BE49-F238E27FC236}">
                  <a16:creationId xmlns:a16="http://schemas.microsoft.com/office/drawing/2014/main" id="{7828D538-7CD2-4617-9914-0ECA6576CCC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40026" y="4649788"/>
              <a:ext cx="333375" cy="388938"/>
            </a:xfrm>
            <a:custGeom>
              <a:avLst/>
              <a:gdLst>
                <a:gd name="T0" fmla="*/ 0 w 101"/>
                <a:gd name="T1" fmla="*/ 56 h 118"/>
                <a:gd name="T2" fmla="*/ 58 w 101"/>
                <a:gd name="T3" fmla="*/ 0 h 118"/>
                <a:gd name="T4" fmla="*/ 84 w 101"/>
                <a:gd name="T5" fmla="*/ 14 h 118"/>
                <a:gd name="T6" fmla="*/ 99 w 101"/>
                <a:gd name="T7" fmla="*/ 75 h 118"/>
                <a:gd name="T8" fmla="*/ 68 w 101"/>
                <a:gd name="T9" fmla="*/ 113 h 118"/>
                <a:gd name="T10" fmla="*/ 17 w 101"/>
                <a:gd name="T11" fmla="*/ 94 h 118"/>
                <a:gd name="T12" fmla="*/ 0 w 101"/>
                <a:gd name="T13" fmla="*/ 56 h 118"/>
                <a:gd name="T14" fmla="*/ 31 w 101"/>
                <a:gd name="T15" fmla="*/ 52 h 118"/>
                <a:gd name="T16" fmla="*/ 42 w 101"/>
                <a:gd name="T17" fmla="*/ 80 h 118"/>
                <a:gd name="T18" fmla="*/ 60 w 101"/>
                <a:gd name="T19" fmla="*/ 89 h 118"/>
                <a:gd name="T20" fmla="*/ 72 w 101"/>
                <a:gd name="T21" fmla="*/ 71 h 118"/>
                <a:gd name="T22" fmla="*/ 68 w 101"/>
                <a:gd name="T23" fmla="*/ 46 h 118"/>
                <a:gd name="T24" fmla="*/ 46 w 101"/>
                <a:gd name="T25" fmla="*/ 24 h 118"/>
                <a:gd name="T26" fmla="*/ 31 w 101"/>
                <a:gd name="T27" fmla="*/ 52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1" h="118">
                  <a:moveTo>
                    <a:pt x="0" y="56"/>
                  </a:moveTo>
                  <a:cubicBezTo>
                    <a:pt x="3" y="20"/>
                    <a:pt x="24" y="0"/>
                    <a:pt x="58" y="0"/>
                  </a:cubicBezTo>
                  <a:cubicBezTo>
                    <a:pt x="69" y="0"/>
                    <a:pt x="78" y="5"/>
                    <a:pt x="84" y="14"/>
                  </a:cubicBezTo>
                  <a:cubicBezTo>
                    <a:pt x="95" y="33"/>
                    <a:pt x="101" y="53"/>
                    <a:pt x="99" y="75"/>
                  </a:cubicBezTo>
                  <a:cubicBezTo>
                    <a:pt x="97" y="94"/>
                    <a:pt x="84" y="109"/>
                    <a:pt x="68" y="113"/>
                  </a:cubicBezTo>
                  <a:cubicBezTo>
                    <a:pt x="49" y="118"/>
                    <a:pt x="26" y="110"/>
                    <a:pt x="17" y="94"/>
                  </a:cubicBezTo>
                  <a:cubicBezTo>
                    <a:pt x="10" y="82"/>
                    <a:pt x="6" y="68"/>
                    <a:pt x="0" y="56"/>
                  </a:cubicBezTo>
                  <a:close/>
                  <a:moveTo>
                    <a:pt x="31" y="52"/>
                  </a:moveTo>
                  <a:cubicBezTo>
                    <a:pt x="34" y="60"/>
                    <a:pt x="37" y="71"/>
                    <a:pt x="42" y="80"/>
                  </a:cubicBezTo>
                  <a:cubicBezTo>
                    <a:pt x="45" y="85"/>
                    <a:pt x="56" y="91"/>
                    <a:pt x="60" y="89"/>
                  </a:cubicBezTo>
                  <a:cubicBezTo>
                    <a:pt x="65" y="86"/>
                    <a:pt x="71" y="78"/>
                    <a:pt x="72" y="71"/>
                  </a:cubicBezTo>
                  <a:cubicBezTo>
                    <a:pt x="73" y="63"/>
                    <a:pt x="70" y="54"/>
                    <a:pt x="68" y="46"/>
                  </a:cubicBezTo>
                  <a:cubicBezTo>
                    <a:pt x="67" y="33"/>
                    <a:pt x="59" y="24"/>
                    <a:pt x="46" y="24"/>
                  </a:cubicBezTo>
                  <a:cubicBezTo>
                    <a:pt x="31" y="25"/>
                    <a:pt x="35" y="39"/>
                    <a:pt x="31" y="5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7" name="Freeform 63">
              <a:extLst>
                <a:ext uri="{FF2B5EF4-FFF2-40B4-BE49-F238E27FC236}">
                  <a16:creationId xmlns:a16="http://schemas.microsoft.com/office/drawing/2014/main" id="{09F0AB54-B4C4-407C-8E39-7AE4B555DAAE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4051" y="4451350"/>
              <a:ext cx="388938" cy="412750"/>
            </a:xfrm>
            <a:custGeom>
              <a:avLst/>
              <a:gdLst>
                <a:gd name="T0" fmla="*/ 42 w 118"/>
                <a:gd name="T1" fmla="*/ 54 h 125"/>
                <a:gd name="T2" fmla="*/ 51 w 118"/>
                <a:gd name="T3" fmla="*/ 49 h 125"/>
                <a:gd name="T4" fmla="*/ 101 w 118"/>
                <a:gd name="T5" fmla="*/ 48 h 125"/>
                <a:gd name="T6" fmla="*/ 99 w 118"/>
                <a:gd name="T7" fmla="*/ 108 h 125"/>
                <a:gd name="T8" fmla="*/ 50 w 118"/>
                <a:gd name="T9" fmla="*/ 122 h 125"/>
                <a:gd name="T10" fmla="*/ 39 w 118"/>
                <a:gd name="T11" fmla="*/ 108 h 125"/>
                <a:gd name="T12" fmla="*/ 55 w 118"/>
                <a:gd name="T13" fmla="*/ 98 h 125"/>
                <a:gd name="T14" fmla="*/ 84 w 118"/>
                <a:gd name="T15" fmla="*/ 71 h 125"/>
                <a:gd name="T16" fmla="*/ 75 w 118"/>
                <a:gd name="T17" fmla="*/ 60 h 125"/>
                <a:gd name="T18" fmla="*/ 57 w 118"/>
                <a:gd name="T19" fmla="*/ 66 h 125"/>
                <a:gd name="T20" fmla="*/ 12 w 118"/>
                <a:gd name="T21" fmla="*/ 59 h 125"/>
                <a:gd name="T22" fmla="*/ 9 w 118"/>
                <a:gd name="T23" fmla="*/ 49 h 125"/>
                <a:gd name="T24" fmla="*/ 1 w 118"/>
                <a:gd name="T25" fmla="*/ 33 h 125"/>
                <a:gd name="T26" fmla="*/ 17 w 118"/>
                <a:gd name="T27" fmla="*/ 23 h 125"/>
                <a:gd name="T28" fmla="*/ 54 w 118"/>
                <a:gd name="T29" fmla="*/ 2 h 125"/>
                <a:gd name="T30" fmla="*/ 70 w 118"/>
                <a:gd name="T31" fmla="*/ 3 h 125"/>
                <a:gd name="T32" fmla="*/ 67 w 118"/>
                <a:gd name="T33" fmla="*/ 20 h 125"/>
                <a:gd name="T34" fmla="*/ 48 w 118"/>
                <a:gd name="T35" fmla="*/ 32 h 125"/>
                <a:gd name="T36" fmla="*/ 42 w 118"/>
                <a:gd name="T37" fmla="*/ 54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8" h="125">
                  <a:moveTo>
                    <a:pt x="42" y="54"/>
                  </a:moveTo>
                  <a:cubicBezTo>
                    <a:pt x="46" y="52"/>
                    <a:pt x="49" y="51"/>
                    <a:pt x="51" y="49"/>
                  </a:cubicBezTo>
                  <a:cubicBezTo>
                    <a:pt x="67" y="36"/>
                    <a:pt x="92" y="34"/>
                    <a:pt x="101" y="48"/>
                  </a:cubicBezTo>
                  <a:cubicBezTo>
                    <a:pt x="118" y="73"/>
                    <a:pt x="118" y="91"/>
                    <a:pt x="99" y="108"/>
                  </a:cubicBezTo>
                  <a:cubicBezTo>
                    <a:pt x="85" y="120"/>
                    <a:pt x="68" y="125"/>
                    <a:pt x="50" y="122"/>
                  </a:cubicBezTo>
                  <a:cubicBezTo>
                    <a:pt x="44" y="120"/>
                    <a:pt x="35" y="118"/>
                    <a:pt x="39" y="108"/>
                  </a:cubicBezTo>
                  <a:cubicBezTo>
                    <a:pt x="42" y="101"/>
                    <a:pt x="44" y="95"/>
                    <a:pt x="55" y="98"/>
                  </a:cubicBezTo>
                  <a:cubicBezTo>
                    <a:pt x="79" y="104"/>
                    <a:pt x="90" y="94"/>
                    <a:pt x="84" y="71"/>
                  </a:cubicBezTo>
                  <a:cubicBezTo>
                    <a:pt x="83" y="67"/>
                    <a:pt x="78" y="60"/>
                    <a:pt x="75" y="60"/>
                  </a:cubicBezTo>
                  <a:cubicBezTo>
                    <a:pt x="69" y="60"/>
                    <a:pt x="60" y="62"/>
                    <a:pt x="57" y="66"/>
                  </a:cubicBezTo>
                  <a:cubicBezTo>
                    <a:pt x="37" y="95"/>
                    <a:pt x="25" y="87"/>
                    <a:pt x="12" y="59"/>
                  </a:cubicBezTo>
                  <a:cubicBezTo>
                    <a:pt x="11" y="55"/>
                    <a:pt x="10" y="52"/>
                    <a:pt x="9" y="49"/>
                  </a:cubicBezTo>
                  <a:cubicBezTo>
                    <a:pt x="6" y="43"/>
                    <a:pt x="0" y="37"/>
                    <a:pt x="1" y="33"/>
                  </a:cubicBezTo>
                  <a:cubicBezTo>
                    <a:pt x="4" y="29"/>
                    <a:pt x="11" y="27"/>
                    <a:pt x="17" y="23"/>
                  </a:cubicBezTo>
                  <a:cubicBezTo>
                    <a:pt x="29" y="16"/>
                    <a:pt x="41" y="8"/>
                    <a:pt x="54" y="2"/>
                  </a:cubicBezTo>
                  <a:cubicBezTo>
                    <a:pt x="58" y="0"/>
                    <a:pt x="65" y="3"/>
                    <a:pt x="70" y="3"/>
                  </a:cubicBezTo>
                  <a:cubicBezTo>
                    <a:pt x="69" y="9"/>
                    <a:pt x="70" y="17"/>
                    <a:pt x="67" y="20"/>
                  </a:cubicBezTo>
                  <a:cubicBezTo>
                    <a:pt x="62" y="26"/>
                    <a:pt x="55" y="28"/>
                    <a:pt x="48" y="32"/>
                  </a:cubicBezTo>
                  <a:cubicBezTo>
                    <a:pt x="41" y="37"/>
                    <a:pt x="35" y="43"/>
                    <a:pt x="42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8" name="Freeform 64">
              <a:extLst>
                <a:ext uri="{FF2B5EF4-FFF2-40B4-BE49-F238E27FC236}">
                  <a16:creationId xmlns:a16="http://schemas.microsoft.com/office/drawing/2014/main" id="{8EBBC6F4-E505-4979-9BE8-777C9D1441F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33776" y="2419350"/>
              <a:ext cx="449263" cy="436563"/>
            </a:xfrm>
            <a:custGeom>
              <a:avLst/>
              <a:gdLst>
                <a:gd name="T0" fmla="*/ 6 w 136"/>
                <a:gd name="T1" fmla="*/ 68 h 132"/>
                <a:gd name="T2" fmla="*/ 73 w 136"/>
                <a:gd name="T3" fmla="*/ 0 h 132"/>
                <a:gd name="T4" fmla="*/ 120 w 136"/>
                <a:gd name="T5" fmla="*/ 47 h 132"/>
                <a:gd name="T6" fmla="*/ 94 w 136"/>
                <a:gd name="T7" fmla="*/ 91 h 132"/>
                <a:gd name="T8" fmla="*/ 73 w 136"/>
                <a:gd name="T9" fmla="*/ 112 h 132"/>
                <a:gd name="T10" fmla="*/ 73 w 136"/>
                <a:gd name="T11" fmla="*/ 121 h 132"/>
                <a:gd name="T12" fmla="*/ 59 w 136"/>
                <a:gd name="T13" fmla="*/ 132 h 132"/>
                <a:gd name="T14" fmla="*/ 50 w 136"/>
                <a:gd name="T15" fmla="*/ 117 h 132"/>
                <a:gd name="T16" fmla="*/ 59 w 136"/>
                <a:gd name="T17" fmla="*/ 92 h 132"/>
                <a:gd name="T18" fmla="*/ 52 w 136"/>
                <a:gd name="T19" fmla="*/ 71 h 132"/>
                <a:gd name="T20" fmla="*/ 34 w 136"/>
                <a:gd name="T21" fmla="*/ 87 h 132"/>
                <a:gd name="T22" fmla="*/ 28 w 136"/>
                <a:gd name="T23" fmla="*/ 96 h 132"/>
                <a:gd name="T24" fmla="*/ 15 w 136"/>
                <a:gd name="T25" fmla="*/ 92 h 132"/>
                <a:gd name="T26" fmla="*/ 6 w 136"/>
                <a:gd name="T27" fmla="*/ 68 h 132"/>
                <a:gd name="T28" fmla="*/ 87 w 136"/>
                <a:gd name="T29" fmla="*/ 34 h 132"/>
                <a:gd name="T30" fmla="*/ 72 w 136"/>
                <a:gd name="T31" fmla="*/ 55 h 132"/>
                <a:gd name="T32" fmla="*/ 87 w 136"/>
                <a:gd name="T33" fmla="*/ 71 h 132"/>
                <a:gd name="T34" fmla="*/ 101 w 136"/>
                <a:gd name="T35" fmla="*/ 60 h 132"/>
                <a:gd name="T36" fmla="*/ 87 w 136"/>
                <a:gd name="T37" fmla="*/ 34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6" h="132">
                  <a:moveTo>
                    <a:pt x="6" y="68"/>
                  </a:moveTo>
                  <a:cubicBezTo>
                    <a:pt x="41" y="56"/>
                    <a:pt x="62" y="36"/>
                    <a:pt x="73" y="0"/>
                  </a:cubicBezTo>
                  <a:cubicBezTo>
                    <a:pt x="90" y="17"/>
                    <a:pt x="107" y="30"/>
                    <a:pt x="120" y="47"/>
                  </a:cubicBezTo>
                  <a:cubicBezTo>
                    <a:pt x="136" y="67"/>
                    <a:pt x="122" y="91"/>
                    <a:pt x="94" y="91"/>
                  </a:cubicBezTo>
                  <a:cubicBezTo>
                    <a:pt x="76" y="90"/>
                    <a:pt x="73" y="98"/>
                    <a:pt x="73" y="112"/>
                  </a:cubicBezTo>
                  <a:cubicBezTo>
                    <a:pt x="74" y="115"/>
                    <a:pt x="75" y="119"/>
                    <a:pt x="73" y="121"/>
                  </a:cubicBezTo>
                  <a:cubicBezTo>
                    <a:pt x="69" y="125"/>
                    <a:pt x="64" y="129"/>
                    <a:pt x="59" y="132"/>
                  </a:cubicBezTo>
                  <a:cubicBezTo>
                    <a:pt x="56" y="127"/>
                    <a:pt x="49" y="122"/>
                    <a:pt x="50" y="117"/>
                  </a:cubicBezTo>
                  <a:cubicBezTo>
                    <a:pt x="51" y="109"/>
                    <a:pt x="57" y="101"/>
                    <a:pt x="59" y="92"/>
                  </a:cubicBezTo>
                  <a:cubicBezTo>
                    <a:pt x="61" y="84"/>
                    <a:pt x="64" y="72"/>
                    <a:pt x="52" y="71"/>
                  </a:cubicBezTo>
                  <a:cubicBezTo>
                    <a:pt x="46" y="70"/>
                    <a:pt x="39" y="81"/>
                    <a:pt x="34" y="87"/>
                  </a:cubicBezTo>
                  <a:cubicBezTo>
                    <a:pt x="31" y="89"/>
                    <a:pt x="30" y="96"/>
                    <a:pt x="28" y="96"/>
                  </a:cubicBezTo>
                  <a:cubicBezTo>
                    <a:pt x="24" y="97"/>
                    <a:pt x="18" y="95"/>
                    <a:pt x="15" y="92"/>
                  </a:cubicBezTo>
                  <a:cubicBezTo>
                    <a:pt x="9" y="85"/>
                    <a:pt x="0" y="78"/>
                    <a:pt x="6" y="68"/>
                  </a:cubicBezTo>
                  <a:close/>
                  <a:moveTo>
                    <a:pt x="87" y="34"/>
                  </a:moveTo>
                  <a:cubicBezTo>
                    <a:pt x="80" y="43"/>
                    <a:pt x="71" y="50"/>
                    <a:pt x="72" y="55"/>
                  </a:cubicBezTo>
                  <a:cubicBezTo>
                    <a:pt x="73" y="61"/>
                    <a:pt x="81" y="68"/>
                    <a:pt x="87" y="71"/>
                  </a:cubicBezTo>
                  <a:cubicBezTo>
                    <a:pt x="94" y="74"/>
                    <a:pt x="102" y="68"/>
                    <a:pt x="101" y="60"/>
                  </a:cubicBezTo>
                  <a:cubicBezTo>
                    <a:pt x="99" y="52"/>
                    <a:pt x="93" y="45"/>
                    <a:pt x="87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9" name="Freeform 65">
              <a:extLst>
                <a:ext uri="{FF2B5EF4-FFF2-40B4-BE49-F238E27FC236}">
                  <a16:creationId xmlns:a16="http://schemas.microsoft.com/office/drawing/2014/main" id="{D58D79A9-9FF7-49BF-832A-1D13D52ECE64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9201" y="2782888"/>
              <a:ext cx="404813" cy="358775"/>
            </a:xfrm>
            <a:custGeom>
              <a:avLst/>
              <a:gdLst>
                <a:gd name="T0" fmla="*/ 0 w 123"/>
                <a:gd name="T1" fmla="*/ 34 h 109"/>
                <a:gd name="T2" fmla="*/ 33 w 123"/>
                <a:gd name="T3" fmla="*/ 17 h 109"/>
                <a:gd name="T4" fmla="*/ 36 w 123"/>
                <a:gd name="T5" fmla="*/ 19 h 109"/>
                <a:gd name="T6" fmla="*/ 31 w 123"/>
                <a:gd name="T7" fmla="*/ 31 h 109"/>
                <a:gd name="T8" fmla="*/ 33 w 123"/>
                <a:gd name="T9" fmla="*/ 79 h 109"/>
                <a:gd name="T10" fmla="*/ 46 w 123"/>
                <a:gd name="T11" fmla="*/ 83 h 109"/>
                <a:gd name="T12" fmla="*/ 51 w 123"/>
                <a:gd name="T13" fmla="*/ 72 h 109"/>
                <a:gd name="T14" fmla="*/ 50 w 123"/>
                <a:gd name="T15" fmla="*/ 48 h 109"/>
                <a:gd name="T16" fmla="*/ 79 w 123"/>
                <a:gd name="T17" fmla="*/ 3 h 109"/>
                <a:gd name="T18" fmla="*/ 116 w 123"/>
                <a:gd name="T19" fmla="*/ 38 h 109"/>
                <a:gd name="T20" fmla="*/ 119 w 123"/>
                <a:gd name="T21" fmla="*/ 55 h 109"/>
                <a:gd name="T22" fmla="*/ 98 w 123"/>
                <a:gd name="T23" fmla="*/ 82 h 109"/>
                <a:gd name="T24" fmla="*/ 102 w 123"/>
                <a:gd name="T25" fmla="*/ 49 h 109"/>
                <a:gd name="T26" fmla="*/ 84 w 123"/>
                <a:gd name="T27" fmla="*/ 20 h 109"/>
                <a:gd name="T28" fmla="*/ 75 w 123"/>
                <a:gd name="T29" fmla="*/ 50 h 109"/>
                <a:gd name="T30" fmla="*/ 78 w 123"/>
                <a:gd name="T31" fmla="*/ 79 h 109"/>
                <a:gd name="T32" fmla="*/ 57 w 123"/>
                <a:gd name="T33" fmla="*/ 103 h 109"/>
                <a:gd name="T34" fmla="*/ 6 w 123"/>
                <a:gd name="T35" fmla="*/ 65 h 109"/>
                <a:gd name="T36" fmla="*/ 0 w 123"/>
                <a:gd name="T37" fmla="*/ 34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3" h="109">
                  <a:moveTo>
                    <a:pt x="0" y="34"/>
                  </a:moveTo>
                  <a:cubicBezTo>
                    <a:pt x="10" y="29"/>
                    <a:pt x="21" y="23"/>
                    <a:pt x="33" y="17"/>
                  </a:cubicBezTo>
                  <a:cubicBezTo>
                    <a:pt x="34" y="17"/>
                    <a:pt x="35" y="18"/>
                    <a:pt x="36" y="19"/>
                  </a:cubicBezTo>
                  <a:cubicBezTo>
                    <a:pt x="34" y="23"/>
                    <a:pt x="34" y="28"/>
                    <a:pt x="31" y="31"/>
                  </a:cubicBezTo>
                  <a:cubicBezTo>
                    <a:pt x="19" y="43"/>
                    <a:pt x="20" y="68"/>
                    <a:pt x="33" y="79"/>
                  </a:cubicBezTo>
                  <a:cubicBezTo>
                    <a:pt x="37" y="82"/>
                    <a:pt x="42" y="84"/>
                    <a:pt x="46" y="83"/>
                  </a:cubicBezTo>
                  <a:cubicBezTo>
                    <a:pt x="49" y="82"/>
                    <a:pt x="51" y="76"/>
                    <a:pt x="51" y="72"/>
                  </a:cubicBezTo>
                  <a:cubicBezTo>
                    <a:pt x="52" y="64"/>
                    <a:pt x="51" y="56"/>
                    <a:pt x="50" y="48"/>
                  </a:cubicBezTo>
                  <a:cubicBezTo>
                    <a:pt x="47" y="26"/>
                    <a:pt x="60" y="5"/>
                    <a:pt x="79" y="3"/>
                  </a:cubicBezTo>
                  <a:cubicBezTo>
                    <a:pt x="96" y="0"/>
                    <a:pt x="113" y="16"/>
                    <a:pt x="116" y="38"/>
                  </a:cubicBezTo>
                  <a:cubicBezTo>
                    <a:pt x="117" y="43"/>
                    <a:pt x="117" y="49"/>
                    <a:pt x="119" y="55"/>
                  </a:cubicBezTo>
                  <a:cubicBezTo>
                    <a:pt x="123" y="73"/>
                    <a:pt x="118" y="80"/>
                    <a:pt x="98" y="82"/>
                  </a:cubicBezTo>
                  <a:cubicBezTo>
                    <a:pt x="99" y="71"/>
                    <a:pt x="102" y="60"/>
                    <a:pt x="102" y="49"/>
                  </a:cubicBezTo>
                  <a:cubicBezTo>
                    <a:pt x="102" y="34"/>
                    <a:pt x="91" y="17"/>
                    <a:pt x="84" y="20"/>
                  </a:cubicBezTo>
                  <a:cubicBezTo>
                    <a:pt x="70" y="26"/>
                    <a:pt x="75" y="40"/>
                    <a:pt x="75" y="50"/>
                  </a:cubicBezTo>
                  <a:cubicBezTo>
                    <a:pt x="75" y="60"/>
                    <a:pt x="77" y="69"/>
                    <a:pt x="78" y="79"/>
                  </a:cubicBezTo>
                  <a:cubicBezTo>
                    <a:pt x="79" y="93"/>
                    <a:pt x="71" y="101"/>
                    <a:pt x="57" y="103"/>
                  </a:cubicBezTo>
                  <a:cubicBezTo>
                    <a:pt x="31" y="109"/>
                    <a:pt x="10" y="93"/>
                    <a:pt x="6" y="65"/>
                  </a:cubicBezTo>
                  <a:cubicBezTo>
                    <a:pt x="5" y="55"/>
                    <a:pt x="2" y="46"/>
                    <a:pt x="0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0" name="Freeform 66">
              <a:extLst>
                <a:ext uri="{FF2B5EF4-FFF2-40B4-BE49-F238E27FC236}">
                  <a16:creationId xmlns:a16="http://schemas.microsoft.com/office/drawing/2014/main" id="{92E9720A-45CA-4D4E-A50E-4107F8608BE8}"/>
                </a:ext>
              </a:extLst>
            </p:cNvPr>
            <p:cNvSpPr>
              <a:spLocks/>
            </p:cNvSpPr>
            <p:nvPr/>
          </p:nvSpPr>
          <p:spPr bwMode="auto">
            <a:xfrm>
              <a:off x="2433638" y="2027238"/>
              <a:ext cx="319088" cy="376238"/>
            </a:xfrm>
            <a:custGeom>
              <a:avLst/>
              <a:gdLst>
                <a:gd name="T0" fmla="*/ 42 w 97"/>
                <a:gd name="T1" fmla="*/ 108 h 114"/>
                <a:gd name="T2" fmla="*/ 15 w 97"/>
                <a:gd name="T3" fmla="*/ 114 h 114"/>
                <a:gd name="T4" fmla="*/ 0 w 97"/>
                <a:gd name="T5" fmla="*/ 16 h 114"/>
                <a:gd name="T6" fmla="*/ 43 w 97"/>
                <a:gd name="T7" fmla="*/ 22 h 114"/>
                <a:gd name="T8" fmla="*/ 63 w 97"/>
                <a:gd name="T9" fmla="*/ 47 h 114"/>
                <a:gd name="T10" fmla="*/ 74 w 97"/>
                <a:gd name="T11" fmla="*/ 54 h 114"/>
                <a:gd name="T12" fmla="*/ 68 w 97"/>
                <a:gd name="T13" fmla="*/ 16 h 114"/>
                <a:gd name="T14" fmla="*/ 77 w 97"/>
                <a:gd name="T15" fmla="*/ 1 h 114"/>
                <a:gd name="T16" fmla="*/ 97 w 97"/>
                <a:gd name="T17" fmla="*/ 1 h 114"/>
                <a:gd name="T18" fmla="*/ 88 w 97"/>
                <a:gd name="T19" fmla="*/ 47 h 114"/>
                <a:gd name="T20" fmla="*/ 94 w 97"/>
                <a:gd name="T21" fmla="*/ 80 h 114"/>
                <a:gd name="T22" fmla="*/ 88 w 97"/>
                <a:gd name="T23" fmla="*/ 94 h 114"/>
                <a:gd name="T24" fmla="*/ 73 w 97"/>
                <a:gd name="T25" fmla="*/ 89 h 114"/>
                <a:gd name="T26" fmla="*/ 51 w 97"/>
                <a:gd name="T27" fmla="*/ 61 h 114"/>
                <a:gd name="T28" fmla="*/ 33 w 97"/>
                <a:gd name="T29" fmla="*/ 42 h 114"/>
                <a:gd name="T30" fmla="*/ 42 w 97"/>
                <a:gd name="T31" fmla="*/ 108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7" h="114">
                  <a:moveTo>
                    <a:pt x="42" y="108"/>
                  </a:moveTo>
                  <a:cubicBezTo>
                    <a:pt x="33" y="110"/>
                    <a:pt x="24" y="112"/>
                    <a:pt x="15" y="114"/>
                  </a:cubicBezTo>
                  <a:cubicBezTo>
                    <a:pt x="10" y="81"/>
                    <a:pt x="5" y="49"/>
                    <a:pt x="0" y="16"/>
                  </a:cubicBezTo>
                  <a:cubicBezTo>
                    <a:pt x="11" y="6"/>
                    <a:pt x="31" y="7"/>
                    <a:pt x="43" y="22"/>
                  </a:cubicBezTo>
                  <a:cubicBezTo>
                    <a:pt x="50" y="31"/>
                    <a:pt x="56" y="39"/>
                    <a:pt x="63" y="47"/>
                  </a:cubicBezTo>
                  <a:cubicBezTo>
                    <a:pt x="65" y="49"/>
                    <a:pt x="67" y="50"/>
                    <a:pt x="74" y="54"/>
                  </a:cubicBezTo>
                  <a:cubicBezTo>
                    <a:pt x="72" y="39"/>
                    <a:pt x="73" y="26"/>
                    <a:pt x="68" y="16"/>
                  </a:cubicBezTo>
                  <a:cubicBezTo>
                    <a:pt x="62" y="4"/>
                    <a:pt x="67" y="1"/>
                    <a:pt x="77" y="1"/>
                  </a:cubicBezTo>
                  <a:cubicBezTo>
                    <a:pt x="82" y="0"/>
                    <a:pt x="88" y="1"/>
                    <a:pt x="97" y="1"/>
                  </a:cubicBezTo>
                  <a:cubicBezTo>
                    <a:pt x="82" y="17"/>
                    <a:pt x="86" y="32"/>
                    <a:pt x="88" y="47"/>
                  </a:cubicBezTo>
                  <a:cubicBezTo>
                    <a:pt x="90" y="58"/>
                    <a:pt x="93" y="69"/>
                    <a:pt x="94" y="80"/>
                  </a:cubicBezTo>
                  <a:cubicBezTo>
                    <a:pt x="94" y="85"/>
                    <a:pt x="91" y="93"/>
                    <a:pt x="88" y="94"/>
                  </a:cubicBezTo>
                  <a:cubicBezTo>
                    <a:pt x="84" y="95"/>
                    <a:pt x="76" y="93"/>
                    <a:pt x="73" y="89"/>
                  </a:cubicBezTo>
                  <a:cubicBezTo>
                    <a:pt x="65" y="81"/>
                    <a:pt x="58" y="71"/>
                    <a:pt x="51" y="61"/>
                  </a:cubicBezTo>
                  <a:cubicBezTo>
                    <a:pt x="46" y="55"/>
                    <a:pt x="40" y="50"/>
                    <a:pt x="33" y="42"/>
                  </a:cubicBezTo>
                  <a:cubicBezTo>
                    <a:pt x="26" y="67"/>
                    <a:pt x="31" y="87"/>
                    <a:pt x="42" y="1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1" name="Freeform 67">
              <a:extLst>
                <a:ext uri="{FF2B5EF4-FFF2-40B4-BE49-F238E27FC236}">
                  <a16:creationId xmlns:a16="http://schemas.microsoft.com/office/drawing/2014/main" id="{9314FEE1-72BB-4EE1-AC5F-BA059C0E4A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8613" y="2357438"/>
              <a:ext cx="446088" cy="438150"/>
            </a:xfrm>
            <a:custGeom>
              <a:avLst/>
              <a:gdLst>
                <a:gd name="T0" fmla="*/ 103 w 135"/>
                <a:gd name="T1" fmla="*/ 108 h 133"/>
                <a:gd name="T2" fmla="*/ 88 w 135"/>
                <a:gd name="T3" fmla="*/ 125 h 133"/>
                <a:gd name="T4" fmla="*/ 69 w 135"/>
                <a:gd name="T5" fmla="*/ 122 h 133"/>
                <a:gd name="T6" fmla="*/ 27 w 135"/>
                <a:gd name="T7" fmla="*/ 82 h 133"/>
                <a:gd name="T8" fmla="*/ 0 w 135"/>
                <a:gd name="T9" fmla="*/ 63 h 133"/>
                <a:gd name="T10" fmla="*/ 26 w 135"/>
                <a:gd name="T11" fmla="*/ 41 h 133"/>
                <a:gd name="T12" fmla="*/ 79 w 135"/>
                <a:gd name="T13" fmla="*/ 54 h 133"/>
                <a:gd name="T14" fmla="*/ 47 w 135"/>
                <a:gd name="T15" fmla="*/ 21 h 133"/>
                <a:gd name="T16" fmla="*/ 66 w 135"/>
                <a:gd name="T17" fmla="*/ 0 h 133"/>
                <a:gd name="T18" fmla="*/ 135 w 135"/>
                <a:gd name="T19" fmla="*/ 78 h 133"/>
                <a:gd name="T20" fmla="*/ 41 w 135"/>
                <a:gd name="T21" fmla="*/ 62 h 133"/>
                <a:gd name="T22" fmla="*/ 103 w 135"/>
                <a:gd name="T23" fmla="*/ 108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5" h="133">
                  <a:moveTo>
                    <a:pt x="103" y="108"/>
                  </a:moveTo>
                  <a:cubicBezTo>
                    <a:pt x="98" y="115"/>
                    <a:pt x="93" y="120"/>
                    <a:pt x="88" y="125"/>
                  </a:cubicBezTo>
                  <a:cubicBezTo>
                    <a:pt x="80" y="132"/>
                    <a:pt x="77" y="133"/>
                    <a:pt x="69" y="122"/>
                  </a:cubicBezTo>
                  <a:cubicBezTo>
                    <a:pt x="58" y="106"/>
                    <a:pt x="42" y="95"/>
                    <a:pt x="27" y="82"/>
                  </a:cubicBezTo>
                  <a:cubicBezTo>
                    <a:pt x="19" y="75"/>
                    <a:pt x="10" y="70"/>
                    <a:pt x="0" y="63"/>
                  </a:cubicBezTo>
                  <a:cubicBezTo>
                    <a:pt x="1" y="48"/>
                    <a:pt x="21" y="50"/>
                    <a:pt x="26" y="41"/>
                  </a:cubicBezTo>
                  <a:cubicBezTo>
                    <a:pt x="45" y="45"/>
                    <a:pt x="62" y="49"/>
                    <a:pt x="79" y="54"/>
                  </a:cubicBezTo>
                  <a:cubicBezTo>
                    <a:pt x="80" y="38"/>
                    <a:pt x="66" y="24"/>
                    <a:pt x="47" y="21"/>
                  </a:cubicBezTo>
                  <a:cubicBezTo>
                    <a:pt x="48" y="10"/>
                    <a:pt x="48" y="10"/>
                    <a:pt x="66" y="0"/>
                  </a:cubicBezTo>
                  <a:cubicBezTo>
                    <a:pt x="83" y="30"/>
                    <a:pt x="109" y="51"/>
                    <a:pt x="135" y="78"/>
                  </a:cubicBezTo>
                  <a:cubicBezTo>
                    <a:pt x="102" y="83"/>
                    <a:pt x="76" y="61"/>
                    <a:pt x="41" y="62"/>
                  </a:cubicBezTo>
                  <a:cubicBezTo>
                    <a:pt x="62" y="82"/>
                    <a:pt x="75" y="103"/>
                    <a:pt x="103" y="1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2" name="Freeform 68">
              <a:extLst>
                <a:ext uri="{FF2B5EF4-FFF2-40B4-BE49-F238E27FC236}">
                  <a16:creationId xmlns:a16="http://schemas.microsoft.com/office/drawing/2014/main" id="{83C2B933-A746-42FB-BBFA-A76FCC81E9FD}"/>
                </a:ext>
              </a:extLst>
            </p:cNvPr>
            <p:cNvSpPr>
              <a:spLocks/>
            </p:cNvSpPr>
            <p:nvPr/>
          </p:nvSpPr>
          <p:spPr bwMode="auto">
            <a:xfrm>
              <a:off x="3267076" y="2214563"/>
              <a:ext cx="412750" cy="422275"/>
            </a:xfrm>
            <a:custGeom>
              <a:avLst/>
              <a:gdLst>
                <a:gd name="T0" fmla="*/ 84 w 125"/>
                <a:gd name="T1" fmla="*/ 113 h 128"/>
                <a:gd name="T2" fmla="*/ 53 w 125"/>
                <a:gd name="T3" fmla="*/ 118 h 128"/>
                <a:gd name="T4" fmla="*/ 0 w 125"/>
                <a:gd name="T5" fmla="*/ 81 h 128"/>
                <a:gd name="T6" fmla="*/ 23 w 125"/>
                <a:gd name="T7" fmla="*/ 64 h 128"/>
                <a:gd name="T8" fmla="*/ 54 w 125"/>
                <a:gd name="T9" fmla="*/ 12 h 128"/>
                <a:gd name="T10" fmla="*/ 68 w 125"/>
                <a:gd name="T11" fmla="*/ 6 h 128"/>
                <a:gd name="T12" fmla="*/ 117 w 125"/>
                <a:gd name="T13" fmla="*/ 37 h 128"/>
                <a:gd name="T14" fmla="*/ 125 w 125"/>
                <a:gd name="T15" fmla="*/ 51 h 128"/>
                <a:gd name="T16" fmla="*/ 120 w 125"/>
                <a:gd name="T17" fmla="*/ 57 h 128"/>
                <a:gd name="T18" fmla="*/ 107 w 125"/>
                <a:gd name="T19" fmla="*/ 49 h 128"/>
                <a:gd name="T20" fmla="*/ 74 w 125"/>
                <a:gd name="T21" fmla="*/ 28 h 128"/>
                <a:gd name="T22" fmla="*/ 56 w 125"/>
                <a:gd name="T23" fmla="*/ 49 h 128"/>
                <a:gd name="T24" fmla="*/ 100 w 125"/>
                <a:gd name="T25" fmla="*/ 72 h 128"/>
                <a:gd name="T26" fmla="*/ 90 w 125"/>
                <a:gd name="T27" fmla="*/ 86 h 128"/>
                <a:gd name="T28" fmla="*/ 76 w 125"/>
                <a:gd name="T29" fmla="*/ 84 h 128"/>
                <a:gd name="T30" fmla="*/ 64 w 125"/>
                <a:gd name="T31" fmla="*/ 72 h 128"/>
                <a:gd name="T32" fmla="*/ 40 w 125"/>
                <a:gd name="T33" fmla="*/ 74 h 128"/>
                <a:gd name="T34" fmla="*/ 45 w 125"/>
                <a:gd name="T35" fmla="*/ 99 h 128"/>
                <a:gd name="T36" fmla="*/ 84 w 125"/>
                <a:gd name="T37" fmla="*/ 11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5" h="128">
                  <a:moveTo>
                    <a:pt x="84" y="113"/>
                  </a:moveTo>
                  <a:cubicBezTo>
                    <a:pt x="80" y="123"/>
                    <a:pt x="68" y="128"/>
                    <a:pt x="53" y="118"/>
                  </a:cubicBezTo>
                  <a:cubicBezTo>
                    <a:pt x="37" y="108"/>
                    <a:pt x="21" y="96"/>
                    <a:pt x="0" y="81"/>
                  </a:cubicBezTo>
                  <a:cubicBezTo>
                    <a:pt x="8" y="75"/>
                    <a:pt x="18" y="71"/>
                    <a:pt x="23" y="64"/>
                  </a:cubicBezTo>
                  <a:cubicBezTo>
                    <a:pt x="35" y="48"/>
                    <a:pt x="44" y="30"/>
                    <a:pt x="54" y="12"/>
                  </a:cubicBezTo>
                  <a:cubicBezTo>
                    <a:pt x="57" y="6"/>
                    <a:pt x="60" y="0"/>
                    <a:pt x="68" y="6"/>
                  </a:cubicBezTo>
                  <a:cubicBezTo>
                    <a:pt x="84" y="16"/>
                    <a:pt x="101" y="26"/>
                    <a:pt x="117" y="37"/>
                  </a:cubicBezTo>
                  <a:cubicBezTo>
                    <a:pt x="121" y="39"/>
                    <a:pt x="123" y="46"/>
                    <a:pt x="125" y="51"/>
                  </a:cubicBezTo>
                  <a:cubicBezTo>
                    <a:pt x="125" y="52"/>
                    <a:pt x="121" y="57"/>
                    <a:pt x="120" y="57"/>
                  </a:cubicBezTo>
                  <a:cubicBezTo>
                    <a:pt x="116" y="55"/>
                    <a:pt x="111" y="52"/>
                    <a:pt x="107" y="49"/>
                  </a:cubicBezTo>
                  <a:cubicBezTo>
                    <a:pt x="96" y="42"/>
                    <a:pt x="85" y="35"/>
                    <a:pt x="74" y="28"/>
                  </a:cubicBezTo>
                  <a:cubicBezTo>
                    <a:pt x="68" y="35"/>
                    <a:pt x="63" y="41"/>
                    <a:pt x="56" y="49"/>
                  </a:cubicBezTo>
                  <a:cubicBezTo>
                    <a:pt x="71" y="57"/>
                    <a:pt x="84" y="64"/>
                    <a:pt x="100" y="72"/>
                  </a:cubicBezTo>
                  <a:cubicBezTo>
                    <a:pt x="98" y="75"/>
                    <a:pt x="96" y="82"/>
                    <a:pt x="90" y="86"/>
                  </a:cubicBezTo>
                  <a:cubicBezTo>
                    <a:pt x="88" y="88"/>
                    <a:pt x="80" y="87"/>
                    <a:pt x="76" y="84"/>
                  </a:cubicBezTo>
                  <a:cubicBezTo>
                    <a:pt x="71" y="82"/>
                    <a:pt x="68" y="76"/>
                    <a:pt x="64" y="72"/>
                  </a:cubicBezTo>
                  <a:cubicBezTo>
                    <a:pt x="55" y="65"/>
                    <a:pt x="48" y="63"/>
                    <a:pt x="40" y="74"/>
                  </a:cubicBezTo>
                  <a:cubicBezTo>
                    <a:pt x="33" y="85"/>
                    <a:pt x="32" y="94"/>
                    <a:pt x="45" y="99"/>
                  </a:cubicBezTo>
                  <a:cubicBezTo>
                    <a:pt x="58" y="104"/>
                    <a:pt x="71" y="108"/>
                    <a:pt x="84" y="1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3" name="Freeform 69">
              <a:extLst>
                <a:ext uri="{FF2B5EF4-FFF2-40B4-BE49-F238E27FC236}">
                  <a16:creationId xmlns:a16="http://schemas.microsoft.com/office/drawing/2014/main" id="{B834414A-DB12-465B-B1FA-8965FFBC10F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3176" y="3432175"/>
              <a:ext cx="407988" cy="303213"/>
            </a:xfrm>
            <a:custGeom>
              <a:avLst/>
              <a:gdLst>
                <a:gd name="T0" fmla="*/ 0 w 124"/>
                <a:gd name="T1" fmla="*/ 32 h 92"/>
                <a:gd name="T2" fmla="*/ 11 w 124"/>
                <a:gd name="T3" fmla="*/ 0 h 92"/>
                <a:gd name="T4" fmla="*/ 64 w 124"/>
                <a:gd name="T5" fmla="*/ 8 h 92"/>
                <a:gd name="T6" fmla="*/ 71 w 124"/>
                <a:gd name="T7" fmla="*/ 7 h 92"/>
                <a:gd name="T8" fmla="*/ 113 w 124"/>
                <a:gd name="T9" fmla="*/ 19 h 92"/>
                <a:gd name="T10" fmla="*/ 114 w 124"/>
                <a:gd name="T11" fmla="*/ 70 h 92"/>
                <a:gd name="T12" fmla="*/ 90 w 124"/>
                <a:gd name="T13" fmla="*/ 83 h 92"/>
                <a:gd name="T14" fmla="*/ 41 w 124"/>
                <a:gd name="T15" fmla="*/ 87 h 92"/>
                <a:gd name="T16" fmla="*/ 12 w 124"/>
                <a:gd name="T17" fmla="*/ 92 h 92"/>
                <a:gd name="T18" fmla="*/ 32 w 124"/>
                <a:gd name="T19" fmla="*/ 66 h 92"/>
                <a:gd name="T20" fmla="*/ 85 w 124"/>
                <a:gd name="T21" fmla="*/ 66 h 92"/>
                <a:gd name="T22" fmla="*/ 103 w 124"/>
                <a:gd name="T23" fmla="*/ 51 h 92"/>
                <a:gd name="T24" fmla="*/ 87 w 124"/>
                <a:gd name="T25" fmla="*/ 23 h 92"/>
                <a:gd name="T26" fmla="*/ 16 w 124"/>
                <a:gd name="T27" fmla="*/ 32 h 92"/>
                <a:gd name="T28" fmla="*/ 0 w 124"/>
                <a:gd name="T29" fmla="*/ 3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4" h="92">
                  <a:moveTo>
                    <a:pt x="0" y="32"/>
                  </a:moveTo>
                  <a:cubicBezTo>
                    <a:pt x="4" y="20"/>
                    <a:pt x="7" y="11"/>
                    <a:pt x="11" y="0"/>
                  </a:cubicBezTo>
                  <a:cubicBezTo>
                    <a:pt x="28" y="20"/>
                    <a:pt x="47" y="7"/>
                    <a:pt x="64" y="8"/>
                  </a:cubicBezTo>
                  <a:cubicBezTo>
                    <a:pt x="66" y="9"/>
                    <a:pt x="69" y="7"/>
                    <a:pt x="71" y="7"/>
                  </a:cubicBezTo>
                  <a:cubicBezTo>
                    <a:pt x="87" y="5"/>
                    <a:pt x="104" y="4"/>
                    <a:pt x="113" y="19"/>
                  </a:cubicBezTo>
                  <a:cubicBezTo>
                    <a:pt x="122" y="35"/>
                    <a:pt x="124" y="54"/>
                    <a:pt x="114" y="70"/>
                  </a:cubicBezTo>
                  <a:cubicBezTo>
                    <a:pt x="110" y="77"/>
                    <a:pt x="99" y="81"/>
                    <a:pt x="90" y="83"/>
                  </a:cubicBezTo>
                  <a:cubicBezTo>
                    <a:pt x="74" y="86"/>
                    <a:pt x="57" y="85"/>
                    <a:pt x="41" y="87"/>
                  </a:cubicBezTo>
                  <a:cubicBezTo>
                    <a:pt x="31" y="88"/>
                    <a:pt x="21" y="90"/>
                    <a:pt x="12" y="92"/>
                  </a:cubicBezTo>
                  <a:cubicBezTo>
                    <a:pt x="8" y="69"/>
                    <a:pt x="10" y="66"/>
                    <a:pt x="32" y="66"/>
                  </a:cubicBezTo>
                  <a:cubicBezTo>
                    <a:pt x="50" y="66"/>
                    <a:pt x="68" y="67"/>
                    <a:pt x="85" y="66"/>
                  </a:cubicBezTo>
                  <a:cubicBezTo>
                    <a:pt x="94" y="65"/>
                    <a:pt x="103" y="65"/>
                    <a:pt x="103" y="51"/>
                  </a:cubicBezTo>
                  <a:cubicBezTo>
                    <a:pt x="104" y="33"/>
                    <a:pt x="100" y="23"/>
                    <a:pt x="87" y="23"/>
                  </a:cubicBezTo>
                  <a:cubicBezTo>
                    <a:pt x="63" y="23"/>
                    <a:pt x="39" y="18"/>
                    <a:pt x="16" y="32"/>
                  </a:cubicBezTo>
                  <a:cubicBezTo>
                    <a:pt x="13" y="34"/>
                    <a:pt x="7" y="32"/>
                    <a:pt x="0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4" name="Freeform 70">
              <a:extLst>
                <a:ext uri="{FF2B5EF4-FFF2-40B4-BE49-F238E27FC236}">
                  <a16:creationId xmlns:a16="http://schemas.microsoft.com/office/drawing/2014/main" id="{A90EC90A-DDB5-4057-8BEB-C5AF63269196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8738" y="3792538"/>
              <a:ext cx="434975" cy="285750"/>
            </a:xfrm>
            <a:custGeom>
              <a:avLst/>
              <a:gdLst>
                <a:gd name="T0" fmla="*/ 119 w 132"/>
                <a:gd name="T1" fmla="*/ 22 h 87"/>
                <a:gd name="T2" fmla="*/ 131 w 132"/>
                <a:gd name="T3" fmla="*/ 48 h 87"/>
                <a:gd name="T4" fmla="*/ 125 w 132"/>
                <a:gd name="T5" fmla="*/ 58 h 87"/>
                <a:gd name="T6" fmla="*/ 74 w 132"/>
                <a:gd name="T7" fmla="*/ 69 h 87"/>
                <a:gd name="T8" fmla="*/ 33 w 132"/>
                <a:gd name="T9" fmla="*/ 87 h 87"/>
                <a:gd name="T10" fmla="*/ 18 w 132"/>
                <a:gd name="T11" fmla="*/ 63 h 87"/>
                <a:gd name="T12" fmla="*/ 6 w 132"/>
                <a:gd name="T13" fmla="*/ 30 h 87"/>
                <a:gd name="T14" fmla="*/ 19 w 132"/>
                <a:gd name="T15" fmla="*/ 9 h 87"/>
                <a:gd name="T16" fmla="*/ 28 w 132"/>
                <a:gd name="T17" fmla="*/ 49 h 87"/>
                <a:gd name="T18" fmla="*/ 45 w 132"/>
                <a:gd name="T19" fmla="*/ 57 h 87"/>
                <a:gd name="T20" fmla="*/ 59 w 132"/>
                <a:gd name="T21" fmla="*/ 41 h 87"/>
                <a:gd name="T22" fmla="*/ 47 w 132"/>
                <a:gd name="T23" fmla="*/ 18 h 87"/>
                <a:gd name="T24" fmla="*/ 42 w 132"/>
                <a:gd name="T25" fmla="*/ 10 h 87"/>
                <a:gd name="T26" fmla="*/ 52 w 132"/>
                <a:gd name="T27" fmla="*/ 2 h 87"/>
                <a:gd name="T28" fmla="*/ 62 w 132"/>
                <a:gd name="T29" fmla="*/ 0 h 87"/>
                <a:gd name="T30" fmla="*/ 83 w 132"/>
                <a:gd name="T31" fmla="*/ 42 h 87"/>
                <a:gd name="T32" fmla="*/ 119 w 132"/>
                <a:gd name="T33" fmla="*/ 22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2" h="87">
                  <a:moveTo>
                    <a:pt x="119" y="22"/>
                  </a:moveTo>
                  <a:cubicBezTo>
                    <a:pt x="124" y="32"/>
                    <a:pt x="129" y="39"/>
                    <a:pt x="131" y="48"/>
                  </a:cubicBezTo>
                  <a:cubicBezTo>
                    <a:pt x="132" y="50"/>
                    <a:pt x="126" y="58"/>
                    <a:pt x="125" y="58"/>
                  </a:cubicBezTo>
                  <a:cubicBezTo>
                    <a:pt x="106" y="52"/>
                    <a:pt x="90" y="64"/>
                    <a:pt x="74" y="69"/>
                  </a:cubicBezTo>
                  <a:cubicBezTo>
                    <a:pt x="61" y="73"/>
                    <a:pt x="48" y="80"/>
                    <a:pt x="33" y="87"/>
                  </a:cubicBezTo>
                  <a:cubicBezTo>
                    <a:pt x="29" y="81"/>
                    <a:pt x="22" y="72"/>
                    <a:pt x="18" y="63"/>
                  </a:cubicBezTo>
                  <a:cubicBezTo>
                    <a:pt x="13" y="52"/>
                    <a:pt x="10" y="41"/>
                    <a:pt x="6" y="30"/>
                  </a:cubicBezTo>
                  <a:cubicBezTo>
                    <a:pt x="0" y="15"/>
                    <a:pt x="5" y="8"/>
                    <a:pt x="19" y="9"/>
                  </a:cubicBezTo>
                  <a:cubicBezTo>
                    <a:pt x="22" y="23"/>
                    <a:pt x="25" y="36"/>
                    <a:pt x="28" y="49"/>
                  </a:cubicBezTo>
                  <a:cubicBezTo>
                    <a:pt x="31" y="59"/>
                    <a:pt x="35" y="60"/>
                    <a:pt x="45" y="57"/>
                  </a:cubicBezTo>
                  <a:cubicBezTo>
                    <a:pt x="54" y="54"/>
                    <a:pt x="62" y="51"/>
                    <a:pt x="59" y="41"/>
                  </a:cubicBezTo>
                  <a:cubicBezTo>
                    <a:pt x="56" y="33"/>
                    <a:pt x="51" y="26"/>
                    <a:pt x="47" y="18"/>
                  </a:cubicBezTo>
                  <a:cubicBezTo>
                    <a:pt x="45" y="15"/>
                    <a:pt x="41" y="11"/>
                    <a:pt x="42" y="10"/>
                  </a:cubicBezTo>
                  <a:cubicBezTo>
                    <a:pt x="44" y="6"/>
                    <a:pt x="48" y="4"/>
                    <a:pt x="52" y="2"/>
                  </a:cubicBezTo>
                  <a:cubicBezTo>
                    <a:pt x="56" y="1"/>
                    <a:pt x="62" y="1"/>
                    <a:pt x="62" y="0"/>
                  </a:cubicBezTo>
                  <a:cubicBezTo>
                    <a:pt x="69" y="15"/>
                    <a:pt x="74" y="30"/>
                    <a:pt x="83" y="42"/>
                  </a:cubicBezTo>
                  <a:cubicBezTo>
                    <a:pt x="87" y="48"/>
                    <a:pt x="112" y="34"/>
                    <a:pt x="119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5" name="Freeform 71">
              <a:extLst>
                <a:ext uri="{FF2B5EF4-FFF2-40B4-BE49-F238E27FC236}">
                  <a16:creationId xmlns:a16="http://schemas.microsoft.com/office/drawing/2014/main" id="{E7582C38-381E-4C0E-AB43-A7541560074A}"/>
                </a:ext>
              </a:extLst>
            </p:cNvPr>
            <p:cNvSpPr>
              <a:spLocks/>
            </p:cNvSpPr>
            <p:nvPr/>
          </p:nvSpPr>
          <p:spPr bwMode="auto">
            <a:xfrm>
              <a:off x="3821113" y="3821113"/>
              <a:ext cx="422275" cy="303213"/>
            </a:xfrm>
            <a:custGeom>
              <a:avLst/>
              <a:gdLst>
                <a:gd name="T0" fmla="*/ 123 w 128"/>
                <a:gd name="T1" fmla="*/ 2 h 92"/>
                <a:gd name="T2" fmla="*/ 98 w 128"/>
                <a:gd name="T3" fmla="*/ 35 h 92"/>
                <a:gd name="T4" fmla="*/ 69 w 128"/>
                <a:gd name="T5" fmla="*/ 36 h 92"/>
                <a:gd name="T6" fmla="*/ 67 w 128"/>
                <a:gd name="T7" fmla="*/ 43 h 92"/>
                <a:gd name="T8" fmla="*/ 100 w 128"/>
                <a:gd name="T9" fmla="*/ 69 h 92"/>
                <a:gd name="T10" fmla="*/ 104 w 128"/>
                <a:gd name="T11" fmla="*/ 66 h 92"/>
                <a:gd name="T12" fmla="*/ 103 w 128"/>
                <a:gd name="T13" fmla="*/ 82 h 92"/>
                <a:gd name="T14" fmla="*/ 96 w 128"/>
                <a:gd name="T15" fmla="*/ 92 h 92"/>
                <a:gd name="T16" fmla="*/ 86 w 128"/>
                <a:gd name="T17" fmla="*/ 88 h 92"/>
                <a:gd name="T18" fmla="*/ 50 w 128"/>
                <a:gd name="T19" fmla="*/ 50 h 92"/>
                <a:gd name="T20" fmla="*/ 0 w 128"/>
                <a:gd name="T21" fmla="*/ 42 h 92"/>
                <a:gd name="T22" fmla="*/ 11 w 128"/>
                <a:gd name="T23" fmla="*/ 3 h 92"/>
                <a:gd name="T24" fmla="*/ 22 w 128"/>
                <a:gd name="T25" fmla="*/ 1 h 92"/>
                <a:gd name="T26" fmla="*/ 65 w 128"/>
                <a:gd name="T27" fmla="*/ 19 h 92"/>
                <a:gd name="T28" fmla="*/ 123 w 128"/>
                <a:gd name="T29" fmla="*/ 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8" h="92">
                  <a:moveTo>
                    <a:pt x="123" y="2"/>
                  </a:moveTo>
                  <a:cubicBezTo>
                    <a:pt x="128" y="19"/>
                    <a:pt x="117" y="34"/>
                    <a:pt x="98" y="35"/>
                  </a:cubicBezTo>
                  <a:cubicBezTo>
                    <a:pt x="88" y="35"/>
                    <a:pt x="79" y="36"/>
                    <a:pt x="69" y="36"/>
                  </a:cubicBezTo>
                  <a:cubicBezTo>
                    <a:pt x="69" y="38"/>
                    <a:pt x="68" y="41"/>
                    <a:pt x="67" y="43"/>
                  </a:cubicBezTo>
                  <a:cubicBezTo>
                    <a:pt x="78" y="52"/>
                    <a:pt x="89" y="60"/>
                    <a:pt x="100" y="69"/>
                  </a:cubicBezTo>
                  <a:cubicBezTo>
                    <a:pt x="101" y="68"/>
                    <a:pt x="102" y="67"/>
                    <a:pt x="104" y="66"/>
                  </a:cubicBezTo>
                  <a:cubicBezTo>
                    <a:pt x="104" y="72"/>
                    <a:pt x="104" y="77"/>
                    <a:pt x="103" y="82"/>
                  </a:cubicBezTo>
                  <a:cubicBezTo>
                    <a:pt x="102" y="86"/>
                    <a:pt x="99" y="90"/>
                    <a:pt x="96" y="92"/>
                  </a:cubicBezTo>
                  <a:cubicBezTo>
                    <a:pt x="94" y="92"/>
                    <a:pt x="89" y="90"/>
                    <a:pt x="86" y="88"/>
                  </a:cubicBezTo>
                  <a:cubicBezTo>
                    <a:pt x="74" y="75"/>
                    <a:pt x="62" y="63"/>
                    <a:pt x="50" y="50"/>
                  </a:cubicBezTo>
                  <a:cubicBezTo>
                    <a:pt x="37" y="36"/>
                    <a:pt x="21" y="35"/>
                    <a:pt x="0" y="42"/>
                  </a:cubicBezTo>
                  <a:cubicBezTo>
                    <a:pt x="4" y="27"/>
                    <a:pt x="7" y="15"/>
                    <a:pt x="11" y="3"/>
                  </a:cubicBezTo>
                  <a:cubicBezTo>
                    <a:pt x="11" y="1"/>
                    <a:pt x="21" y="0"/>
                    <a:pt x="22" y="1"/>
                  </a:cubicBezTo>
                  <a:cubicBezTo>
                    <a:pt x="36" y="21"/>
                    <a:pt x="44" y="24"/>
                    <a:pt x="65" y="19"/>
                  </a:cubicBezTo>
                  <a:cubicBezTo>
                    <a:pt x="84" y="14"/>
                    <a:pt x="103" y="8"/>
                    <a:pt x="12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6" name="Freeform 72">
              <a:extLst>
                <a:ext uri="{FF2B5EF4-FFF2-40B4-BE49-F238E27FC236}">
                  <a16:creationId xmlns:a16="http://schemas.microsoft.com/office/drawing/2014/main" id="{D0DD4D10-1656-40C1-B205-895F2F9E661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60576" y="2116138"/>
              <a:ext cx="352425" cy="379413"/>
            </a:xfrm>
            <a:custGeom>
              <a:avLst/>
              <a:gdLst>
                <a:gd name="T0" fmla="*/ 76 w 107"/>
                <a:gd name="T1" fmla="*/ 0 h 115"/>
                <a:gd name="T2" fmla="*/ 94 w 107"/>
                <a:gd name="T3" fmla="*/ 50 h 115"/>
                <a:gd name="T4" fmla="*/ 97 w 107"/>
                <a:gd name="T5" fmla="*/ 58 h 115"/>
                <a:gd name="T6" fmla="*/ 71 w 107"/>
                <a:gd name="T7" fmla="*/ 109 h 115"/>
                <a:gd name="T8" fmla="*/ 24 w 107"/>
                <a:gd name="T9" fmla="*/ 85 h 115"/>
                <a:gd name="T10" fmla="*/ 2 w 107"/>
                <a:gd name="T11" fmla="*/ 39 h 115"/>
                <a:gd name="T12" fmla="*/ 1 w 107"/>
                <a:gd name="T13" fmla="*/ 30 h 115"/>
                <a:gd name="T14" fmla="*/ 30 w 107"/>
                <a:gd name="T15" fmla="*/ 18 h 115"/>
                <a:gd name="T16" fmla="*/ 49 w 107"/>
                <a:gd name="T17" fmla="*/ 86 h 115"/>
                <a:gd name="T18" fmla="*/ 84 w 107"/>
                <a:gd name="T19" fmla="*/ 94 h 115"/>
                <a:gd name="T20" fmla="*/ 87 w 107"/>
                <a:gd name="T21" fmla="*/ 80 h 115"/>
                <a:gd name="T22" fmla="*/ 62 w 107"/>
                <a:gd name="T23" fmla="*/ 18 h 115"/>
                <a:gd name="T24" fmla="*/ 72 w 107"/>
                <a:gd name="T25" fmla="*/ 0 h 115"/>
                <a:gd name="T26" fmla="*/ 76 w 107"/>
                <a:gd name="T27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7" h="115">
                  <a:moveTo>
                    <a:pt x="76" y="0"/>
                  </a:moveTo>
                  <a:cubicBezTo>
                    <a:pt x="82" y="18"/>
                    <a:pt x="88" y="34"/>
                    <a:pt x="94" y="50"/>
                  </a:cubicBezTo>
                  <a:cubicBezTo>
                    <a:pt x="95" y="53"/>
                    <a:pt x="96" y="56"/>
                    <a:pt x="97" y="58"/>
                  </a:cubicBezTo>
                  <a:cubicBezTo>
                    <a:pt x="107" y="98"/>
                    <a:pt x="102" y="101"/>
                    <a:pt x="71" y="109"/>
                  </a:cubicBezTo>
                  <a:cubicBezTo>
                    <a:pt x="45" y="115"/>
                    <a:pt x="34" y="109"/>
                    <a:pt x="24" y="85"/>
                  </a:cubicBezTo>
                  <a:cubicBezTo>
                    <a:pt x="17" y="69"/>
                    <a:pt x="9" y="54"/>
                    <a:pt x="2" y="39"/>
                  </a:cubicBezTo>
                  <a:cubicBezTo>
                    <a:pt x="0" y="36"/>
                    <a:pt x="0" y="30"/>
                    <a:pt x="1" y="30"/>
                  </a:cubicBezTo>
                  <a:cubicBezTo>
                    <a:pt x="10" y="25"/>
                    <a:pt x="20" y="21"/>
                    <a:pt x="30" y="18"/>
                  </a:cubicBezTo>
                  <a:cubicBezTo>
                    <a:pt x="24" y="46"/>
                    <a:pt x="41" y="65"/>
                    <a:pt x="49" y="86"/>
                  </a:cubicBezTo>
                  <a:cubicBezTo>
                    <a:pt x="54" y="100"/>
                    <a:pt x="72" y="103"/>
                    <a:pt x="84" y="94"/>
                  </a:cubicBezTo>
                  <a:cubicBezTo>
                    <a:pt x="87" y="91"/>
                    <a:pt x="89" y="84"/>
                    <a:pt x="87" y="80"/>
                  </a:cubicBezTo>
                  <a:cubicBezTo>
                    <a:pt x="80" y="59"/>
                    <a:pt x="71" y="38"/>
                    <a:pt x="62" y="18"/>
                  </a:cubicBezTo>
                  <a:cubicBezTo>
                    <a:pt x="55" y="3"/>
                    <a:pt x="56" y="1"/>
                    <a:pt x="72" y="0"/>
                  </a:cubicBezTo>
                  <a:cubicBezTo>
                    <a:pt x="74" y="0"/>
                    <a:pt x="76" y="0"/>
                    <a:pt x="7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7" name="Freeform 73">
              <a:extLst>
                <a:ext uri="{FF2B5EF4-FFF2-40B4-BE49-F238E27FC236}">
                  <a16:creationId xmlns:a16="http://schemas.microsoft.com/office/drawing/2014/main" id="{F8D0021A-1942-4312-A0FB-32A40404ADC3}"/>
                </a:ext>
              </a:extLst>
            </p:cNvPr>
            <p:cNvSpPr>
              <a:spLocks/>
            </p:cNvSpPr>
            <p:nvPr/>
          </p:nvSpPr>
          <p:spPr bwMode="auto">
            <a:xfrm>
              <a:off x="3876676" y="3416300"/>
              <a:ext cx="385763" cy="319088"/>
            </a:xfrm>
            <a:custGeom>
              <a:avLst/>
              <a:gdLst>
                <a:gd name="T0" fmla="*/ 8 w 117"/>
                <a:gd name="T1" fmla="*/ 72 h 97"/>
                <a:gd name="T2" fmla="*/ 14 w 117"/>
                <a:gd name="T3" fmla="*/ 25 h 97"/>
                <a:gd name="T4" fmla="*/ 93 w 117"/>
                <a:gd name="T5" fmla="*/ 40 h 97"/>
                <a:gd name="T6" fmla="*/ 101 w 117"/>
                <a:gd name="T7" fmla="*/ 24 h 97"/>
                <a:gd name="T8" fmla="*/ 94 w 117"/>
                <a:gd name="T9" fmla="*/ 9 h 97"/>
                <a:gd name="T10" fmla="*/ 116 w 117"/>
                <a:gd name="T11" fmla="*/ 0 h 97"/>
                <a:gd name="T12" fmla="*/ 116 w 117"/>
                <a:gd name="T13" fmla="*/ 83 h 97"/>
                <a:gd name="T14" fmla="*/ 93 w 117"/>
                <a:gd name="T15" fmla="*/ 93 h 97"/>
                <a:gd name="T16" fmla="*/ 96 w 117"/>
                <a:gd name="T17" fmla="*/ 82 h 97"/>
                <a:gd name="T18" fmla="*/ 84 w 117"/>
                <a:gd name="T19" fmla="*/ 63 h 97"/>
                <a:gd name="T20" fmla="*/ 62 w 117"/>
                <a:gd name="T21" fmla="*/ 61 h 97"/>
                <a:gd name="T22" fmla="*/ 8 w 117"/>
                <a:gd name="T23" fmla="*/ 72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7" h="97">
                  <a:moveTo>
                    <a:pt x="8" y="72"/>
                  </a:moveTo>
                  <a:cubicBezTo>
                    <a:pt x="0" y="51"/>
                    <a:pt x="2" y="40"/>
                    <a:pt x="14" y="25"/>
                  </a:cubicBezTo>
                  <a:cubicBezTo>
                    <a:pt x="38" y="42"/>
                    <a:pt x="66" y="37"/>
                    <a:pt x="93" y="40"/>
                  </a:cubicBezTo>
                  <a:cubicBezTo>
                    <a:pt x="102" y="42"/>
                    <a:pt x="106" y="32"/>
                    <a:pt x="101" y="24"/>
                  </a:cubicBezTo>
                  <a:cubicBezTo>
                    <a:pt x="99" y="19"/>
                    <a:pt x="97" y="14"/>
                    <a:pt x="94" y="9"/>
                  </a:cubicBezTo>
                  <a:cubicBezTo>
                    <a:pt x="101" y="6"/>
                    <a:pt x="108" y="3"/>
                    <a:pt x="116" y="0"/>
                  </a:cubicBezTo>
                  <a:cubicBezTo>
                    <a:pt x="116" y="30"/>
                    <a:pt x="117" y="57"/>
                    <a:pt x="116" y="83"/>
                  </a:cubicBezTo>
                  <a:cubicBezTo>
                    <a:pt x="115" y="97"/>
                    <a:pt x="102" y="89"/>
                    <a:pt x="93" y="93"/>
                  </a:cubicBezTo>
                  <a:cubicBezTo>
                    <a:pt x="95" y="88"/>
                    <a:pt x="95" y="85"/>
                    <a:pt x="96" y="82"/>
                  </a:cubicBezTo>
                  <a:cubicBezTo>
                    <a:pt x="104" y="64"/>
                    <a:pt x="103" y="63"/>
                    <a:pt x="84" y="63"/>
                  </a:cubicBezTo>
                  <a:cubicBezTo>
                    <a:pt x="77" y="63"/>
                    <a:pt x="69" y="63"/>
                    <a:pt x="62" y="61"/>
                  </a:cubicBezTo>
                  <a:cubicBezTo>
                    <a:pt x="43" y="56"/>
                    <a:pt x="25" y="57"/>
                    <a:pt x="8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8" name="Freeform 74">
              <a:extLst>
                <a:ext uri="{FF2B5EF4-FFF2-40B4-BE49-F238E27FC236}">
                  <a16:creationId xmlns:a16="http://schemas.microsoft.com/office/drawing/2014/main" id="{53E2F649-6725-43D2-9DC0-EFA2C0375BC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50976" y="2773363"/>
              <a:ext cx="371475" cy="315913"/>
            </a:xfrm>
            <a:custGeom>
              <a:avLst/>
              <a:gdLst>
                <a:gd name="T0" fmla="*/ 113 w 113"/>
                <a:gd name="T1" fmla="*/ 18 h 96"/>
                <a:gd name="T2" fmla="*/ 96 w 113"/>
                <a:gd name="T3" fmla="*/ 32 h 96"/>
                <a:gd name="T4" fmla="*/ 70 w 113"/>
                <a:gd name="T5" fmla="*/ 31 h 96"/>
                <a:gd name="T6" fmla="*/ 62 w 113"/>
                <a:gd name="T7" fmla="*/ 52 h 96"/>
                <a:gd name="T8" fmla="*/ 86 w 113"/>
                <a:gd name="T9" fmla="*/ 75 h 96"/>
                <a:gd name="T10" fmla="*/ 71 w 113"/>
                <a:gd name="T11" fmla="*/ 94 h 96"/>
                <a:gd name="T12" fmla="*/ 59 w 113"/>
                <a:gd name="T13" fmla="*/ 91 h 96"/>
                <a:gd name="T14" fmla="*/ 2 w 113"/>
                <a:gd name="T15" fmla="*/ 16 h 96"/>
                <a:gd name="T16" fmla="*/ 1 w 113"/>
                <a:gd name="T17" fmla="*/ 4 h 96"/>
                <a:gd name="T18" fmla="*/ 12 w 113"/>
                <a:gd name="T19" fmla="*/ 1 h 96"/>
                <a:gd name="T20" fmla="*/ 113 w 113"/>
                <a:gd name="T21" fmla="*/ 18 h 96"/>
                <a:gd name="T22" fmla="*/ 22 w 113"/>
                <a:gd name="T23" fmla="*/ 15 h 96"/>
                <a:gd name="T24" fmla="*/ 45 w 113"/>
                <a:gd name="T25" fmla="*/ 43 h 96"/>
                <a:gd name="T26" fmla="*/ 55 w 113"/>
                <a:gd name="T27" fmla="*/ 23 h 96"/>
                <a:gd name="T28" fmla="*/ 22 w 113"/>
                <a:gd name="T29" fmla="*/ 15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3" h="96">
                  <a:moveTo>
                    <a:pt x="113" y="18"/>
                  </a:moveTo>
                  <a:cubicBezTo>
                    <a:pt x="113" y="34"/>
                    <a:pt x="108" y="38"/>
                    <a:pt x="96" y="32"/>
                  </a:cubicBezTo>
                  <a:cubicBezTo>
                    <a:pt x="87" y="28"/>
                    <a:pt x="78" y="21"/>
                    <a:pt x="70" y="31"/>
                  </a:cubicBezTo>
                  <a:cubicBezTo>
                    <a:pt x="65" y="37"/>
                    <a:pt x="60" y="47"/>
                    <a:pt x="62" y="52"/>
                  </a:cubicBezTo>
                  <a:cubicBezTo>
                    <a:pt x="66" y="60"/>
                    <a:pt x="76" y="66"/>
                    <a:pt x="86" y="75"/>
                  </a:cubicBezTo>
                  <a:cubicBezTo>
                    <a:pt x="83" y="79"/>
                    <a:pt x="78" y="87"/>
                    <a:pt x="71" y="94"/>
                  </a:cubicBezTo>
                  <a:cubicBezTo>
                    <a:pt x="69" y="96"/>
                    <a:pt x="61" y="93"/>
                    <a:pt x="59" y="91"/>
                  </a:cubicBezTo>
                  <a:cubicBezTo>
                    <a:pt x="40" y="66"/>
                    <a:pt x="21" y="41"/>
                    <a:pt x="2" y="16"/>
                  </a:cubicBezTo>
                  <a:cubicBezTo>
                    <a:pt x="0" y="13"/>
                    <a:pt x="0" y="7"/>
                    <a:pt x="1" y="4"/>
                  </a:cubicBezTo>
                  <a:cubicBezTo>
                    <a:pt x="3" y="2"/>
                    <a:pt x="9" y="0"/>
                    <a:pt x="12" y="1"/>
                  </a:cubicBezTo>
                  <a:cubicBezTo>
                    <a:pt x="46" y="6"/>
                    <a:pt x="79" y="12"/>
                    <a:pt x="113" y="18"/>
                  </a:cubicBezTo>
                  <a:close/>
                  <a:moveTo>
                    <a:pt x="22" y="15"/>
                  </a:moveTo>
                  <a:cubicBezTo>
                    <a:pt x="31" y="26"/>
                    <a:pt x="37" y="34"/>
                    <a:pt x="45" y="43"/>
                  </a:cubicBezTo>
                  <a:cubicBezTo>
                    <a:pt x="48" y="35"/>
                    <a:pt x="51" y="29"/>
                    <a:pt x="55" y="23"/>
                  </a:cubicBezTo>
                  <a:cubicBezTo>
                    <a:pt x="44" y="20"/>
                    <a:pt x="35" y="18"/>
                    <a:pt x="22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9" name="Freeform 75">
              <a:extLst>
                <a:ext uri="{FF2B5EF4-FFF2-40B4-BE49-F238E27FC236}">
                  <a16:creationId xmlns:a16="http://schemas.microsoft.com/office/drawing/2014/main" id="{C7EC3662-0236-4704-B34D-E7576E60FDC3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7626" y="3132138"/>
              <a:ext cx="422275" cy="257175"/>
            </a:xfrm>
            <a:custGeom>
              <a:avLst/>
              <a:gdLst>
                <a:gd name="T0" fmla="*/ 23 w 128"/>
                <a:gd name="T1" fmla="*/ 30 h 78"/>
                <a:gd name="T2" fmla="*/ 82 w 128"/>
                <a:gd name="T3" fmla="*/ 22 h 78"/>
                <a:gd name="T4" fmla="*/ 108 w 128"/>
                <a:gd name="T5" fmla="*/ 0 h 78"/>
                <a:gd name="T6" fmla="*/ 119 w 128"/>
                <a:gd name="T7" fmla="*/ 13 h 78"/>
                <a:gd name="T8" fmla="*/ 126 w 128"/>
                <a:gd name="T9" fmla="*/ 39 h 78"/>
                <a:gd name="T10" fmla="*/ 113 w 128"/>
                <a:gd name="T11" fmla="*/ 52 h 78"/>
                <a:gd name="T12" fmla="*/ 46 w 128"/>
                <a:gd name="T13" fmla="*/ 54 h 78"/>
                <a:gd name="T14" fmla="*/ 21 w 128"/>
                <a:gd name="T15" fmla="*/ 70 h 78"/>
                <a:gd name="T16" fmla="*/ 7 w 128"/>
                <a:gd name="T17" fmla="*/ 69 h 78"/>
                <a:gd name="T18" fmla="*/ 1 w 128"/>
                <a:gd name="T19" fmla="*/ 26 h 78"/>
                <a:gd name="T20" fmla="*/ 8 w 128"/>
                <a:gd name="T21" fmla="*/ 16 h 78"/>
                <a:gd name="T22" fmla="*/ 23 w 128"/>
                <a:gd name="T23" fmla="*/ 3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8" h="78">
                  <a:moveTo>
                    <a:pt x="23" y="30"/>
                  </a:moveTo>
                  <a:cubicBezTo>
                    <a:pt x="41" y="28"/>
                    <a:pt x="62" y="25"/>
                    <a:pt x="82" y="22"/>
                  </a:cubicBezTo>
                  <a:cubicBezTo>
                    <a:pt x="95" y="21"/>
                    <a:pt x="105" y="18"/>
                    <a:pt x="108" y="0"/>
                  </a:cubicBezTo>
                  <a:cubicBezTo>
                    <a:pt x="113" y="6"/>
                    <a:pt x="118" y="9"/>
                    <a:pt x="119" y="13"/>
                  </a:cubicBezTo>
                  <a:cubicBezTo>
                    <a:pt x="122" y="21"/>
                    <a:pt x="124" y="30"/>
                    <a:pt x="126" y="39"/>
                  </a:cubicBezTo>
                  <a:cubicBezTo>
                    <a:pt x="128" y="49"/>
                    <a:pt x="122" y="56"/>
                    <a:pt x="113" y="52"/>
                  </a:cubicBezTo>
                  <a:cubicBezTo>
                    <a:pt x="90" y="40"/>
                    <a:pt x="68" y="51"/>
                    <a:pt x="46" y="54"/>
                  </a:cubicBezTo>
                  <a:cubicBezTo>
                    <a:pt x="35" y="55"/>
                    <a:pt x="25" y="57"/>
                    <a:pt x="21" y="70"/>
                  </a:cubicBezTo>
                  <a:cubicBezTo>
                    <a:pt x="19" y="77"/>
                    <a:pt x="9" y="78"/>
                    <a:pt x="7" y="69"/>
                  </a:cubicBezTo>
                  <a:cubicBezTo>
                    <a:pt x="3" y="55"/>
                    <a:pt x="2" y="41"/>
                    <a:pt x="1" y="26"/>
                  </a:cubicBezTo>
                  <a:cubicBezTo>
                    <a:pt x="0" y="23"/>
                    <a:pt x="5" y="20"/>
                    <a:pt x="8" y="16"/>
                  </a:cubicBezTo>
                  <a:cubicBezTo>
                    <a:pt x="12" y="20"/>
                    <a:pt x="17" y="24"/>
                    <a:pt x="23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0" name="Freeform 76">
              <a:extLst>
                <a:ext uri="{FF2B5EF4-FFF2-40B4-BE49-F238E27FC236}">
                  <a16:creationId xmlns:a16="http://schemas.microsoft.com/office/drawing/2014/main" id="{A709C433-54D8-4911-B136-3C0CC3B3A595}"/>
                </a:ext>
              </a:extLst>
            </p:cNvPr>
            <p:cNvSpPr>
              <a:spLocks/>
            </p:cNvSpPr>
            <p:nvPr/>
          </p:nvSpPr>
          <p:spPr bwMode="auto">
            <a:xfrm>
              <a:off x="1839913" y="4432300"/>
              <a:ext cx="285750" cy="331788"/>
            </a:xfrm>
            <a:custGeom>
              <a:avLst/>
              <a:gdLst>
                <a:gd name="T0" fmla="*/ 19 w 87"/>
                <a:gd name="T1" fmla="*/ 100 h 101"/>
                <a:gd name="T2" fmla="*/ 6 w 87"/>
                <a:gd name="T3" fmla="*/ 81 h 101"/>
                <a:gd name="T4" fmla="*/ 31 w 87"/>
                <a:gd name="T5" fmla="*/ 46 h 101"/>
                <a:gd name="T6" fmla="*/ 29 w 87"/>
                <a:gd name="T7" fmla="*/ 18 h 101"/>
                <a:gd name="T8" fmla="*/ 28 w 87"/>
                <a:gd name="T9" fmla="*/ 6 h 101"/>
                <a:gd name="T10" fmla="*/ 42 w 87"/>
                <a:gd name="T11" fmla="*/ 1 h 101"/>
                <a:gd name="T12" fmla="*/ 64 w 87"/>
                <a:gd name="T13" fmla="*/ 1 h 101"/>
                <a:gd name="T14" fmla="*/ 87 w 87"/>
                <a:gd name="T15" fmla="*/ 3 h 101"/>
                <a:gd name="T16" fmla="*/ 82 w 87"/>
                <a:gd name="T17" fmla="*/ 22 h 101"/>
                <a:gd name="T18" fmla="*/ 32 w 87"/>
                <a:gd name="T19" fmla="*/ 92 h 101"/>
                <a:gd name="T20" fmla="*/ 19 w 87"/>
                <a:gd name="T21" fmla="*/ 10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7" h="101">
                  <a:moveTo>
                    <a:pt x="19" y="100"/>
                  </a:moveTo>
                  <a:cubicBezTo>
                    <a:pt x="6" y="101"/>
                    <a:pt x="0" y="90"/>
                    <a:pt x="6" y="81"/>
                  </a:cubicBezTo>
                  <a:cubicBezTo>
                    <a:pt x="13" y="69"/>
                    <a:pt x="22" y="57"/>
                    <a:pt x="31" y="46"/>
                  </a:cubicBezTo>
                  <a:cubicBezTo>
                    <a:pt x="39" y="36"/>
                    <a:pt x="44" y="27"/>
                    <a:pt x="29" y="18"/>
                  </a:cubicBezTo>
                  <a:cubicBezTo>
                    <a:pt x="27" y="17"/>
                    <a:pt x="26" y="8"/>
                    <a:pt x="28" y="6"/>
                  </a:cubicBezTo>
                  <a:cubicBezTo>
                    <a:pt x="31" y="3"/>
                    <a:pt x="37" y="1"/>
                    <a:pt x="42" y="1"/>
                  </a:cubicBezTo>
                  <a:cubicBezTo>
                    <a:pt x="49" y="0"/>
                    <a:pt x="56" y="0"/>
                    <a:pt x="64" y="1"/>
                  </a:cubicBezTo>
                  <a:cubicBezTo>
                    <a:pt x="72" y="1"/>
                    <a:pt x="79" y="2"/>
                    <a:pt x="87" y="3"/>
                  </a:cubicBezTo>
                  <a:cubicBezTo>
                    <a:pt x="86" y="9"/>
                    <a:pt x="86" y="17"/>
                    <a:pt x="82" y="22"/>
                  </a:cubicBezTo>
                  <a:cubicBezTo>
                    <a:pt x="66" y="46"/>
                    <a:pt x="49" y="69"/>
                    <a:pt x="32" y="92"/>
                  </a:cubicBezTo>
                  <a:cubicBezTo>
                    <a:pt x="28" y="97"/>
                    <a:pt x="21" y="99"/>
                    <a:pt x="19" y="1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1" name="Freeform 77">
              <a:extLst>
                <a:ext uri="{FF2B5EF4-FFF2-40B4-BE49-F238E27FC236}">
                  <a16:creationId xmlns:a16="http://schemas.microsoft.com/office/drawing/2014/main" id="{F7B7899A-2243-48D4-BD6F-4435ADD52EB7}"/>
                </a:ext>
              </a:extLst>
            </p:cNvPr>
            <p:cNvSpPr>
              <a:spLocks/>
            </p:cNvSpPr>
            <p:nvPr/>
          </p:nvSpPr>
          <p:spPr bwMode="auto">
            <a:xfrm>
              <a:off x="3076576" y="2082800"/>
              <a:ext cx="300038" cy="366713"/>
            </a:xfrm>
            <a:custGeom>
              <a:avLst/>
              <a:gdLst>
                <a:gd name="T0" fmla="*/ 91 w 91"/>
                <a:gd name="T1" fmla="*/ 27 h 111"/>
                <a:gd name="T2" fmla="*/ 40 w 91"/>
                <a:gd name="T3" fmla="*/ 89 h 111"/>
                <a:gd name="T4" fmla="*/ 16 w 91"/>
                <a:gd name="T5" fmla="*/ 104 h 111"/>
                <a:gd name="T6" fmla="*/ 6 w 91"/>
                <a:gd name="T7" fmla="*/ 78 h 111"/>
                <a:gd name="T8" fmla="*/ 0 w 91"/>
                <a:gd name="T9" fmla="*/ 15 h 111"/>
                <a:gd name="T10" fmla="*/ 4 w 91"/>
                <a:gd name="T11" fmla="*/ 0 h 111"/>
                <a:gd name="T12" fmla="*/ 29 w 91"/>
                <a:gd name="T13" fmla="*/ 5 h 111"/>
                <a:gd name="T14" fmla="*/ 28 w 91"/>
                <a:gd name="T15" fmla="*/ 19 h 111"/>
                <a:gd name="T16" fmla="*/ 25 w 91"/>
                <a:gd name="T17" fmla="*/ 70 h 111"/>
                <a:gd name="T18" fmla="*/ 38 w 91"/>
                <a:gd name="T19" fmla="*/ 72 h 111"/>
                <a:gd name="T20" fmla="*/ 66 w 91"/>
                <a:gd name="T21" fmla="*/ 26 h 111"/>
                <a:gd name="T22" fmla="*/ 91 w 91"/>
                <a:gd name="T23" fmla="*/ 27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1" h="111">
                  <a:moveTo>
                    <a:pt x="91" y="27"/>
                  </a:moveTo>
                  <a:cubicBezTo>
                    <a:pt x="74" y="48"/>
                    <a:pt x="57" y="69"/>
                    <a:pt x="40" y="89"/>
                  </a:cubicBezTo>
                  <a:cubicBezTo>
                    <a:pt x="33" y="97"/>
                    <a:pt x="27" y="111"/>
                    <a:pt x="16" y="104"/>
                  </a:cubicBezTo>
                  <a:cubicBezTo>
                    <a:pt x="10" y="101"/>
                    <a:pt x="8" y="87"/>
                    <a:pt x="6" y="78"/>
                  </a:cubicBezTo>
                  <a:cubicBezTo>
                    <a:pt x="4" y="57"/>
                    <a:pt x="2" y="36"/>
                    <a:pt x="0" y="15"/>
                  </a:cubicBezTo>
                  <a:cubicBezTo>
                    <a:pt x="0" y="10"/>
                    <a:pt x="3" y="0"/>
                    <a:pt x="4" y="0"/>
                  </a:cubicBezTo>
                  <a:cubicBezTo>
                    <a:pt x="12" y="0"/>
                    <a:pt x="21" y="2"/>
                    <a:pt x="29" y="5"/>
                  </a:cubicBezTo>
                  <a:cubicBezTo>
                    <a:pt x="30" y="5"/>
                    <a:pt x="28" y="14"/>
                    <a:pt x="28" y="19"/>
                  </a:cubicBezTo>
                  <a:cubicBezTo>
                    <a:pt x="27" y="36"/>
                    <a:pt x="25" y="53"/>
                    <a:pt x="25" y="70"/>
                  </a:cubicBezTo>
                  <a:cubicBezTo>
                    <a:pt x="26" y="78"/>
                    <a:pt x="33" y="80"/>
                    <a:pt x="38" y="72"/>
                  </a:cubicBezTo>
                  <a:cubicBezTo>
                    <a:pt x="47" y="57"/>
                    <a:pt x="63" y="46"/>
                    <a:pt x="66" y="26"/>
                  </a:cubicBezTo>
                  <a:cubicBezTo>
                    <a:pt x="68" y="15"/>
                    <a:pt x="81" y="16"/>
                    <a:pt x="91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2" name="Freeform 78">
              <a:extLst>
                <a:ext uri="{FF2B5EF4-FFF2-40B4-BE49-F238E27FC236}">
                  <a16:creationId xmlns:a16="http://schemas.microsoft.com/office/drawing/2014/main" id="{F15B497D-2FCE-44B2-854F-BB52986DD921}"/>
                </a:ext>
              </a:extLst>
            </p:cNvPr>
            <p:cNvSpPr>
              <a:spLocks/>
            </p:cNvSpPr>
            <p:nvPr/>
          </p:nvSpPr>
          <p:spPr bwMode="auto">
            <a:xfrm>
              <a:off x="2822576" y="2033588"/>
              <a:ext cx="131763" cy="346075"/>
            </a:xfrm>
            <a:custGeom>
              <a:avLst/>
              <a:gdLst>
                <a:gd name="T0" fmla="*/ 40 w 40"/>
                <a:gd name="T1" fmla="*/ 5 h 105"/>
                <a:gd name="T2" fmla="*/ 30 w 40"/>
                <a:gd name="T3" fmla="*/ 102 h 105"/>
                <a:gd name="T4" fmla="*/ 0 w 40"/>
                <a:gd name="T5" fmla="*/ 105 h 105"/>
                <a:gd name="T6" fmla="*/ 9 w 40"/>
                <a:gd name="T7" fmla="*/ 56 h 105"/>
                <a:gd name="T8" fmla="*/ 8 w 40"/>
                <a:gd name="T9" fmla="*/ 16 h 105"/>
                <a:gd name="T10" fmla="*/ 9 w 40"/>
                <a:gd name="T11" fmla="*/ 3 h 105"/>
                <a:gd name="T12" fmla="*/ 22 w 40"/>
                <a:gd name="T13" fmla="*/ 1 h 105"/>
                <a:gd name="T14" fmla="*/ 40 w 40"/>
                <a:gd name="T15" fmla="*/ 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105">
                  <a:moveTo>
                    <a:pt x="40" y="5"/>
                  </a:moveTo>
                  <a:cubicBezTo>
                    <a:pt x="36" y="38"/>
                    <a:pt x="33" y="69"/>
                    <a:pt x="30" y="102"/>
                  </a:cubicBezTo>
                  <a:cubicBezTo>
                    <a:pt x="23" y="103"/>
                    <a:pt x="12" y="104"/>
                    <a:pt x="0" y="105"/>
                  </a:cubicBezTo>
                  <a:cubicBezTo>
                    <a:pt x="3" y="87"/>
                    <a:pt x="8" y="72"/>
                    <a:pt x="9" y="56"/>
                  </a:cubicBezTo>
                  <a:cubicBezTo>
                    <a:pt x="10" y="43"/>
                    <a:pt x="8" y="30"/>
                    <a:pt x="8" y="16"/>
                  </a:cubicBezTo>
                  <a:cubicBezTo>
                    <a:pt x="8" y="12"/>
                    <a:pt x="7" y="6"/>
                    <a:pt x="9" y="3"/>
                  </a:cubicBezTo>
                  <a:cubicBezTo>
                    <a:pt x="12" y="0"/>
                    <a:pt x="18" y="0"/>
                    <a:pt x="22" y="1"/>
                  </a:cubicBezTo>
                  <a:cubicBezTo>
                    <a:pt x="29" y="2"/>
                    <a:pt x="36" y="4"/>
                    <a:pt x="40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3" name="Freeform 79">
              <a:extLst>
                <a:ext uri="{FF2B5EF4-FFF2-40B4-BE49-F238E27FC236}">
                  <a16:creationId xmlns:a16="http://schemas.microsoft.com/office/drawing/2014/main" id="{3AD567F8-E04E-42BA-B975-FCF385060E3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49551" y="3630613"/>
              <a:ext cx="741363" cy="711200"/>
            </a:xfrm>
            <a:custGeom>
              <a:avLst/>
              <a:gdLst>
                <a:gd name="T0" fmla="*/ 89 w 225"/>
                <a:gd name="T1" fmla="*/ 97 h 216"/>
                <a:gd name="T2" fmla="*/ 47 w 225"/>
                <a:gd name="T3" fmla="*/ 105 h 216"/>
                <a:gd name="T4" fmla="*/ 5 w 225"/>
                <a:gd name="T5" fmla="*/ 116 h 216"/>
                <a:gd name="T6" fmla="*/ 19 w 225"/>
                <a:gd name="T7" fmla="*/ 83 h 216"/>
                <a:gd name="T8" fmla="*/ 83 w 225"/>
                <a:gd name="T9" fmla="*/ 60 h 216"/>
                <a:gd name="T10" fmla="*/ 96 w 225"/>
                <a:gd name="T11" fmla="*/ 57 h 216"/>
                <a:gd name="T12" fmla="*/ 96 w 225"/>
                <a:gd name="T13" fmla="*/ 50 h 216"/>
                <a:gd name="T14" fmla="*/ 65 w 225"/>
                <a:gd name="T15" fmla="*/ 48 h 216"/>
                <a:gd name="T16" fmla="*/ 42 w 225"/>
                <a:gd name="T17" fmla="*/ 39 h 216"/>
                <a:gd name="T18" fmla="*/ 62 w 225"/>
                <a:gd name="T19" fmla="*/ 13 h 216"/>
                <a:gd name="T20" fmla="*/ 152 w 225"/>
                <a:gd name="T21" fmla="*/ 6 h 216"/>
                <a:gd name="T22" fmla="*/ 154 w 225"/>
                <a:gd name="T23" fmla="*/ 12 h 216"/>
                <a:gd name="T24" fmla="*/ 146 w 225"/>
                <a:gd name="T25" fmla="*/ 32 h 216"/>
                <a:gd name="T26" fmla="*/ 145 w 225"/>
                <a:gd name="T27" fmla="*/ 46 h 216"/>
                <a:gd name="T28" fmla="*/ 159 w 225"/>
                <a:gd name="T29" fmla="*/ 45 h 216"/>
                <a:gd name="T30" fmla="*/ 187 w 225"/>
                <a:gd name="T31" fmla="*/ 23 h 216"/>
                <a:gd name="T32" fmla="*/ 203 w 225"/>
                <a:gd name="T33" fmla="*/ 6 h 216"/>
                <a:gd name="T34" fmla="*/ 224 w 225"/>
                <a:gd name="T35" fmla="*/ 17 h 216"/>
                <a:gd name="T36" fmla="*/ 217 w 225"/>
                <a:gd name="T37" fmla="*/ 106 h 216"/>
                <a:gd name="T38" fmla="*/ 171 w 225"/>
                <a:gd name="T39" fmla="*/ 135 h 216"/>
                <a:gd name="T40" fmla="*/ 139 w 225"/>
                <a:gd name="T41" fmla="*/ 141 h 216"/>
                <a:gd name="T42" fmla="*/ 156 w 225"/>
                <a:gd name="T43" fmla="*/ 180 h 216"/>
                <a:gd name="T44" fmla="*/ 161 w 225"/>
                <a:gd name="T45" fmla="*/ 197 h 216"/>
                <a:gd name="T46" fmla="*/ 159 w 225"/>
                <a:gd name="T47" fmla="*/ 214 h 216"/>
                <a:gd name="T48" fmla="*/ 139 w 225"/>
                <a:gd name="T49" fmla="*/ 212 h 216"/>
                <a:gd name="T50" fmla="*/ 97 w 225"/>
                <a:gd name="T51" fmla="*/ 166 h 216"/>
                <a:gd name="T52" fmla="*/ 73 w 225"/>
                <a:gd name="T53" fmla="*/ 159 h 216"/>
                <a:gd name="T54" fmla="*/ 24 w 225"/>
                <a:gd name="T55" fmla="*/ 178 h 216"/>
                <a:gd name="T56" fmla="*/ 2 w 225"/>
                <a:gd name="T57" fmla="*/ 174 h 216"/>
                <a:gd name="T58" fmla="*/ 8 w 225"/>
                <a:gd name="T59" fmla="*/ 154 h 216"/>
                <a:gd name="T60" fmla="*/ 65 w 225"/>
                <a:gd name="T61" fmla="*/ 121 h 216"/>
                <a:gd name="T62" fmla="*/ 89 w 225"/>
                <a:gd name="T63" fmla="*/ 97 h 216"/>
                <a:gd name="T64" fmla="*/ 178 w 225"/>
                <a:gd name="T65" fmla="*/ 75 h 216"/>
                <a:gd name="T66" fmla="*/ 146 w 225"/>
                <a:gd name="T67" fmla="*/ 75 h 216"/>
                <a:gd name="T68" fmla="*/ 138 w 225"/>
                <a:gd name="T69" fmla="*/ 83 h 216"/>
                <a:gd name="T70" fmla="*/ 141 w 225"/>
                <a:gd name="T71" fmla="*/ 94 h 216"/>
                <a:gd name="T72" fmla="*/ 168 w 225"/>
                <a:gd name="T73" fmla="*/ 92 h 216"/>
                <a:gd name="T74" fmla="*/ 178 w 225"/>
                <a:gd name="T75" fmla="*/ 75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25" h="216">
                  <a:moveTo>
                    <a:pt x="89" y="97"/>
                  </a:moveTo>
                  <a:cubicBezTo>
                    <a:pt x="75" y="100"/>
                    <a:pt x="61" y="102"/>
                    <a:pt x="47" y="105"/>
                  </a:cubicBezTo>
                  <a:cubicBezTo>
                    <a:pt x="33" y="108"/>
                    <a:pt x="20" y="112"/>
                    <a:pt x="5" y="116"/>
                  </a:cubicBezTo>
                  <a:cubicBezTo>
                    <a:pt x="0" y="98"/>
                    <a:pt x="11" y="90"/>
                    <a:pt x="19" y="83"/>
                  </a:cubicBezTo>
                  <a:cubicBezTo>
                    <a:pt x="38" y="67"/>
                    <a:pt x="60" y="63"/>
                    <a:pt x="83" y="60"/>
                  </a:cubicBezTo>
                  <a:cubicBezTo>
                    <a:pt x="88" y="60"/>
                    <a:pt x="92" y="58"/>
                    <a:pt x="96" y="57"/>
                  </a:cubicBezTo>
                  <a:cubicBezTo>
                    <a:pt x="96" y="55"/>
                    <a:pt x="96" y="53"/>
                    <a:pt x="96" y="50"/>
                  </a:cubicBezTo>
                  <a:cubicBezTo>
                    <a:pt x="86" y="50"/>
                    <a:pt x="76" y="49"/>
                    <a:pt x="65" y="48"/>
                  </a:cubicBezTo>
                  <a:cubicBezTo>
                    <a:pt x="57" y="47"/>
                    <a:pt x="45" y="52"/>
                    <a:pt x="42" y="39"/>
                  </a:cubicBezTo>
                  <a:cubicBezTo>
                    <a:pt x="39" y="29"/>
                    <a:pt x="51" y="14"/>
                    <a:pt x="62" y="13"/>
                  </a:cubicBezTo>
                  <a:cubicBezTo>
                    <a:pt x="92" y="10"/>
                    <a:pt x="122" y="8"/>
                    <a:pt x="152" y="6"/>
                  </a:cubicBezTo>
                  <a:cubicBezTo>
                    <a:pt x="152" y="8"/>
                    <a:pt x="153" y="10"/>
                    <a:pt x="154" y="12"/>
                  </a:cubicBezTo>
                  <a:cubicBezTo>
                    <a:pt x="151" y="18"/>
                    <a:pt x="148" y="25"/>
                    <a:pt x="146" y="32"/>
                  </a:cubicBezTo>
                  <a:cubicBezTo>
                    <a:pt x="145" y="36"/>
                    <a:pt x="145" y="41"/>
                    <a:pt x="145" y="46"/>
                  </a:cubicBezTo>
                  <a:cubicBezTo>
                    <a:pt x="149" y="46"/>
                    <a:pt x="154" y="47"/>
                    <a:pt x="159" y="45"/>
                  </a:cubicBezTo>
                  <a:cubicBezTo>
                    <a:pt x="171" y="42"/>
                    <a:pt x="181" y="35"/>
                    <a:pt x="187" y="23"/>
                  </a:cubicBezTo>
                  <a:cubicBezTo>
                    <a:pt x="190" y="16"/>
                    <a:pt x="196" y="10"/>
                    <a:pt x="203" y="6"/>
                  </a:cubicBezTo>
                  <a:cubicBezTo>
                    <a:pt x="213" y="0"/>
                    <a:pt x="225" y="6"/>
                    <a:pt x="224" y="17"/>
                  </a:cubicBezTo>
                  <a:cubicBezTo>
                    <a:pt x="223" y="47"/>
                    <a:pt x="222" y="77"/>
                    <a:pt x="217" y="106"/>
                  </a:cubicBezTo>
                  <a:cubicBezTo>
                    <a:pt x="213" y="130"/>
                    <a:pt x="191" y="131"/>
                    <a:pt x="171" y="135"/>
                  </a:cubicBezTo>
                  <a:cubicBezTo>
                    <a:pt x="161" y="136"/>
                    <a:pt x="151" y="139"/>
                    <a:pt x="139" y="141"/>
                  </a:cubicBezTo>
                  <a:cubicBezTo>
                    <a:pt x="145" y="156"/>
                    <a:pt x="150" y="168"/>
                    <a:pt x="156" y="180"/>
                  </a:cubicBezTo>
                  <a:cubicBezTo>
                    <a:pt x="158" y="186"/>
                    <a:pt x="161" y="191"/>
                    <a:pt x="161" y="197"/>
                  </a:cubicBezTo>
                  <a:cubicBezTo>
                    <a:pt x="162" y="203"/>
                    <a:pt x="161" y="214"/>
                    <a:pt x="159" y="214"/>
                  </a:cubicBezTo>
                  <a:cubicBezTo>
                    <a:pt x="153" y="216"/>
                    <a:pt x="143" y="216"/>
                    <a:pt x="139" y="212"/>
                  </a:cubicBezTo>
                  <a:cubicBezTo>
                    <a:pt x="124" y="198"/>
                    <a:pt x="109" y="182"/>
                    <a:pt x="97" y="166"/>
                  </a:cubicBezTo>
                  <a:cubicBezTo>
                    <a:pt x="89" y="156"/>
                    <a:pt x="83" y="155"/>
                    <a:pt x="73" y="159"/>
                  </a:cubicBezTo>
                  <a:cubicBezTo>
                    <a:pt x="57" y="166"/>
                    <a:pt x="41" y="173"/>
                    <a:pt x="24" y="178"/>
                  </a:cubicBezTo>
                  <a:cubicBezTo>
                    <a:pt x="18" y="179"/>
                    <a:pt x="10" y="175"/>
                    <a:pt x="2" y="174"/>
                  </a:cubicBezTo>
                  <a:cubicBezTo>
                    <a:pt x="4" y="167"/>
                    <a:pt x="4" y="157"/>
                    <a:pt x="8" y="154"/>
                  </a:cubicBezTo>
                  <a:cubicBezTo>
                    <a:pt x="26" y="142"/>
                    <a:pt x="45" y="129"/>
                    <a:pt x="65" y="121"/>
                  </a:cubicBezTo>
                  <a:cubicBezTo>
                    <a:pt x="80" y="115"/>
                    <a:pt x="88" y="113"/>
                    <a:pt x="89" y="97"/>
                  </a:cubicBezTo>
                  <a:close/>
                  <a:moveTo>
                    <a:pt x="178" y="75"/>
                  </a:moveTo>
                  <a:cubicBezTo>
                    <a:pt x="164" y="75"/>
                    <a:pt x="155" y="74"/>
                    <a:pt x="146" y="75"/>
                  </a:cubicBezTo>
                  <a:cubicBezTo>
                    <a:pt x="143" y="75"/>
                    <a:pt x="139" y="80"/>
                    <a:pt x="138" y="83"/>
                  </a:cubicBezTo>
                  <a:cubicBezTo>
                    <a:pt x="137" y="86"/>
                    <a:pt x="140" y="94"/>
                    <a:pt x="141" y="94"/>
                  </a:cubicBezTo>
                  <a:cubicBezTo>
                    <a:pt x="150" y="94"/>
                    <a:pt x="160" y="94"/>
                    <a:pt x="168" y="92"/>
                  </a:cubicBezTo>
                  <a:cubicBezTo>
                    <a:pt x="172" y="90"/>
                    <a:pt x="173" y="83"/>
                    <a:pt x="178" y="7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4" name="Freeform 80">
              <a:extLst>
                <a:ext uri="{FF2B5EF4-FFF2-40B4-BE49-F238E27FC236}">
                  <a16:creationId xmlns:a16="http://schemas.microsoft.com/office/drawing/2014/main" id="{E5F08B08-72DA-4E81-AC88-A341709AAA3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28926" y="3336925"/>
              <a:ext cx="676275" cy="287338"/>
            </a:xfrm>
            <a:custGeom>
              <a:avLst/>
              <a:gdLst>
                <a:gd name="T0" fmla="*/ 60 w 205"/>
                <a:gd name="T1" fmla="*/ 6 h 87"/>
                <a:gd name="T2" fmla="*/ 108 w 205"/>
                <a:gd name="T3" fmla="*/ 0 h 87"/>
                <a:gd name="T4" fmla="*/ 183 w 205"/>
                <a:gd name="T5" fmla="*/ 3 h 87"/>
                <a:gd name="T6" fmla="*/ 200 w 205"/>
                <a:gd name="T7" fmla="*/ 20 h 87"/>
                <a:gd name="T8" fmla="*/ 203 w 205"/>
                <a:gd name="T9" fmla="*/ 47 h 87"/>
                <a:gd name="T10" fmla="*/ 184 w 205"/>
                <a:gd name="T11" fmla="*/ 76 h 87"/>
                <a:gd name="T12" fmla="*/ 129 w 205"/>
                <a:gd name="T13" fmla="*/ 84 h 87"/>
                <a:gd name="T14" fmla="*/ 49 w 205"/>
                <a:gd name="T15" fmla="*/ 85 h 87"/>
                <a:gd name="T16" fmla="*/ 16 w 205"/>
                <a:gd name="T17" fmla="*/ 70 h 87"/>
                <a:gd name="T18" fmla="*/ 15 w 205"/>
                <a:gd name="T19" fmla="*/ 25 h 87"/>
                <a:gd name="T20" fmla="*/ 60 w 205"/>
                <a:gd name="T21" fmla="*/ 6 h 87"/>
                <a:gd name="T22" fmla="*/ 161 w 205"/>
                <a:gd name="T23" fmla="*/ 42 h 87"/>
                <a:gd name="T24" fmla="*/ 59 w 205"/>
                <a:gd name="T25" fmla="*/ 49 h 87"/>
                <a:gd name="T26" fmla="*/ 161 w 205"/>
                <a:gd name="T27" fmla="*/ 42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5" h="87">
                  <a:moveTo>
                    <a:pt x="60" y="6"/>
                  </a:moveTo>
                  <a:cubicBezTo>
                    <a:pt x="76" y="4"/>
                    <a:pt x="92" y="0"/>
                    <a:pt x="108" y="0"/>
                  </a:cubicBezTo>
                  <a:cubicBezTo>
                    <a:pt x="133" y="0"/>
                    <a:pt x="158" y="0"/>
                    <a:pt x="183" y="3"/>
                  </a:cubicBezTo>
                  <a:cubicBezTo>
                    <a:pt x="189" y="4"/>
                    <a:pt x="197" y="13"/>
                    <a:pt x="200" y="20"/>
                  </a:cubicBezTo>
                  <a:cubicBezTo>
                    <a:pt x="203" y="28"/>
                    <a:pt x="203" y="38"/>
                    <a:pt x="203" y="47"/>
                  </a:cubicBezTo>
                  <a:cubicBezTo>
                    <a:pt x="205" y="64"/>
                    <a:pt x="200" y="72"/>
                    <a:pt x="184" y="76"/>
                  </a:cubicBezTo>
                  <a:cubicBezTo>
                    <a:pt x="166" y="80"/>
                    <a:pt x="148" y="83"/>
                    <a:pt x="129" y="84"/>
                  </a:cubicBezTo>
                  <a:cubicBezTo>
                    <a:pt x="103" y="86"/>
                    <a:pt x="76" y="87"/>
                    <a:pt x="49" y="85"/>
                  </a:cubicBezTo>
                  <a:cubicBezTo>
                    <a:pt x="38" y="84"/>
                    <a:pt x="26" y="77"/>
                    <a:pt x="16" y="70"/>
                  </a:cubicBezTo>
                  <a:cubicBezTo>
                    <a:pt x="0" y="58"/>
                    <a:pt x="0" y="38"/>
                    <a:pt x="15" y="25"/>
                  </a:cubicBezTo>
                  <a:cubicBezTo>
                    <a:pt x="28" y="14"/>
                    <a:pt x="40" y="0"/>
                    <a:pt x="60" y="6"/>
                  </a:cubicBezTo>
                  <a:close/>
                  <a:moveTo>
                    <a:pt x="161" y="42"/>
                  </a:moveTo>
                  <a:cubicBezTo>
                    <a:pt x="145" y="30"/>
                    <a:pt x="72" y="35"/>
                    <a:pt x="59" y="49"/>
                  </a:cubicBezTo>
                  <a:cubicBezTo>
                    <a:pt x="95" y="46"/>
                    <a:pt x="128" y="44"/>
                    <a:pt x="161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55" name="文本框 54"/>
          <p:cNvSpPr txBox="1"/>
          <p:nvPr/>
        </p:nvSpPr>
        <p:spPr>
          <a:xfrm>
            <a:off x="213229" y="86033"/>
            <a:ext cx="108444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b="1" dirty="0">
                <a:solidFill>
                  <a:srgbClr val="09397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总结展望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9397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451140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F152ED3-4093-4670-8CA0-DDC8EA06E872}"/>
              </a:ext>
            </a:extLst>
          </p:cNvPr>
          <p:cNvSpPr/>
          <p:nvPr/>
        </p:nvSpPr>
        <p:spPr>
          <a:xfrm>
            <a:off x="302006" y="661134"/>
            <a:ext cx="2134015" cy="50959"/>
          </a:xfrm>
          <a:prstGeom prst="rect">
            <a:avLst/>
          </a:prstGeom>
          <a:solidFill>
            <a:srgbClr val="0939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F49F809E-699B-44AF-8952-808F52AD837F}"/>
              </a:ext>
            </a:extLst>
          </p:cNvPr>
          <p:cNvCxnSpPr>
            <a:cxnSpLocks/>
          </p:cNvCxnSpPr>
          <p:nvPr/>
        </p:nvCxnSpPr>
        <p:spPr>
          <a:xfrm>
            <a:off x="302006" y="670560"/>
            <a:ext cx="11587991" cy="0"/>
          </a:xfrm>
          <a:prstGeom prst="line">
            <a:avLst/>
          </a:prstGeom>
          <a:ln w="12700">
            <a:solidFill>
              <a:srgbClr val="0939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组合 5">
            <a:extLst>
              <a:ext uri="{FF2B5EF4-FFF2-40B4-BE49-F238E27FC236}">
                <a16:creationId xmlns:a16="http://schemas.microsoft.com/office/drawing/2014/main" id="{EF0FB118-4605-413D-9198-B8DFF0BE21E7}"/>
              </a:ext>
            </a:extLst>
          </p:cNvPr>
          <p:cNvGrpSpPr/>
          <p:nvPr/>
        </p:nvGrpSpPr>
        <p:grpSpPr>
          <a:xfrm>
            <a:off x="10509504" y="137621"/>
            <a:ext cx="1322832" cy="457961"/>
            <a:chOff x="1123951" y="1714500"/>
            <a:chExt cx="9913937" cy="3432176"/>
          </a:xfrm>
          <a:solidFill>
            <a:srgbClr val="09397E"/>
          </a:solidFill>
        </p:grpSpPr>
        <p:sp>
          <p:nvSpPr>
            <p:cNvPr id="7" name="Freeform 33">
              <a:extLst>
                <a:ext uri="{FF2B5EF4-FFF2-40B4-BE49-F238E27FC236}">
                  <a16:creationId xmlns:a16="http://schemas.microsoft.com/office/drawing/2014/main" id="{38A117DD-0774-4A7D-8709-C5CC07D4EDA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35576" y="1925638"/>
              <a:ext cx="1104900" cy="2470150"/>
            </a:xfrm>
            <a:custGeom>
              <a:avLst/>
              <a:gdLst>
                <a:gd name="T0" fmla="*/ 166 w 335"/>
                <a:gd name="T1" fmla="*/ 208 h 749"/>
                <a:gd name="T2" fmla="*/ 262 w 335"/>
                <a:gd name="T3" fmla="*/ 152 h 749"/>
                <a:gd name="T4" fmla="*/ 221 w 335"/>
                <a:gd name="T5" fmla="*/ 478 h 749"/>
                <a:gd name="T6" fmla="*/ 163 w 335"/>
                <a:gd name="T7" fmla="*/ 485 h 749"/>
                <a:gd name="T8" fmla="*/ 122 w 335"/>
                <a:gd name="T9" fmla="*/ 579 h 749"/>
                <a:gd name="T10" fmla="*/ 211 w 335"/>
                <a:gd name="T11" fmla="*/ 529 h 749"/>
                <a:gd name="T12" fmla="*/ 303 w 335"/>
                <a:gd name="T13" fmla="*/ 563 h 749"/>
                <a:gd name="T14" fmla="*/ 282 w 335"/>
                <a:gd name="T15" fmla="*/ 610 h 749"/>
                <a:gd name="T16" fmla="*/ 335 w 335"/>
                <a:gd name="T17" fmla="*/ 718 h 749"/>
                <a:gd name="T18" fmla="*/ 240 w 335"/>
                <a:gd name="T19" fmla="*/ 687 h 749"/>
                <a:gd name="T20" fmla="*/ 167 w 335"/>
                <a:gd name="T21" fmla="*/ 654 h 749"/>
                <a:gd name="T22" fmla="*/ 211 w 335"/>
                <a:gd name="T23" fmla="*/ 605 h 749"/>
                <a:gd name="T24" fmla="*/ 269 w 335"/>
                <a:gd name="T25" fmla="*/ 530 h 749"/>
                <a:gd name="T26" fmla="*/ 51 w 335"/>
                <a:gd name="T27" fmla="*/ 718 h 749"/>
                <a:gd name="T28" fmla="*/ 13 w 335"/>
                <a:gd name="T29" fmla="*/ 747 h 749"/>
                <a:gd name="T30" fmla="*/ 7 w 335"/>
                <a:gd name="T31" fmla="*/ 704 h 749"/>
                <a:gd name="T32" fmla="*/ 145 w 335"/>
                <a:gd name="T33" fmla="*/ 441 h 749"/>
                <a:gd name="T34" fmla="*/ 145 w 335"/>
                <a:gd name="T35" fmla="*/ 338 h 749"/>
                <a:gd name="T36" fmla="*/ 207 w 335"/>
                <a:gd name="T37" fmla="*/ 328 h 749"/>
                <a:gd name="T38" fmla="*/ 255 w 335"/>
                <a:gd name="T39" fmla="*/ 179 h 749"/>
                <a:gd name="T40" fmla="*/ 172 w 335"/>
                <a:gd name="T41" fmla="*/ 256 h 749"/>
                <a:gd name="T42" fmla="*/ 73 w 335"/>
                <a:gd name="T43" fmla="*/ 504 h 749"/>
                <a:gd name="T44" fmla="*/ 39 w 335"/>
                <a:gd name="T45" fmla="*/ 520 h 749"/>
                <a:gd name="T46" fmla="*/ 165 w 335"/>
                <a:gd name="T47" fmla="*/ 160 h 749"/>
                <a:gd name="T48" fmla="*/ 270 w 335"/>
                <a:gd name="T49" fmla="*/ 41 h 749"/>
                <a:gd name="T50" fmla="*/ 74 w 335"/>
                <a:gd name="T51" fmla="*/ 220 h 749"/>
                <a:gd name="T52" fmla="*/ 97 w 335"/>
                <a:gd name="T53" fmla="*/ 19 h 749"/>
                <a:gd name="T54" fmla="*/ 146 w 335"/>
                <a:gd name="T55" fmla="*/ 96 h 749"/>
                <a:gd name="T56" fmla="*/ 145 w 335"/>
                <a:gd name="T57" fmla="*/ 110 h 749"/>
                <a:gd name="T58" fmla="*/ 288 w 335"/>
                <a:gd name="T59" fmla="*/ 7 h 749"/>
                <a:gd name="T60" fmla="*/ 319 w 335"/>
                <a:gd name="T61" fmla="*/ 2 h 749"/>
                <a:gd name="T62" fmla="*/ 262 w 335"/>
                <a:gd name="T63" fmla="*/ 83 h 749"/>
                <a:gd name="T64" fmla="*/ 112 w 335"/>
                <a:gd name="T65" fmla="*/ 279 h 7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35" h="749">
                  <a:moveTo>
                    <a:pt x="116" y="283"/>
                  </a:moveTo>
                  <a:cubicBezTo>
                    <a:pt x="133" y="258"/>
                    <a:pt x="149" y="233"/>
                    <a:pt x="166" y="208"/>
                  </a:cubicBezTo>
                  <a:cubicBezTo>
                    <a:pt x="185" y="182"/>
                    <a:pt x="209" y="160"/>
                    <a:pt x="243" y="154"/>
                  </a:cubicBezTo>
                  <a:cubicBezTo>
                    <a:pt x="249" y="152"/>
                    <a:pt x="256" y="152"/>
                    <a:pt x="262" y="152"/>
                  </a:cubicBezTo>
                  <a:cubicBezTo>
                    <a:pt x="276" y="153"/>
                    <a:pt x="282" y="163"/>
                    <a:pt x="280" y="177"/>
                  </a:cubicBezTo>
                  <a:cubicBezTo>
                    <a:pt x="260" y="277"/>
                    <a:pt x="241" y="378"/>
                    <a:pt x="221" y="478"/>
                  </a:cubicBezTo>
                  <a:cubicBezTo>
                    <a:pt x="220" y="487"/>
                    <a:pt x="218" y="496"/>
                    <a:pt x="215" y="505"/>
                  </a:cubicBezTo>
                  <a:cubicBezTo>
                    <a:pt x="197" y="498"/>
                    <a:pt x="181" y="492"/>
                    <a:pt x="163" y="485"/>
                  </a:cubicBezTo>
                  <a:cubicBezTo>
                    <a:pt x="148" y="516"/>
                    <a:pt x="134" y="546"/>
                    <a:pt x="120" y="576"/>
                  </a:cubicBezTo>
                  <a:cubicBezTo>
                    <a:pt x="121" y="577"/>
                    <a:pt x="121" y="578"/>
                    <a:pt x="122" y="579"/>
                  </a:cubicBezTo>
                  <a:cubicBezTo>
                    <a:pt x="130" y="575"/>
                    <a:pt x="139" y="572"/>
                    <a:pt x="147" y="567"/>
                  </a:cubicBezTo>
                  <a:cubicBezTo>
                    <a:pt x="169" y="554"/>
                    <a:pt x="189" y="539"/>
                    <a:pt x="211" y="529"/>
                  </a:cubicBezTo>
                  <a:cubicBezTo>
                    <a:pt x="228" y="521"/>
                    <a:pt x="248" y="515"/>
                    <a:pt x="267" y="513"/>
                  </a:cubicBezTo>
                  <a:cubicBezTo>
                    <a:pt x="298" y="511"/>
                    <a:pt x="313" y="534"/>
                    <a:pt x="303" y="563"/>
                  </a:cubicBezTo>
                  <a:cubicBezTo>
                    <a:pt x="300" y="573"/>
                    <a:pt x="295" y="583"/>
                    <a:pt x="290" y="592"/>
                  </a:cubicBezTo>
                  <a:cubicBezTo>
                    <a:pt x="288" y="598"/>
                    <a:pt x="284" y="603"/>
                    <a:pt x="282" y="610"/>
                  </a:cubicBezTo>
                  <a:cubicBezTo>
                    <a:pt x="272" y="636"/>
                    <a:pt x="272" y="639"/>
                    <a:pt x="295" y="656"/>
                  </a:cubicBezTo>
                  <a:cubicBezTo>
                    <a:pt x="316" y="671"/>
                    <a:pt x="332" y="690"/>
                    <a:pt x="335" y="718"/>
                  </a:cubicBezTo>
                  <a:cubicBezTo>
                    <a:pt x="297" y="718"/>
                    <a:pt x="280" y="686"/>
                    <a:pt x="254" y="667"/>
                  </a:cubicBezTo>
                  <a:cubicBezTo>
                    <a:pt x="249" y="674"/>
                    <a:pt x="245" y="681"/>
                    <a:pt x="240" y="687"/>
                  </a:cubicBezTo>
                  <a:cubicBezTo>
                    <a:pt x="228" y="704"/>
                    <a:pt x="214" y="707"/>
                    <a:pt x="199" y="693"/>
                  </a:cubicBezTo>
                  <a:cubicBezTo>
                    <a:pt x="187" y="682"/>
                    <a:pt x="176" y="668"/>
                    <a:pt x="167" y="654"/>
                  </a:cubicBezTo>
                  <a:cubicBezTo>
                    <a:pt x="155" y="637"/>
                    <a:pt x="157" y="625"/>
                    <a:pt x="167" y="613"/>
                  </a:cubicBezTo>
                  <a:cubicBezTo>
                    <a:pt x="178" y="601"/>
                    <a:pt x="193" y="598"/>
                    <a:pt x="211" y="605"/>
                  </a:cubicBezTo>
                  <a:cubicBezTo>
                    <a:pt x="222" y="609"/>
                    <a:pt x="234" y="612"/>
                    <a:pt x="245" y="616"/>
                  </a:cubicBezTo>
                  <a:cubicBezTo>
                    <a:pt x="273" y="552"/>
                    <a:pt x="273" y="552"/>
                    <a:pt x="269" y="530"/>
                  </a:cubicBezTo>
                  <a:cubicBezTo>
                    <a:pt x="231" y="534"/>
                    <a:pt x="200" y="553"/>
                    <a:pt x="174" y="579"/>
                  </a:cubicBezTo>
                  <a:cubicBezTo>
                    <a:pt x="132" y="624"/>
                    <a:pt x="92" y="672"/>
                    <a:pt x="51" y="718"/>
                  </a:cubicBezTo>
                  <a:cubicBezTo>
                    <a:pt x="44" y="726"/>
                    <a:pt x="37" y="734"/>
                    <a:pt x="30" y="741"/>
                  </a:cubicBezTo>
                  <a:cubicBezTo>
                    <a:pt x="25" y="745"/>
                    <a:pt x="17" y="749"/>
                    <a:pt x="13" y="747"/>
                  </a:cubicBezTo>
                  <a:cubicBezTo>
                    <a:pt x="7" y="744"/>
                    <a:pt x="1" y="736"/>
                    <a:pt x="1" y="730"/>
                  </a:cubicBezTo>
                  <a:cubicBezTo>
                    <a:pt x="0" y="722"/>
                    <a:pt x="3" y="712"/>
                    <a:pt x="7" y="704"/>
                  </a:cubicBezTo>
                  <a:cubicBezTo>
                    <a:pt x="35" y="655"/>
                    <a:pt x="64" y="606"/>
                    <a:pt x="91" y="556"/>
                  </a:cubicBezTo>
                  <a:cubicBezTo>
                    <a:pt x="111" y="519"/>
                    <a:pt x="128" y="480"/>
                    <a:pt x="145" y="441"/>
                  </a:cubicBezTo>
                  <a:cubicBezTo>
                    <a:pt x="148" y="434"/>
                    <a:pt x="149" y="424"/>
                    <a:pt x="146" y="417"/>
                  </a:cubicBezTo>
                  <a:cubicBezTo>
                    <a:pt x="138" y="391"/>
                    <a:pt x="141" y="364"/>
                    <a:pt x="145" y="338"/>
                  </a:cubicBezTo>
                  <a:cubicBezTo>
                    <a:pt x="147" y="320"/>
                    <a:pt x="158" y="309"/>
                    <a:pt x="172" y="306"/>
                  </a:cubicBezTo>
                  <a:cubicBezTo>
                    <a:pt x="185" y="304"/>
                    <a:pt x="198" y="312"/>
                    <a:pt x="207" y="328"/>
                  </a:cubicBezTo>
                  <a:cubicBezTo>
                    <a:pt x="211" y="336"/>
                    <a:pt x="215" y="345"/>
                    <a:pt x="222" y="359"/>
                  </a:cubicBezTo>
                  <a:cubicBezTo>
                    <a:pt x="233" y="298"/>
                    <a:pt x="244" y="241"/>
                    <a:pt x="255" y="179"/>
                  </a:cubicBezTo>
                  <a:cubicBezTo>
                    <a:pt x="245" y="183"/>
                    <a:pt x="236" y="185"/>
                    <a:pt x="231" y="190"/>
                  </a:cubicBezTo>
                  <a:cubicBezTo>
                    <a:pt x="210" y="211"/>
                    <a:pt x="188" y="232"/>
                    <a:pt x="172" y="256"/>
                  </a:cubicBezTo>
                  <a:cubicBezTo>
                    <a:pt x="154" y="284"/>
                    <a:pt x="139" y="316"/>
                    <a:pt x="127" y="347"/>
                  </a:cubicBezTo>
                  <a:cubicBezTo>
                    <a:pt x="107" y="399"/>
                    <a:pt x="91" y="452"/>
                    <a:pt x="73" y="504"/>
                  </a:cubicBezTo>
                  <a:cubicBezTo>
                    <a:pt x="70" y="511"/>
                    <a:pt x="77" y="520"/>
                    <a:pt x="67" y="526"/>
                  </a:cubicBezTo>
                  <a:cubicBezTo>
                    <a:pt x="55" y="532"/>
                    <a:pt x="46" y="531"/>
                    <a:pt x="39" y="520"/>
                  </a:cubicBezTo>
                  <a:cubicBezTo>
                    <a:pt x="24" y="498"/>
                    <a:pt x="27" y="473"/>
                    <a:pt x="32" y="450"/>
                  </a:cubicBezTo>
                  <a:cubicBezTo>
                    <a:pt x="55" y="344"/>
                    <a:pt x="100" y="248"/>
                    <a:pt x="165" y="160"/>
                  </a:cubicBezTo>
                  <a:cubicBezTo>
                    <a:pt x="194" y="119"/>
                    <a:pt x="228" y="84"/>
                    <a:pt x="265" y="51"/>
                  </a:cubicBezTo>
                  <a:cubicBezTo>
                    <a:pt x="267" y="49"/>
                    <a:pt x="268" y="44"/>
                    <a:pt x="270" y="41"/>
                  </a:cubicBezTo>
                  <a:cubicBezTo>
                    <a:pt x="268" y="40"/>
                    <a:pt x="267" y="39"/>
                    <a:pt x="266" y="38"/>
                  </a:cubicBezTo>
                  <a:cubicBezTo>
                    <a:pt x="202" y="99"/>
                    <a:pt x="138" y="160"/>
                    <a:pt x="74" y="220"/>
                  </a:cubicBezTo>
                  <a:cubicBezTo>
                    <a:pt x="45" y="201"/>
                    <a:pt x="41" y="170"/>
                    <a:pt x="52" y="140"/>
                  </a:cubicBezTo>
                  <a:cubicBezTo>
                    <a:pt x="67" y="100"/>
                    <a:pt x="82" y="59"/>
                    <a:pt x="97" y="19"/>
                  </a:cubicBezTo>
                  <a:cubicBezTo>
                    <a:pt x="100" y="10"/>
                    <a:pt x="105" y="10"/>
                    <a:pt x="112" y="12"/>
                  </a:cubicBezTo>
                  <a:cubicBezTo>
                    <a:pt x="148" y="22"/>
                    <a:pt x="164" y="63"/>
                    <a:pt x="146" y="96"/>
                  </a:cubicBezTo>
                  <a:cubicBezTo>
                    <a:pt x="144" y="100"/>
                    <a:pt x="143" y="104"/>
                    <a:pt x="141" y="108"/>
                  </a:cubicBezTo>
                  <a:cubicBezTo>
                    <a:pt x="143" y="109"/>
                    <a:pt x="144" y="109"/>
                    <a:pt x="145" y="110"/>
                  </a:cubicBezTo>
                  <a:cubicBezTo>
                    <a:pt x="171" y="90"/>
                    <a:pt x="198" y="69"/>
                    <a:pt x="224" y="50"/>
                  </a:cubicBezTo>
                  <a:cubicBezTo>
                    <a:pt x="245" y="35"/>
                    <a:pt x="266" y="21"/>
                    <a:pt x="288" y="7"/>
                  </a:cubicBezTo>
                  <a:cubicBezTo>
                    <a:pt x="291" y="5"/>
                    <a:pt x="295" y="1"/>
                    <a:pt x="299" y="1"/>
                  </a:cubicBezTo>
                  <a:cubicBezTo>
                    <a:pt x="306" y="0"/>
                    <a:pt x="313" y="2"/>
                    <a:pt x="319" y="2"/>
                  </a:cubicBezTo>
                  <a:cubicBezTo>
                    <a:pt x="319" y="8"/>
                    <a:pt x="320" y="16"/>
                    <a:pt x="317" y="20"/>
                  </a:cubicBezTo>
                  <a:cubicBezTo>
                    <a:pt x="300" y="42"/>
                    <a:pt x="283" y="65"/>
                    <a:pt x="262" y="83"/>
                  </a:cubicBezTo>
                  <a:cubicBezTo>
                    <a:pt x="215" y="126"/>
                    <a:pt x="172" y="171"/>
                    <a:pt x="140" y="226"/>
                  </a:cubicBezTo>
                  <a:cubicBezTo>
                    <a:pt x="130" y="243"/>
                    <a:pt x="121" y="262"/>
                    <a:pt x="112" y="279"/>
                  </a:cubicBezTo>
                  <a:cubicBezTo>
                    <a:pt x="113" y="280"/>
                    <a:pt x="115" y="281"/>
                    <a:pt x="116" y="2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8" name="Freeform 34">
              <a:extLst>
                <a:ext uri="{FF2B5EF4-FFF2-40B4-BE49-F238E27FC236}">
                  <a16:creationId xmlns:a16="http://schemas.microsoft.com/office/drawing/2014/main" id="{32021CF3-594B-45CE-BF29-E16CF0C325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504363" y="2192338"/>
              <a:ext cx="1533525" cy="2192338"/>
            </a:xfrm>
            <a:custGeom>
              <a:avLst/>
              <a:gdLst>
                <a:gd name="T0" fmla="*/ 73 w 465"/>
                <a:gd name="T1" fmla="*/ 578 h 665"/>
                <a:gd name="T2" fmla="*/ 192 w 465"/>
                <a:gd name="T3" fmla="*/ 621 h 665"/>
                <a:gd name="T4" fmla="*/ 214 w 465"/>
                <a:gd name="T5" fmla="*/ 482 h 665"/>
                <a:gd name="T6" fmla="*/ 108 w 465"/>
                <a:gd name="T7" fmla="*/ 527 h 665"/>
                <a:gd name="T8" fmla="*/ 2 w 465"/>
                <a:gd name="T9" fmla="*/ 514 h 665"/>
                <a:gd name="T10" fmla="*/ 176 w 465"/>
                <a:gd name="T11" fmla="*/ 438 h 665"/>
                <a:gd name="T12" fmla="*/ 172 w 465"/>
                <a:gd name="T13" fmla="*/ 380 h 665"/>
                <a:gd name="T14" fmla="*/ 252 w 465"/>
                <a:gd name="T15" fmla="*/ 303 h 665"/>
                <a:gd name="T16" fmla="*/ 209 w 465"/>
                <a:gd name="T17" fmla="*/ 283 h 665"/>
                <a:gd name="T18" fmla="*/ 103 w 465"/>
                <a:gd name="T19" fmla="*/ 292 h 665"/>
                <a:gd name="T20" fmla="*/ 106 w 465"/>
                <a:gd name="T21" fmla="*/ 168 h 665"/>
                <a:gd name="T22" fmla="*/ 123 w 465"/>
                <a:gd name="T23" fmla="*/ 272 h 665"/>
                <a:gd name="T24" fmla="*/ 246 w 465"/>
                <a:gd name="T25" fmla="*/ 257 h 665"/>
                <a:gd name="T26" fmla="*/ 244 w 465"/>
                <a:gd name="T27" fmla="*/ 242 h 665"/>
                <a:gd name="T28" fmla="*/ 208 w 465"/>
                <a:gd name="T29" fmla="*/ 231 h 665"/>
                <a:gd name="T30" fmla="*/ 230 w 465"/>
                <a:gd name="T31" fmla="*/ 218 h 665"/>
                <a:gd name="T32" fmla="*/ 167 w 465"/>
                <a:gd name="T33" fmla="*/ 245 h 665"/>
                <a:gd name="T34" fmla="*/ 134 w 465"/>
                <a:gd name="T35" fmla="*/ 229 h 665"/>
                <a:gd name="T36" fmla="*/ 154 w 465"/>
                <a:gd name="T37" fmla="*/ 209 h 665"/>
                <a:gd name="T38" fmla="*/ 214 w 465"/>
                <a:gd name="T39" fmla="*/ 147 h 665"/>
                <a:gd name="T40" fmla="*/ 195 w 465"/>
                <a:gd name="T41" fmla="*/ 120 h 665"/>
                <a:gd name="T42" fmla="*/ 215 w 465"/>
                <a:gd name="T43" fmla="*/ 90 h 665"/>
                <a:gd name="T44" fmla="*/ 210 w 465"/>
                <a:gd name="T45" fmla="*/ 72 h 665"/>
                <a:gd name="T46" fmla="*/ 275 w 465"/>
                <a:gd name="T47" fmla="*/ 40 h 665"/>
                <a:gd name="T48" fmla="*/ 329 w 465"/>
                <a:gd name="T49" fmla="*/ 24 h 665"/>
                <a:gd name="T50" fmla="*/ 298 w 465"/>
                <a:gd name="T51" fmla="*/ 81 h 665"/>
                <a:gd name="T52" fmla="*/ 312 w 465"/>
                <a:gd name="T53" fmla="*/ 90 h 665"/>
                <a:gd name="T54" fmla="*/ 307 w 465"/>
                <a:gd name="T55" fmla="*/ 166 h 665"/>
                <a:gd name="T56" fmla="*/ 292 w 465"/>
                <a:gd name="T57" fmla="*/ 224 h 665"/>
                <a:gd name="T58" fmla="*/ 404 w 465"/>
                <a:gd name="T59" fmla="*/ 25 h 665"/>
                <a:gd name="T60" fmla="*/ 334 w 465"/>
                <a:gd name="T61" fmla="*/ 43 h 665"/>
                <a:gd name="T62" fmla="*/ 334 w 465"/>
                <a:gd name="T63" fmla="*/ 30 h 665"/>
                <a:gd name="T64" fmla="*/ 417 w 465"/>
                <a:gd name="T65" fmla="*/ 38 h 665"/>
                <a:gd name="T66" fmla="*/ 336 w 465"/>
                <a:gd name="T67" fmla="*/ 187 h 665"/>
                <a:gd name="T68" fmla="*/ 372 w 465"/>
                <a:gd name="T69" fmla="*/ 223 h 665"/>
                <a:gd name="T70" fmla="*/ 464 w 465"/>
                <a:gd name="T71" fmla="*/ 221 h 665"/>
                <a:gd name="T72" fmla="*/ 429 w 465"/>
                <a:gd name="T73" fmla="*/ 266 h 665"/>
                <a:gd name="T74" fmla="*/ 240 w 465"/>
                <a:gd name="T75" fmla="*/ 326 h 665"/>
                <a:gd name="T76" fmla="*/ 264 w 465"/>
                <a:gd name="T77" fmla="*/ 338 h 665"/>
                <a:gd name="T78" fmla="*/ 237 w 465"/>
                <a:gd name="T79" fmla="*/ 420 h 665"/>
                <a:gd name="T80" fmla="*/ 271 w 465"/>
                <a:gd name="T81" fmla="*/ 421 h 665"/>
                <a:gd name="T82" fmla="*/ 393 w 465"/>
                <a:gd name="T83" fmla="*/ 453 h 665"/>
                <a:gd name="T84" fmla="*/ 346 w 465"/>
                <a:gd name="T85" fmla="*/ 462 h 665"/>
                <a:gd name="T86" fmla="*/ 252 w 465"/>
                <a:gd name="T87" fmla="*/ 469 h 665"/>
                <a:gd name="T88" fmla="*/ 241 w 465"/>
                <a:gd name="T89" fmla="*/ 579 h 665"/>
                <a:gd name="T90" fmla="*/ 252 w 465"/>
                <a:gd name="T91" fmla="*/ 631 h 665"/>
                <a:gd name="T92" fmla="*/ 43 w 465"/>
                <a:gd name="T93" fmla="*/ 568 h 665"/>
                <a:gd name="T94" fmla="*/ 446 w 465"/>
                <a:gd name="T95" fmla="*/ 224 h 665"/>
                <a:gd name="T96" fmla="*/ 330 w 465"/>
                <a:gd name="T97" fmla="*/ 248 h 665"/>
                <a:gd name="T98" fmla="*/ 296 w 465"/>
                <a:gd name="T99" fmla="*/ 102 h 665"/>
                <a:gd name="T100" fmla="*/ 291 w 465"/>
                <a:gd name="T101" fmla="*/ 165 h 665"/>
                <a:gd name="T102" fmla="*/ 296 w 465"/>
                <a:gd name="T103" fmla="*/ 102 h 665"/>
                <a:gd name="T104" fmla="*/ 259 w 465"/>
                <a:gd name="T105" fmla="*/ 198 h 6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65" h="665">
                  <a:moveTo>
                    <a:pt x="43" y="568"/>
                  </a:moveTo>
                  <a:cubicBezTo>
                    <a:pt x="54" y="571"/>
                    <a:pt x="64" y="574"/>
                    <a:pt x="73" y="578"/>
                  </a:cubicBezTo>
                  <a:cubicBezTo>
                    <a:pt x="95" y="588"/>
                    <a:pt x="116" y="600"/>
                    <a:pt x="139" y="608"/>
                  </a:cubicBezTo>
                  <a:cubicBezTo>
                    <a:pt x="156" y="615"/>
                    <a:pt x="174" y="617"/>
                    <a:pt x="192" y="621"/>
                  </a:cubicBezTo>
                  <a:cubicBezTo>
                    <a:pt x="206" y="624"/>
                    <a:pt x="213" y="616"/>
                    <a:pt x="214" y="603"/>
                  </a:cubicBezTo>
                  <a:cubicBezTo>
                    <a:pt x="214" y="564"/>
                    <a:pt x="214" y="525"/>
                    <a:pt x="214" y="482"/>
                  </a:cubicBezTo>
                  <a:cubicBezTo>
                    <a:pt x="197" y="487"/>
                    <a:pt x="182" y="489"/>
                    <a:pt x="169" y="495"/>
                  </a:cubicBezTo>
                  <a:cubicBezTo>
                    <a:pt x="148" y="505"/>
                    <a:pt x="129" y="518"/>
                    <a:pt x="108" y="527"/>
                  </a:cubicBezTo>
                  <a:cubicBezTo>
                    <a:pt x="86" y="536"/>
                    <a:pt x="62" y="543"/>
                    <a:pt x="39" y="549"/>
                  </a:cubicBezTo>
                  <a:cubicBezTo>
                    <a:pt x="25" y="553"/>
                    <a:pt x="0" y="529"/>
                    <a:pt x="2" y="514"/>
                  </a:cubicBezTo>
                  <a:cubicBezTo>
                    <a:pt x="2" y="510"/>
                    <a:pt x="7" y="506"/>
                    <a:pt x="11" y="504"/>
                  </a:cubicBezTo>
                  <a:cubicBezTo>
                    <a:pt x="66" y="482"/>
                    <a:pt x="121" y="459"/>
                    <a:pt x="176" y="438"/>
                  </a:cubicBezTo>
                  <a:cubicBezTo>
                    <a:pt x="216" y="423"/>
                    <a:pt x="236" y="408"/>
                    <a:pt x="259" y="367"/>
                  </a:cubicBezTo>
                  <a:cubicBezTo>
                    <a:pt x="229" y="371"/>
                    <a:pt x="202" y="376"/>
                    <a:pt x="172" y="380"/>
                  </a:cubicBezTo>
                  <a:cubicBezTo>
                    <a:pt x="174" y="360"/>
                    <a:pt x="184" y="346"/>
                    <a:pt x="198" y="335"/>
                  </a:cubicBezTo>
                  <a:cubicBezTo>
                    <a:pt x="215" y="323"/>
                    <a:pt x="233" y="312"/>
                    <a:pt x="252" y="303"/>
                  </a:cubicBezTo>
                  <a:cubicBezTo>
                    <a:pt x="274" y="292"/>
                    <a:pt x="275" y="293"/>
                    <a:pt x="269" y="263"/>
                  </a:cubicBezTo>
                  <a:cubicBezTo>
                    <a:pt x="249" y="270"/>
                    <a:pt x="229" y="276"/>
                    <a:pt x="209" y="283"/>
                  </a:cubicBezTo>
                  <a:cubicBezTo>
                    <a:pt x="183" y="292"/>
                    <a:pt x="157" y="303"/>
                    <a:pt x="130" y="311"/>
                  </a:cubicBezTo>
                  <a:cubicBezTo>
                    <a:pt x="112" y="317"/>
                    <a:pt x="104" y="310"/>
                    <a:pt x="103" y="292"/>
                  </a:cubicBezTo>
                  <a:cubicBezTo>
                    <a:pt x="103" y="268"/>
                    <a:pt x="105" y="243"/>
                    <a:pt x="106" y="219"/>
                  </a:cubicBezTo>
                  <a:cubicBezTo>
                    <a:pt x="106" y="202"/>
                    <a:pt x="106" y="185"/>
                    <a:pt x="106" y="168"/>
                  </a:cubicBezTo>
                  <a:cubicBezTo>
                    <a:pt x="119" y="167"/>
                    <a:pt x="124" y="173"/>
                    <a:pt x="124" y="185"/>
                  </a:cubicBezTo>
                  <a:cubicBezTo>
                    <a:pt x="123" y="214"/>
                    <a:pt x="123" y="243"/>
                    <a:pt x="123" y="272"/>
                  </a:cubicBezTo>
                  <a:cubicBezTo>
                    <a:pt x="123" y="277"/>
                    <a:pt x="124" y="282"/>
                    <a:pt x="124" y="287"/>
                  </a:cubicBezTo>
                  <a:cubicBezTo>
                    <a:pt x="166" y="277"/>
                    <a:pt x="206" y="267"/>
                    <a:pt x="246" y="257"/>
                  </a:cubicBezTo>
                  <a:cubicBezTo>
                    <a:pt x="249" y="256"/>
                    <a:pt x="251" y="252"/>
                    <a:pt x="254" y="249"/>
                  </a:cubicBezTo>
                  <a:cubicBezTo>
                    <a:pt x="250" y="247"/>
                    <a:pt x="248" y="243"/>
                    <a:pt x="244" y="242"/>
                  </a:cubicBezTo>
                  <a:cubicBezTo>
                    <a:pt x="236" y="240"/>
                    <a:pt x="227" y="240"/>
                    <a:pt x="219" y="238"/>
                  </a:cubicBezTo>
                  <a:cubicBezTo>
                    <a:pt x="215" y="237"/>
                    <a:pt x="212" y="233"/>
                    <a:pt x="208" y="231"/>
                  </a:cubicBezTo>
                  <a:cubicBezTo>
                    <a:pt x="211" y="228"/>
                    <a:pt x="214" y="226"/>
                    <a:pt x="218" y="224"/>
                  </a:cubicBezTo>
                  <a:cubicBezTo>
                    <a:pt x="221" y="222"/>
                    <a:pt x="225" y="221"/>
                    <a:pt x="230" y="218"/>
                  </a:cubicBezTo>
                  <a:cubicBezTo>
                    <a:pt x="226" y="210"/>
                    <a:pt x="221" y="202"/>
                    <a:pt x="216" y="192"/>
                  </a:cubicBezTo>
                  <a:cubicBezTo>
                    <a:pt x="200" y="210"/>
                    <a:pt x="184" y="227"/>
                    <a:pt x="167" y="245"/>
                  </a:cubicBezTo>
                  <a:cubicBezTo>
                    <a:pt x="166" y="239"/>
                    <a:pt x="166" y="236"/>
                    <a:pt x="166" y="235"/>
                  </a:cubicBezTo>
                  <a:cubicBezTo>
                    <a:pt x="154" y="233"/>
                    <a:pt x="140" y="235"/>
                    <a:pt x="134" y="229"/>
                  </a:cubicBezTo>
                  <a:cubicBezTo>
                    <a:pt x="126" y="222"/>
                    <a:pt x="127" y="208"/>
                    <a:pt x="137" y="197"/>
                  </a:cubicBezTo>
                  <a:cubicBezTo>
                    <a:pt x="142" y="201"/>
                    <a:pt x="147" y="204"/>
                    <a:pt x="154" y="209"/>
                  </a:cubicBezTo>
                  <a:cubicBezTo>
                    <a:pt x="163" y="198"/>
                    <a:pt x="172" y="186"/>
                    <a:pt x="181" y="176"/>
                  </a:cubicBezTo>
                  <a:cubicBezTo>
                    <a:pt x="191" y="166"/>
                    <a:pt x="201" y="153"/>
                    <a:pt x="214" y="147"/>
                  </a:cubicBezTo>
                  <a:cubicBezTo>
                    <a:pt x="234" y="137"/>
                    <a:pt x="246" y="123"/>
                    <a:pt x="253" y="101"/>
                  </a:cubicBezTo>
                  <a:cubicBezTo>
                    <a:pt x="233" y="107"/>
                    <a:pt x="214" y="113"/>
                    <a:pt x="195" y="120"/>
                  </a:cubicBezTo>
                  <a:cubicBezTo>
                    <a:pt x="194" y="118"/>
                    <a:pt x="194" y="117"/>
                    <a:pt x="193" y="116"/>
                  </a:cubicBezTo>
                  <a:cubicBezTo>
                    <a:pt x="200" y="108"/>
                    <a:pt x="206" y="100"/>
                    <a:pt x="215" y="90"/>
                  </a:cubicBezTo>
                  <a:cubicBezTo>
                    <a:pt x="207" y="89"/>
                    <a:pt x="203" y="88"/>
                    <a:pt x="197" y="87"/>
                  </a:cubicBezTo>
                  <a:cubicBezTo>
                    <a:pt x="201" y="82"/>
                    <a:pt x="205" y="77"/>
                    <a:pt x="210" y="72"/>
                  </a:cubicBezTo>
                  <a:cubicBezTo>
                    <a:pt x="210" y="71"/>
                    <a:pt x="212" y="71"/>
                    <a:pt x="213" y="71"/>
                  </a:cubicBezTo>
                  <a:cubicBezTo>
                    <a:pt x="242" y="79"/>
                    <a:pt x="257" y="56"/>
                    <a:pt x="275" y="40"/>
                  </a:cubicBezTo>
                  <a:cubicBezTo>
                    <a:pt x="287" y="29"/>
                    <a:pt x="299" y="17"/>
                    <a:pt x="311" y="6"/>
                  </a:cubicBezTo>
                  <a:cubicBezTo>
                    <a:pt x="317" y="12"/>
                    <a:pt x="323" y="18"/>
                    <a:pt x="329" y="24"/>
                  </a:cubicBezTo>
                  <a:cubicBezTo>
                    <a:pt x="307" y="43"/>
                    <a:pt x="284" y="61"/>
                    <a:pt x="262" y="80"/>
                  </a:cubicBezTo>
                  <a:cubicBezTo>
                    <a:pt x="274" y="93"/>
                    <a:pt x="286" y="94"/>
                    <a:pt x="298" y="81"/>
                  </a:cubicBezTo>
                  <a:cubicBezTo>
                    <a:pt x="300" y="78"/>
                    <a:pt x="305" y="78"/>
                    <a:pt x="309" y="76"/>
                  </a:cubicBezTo>
                  <a:cubicBezTo>
                    <a:pt x="310" y="81"/>
                    <a:pt x="312" y="85"/>
                    <a:pt x="312" y="90"/>
                  </a:cubicBezTo>
                  <a:cubicBezTo>
                    <a:pt x="310" y="112"/>
                    <a:pt x="308" y="134"/>
                    <a:pt x="306" y="157"/>
                  </a:cubicBezTo>
                  <a:cubicBezTo>
                    <a:pt x="306" y="160"/>
                    <a:pt x="305" y="163"/>
                    <a:pt x="307" y="166"/>
                  </a:cubicBezTo>
                  <a:cubicBezTo>
                    <a:pt x="320" y="189"/>
                    <a:pt x="305" y="205"/>
                    <a:pt x="293" y="222"/>
                  </a:cubicBezTo>
                  <a:cubicBezTo>
                    <a:pt x="293" y="222"/>
                    <a:pt x="292" y="224"/>
                    <a:pt x="292" y="224"/>
                  </a:cubicBezTo>
                  <a:cubicBezTo>
                    <a:pt x="292" y="225"/>
                    <a:pt x="292" y="225"/>
                    <a:pt x="294" y="228"/>
                  </a:cubicBezTo>
                  <a:cubicBezTo>
                    <a:pt x="338" y="164"/>
                    <a:pt x="376" y="98"/>
                    <a:pt x="404" y="25"/>
                  </a:cubicBezTo>
                  <a:cubicBezTo>
                    <a:pt x="390" y="21"/>
                    <a:pt x="379" y="23"/>
                    <a:pt x="367" y="30"/>
                  </a:cubicBezTo>
                  <a:cubicBezTo>
                    <a:pt x="357" y="36"/>
                    <a:pt x="345" y="39"/>
                    <a:pt x="334" y="43"/>
                  </a:cubicBezTo>
                  <a:cubicBezTo>
                    <a:pt x="333" y="42"/>
                    <a:pt x="332" y="40"/>
                    <a:pt x="331" y="39"/>
                  </a:cubicBezTo>
                  <a:cubicBezTo>
                    <a:pt x="332" y="36"/>
                    <a:pt x="332" y="31"/>
                    <a:pt x="334" y="30"/>
                  </a:cubicBezTo>
                  <a:cubicBezTo>
                    <a:pt x="352" y="22"/>
                    <a:pt x="370" y="12"/>
                    <a:pt x="389" y="7"/>
                  </a:cubicBezTo>
                  <a:cubicBezTo>
                    <a:pt x="414" y="0"/>
                    <a:pt x="426" y="13"/>
                    <a:pt x="417" y="38"/>
                  </a:cubicBezTo>
                  <a:cubicBezTo>
                    <a:pt x="410" y="57"/>
                    <a:pt x="399" y="74"/>
                    <a:pt x="389" y="92"/>
                  </a:cubicBezTo>
                  <a:cubicBezTo>
                    <a:pt x="371" y="124"/>
                    <a:pt x="352" y="155"/>
                    <a:pt x="336" y="187"/>
                  </a:cubicBezTo>
                  <a:cubicBezTo>
                    <a:pt x="329" y="200"/>
                    <a:pt x="327" y="214"/>
                    <a:pt x="322" y="233"/>
                  </a:cubicBezTo>
                  <a:cubicBezTo>
                    <a:pt x="341" y="229"/>
                    <a:pt x="356" y="225"/>
                    <a:pt x="372" y="223"/>
                  </a:cubicBezTo>
                  <a:cubicBezTo>
                    <a:pt x="396" y="219"/>
                    <a:pt x="421" y="215"/>
                    <a:pt x="445" y="213"/>
                  </a:cubicBezTo>
                  <a:cubicBezTo>
                    <a:pt x="452" y="213"/>
                    <a:pt x="463" y="217"/>
                    <a:pt x="464" y="221"/>
                  </a:cubicBezTo>
                  <a:cubicBezTo>
                    <a:pt x="465" y="229"/>
                    <a:pt x="464" y="240"/>
                    <a:pt x="459" y="246"/>
                  </a:cubicBezTo>
                  <a:cubicBezTo>
                    <a:pt x="451" y="255"/>
                    <a:pt x="440" y="262"/>
                    <a:pt x="429" y="266"/>
                  </a:cubicBezTo>
                  <a:cubicBezTo>
                    <a:pt x="385" y="279"/>
                    <a:pt x="341" y="291"/>
                    <a:pt x="297" y="305"/>
                  </a:cubicBezTo>
                  <a:cubicBezTo>
                    <a:pt x="277" y="310"/>
                    <a:pt x="258" y="318"/>
                    <a:pt x="240" y="326"/>
                  </a:cubicBezTo>
                  <a:cubicBezTo>
                    <a:pt x="232" y="329"/>
                    <a:pt x="226" y="335"/>
                    <a:pt x="222" y="343"/>
                  </a:cubicBezTo>
                  <a:cubicBezTo>
                    <a:pt x="236" y="341"/>
                    <a:pt x="250" y="341"/>
                    <a:pt x="264" y="338"/>
                  </a:cubicBezTo>
                  <a:cubicBezTo>
                    <a:pt x="283" y="335"/>
                    <a:pt x="299" y="338"/>
                    <a:pt x="311" y="355"/>
                  </a:cubicBezTo>
                  <a:cubicBezTo>
                    <a:pt x="300" y="391"/>
                    <a:pt x="262" y="399"/>
                    <a:pt x="237" y="420"/>
                  </a:cubicBezTo>
                  <a:cubicBezTo>
                    <a:pt x="237" y="422"/>
                    <a:pt x="238" y="423"/>
                    <a:pt x="239" y="425"/>
                  </a:cubicBezTo>
                  <a:cubicBezTo>
                    <a:pt x="249" y="424"/>
                    <a:pt x="260" y="423"/>
                    <a:pt x="271" y="421"/>
                  </a:cubicBezTo>
                  <a:cubicBezTo>
                    <a:pt x="301" y="416"/>
                    <a:pt x="331" y="411"/>
                    <a:pt x="361" y="407"/>
                  </a:cubicBezTo>
                  <a:cubicBezTo>
                    <a:pt x="388" y="404"/>
                    <a:pt x="405" y="429"/>
                    <a:pt x="393" y="453"/>
                  </a:cubicBezTo>
                  <a:cubicBezTo>
                    <a:pt x="388" y="466"/>
                    <a:pt x="374" y="470"/>
                    <a:pt x="355" y="466"/>
                  </a:cubicBezTo>
                  <a:cubicBezTo>
                    <a:pt x="352" y="465"/>
                    <a:pt x="348" y="464"/>
                    <a:pt x="346" y="462"/>
                  </a:cubicBezTo>
                  <a:cubicBezTo>
                    <a:pt x="327" y="448"/>
                    <a:pt x="309" y="452"/>
                    <a:pt x="289" y="461"/>
                  </a:cubicBezTo>
                  <a:cubicBezTo>
                    <a:pt x="278" y="466"/>
                    <a:pt x="264" y="467"/>
                    <a:pt x="252" y="469"/>
                  </a:cubicBezTo>
                  <a:cubicBezTo>
                    <a:pt x="242" y="471"/>
                    <a:pt x="237" y="474"/>
                    <a:pt x="237" y="485"/>
                  </a:cubicBezTo>
                  <a:cubicBezTo>
                    <a:pt x="239" y="516"/>
                    <a:pt x="240" y="548"/>
                    <a:pt x="241" y="579"/>
                  </a:cubicBezTo>
                  <a:cubicBezTo>
                    <a:pt x="241" y="582"/>
                    <a:pt x="242" y="586"/>
                    <a:pt x="243" y="588"/>
                  </a:cubicBezTo>
                  <a:cubicBezTo>
                    <a:pt x="257" y="600"/>
                    <a:pt x="254" y="617"/>
                    <a:pt x="252" y="631"/>
                  </a:cubicBezTo>
                  <a:cubicBezTo>
                    <a:pt x="250" y="641"/>
                    <a:pt x="241" y="651"/>
                    <a:pt x="236" y="660"/>
                  </a:cubicBezTo>
                  <a:cubicBezTo>
                    <a:pt x="184" y="665"/>
                    <a:pt x="59" y="607"/>
                    <a:pt x="43" y="568"/>
                  </a:cubicBezTo>
                  <a:close/>
                  <a:moveTo>
                    <a:pt x="296" y="283"/>
                  </a:moveTo>
                  <a:cubicBezTo>
                    <a:pt x="335" y="285"/>
                    <a:pt x="435" y="246"/>
                    <a:pt x="446" y="224"/>
                  </a:cubicBezTo>
                  <a:cubicBezTo>
                    <a:pt x="442" y="224"/>
                    <a:pt x="439" y="224"/>
                    <a:pt x="436" y="225"/>
                  </a:cubicBezTo>
                  <a:cubicBezTo>
                    <a:pt x="400" y="233"/>
                    <a:pt x="365" y="240"/>
                    <a:pt x="330" y="248"/>
                  </a:cubicBezTo>
                  <a:cubicBezTo>
                    <a:pt x="311" y="252"/>
                    <a:pt x="299" y="263"/>
                    <a:pt x="296" y="283"/>
                  </a:cubicBezTo>
                  <a:close/>
                  <a:moveTo>
                    <a:pt x="296" y="102"/>
                  </a:moveTo>
                  <a:cubicBezTo>
                    <a:pt x="269" y="126"/>
                    <a:pt x="263" y="160"/>
                    <a:pt x="276" y="201"/>
                  </a:cubicBezTo>
                  <a:cubicBezTo>
                    <a:pt x="289" y="193"/>
                    <a:pt x="298" y="183"/>
                    <a:pt x="291" y="165"/>
                  </a:cubicBezTo>
                  <a:cubicBezTo>
                    <a:pt x="287" y="155"/>
                    <a:pt x="290" y="142"/>
                    <a:pt x="291" y="131"/>
                  </a:cubicBezTo>
                  <a:cubicBezTo>
                    <a:pt x="292" y="122"/>
                    <a:pt x="294" y="113"/>
                    <a:pt x="296" y="102"/>
                  </a:cubicBezTo>
                  <a:close/>
                  <a:moveTo>
                    <a:pt x="259" y="138"/>
                  </a:moveTo>
                  <a:cubicBezTo>
                    <a:pt x="229" y="154"/>
                    <a:pt x="229" y="179"/>
                    <a:pt x="259" y="198"/>
                  </a:cubicBezTo>
                  <a:cubicBezTo>
                    <a:pt x="259" y="178"/>
                    <a:pt x="259" y="158"/>
                    <a:pt x="259" y="1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9" name="Freeform 35">
              <a:extLst>
                <a:ext uri="{FF2B5EF4-FFF2-40B4-BE49-F238E27FC236}">
                  <a16:creationId xmlns:a16="http://schemas.microsoft.com/office/drawing/2014/main" id="{70136073-D2BD-4D4A-BE06-A25A429218F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23951" y="1885950"/>
              <a:ext cx="3284538" cy="3254375"/>
            </a:xfrm>
            <a:custGeom>
              <a:avLst/>
              <a:gdLst>
                <a:gd name="T0" fmla="*/ 498 w 996"/>
                <a:gd name="T1" fmla="*/ 985 h 987"/>
                <a:gd name="T2" fmla="*/ 10 w 996"/>
                <a:gd name="T3" fmla="*/ 478 h 987"/>
                <a:gd name="T4" fmla="*/ 515 w 996"/>
                <a:gd name="T5" fmla="*/ 8 h 987"/>
                <a:gd name="T6" fmla="*/ 987 w 996"/>
                <a:gd name="T7" fmla="*/ 514 h 987"/>
                <a:gd name="T8" fmla="*/ 498 w 996"/>
                <a:gd name="T9" fmla="*/ 985 h 987"/>
                <a:gd name="T10" fmla="*/ 27 w 996"/>
                <a:gd name="T11" fmla="*/ 496 h 987"/>
                <a:gd name="T12" fmla="*/ 509 w 996"/>
                <a:gd name="T13" fmla="*/ 967 h 987"/>
                <a:gd name="T14" fmla="*/ 969 w 996"/>
                <a:gd name="T15" fmla="*/ 493 h 987"/>
                <a:gd name="T16" fmla="*/ 473 w 996"/>
                <a:gd name="T17" fmla="*/ 25 h 987"/>
                <a:gd name="T18" fmla="*/ 27 w 996"/>
                <a:gd name="T19" fmla="*/ 496 h 9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96" h="987">
                  <a:moveTo>
                    <a:pt x="498" y="985"/>
                  </a:moveTo>
                  <a:cubicBezTo>
                    <a:pt x="234" y="987"/>
                    <a:pt x="0" y="764"/>
                    <a:pt x="10" y="478"/>
                  </a:cubicBezTo>
                  <a:cubicBezTo>
                    <a:pt x="19" y="228"/>
                    <a:pt x="228" y="0"/>
                    <a:pt x="515" y="8"/>
                  </a:cubicBezTo>
                  <a:cubicBezTo>
                    <a:pt x="772" y="15"/>
                    <a:pt x="996" y="231"/>
                    <a:pt x="987" y="514"/>
                  </a:cubicBezTo>
                  <a:cubicBezTo>
                    <a:pt x="979" y="772"/>
                    <a:pt x="763" y="987"/>
                    <a:pt x="498" y="985"/>
                  </a:cubicBezTo>
                  <a:close/>
                  <a:moveTo>
                    <a:pt x="27" y="496"/>
                  </a:moveTo>
                  <a:cubicBezTo>
                    <a:pt x="25" y="751"/>
                    <a:pt x="238" y="973"/>
                    <a:pt x="509" y="967"/>
                  </a:cubicBezTo>
                  <a:cubicBezTo>
                    <a:pt x="762" y="961"/>
                    <a:pt x="970" y="756"/>
                    <a:pt x="969" y="493"/>
                  </a:cubicBezTo>
                  <a:cubicBezTo>
                    <a:pt x="969" y="233"/>
                    <a:pt x="749" y="10"/>
                    <a:pt x="473" y="25"/>
                  </a:cubicBezTo>
                  <a:cubicBezTo>
                    <a:pt x="233" y="37"/>
                    <a:pt x="26" y="241"/>
                    <a:pt x="27" y="4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0" name="Freeform 36">
              <a:extLst>
                <a:ext uri="{FF2B5EF4-FFF2-40B4-BE49-F238E27FC236}">
                  <a16:creationId xmlns:a16="http://schemas.microsoft.com/office/drawing/2014/main" id="{6CD33BA1-8798-4484-8D6F-F4C29AF2137E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5651" y="1714500"/>
              <a:ext cx="871538" cy="2800350"/>
            </a:xfrm>
            <a:custGeom>
              <a:avLst/>
              <a:gdLst>
                <a:gd name="T0" fmla="*/ 105 w 264"/>
                <a:gd name="T1" fmla="*/ 594 h 849"/>
                <a:gd name="T2" fmla="*/ 0 w 264"/>
                <a:gd name="T3" fmla="*/ 696 h 849"/>
                <a:gd name="T4" fmla="*/ 10 w 264"/>
                <a:gd name="T5" fmla="*/ 652 h 849"/>
                <a:gd name="T6" fmla="*/ 78 w 264"/>
                <a:gd name="T7" fmla="*/ 529 h 849"/>
                <a:gd name="T8" fmla="*/ 142 w 264"/>
                <a:gd name="T9" fmla="*/ 405 h 849"/>
                <a:gd name="T10" fmla="*/ 151 w 264"/>
                <a:gd name="T11" fmla="*/ 363 h 849"/>
                <a:gd name="T12" fmla="*/ 117 w 264"/>
                <a:gd name="T13" fmla="*/ 368 h 849"/>
                <a:gd name="T14" fmla="*/ 93 w 264"/>
                <a:gd name="T15" fmla="*/ 334 h 849"/>
                <a:gd name="T16" fmla="*/ 142 w 264"/>
                <a:gd name="T17" fmla="*/ 240 h 849"/>
                <a:gd name="T18" fmla="*/ 207 w 264"/>
                <a:gd name="T19" fmla="*/ 123 h 849"/>
                <a:gd name="T20" fmla="*/ 211 w 264"/>
                <a:gd name="T21" fmla="*/ 95 h 849"/>
                <a:gd name="T22" fmla="*/ 200 w 264"/>
                <a:gd name="T23" fmla="*/ 5 h 849"/>
                <a:gd name="T24" fmla="*/ 260 w 264"/>
                <a:gd name="T25" fmla="*/ 57 h 849"/>
                <a:gd name="T26" fmla="*/ 227 w 264"/>
                <a:gd name="T27" fmla="*/ 166 h 849"/>
                <a:gd name="T28" fmla="*/ 165 w 264"/>
                <a:gd name="T29" fmla="*/ 268 h 849"/>
                <a:gd name="T30" fmla="*/ 154 w 264"/>
                <a:gd name="T31" fmla="*/ 297 h 849"/>
                <a:gd name="T32" fmla="*/ 161 w 264"/>
                <a:gd name="T33" fmla="*/ 297 h 849"/>
                <a:gd name="T34" fmla="*/ 194 w 264"/>
                <a:gd name="T35" fmla="*/ 305 h 849"/>
                <a:gd name="T36" fmla="*/ 206 w 264"/>
                <a:gd name="T37" fmla="*/ 341 h 849"/>
                <a:gd name="T38" fmla="*/ 162 w 264"/>
                <a:gd name="T39" fmla="*/ 449 h 849"/>
                <a:gd name="T40" fmla="*/ 135 w 264"/>
                <a:gd name="T41" fmla="*/ 504 h 849"/>
                <a:gd name="T42" fmla="*/ 135 w 264"/>
                <a:gd name="T43" fmla="*/ 518 h 849"/>
                <a:gd name="T44" fmla="*/ 156 w 264"/>
                <a:gd name="T45" fmla="*/ 625 h 849"/>
                <a:gd name="T46" fmla="*/ 140 w 264"/>
                <a:gd name="T47" fmla="*/ 747 h 849"/>
                <a:gd name="T48" fmla="*/ 145 w 264"/>
                <a:gd name="T49" fmla="*/ 815 h 849"/>
                <a:gd name="T50" fmla="*/ 120 w 264"/>
                <a:gd name="T51" fmla="*/ 848 h 849"/>
                <a:gd name="T52" fmla="*/ 90 w 264"/>
                <a:gd name="T53" fmla="*/ 814 h 849"/>
                <a:gd name="T54" fmla="*/ 97 w 264"/>
                <a:gd name="T55" fmla="*/ 692 h 849"/>
                <a:gd name="T56" fmla="*/ 105 w 264"/>
                <a:gd name="T57" fmla="*/ 594 h 8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64" h="849">
                  <a:moveTo>
                    <a:pt x="105" y="594"/>
                  </a:moveTo>
                  <a:cubicBezTo>
                    <a:pt x="66" y="626"/>
                    <a:pt x="52" y="677"/>
                    <a:pt x="0" y="696"/>
                  </a:cubicBezTo>
                  <a:cubicBezTo>
                    <a:pt x="4" y="679"/>
                    <a:pt x="4" y="664"/>
                    <a:pt x="10" y="652"/>
                  </a:cubicBezTo>
                  <a:cubicBezTo>
                    <a:pt x="32" y="611"/>
                    <a:pt x="54" y="570"/>
                    <a:pt x="78" y="529"/>
                  </a:cubicBezTo>
                  <a:cubicBezTo>
                    <a:pt x="101" y="489"/>
                    <a:pt x="128" y="451"/>
                    <a:pt x="142" y="405"/>
                  </a:cubicBezTo>
                  <a:cubicBezTo>
                    <a:pt x="146" y="392"/>
                    <a:pt x="148" y="379"/>
                    <a:pt x="151" y="363"/>
                  </a:cubicBezTo>
                  <a:cubicBezTo>
                    <a:pt x="138" y="365"/>
                    <a:pt x="127" y="367"/>
                    <a:pt x="117" y="368"/>
                  </a:cubicBezTo>
                  <a:cubicBezTo>
                    <a:pt x="96" y="371"/>
                    <a:pt x="83" y="354"/>
                    <a:pt x="93" y="334"/>
                  </a:cubicBezTo>
                  <a:cubicBezTo>
                    <a:pt x="108" y="302"/>
                    <a:pt x="125" y="271"/>
                    <a:pt x="142" y="240"/>
                  </a:cubicBezTo>
                  <a:cubicBezTo>
                    <a:pt x="163" y="201"/>
                    <a:pt x="185" y="162"/>
                    <a:pt x="207" y="123"/>
                  </a:cubicBezTo>
                  <a:cubicBezTo>
                    <a:pt x="212" y="113"/>
                    <a:pt x="212" y="105"/>
                    <a:pt x="211" y="95"/>
                  </a:cubicBezTo>
                  <a:cubicBezTo>
                    <a:pt x="206" y="65"/>
                    <a:pt x="203" y="35"/>
                    <a:pt x="200" y="5"/>
                  </a:cubicBezTo>
                  <a:cubicBezTo>
                    <a:pt x="233" y="0"/>
                    <a:pt x="257" y="25"/>
                    <a:pt x="260" y="57"/>
                  </a:cubicBezTo>
                  <a:cubicBezTo>
                    <a:pt x="264" y="99"/>
                    <a:pt x="248" y="133"/>
                    <a:pt x="227" y="166"/>
                  </a:cubicBezTo>
                  <a:cubicBezTo>
                    <a:pt x="206" y="200"/>
                    <a:pt x="185" y="234"/>
                    <a:pt x="165" y="268"/>
                  </a:cubicBezTo>
                  <a:cubicBezTo>
                    <a:pt x="161" y="277"/>
                    <a:pt x="158" y="286"/>
                    <a:pt x="154" y="297"/>
                  </a:cubicBezTo>
                  <a:cubicBezTo>
                    <a:pt x="158" y="297"/>
                    <a:pt x="160" y="298"/>
                    <a:pt x="161" y="297"/>
                  </a:cubicBezTo>
                  <a:cubicBezTo>
                    <a:pt x="175" y="289"/>
                    <a:pt x="185" y="296"/>
                    <a:pt x="194" y="305"/>
                  </a:cubicBezTo>
                  <a:cubicBezTo>
                    <a:pt x="205" y="315"/>
                    <a:pt x="211" y="327"/>
                    <a:pt x="206" y="341"/>
                  </a:cubicBezTo>
                  <a:cubicBezTo>
                    <a:pt x="192" y="377"/>
                    <a:pt x="178" y="414"/>
                    <a:pt x="162" y="449"/>
                  </a:cubicBezTo>
                  <a:cubicBezTo>
                    <a:pt x="154" y="468"/>
                    <a:pt x="143" y="486"/>
                    <a:pt x="135" y="504"/>
                  </a:cubicBezTo>
                  <a:cubicBezTo>
                    <a:pt x="133" y="508"/>
                    <a:pt x="133" y="516"/>
                    <a:pt x="135" y="518"/>
                  </a:cubicBezTo>
                  <a:cubicBezTo>
                    <a:pt x="166" y="549"/>
                    <a:pt x="163" y="586"/>
                    <a:pt x="156" y="625"/>
                  </a:cubicBezTo>
                  <a:cubicBezTo>
                    <a:pt x="150" y="665"/>
                    <a:pt x="143" y="706"/>
                    <a:pt x="140" y="747"/>
                  </a:cubicBezTo>
                  <a:cubicBezTo>
                    <a:pt x="138" y="769"/>
                    <a:pt x="144" y="792"/>
                    <a:pt x="145" y="815"/>
                  </a:cubicBezTo>
                  <a:cubicBezTo>
                    <a:pt x="146" y="836"/>
                    <a:pt x="136" y="848"/>
                    <a:pt x="120" y="848"/>
                  </a:cubicBezTo>
                  <a:cubicBezTo>
                    <a:pt x="104" y="849"/>
                    <a:pt x="89" y="833"/>
                    <a:pt x="90" y="814"/>
                  </a:cubicBezTo>
                  <a:cubicBezTo>
                    <a:pt x="91" y="774"/>
                    <a:pt x="94" y="733"/>
                    <a:pt x="97" y="692"/>
                  </a:cubicBezTo>
                  <a:cubicBezTo>
                    <a:pt x="99" y="661"/>
                    <a:pt x="102" y="629"/>
                    <a:pt x="105" y="59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1" name="Freeform 37">
              <a:extLst>
                <a:ext uri="{FF2B5EF4-FFF2-40B4-BE49-F238E27FC236}">
                  <a16:creationId xmlns:a16="http://schemas.microsoft.com/office/drawing/2014/main" id="{27EFE4F7-37BC-4D2E-8E46-104A1904C34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7676" y="2505075"/>
              <a:ext cx="788988" cy="1016000"/>
            </a:xfrm>
            <a:custGeom>
              <a:avLst/>
              <a:gdLst>
                <a:gd name="T0" fmla="*/ 30 w 239"/>
                <a:gd name="T1" fmla="*/ 300 h 308"/>
                <a:gd name="T2" fmla="*/ 15 w 239"/>
                <a:gd name="T3" fmla="*/ 250 h 308"/>
                <a:gd name="T4" fmla="*/ 0 w 239"/>
                <a:gd name="T5" fmla="*/ 169 h 308"/>
                <a:gd name="T6" fmla="*/ 5 w 239"/>
                <a:gd name="T7" fmla="*/ 159 h 308"/>
                <a:gd name="T8" fmla="*/ 9 w 239"/>
                <a:gd name="T9" fmla="*/ 148 h 308"/>
                <a:gd name="T10" fmla="*/ 44 w 239"/>
                <a:gd name="T11" fmla="*/ 77 h 308"/>
                <a:gd name="T12" fmla="*/ 190 w 239"/>
                <a:gd name="T13" fmla="*/ 3 h 308"/>
                <a:gd name="T14" fmla="*/ 228 w 239"/>
                <a:gd name="T15" fmla="*/ 1 h 308"/>
                <a:gd name="T16" fmla="*/ 239 w 239"/>
                <a:gd name="T17" fmla="*/ 13 h 308"/>
                <a:gd name="T18" fmla="*/ 235 w 239"/>
                <a:gd name="T19" fmla="*/ 50 h 308"/>
                <a:gd name="T20" fmla="*/ 188 w 239"/>
                <a:gd name="T21" fmla="*/ 189 h 308"/>
                <a:gd name="T22" fmla="*/ 170 w 239"/>
                <a:gd name="T23" fmla="*/ 269 h 308"/>
                <a:gd name="T24" fmla="*/ 150 w 239"/>
                <a:gd name="T25" fmla="*/ 301 h 308"/>
                <a:gd name="T26" fmla="*/ 134 w 239"/>
                <a:gd name="T27" fmla="*/ 299 h 308"/>
                <a:gd name="T28" fmla="*/ 104 w 239"/>
                <a:gd name="T29" fmla="*/ 260 h 308"/>
                <a:gd name="T30" fmla="*/ 65 w 239"/>
                <a:gd name="T31" fmla="*/ 294 h 308"/>
                <a:gd name="T32" fmla="*/ 62 w 239"/>
                <a:gd name="T33" fmla="*/ 291 h 308"/>
                <a:gd name="T34" fmla="*/ 77 w 239"/>
                <a:gd name="T35" fmla="*/ 261 h 308"/>
                <a:gd name="T36" fmla="*/ 77 w 239"/>
                <a:gd name="T37" fmla="*/ 205 h 308"/>
                <a:gd name="T38" fmla="*/ 64 w 239"/>
                <a:gd name="T39" fmla="*/ 157 h 308"/>
                <a:gd name="T40" fmla="*/ 90 w 239"/>
                <a:gd name="T41" fmla="*/ 137 h 308"/>
                <a:gd name="T42" fmla="*/ 126 w 239"/>
                <a:gd name="T43" fmla="*/ 167 h 308"/>
                <a:gd name="T44" fmla="*/ 141 w 239"/>
                <a:gd name="T45" fmla="*/ 193 h 308"/>
                <a:gd name="T46" fmla="*/ 205 w 239"/>
                <a:gd name="T47" fmla="*/ 32 h 308"/>
                <a:gd name="T48" fmla="*/ 202 w 239"/>
                <a:gd name="T49" fmla="*/ 28 h 308"/>
                <a:gd name="T50" fmla="*/ 170 w 239"/>
                <a:gd name="T51" fmla="*/ 41 h 308"/>
                <a:gd name="T52" fmla="*/ 45 w 239"/>
                <a:gd name="T53" fmla="*/ 124 h 308"/>
                <a:gd name="T54" fmla="*/ 31 w 239"/>
                <a:gd name="T55" fmla="*/ 169 h 308"/>
                <a:gd name="T56" fmla="*/ 41 w 239"/>
                <a:gd name="T57" fmla="*/ 195 h 308"/>
                <a:gd name="T58" fmla="*/ 47 w 239"/>
                <a:gd name="T59" fmla="*/ 279 h 308"/>
                <a:gd name="T60" fmla="*/ 36 w 239"/>
                <a:gd name="T61" fmla="*/ 300 h 308"/>
                <a:gd name="T62" fmla="*/ 30 w 239"/>
                <a:gd name="T63" fmla="*/ 30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39" h="308">
                  <a:moveTo>
                    <a:pt x="30" y="300"/>
                  </a:moveTo>
                  <a:cubicBezTo>
                    <a:pt x="25" y="283"/>
                    <a:pt x="19" y="267"/>
                    <a:pt x="15" y="250"/>
                  </a:cubicBezTo>
                  <a:cubicBezTo>
                    <a:pt x="9" y="223"/>
                    <a:pt x="5" y="196"/>
                    <a:pt x="0" y="169"/>
                  </a:cubicBezTo>
                  <a:cubicBezTo>
                    <a:pt x="0" y="166"/>
                    <a:pt x="4" y="163"/>
                    <a:pt x="5" y="159"/>
                  </a:cubicBezTo>
                  <a:cubicBezTo>
                    <a:pt x="7" y="155"/>
                    <a:pt x="10" y="151"/>
                    <a:pt x="9" y="148"/>
                  </a:cubicBezTo>
                  <a:cubicBezTo>
                    <a:pt x="4" y="116"/>
                    <a:pt x="19" y="95"/>
                    <a:pt x="44" y="77"/>
                  </a:cubicBezTo>
                  <a:cubicBezTo>
                    <a:pt x="89" y="46"/>
                    <a:pt x="137" y="19"/>
                    <a:pt x="190" y="3"/>
                  </a:cubicBezTo>
                  <a:cubicBezTo>
                    <a:pt x="202" y="0"/>
                    <a:pt x="215" y="0"/>
                    <a:pt x="228" y="1"/>
                  </a:cubicBezTo>
                  <a:cubicBezTo>
                    <a:pt x="232" y="1"/>
                    <a:pt x="239" y="9"/>
                    <a:pt x="239" y="13"/>
                  </a:cubicBezTo>
                  <a:cubicBezTo>
                    <a:pt x="239" y="26"/>
                    <a:pt x="239" y="39"/>
                    <a:pt x="235" y="50"/>
                  </a:cubicBezTo>
                  <a:cubicBezTo>
                    <a:pt x="220" y="97"/>
                    <a:pt x="202" y="142"/>
                    <a:pt x="188" y="189"/>
                  </a:cubicBezTo>
                  <a:cubicBezTo>
                    <a:pt x="180" y="215"/>
                    <a:pt x="177" y="243"/>
                    <a:pt x="170" y="269"/>
                  </a:cubicBezTo>
                  <a:cubicBezTo>
                    <a:pt x="166" y="281"/>
                    <a:pt x="158" y="291"/>
                    <a:pt x="150" y="301"/>
                  </a:cubicBezTo>
                  <a:cubicBezTo>
                    <a:pt x="145" y="308"/>
                    <a:pt x="140" y="306"/>
                    <a:pt x="134" y="299"/>
                  </a:cubicBezTo>
                  <a:cubicBezTo>
                    <a:pt x="125" y="286"/>
                    <a:pt x="114" y="274"/>
                    <a:pt x="104" y="260"/>
                  </a:cubicBezTo>
                  <a:cubicBezTo>
                    <a:pt x="90" y="272"/>
                    <a:pt x="78" y="283"/>
                    <a:pt x="65" y="294"/>
                  </a:cubicBezTo>
                  <a:cubicBezTo>
                    <a:pt x="64" y="293"/>
                    <a:pt x="63" y="292"/>
                    <a:pt x="62" y="291"/>
                  </a:cubicBezTo>
                  <a:cubicBezTo>
                    <a:pt x="67" y="281"/>
                    <a:pt x="70" y="270"/>
                    <a:pt x="77" y="261"/>
                  </a:cubicBezTo>
                  <a:cubicBezTo>
                    <a:pt x="92" y="242"/>
                    <a:pt x="86" y="224"/>
                    <a:pt x="77" y="205"/>
                  </a:cubicBezTo>
                  <a:cubicBezTo>
                    <a:pt x="71" y="189"/>
                    <a:pt x="66" y="173"/>
                    <a:pt x="64" y="157"/>
                  </a:cubicBezTo>
                  <a:cubicBezTo>
                    <a:pt x="62" y="139"/>
                    <a:pt x="74" y="130"/>
                    <a:pt x="90" y="137"/>
                  </a:cubicBezTo>
                  <a:cubicBezTo>
                    <a:pt x="104" y="144"/>
                    <a:pt x="115" y="156"/>
                    <a:pt x="126" y="167"/>
                  </a:cubicBezTo>
                  <a:cubicBezTo>
                    <a:pt x="132" y="174"/>
                    <a:pt x="135" y="183"/>
                    <a:pt x="141" y="193"/>
                  </a:cubicBezTo>
                  <a:cubicBezTo>
                    <a:pt x="163" y="138"/>
                    <a:pt x="184" y="85"/>
                    <a:pt x="205" y="32"/>
                  </a:cubicBezTo>
                  <a:cubicBezTo>
                    <a:pt x="204" y="31"/>
                    <a:pt x="203" y="29"/>
                    <a:pt x="202" y="28"/>
                  </a:cubicBezTo>
                  <a:cubicBezTo>
                    <a:pt x="191" y="32"/>
                    <a:pt x="180" y="35"/>
                    <a:pt x="170" y="41"/>
                  </a:cubicBezTo>
                  <a:cubicBezTo>
                    <a:pt x="128" y="68"/>
                    <a:pt x="87" y="97"/>
                    <a:pt x="45" y="124"/>
                  </a:cubicBezTo>
                  <a:cubicBezTo>
                    <a:pt x="27" y="136"/>
                    <a:pt x="24" y="151"/>
                    <a:pt x="31" y="169"/>
                  </a:cubicBezTo>
                  <a:cubicBezTo>
                    <a:pt x="34" y="178"/>
                    <a:pt x="37" y="187"/>
                    <a:pt x="41" y="195"/>
                  </a:cubicBezTo>
                  <a:cubicBezTo>
                    <a:pt x="54" y="222"/>
                    <a:pt x="53" y="251"/>
                    <a:pt x="47" y="279"/>
                  </a:cubicBezTo>
                  <a:cubicBezTo>
                    <a:pt x="46" y="286"/>
                    <a:pt x="40" y="293"/>
                    <a:pt x="36" y="300"/>
                  </a:cubicBezTo>
                  <a:cubicBezTo>
                    <a:pt x="34" y="300"/>
                    <a:pt x="32" y="300"/>
                    <a:pt x="30" y="3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2" name="Freeform 38">
              <a:extLst>
                <a:ext uri="{FF2B5EF4-FFF2-40B4-BE49-F238E27FC236}">
                  <a16:creationId xmlns:a16="http://schemas.microsoft.com/office/drawing/2014/main" id="{04F96482-8B50-4D06-BD53-07FF809DAC64}"/>
                </a:ext>
              </a:extLst>
            </p:cNvPr>
            <p:cNvSpPr>
              <a:spLocks/>
            </p:cNvSpPr>
            <p:nvPr/>
          </p:nvSpPr>
          <p:spPr bwMode="auto">
            <a:xfrm>
              <a:off x="7843838" y="2168525"/>
              <a:ext cx="1108075" cy="1830388"/>
            </a:xfrm>
            <a:custGeom>
              <a:avLst/>
              <a:gdLst>
                <a:gd name="T0" fmla="*/ 216 w 336"/>
                <a:gd name="T1" fmla="*/ 0 h 555"/>
                <a:gd name="T2" fmla="*/ 244 w 336"/>
                <a:gd name="T3" fmla="*/ 5 h 555"/>
                <a:gd name="T4" fmla="*/ 260 w 336"/>
                <a:gd name="T5" fmla="*/ 33 h 555"/>
                <a:gd name="T6" fmla="*/ 205 w 336"/>
                <a:gd name="T7" fmla="*/ 308 h 555"/>
                <a:gd name="T8" fmla="*/ 206 w 336"/>
                <a:gd name="T9" fmla="*/ 313 h 555"/>
                <a:gd name="T10" fmla="*/ 281 w 336"/>
                <a:gd name="T11" fmla="*/ 270 h 555"/>
                <a:gd name="T12" fmla="*/ 255 w 336"/>
                <a:gd name="T13" fmla="*/ 236 h 555"/>
                <a:gd name="T14" fmla="*/ 336 w 336"/>
                <a:gd name="T15" fmla="*/ 260 h 555"/>
                <a:gd name="T16" fmla="*/ 219 w 336"/>
                <a:gd name="T17" fmla="*/ 336 h 555"/>
                <a:gd name="T18" fmla="*/ 192 w 336"/>
                <a:gd name="T19" fmla="*/ 366 h 555"/>
                <a:gd name="T20" fmla="*/ 120 w 336"/>
                <a:gd name="T21" fmla="*/ 507 h 555"/>
                <a:gd name="T22" fmla="*/ 91 w 336"/>
                <a:gd name="T23" fmla="*/ 538 h 555"/>
                <a:gd name="T24" fmla="*/ 23 w 336"/>
                <a:gd name="T25" fmla="*/ 549 h 555"/>
                <a:gd name="T26" fmla="*/ 0 w 336"/>
                <a:gd name="T27" fmla="*/ 525 h 555"/>
                <a:gd name="T28" fmla="*/ 125 w 336"/>
                <a:gd name="T29" fmla="*/ 446 h 555"/>
                <a:gd name="T30" fmla="*/ 154 w 336"/>
                <a:gd name="T31" fmla="*/ 378 h 555"/>
                <a:gd name="T32" fmla="*/ 150 w 336"/>
                <a:gd name="T33" fmla="*/ 375 h 555"/>
                <a:gd name="T34" fmla="*/ 58 w 336"/>
                <a:gd name="T35" fmla="*/ 454 h 555"/>
                <a:gd name="T36" fmla="*/ 42 w 336"/>
                <a:gd name="T37" fmla="*/ 426 h 555"/>
                <a:gd name="T38" fmla="*/ 126 w 336"/>
                <a:gd name="T39" fmla="*/ 370 h 555"/>
                <a:gd name="T40" fmla="*/ 177 w 336"/>
                <a:gd name="T41" fmla="*/ 302 h 555"/>
                <a:gd name="T42" fmla="*/ 203 w 336"/>
                <a:gd name="T43" fmla="*/ 113 h 555"/>
                <a:gd name="T44" fmla="*/ 212 w 336"/>
                <a:gd name="T45" fmla="*/ 13 h 555"/>
                <a:gd name="T46" fmla="*/ 216 w 336"/>
                <a:gd name="T47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36" h="555">
                  <a:moveTo>
                    <a:pt x="216" y="0"/>
                  </a:moveTo>
                  <a:cubicBezTo>
                    <a:pt x="226" y="2"/>
                    <a:pt x="236" y="3"/>
                    <a:pt x="244" y="5"/>
                  </a:cubicBezTo>
                  <a:cubicBezTo>
                    <a:pt x="258" y="10"/>
                    <a:pt x="263" y="19"/>
                    <a:pt x="260" y="33"/>
                  </a:cubicBezTo>
                  <a:cubicBezTo>
                    <a:pt x="242" y="125"/>
                    <a:pt x="223" y="217"/>
                    <a:pt x="205" y="308"/>
                  </a:cubicBezTo>
                  <a:cubicBezTo>
                    <a:pt x="205" y="309"/>
                    <a:pt x="206" y="310"/>
                    <a:pt x="206" y="313"/>
                  </a:cubicBezTo>
                  <a:cubicBezTo>
                    <a:pt x="231" y="299"/>
                    <a:pt x="255" y="285"/>
                    <a:pt x="281" y="270"/>
                  </a:cubicBezTo>
                  <a:cubicBezTo>
                    <a:pt x="271" y="258"/>
                    <a:pt x="263" y="247"/>
                    <a:pt x="255" y="236"/>
                  </a:cubicBezTo>
                  <a:cubicBezTo>
                    <a:pt x="308" y="228"/>
                    <a:pt x="326" y="234"/>
                    <a:pt x="336" y="260"/>
                  </a:cubicBezTo>
                  <a:cubicBezTo>
                    <a:pt x="297" y="286"/>
                    <a:pt x="259" y="312"/>
                    <a:pt x="219" y="336"/>
                  </a:cubicBezTo>
                  <a:cubicBezTo>
                    <a:pt x="207" y="344"/>
                    <a:pt x="197" y="352"/>
                    <a:pt x="192" y="366"/>
                  </a:cubicBezTo>
                  <a:cubicBezTo>
                    <a:pt x="174" y="416"/>
                    <a:pt x="152" y="465"/>
                    <a:pt x="120" y="507"/>
                  </a:cubicBezTo>
                  <a:cubicBezTo>
                    <a:pt x="111" y="518"/>
                    <a:pt x="101" y="528"/>
                    <a:pt x="91" y="538"/>
                  </a:cubicBezTo>
                  <a:cubicBezTo>
                    <a:pt x="71" y="555"/>
                    <a:pt x="46" y="554"/>
                    <a:pt x="23" y="549"/>
                  </a:cubicBezTo>
                  <a:cubicBezTo>
                    <a:pt x="14" y="546"/>
                    <a:pt x="7" y="535"/>
                    <a:pt x="0" y="525"/>
                  </a:cubicBezTo>
                  <a:cubicBezTo>
                    <a:pt x="56" y="519"/>
                    <a:pt x="95" y="489"/>
                    <a:pt x="125" y="446"/>
                  </a:cubicBezTo>
                  <a:cubicBezTo>
                    <a:pt x="139" y="425"/>
                    <a:pt x="151" y="403"/>
                    <a:pt x="154" y="378"/>
                  </a:cubicBezTo>
                  <a:cubicBezTo>
                    <a:pt x="153" y="377"/>
                    <a:pt x="152" y="376"/>
                    <a:pt x="150" y="375"/>
                  </a:cubicBezTo>
                  <a:cubicBezTo>
                    <a:pt x="120" y="401"/>
                    <a:pt x="90" y="427"/>
                    <a:pt x="58" y="454"/>
                  </a:cubicBezTo>
                  <a:cubicBezTo>
                    <a:pt x="53" y="444"/>
                    <a:pt x="48" y="436"/>
                    <a:pt x="42" y="426"/>
                  </a:cubicBezTo>
                  <a:cubicBezTo>
                    <a:pt x="70" y="407"/>
                    <a:pt x="97" y="387"/>
                    <a:pt x="126" y="370"/>
                  </a:cubicBezTo>
                  <a:cubicBezTo>
                    <a:pt x="152" y="354"/>
                    <a:pt x="167" y="331"/>
                    <a:pt x="177" y="302"/>
                  </a:cubicBezTo>
                  <a:cubicBezTo>
                    <a:pt x="196" y="240"/>
                    <a:pt x="201" y="177"/>
                    <a:pt x="203" y="113"/>
                  </a:cubicBezTo>
                  <a:cubicBezTo>
                    <a:pt x="203" y="80"/>
                    <a:pt x="208" y="46"/>
                    <a:pt x="212" y="13"/>
                  </a:cubicBezTo>
                  <a:cubicBezTo>
                    <a:pt x="212" y="9"/>
                    <a:pt x="214" y="5"/>
                    <a:pt x="21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3" name="Freeform 39">
              <a:extLst>
                <a:ext uri="{FF2B5EF4-FFF2-40B4-BE49-F238E27FC236}">
                  <a16:creationId xmlns:a16="http://schemas.microsoft.com/office/drawing/2014/main" id="{7D8DB4E2-C8F9-4664-A9E4-DC5335C6A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6613526" y="3613150"/>
              <a:ext cx="1001713" cy="492125"/>
            </a:xfrm>
            <a:custGeom>
              <a:avLst/>
              <a:gdLst>
                <a:gd name="T0" fmla="*/ 200 w 304"/>
                <a:gd name="T1" fmla="*/ 75 h 149"/>
                <a:gd name="T2" fmla="*/ 224 w 304"/>
                <a:gd name="T3" fmla="*/ 53 h 149"/>
                <a:gd name="T4" fmla="*/ 38 w 304"/>
                <a:gd name="T5" fmla="*/ 149 h 149"/>
                <a:gd name="T6" fmla="*/ 2 w 304"/>
                <a:gd name="T7" fmla="*/ 90 h 149"/>
                <a:gd name="T8" fmla="*/ 25 w 304"/>
                <a:gd name="T9" fmla="*/ 66 h 149"/>
                <a:gd name="T10" fmla="*/ 129 w 304"/>
                <a:gd name="T11" fmla="*/ 37 h 149"/>
                <a:gd name="T12" fmla="*/ 242 w 304"/>
                <a:gd name="T13" fmla="*/ 5 h 149"/>
                <a:gd name="T14" fmla="*/ 273 w 304"/>
                <a:gd name="T15" fmla="*/ 1 h 149"/>
                <a:gd name="T16" fmla="*/ 301 w 304"/>
                <a:gd name="T17" fmla="*/ 24 h 149"/>
                <a:gd name="T18" fmla="*/ 287 w 304"/>
                <a:gd name="T19" fmla="*/ 46 h 149"/>
                <a:gd name="T20" fmla="*/ 203 w 304"/>
                <a:gd name="T21" fmla="*/ 80 h 149"/>
                <a:gd name="T22" fmla="*/ 200 w 304"/>
                <a:gd name="T23" fmla="*/ 75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04" h="149">
                  <a:moveTo>
                    <a:pt x="200" y="75"/>
                  </a:moveTo>
                  <a:cubicBezTo>
                    <a:pt x="208" y="68"/>
                    <a:pt x="216" y="61"/>
                    <a:pt x="224" y="53"/>
                  </a:cubicBezTo>
                  <a:cubicBezTo>
                    <a:pt x="148" y="58"/>
                    <a:pt x="93" y="104"/>
                    <a:pt x="38" y="149"/>
                  </a:cubicBezTo>
                  <a:cubicBezTo>
                    <a:pt x="14" y="135"/>
                    <a:pt x="0" y="118"/>
                    <a:pt x="2" y="90"/>
                  </a:cubicBezTo>
                  <a:cubicBezTo>
                    <a:pt x="3" y="74"/>
                    <a:pt x="9" y="69"/>
                    <a:pt x="25" y="66"/>
                  </a:cubicBezTo>
                  <a:cubicBezTo>
                    <a:pt x="60" y="57"/>
                    <a:pt x="94" y="47"/>
                    <a:pt x="129" y="37"/>
                  </a:cubicBezTo>
                  <a:cubicBezTo>
                    <a:pt x="167" y="27"/>
                    <a:pt x="204" y="15"/>
                    <a:pt x="242" y="5"/>
                  </a:cubicBezTo>
                  <a:cubicBezTo>
                    <a:pt x="252" y="2"/>
                    <a:pt x="262" y="2"/>
                    <a:pt x="273" y="1"/>
                  </a:cubicBezTo>
                  <a:cubicBezTo>
                    <a:pt x="284" y="0"/>
                    <a:pt x="298" y="12"/>
                    <a:pt x="301" y="24"/>
                  </a:cubicBezTo>
                  <a:cubicBezTo>
                    <a:pt x="304" y="36"/>
                    <a:pt x="296" y="43"/>
                    <a:pt x="287" y="46"/>
                  </a:cubicBezTo>
                  <a:cubicBezTo>
                    <a:pt x="260" y="59"/>
                    <a:pt x="231" y="69"/>
                    <a:pt x="203" y="80"/>
                  </a:cubicBezTo>
                  <a:cubicBezTo>
                    <a:pt x="202" y="79"/>
                    <a:pt x="201" y="77"/>
                    <a:pt x="200" y="7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4" name="Freeform 40">
              <a:extLst>
                <a:ext uri="{FF2B5EF4-FFF2-40B4-BE49-F238E27FC236}">
                  <a16:creationId xmlns:a16="http://schemas.microsoft.com/office/drawing/2014/main" id="{71511B00-0048-4EA3-BD25-BA73E8C604D2}"/>
                </a:ext>
              </a:extLst>
            </p:cNvPr>
            <p:cNvSpPr>
              <a:spLocks/>
            </p:cNvSpPr>
            <p:nvPr/>
          </p:nvSpPr>
          <p:spPr bwMode="auto">
            <a:xfrm>
              <a:off x="8509001" y="3367088"/>
              <a:ext cx="639763" cy="658813"/>
            </a:xfrm>
            <a:custGeom>
              <a:avLst/>
              <a:gdLst>
                <a:gd name="T0" fmla="*/ 0 w 194"/>
                <a:gd name="T1" fmla="*/ 0 h 200"/>
                <a:gd name="T2" fmla="*/ 36 w 194"/>
                <a:gd name="T3" fmla="*/ 30 h 200"/>
                <a:gd name="T4" fmla="*/ 58 w 194"/>
                <a:gd name="T5" fmla="*/ 70 h 200"/>
                <a:gd name="T6" fmla="*/ 150 w 194"/>
                <a:gd name="T7" fmla="*/ 150 h 200"/>
                <a:gd name="T8" fmla="*/ 194 w 194"/>
                <a:gd name="T9" fmla="*/ 168 h 200"/>
                <a:gd name="T10" fmla="*/ 114 w 194"/>
                <a:gd name="T11" fmla="*/ 197 h 200"/>
                <a:gd name="T12" fmla="*/ 85 w 194"/>
                <a:gd name="T13" fmla="*/ 199 h 200"/>
                <a:gd name="T14" fmla="*/ 66 w 194"/>
                <a:gd name="T15" fmla="*/ 188 h 200"/>
                <a:gd name="T16" fmla="*/ 16 w 194"/>
                <a:gd name="T17" fmla="*/ 77 h 200"/>
                <a:gd name="T18" fmla="*/ 1 w 194"/>
                <a:gd name="T19" fmla="*/ 12 h 200"/>
                <a:gd name="T20" fmla="*/ 0 w 194"/>
                <a:gd name="T21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4" h="200">
                  <a:moveTo>
                    <a:pt x="0" y="0"/>
                  </a:moveTo>
                  <a:cubicBezTo>
                    <a:pt x="18" y="5"/>
                    <a:pt x="28" y="17"/>
                    <a:pt x="36" y="30"/>
                  </a:cubicBezTo>
                  <a:cubicBezTo>
                    <a:pt x="44" y="43"/>
                    <a:pt x="52" y="56"/>
                    <a:pt x="58" y="70"/>
                  </a:cubicBezTo>
                  <a:cubicBezTo>
                    <a:pt x="77" y="111"/>
                    <a:pt x="109" y="135"/>
                    <a:pt x="150" y="150"/>
                  </a:cubicBezTo>
                  <a:cubicBezTo>
                    <a:pt x="165" y="156"/>
                    <a:pt x="179" y="162"/>
                    <a:pt x="194" y="168"/>
                  </a:cubicBezTo>
                  <a:cubicBezTo>
                    <a:pt x="172" y="194"/>
                    <a:pt x="143" y="196"/>
                    <a:pt x="114" y="197"/>
                  </a:cubicBezTo>
                  <a:cubicBezTo>
                    <a:pt x="105" y="198"/>
                    <a:pt x="94" y="200"/>
                    <a:pt x="85" y="199"/>
                  </a:cubicBezTo>
                  <a:cubicBezTo>
                    <a:pt x="78" y="198"/>
                    <a:pt x="70" y="193"/>
                    <a:pt x="66" y="188"/>
                  </a:cubicBezTo>
                  <a:cubicBezTo>
                    <a:pt x="41" y="155"/>
                    <a:pt x="28" y="116"/>
                    <a:pt x="16" y="77"/>
                  </a:cubicBezTo>
                  <a:cubicBezTo>
                    <a:pt x="9" y="56"/>
                    <a:pt x="5" y="34"/>
                    <a:pt x="1" y="12"/>
                  </a:cubicBezTo>
                  <a:cubicBezTo>
                    <a:pt x="0" y="9"/>
                    <a:pt x="0" y="5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5" name="Freeform 41">
              <a:extLst>
                <a:ext uri="{FF2B5EF4-FFF2-40B4-BE49-F238E27FC236}">
                  <a16:creationId xmlns:a16="http://schemas.microsoft.com/office/drawing/2014/main" id="{4E1D5DA2-9081-46C2-9AB4-3EC74AECD49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94351" y="4659313"/>
              <a:ext cx="280988" cy="487363"/>
            </a:xfrm>
            <a:custGeom>
              <a:avLst/>
              <a:gdLst>
                <a:gd name="T0" fmla="*/ 0 w 85"/>
                <a:gd name="T1" fmla="*/ 141 h 148"/>
                <a:gd name="T2" fmla="*/ 6 w 85"/>
                <a:gd name="T3" fmla="*/ 126 h 148"/>
                <a:gd name="T4" fmla="*/ 6 w 85"/>
                <a:gd name="T5" fmla="*/ 23 h 148"/>
                <a:gd name="T6" fmla="*/ 0 w 85"/>
                <a:gd name="T7" fmla="*/ 7 h 148"/>
                <a:gd name="T8" fmla="*/ 84 w 85"/>
                <a:gd name="T9" fmla="*/ 73 h 148"/>
                <a:gd name="T10" fmla="*/ 0 w 85"/>
                <a:gd name="T11" fmla="*/ 141 h 148"/>
                <a:gd name="T12" fmla="*/ 19 w 85"/>
                <a:gd name="T13" fmla="*/ 74 h 148"/>
                <a:gd name="T14" fmla="*/ 19 w 85"/>
                <a:gd name="T15" fmla="*/ 117 h 148"/>
                <a:gd name="T16" fmla="*/ 25 w 85"/>
                <a:gd name="T17" fmla="*/ 139 h 148"/>
                <a:gd name="T18" fmla="*/ 49 w 85"/>
                <a:gd name="T19" fmla="*/ 131 h 148"/>
                <a:gd name="T20" fmla="*/ 65 w 85"/>
                <a:gd name="T21" fmla="*/ 112 h 148"/>
                <a:gd name="T22" fmla="*/ 65 w 85"/>
                <a:gd name="T23" fmla="*/ 35 h 148"/>
                <a:gd name="T24" fmla="*/ 37 w 85"/>
                <a:gd name="T25" fmla="*/ 11 h 148"/>
                <a:gd name="T26" fmla="*/ 19 w 85"/>
                <a:gd name="T27" fmla="*/ 24 h 148"/>
                <a:gd name="T28" fmla="*/ 19 w 85"/>
                <a:gd name="T29" fmla="*/ 74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5" h="148">
                  <a:moveTo>
                    <a:pt x="0" y="141"/>
                  </a:moveTo>
                  <a:cubicBezTo>
                    <a:pt x="2" y="137"/>
                    <a:pt x="6" y="131"/>
                    <a:pt x="6" y="126"/>
                  </a:cubicBezTo>
                  <a:cubicBezTo>
                    <a:pt x="7" y="92"/>
                    <a:pt x="7" y="57"/>
                    <a:pt x="6" y="23"/>
                  </a:cubicBezTo>
                  <a:cubicBezTo>
                    <a:pt x="6" y="18"/>
                    <a:pt x="2" y="12"/>
                    <a:pt x="0" y="7"/>
                  </a:cubicBezTo>
                  <a:cubicBezTo>
                    <a:pt x="71" y="0"/>
                    <a:pt x="84" y="25"/>
                    <a:pt x="84" y="73"/>
                  </a:cubicBezTo>
                  <a:cubicBezTo>
                    <a:pt x="85" y="130"/>
                    <a:pt x="61" y="148"/>
                    <a:pt x="0" y="141"/>
                  </a:cubicBezTo>
                  <a:close/>
                  <a:moveTo>
                    <a:pt x="19" y="74"/>
                  </a:moveTo>
                  <a:cubicBezTo>
                    <a:pt x="19" y="88"/>
                    <a:pt x="19" y="102"/>
                    <a:pt x="19" y="117"/>
                  </a:cubicBezTo>
                  <a:cubicBezTo>
                    <a:pt x="20" y="124"/>
                    <a:pt x="23" y="131"/>
                    <a:pt x="25" y="139"/>
                  </a:cubicBezTo>
                  <a:cubicBezTo>
                    <a:pt x="33" y="136"/>
                    <a:pt x="43" y="136"/>
                    <a:pt x="49" y="131"/>
                  </a:cubicBezTo>
                  <a:cubicBezTo>
                    <a:pt x="56" y="127"/>
                    <a:pt x="62" y="120"/>
                    <a:pt x="65" y="112"/>
                  </a:cubicBezTo>
                  <a:cubicBezTo>
                    <a:pt x="72" y="87"/>
                    <a:pt x="72" y="60"/>
                    <a:pt x="65" y="35"/>
                  </a:cubicBezTo>
                  <a:cubicBezTo>
                    <a:pt x="61" y="21"/>
                    <a:pt x="51" y="13"/>
                    <a:pt x="37" y="11"/>
                  </a:cubicBezTo>
                  <a:cubicBezTo>
                    <a:pt x="24" y="8"/>
                    <a:pt x="19" y="11"/>
                    <a:pt x="19" y="24"/>
                  </a:cubicBezTo>
                  <a:cubicBezTo>
                    <a:pt x="19" y="41"/>
                    <a:pt x="19" y="57"/>
                    <a:pt x="19" y="7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6" name="Freeform 42">
              <a:extLst>
                <a:ext uri="{FF2B5EF4-FFF2-40B4-BE49-F238E27FC236}">
                  <a16:creationId xmlns:a16="http://schemas.microsoft.com/office/drawing/2014/main" id="{69A0B1DB-4019-4633-8415-0C8A99BE444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063038" y="4675188"/>
              <a:ext cx="266700" cy="461963"/>
            </a:xfrm>
            <a:custGeom>
              <a:avLst/>
              <a:gdLst>
                <a:gd name="T0" fmla="*/ 48 w 81"/>
                <a:gd name="T1" fmla="*/ 70 h 140"/>
                <a:gd name="T2" fmla="*/ 81 w 81"/>
                <a:gd name="T3" fmla="*/ 136 h 140"/>
                <a:gd name="T4" fmla="*/ 57 w 81"/>
                <a:gd name="T5" fmla="*/ 122 h 140"/>
                <a:gd name="T6" fmla="*/ 41 w 81"/>
                <a:gd name="T7" fmla="*/ 81 h 140"/>
                <a:gd name="T8" fmla="*/ 18 w 81"/>
                <a:gd name="T9" fmla="*/ 69 h 140"/>
                <a:gd name="T10" fmla="*/ 22 w 81"/>
                <a:gd name="T11" fmla="*/ 136 h 140"/>
                <a:gd name="T12" fmla="*/ 0 w 81"/>
                <a:gd name="T13" fmla="*/ 136 h 140"/>
                <a:gd name="T14" fmla="*/ 6 w 81"/>
                <a:gd name="T15" fmla="*/ 119 h 140"/>
                <a:gd name="T16" fmla="*/ 6 w 81"/>
                <a:gd name="T17" fmla="*/ 19 h 140"/>
                <a:gd name="T18" fmla="*/ 1 w 81"/>
                <a:gd name="T19" fmla="*/ 2 h 140"/>
                <a:gd name="T20" fmla="*/ 45 w 81"/>
                <a:gd name="T21" fmla="*/ 2 h 140"/>
                <a:gd name="T22" fmla="*/ 77 w 81"/>
                <a:gd name="T23" fmla="*/ 25 h 140"/>
                <a:gd name="T24" fmla="*/ 59 w 81"/>
                <a:gd name="T25" fmla="*/ 64 h 140"/>
                <a:gd name="T26" fmla="*/ 48 w 81"/>
                <a:gd name="T27" fmla="*/ 70 h 140"/>
                <a:gd name="T28" fmla="*/ 18 w 81"/>
                <a:gd name="T29" fmla="*/ 65 h 140"/>
                <a:gd name="T30" fmla="*/ 40 w 81"/>
                <a:gd name="T31" fmla="*/ 65 h 140"/>
                <a:gd name="T32" fmla="*/ 63 w 81"/>
                <a:gd name="T33" fmla="*/ 23 h 140"/>
                <a:gd name="T34" fmla="*/ 25 w 81"/>
                <a:gd name="T35" fmla="*/ 5 h 140"/>
                <a:gd name="T36" fmla="*/ 18 w 81"/>
                <a:gd name="T37" fmla="*/ 15 h 140"/>
                <a:gd name="T38" fmla="*/ 18 w 81"/>
                <a:gd name="T39" fmla="*/ 65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1" h="140">
                  <a:moveTo>
                    <a:pt x="48" y="70"/>
                  </a:moveTo>
                  <a:cubicBezTo>
                    <a:pt x="61" y="91"/>
                    <a:pt x="63" y="118"/>
                    <a:pt x="81" y="136"/>
                  </a:cubicBezTo>
                  <a:cubicBezTo>
                    <a:pt x="69" y="140"/>
                    <a:pt x="61" y="136"/>
                    <a:pt x="57" y="122"/>
                  </a:cubicBezTo>
                  <a:cubicBezTo>
                    <a:pt x="53" y="108"/>
                    <a:pt x="46" y="95"/>
                    <a:pt x="41" y="81"/>
                  </a:cubicBezTo>
                  <a:cubicBezTo>
                    <a:pt x="35" y="68"/>
                    <a:pt x="35" y="68"/>
                    <a:pt x="18" y="69"/>
                  </a:cubicBezTo>
                  <a:cubicBezTo>
                    <a:pt x="19" y="91"/>
                    <a:pt x="13" y="114"/>
                    <a:pt x="22" y="136"/>
                  </a:cubicBezTo>
                  <a:cubicBezTo>
                    <a:pt x="17" y="136"/>
                    <a:pt x="8" y="136"/>
                    <a:pt x="0" y="136"/>
                  </a:cubicBezTo>
                  <a:cubicBezTo>
                    <a:pt x="2" y="131"/>
                    <a:pt x="6" y="125"/>
                    <a:pt x="6" y="119"/>
                  </a:cubicBezTo>
                  <a:cubicBezTo>
                    <a:pt x="6" y="86"/>
                    <a:pt x="6" y="52"/>
                    <a:pt x="6" y="19"/>
                  </a:cubicBezTo>
                  <a:cubicBezTo>
                    <a:pt x="6" y="14"/>
                    <a:pt x="3" y="8"/>
                    <a:pt x="1" y="2"/>
                  </a:cubicBezTo>
                  <a:cubicBezTo>
                    <a:pt x="14" y="2"/>
                    <a:pt x="29" y="2"/>
                    <a:pt x="45" y="2"/>
                  </a:cubicBezTo>
                  <a:cubicBezTo>
                    <a:pt x="63" y="2"/>
                    <a:pt x="74" y="11"/>
                    <a:pt x="77" y="25"/>
                  </a:cubicBezTo>
                  <a:cubicBezTo>
                    <a:pt x="81" y="41"/>
                    <a:pt x="73" y="56"/>
                    <a:pt x="59" y="64"/>
                  </a:cubicBezTo>
                  <a:cubicBezTo>
                    <a:pt x="56" y="66"/>
                    <a:pt x="53" y="67"/>
                    <a:pt x="48" y="70"/>
                  </a:cubicBezTo>
                  <a:close/>
                  <a:moveTo>
                    <a:pt x="18" y="65"/>
                  </a:moveTo>
                  <a:cubicBezTo>
                    <a:pt x="26" y="65"/>
                    <a:pt x="33" y="66"/>
                    <a:pt x="40" y="65"/>
                  </a:cubicBezTo>
                  <a:cubicBezTo>
                    <a:pt x="60" y="62"/>
                    <a:pt x="69" y="45"/>
                    <a:pt x="63" y="23"/>
                  </a:cubicBezTo>
                  <a:cubicBezTo>
                    <a:pt x="60" y="11"/>
                    <a:pt x="38" y="0"/>
                    <a:pt x="25" y="5"/>
                  </a:cubicBezTo>
                  <a:cubicBezTo>
                    <a:pt x="22" y="7"/>
                    <a:pt x="18" y="11"/>
                    <a:pt x="18" y="15"/>
                  </a:cubicBezTo>
                  <a:cubicBezTo>
                    <a:pt x="17" y="31"/>
                    <a:pt x="18" y="47"/>
                    <a:pt x="18" y="6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7" name="Freeform 43">
              <a:extLst>
                <a:ext uri="{FF2B5EF4-FFF2-40B4-BE49-F238E27FC236}">
                  <a16:creationId xmlns:a16="http://schemas.microsoft.com/office/drawing/2014/main" id="{7F8858FB-8DBC-4ADE-B9DA-28D49397F82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00788" y="4668838"/>
              <a:ext cx="282575" cy="458788"/>
            </a:xfrm>
            <a:custGeom>
              <a:avLst/>
              <a:gdLst>
                <a:gd name="T0" fmla="*/ 0 w 86"/>
                <a:gd name="T1" fmla="*/ 139 h 139"/>
                <a:gd name="T2" fmla="*/ 7 w 86"/>
                <a:gd name="T3" fmla="*/ 121 h 139"/>
                <a:gd name="T4" fmla="*/ 7 w 86"/>
                <a:gd name="T5" fmla="*/ 22 h 139"/>
                <a:gd name="T6" fmla="*/ 1 w 86"/>
                <a:gd name="T7" fmla="*/ 4 h 139"/>
                <a:gd name="T8" fmla="*/ 28 w 86"/>
                <a:gd name="T9" fmla="*/ 22 h 139"/>
                <a:gd name="T10" fmla="*/ 74 w 86"/>
                <a:gd name="T11" fmla="*/ 104 h 139"/>
                <a:gd name="T12" fmla="*/ 74 w 86"/>
                <a:gd name="T13" fmla="*/ 15 h 139"/>
                <a:gd name="T14" fmla="*/ 66 w 86"/>
                <a:gd name="T15" fmla="*/ 4 h 139"/>
                <a:gd name="T16" fmla="*/ 86 w 86"/>
                <a:gd name="T17" fmla="*/ 4 h 139"/>
                <a:gd name="T18" fmla="*/ 79 w 86"/>
                <a:gd name="T19" fmla="*/ 21 h 139"/>
                <a:gd name="T20" fmla="*/ 79 w 86"/>
                <a:gd name="T21" fmla="*/ 123 h 139"/>
                <a:gd name="T22" fmla="*/ 79 w 86"/>
                <a:gd name="T23" fmla="*/ 137 h 139"/>
                <a:gd name="T24" fmla="*/ 75 w 86"/>
                <a:gd name="T25" fmla="*/ 139 h 139"/>
                <a:gd name="T26" fmla="*/ 15 w 86"/>
                <a:gd name="T27" fmla="*/ 24 h 139"/>
                <a:gd name="T28" fmla="*/ 21 w 86"/>
                <a:gd name="T29" fmla="*/ 139 h 139"/>
                <a:gd name="T30" fmla="*/ 0 w 86"/>
                <a:gd name="T31" fmla="*/ 139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6" h="139">
                  <a:moveTo>
                    <a:pt x="0" y="139"/>
                  </a:moveTo>
                  <a:cubicBezTo>
                    <a:pt x="3" y="133"/>
                    <a:pt x="7" y="127"/>
                    <a:pt x="7" y="121"/>
                  </a:cubicBezTo>
                  <a:cubicBezTo>
                    <a:pt x="8" y="88"/>
                    <a:pt x="8" y="55"/>
                    <a:pt x="7" y="22"/>
                  </a:cubicBezTo>
                  <a:cubicBezTo>
                    <a:pt x="7" y="16"/>
                    <a:pt x="3" y="10"/>
                    <a:pt x="1" y="4"/>
                  </a:cubicBezTo>
                  <a:cubicBezTo>
                    <a:pt x="13" y="0"/>
                    <a:pt x="21" y="7"/>
                    <a:pt x="28" y="22"/>
                  </a:cubicBezTo>
                  <a:cubicBezTo>
                    <a:pt x="41" y="50"/>
                    <a:pt x="56" y="77"/>
                    <a:pt x="74" y="104"/>
                  </a:cubicBezTo>
                  <a:cubicBezTo>
                    <a:pt x="74" y="74"/>
                    <a:pt x="74" y="45"/>
                    <a:pt x="74" y="15"/>
                  </a:cubicBezTo>
                  <a:cubicBezTo>
                    <a:pt x="74" y="11"/>
                    <a:pt x="69" y="8"/>
                    <a:pt x="66" y="4"/>
                  </a:cubicBezTo>
                  <a:cubicBezTo>
                    <a:pt x="73" y="4"/>
                    <a:pt x="81" y="4"/>
                    <a:pt x="86" y="4"/>
                  </a:cubicBezTo>
                  <a:cubicBezTo>
                    <a:pt x="84" y="9"/>
                    <a:pt x="79" y="15"/>
                    <a:pt x="79" y="21"/>
                  </a:cubicBezTo>
                  <a:cubicBezTo>
                    <a:pt x="78" y="55"/>
                    <a:pt x="79" y="89"/>
                    <a:pt x="79" y="123"/>
                  </a:cubicBezTo>
                  <a:cubicBezTo>
                    <a:pt x="79" y="128"/>
                    <a:pt x="79" y="132"/>
                    <a:pt x="79" y="137"/>
                  </a:cubicBezTo>
                  <a:cubicBezTo>
                    <a:pt x="77" y="138"/>
                    <a:pt x="76" y="138"/>
                    <a:pt x="75" y="139"/>
                  </a:cubicBezTo>
                  <a:cubicBezTo>
                    <a:pt x="55" y="101"/>
                    <a:pt x="35" y="62"/>
                    <a:pt x="15" y="24"/>
                  </a:cubicBezTo>
                  <a:cubicBezTo>
                    <a:pt x="6" y="44"/>
                    <a:pt x="11" y="132"/>
                    <a:pt x="21" y="139"/>
                  </a:cubicBezTo>
                  <a:cubicBezTo>
                    <a:pt x="13" y="139"/>
                    <a:pt x="5" y="139"/>
                    <a:pt x="0" y="1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8" name="Freeform 44">
              <a:extLst>
                <a:ext uri="{FF2B5EF4-FFF2-40B4-BE49-F238E27FC236}">
                  <a16:creationId xmlns:a16="http://schemas.microsoft.com/office/drawing/2014/main" id="{FD8D5A8D-F6B0-4255-AAD5-0D626479461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23176" y="4665663"/>
              <a:ext cx="279400" cy="461963"/>
            </a:xfrm>
            <a:custGeom>
              <a:avLst/>
              <a:gdLst>
                <a:gd name="T0" fmla="*/ 64 w 85"/>
                <a:gd name="T1" fmla="*/ 5 h 140"/>
                <a:gd name="T2" fmla="*/ 85 w 85"/>
                <a:gd name="T3" fmla="*/ 5 h 140"/>
                <a:gd name="T4" fmla="*/ 80 w 85"/>
                <a:gd name="T5" fmla="*/ 23 h 140"/>
                <a:gd name="T6" fmla="*/ 79 w 85"/>
                <a:gd name="T7" fmla="*/ 138 h 140"/>
                <a:gd name="T8" fmla="*/ 75 w 85"/>
                <a:gd name="T9" fmla="*/ 140 h 140"/>
                <a:gd name="T10" fmla="*/ 15 w 85"/>
                <a:gd name="T11" fmla="*/ 24 h 140"/>
                <a:gd name="T12" fmla="*/ 11 w 85"/>
                <a:gd name="T13" fmla="*/ 24 h 140"/>
                <a:gd name="T14" fmla="*/ 11 w 85"/>
                <a:gd name="T15" fmla="*/ 56 h 140"/>
                <a:gd name="T16" fmla="*/ 11 w 85"/>
                <a:gd name="T17" fmla="*/ 122 h 140"/>
                <a:gd name="T18" fmla="*/ 18 w 85"/>
                <a:gd name="T19" fmla="*/ 139 h 140"/>
                <a:gd name="T20" fmla="*/ 1 w 85"/>
                <a:gd name="T21" fmla="*/ 139 h 140"/>
                <a:gd name="T22" fmla="*/ 8 w 85"/>
                <a:gd name="T23" fmla="*/ 121 h 140"/>
                <a:gd name="T24" fmla="*/ 8 w 85"/>
                <a:gd name="T25" fmla="*/ 24 h 140"/>
                <a:gd name="T26" fmla="*/ 0 w 85"/>
                <a:gd name="T27" fmla="*/ 5 h 140"/>
                <a:gd name="T28" fmla="*/ 29 w 85"/>
                <a:gd name="T29" fmla="*/ 23 h 140"/>
                <a:gd name="T30" fmla="*/ 71 w 85"/>
                <a:gd name="T31" fmla="*/ 107 h 140"/>
                <a:gd name="T32" fmla="*/ 64 w 85"/>
                <a:gd name="T33" fmla="*/ 5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5" h="140">
                  <a:moveTo>
                    <a:pt x="64" y="5"/>
                  </a:moveTo>
                  <a:cubicBezTo>
                    <a:pt x="73" y="5"/>
                    <a:pt x="80" y="5"/>
                    <a:pt x="85" y="5"/>
                  </a:cubicBezTo>
                  <a:cubicBezTo>
                    <a:pt x="83" y="11"/>
                    <a:pt x="80" y="17"/>
                    <a:pt x="80" y="23"/>
                  </a:cubicBezTo>
                  <a:cubicBezTo>
                    <a:pt x="79" y="62"/>
                    <a:pt x="79" y="100"/>
                    <a:pt x="79" y="138"/>
                  </a:cubicBezTo>
                  <a:cubicBezTo>
                    <a:pt x="78" y="139"/>
                    <a:pt x="77" y="139"/>
                    <a:pt x="75" y="140"/>
                  </a:cubicBezTo>
                  <a:cubicBezTo>
                    <a:pt x="55" y="101"/>
                    <a:pt x="35" y="62"/>
                    <a:pt x="15" y="24"/>
                  </a:cubicBezTo>
                  <a:cubicBezTo>
                    <a:pt x="14" y="24"/>
                    <a:pt x="12" y="24"/>
                    <a:pt x="11" y="24"/>
                  </a:cubicBezTo>
                  <a:cubicBezTo>
                    <a:pt x="11" y="35"/>
                    <a:pt x="11" y="46"/>
                    <a:pt x="11" y="56"/>
                  </a:cubicBezTo>
                  <a:cubicBezTo>
                    <a:pt x="11" y="78"/>
                    <a:pt x="10" y="100"/>
                    <a:pt x="11" y="122"/>
                  </a:cubicBezTo>
                  <a:cubicBezTo>
                    <a:pt x="11" y="128"/>
                    <a:pt x="15" y="134"/>
                    <a:pt x="18" y="139"/>
                  </a:cubicBezTo>
                  <a:cubicBezTo>
                    <a:pt x="13" y="139"/>
                    <a:pt x="5" y="139"/>
                    <a:pt x="1" y="139"/>
                  </a:cubicBezTo>
                  <a:cubicBezTo>
                    <a:pt x="3" y="134"/>
                    <a:pt x="7" y="127"/>
                    <a:pt x="8" y="121"/>
                  </a:cubicBezTo>
                  <a:cubicBezTo>
                    <a:pt x="8" y="88"/>
                    <a:pt x="8" y="56"/>
                    <a:pt x="8" y="24"/>
                  </a:cubicBezTo>
                  <a:cubicBezTo>
                    <a:pt x="8" y="17"/>
                    <a:pt x="3" y="11"/>
                    <a:pt x="0" y="5"/>
                  </a:cubicBezTo>
                  <a:cubicBezTo>
                    <a:pt x="13" y="0"/>
                    <a:pt x="22" y="8"/>
                    <a:pt x="29" y="23"/>
                  </a:cubicBezTo>
                  <a:cubicBezTo>
                    <a:pt x="42" y="51"/>
                    <a:pt x="57" y="79"/>
                    <a:pt x="71" y="107"/>
                  </a:cubicBezTo>
                  <a:cubicBezTo>
                    <a:pt x="79" y="87"/>
                    <a:pt x="75" y="13"/>
                    <a:pt x="64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" name="Freeform 45">
              <a:extLst>
                <a:ext uri="{FF2B5EF4-FFF2-40B4-BE49-F238E27FC236}">
                  <a16:creationId xmlns:a16="http://schemas.microsoft.com/office/drawing/2014/main" id="{1F698207-01AC-451D-B853-C7AED4AF77F1}"/>
                </a:ext>
              </a:extLst>
            </p:cNvPr>
            <p:cNvSpPr>
              <a:spLocks/>
            </p:cNvSpPr>
            <p:nvPr/>
          </p:nvSpPr>
          <p:spPr bwMode="auto">
            <a:xfrm>
              <a:off x="9855201" y="2228850"/>
              <a:ext cx="257175" cy="392113"/>
            </a:xfrm>
            <a:custGeom>
              <a:avLst/>
              <a:gdLst>
                <a:gd name="T0" fmla="*/ 0 w 78"/>
                <a:gd name="T1" fmla="*/ 119 h 119"/>
                <a:gd name="T2" fmla="*/ 63 w 78"/>
                <a:gd name="T3" fmla="*/ 0 h 119"/>
                <a:gd name="T4" fmla="*/ 76 w 78"/>
                <a:gd name="T5" fmla="*/ 27 h 119"/>
                <a:gd name="T6" fmla="*/ 0 w 78"/>
                <a:gd name="T7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8" h="119">
                  <a:moveTo>
                    <a:pt x="0" y="119"/>
                  </a:moveTo>
                  <a:cubicBezTo>
                    <a:pt x="21" y="79"/>
                    <a:pt x="42" y="40"/>
                    <a:pt x="63" y="0"/>
                  </a:cubicBezTo>
                  <a:cubicBezTo>
                    <a:pt x="78" y="7"/>
                    <a:pt x="78" y="17"/>
                    <a:pt x="76" y="27"/>
                  </a:cubicBezTo>
                  <a:cubicBezTo>
                    <a:pt x="69" y="62"/>
                    <a:pt x="40" y="100"/>
                    <a:pt x="0" y="1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0" name="Freeform 46">
              <a:extLst>
                <a:ext uri="{FF2B5EF4-FFF2-40B4-BE49-F238E27FC236}">
                  <a16:creationId xmlns:a16="http://schemas.microsoft.com/office/drawing/2014/main" id="{947765D3-A4BC-4C4A-956E-E34F4D417276}"/>
                </a:ext>
              </a:extLst>
            </p:cNvPr>
            <p:cNvSpPr>
              <a:spLocks/>
            </p:cNvSpPr>
            <p:nvPr/>
          </p:nvSpPr>
          <p:spPr bwMode="auto">
            <a:xfrm>
              <a:off x="8697913" y="4678363"/>
              <a:ext cx="276225" cy="452438"/>
            </a:xfrm>
            <a:custGeom>
              <a:avLst/>
              <a:gdLst>
                <a:gd name="T0" fmla="*/ 0 w 84"/>
                <a:gd name="T1" fmla="*/ 1 h 137"/>
                <a:gd name="T2" fmla="*/ 67 w 84"/>
                <a:gd name="T3" fmla="*/ 1 h 137"/>
                <a:gd name="T4" fmla="*/ 82 w 84"/>
                <a:gd name="T5" fmla="*/ 27 h 137"/>
                <a:gd name="T6" fmla="*/ 33 w 84"/>
                <a:gd name="T7" fmla="*/ 3 h 137"/>
                <a:gd name="T8" fmla="*/ 20 w 84"/>
                <a:gd name="T9" fmla="*/ 16 h 137"/>
                <a:gd name="T10" fmla="*/ 20 w 84"/>
                <a:gd name="T11" fmla="*/ 59 h 137"/>
                <a:gd name="T12" fmla="*/ 62 w 84"/>
                <a:gd name="T13" fmla="*/ 42 h 137"/>
                <a:gd name="T14" fmla="*/ 62 w 84"/>
                <a:gd name="T15" fmla="*/ 83 h 137"/>
                <a:gd name="T16" fmla="*/ 21 w 84"/>
                <a:gd name="T17" fmla="*/ 67 h 137"/>
                <a:gd name="T18" fmla="*/ 21 w 84"/>
                <a:gd name="T19" fmla="*/ 124 h 137"/>
                <a:gd name="T20" fmla="*/ 30 w 84"/>
                <a:gd name="T21" fmla="*/ 133 h 137"/>
                <a:gd name="T22" fmla="*/ 83 w 84"/>
                <a:gd name="T23" fmla="*/ 107 h 137"/>
                <a:gd name="T24" fmla="*/ 56 w 84"/>
                <a:gd name="T25" fmla="*/ 136 h 137"/>
                <a:gd name="T26" fmla="*/ 0 w 84"/>
                <a:gd name="T27" fmla="*/ 136 h 137"/>
                <a:gd name="T28" fmla="*/ 0 w 84"/>
                <a:gd name="T29" fmla="*/ 1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4" h="137">
                  <a:moveTo>
                    <a:pt x="0" y="1"/>
                  </a:moveTo>
                  <a:cubicBezTo>
                    <a:pt x="23" y="1"/>
                    <a:pt x="45" y="0"/>
                    <a:pt x="67" y="1"/>
                  </a:cubicBezTo>
                  <a:cubicBezTo>
                    <a:pt x="84" y="2"/>
                    <a:pt x="77" y="17"/>
                    <a:pt x="82" y="27"/>
                  </a:cubicBezTo>
                  <a:cubicBezTo>
                    <a:pt x="70" y="8"/>
                    <a:pt x="54" y="1"/>
                    <a:pt x="33" y="3"/>
                  </a:cubicBezTo>
                  <a:cubicBezTo>
                    <a:pt x="24" y="4"/>
                    <a:pt x="20" y="7"/>
                    <a:pt x="20" y="16"/>
                  </a:cubicBezTo>
                  <a:cubicBezTo>
                    <a:pt x="21" y="30"/>
                    <a:pt x="20" y="45"/>
                    <a:pt x="20" y="59"/>
                  </a:cubicBezTo>
                  <a:cubicBezTo>
                    <a:pt x="49" y="65"/>
                    <a:pt x="54" y="63"/>
                    <a:pt x="62" y="42"/>
                  </a:cubicBezTo>
                  <a:cubicBezTo>
                    <a:pt x="62" y="57"/>
                    <a:pt x="62" y="70"/>
                    <a:pt x="62" y="83"/>
                  </a:cubicBezTo>
                  <a:cubicBezTo>
                    <a:pt x="53" y="64"/>
                    <a:pt x="51" y="64"/>
                    <a:pt x="21" y="67"/>
                  </a:cubicBezTo>
                  <a:cubicBezTo>
                    <a:pt x="21" y="86"/>
                    <a:pt x="20" y="105"/>
                    <a:pt x="21" y="124"/>
                  </a:cubicBezTo>
                  <a:cubicBezTo>
                    <a:pt x="21" y="127"/>
                    <a:pt x="27" y="132"/>
                    <a:pt x="30" y="133"/>
                  </a:cubicBezTo>
                  <a:cubicBezTo>
                    <a:pt x="57" y="137"/>
                    <a:pt x="69" y="130"/>
                    <a:pt x="83" y="107"/>
                  </a:cubicBezTo>
                  <a:cubicBezTo>
                    <a:pt x="84" y="132"/>
                    <a:pt x="80" y="136"/>
                    <a:pt x="56" y="136"/>
                  </a:cubicBezTo>
                  <a:cubicBezTo>
                    <a:pt x="38" y="136"/>
                    <a:pt x="19" y="136"/>
                    <a:pt x="0" y="136"/>
                  </a:cubicBezTo>
                  <a:cubicBezTo>
                    <a:pt x="12" y="124"/>
                    <a:pt x="12" y="14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1" name="Freeform 47">
              <a:extLst>
                <a:ext uri="{FF2B5EF4-FFF2-40B4-BE49-F238E27FC236}">
                  <a16:creationId xmlns:a16="http://schemas.microsoft.com/office/drawing/2014/main" id="{C24305DE-C2C6-4914-B4CE-C74DB633C5FA}"/>
                </a:ext>
              </a:extLst>
            </p:cNvPr>
            <p:cNvSpPr>
              <a:spLocks/>
            </p:cNvSpPr>
            <p:nvPr/>
          </p:nvSpPr>
          <p:spPr bwMode="auto">
            <a:xfrm>
              <a:off x="9396413" y="4662488"/>
              <a:ext cx="296863" cy="484188"/>
            </a:xfrm>
            <a:custGeom>
              <a:avLst/>
              <a:gdLst>
                <a:gd name="T0" fmla="*/ 9 w 90"/>
                <a:gd name="T1" fmla="*/ 138 h 147"/>
                <a:gd name="T2" fmla="*/ 4 w 90"/>
                <a:gd name="T3" fmla="*/ 106 h 147"/>
                <a:gd name="T4" fmla="*/ 7 w 90"/>
                <a:gd name="T5" fmla="*/ 105 h 147"/>
                <a:gd name="T6" fmla="*/ 17 w 90"/>
                <a:gd name="T7" fmla="*/ 124 h 147"/>
                <a:gd name="T8" fmla="*/ 54 w 90"/>
                <a:gd name="T9" fmla="*/ 137 h 147"/>
                <a:gd name="T10" fmla="*/ 72 w 90"/>
                <a:gd name="T11" fmla="*/ 117 h 147"/>
                <a:gd name="T12" fmla="*/ 57 w 90"/>
                <a:gd name="T13" fmla="*/ 84 h 147"/>
                <a:gd name="T14" fmla="*/ 27 w 90"/>
                <a:gd name="T15" fmla="*/ 68 h 147"/>
                <a:gd name="T16" fmla="*/ 8 w 90"/>
                <a:gd name="T17" fmla="*/ 26 h 147"/>
                <a:gd name="T18" fmla="*/ 53 w 90"/>
                <a:gd name="T19" fmla="*/ 5 h 147"/>
                <a:gd name="T20" fmla="*/ 78 w 90"/>
                <a:gd name="T21" fmla="*/ 10 h 147"/>
                <a:gd name="T22" fmla="*/ 79 w 90"/>
                <a:gd name="T23" fmla="*/ 34 h 147"/>
                <a:gd name="T24" fmla="*/ 76 w 90"/>
                <a:gd name="T25" fmla="*/ 34 h 147"/>
                <a:gd name="T26" fmla="*/ 67 w 90"/>
                <a:gd name="T27" fmla="*/ 20 h 147"/>
                <a:gd name="T28" fmla="*/ 31 w 90"/>
                <a:gd name="T29" fmla="*/ 10 h 147"/>
                <a:gd name="T30" fmla="*/ 16 w 90"/>
                <a:gd name="T31" fmla="*/ 37 h 147"/>
                <a:gd name="T32" fmla="*/ 30 w 90"/>
                <a:gd name="T33" fmla="*/ 56 h 147"/>
                <a:gd name="T34" fmla="*/ 65 w 90"/>
                <a:gd name="T35" fmla="*/ 74 h 147"/>
                <a:gd name="T36" fmla="*/ 81 w 90"/>
                <a:gd name="T37" fmla="*/ 122 h 147"/>
                <a:gd name="T38" fmla="*/ 33 w 90"/>
                <a:gd name="T39" fmla="*/ 141 h 147"/>
                <a:gd name="T40" fmla="*/ 9 w 90"/>
                <a:gd name="T41" fmla="*/ 138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0" h="147">
                  <a:moveTo>
                    <a:pt x="9" y="138"/>
                  </a:moveTo>
                  <a:cubicBezTo>
                    <a:pt x="8" y="129"/>
                    <a:pt x="6" y="118"/>
                    <a:pt x="4" y="106"/>
                  </a:cubicBezTo>
                  <a:cubicBezTo>
                    <a:pt x="5" y="106"/>
                    <a:pt x="6" y="106"/>
                    <a:pt x="7" y="105"/>
                  </a:cubicBezTo>
                  <a:cubicBezTo>
                    <a:pt x="10" y="112"/>
                    <a:pt x="13" y="118"/>
                    <a:pt x="17" y="124"/>
                  </a:cubicBezTo>
                  <a:cubicBezTo>
                    <a:pt x="26" y="137"/>
                    <a:pt x="40" y="142"/>
                    <a:pt x="54" y="137"/>
                  </a:cubicBezTo>
                  <a:cubicBezTo>
                    <a:pt x="62" y="135"/>
                    <a:pt x="70" y="125"/>
                    <a:pt x="72" y="117"/>
                  </a:cubicBezTo>
                  <a:cubicBezTo>
                    <a:pt x="77" y="103"/>
                    <a:pt x="71" y="91"/>
                    <a:pt x="57" y="84"/>
                  </a:cubicBezTo>
                  <a:cubicBezTo>
                    <a:pt x="47" y="78"/>
                    <a:pt x="37" y="73"/>
                    <a:pt x="27" y="68"/>
                  </a:cubicBezTo>
                  <a:cubicBezTo>
                    <a:pt x="7" y="57"/>
                    <a:pt x="0" y="43"/>
                    <a:pt x="8" y="26"/>
                  </a:cubicBezTo>
                  <a:cubicBezTo>
                    <a:pt x="15" y="8"/>
                    <a:pt x="34" y="0"/>
                    <a:pt x="53" y="5"/>
                  </a:cubicBezTo>
                  <a:cubicBezTo>
                    <a:pt x="61" y="7"/>
                    <a:pt x="68" y="8"/>
                    <a:pt x="78" y="10"/>
                  </a:cubicBezTo>
                  <a:cubicBezTo>
                    <a:pt x="78" y="17"/>
                    <a:pt x="78" y="25"/>
                    <a:pt x="79" y="34"/>
                  </a:cubicBezTo>
                  <a:cubicBezTo>
                    <a:pt x="78" y="34"/>
                    <a:pt x="77" y="34"/>
                    <a:pt x="76" y="34"/>
                  </a:cubicBezTo>
                  <a:cubicBezTo>
                    <a:pt x="73" y="30"/>
                    <a:pt x="70" y="25"/>
                    <a:pt x="67" y="20"/>
                  </a:cubicBezTo>
                  <a:cubicBezTo>
                    <a:pt x="59" y="10"/>
                    <a:pt x="43" y="5"/>
                    <a:pt x="31" y="10"/>
                  </a:cubicBezTo>
                  <a:cubicBezTo>
                    <a:pt x="18" y="15"/>
                    <a:pt x="13" y="25"/>
                    <a:pt x="16" y="37"/>
                  </a:cubicBezTo>
                  <a:cubicBezTo>
                    <a:pt x="18" y="44"/>
                    <a:pt x="24" y="52"/>
                    <a:pt x="30" y="56"/>
                  </a:cubicBezTo>
                  <a:cubicBezTo>
                    <a:pt x="41" y="63"/>
                    <a:pt x="53" y="67"/>
                    <a:pt x="65" y="74"/>
                  </a:cubicBezTo>
                  <a:cubicBezTo>
                    <a:pt x="83" y="85"/>
                    <a:pt x="90" y="105"/>
                    <a:pt x="81" y="122"/>
                  </a:cubicBezTo>
                  <a:cubicBezTo>
                    <a:pt x="73" y="140"/>
                    <a:pt x="54" y="147"/>
                    <a:pt x="33" y="141"/>
                  </a:cubicBezTo>
                  <a:cubicBezTo>
                    <a:pt x="26" y="139"/>
                    <a:pt x="19" y="139"/>
                    <a:pt x="9" y="1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2" name="Freeform 48">
              <a:extLst>
                <a:ext uri="{FF2B5EF4-FFF2-40B4-BE49-F238E27FC236}">
                  <a16:creationId xmlns:a16="http://schemas.microsoft.com/office/drawing/2014/main" id="{37380FB6-70DB-4A9F-8AB1-35DE7F84DBD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40426" y="4668838"/>
              <a:ext cx="280988" cy="458788"/>
            </a:xfrm>
            <a:custGeom>
              <a:avLst/>
              <a:gdLst>
                <a:gd name="T0" fmla="*/ 85 w 85"/>
                <a:gd name="T1" fmla="*/ 139 h 139"/>
                <a:gd name="T2" fmla="*/ 62 w 85"/>
                <a:gd name="T3" fmla="*/ 139 h 139"/>
                <a:gd name="T4" fmla="*/ 65 w 85"/>
                <a:gd name="T5" fmla="*/ 124 h 139"/>
                <a:gd name="T6" fmla="*/ 62 w 85"/>
                <a:gd name="T7" fmla="*/ 108 h 139"/>
                <a:gd name="T8" fmla="*/ 26 w 85"/>
                <a:gd name="T9" fmla="*/ 88 h 139"/>
                <a:gd name="T10" fmla="*/ 22 w 85"/>
                <a:gd name="T11" fmla="*/ 90 h 139"/>
                <a:gd name="T12" fmla="*/ 20 w 85"/>
                <a:gd name="T13" fmla="*/ 139 h 139"/>
                <a:gd name="T14" fmla="*/ 0 w 85"/>
                <a:gd name="T15" fmla="*/ 139 h 139"/>
                <a:gd name="T16" fmla="*/ 8 w 85"/>
                <a:gd name="T17" fmla="*/ 116 h 139"/>
                <a:gd name="T18" fmla="*/ 35 w 85"/>
                <a:gd name="T19" fmla="*/ 12 h 139"/>
                <a:gd name="T20" fmla="*/ 44 w 85"/>
                <a:gd name="T21" fmla="*/ 0 h 139"/>
                <a:gd name="T22" fmla="*/ 48 w 85"/>
                <a:gd name="T23" fmla="*/ 1 h 139"/>
                <a:gd name="T24" fmla="*/ 74 w 85"/>
                <a:gd name="T25" fmla="*/ 107 h 139"/>
                <a:gd name="T26" fmla="*/ 85 w 85"/>
                <a:gd name="T27" fmla="*/ 139 h 139"/>
                <a:gd name="T28" fmla="*/ 57 w 85"/>
                <a:gd name="T29" fmla="*/ 84 h 139"/>
                <a:gd name="T30" fmla="*/ 41 w 85"/>
                <a:gd name="T31" fmla="*/ 21 h 139"/>
                <a:gd name="T32" fmla="*/ 39 w 85"/>
                <a:gd name="T33" fmla="*/ 21 h 139"/>
                <a:gd name="T34" fmla="*/ 23 w 85"/>
                <a:gd name="T35" fmla="*/ 84 h 139"/>
                <a:gd name="T36" fmla="*/ 57 w 85"/>
                <a:gd name="T37" fmla="*/ 84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5" h="139">
                  <a:moveTo>
                    <a:pt x="85" y="139"/>
                  </a:moveTo>
                  <a:cubicBezTo>
                    <a:pt x="79" y="139"/>
                    <a:pt x="70" y="139"/>
                    <a:pt x="62" y="139"/>
                  </a:cubicBezTo>
                  <a:cubicBezTo>
                    <a:pt x="63" y="134"/>
                    <a:pt x="65" y="129"/>
                    <a:pt x="65" y="124"/>
                  </a:cubicBezTo>
                  <a:cubicBezTo>
                    <a:pt x="65" y="119"/>
                    <a:pt x="63" y="114"/>
                    <a:pt x="62" y="108"/>
                  </a:cubicBezTo>
                  <a:cubicBezTo>
                    <a:pt x="58" y="89"/>
                    <a:pt x="45" y="82"/>
                    <a:pt x="26" y="88"/>
                  </a:cubicBezTo>
                  <a:cubicBezTo>
                    <a:pt x="25" y="89"/>
                    <a:pt x="23" y="89"/>
                    <a:pt x="22" y="90"/>
                  </a:cubicBezTo>
                  <a:cubicBezTo>
                    <a:pt x="15" y="97"/>
                    <a:pt x="13" y="130"/>
                    <a:pt x="20" y="139"/>
                  </a:cubicBezTo>
                  <a:cubicBezTo>
                    <a:pt x="12" y="139"/>
                    <a:pt x="5" y="139"/>
                    <a:pt x="0" y="139"/>
                  </a:cubicBezTo>
                  <a:cubicBezTo>
                    <a:pt x="2" y="131"/>
                    <a:pt x="6" y="124"/>
                    <a:pt x="8" y="116"/>
                  </a:cubicBezTo>
                  <a:cubicBezTo>
                    <a:pt x="17" y="82"/>
                    <a:pt x="26" y="47"/>
                    <a:pt x="35" y="12"/>
                  </a:cubicBezTo>
                  <a:cubicBezTo>
                    <a:pt x="37" y="7"/>
                    <a:pt x="41" y="4"/>
                    <a:pt x="44" y="0"/>
                  </a:cubicBezTo>
                  <a:cubicBezTo>
                    <a:pt x="46" y="0"/>
                    <a:pt x="47" y="1"/>
                    <a:pt x="48" y="1"/>
                  </a:cubicBezTo>
                  <a:cubicBezTo>
                    <a:pt x="57" y="36"/>
                    <a:pt x="65" y="72"/>
                    <a:pt x="74" y="107"/>
                  </a:cubicBezTo>
                  <a:cubicBezTo>
                    <a:pt x="77" y="118"/>
                    <a:pt x="81" y="128"/>
                    <a:pt x="85" y="139"/>
                  </a:cubicBezTo>
                  <a:close/>
                  <a:moveTo>
                    <a:pt x="57" y="84"/>
                  </a:moveTo>
                  <a:cubicBezTo>
                    <a:pt x="52" y="62"/>
                    <a:pt x="47" y="41"/>
                    <a:pt x="41" y="21"/>
                  </a:cubicBezTo>
                  <a:cubicBezTo>
                    <a:pt x="40" y="21"/>
                    <a:pt x="40" y="21"/>
                    <a:pt x="39" y="21"/>
                  </a:cubicBezTo>
                  <a:cubicBezTo>
                    <a:pt x="33" y="42"/>
                    <a:pt x="28" y="63"/>
                    <a:pt x="23" y="84"/>
                  </a:cubicBezTo>
                  <a:cubicBezTo>
                    <a:pt x="34" y="84"/>
                    <a:pt x="45" y="84"/>
                    <a:pt x="57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3" name="Freeform 49">
              <a:extLst>
                <a:ext uri="{FF2B5EF4-FFF2-40B4-BE49-F238E27FC236}">
                  <a16:creationId xmlns:a16="http://schemas.microsoft.com/office/drawing/2014/main" id="{96433B46-9227-4E01-8761-8786E6080035}"/>
                </a:ext>
              </a:extLst>
            </p:cNvPr>
            <p:cNvSpPr>
              <a:spLocks/>
            </p:cNvSpPr>
            <p:nvPr/>
          </p:nvSpPr>
          <p:spPr bwMode="auto">
            <a:xfrm>
              <a:off x="7272338" y="4681538"/>
              <a:ext cx="265113" cy="455613"/>
            </a:xfrm>
            <a:custGeom>
              <a:avLst/>
              <a:gdLst>
                <a:gd name="T0" fmla="*/ 0 w 80"/>
                <a:gd name="T1" fmla="*/ 0 h 138"/>
                <a:gd name="T2" fmla="*/ 22 w 80"/>
                <a:gd name="T3" fmla="*/ 0 h 138"/>
                <a:gd name="T4" fmla="*/ 17 w 80"/>
                <a:gd name="T5" fmla="*/ 16 h 138"/>
                <a:gd name="T6" fmla="*/ 17 w 80"/>
                <a:gd name="T7" fmla="*/ 106 h 138"/>
                <a:gd name="T8" fmla="*/ 37 w 80"/>
                <a:gd name="T9" fmla="*/ 132 h 138"/>
                <a:gd name="T10" fmla="*/ 69 w 80"/>
                <a:gd name="T11" fmla="*/ 114 h 138"/>
                <a:gd name="T12" fmla="*/ 72 w 80"/>
                <a:gd name="T13" fmla="*/ 96 h 138"/>
                <a:gd name="T14" fmla="*/ 72 w 80"/>
                <a:gd name="T15" fmla="*/ 20 h 138"/>
                <a:gd name="T16" fmla="*/ 66 w 80"/>
                <a:gd name="T17" fmla="*/ 0 h 138"/>
                <a:gd name="T18" fmla="*/ 80 w 80"/>
                <a:gd name="T19" fmla="*/ 0 h 138"/>
                <a:gd name="T20" fmla="*/ 75 w 80"/>
                <a:gd name="T21" fmla="*/ 20 h 138"/>
                <a:gd name="T22" fmla="*/ 75 w 80"/>
                <a:gd name="T23" fmla="*/ 103 h 138"/>
                <a:gd name="T24" fmla="*/ 42 w 80"/>
                <a:gd name="T25" fmla="*/ 137 h 138"/>
                <a:gd name="T26" fmla="*/ 5 w 80"/>
                <a:gd name="T27" fmla="*/ 105 h 138"/>
                <a:gd name="T28" fmla="*/ 4 w 80"/>
                <a:gd name="T29" fmla="*/ 20 h 138"/>
                <a:gd name="T30" fmla="*/ 0 w 80"/>
                <a:gd name="T31" fmla="*/ 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0" h="138">
                  <a:moveTo>
                    <a:pt x="0" y="0"/>
                  </a:moveTo>
                  <a:cubicBezTo>
                    <a:pt x="6" y="0"/>
                    <a:pt x="15" y="0"/>
                    <a:pt x="22" y="0"/>
                  </a:cubicBezTo>
                  <a:cubicBezTo>
                    <a:pt x="20" y="6"/>
                    <a:pt x="17" y="11"/>
                    <a:pt x="17" y="16"/>
                  </a:cubicBezTo>
                  <a:cubicBezTo>
                    <a:pt x="17" y="46"/>
                    <a:pt x="17" y="76"/>
                    <a:pt x="17" y="106"/>
                  </a:cubicBezTo>
                  <a:cubicBezTo>
                    <a:pt x="17" y="120"/>
                    <a:pt x="23" y="129"/>
                    <a:pt x="37" y="132"/>
                  </a:cubicBezTo>
                  <a:cubicBezTo>
                    <a:pt x="49" y="135"/>
                    <a:pt x="65" y="126"/>
                    <a:pt x="69" y="114"/>
                  </a:cubicBezTo>
                  <a:cubicBezTo>
                    <a:pt x="71" y="108"/>
                    <a:pt x="72" y="102"/>
                    <a:pt x="72" y="96"/>
                  </a:cubicBezTo>
                  <a:cubicBezTo>
                    <a:pt x="72" y="71"/>
                    <a:pt x="72" y="45"/>
                    <a:pt x="72" y="20"/>
                  </a:cubicBezTo>
                  <a:cubicBezTo>
                    <a:pt x="72" y="13"/>
                    <a:pt x="68" y="7"/>
                    <a:pt x="66" y="0"/>
                  </a:cubicBezTo>
                  <a:cubicBezTo>
                    <a:pt x="70" y="0"/>
                    <a:pt x="76" y="0"/>
                    <a:pt x="80" y="0"/>
                  </a:cubicBezTo>
                  <a:cubicBezTo>
                    <a:pt x="78" y="7"/>
                    <a:pt x="75" y="14"/>
                    <a:pt x="75" y="20"/>
                  </a:cubicBezTo>
                  <a:cubicBezTo>
                    <a:pt x="74" y="48"/>
                    <a:pt x="75" y="75"/>
                    <a:pt x="75" y="103"/>
                  </a:cubicBezTo>
                  <a:cubicBezTo>
                    <a:pt x="74" y="123"/>
                    <a:pt x="62" y="136"/>
                    <a:pt x="42" y="137"/>
                  </a:cubicBezTo>
                  <a:cubicBezTo>
                    <a:pt x="20" y="138"/>
                    <a:pt x="6" y="127"/>
                    <a:pt x="5" y="105"/>
                  </a:cubicBezTo>
                  <a:cubicBezTo>
                    <a:pt x="4" y="77"/>
                    <a:pt x="5" y="49"/>
                    <a:pt x="4" y="20"/>
                  </a:cubicBezTo>
                  <a:cubicBezTo>
                    <a:pt x="4" y="13"/>
                    <a:pt x="2" y="7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4" name="Freeform 50">
              <a:extLst>
                <a:ext uri="{FF2B5EF4-FFF2-40B4-BE49-F238E27FC236}">
                  <a16:creationId xmlns:a16="http://schemas.microsoft.com/office/drawing/2014/main" id="{FD530235-AF42-4210-8FB2-0D296A8DCA14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3151" y="4681538"/>
              <a:ext cx="285750" cy="446088"/>
            </a:xfrm>
            <a:custGeom>
              <a:avLst/>
              <a:gdLst>
                <a:gd name="T0" fmla="*/ 65 w 87"/>
                <a:gd name="T1" fmla="*/ 43 h 135"/>
                <a:gd name="T2" fmla="*/ 65 w 87"/>
                <a:gd name="T3" fmla="*/ 82 h 135"/>
                <a:gd name="T4" fmla="*/ 47 w 87"/>
                <a:gd name="T5" fmla="*/ 66 h 135"/>
                <a:gd name="T6" fmla="*/ 19 w 87"/>
                <a:gd name="T7" fmla="*/ 66 h 135"/>
                <a:gd name="T8" fmla="*/ 25 w 87"/>
                <a:gd name="T9" fmla="*/ 135 h 135"/>
                <a:gd name="T10" fmla="*/ 0 w 87"/>
                <a:gd name="T11" fmla="*/ 135 h 135"/>
                <a:gd name="T12" fmla="*/ 7 w 87"/>
                <a:gd name="T13" fmla="*/ 120 h 135"/>
                <a:gd name="T14" fmla="*/ 7 w 87"/>
                <a:gd name="T15" fmla="*/ 16 h 135"/>
                <a:gd name="T16" fmla="*/ 1 w 87"/>
                <a:gd name="T17" fmla="*/ 0 h 135"/>
                <a:gd name="T18" fmla="*/ 78 w 87"/>
                <a:gd name="T19" fmla="*/ 0 h 135"/>
                <a:gd name="T20" fmla="*/ 87 w 87"/>
                <a:gd name="T21" fmla="*/ 26 h 135"/>
                <a:gd name="T22" fmla="*/ 31 w 87"/>
                <a:gd name="T23" fmla="*/ 3 h 135"/>
                <a:gd name="T24" fmla="*/ 20 w 87"/>
                <a:gd name="T25" fmla="*/ 12 h 135"/>
                <a:gd name="T26" fmla="*/ 20 w 87"/>
                <a:gd name="T27" fmla="*/ 60 h 135"/>
                <a:gd name="T28" fmla="*/ 65 w 87"/>
                <a:gd name="T29" fmla="*/ 43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7" h="135">
                  <a:moveTo>
                    <a:pt x="65" y="43"/>
                  </a:moveTo>
                  <a:cubicBezTo>
                    <a:pt x="65" y="59"/>
                    <a:pt x="65" y="71"/>
                    <a:pt x="65" y="82"/>
                  </a:cubicBezTo>
                  <a:cubicBezTo>
                    <a:pt x="60" y="77"/>
                    <a:pt x="55" y="69"/>
                    <a:pt x="47" y="66"/>
                  </a:cubicBezTo>
                  <a:cubicBezTo>
                    <a:pt x="40" y="63"/>
                    <a:pt x="30" y="66"/>
                    <a:pt x="19" y="66"/>
                  </a:cubicBezTo>
                  <a:cubicBezTo>
                    <a:pt x="23" y="89"/>
                    <a:pt x="13" y="113"/>
                    <a:pt x="25" y="135"/>
                  </a:cubicBezTo>
                  <a:cubicBezTo>
                    <a:pt x="18" y="135"/>
                    <a:pt x="8" y="135"/>
                    <a:pt x="0" y="135"/>
                  </a:cubicBezTo>
                  <a:cubicBezTo>
                    <a:pt x="3" y="130"/>
                    <a:pt x="7" y="125"/>
                    <a:pt x="7" y="120"/>
                  </a:cubicBezTo>
                  <a:cubicBezTo>
                    <a:pt x="8" y="85"/>
                    <a:pt x="8" y="51"/>
                    <a:pt x="7" y="16"/>
                  </a:cubicBezTo>
                  <a:cubicBezTo>
                    <a:pt x="7" y="11"/>
                    <a:pt x="3" y="5"/>
                    <a:pt x="1" y="0"/>
                  </a:cubicBezTo>
                  <a:cubicBezTo>
                    <a:pt x="25" y="0"/>
                    <a:pt x="51" y="0"/>
                    <a:pt x="78" y="0"/>
                  </a:cubicBezTo>
                  <a:cubicBezTo>
                    <a:pt x="81" y="9"/>
                    <a:pt x="84" y="17"/>
                    <a:pt x="87" y="26"/>
                  </a:cubicBezTo>
                  <a:cubicBezTo>
                    <a:pt x="72" y="6"/>
                    <a:pt x="53" y="0"/>
                    <a:pt x="31" y="3"/>
                  </a:cubicBezTo>
                  <a:cubicBezTo>
                    <a:pt x="27" y="3"/>
                    <a:pt x="20" y="8"/>
                    <a:pt x="20" y="12"/>
                  </a:cubicBezTo>
                  <a:cubicBezTo>
                    <a:pt x="19" y="28"/>
                    <a:pt x="20" y="44"/>
                    <a:pt x="20" y="60"/>
                  </a:cubicBezTo>
                  <a:cubicBezTo>
                    <a:pt x="48" y="65"/>
                    <a:pt x="57" y="62"/>
                    <a:pt x="65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5" name="Freeform 51">
              <a:extLst>
                <a:ext uri="{FF2B5EF4-FFF2-40B4-BE49-F238E27FC236}">
                  <a16:creationId xmlns:a16="http://schemas.microsoft.com/office/drawing/2014/main" id="{276EEE87-5668-4EA9-95B6-42201DE52B1D}"/>
                </a:ext>
              </a:extLst>
            </p:cNvPr>
            <p:cNvSpPr>
              <a:spLocks/>
            </p:cNvSpPr>
            <p:nvPr/>
          </p:nvSpPr>
          <p:spPr bwMode="auto">
            <a:xfrm>
              <a:off x="8337551" y="4681538"/>
              <a:ext cx="263525" cy="446088"/>
            </a:xfrm>
            <a:custGeom>
              <a:avLst/>
              <a:gdLst>
                <a:gd name="T0" fmla="*/ 66 w 80"/>
                <a:gd name="T1" fmla="*/ 0 h 135"/>
                <a:gd name="T2" fmla="*/ 80 w 80"/>
                <a:gd name="T3" fmla="*/ 0 h 135"/>
                <a:gd name="T4" fmla="*/ 64 w 80"/>
                <a:gd name="T5" fmla="*/ 53 h 135"/>
                <a:gd name="T6" fmla="*/ 38 w 80"/>
                <a:gd name="T7" fmla="*/ 135 h 135"/>
                <a:gd name="T8" fmla="*/ 28 w 80"/>
                <a:gd name="T9" fmla="*/ 101 h 135"/>
                <a:gd name="T10" fmla="*/ 8 w 80"/>
                <a:gd name="T11" fmla="*/ 20 h 135"/>
                <a:gd name="T12" fmla="*/ 0 w 80"/>
                <a:gd name="T13" fmla="*/ 0 h 135"/>
                <a:gd name="T14" fmla="*/ 22 w 80"/>
                <a:gd name="T15" fmla="*/ 0 h 135"/>
                <a:gd name="T16" fmla="*/ 20 w 80"/>
                <a:gd name="T17" fmla="*/ 15 h 135"/>
                <a:gd name="T18" fmla="*/ 42 w 80"/>
                <a:gd name="T19" fmla="*/ 105 h 135"/>
                <a:gd name="T20" fmla="*/ 46 w 80"/>
                <a:gd name="T21" fmla="*/ 94 h 135"/>
                <a:gd name="T22" fmla="*/ 67 w 80"/>
                <a:gd name="T23" fmla="*/ 19 h 135"/>
                <a:gd name="T24" fmla="*/ 66 w 80"/>
                <a:gd name="T25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0" h="135">
                  <a:moveTo>
                    <a:pt x="66" y="0"/>
                  </a:moveTo>
                  <a:cubicBezTo>
                    <a:pt x="70" y="0"/>
                    <a:pt x="77" y="0"/>
                    <a:pt x="80" y="0"/>
                  </a:cubicBezTo>
                  <a:cubicBezTo>
                    <a:pt x="75" y="17"/>
                    <a:pt x="69" y="35"/>
                    <a:pt x="64" y="53"/>
                  </a:cubicBezTo>
                  <a:cubicBezTo>
                    <a:pt x="56" y="80"/>
                    <a:pt x="49" y="107"/>
                    <a:pt x="38" y="135"/>
                  </a:cubicBezTo>
                  <a:cubicBezTo>
                    <a:pt x="35" y="123"/>
                    <a:pt x="31" y="112"/>
                    <a:pt x="28" y="101"/>
                  </a:cubicBezTo>
                  <a:cubicBezTo>
                    <a:pt x="22" y="74"/>
                    <a:pt x="15" y="47"/>
                    <a:pt x="8" y="20"/>
                  </a:cubicBezTo>
                  <a:cubicBezTo>
                    <a:pt x="7" y="13"/>
                    <a:pt x="3" y="7"/>
                    <a:pt x="0" y="0"/>
                  </a:cubicBezTo>
                  <a:cubicBezTo>
                    <a:pt x="7" y="0"/>
                    <a:pt x="16" y="0"/>
                    <a:pt x="22" y="0"/>
                  </a:cubicBezTo>
                  <a:cubicBezTo>
                    <a:pt x="22" y="5"/>
                    <a:pt x="19" y="11"/>
                    <a:pt x="20" y="15"/>
                  </a:cubicBezTo>
                  <a:cubicBezTo>
                    <a:pt x="27" y="44"/>
                    <a:pt x="34" y="73"/>
                    <a:pt x="42" y="105"/>
                  </a:cubicBezTo>
                  <a:cubicBezTo>
                    <a:pt x="44" y="99"/>
                    <a:pt x="46" y="97"/>
                    <a:pt x="46" y="94"/>
                  </a:cubicBezTo>
                  <a:cubicBezTo>
                    <a:pt x="53" y="69"/>
                    <a:pt x="61" y="44"/>
                    <a:pt x="67" y="19"/>
                  </a:cubicBezTo>
                  <a:cubicBezTo>
                    <a:pt x="68" y="14"/>
                    <a:pt x="66" y="7"/>
                    <a:pt x="6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6" name="Freeform 52">
              <a:extLst>
                <a:ext uri="{FF2B5EF4-FFF2-40B4-BE49-F238E27FC236}">
                  <a16:creationId xmlns:a16="http://schemas.microsoft.com/office/drawing/2014/main" id="{0B922195-2E26-4E7B-9DCD-7FA1FF30EAC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38751" y="4681538"/>
              <a:ext cx="260350" cy="452438"/>
            </a:xfrm>
            <a:custGeom>
              <a:avLst/>
              <a:gdLst>
                <a:gd name="T0" fmla="*/ 0 w 79"/>
                <a:gd name="T1" fmla="*/ 0 h 137"/>
                <a:gd name="T2" fmla="*/ 22 w 79"/>
                <a:gd name="T3" fmla="*/ 0 h 137"/>
                <a:gd name="T4" fmla="*/ 17 w 79"/>
                <a:gd name="T5" fmla="*/ 18 h 137"/>
                <a:gd name="T6" fmla="*/ 17 w 79"/>
                <a:gd name="T7" fmla="*/ 103 h 137"/>
                <a:gd name="T8" fmla="*/ 40 w 79"/>
                <a:gd name="T9" fmla="*/ 132 h 137"/>
                <a:gd name="T10" fmla="*/ 71 w 79"/>
                <a:gd name="T11" fmla="*/ 106 h 137"/>
                <a:gd name="T12" fmla="*/ 71 w 79"/>
                <a:gd name="T13" fmla="*/ 12 h 137"/>
                <a:gd name="T14" fmla="*/ 64 w 79"/>
                <a:gd name="T15" fmla="*/ 0 h 137"/>
                <a:gd name="T16" fmla="*/ 79 w 79"/>
                <a:gd name="T17" fmla="*/ 0 h 137"/>
                <a:gd name="T18" fmla="*/ 74 w 79"/>
                <a:gd name="T19" fmla="*/ 22 h 137"/>
                <a:gd name="T20" fmla="*/ 74 w 79"/>
                <a:gd name="T21" fmla="*/ 103 h 137"/>
                <a:gd name="T22" fmla="*/ 39 w 79"/>
                <a:gd name="T23" fmla="*/ 137 h 137"/>
                <a:gd name="T24" fmla="*/ 5 w 79"/>
                <a:gd name="T25" fmla="*/ 103 h 137"/>
                <a:gd name="T26" fmla="*/ 4 w 79"/>
                <a:gd name="T27" fmla="*/ 19 h 137"/>
                <a:gd name="T28" fmla="*/ 0 w 79"/>
                <a:gd name="T29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" h="137">
                  <a:moveTo>
                    <a:pt x="0" y="0"/>
                  </a:moveTo>
                  <a:cubicBezTo>
                    <a:pt x="7" y="0"/>
                    <a:pt x="15" y="0"/>
                    <a:pt x="22" y="0"/>
                  </a:cubicBezTo>
                  <a:cubicBezTo>
                    <a:pt x="20" y="6"/>
                    <a:pt x="17" y="12"/>
                    <a:pt x="17" y="18"/>
                  </a:cubicBezTo>
                  <a:cubicBezTo>
                    <a:pt x="16" y="47"/>
                    <a:pt x="16" y="75"/>
                    <a:pt x="17" y="103"/>
                  </a:cubicBezTo>
                  <a:cubicBezTo>
                    <a:pt x="17" y="122"/>
                    <a:pt x="24" y="131"/>
                    <a:pt x="40" y="132"/>
                  </a:cubicBezTo>
                  <a:cubicBezTo>
                    <a:pt x="55" y="133"/>
                    <a:pt x="70" y="122"/>
                    <a:pt x="71" y="106"/>
                  </a:cubicBezTo>
                  <a:cubicBezTo>
                    <a:pt x="72" y="75"/>
                    <a:pt x="71" y="43"/>
                    <a:pt x="71" y="12"/>
                  </a:cubicBezTo>
                  <a:cubicBezTo>
                    <a:pt x="71" y="8"/>
                    <a:pt x="66" y="4"/>
                    <a:pt x="64" y="0"/>
                  </a:cubicBezTo>
                  <a:cubicBezTo>
                    <a:pt x="69" y="0"/>
                    <a:pt x="75" y="0"/>
                    <a:pt x="79" y="0"/>
                  </a:cubicBezTo>
                  <a:cubicBezTo>
                    <a:pt x="78" y="7"/>
                    <a:pt x="74" y="15"/>
                    <a:pt x="74" y="22"/>
                  </a:cubicBezTo>
                  <a:cubicBezTo>
                    <a:pt x="74" y="49"/>
                    <a:pt x="74" y="76"/>
                    <a:pt x="74" y="103"/>
                  </a:cubicBezTo>
                  <a:cubicBezTo>
                    <a:pt x="74" y="124"/>
                    <a:pt x="59" y="137"/>
                    <a:pt x="39" y="137"/>
                  </a:cubicBezTo>
                  <a:cubicBezTo>
                    <a:pt x="17" y="137"/>
                    <a:pt x="5" y="126"/>
                    <a:pt x="5" y="103"/>
                  </a:cubicBezTo>
                  <a:cubicBezTo>
                    <a:pt x="5" y="75"/>
                    <a:pt x="5" y="47"/>
                    <a:pt x="4" y="19"/>
                  </a:cubicBezTo>
                  <a:cubicBezTo>
                    <a:pt x="4" y="13"/>
                    <a:pt x="1" y="7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7" name="Freeform 53">
              <a:extLst>
                <a:ext uri="{FF2B5EF4-FFF2-40B4-BE49-F238E27FC236}">
                  <a16:creationId xmlns:a16="http://schemas.microsoft.com/office/drawing/2014/main" id="{96EE90F5-1DA2-4460-B7A8-FB46DED843D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2376" y="4681538"/>
              <a:ext cx="288925" cy="442913"/>
            </a:xfrm>
            <a:custGeom>
              <a:avLst/>
              <a:gdLst>
                <a:gd name="T0" fmla="*/ 88 w 88"/>
                <a:gd name="T1" fmla="*/ 27 h 134"/>
                <a:gd name="T2" fmla="*/ 50 w 88"/>
                <a:gd name="T3" fmla="*/ 6 h 134"/>
                <a:gd name="T4" fmla="*/ 50 w 88"/>
                <a:gd name="T5" fmla="*/ 89 h 134"/>
                <a:gd name="T6" fmla="*/ 51 w 88"/>
                <a:gd name="T7" fmla="*/ 118 h 134"/>
                <a:gd name="T8" fmla="*/ 57 w 88"/>
                <a:gd name="T9" fmla="*/ 134 h 134"/>
                <a:gd name="T10" fmla="*/ 31 w 88"/>
                <a:gd name="T11" fmla="*/ 134 h 134"/>
                <a:gd name="T12" fmla="*/ 38 w 88"/>
                <a:gd name="T13" fmla="*/ 115 h 134"/>
                <a:gd name="T14" fmla="*/ 38 w 88"/>
                <a:gd name="T15" fmla="*/ 20 h 134"/>
                <a:gd name="T16" fmla="*/ 33 w 88"/>
                <a:gd name="T17" fmla="*/ 6 h 134"/>
                <a:gd name="T18" fmla="*/ 12 w 88"/>
                <a:gd name="T19" fmla="*/ 13 h 134"/>
                <a:gd name="T20" fmla="*/ 0 w 88"/>
                <a:gd name="T21" fmla="*/ 28 h 134"/>
                <a:gd name="T22" fmla="*/ 7 w 88"/>
                <a:gd name="T23" fmla="*/ 0 h 134"/>
                <a:gd name="T24" fmla="*/ 82 w 88"/>
                <a:gd name="T25" fmla="*/ 0 h 134"/>
                <a:gd name="T26" fmla="*/ 88 w 88"/>
                <a:gd name="T27" fmla="*/ 27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8" h="134">
                  <a:moveTo>
                    <a:pt x="88" y="27"/>
                  </a:moveTo>
                  <a:cubicBezTo>
                    <a:pt x="73" y="3"/>
                    <a:pt x="73" y="3"/>
                    <a:pt x="50" y="6"/>
                  </a:cubicBezTo>
                  <a:cubicBezTo>
                    <a:pt x="50" y="34"/>
                    <a:pt x="50" y="61"/>
                    <a:pt x="50" y="89"/>
                  </a:cubicBezTo>
                  <a:cubicBezTo>
                    <a:pt x="50" y="99"/>
                    <a:pt x="50" y="108"/>
                    <a:pt x="51" y="118"/>
                  </a:cubicBezTo>
                  <a:cubicBezTo>
                    <a:pt x="51" y="123"/>
                    <a:pt x="55" y="129"/>
                    <a:pt x="57" y="134"/>
                  </a:cubicBezTo>
                  <a:cubicBezTo>
                    <a:pt x="50" y="134"/>
                    <a:pt x="39" y="134"/>
                    <a:pt x="31" y="134"/>
                  </a:cubicBezTo>
                  <a:cubicBezTo>
                    <a:pt x="33" y="129"/>
                    <a:pt x="38" y="122"/>
                    <a:pt x="38" y="115"/>
                  </a:cubicBezTo>
                  <a:cubicBezTo>
                    <a:pt x="39" y="84"/>
                    <a:pt x="39" y="52"/>
                    <a:pt x="38" y="20"/>
                  </a:cubicBezTo>
                  <a:cubicBezTo>
                    <a:pt x="38" y="15"/>
                    <a:pt x="34" y="5"/>
                    <a:pt x="33" y="6"/>
                  </a:cubicBezTo>
                  <a:cubicBezTo>
                    <a:pt x="25" y="6"/>
                    <a:pt x="17" y="9"/>
                    <a:pt x="12" y="13"/>
                  </a:cubicBezTo>
                  <a:cubicBezTo>
                    <a:pt x="7" y="16"/>
                    <a:pt x="6" y="23"/>
                    <a:pt x="0" y="28"/>
                  </a:cubicBezTo>
                  <a:cubicBezTo>
                    <a:pt x="2" y="19"/>
                    <a:pt x="4" y="10"/>
                    <a:pt x="7" y="0"/>
                  </a:cubicBezTo>
                  <a:cubicBezTo>
                    <a:pt x="32" y="0"/>
                    <a:pt x="56" y="0"/>
                    <a:pt x="82" y="0"/>
                  </a:cubicBezTo>
                  <a:cubicBezTo>
                    <a:pt x="84" y="9"/>
                    <a:pt x="86" y="18"/>
                    <a:pt x="88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8" name="Freeform 54">
              <a:extLst>
                <a:ext uri="{FF2B5EF4-FFF2-40B4-BE49-F238E27FC236}">
                  <a16:creationId xmlns:a16="http://schemas.microsoft.com/office/drawing/2014/main" id="{70D56813-FD04-4071-AF22-9EF6C8C796F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77501" y="4681538"/>
              <a:ext cx="274638" cy="446088"/>
            </a:xfrm>
            <a:custGeom>
              <a:avLst/>
              <a:gdLst>
                <a:gd name="T0" fmla="*/ 62 w 83"/>
                <a:gd name="T1" fmla="*/ 135 h 135"/>
                <a:gd name="T2" fmla="*/ 28 w 83"/>
                <a:gd name="T3" fmla="*/ 135 h 135"/>
                <a:gd name="T4" fmla="*/ 36 w 83"/>
                <a:gd name="T5" fmla="*/ 115 h 135"/>
                <a:gd name="T6" fmla="*/ 0 w 83"/>
                <a:gd name="T7" fmla="*/ 0 h 135"/>
                <a:gd name="T8" fmla="*/ 21 w 83"/>
                <a:gd name="T9" fmla="*/ 0 h 135"/>
                <a:gd name="T10" fmla="*/ 43 w 83"/>
                <a:gd name="T11" fmla="*/ 71 h 135"/>
                <a:gd name="T12" fmla="*/ 63 w 83"/>
                <a:gd name="T13" fmla="*/ 0 h 135"/>
                <a:gd name="T14" fmla="*/ 83 w 83"/>
                <a:gd name="T15" fmla="*/ 0 h 135"/>
                <a:gd name="T16" fmla="*/ 62 w 83"/>
                <a:gd name="T17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" h="135">
                  <a:moveTo>
                    <a:pt x="62" y="135"/>
                  </a:moveTo>
                  <a:cubicBezTo>
                    <a:pt x="47" y="135"/>
                    <a:pt x="36" y="135"/>
                    <a:pt x="28" y="135"/>
                  </a:cubicBezTo>
                  <a:cubicBezTo>
                    <a:pt x="31" y="129"/>
                    <a:pt x="35" y="122"/>
                    <a:pt x="36" y="115"/>
                  </a:cubicBezTo>
                  <a:cubicBezTo>
                    <a:pt x="37" y="86"/>
                    <a:pt x="17" y="24"/>
                    <a:pt x="0" y="0"/>
                  </a:cubicBezTo>
                  <a:cubicBezTo>
                    <a:pt x="8" y="0"/>
                    <a:pt x="17" y="0"/>
                    <a:pt x="21" y="0"/>
                  </a:cubicBezTo>
                  <a:cubicBezTo>
                    <a:pt x="20" y="27"/>
                    <a:pt x="35" y="48"/>
                    <a:pt x="43" y="71"/>
                  </a:cubicBezTo>
                  <a:cubicBezTo>
                    <a:pt x="51" y="48"/>
                    <a:pt x="69" y="28"/>
                    <a:pt x="63" y="0"/>
                  </a:cubicBezTo>
                  <a:cubicBezTo>
                    <a:pt x="68" y="0"/>
                    <a:pt x="76" y="0"/>
                    <a:pt x="83" y="0"/>
                  </a:cubicBezTo>
                  <a:cubicBezTo>
                    <a:pt x="51" y="35"/>
                    <a:pt x="34" y="124"/>
                    <a:pt x="62" y="1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9" name="Freeform 55">
              <a:extLst>
                <a:ext uri="{FF2B5EF4-FFF2-40B4-BE49-F238E27FC236}">
                  <a16:creationId xmlns:a16="http://schemas.microsoft.com/office/drawing/2014/main" id="{DF437BF9-DBCB-46E5-BB98-E2EAFD632607}"/>
                </a:ext>
              </a:extLst>
            </p:cNvPr>
            <p:cNvSpPr>
              <a:spLocks/>
            </p:cNvSpPr>
            <p:nvPr/>
          </p:nvSpPr>
          <p:spPr bwMode="auto">
            <a:xfrm>
              <a:off x="9809163" y="4681538"/>
              <a:ext cx="203200" cy="442913"/>
            </a:xfrm>
            <a:custGeom>
              <a:avLst/>
              <a:gdLst>
                <a:gd name="T0" fmla="*/ 0 w 62"/>
                <a:gd name="T1" fmla="*/ 132 h 134"/>
                <a:gd name="T2" fmla="*/ 10 w 62"/>
                <a:gd name="T3" fmla="*/ 132 h 134"/>
                <a:gd name="T4" fmla="*/ 23 w 62"/>
                <a:gd name="T5" fmla="*/ 119 h 134"/>
                <a:gd name="T6" fmla="*/ 23 w 62"/>
                <a:gd name="T7" fmla="*/ 18 h 134"/>
                <a:gd name="T8" fmla="*/ 8 w 62"/>
                <a:gd name="T9" fmla="*/ 2 h 134"/>
                <a:gd name="T10" fmla="*/ 0 w 62"/>
                <a:gd name="T11" fmla="*/ 0 h 134"/>
                <a:gd name="T12" fmla="*/ 58 w 62"/>
                <a:gd name="T13" fmla="*/ 0 h 134"/>
                <a:gd name="T14" fmla="*/ 58 w 62"/>
                <a:gd name="T15" fmla="*/ 2 h 134"/>
                <a:gd name="T16" fmla="*/ 52 w 62"/>
                <a:gd name="T17" fmla="*/ 2 h 134"/>
                <a:gd name="T18" fmla="*/ 34 w 62"/>
                <a:gd name="T19" fmla="*/ 22 h 134"/>
                <a:gd name="T20" fmla="*/ 34 w 62"/>
                <a:gd name="T21" fmla="*/ 104 h 134"/>
                <a:gd name="T22" fmla="*/ 62 w 62"/>
                <a:gd name="T23" fmla="*/ 134 h 134"/>
                <a:gd name="T24" fmla="*/ 0 w 62"/>
                <a:gd name="T25" fmla="*/ 134 h 134"/>
                <a:gd name="T26" fmla="*/ 0 w 62"/>
                <a:gd name="T27" fmla="*/ 132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2" h="134">
                  <a:moveTo>
                    <a:pt x="0" y="132"/>
                  </a:moveTo>
                  <a:cubicBezTo>
                    <a:pt x="3" y="132"/>
                    <a:pt x="7" y="132"/>
                    <a:pt x="10" y="132"/>
                  </a:cubicBezTo>
                  <a:cubicBezTo>
                    <a:pt x="20" y="133"/>
                    <a:pt x="23" y="128"/>
                    <a:pt x="23" y="119"/>
                  </a:cubicBezTo>
                  <a:cubicBezTo>
                    <a:pt x="23" y="85"/>
                    <a:pt x="23" y="52"/>
                    <a:pt x="23" y="18"/>
                  </a:cubicBezTo>
                  <a:cubicBezTo>
                    <a:pt x="24" y="7"/>
                    <a:pt x="20" y="1"/>
                    <a:pt x="8" y="2"/>
                  </a:cubicBezTo>
                  <a:cubicBezTo>
                    <a:pt x="5" y="3"/>
                    <a:pt x="2" y="2"/>
                    <a:pt x="0" y="0"/>
                  </a:cubicBezTo>
                  <a:cubicBezTo>
                    <a:pt x="19" y="0"/>
                    <a:pt x="38" y="0"/>
                    <a:pt x="58" y="0"/>
                  </a:cubicBezTo>
                  <a:cubicBezTo>
                    <a:pt x="58" y="1"/>
                    <a:pt x="58" y="1"/>
                    <a:pt x="58" y="2"/>
                  </a:cubicBezTo>
                  <a:cubicBezTo>
                    <a:pt x="56" y="2"/>
                    <a:pt x="54" y="3"/>
                    <a:pt x="52" y="2"/>
                  </a:cubicBezTo>
                  <a:cubicBezTo>
                    <a:pt x="37" y="0"/>
                    <a:pt x="34" y="8"/>
                    <a:pt x="34" y="22"/>
                  </a:cubicBezTo>
                  <a:cubicBezTo>
                    <a:pt x="35" y="49"/>
                    <a:pt x="34" y="77"/>
                    <a:pt x="34" y="104"/>
                  </a:cubicBezTo>
                  <a:cubicBezTo>
                    <a:pt x="34" y="130"/>
                    <a:pt x="34" y="130"/>
                    <a:pt x="62" y="134"/>
                  </a:cubicBezTo>
                  <a:cubicBezTo>
                    <a:pt x="38" y="134"/>
                    <a:pt x="19" y="134"/>
                    <a:pt x="0" y="134"/>
                  </a:cubicBezTo>
                  <a:cubicBezTo>
                    <a:pt x="0" y="134"/>
                    <a:pt x="0" y="133"/>
                    <a:pt x="0" y="1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0" name="Freeform 56">
              <a:extLst>
                <a:ext uri="{FF2B5EF4-FFF2-40B4-BE49-F238E27FC236}">
                  <a16:creationId xmlns:a16="http://schemas.microsoft.com/office/drawing/2014/main" id="{7E6C5C00-A69F-4DE9-9142-4384877CCEE7}"/>
                </a:ext>
              </a:extLst>
            </p:cNvPr>
            <p:cNvSpPr>
              <a:spLocks/>
            </p:cNvSpPr>
            <p:nvPr/>
          </p:nvSpPr>
          <p:spPr bwMode="auto">
            <a:xfrm>
              <a:off x="8024813" y="4681538"/>
              <a:ext cx="184150" cy="446088"/>
            </a:xfrm>
            <a:custGeom>
              <a:avLst/>
              <a:gdLst>
                <a:gd name="T0" fmla="*/ 56 w 56"/>
                <a:gd name="T1" fmla="*/ 135 h 135"/>
                <a:gd name="T2" fmla="*/ 0 w 56"/>
                <a:gd name="T3" fmla="*/ 135 h 135"/>
                <a:gd name="T4" fmla="*/ 2 w 56"/>
                <a:gd name="T5" fmla="*/ 132 h 135"/>
                <a:gd name="T6" fmla="*/ 24 w 56"/>
                <a:gd name="T7" fmla="*/ 110 h 135"/>
                <a:gd name="T8" fmla="*/ 24 w 56"/>
                <a:gd name="T9" fmla="*/ 27 h 135"/>
                <a:gd name="T10" fmla="*/ 1 w 56"/>
                <a:gd name="T11" fmla="*/ 0 h 135"/>
                <a:gd name="T12" fmla="*/ 28 w 56"/>
                <a:gd name="T13" fmla="*/ 0 h 135"/>
                <a:gd name="T14" fmla="*/ 56 w 56"/>
                <a:gd name="T15" fmla="*/ 0 h 135"/>
                <a:gd name="T16" fmla="*/ 35 w 56"/>
                <a:gd name="T17" fmla="*/ 27 h 135"/>
                <a:gd name="T18" fmla="*/ 35 w 56"/>
                <a:gd name="T19" fmla="*/ 109 h 135"/>
                <a:gd name="T20" fmla="*/ 56 w 56"/>
                <a:gd name="T21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6" h="135">
                  <a:moveTo>
                    <a:pt x="56" y="135"/>
                  </a:moveTo>
                  <a:cubicBezTo>
                    <a:pt x="37" y="135"/>
                    <a:pt x="19" y="135"/>
                    <a:pt x="0" y="135"/>
                  </a:cubicBezTo>
                  <a:cubicBezTo>
                    <a:pt x="1" y="133"/>
                    <a:pt x="2" y="132"/>
                    <a:pt x="2" y="132"/>
                  </a:cubicBezTo>
                  <a:cubicBezTo>
                    <a:pt x="24" y="133"/>
                    <a:pt x="24" y="133"/>
                    <a:pt x="24" y="110"/>
                  </a:cubicBezTo>
                  <a:cubicBezTo>
                    <a:pt x="24" y="82"/>
                    <a:pt x="24" y="55"/>
                    <a:pt x="24" y="27"/>
                  </a:cubicBezTo>
                  <a:cubicBezTo>
                    <a:pt x="24" y="4"/>
                    <a:pt x="24" y="4"/>
                    <a:pt x="1" y="0"/>
                  </a:cubicBezTo>
                  <a:cubicBezTo>
                    <a:pt x="10" y="0"/>
                    <a:pt x="19" y="0"/>
                    <a:pt x="28" y="0"/>
                  </a:cubicBezTo>
                  <a:cubicBezTo>
                    <a:pt x="37" y="0"/>
                    <a:pt x="47" y="0"/>
                    <a:pt x="56" y="0"/>
                  </a:cubicBezTo>
                  <a:cubicBezTo>
                    <a:pt x="35" y="5"/>
                    <a:pt x="35" y="5"/>
                    <a:pt x="35" y="27"/>
                  </a:cubicBezTo>
                  <a:cubicBezTo>
                    <a:pt x="35" y="54"/>
                    <a:pt x="35" y="82"/>
                    <a:pt x="35" y="109"/>
                  </a:cubicBezTo>
                  <a:cubicBezTo>
                    <a:pt x="35" y="131"/>
                    <a:pt x="35" y="131"/>
                    <a:pt x="56" y="1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1" name="Freeform 57">
              <a:extLst>
                <a:ext uri="{FF2B5EF4-FFF2-40B4-BE49-F238E27FC236}">
                  <a16:creationId xmlns:a16="http://schemas.microsoft.com/office/drawing/2014/main" id="{C48C9043-B703-4E71-86C4-BA3F3057E4F8}"/>
                </a:ext>
              </a:extLst>
            </p:cNvPr>
            <p:cNvSpPr>
              <a:spLocks/>
            </p:cNvSpPr>
            <p:nvPr/>
          </p:nvSpPr>
          <p:spPr bwMode="auto">
            <a:xfrm>
              <a:off x="9659938" y="3159125"/>
              <a:ext cx="95250" cy="339725"/>
            </a:xfrm>
            <a:custGeom>
              <a:avLst/>
              <a:gdLst>
                <a:gd name="T0" fmla="*/ 29 w 29"/>
                <a:gd name="T1" fmla="*/ 0 h 103"/>
                <a:gd name="T2" fmla="*/ 25 w 29"/>
                <a:gd name="T3" fmla="*/ 47 h 103"/>
                <a:gd name="T4" fmla="*/ 23 w 29"/>
                <a:gd name="T5" fmla="*/ 82 h 103"/>
                <a:gd name="T6" fmla="*/ 0 w 29"/>
                <a:gd name="T7" fmla="*/ 100 h 103"/>
                <a:gd name="T8" fmla="*/ 29 w 29"/>
                <a:gd name="T9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03">
                  <a:moveTo>
                    <a:pt x="29" y="0"/>
                  </a:moveTo>
                  <a:cubicBezTo>
                    <a:pt x="27" y="18"/>
                    <a:pt x="26" y="32"/>
                    <a:pt x="25" y="47"/>
                  </a:cubicBezTo>
                  <a:cubicBezTo>
                    <a:pt x="24" y="59"/>
                    <a:pt x="23" y="71"/>
                    <a:pt x="23" y="82"/>
                  </a:cubicBezTo>
                  <a:cubicBezTo>
                    <a:pt x="22" y="101"/>
                    <a:pt x="21" y="103"/>
                    <a:pt x="0" y="100"/>
                  </a:cubicBezTo>
                  <a:cubicBezTo>
                    <a:pt x="0" y="65"/>
                    <a:pt x="0" y="30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2" name="Freeform 58">
              <a:extLst>
                <a:ext uri="{FF2B5EF4-FFF2-40B4-BE49-F238E27FC236}">
                  <a16:creationId xmlns:a16="http://schemas.microsoft.com/office/drawing/2014/main" id="{2F737486-67FE-41BF-BD65-1145F1E9AE78}"/>
                </a:ext>
              </a:extLst>
            </p:cNvPr>
            <p:cNvSpPr>
              <a:spLocks/>
            </p:cNvSpPr>
            <p:nvPr/>
          </p:nvSpPr>
          <p:spPr bwMode="auto">
            <a:xfrm>
              <a:off x="9972676" y="2571750"/>
              <a:ext cx="136525" cy="184150"/>
            </a:xfrm>
            <a:custGeom>
              <a:avLst/>
              <a:gdLst>
                <a:gd name="T0" fmla="*/ 0 w 41"/>
                <a:gd name="T1" fmla="*/ 56 h 56"/>
                <a:gd name="T2" fmla="*/ 0 w 41"/>
                <a:gd name="T3" fmla="*/ 18 h 56"/>
                <a:gd name="T4" fmla="*/ 20 w 41"/>
                <a:gd name="T5" fmla="*/ 9 h 56"/>
                <a:gd name="T6" fmla="*/ 41 w 41"/>
                <a:gd name="T7" fmla="*/ 31 h 56"/>
                <a:gd name="T8" fmla="*/ 18 w 41"/>
                <a:gd name="T9" fmla="*/ 49 h 56"/>
                <a:gd name="T10" fmla="*/ 0 w 41"/>
                <a:gd name="T11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56">
                  <a:moveTo>
                    <a:pt x="0" y="56"/>
                  </a:moveTo>
                  <a:cubicBezTo>
                    <a:pt x="0" y="42"/>
                    <a:pt x="0" y="30"/>
                    <a:pt x="0" y="18"/>
                  </a:cubicBezTo>
                  <a:cubicBezTo>
                    <a:pt x="1" y="4"/>
                    <a:pt x="9" y="0"/>
                    <a:pt x="20" y="9"/>
                  </a:cubicBezTo>
                  <a:cubicBezTo>
                    <a:pt x="28" y="15"/>
                    <a:pt x="34" y="24"/>
                    <a:pt x="41" y="31"/>
                  </a:cubicBezTo>
                  <a:cubicBezTo>
                    <a:pt x="33" y="37"/>
                    <a:pt x="26" y="44"/>
                    <a:pt x="18" y="49"/>
                  </a:cubicBezTo>
                  <a:cubicBezTo>
                    <a:pt x="13" y="52"/>
                    <a:pt x="7" y="53"/>
                    <a:pt x="0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3" name="Freeform 59">
              <a:extLst>
                <a:ext uri="{FF2B5EF4-FFF2-40B4-BE49-F238E27FC236}">
                  <a16:creationId xmlns:a16="http://schemas.microsoft.com/office/drawing/2014/main" id="{64C81C86-701B-4078-9603-9DFCFD8607A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93863" y="2446338"/>
              <a:ext cx="2151063" cy="2154238"/>
            </a:xfrm>
            <a:custGeom>
              <a:avLst/>
              <a:gdLst>
                <a:gd name="T0" fmla="*/ 328 w 652"/>
                <a:gd name="T1" fmla="*/ 1 h 653"/>
                <a:gd name="T2" fmla="*/ 323 w 652"/>
                <a:gd name="T3" fmla="*/ 652 h 653"/>
                <a:gd name="T4" fmla="*/ 349 w 652"/>
                <a:gd name="T5" fmla="*/ 237 h 653"/>
                <a:gd name="T6" fmla="*/ 304 w 652"/>
                <a:gd name="T7" fmla="*/ 430 h 653"/>
                <a:gd name="T8" fmla="*/ 316 w 652"/>
                <a:gd name="T9" fmla="*/ 630 h 653"/>
                <a:gd name="T10" fmla="*/ 345 w 652"/>
                <a:gd name="T11" fmla="*/ 21 h 653"/>
                <a:gd name="T12" fmla="*/ 335 w 652"/>
                <a:gd name="T13" fmla="*/ 106 h 653"/>
                <a:gd name="T14" fmla="*/ 500 w 652"/>
                <a:gd name="T15" fmla="*/ 112 h 653"/>
                <a:gd name="T16" fmla="*/ 551 w 652"/>
                <a:gd name="T17" fmla="*/ 133 h 653"/>
                <a:gd name="T18" fmla="*/ 382 w 652"/>
                <a:gd name="T19" fmla="*/ 161 h 653"/>
                <a:gd name="T20" fmla="*/ 354 w 652"/>
                <a:gd name="T21" fmla="*/ 222 h 653"/>
                <a:gd name="T22" fmla="*/ 417 w 652"/>
                <a:gd name="T23" fmla="*/ 173 h 653"/>
                <a:gd name="T24" fmla="*/ 547 w 652"/>
                <a:gd name="T25" fmla="*/ 201 h 653"/>
                <a:gd name="T26" fmla="*/ 411 w 652"/>
                <a:gd name="T27" fmla="*/ 263 h 653"/>
                <a:gd name="T28" fmla="*/ 49 w 652"/>
                <a:gd name="T29" fmla="*/ 459 h 653"/>
                <a:gd name="T30" fmla="*/ 103 w 652"/>
                <a:gd name="T31" fmla="*/ 419 h 653"/>
                <a:gd name="T32" fmla="*/ 230 w 652"/>
                <a:gd name="T33" fmla="*/ 425 h 653"/>
                <a:gd name="T34" fmla="*/ 266 w 652"/>
                <a:gd name="T35" fmla="*/ 390 h 653"/>
                <a:gd name="T36" fmla="*/ 302 w 652"/>
                <a:gd name="T37" fmla="*/ 243 h 653"/>
                <a:gd name="T38" fmla="*/ 252 w 652"/>
                <a:gd name="T39" fmla="*/ 302 h 653"/>
                <a:gd name="T40" fmla="*/ 199 w 652"/>
                <a:gd name="T41" fmla="*/ 396 h 653"/>
                <a:gd name="T42" fmla="*/ 53 w 652"/>
                <a:gd name="T43" fmla="*/ 329 h 653"/>
                <a:gd name="T44" fmla="*/ 170 w 652"/>
                <a:gd name="T45" fmla="*/ 150 h 653"/>
                <a:gd name="T46" fmla="*/ 243 w 652"/>
                <a:gd name="T47" fmla="*/ 227 h 653"/>
                <a:gd name="T48" fmla="*/ 285 w 652"/>
                <a:gd name="T49" fmla="*/ 200 h 653"/>
                <a:gd name="T50" fmla="*/ 288 w 652"/>
                <a:gd name="T51" fmla="*/ 161 h 653"/>
                <a:gd name="T52" fmla="*/ 262 w 652"/>
                <a:gd name="T53" fmla="*/ 130 h 653"/>
                <a:gd name="T54" fmla="*/ 321 w 652"/>
                <a:gd name="T55" fmla="*/ 19 h 653"/>
                <a:gd name="T56" fmla="*/ 49 w 652"/>
                <a:gd name="T57" fmla="*/ 459 h 653"/>
                <a:gd name="T58" fmla="*/ 301 w 652"/>
                <a:gd name="T59" fmla="*/ 626 h 653"/>
                <a:gd name="T60" fmla="*/ 266 w 652"/>
                <a:gd name="T61" fmla="*/ 478 h 653"/>
                <a:gd name="T62" fmla="*/ 226 w 652"/>
                <a:gd name="T63" fmla="*/ 469 h 653"/>
                <a:gd name="T64" fmla="*/ 101 w 652"/>
                <a:gd name="T65" fmla="*/ 303 h 653"/>
                <a:gd name="T66" fmla="*/ 166 w 652"/>
                <a:gd name="T67" fmla="*/ 349 h 653"/>
                <a:gd name="T68" fmla="*/ 199 w 652"/>
                <a:gd name="T69" fmla="*/ 306 h 653"/>
                <a:gd name="T70" fmla="*/ 101 w 652"/>
                <a:gd name="T71" fmla="*/ 303 h 653"/>
                <a:gd name="T72" fmla="*/ 143 w 652"/>
                <a:gd name="T73" fmla="*/ 208 h 653"/>
                <a:gd name="T74" fmla="*/ 95 w 652"/>
                <a:gd name="T75" fmla="*/ 243 h 653"/>
                <a:gd name="T76" fmla="*/ 191 w 652"/>
                <a:gd name="T77" fmla="*/ 252 h 653"/>
                <a:gd name="T78" fmla="*/ 494 w 652"/>
                <a:gd name="T79" fmla="*/ 216 h 6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52" h="653">
                  <a:moveTo>
                    <a:pt x="1" y="325"/>
                  </a:moveTo>
                  <a:cubicBezTo>
                    <a:pt x="0" y="145"/>
                    <a:pt x="153" y="0"/>
                    <a:pt x="328" y="1"/>
                  </a:cubicBezTo>
                  <a:cubicBezTo>
                    <a:pt x="503" y="3"/>
                    <a:pt x="652" y="149"/>
                    <a:pt x="651" y="327"/>
                  </a:cubicBezTo>
                  <a:cubicBezTo>
                    <a:pt x="650" y="505"/>
                    <a:pt x="506" y="653"/>
                    <a:pt x="323" y="652"/>
                  </a:cubicBezTo>
                  <a:cubicBezTo>
                    <a:pt x="140" y="650"/>
                    <a:pt x="0" y="500"/>
                    <a:pt x="1" y="325"/>
                  </a:cubicBezTo>
                  <a:close/>
                  <a:moveTo>
                    <a:pt x="349" y="237"/>
                  </a:moveTo>
                  <a:cubicBezTo>
                    <a:pt x="341" y="264"/>
                    <a:pt x="333" y="287"/>
                    <a:pt x="326" y="311"/>
                  </a:cubicBezTo>
                  <a:cubicBezTo>
                    <a:pt x="315" y="350"/>
                    <a:pt x="302" y="388"/>
                    <a:pt x="304" y="430"/>
                  </a:cubicBezTo>
                  <a:cubicBezTo>
                    <a:pt x="307" y="483"/>
                    <a:pt x="309" y="536"/>
                    <a:pt x="320" y="589"/>
                  </a:cubicBezTo>
                  <a:cubicBezTo>
                    <a:pt x="323" y="603"/>
                    <a:pt x="329" y="617"/>
                    <a:pt x="316" y="630"/>
                  </a:cubicBezTo>
                  <a:cubicBezTo>
                    <a:pt x="465" y="636"/>
                    <a:pt x="613" y="527"/>
                    <a:pt x="628" y="357"/>
                  </a:cubicBezTo>
                  <a:cubicBezTo>
                    <a:pt x="646" y="156"/>
                    <a:pt x="489" y="26"/>
                    <a:pt x="345" y="21"/>
                  </a:cubicBezTo>
                  <a:cubicBezTo>
                    <a:pt x="345" y="28"/>
                    <a:pt x="346" y="35"/>
                    <a:pt x="345" y="42"/>
                  </a:cubicBezTo>
                  <a:cubicBezTo>
                    <a:pt x="342" y="63"/>
                    <a:pt x="338" y="85"/>
                    <a:pt x="335" y="106"/>
                  </a:cubicBezTo>
                  <a:cubicBezTo>
                    <a:pt x="333" y="118"/>
                    <a:pt x="339" y="125"/>
                    <a:pt x="350" y="122"/>
                  </a:cubicBezTo>
                  <a:cubicBezTo>
                    <a:pt x="399" y="108"/>
                    <a:pt x="450" y="113"/>
                    <a:pt x="500" y="112"/>
                  </a:cubicBezTo>
                  <a:cubicBezTo>
                    <a:pt x="515" y="111"/>
                    <a:pt x="530" y="119"/>
                    <a:pt x="544" y="124"/>
                  </a:cubicBezTo>
                  <a:cubicBezTo>
                    <a:pt x="547" y="125"/>
                    <a:pt x="550" y="129"/>
                    <a:pt x="551" y="133"/>
                  </a:cubicBezTo>
                  <a:cubicBezTo>
                    <a:pt x="555" y="151"/>
                    <a:pt x="548" y="160"/>
                    <a:pt x="529" y="161"/>
                  </a:cubicBezTo>
                  <a:cubicBezTo>
                    <a:pt x="480" y="161"/>
                    <a:pt x="431" y="160"/>
                    <a:pt x="382" y="161"/>
                  </a:cubicBezTo>
                  <a:cubicBezTo>
                    <a:pt x="369" y="161"/>
                    <a:pt x="354" y="164"/>
                    <a:pt x="345" y="171"/>
                  </a:cubicBezTo>
                  <a:cubicBezTo>
                    <a:pt x="332" y="180"/>
                    <a:pt x="339" y="211"/>
                    <a:pt x="354" y="222"/>
                  </a:cubicBezTo>
                  <a:cubicBezTo>
                    <a:pt x="355" y="220"/>
                    <a:pt x="356" y="218"/>
                    <a:pt x="357" y="216"/>
                  </a:cubicBezTo>
                  <a:cubicBezTo>
                    <a:pt x="368" y="190"/>
                    <a:pt x="385" y="172"/>
                    <a:pt x="417" y="173"/>
                  </a:cubicBezTo>
                  <a:cubicBezTo>
                    <a:pt x="451" y="174"/>
                    <a:pt x="486" y="174"/>
                    <a:pt x="521" y="176"/>
                  </a:cubicBezTo>
                  <a:cubicBezTo>
                    <a:pt x="535" y="177"/>
                    <a:pt x="545" y="188"/>
                    <a:pt x="547" y="201"/>
                  </a:cubicBezTo>
                  <a:cubicBezTo>
                    <a:pt x="553" y="234"/>
                    <a:pt x="539" y="253"/>
                    <a:pt x="506" y="256"/>
                  </a:cubicBezTo>
                  <a:cubicBezTo>
                    <a:pt x="474" y="259"/>
                    <a:pt x="442" y="261"/>
                    <a:pt x="411" y="263"/>
                  </a:cubicBezTo>
                  <a:cubicBezTo>
                    <a:pt x="387" y="264"/>
                    <a:pt x="368" y="256"/>
                    <a:pt x="349" y="237"/>
                  </a:cubicBezTo>
                  <a:close/>
                  <a:moveTo>
                    <a:pt x="49" y="459"/>
                  </a:moveTo>
                  <a:cubicBezTo>
                    <a:pt x="57" y="449"/>
                    <a:pt x="62" y="442"/>
                    <a:pt x="67" y="435"/>
                  </a:cubicBezTo>
                  <a:cubicBezTo>
                    <a:pt x="76" y="422"/>
                    <a:pt x="87" y="416"/>
                    <a:pt x="103" y="419"/>
                  </a:cubicBezTo>
                  <a:cubicBezTo>
                    <a:pt x="117" y="421"/>
                    <a:pt x="132" y="422"/>
                    <a:pt x="146" y="422"/>
                  </a:cubicBezTo>
                  <a:cubicBezTo>
                    <a:pt x="174" y="423"/>
                    <a:pt x="202" y="423"/>
                    <a:pt x="230" y="425"/>
                  </a:cubicBezTo>
                  <a:cubicBezTo>
                    <a:pt x="263" y="426"/>
                    <a:pt x="265" y="425"/>
                    <a:pt x="266" y="393"/>
                  </a:cubicBezTo>
                  <a:cubicBezTo>
                    <a:pt x="266" y="392"/>
                    <a:pt x="266" y="391"/>
                    <a:pt x="266" y="390"/>
                  </a:cubicBezTo>
                  <a:cubicBezTo>
                    <a:pt x="270" y="344"/>
                    <a:pt x="278" y="300"/>
                    <a:pt x="298" y="259"/>
                  </a:cubicBezTo>
                  <a:cubicBezTo>
                    <a:pt x="301" y="254"/>
                    <a:pt x="301" y="248"/>
                    <a:pt x="302" y="243"/>
                  </a:cubicBezTo>
                  <a:cubicBezTo>
                    <a:pt x="300" y="242"/>
                    <a:pt x="299" y="241"/>
                    <a:pt x="297" y="240"/>
                  </a:cubicBezTo>
                  <a:cubicBezTo>
                    <a:pt x="281" y="261"/>
                    <a:pt x="266" y="281"/>
                    <a:pt x="252" y="302"/>
                  </a:cubicBezTo>
                  <a:cubicBezTo>
                    <a:pt x="247" y="309"/>
                    <a:pt x="245" y="320"/>
                    <a:pt x="246" y="329"/>
                  </a:cubicBezTo>
                  <a:cubicBezTo>
                    <a:pt x="249" y="362"/>
                    <a:pt x="232" y="390"/>
                    <a:pt x="199" y="396"/>
                  </a:cubicBezTo>
                  <a:cubicBezTo>
                    <a:pt x="167" y="402"/>
                    <a:pt x="135" y="404"/>
                    <a:pt x="102" y="392"/>
                  </a:cubicBezTo>
                  <a:cubicBezTo>
                    <a:pt x="72" y="380"/>
                    <a:pt x="56" y="360"/>
                    <a:pt x="53" y="329"/>
                  </a:cubicBezTo>
                  <a:cubicBezTo>
                    <a:pt x="51" y="303"/>
                    <a:pt x="51" y="277"/>
                    <a:pt x="50" y="251"/>
                  </a:cubicBezTo>
                  <a:cubicBezTo>
                    <a:pt x="50" y="191"/>
                    <a:pt x="111" y="139"/>
                    <a:pt x="170" y="150"/>
                  </a:cubicBezTo>
                  <a:cubicBezTo>
                    <a:pt x="203" y="157"/>
                    <a:pt x="233" y="168"/>
                    <a:pt x="239" y="208"/>
                  </a:cubicBezTo>
                  <a:cubicBezTo>
                    <a:pt x="240" y="214"/>
                    <a:pt x="241" y="221"/>
                    <a:pt x="243" y="227"/>
                  </a:cubicBezTo>
                  <a:cubicBezTo>
                    <a:pt x="244" y="231"/>
                    <a:pt x="246" y="234"/>
                    <a:pt x="247" y="237"/>
                  </a:cubicBezTo>
                  <a:cubicBezTo>
                    <a:pt x="261" y="223"/>
                    <a:pt x="275" y="213"/>
                    <a:pt x="285" y="200"/>
                  </a:cubicBezTo>
                  <a:cubicBezTo>
                    <a:pt x="292" y="191"/>
                    <a:pt x="296" y="179"/>
                    <a:pt x="299" y="168"/>
                  </a:cubicBezTo>
                  <a:cubicBezTo>
                    <a:pt x="301" y="160"/>
                    <a:pt x="296" y="155"/>
                    <a:pt x="288" y="161"/>
                  </a:cubicBezTo>
                  <a:cubicBezTo>
                    <a:pt x="276" y="170"/>
                    <a:pt x="264" y="175"/>
                    <a:pt x="251" y="167"/>
                  </a:cubicBezTo>
                  <a:cubicBezTo>
                    <a:pt x="243" y="162"/>
                    <a:pt x="251" y="145"/>
                    <a:pt x="262" y="130"/>
                  </a:cubicBezTo>
                  <a:cubicBezTo>
                    <a:pt x="277" y="108"/>
                    <a:pt x="291" y="86"/>
                    <a:pt x="304" y="63"/>
                  </a:cubicBezTo>
                  <a:cubicBezTo>
                    <a:pt x="311" y="50"/>
                    <a:pt x="315" y="35"/>
                    <a:pt x="321" y="19"/>
                  </a:cubicBezTo>
                  <a:cubicBezTo>
                    <a:pt x="212" y="25"/>
                    <a:pt x="125" y="71"/>
                    <a:pt x="67" y="164"/>
                  </a:cubicBezTo>
                  <a:cubicBezTo>
                    <a:pt x="8" y="257"/>
                    <a:pt x="4" y="355"/>
                    <a:pt x="49" y="459"/>
                  </a:cubicBezTo>
                  <a:close/>
                  <a:moveTo>
                    <a:pt x="62" y="477"/>
                  </a:moveTo>
                  <a:cubicBezTo>
                    <a:pt x="97" y="556"/>
                    <a:pt x="244" y="647"/>
                    <a:pt x="301" y="626"/>
                  </a:cubicBezTo>
                  <a:cubicBezTo>
                    <a:pt x="285" y="613"/>
                    <a:pt x="277" y="597"/>
                    <a:pt x="275" y="577"/>
                  </a:cubicBezTo>
                  <a:cubicBezTo>
                    <a:pt x="272" y="544"/>
                    <a:pt x="269" y="511"/>
                    <a:pt x="266" y="478"/>
                  </a:cubicBezTo>
                  <a:cubicBezTo>
                    <a:pt x="266" y="468"/>
                    <a:pt x="265" y="462"/>
                    <a:pt x="253" y="466"/>
                  </a:cubicBezTo>
                  <a:cubicBezTo>
                    <a:pt x="244" y="468"/>
                    <a:pt x="235" y="469"/>
                    <a:pt x="226" y="469"/>
                  </a:cubicBezTo>
                  <a:cubicBezTo>
                    <a:pt x="172" y="472"/>
                    <a:pt x="118" y="475"/>
                    <a:pt x="62" y="477"/>
                  </a:cubicBezTo>
                  <a:close/>
                  <a:moveTo>
                    <a:pt x="101" y="303"/>
                  </a:moveTo>
                  <a:cubicBezTo>
                    <a:pt x="101" y="307"/>
                    <a:pt x="101" y="310"/>
                    <a:pt x="101" y="313"/>
                  </a:cubicBezTo>
                  <a:cubicBezTo>
                    <a:pt x="111" y="344"/>
                    <a:pt x="130" y="355"/>
                    <a:pt x="166" y="349"/>
                  </a:cubicBezTo>
                  <a:cubicBezTo>
                    <a:pt x="175" y="348"/>
                    <a:pt x="183" y="346"/>
                    <a:pt x="190" y="342"/>
                  </a:cubicBezTo>
                  <a:cubicBezTo>
                    <a:pt x="206" y="334"/>
                    <a:pt x="201" y="318"/>
                    <a:pt x="199" y="306"/>
                  </a:cubicBezTo>
                  <a:cubicBezTo>
                    <a:pt x="198" y="302"/>
                    <a:pt x="186" y="296"/>
                    <a:pt x="179" y="296"/>
                  </a:cubicBezTo>
                  <a:cubicBezTo>
                    <a:pt x="153" y="297"/>
                    <a:pt x="128" y="301"/>
                    <a:pt x="101" y="303"/>
                  </a:cubicBezTo>
                  <a:close/>
                  <a:moveTo>
                    <a:pt x="191" y="252"/>
                  </a:moveTo>
                  <a:cubicBezTo>
                    <a:pt x="189" y="212"/>
                    <a:pt x="180" y="207"/>
                    <a:pt x="143" y="208"/>
                  </a:cubicBezTo>
                  <a:cubicBezTo>
                    <a:pt x="141" y="208"/>
                    <a:pt x="139" y="208"/>
                    <a:pt x="137" y="209"/>
                  </a:cubicBezTo>
                  <a:cubicBezTo>
                    <a:pt x="116" y="212"/>
                    <a:pt x="99" y="226"/>
                    <a:pt x="95" y="243"/>
                  </a:cubicBezTo>
                  <a:cubicBezTo>
                    <a:pt x="94" y="251"/>
                    <a:pt x="92" y="262"/>
                    <a:pt x="106" y="261"/>
                  </a:cubicBezTo>
                  <a:cubicBezTo>
                    <a:pt x="134" y="258"/>
                    <a:pt x="162" y="255"/>
                    <a:pt x="191" y="252"/>
                  </a:cubicBezTo>
                  <a:close/>
                  <a:moveTo>
                    <a:pt x="403" y="219"/>
                  </a:moveTo>
                  <a:cubicBezTo>
                    <a:pt x="433" y="226"/>
                    <a:pt x="464" y="216"/>
                    <a:pt x="494" y="216"/>
                  </a:cubicBezTo>
                  <a:cubicBezTo>
                    <a:pt x="464" y="210"/>
                    <a:pt x="433" y="211"/>
                    <a:pt x="403" y="2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4" name="Freeform 60">
              <a:extLst>
                <a:ext uri="{FF2B5EF4-FFF2-40B4-BE49-F238E27FC236}">
                  <a16:creationId xmlns:a16="http://schemas.microsoft.com/office/drawing/2014/main" id="{610AF8D1-F9D6-4957-8A80-F4CABAEA020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79526" y="3052763"/>
              <a:ext cx="395288" cy="357188"/>
            </a:xfrm>
            <a:custGeom>
              <a:avLst/>
              <a:gdLst>
                <a:gd name="T0" fmla="*/ 0 w 120"/>
                <a:gd name="T1" fmla="*/ 90 h 108"/>
                <a:gd name="T2" fmla="*/ 5 w 120"/>
                <a:gd name="T3" fmla="*/ 35 h 108"/>
                <a:gd name="T4" fmla="*/ 53 w 120"/>
                <a:gd name="T5" fmla="*/ 7 h 108"/>
                <a:gd name="T6" fmla="*/ 98 w 120"/>
                <a:gd name="T7" fmla="*/ 17 h 108"/>
                <a:gd name="T8" fmla="*/ 119 w 120"/>
                <a:gd name="T9" fmla="*/ 43 h 108"/>
                <a:gd name="T10" fmla="*/ 116 w 120"/>
                <a:gd name="T11" fmla="*/ 89 h 108"/>
                <a:gd name="T12" fmla="*/ 92 w 120"/>
                <a:gd name="T13" fmla="*/ 106 h 108"/>
                <a:gd name="T14" fmla="*/ 42 w 120"/>
                <a:gd name="T15" fmla="*/ 96 h 108"/>
                <a:gd name="T16" fmla="*/ 0 w 120"/>
                <a:gd name="T17" fmla="*/ 90 h 108"/>
                <a:gd name="T18" fmla="*/ 97 w 120"/>
                <a:gd name="T19" fmla="*/ 76 h 108"/>
                <a:gd name="T20" fmla="*/ 69 w 120"/>
                <a:gd name="T21" fmla="*/ 37 h 108"/>
                <a:gd name="T22" fmla="*/ 39 w 120"/>
                <a:gd name="T23" fmla="*/ 33 h 108"/>
                <a:gd name="T24" fmla="*/ 23 w 120"/>
                <a:gd name="T25" fmla="*/ 41 h 108"/>
                <a:gd name="T26" fmla="*/ 30 w 120"/>
                <a:gd name="T27" fmla="*/ 64 h 108"/>
                <a:gd name="T28" fmla="*/ 97 w 120"/>
                <a:gd name="T29" fmla="*/ 76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0" h="108">
                  <a:moveTo>
                    <a:pt x="0" y="90"/>
                  </a:moveTo>
                  <a:cubicBezTo>
                    <a:pt x="2" y="69"/>
                    <a:pt x="2" y="52"/>
                    <a:pt x="5" y="35"/>
                  </a:cubicBezTo>
                  <a:cubicBezTo>
                    <a:pt x="10" y="10"/>
                    <a:pt x="28" y="0"/>
                    <a:pt x="53" y="7"/>
                  </a:cubicBezTo>
                  <a:cubicBezTo>
                    <a:pt x="68" y="10"/>
                    <a:pt x="83" y="13"/>
                    <a:pt x="98" y="17"/>
                  </a:cubicBezTo>
                  <a:cubicBezTo>
                    <a:pt x="111" y="20"/>
                    <a:pt x="120" y="29"/>
                    <a:pt x="119" y="43"/>
                  </a:cubicBezTo>
                  <a:cubicBezTo>
                    <a:pt x="118" y="59"/>
                    <a:pt x="116" y="74"/>
                    <a:pt x="116" y="89"/>
                  </a:cubicBezTo>
                  <a:cubicBezTo>
                    <a:pt x="115" y="106"/>
                    <a:pt x="104" y="108"/>
                    <a:pt x="92" y="106"/>
                  </a:cubicBezTo>
                  <a:cubicBezTo>
                    <a:pt x="75" y="103"/>
                    <a:pt x="59" y="99"/>
                    <a:pt x="42" y="96"/>
                  </a:cubicBezTo>
                  <a:cubicBezTo>
                    <a:pt x="28" y="94"/>
                    <a:pt x="15" y="92"/>
                    <a:pt x="0" y="90"/>
                  </a:cubicBezTo>
                  <a:close/>
                  <a:moveTo>
                    <a:pt x="97" y="76"/>
                  </a:moveTo>
                  <a:cubicBezTo>
                    <a:pt x="100" y="44"/>
                    <a:pt x="96" y="39"/>
                    <a:pt x="69" y="37"/>
                  </a:cubicBezTo>
                  <a:cubicBezTo>
                    <a:pt x="59" y="36"/>
                    <a:pt x="49" y="35"/>
                    <a:pt x="39" y="33"/>
                  </a:cubicBezTo>
                  <a:cubicBezTo>
                    <a:pt x="30" y="30"/>
                    <a:pt x="24" y="31"/>
                    <a:pt x="23" y="41"/>
                  </a:cubicBezTo>
                  <a:cubicBezTo>
                    <a:pt x="21" y="49"/>
                    <a:pt x="13" y="61"/>
                    <a:pt x="30" y="64"/>
                  </a:cubicBezTo>
                  <a:cubicBezTo>
                    <a:pt x="52" y="69"/>
                    <a:pt x="74" y="72"/>
                    <a:pt x="97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5" name="Freeform 61">
              <a:extLst>
                <a:ext uri="{FF2B5EF4-FFF2-40B4-BE49-F238E27FC236}">
                  <a16:creationId xmlns:a16="http://schemas.microsoft.com/office/drawing/2014/main" id="{5922493F-08AF-4327-844C-28BD91FE411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89163" y="4586288"/>
              <a:ext cx="382588" cy="385763"/>
            </a:xfrm>
            <a:custGeom>
              <a:avLst/>
              <a:gdLst>
                <a:gd name="T0" fmla="*/ 23 w 116"/>
                <a:gd name="T1" fmla="*/ 62 h 117"/>
                <a:gd name="T2" fmla="*/ 44 w 116"/>
                <a:gd name="T3" fmla="*/ 7 h 117"/>
                <a:gd name="T4" fmla="*/ 100 w 116"/>
                <a:gd name="T5" fmla="*/ 21 h 117"/>
                <a:gd name="T6" fmla="*/ 105 w 116"/>
                <a:gd name="T7" fmla="*/ 33 h 117"/>
                <a:gd name="T8" fmla="*/ 44 w 116"/>
                <a:gd name="T9" fmla="*/ 114 h 117"/>
                <a:gd name="T10" fmla="*/ 18 w 116"/>
                <a:gd name="T11" fmla="*/ 104 h 117"/>
                <a:gd name="T12" fmla="*/ 23 w 116"/>
                <a:gd name="T13" fmla="*/ 62 h 117"/>
                <a:gd name="T14" fmla="*/ 72 w 116"/>
                <a:gd name="T15" fmla="*/ 55 h 117"/>
                <a:gd name="T16" fmla="*/ 80 w 116"/>
                <a:gd name="T17" fmla="*/ 46 h 117"/>
                <a:gd name="T18" fmla="*/ 58 w 116"/>
                <a:gd name="T19" fmla="*/ 29 h 117"/>
                <a:gd name="T20" fmla="*/ 47 w 116"/>
                <a:gd name="T21" fmla="*/ 39 h 117"/>
                <a:gd name="T22" fmla="*/ 72 w 116"/>
                <a:gd name="T23" fmla="*/ 55 h 117"/>
                <a:gd name="T24" fmla="*/ 26 w 116"/>
                <a:gd name="T25" fmla="*/ 70 h 117"/>
                <a:gd name="T26" fmla="*/ 53 w 116"/>
                <a:gd name="T27" fmla="*/ 93 h 117"/>
                <a:gd name="T28" fmla="*/ 70 w 116"/>
                <a:gd name="T29" fmla="*/ 84 h 117"/>
                <a:gd name="T30" fmla="*/ 26 w 116"/>
                <a:gd name="T31" fmla="*/ 7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6" h="117">
                  <a:moveTo>
                    <a:pt x="23" y="62"/>
                  </a:moveTo>
                  <a:cubicBezTo>
                    <a:pt x="17" y="38"/>
                    <a:pt x="25" y="17"/>
                    <a:pt x="44" y="7"/>
                  </a:cubicBezTo>
                  <a:cubicBezTo>
                    <a:pt x="58" y="0"/>
                    <a:pt x="89" y="8"/>
                    <a:pt x="100" y="21"/>
                  </a:cubicBezTo>
                  <a:cubicBezTo>
                    <a:pt x="102" y="24"/>
                    <a:pt x="104" y="29"/>
                    <a:pt x="105" y="33"/>
                  </a:cubicBezTo>
                  <a:cubicBezTo>
                    <a:pt x="116" y="74"/>
                    <a:pt x="84" y="117"/>
                    <a:pt x="44" y="114"/>
                  </a:cubicBezTo>
                  <a:cubicBezTo>
                    <a:pt x="35" y="113"/>
                    <a:pt x="26" y="110"/>
                    <a:pt x="18" y="104"/>
                  </a:cubicBezTo>
                  <a:cubicBezTo>
                    <a:pt x="0" y="91"/>
                    <a:pt x="2" y="73"/>
                    <a:pt x="23" y="62"/>
                  </a:cubicBezTo>
                  <a:close/>
                  <a:moveTo>
                    <a:pt x="72" y="55"/>
                  </a:moveTo>
                  <a:cubicBezTo>
                    <a:pt x="74" y="53"/>
                    <a:pt x="77" y="49"/>
                    <a:pt x="80" y="46"/>
                  </a:cubicBezTo>
                  <a:cubicBezTo>
                    <a:pt x="73" y="40"/>
                    <a:pt x="66" y="33"/>
                    <a:pt x="58" y="29"/>
                  </a:cubicBezTo>
                  <a:cubicBezTo>
                    <a:pt x="57" y="28"/>
                    <a:pt x="47" y="35"/>
                    <a:pt x="47" y="39"/>
                  </a:cubicBezTo>
                  <a:cubicBezTo>
                    <a:pt x="48" y="52"/>
                    <a:pt x="58" y="53"/>
                    <a:pt x="72" y="55"/>
                  </a:cubicBezTo>
                  <a:close/>
                  <a:moveTo>
                    <a:pt x="26" y="70"/>
                  </a:moveTo>
                  <a:cubicBezTo>
                    <a:pt x="33" y="85"/>
                    <a:pt x="41" y="92"/>
                    <a:pt x="53" y="93"/>
                  </a:cubicBezTo>
                  <a:cubicBezTo>
                    <a:pt x="57" y="93"/>
                    <a:pt x="62" y="88"/>
                    <a:pt x="70" y="84"/>
                  </a:cubicBezTo>
                  <a:cubicBezTo>
                    <a:pt x="53" y="79"/>
                    <a:pt x="42" y="75"/>
                    <a:pt x="26" y="7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6" name="Freeform 62">
              <a:extLst>
                <a:ext uri="{FF2B5EF4-FFF2-40B4-BE49-F238E27FC236}">
                  <a16:creationId xmlns:a16="http://schemas.microsoft.com/office/drawing/2014/main" id="{7828D538-7CD2-4617-9914-0ECA6576CCC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40026" y="4649788"/>
              <a:ext cx="333375" cy="388938"/>
            </a:xfrm>
            <a:custGeom>
              <a:avLst/>
              <a:gdLst>
                <a:gd name="T0" fmla="*/ 0 w 101"/>
                <a:gd name="T1" fmla="*/ 56 h 118"/>
                <a:gd name="T2" fmla="*/ 58 w 101"/>
                <a:gd name="T3" fmla="*/ 0 h 118"/>
                <a:gd name="T4" fmla="*/ 84 w 101"/>
                <a:gd name="T5" fmla="*/ 14 h 118"/>
                <a:gd name="T6" fmla="*/ 99 w 101"/>
                <a:gd name="T7" fmla="*/ 75 h 118"/>
                <a:gd name="T8" fmla="*/ 68 w 101"/>
                <a:gd name="T9" fmla="*/ 113 h 118"/>
                <a:gd name="T10" fmla="*/ 17 w 101"/>
                <a:gd name="T11" fmla="*/ 94 h 118"/>
                <a:gd name="T12" fmla="*/ 0 w 101"/>
                <a:gd name="T13" fmla="*/ 56 h 118"/>
                <a:gd name="T14" fmla="*/ 31 w 101"/>
                <a:gd name="T15" fmla="*/ 52 h 118"/>
                <a:gd name="T16" fmla="*/ 42 w 101"/>
                <a:gd name="T17" fmla="*/ 80 h 118"/>
                <a:gd name="T18" fmla="*/ 60 w 101"/>
                <a:gd name="T19" fmla="*/ 89 h 118"/>
                <a:gd name="T20" fmla="*/ 72 w 101"/>
                <a:gd name="T21" fmla="*/ 71 h 118"/>
                <a:gd name="T22" fmla="*/ 68 w 101"/>
                <a:gd name="T23" fmla="*/ 46 h 118"/>
                <a:gd name="T24" fmla="*/ 46 w 101"/>
                <a:gd name="T25" fmla="*/ 24 h 118"/>
                <a:gd name="T26" fmla="*/ 31 w 101"/>
                <a:gd name="T27" fmla="*/ 52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1" h="118">
                  <a:moveTo>
                    <a:pt x="0" y="56"/>
                  </a:moveTo>
                  <a:cubicBezTo>
                    <a:pt x="3" y="20"/>
                    <a:pt x="24" y="0"/>
                    <a:pt x="58" y="0"/>
                  </a:cubicBezTo>
                  <a:cubicBezTo>
                    <a:pt x="69" y="0"/>
                    <a:pt x="78" y="5"/>
                    <a:pt x="84" y="14"/>
                  </a:cubicBezTo>
                  <a:cubicBezTo>
                    <a:pt x="95" y="33"/>
                    <a:pt x="101" y="53"/>
                    <a:pt x="99" y="75"/>
                  </a:cubicBezTo>
                  <a:cubicBezTo>
                    <a:pt x="97" y="94"/>
                    <a:pt x="84" y="109"/>
                    <a:pt x="68" y="113"/>
                  </a:cubicBezTo>
                  <a:cubicBezTo>
                    <a:pt x="49" y="118"/>
                    <a:pt x="26" y="110"/>
                    <a:pt x="17" y="94"/>
                  </a:cubicBezTo>
                  <a:cubicBezTo>
                    <a:pt x="10" y="82"/>
                    <a:pt x="6" y="68"/>
                    <a:pt x="0" y="56"/>
                  </a:cubicBezTo>
                  <a:close/>
                  <a:moveTo>
                    <a:pt x="31" y="52"/>
                  </a:moveTo>
                  <a:cubicBezTo>
                    <a:pt x="34" y="60"/>
                    <a:pt x="37" y="71"/>
                    <a:pt x="42" y="80"/>
                  </a:cubicBezTo>
                  <a:cubicBezTo>
                    <a:pt x="45" y="85"/>
                    <a:pt x="56" y="91"/>
                    <a:pt x="60" y="89"/>
                  </a:cubicBezTo>
                  <a:cubicBezTo>
                    <a:pt x="65" y="86"/>
                    <a:pt x="71" y="78"/>
                    <a:pt x="72" y="71"/>
                  </a:cubicBezTo>
                  <a:cubicBezTo>
                    <a:pt x="73" y="63"/>
                    <a:pt x="70" y="54"/>
                    <a:pt x="68" y="46"/>
                  </a:cubicBezTo>
                  <a:cubicBezTo>
                    <a:pt x="67" y="33"/>
                    <a:pt x="59" y="24"/>
                    <a:pt x="46" y="24"/>
                  </a:cubicBezTo>
                  <a:cubicBezTo>
                    <a:pt x="31" y="25"/>
                    <a:pt x="35" y="39"/>
                    <a:pt x="31" y="5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7" name="Freeform 63">
              <a:extLst>
                <a:ext uri="{FF2B5EF4-FFF2-40B4-BE49-F238E27FC236}">
                  <a16:creationId xmlns:a16="http://schemas.microsoft.com/office/drawing/2014/main" id="{09F0AB54-B4C4-407C-8E39-7AE4B555DAAE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4051" y="4451350"/>
              <a:ext cx="388938" cy="412750"/>
            </a:xfrm>
            <a:custGeom>
              <a:avLst/>
              <a:gdLst>
                <a:gd name="T0" fmla="*/ 42 w 118"/>
                <a:gd name="T1" fmla="*/ 54 h 125"/>
                <a:gd name="T2" fmla="*/ 51 w 118"/>
                <a:gd name="T3" fmla="*/ 49 h 125"/>
                <a:gd name="T4" fmla="*/ 101 w 118"/>
                <a:gd name="T5" fmla="*/ 48 h 125"/>
                <a:gd name="T6" fmla="*/ 99 w 118"/>
                <a:gd name="T7" fmla="*/ 108 h 125"/>
                <a:gd name="T8" fmla="*/ 50 w 118"/>
                <a:gd name="T9" fmla="*/ 122 h 125"/>
                <a:gd name="T10" fmla="*/ 39 w 118"/>
                <a:gd name="T11" fmla="*/ 108 h 125"/>
                <a:gd name="T12" fmla="*/ 55 w 118"/>
                <a:gd name="T13" fmla="*/ 98 h 125"/>
                <a:gd name="T14" fmla="*/ 84 w 118"/>
                <a:gd name="T15" fmla="*/ 71 h 125"/>
                <a:gd name="T16" fmla="*/ 75 w 118"/>
                <a:gd name="T17" fmla="*/ 60 h 125"/>
                <a:gd name="T18" fmla="*/ 57 w 118"/>
                <a:gd name="T19" fmla="*/ 66 h 125"/>
                <a:gd name="T20" fmla="*/ 12 w 118"/>
                <a:gd name="T21" fmla="*/ 59 h 125"/>
                <a:gd name="T22" fmla="*/ 9 w 118"/>
                <a:gd name="T23" fmla="*/ 49 h 125"/>
                <a:gd name="T24" fmla="*/ 1 w 118"/>
                <a:gd name="T25" fmla="*/ 33 h 125"/>
                <a:gd name="T26" fmla="*/ 17 w 118"/>
                <a:gd name="T27" fmla="*/ 23 h 125"/>
                <a:gd name="T28" fmla="*/ 54 w 118"/>
                <a:gd name="T29" fmla="*/ 2 h 125"/>
                <a:gd name="T30" fmla="*/ 70 w 118"/>
                <a:gd name="T31" fmla="*/ 3 h 125"/>
                <a:gd name="T32" fmla="*/ 67 w 118"/>
                <a:gd name="T33" fmla="*/ 20 h 125"/>
                <a:gd name="T34" fmla="*/ 48 w 118"/>
                <a:gd name="T35" fmla="*/ 32 h 125"/>
                <a:gd name="T36" fmla="*/ 42 w 118"/>
                <a:gd name="T37" fmla="*/ 54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8" h="125">
                  <a:moveTo>
                    <a:pt x="42" y="54"/>
                  </a:moveTo>
                  <a:cubicBezTo>
                    <a:pt x="46" y="52"/>
                    <a:pt x="49" y="51"/>
                    <a:pt x="51" y="49"/>
                  </a:cubicBezTo>
                  <a:cubicBezTo>
                    <a:pt x="67" y="36"/>
                    <a:pt x="92" y="34"/>
                    <a:pt x="101" y="48"/>
                  </a:cubicBezTo>
                  <a:cubicBezTo>
                    <a:pt x="118" y="73"/>
                    <a:pt x="118" y="91"/>
                    <a:pt x="99" y="108"/>
                  </a:cubicBezTo>
                  <a:cubicBezTo>
                    <a:pt x="85" y="120"/>
                    <a:pt x="68" y="125"/>
                    <a:pt x="50" y="122"/>
                  </a:cubicBezTo>
                  <a:cubicBezTo>
                    <a:pt x="44" y="120"/>
                    <a:pt x="35" y="118"/>
                    <a:pt x="39" y="108"/>
                  </a:cubicBezTo>
                  <a:cubicBezTo>
                    <a:pt x="42" y="101"/>
                    <a:pt x="44" y="95"/>
                    <a:pt x="55" y="98"/>
                  </a:cubicBezTo>
                  <a:cubicBezTo>
                    <a:pt x="79" y="104"/>
                    <a:pt x="90" y="94"/>
                    <a:pt x="84" y="71"/>
                  </a:cubicBezTo>
                  <a:cubicBezTo>
                    <a:pt x="83" y="67"/>
                    <a:pt x="78" y="60"/>
                    <a:pt x="75" y="60"/>
                  </a:cubicBezTo>
                  <a:cubicBezTo>
                    <a:pt x="69" y="60"/>
                    <a:pt x="60" y="62"/>
                    <a:pt x="57" y="66"/>
                  </a:cubicBezTo>
                  <a:cubicBezTo>
                    <a:pt x="37" y="95"/>
                    <a:pt x="25" y="87"/>
                    <a:pt x="12" y="59"/>
                  </a:cubicBezTo>
                  <a:cubicBezTo>
                    <a:pt x="11" y="55"/>
                    <a:pt x="10" y="52"/>
                    <a:pt x="9" y="49"/>
                  </a:cubicBezTo>
                  <a:cubicBezTo>
                    <a:pt x="6" y="43"/>
                    <a:pt x="0" y="37"/>
                    <a:pt x="1" y="33"/>
                  </a:cubicBezTo>
                  <a:cubicBezTo>
                    <a:pt x="4" y="29"/>
                    <a:pt x="11" y="27"/>
                    <a:pt x="17" y="23"/>
                  </a:cubicBezTo>
                  <a:cubicBezTo>
                    <a:pt x="29" y="16"/>
                    <a:pt x="41" y="8"/>
                    <a:pt x="54" y="2"/>
                  </a:cubicBezTo>
                  <a:cubicBezTo>
                    <a:pt x="58" y="0"/>
                    <a:pt x="65" y="3"/>
                    <a:pt x="70" y="3"/>
                  </a:cubicBezTo>
                  <a:cubicBezTo>
                    <a:pt x="69" y="9"/>
                    <a:pt x="70" y="17"/>
                    <a:pt x="67" y="20"/>
                  </a:cubicBezTo>
                  <a:cubicBezTo>
                    <a:pt x="62" y="26"/>
                    <a:pt x="55" y="28"/>
                    <a:pt x="48" y="32"/>
                  </a:cubicBezTo>
                  <a:cubicBezTo>
                    <a:pt x="41" y="37"/>
                    <a:pt x="35" y="43"/>
                    <a:pt x="42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8" name="Freeform 64">
              <a:extLst>
                <a:ext uri="{FF2B5EF4-FFF2-40B4-BE49-F238E27FC236}">
                  <a16:creationId xmlns:a16="http://schemas.microsoft.com/office/drawing/2014/main" id="{8EBBC6F4-E505-4979-9BE8-777C9D1441F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33776" y="2419350"/>
              <a:ext cx="449263" cy="436563"/>
            </a:xfrm>
            <a:custGeom>
              <a:avLst/>
              <a:gdLst>
                <a:gd name="T0" fmla="*/ 6 w 136"/>
                <a:gd name="T1" fmla="*/ 68 h 132"/>
                <a:gd name="T2" fmla="*/ 73 w 136"/>
                <a:gd name="T3" fmla="*/ 0 h 132"/>
                <a:gd name="T4" fmla="*/ 120 w 136"/>
                <a:gd name="T5" fmla="*/ 47 h 132"/>
                <a:gd name="T6" fmla="*/ 94 w 136"/>
                <a:gd name="T7" fmla="*/ 91 h 132"/>
                <a:gd name="T8" fmla="*/ 73 w 136"/>
                <a:gd name="T9" fmla="*/ 112 h 132"/>
                <a:gd name="T10" fmla="*/ 73 w 136"/>
                <a:gd name="T11" fmla="*/ 121 h 132"/>
                <a:gd name="T12" fmla="*/ 59 w 136"/>
                <a:gd name="T13" fmla="*/ 132 h 132"/>
                <a:gd name="T14" fmla="*/ 50 w 136"/>
                <a:gd name="T15" fmla="*/ 117 h 132"/>
                <a:gd name="T16" fmla="*/ 59 w 136"/>
                <a:gd name="T17" fmla="*/ 92 h 132"/>
                <a:gd name="T18" fmla="*/ 52 w 136"/>
                <a:gd name="T19" fmla="*/ 71 h 132"/>
                <a:gd name="T20" fmla="*/ 34 w 136"/>
                <a:gd name="T21" fmla="*/ 87 h 132"/>
                <a:gd name="T22" fmla="*/ 28 w 136"/>
                <a:gd name="T23" fmla="*/ 96 h 132"/>
                <a:gd name="T24" fmla="*/ 15 w 136"/>
                <a:gd name="T25" fmla="*/ 92 h 132"/>
                <a:gd name="T26" fmla="*/ 6 w 136"/>
                <a:gd name="T27" fmla="*/ 68 h 132"/>
                <a:gd name="T28" fmla="*/ 87 w 136"/>
                <a:gd name="T29" fmla="*/ 34 h 132"/>
                <a:gd name="T30" fmla="*/ 72 w 136"/>
                <a:gd name="T31" fmla="*/ 55 h 132"/>
                <a:gd name="T32" fmla="*/ 87 w 136"/>
                <a:gd name="T33" fmla="*/ 71 h 132"/>
                <a:gd name="T34" fmla="*/ 101 w 136"/>
                <a:gd name="T35" fmla="*/ 60 h 132"/>
                <a:gd name="T36" fmla="*/ 87 w 136"/>
                <a:gd name="T37" fmla="*/ 34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6" h="132">
                  <a:moveTo>
                    <a:pt x="6" y="68"/>
                  </a:moveTo>
                  <a:cubicBezTo>
                    <a:pt x="41" y="56"/>
                    <a:pt x="62" y="36"/>
                    <a:pt x="73" y="0"/>
                  </a:cubicBezTo>
                  <a:cubicBezTo>
                    <a:pt x="90" y="17"/>
                    <a:pt x="107" y="30"/>
                    <a:pt x="120" y="47"/>
                  </a:cubicBezTo>
                  <a:cubicBezTo>
                    <a:pt x="136" y="67"/>
                    <a:pt x="122" y="91"/>
                    <a:pt x="94" y="91"/>
                  </a:cubicBezTo>
                  <a:cubicBezTo>
                    <a:pt x="76" y="90"/>
                    <a:pt x="73" y="98"/>
                    <a:pt x="73" y="112"/>
                  </a:cubicBezTo>
                  <a:cubicBezTo>
                    <a:pt x="74" y="115"/>
                    <a:pt x="75" y="119"/>
                    <a:pt x="73" y="121"/>
                  </a:cubicBezTo>
                  <a:cubicBezTo>
                    <a:pt x="69" y="125"/>
                    <a:pt x="64" y="129"/>
                    <a:pt x="59" y="132"/>
                  </a:cubicBezTo>
                  <a:cubicBezTo>
                    <a:pt x="56" y="127"/>
                    <a:pt x="49" y="122"/>
                    <a:pt x="50" y="117"/>
                  </a:cubicBezTo>
                  <a:cubicBezTo>
                    <a:pt x="51" y="109"/>
                    <a:pt x="57" y="101"/>
                    <a:pt x="59" y="92"/>
                  </a:cubicBezTo>
                  <a:cubicBezTo>
                    <a:pt x="61" y="84"/>
                    <a:pt x="64" y="72"/>
                    <a:pt x="52" y="71"/>
                  </a:cubicBezTo>
                  <a:cubicBezTo>
                    <a:pt x="46" y="70"/>
                    <a:pt x="39" y="81"/>
                    <a:pt x="34" y="87"/>
                  </a:cubicBezTo>
                  <a:cubicBezTo>
                    <a:pt x="31" y="89"/>
                    <a:pt x="30" y="96"/>
                    <a:pt x="28" y="96"/>
                  </a:cubicBezTo>
                  <a:cubicBezTo>
                    <a:pt x="24" y="97"/>
                    <a:pt x="18" y="95"/>
                    <a:pt x="15" y="92"/>
                  </a:cubicBezTo>
                  <a:cubicBezTo>
                    <a:pt x="9" y="85"/>
                    <a:pt x="0" y="78"/>
                    <a:pt x="6" y="68"/>
                  </a:cubicBezTo>
                  <a:close/>
                  <a:moveTo>
                    <a:pt x="87" y="34"/>
                  </a:moveTo>
                  <a:cubicBezTo>
                    <a:pt x="80" y="43"/>
                    <a:pt x="71" y="50"/>
                    <a:pt x="72" y="55"/>
                  </a:cubicBezTo>
                  <a:cubicBezTo>
                    <a:pt x="73" y="61"/>
                    <a:pt x="81" y="68"/>
                    <a:pt x="87" y="71"/>
                  </a:cubicBezTo>
                  <a:cubicBezTo>
                    <a:pt x="94" y="74"/>
                    <a:pt x="102" y="68"/>
                    <a:pt x="101" y="60"/>
                  </a:cubicBezTo>
                  <a:cubicBezTo>
                    <a:pt x="99" y="52"/>
                    <a:pt x="93" y="45"/>
                    <a:pt x="87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9" name="Freeform 65">
              <a:extLst>
                <a:ext uri="{FF2B5EF4-FFF2-40B4-BE49-F238E27FC236}">
                  <a16:creationId xmlns:a16="http://schemas.microsoft.com/office/drawing/2014/main" id="{D58D79A9-9FF7-49BF-832A-1D13D52ECE64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9201" y="2782888"/>
              <a:ext cx="404813" cy="358775"/>
            </a:xfrm>
            <a:custGeom>
              <a:avLst/>
              <a:gdLst>
                <a:gd name="T0" fmla="*/ 0 w 123"/>
                <a:gd name="T1" fmla="*/ 34 h 109"/>
                <a:gd name="T2" fmla="*/ 33 w 123"/>
                <a:gd name="T3" fmla="*/ 17 h 109"/>
                <a:gd name="T4" fmla="*/ 36 w 123"/>
                <a:gd name="T5" fmla="*/ 19 h 109"/>
                <a:gd name="T6" fmla="*/ 31 w 123"/>
                <a:gd name="T7" fmla="*/ 31 h 109"/>
                <a:gd name="T8" fmla="*/ 33 w 123"/>
                <a:gd name="T9" fmla="*/ 79 h 109"/>
                <a:gd name="T10" fmla="*/ 46 w 123"/>
                <a:gd name="T11" fmla="*/ 83 h 109"/>
                <a:gd name="T12" fmla="*/ 51 w 123"/>
                <a:gd name="T13" fmla="*/ 72 h 109"/>
                <a:gd name="T14" fmla="*/ 50 w 123"/>
                <a:gd name="T15" fmla="*/ 48 h 109"/>
                <a:gd name="T16" fmla="*/ 79 w 123"/>
                <a:gd name="T17" fmla="*/ 3 h 109"/>
                <a:gd name="T18" fmla="*/ 116 w 123"/>
                <a:gd name="T19" fmla="*/ 38 h 109"/>
                <a:gd name="T20" fmla="*/ 119 w 123"/>
                <a:gd name="T21" fmla="*/ 55 h 109"/>
                <a:gd name="T22" fmla="*/ 98 w 123"/>
                <a:gd name="T23" fmla="*/ 82 h 109"/>
                <a:gd name="T24" fmla="*/ 102 w 123"/>
                <a:gd name="T25" fmla="*/ 49 h 109"/>
                <a:gd name="T26" fmla="*/ 84 w 123"/>
                <a:gd name="T27" fmla="*/ 20 h 109"/>
                <a:gd name="T28" fmla="*/ 75 w 123"/>
                <a:gd name="T29" fmla="*/ 50 h 109"/>
                <a:gd name="T30" fmla="*/ 78 w 123"/>
                <a:gd name="T31" fmla="*/ 79 h 109"/>
                <a:gd name="T32" fmla="*/ 57 w 123"/>
                <a:gd name="T33" fmla="*/ 103 h 109"/>
                <a:gd name="T34" fmla="*/ 6 w 123"/>
                <a:gd name="T35" fmla="*/ 65 h 109"/>
                <a:gd name="T36" fmla="*/ 0 w 123"/>
                <a:gd name="T37" fmla="*/ 34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3" h="109">
                  <a:moveTo>
                    <a:pt x="0" y="34"/>
                  </a:moveTo>
                  <a:cubicBezTo>
                    <a:pt x="10" y="29"/>
                    <a:pt x="21" y="23"/>
                    <a:pt x="33" y="17"/>
                  </a:cubicBezTo>
                  <a:cubicBezTo>
                    <a:pt x="34" y="17"/>
                    <a:pt x="35" y="18"/>
                    <a:pt x="36" y="19"/>
                  </a:cubicBezTo>
                  <a:cubicBezTo>
                    <a:pt x="34" y="23"/>
                    <a:pt x="34" y="28"/>
                    <a:pt x="31" y="31"/>
                  </a:cubicBezTo>
                  <a:cubicBezTo>
                    <a:pt x="19" y="43"/>
                    <a:pt x="20" y="68"/>
                    <a:pt x="33" y="79"/>
                  </a:cubicBezTo>
                  <a:cubicBezTo>
                    <a:pt x="37" y="82"/>
                    <a:pt x="42" y="84"/>
                    <a:pt x="46" y="83"/>
                  </a:cubicBezTo>
                  <a:cubicBezTo>
                    <a:pt x="49" y="82"/>
                    <a:pt x="51" y="76"/>
                    <a:pt x="51" y="72"/>
                  </a:cubicBezTo>
                  <a:cubicBezTo>
                    <a:pt x="52" y="64"/>
                    <a:pt x="51" y="56"/>
                    <a:pt x="50" y="48"/>
                  </a:cubicBezTo>
                  <a:cubicBezTo>
                    <a:pt x="47" y="26"/>
                    <a:pt x="60" y="5"/>
                    <a:pt x="79" y="3"/>
                  </a:cubicBezTo>
                  <a:cubicBezTo>
                    <a:pt x="96" y="0"/>
                    <a:pt x="113" y="16"/>
                    <a:pt x="116" y="38"/>
                  </a:cubicBezTo>
                  <a:cubicBezTo>
                    <a:pt x="117" y="43"/>
                    <a:pt x="117" y="49"/>
                    <a:pt x="119" y="55"/>
                  </a:cubicBezTo>
                  <a:cubicBezTo>
                    <a:pt x="123" y="73"/>
                    <a:pt x="118" y="80"/>
                    <a:pt x="98" y="82"/>
                  </a:cubicBezTo>
                  <a:cubicBezTo>
                    <a:pt x="99" y="71"/>
                    <a:pt x="102" y="60"/>
                    <a:pt x="102" y="49"/>
                  </a:cubicBezTo>
                  <a:cubicBezTo>
                    <a:pt x="102" y="34"/>
                    <a:pt x="91" y="17"/>
                    <a:pt x="84" y="20"/>
                  </a:cubicBezTo>
                  <a:cubicBezTo>
                    <a:pt x="70" y="26"/>
                    <a:pt x="75" y="40"/>
                    <a:pt x="75" y="50"/>
                  </a:cubicBezTo>
                  <a:cubicBezTo>
                    <a:pt x="75" y="60"/>
                    <a:pt x="77" y="69"/>
                    <a:pt x="78" y="79"/>
                  </a:cubicBezTo>
                  <a:cubicBezTo>
                    <a:pt x="79" y="93"/>
                    <a:pt x="71" y="101"/>
                    <a:pt x="57" y="103"/>
                  </a:cubicBezTo>
                  <a:cubicBezTo>
                    <a:pt x="31" y="109"/>
                    <a:pt x="10" y="93"/>
                    <a:pt x="6" y="65"/>
                  </a:cubicBezTo>
                  <a:cubicBezTo>
                    <a:pt x="5" y="55"/>
                    <a:pt x="2" y="46"/>
                    <a:pt x="0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0" name="Freeform 66">
              <a:extLst>
                <a:ext uri="{FF2B5EF4-FFF2-40B4-BE49-F238E27FC236}">
                  <a16:creationId xmlns:a16="http://schemas.microsoft.com/office/drawing/2014/main" id="{92E9720A-45CA-4D4E-A50E-4107F8608BE8}"/>
                </a:ext>
              </a:extLst>
            </p:cNvPr>
            <p:cNvSpPr>
              <a:spLocks/>
            </p:cNvSpPr>
            <p:nvPr/>
          </p:nvSpPr>
          <p:spPr bwMode="auto">
            <a:xfrm>
              <a:off x="2433638" y="2027238"/>
              <a:ext cx="319088" cy="376238"/>
            </a:xfrm>
            <a:custGeom>
              <a:avLst/>
              <a:gdLst>
                <a:gd name="T0" fmla="*/ 42 w 97"/>
                <a:gd name="T1" fmla="*/ 108 h 114"/>
                <a:gd name="T2" fmla="*/ 15 w 97"/>
                <a:gd name="T3" fmla="*/ 114 h 114"/>
                <a:gd name="T4" fmla="*/ 0 w 97"/>
                <a:gd name="T5" fmla="*/ 16 h 114"/>
                <a:gd name="T6" fmla="*/ 43 w 97"/>
                <a:gd name="T7" fmla="*/ 22 h 114"/>
                <a:gd name="T8" fmla="*/ 63 w 97"/>
                <a:gd name="T9" fmla="*/ 47 h 114"/>
                <a:gd name="T10" fmla="*/ 74 w 97"/>
                <a:gd name="T11" fmla="*/ 54 h 114"/>
                <a:gd name="T12" fmla="*/ 68 w 97"/>
                <a:gd name="T13" fmla="*/ 16 h 114"/>
                <a:gd name="T14" fmla="*/ 77 w 97"/>
                <a:gd name="T15" fmla="*/ 1 h 114"/>
                <a:gd name="T16" fmla="*/ 97 w 97"/>
                <a:gd name="T17" fmla="*/ 1 h 114"/>
                <a:gd name="T18" fmla="*/ 88 w 97"/>
                <a:gd name="T19" fmla="*/ 47 h 114"/>
                <a:gd name="T20" fmla="*/ 94 w 97"/>
                <a:gd name="T21" fmla="*/ 80 h 114"/>
                <a:gd name="T22" fmla="*/ 88 w 97"/>
                <a:gd name="T23" fmla="*/ 94 h 114"/>
                <a:gd name="T24" fmla="*/ 73 w 97"/>
                <a:gd name="T25" fmla="*/ 89 h 114"/>
                <a:gd name="T26" fmla="*/ 51 w 97"/>
                <a:gd name="T27" fmla="*/ 61 h 114"/>
                <a:gd name="T28" fmla="*/ 33 w 97"/>
                <a:gd name="T29" fmla="*/ 42 h 114"/>
                <a:gd name="T30" fmla="*/ 42 w 97"/>
                <a:gd name="T31" fmla="*/ 108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7" h="114">
                  <a:moveTo>
                    <a:pt x="42" y="108"/>
                  </a:moveTo>
                  <a:cubicBezTo>
                    <a:pt x="33" y="110"/>
                    <a:pt x="24" y="112"/>
                    <a:pt x="15" y="114"/>
                  </a:cubicBezTo>
                  <a:cubicBezTo>
                    <a:pt x="10" y="81"/>
                    <a:pt x="5" y="49"/>
                    <a:pt x="0" y="16"/>
                  </a:cubicBezTo>
                  <a:cubicBezTo>
                    <a:pt x="11" y="6"/>
                    <a:pt x="31" y="7"/>
                    <a:pt x="43" y="22"/>
                  </a:cubicBezTo>
                  <a:cubicBezTo>
                    <a:pt x="50" y="31"/>
                    <a:pt x="56" y="39"/>
                    <a:pt x="63" y="47"/>
                  </a:cubicBezTo>
                  <a:cubicBezTo>
                    <a:pt x="65" y="49"/>
                    <a:pt x="67" y="50"/>
                    <a:pt x="74" y="54"/>
                  </a:cubicBezTo>
                  <a:cubicBezTo>
                    <a:pt x="72" y="39"/>
                    <a:pt x="73" y="26"/>
                    <a:pt x="68" y="16"/>
                  </a:cubicBezTo>
                  <a:cubicBezTo>
                    <a:pt x="62" y="4"/>
                    <a:pt x="67" y="1"/>
                    <a:pt x="77" y="1"/>
                  </a:cubicBezTo>
                  <a:cubicBezTo>
                    <a:pt x="82" y="0"/>
                    <a:pt x="88" y="1"/>
                    <a:pt x="97" y="1"/>
                  </a:cubicBezTo>
                  <a:cubicBezTo>
                    <a:pt x="82" y="17"/>
                    <a:pt x="86" y="32"/>
                    <a:pt x="88" y="47"/>
                  </a:cubicBezTo>
                  <a:cubicBezTo>
                    <a:pt x="90" y="58"/>
                    <a:pt x="93" y="69"/>
                    <a:pt x="94" y="80"/>
                  </a:cubicBezTo>
                  <a:cubicBezTo>
                    <a:pt x="94" y="85"/>
                    <a:pt x="91" y="93"/>
                    <a:pt x="88" y="94"/>
                  </a:cubicBezTo>
                  <a:cubicBezTo>
                    <a:pt x="84" y="95"/>
                    <a:pt x="76" y="93"/>
                    <a:pt x="73" y="89"/>
                  </a:cubicBezTo>
                  <a:cubicBezTo>
                    <a:pt x="65" y="81"/>
                    <a:pt x="58" y="71"/>
                    <a:pt x="51" y="61"/>
                  </a:cubicBezTo>
                  <a:cubicBezTo>
                    <a:pt x="46" y="55"/>
                    <a:pt x="40" y="50"/>
                    <a:pt x="33" y="42"/>
                  </a:cubicBezTo>
                  <a:cubicBezTo>
                    <a:pt x="26" y="67"/>
                    <a:pt x="31" y="87"/>
                    <a:pt x="42" y="1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1" name="Freeform 67">
              <a:extLst>
                <a:ext uri="{FF2B5EF4-FFF2-40B4-BE49-F238E27FC236}">
                  <a16:creationId xmlns:a16="http://schemas.microsoft.com/office/drawing/2014/main" id="{9314FEE1-72BB-4EE1-AC5F-BA059C0E4A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8613" y="2357438"/>
              <a:ext cx="446088" cy="438150"/>
            </a:xfrm>
            <a:custGeom>
              <a:avLst/>
              <a:gdLst>
                <a:gd name="T0" fmla="*/ 103 w 135"/>
                <a:gd name="T1" fmla="*/ 108 h 133"/>
                <a:gd name="T2" fmla="*/ 88 w 135"/>
                <a:gd name="T3" fmla="*/ 125 h 133"/>
                <a:gd name="T4" fmla="*/ 69 w 135"/>
                <a:gd name="T5" fmla="*/ 122 h 133"/>
                <a:gd name="T6" fmla="*/ 27 w 135"/>
                <a:gd name="T7" fmla="*/ 82 h 133"/>
                <a:gd name="T8" fmla="*/ 0 w 135"/>
                <a:gd name="T9" fmla="*/ 63 h 133"/>
                <a:gd name="T10" fmla="*/ 26 w 135"/>
                <a:gd name="T11" fmla="*/ 41 h 133"/>
                <a:gd name="T12" fmla="*/ 79 w 135"/>
                <a:gd name="T13" fmla="*/ 54 h 133"/>
                <a:gd name="T14" fmla="*/ 47 w 135"/>
                <a:gd name="T15" fmla="*/ 21 h 133"/>
                <a:gd name="T16" fmla="*/ 66 w 135"/>
                <a:gd name="T17" fmla="*/ 0 h 133"/>
                <a:gd name="T18" fmla="*/ 135 w 135"/>
                <a:gd name="T19" fmla="*/ 78 h 133"/>
                <a:gd name="T20" fmla="*/ 41 w 135"/>
                <a:gd name="T21" fmla="*/ 62 h 133"/>
                <a:gd name="T22" fmla="*/ 103 w 135"/>
                <a:gd name="T23" fmla="*/ 108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5" h="133">
                  <a:moveTo>
                    <a:pt x="103" y="108"/>
                  </a:moveTo>
                  <a:cubicBezTo>
                    <a:pt x="98" y="115"/>
                    <a:pt x="93" y="120"/>
                    <a:pt x="88" y="125"/>
                  </a:cubicBezTo>
                  <a:cubicBezTo>
                    <a:pt x="80" y="132"/>
                    <a:pt x="77" y="133"/>
                    <a:pt x="69" y="122"/>
                  </a:cubicBezTo>
                  <a:cubicBezTo>
                    <a:pt x="58" y="106"/>
                    <a:pt x="42" y="95"/>
                    <a:pt x="27" y="82"/>
                  </a:cubicBezTo>
                  <a:cubicBezTo>
                    <a:pt x="19" y="75"/>
                    <a:pt x="10" y="70"/>
                    <a:pt x="0" y="63"/>
                  </a:cubicBezTo>
                  <a:cubicBezTo>
                    <a:pt x="1" y="48"/>
                    <a:pt x="21" y="50"/>
                    <a:pt x="26" y="41"/>
                  </a:cubicBezTo>
                  <a:cubicBezTo>
                    <a:pt x="45" y="45"/>
                    <a:pt x="62" y="49"/>
                    <a:pt x="79" y="54"/>
                  </a:cubicBezTo>
                  <a:cubicBezTo>
                    <a:pt x="80" y="38"/>
                    <a:pt x="66" y="24"/>
                    <a:pt x="47" y="21"/>
                  </a:cubicBezTo>
                  <a:cubicBezTo>
                    <a:pt x="48" y="10"/>
                    <a:pt x="48" y="10"/>
                    <a:pt x="66" y="0"/>
                  </a:cubicBezTo>
                  <a:cubicBezTo>
                    <a:pt x="83" y="30"/>
                    <a:pt x="109" y="51"/>
                    <a:pt x="135" y="78"/>
                  </a:cubicBezTo>
                  <a:cubicBezTo>
                    <a:pt x="102" y="83"/>
                    <a:pt x="76" y="61"/>
                    <a:pt x="41" y="62"/>
                  </a:cubicBezTo>
                  <a:cubicBezTo>
                    <a:pt x="62" y="82"/>
                    <a:pt x="75" y="103"/>
                    <a:pt x="103" y="1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2" name="Freeform 68">
              <a:extLst>
                <a:ext uri="{FF2B5EF4-FFF2-40B4-BE49-F238E27FC236}">
                  <a16:creationId xmlns:a16="http://schemas.microsoft.com/office/drawing/2014/main" id="{83C2B933-A746-42FB-BBFA-A76FCC81E9FD}"/>
                </a:ext>
              </a:extLst>
            </p:cNvPr>
            <p:cNvSpPr>
              <a:spLocks/>
            </p:cNvSpPr>
            <p:nvPr/>
          </p:nvSpPr>
          <p:spPr bwMode="auto">
            <a:xfrm>
              <a:off x="3267076" y="2214563"/>
              <a:ext cx="412750" cy="422275"/>
            </a:xfrm>
            <a:custGeom>
              <a:avLst/>
              <a:gdLst>
                <a:gd name="T0" fmla="*/ 84 w 125"/>
                <a:gd name="T1" fmla="*/ 113 h 128"/>
                <a:gd name="T2" fmla="*/ 53 w 125"/>
                <a:gd name="T3" fmla="*/ 118 h 128"/>
                <a:gd name="T4" fmla="*/ 0 w 125"/>
                <a:gd name="T5" fmla="*/ 81 h 128"/>
                <a:gd name="T6" fmla="*/ 23 w 125"/>
                <a:gd name="T7" fmla="*/ 64 h 128"/>
                <a:gd name="T8" fmla="*/ 54 w 125"/>
                <a:gd name="T9" fmla="*/ 12 h 128"/>
                <a:gd name="T10" fmla="*/ 68 w 125"/>
                <a:gd name="T11" fmla="*/ 6 h 128"/>
                <a:gd name="T12" fmla="*/ 117 w 125"/>
                <a:gd name="T13" fmla="*/ 37 h 128"/>
                <a:gd name="T14" fmla="*/ 125 w 125"/>
                <a:gd name="T15" fmla="*/ 51 h 128"/>
                <a:gd name="T16" fmla="*/ 120 w 125"/>
                <a:gd name="T17" fmla="*/ 57 h 128"/>
                <a:gd name="T18" fmla="*/ 107 w 125"/>
                <a:gd name="T19" fmla="*/ 49 h 128"/>
                <a:gd name="T20" fmla="*/ 74 w 125"/>
                <a:gd name="T21" fmla="*/ 28 h 128"/>
                <a:gd name="T22" fmla="*/ 56 w 125"/>
                <a:gd name="T23" fmla="*/ 49 h 128"/>
                <a:gd name="T24" fmla="*/ 100 w 125"/>
                <a:gd name="T25" fmla="*/ 72 h 128"/>
                <a:gd name="T26" fmla="*/ 90 w 125"/>
                <a:gd name="T27" fmla="*/ 86 h 128"/>
                <a:gd name="T28" fmla="*/ 76 w 125"/>
                <a:gd name="T29" fmla="*/ 84 h 128"/>
                <a:gd name="T30" fmla="*/ 64 w 125"/>
                <a:gd name="T31" fmla="*/ 72 h 128"/>
                <a:gd name="T32" fmla="*/ 40 w 125"/>
                <a:gd name="T33" fmla="*/ 74 h 128"/>
                <a:gd name="T34" fmla="*/ 45 w 125"/>
                <a:gd name="T35" fmla="*/ 99 h 128"/>
                <a:gd name="T36" fmla="*/ 84 w 125"/>
                <a:gd name="T37" fmla="*/ 11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5" h="128">
                  <a:moveTo>
                    <a:pt x="84" y="113"/>
                  </a:moveTo>
                  <a:cubicBezTo>
                    <a:pt x="80" y="123"/>
                    <a:pt x="68" y="128"/>
                    <a:pt x="53" y="118"/>
                  </a:cubicBezTo>
                  <a:cubicBezTo>
                    <a:pt x="37" y="108"/>
                    <a:pt x="21" y="96"/>
                    <a:pt x="0" y="81"/>
                  </a:cubicBezTo>
                  <a:cubicBezTo>
                    <a:pt x="8" y="75"/>
                    <a:pt x="18" y="71"/>
                    <a:pt x="23" y="64"/>
                  </a:cubicBezTo>
                  <a:cubicBezTo>
                    <a:pt x="35" y="48"/>
                    <a:pt x="44" y="30"/>
                    <a:pt x="54" y="12"/>
                  </a:cubicBezTo>
                  <a:cubicBezTo>
                    <a:pt x="57" y="6"/>
                    <a:pt x="60" y="0"/>
                    <a:pt x="68" y="6"/>
                  </a:cubicBezTo>
                  <a:cubicBezTo>
                    <a:pt x="84" y="16"/>
                    <a:pt x="101" y="26"/>
                    <a:pt x="117" y="37"/>
                  </a:cubicBezTo>
                  <a:cubicBezTo>
                    <a:pt x="121" y="39"/>
                    <a:pt x="123" y="46"/>
                    <a:pt x="125" y="51"/>
                  </a:cubicBezTo>
                  <a:cubicBezTo>
                    <a:pt x="125" y="52"/>
                    <a:pt x="121" y="57"/>
                    <a:pt x="120" y="57"/>
                  </a:cubicBezTo>
                  <a:cubicBezTo>
                    <a:pt x="116" y="55"/>
                    <a:pt x="111" y="52"/>
                    <a:pt x="107" y="49"/>
                  </a:cubicBezTo>
                  <a:cubicBezTo>
                    <a:pt x="96" y="42"/>
                    <a:pt x="85" y="35"/>
                    <a:pt x="74" y="28"/>
                  </a:cubicBezTo>
                  <a:cubicBezTo>
                    <a:pt x="68" y="35"/>
                    <a:pt x="63" y="41"/>
                    <a:pt x="56" y="49"/>
                  </a:cubicBezTo>
                  <a:cubicBezTo>
                    <a:pt x="71" y="57"/>
                    <a:pt x="84" y="64"/>
                    <a:pt x="100" y="72"/>
                  </a:cubicBezTo>
                  <a:cubicBezTo>
                    <a:pt x="98" y="75"/>
                    <a:pt x="96" y="82"/>
                    <a:pt x="90" y="86"/>
                  </a:cubicBezTo>
                  <a:cubicBezTo>
                    <a:pt x="88" y="88"/>
                    <a:pt x="80" y="87"/>
                    <a:pt x="76" y="84"/>
                  </a:cubicBezTo>
                  <a:cubicBezTo>
                    <a:pt x="71" y="82"/>
                    <a:pt x="68" y="76"/>
                    <a:pt x="64" y="72"/>
                  </a:cubicBezTo>
                  <a:cubicBezTo>
                    <a:pt x="55" y="65"/>
                    <a:pt x="48" y="63"/>
                    <a:pt x="40" y="74"/>
                  </a:cubicBezTo>
                  <a:cubicBezTo>
                    <a:pt x="33" y="85"/>
                    <a:pt x="32" y="94"/>
                    <a:pt x="45" y="99"/>
                  </a:cubicBezTo>
                  <a:cubicBezTo>
                    <a:pt x="58" y="104"/>
                    <a:pt x="71" y="108"/>
                    <a:pt x="84" y="1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3" name="Freeform 69">
              <a:extLst>
                <a:ext uri="{FF2B5EF4-FFF2-40B4-BE49-F238E27FC236}">
                  <a16:creationId xmlns:a16="http://schemas.microsoft.com/office/drawing/2014/main" id="{B834414A-DB12-465B-B1FA-8965FFBC10F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3176" y="3432175"/>
              <a:ext cx="407988" cy="303213"/>
            </a:xfrm>
            <a:custGeom>
              <a:avLst/>
              <a:gdLst>
                <a:gd name="T0" fmla="*/ 0 w 124"/>
                <a:gd name="T1" fmla="*/ 32 h 92"/>
                <a:gd name="T2" fmla="*/ 11 w 124"/>
                <a:gd name="T3" fmla="*/ 0 h 92"/>
                <a:gd name="T4" fmla="*/ 64 w 124"/>
                <a:gd name="T5" fmla="*/ 8 h 92"/>
                <a:gd name="T6" fmla="*/ 71 w 124"/>
                <a:gd name="T7" fmla="*/ 7 h 92"/>
                <a:gd name="T8" fmla="*/ 113 w 124"/>
                <a:gd name="T9" fmla="*/ 19 h 92"/>
                <a:gd name="T10" fmla="*/ 114 w 124"/>
                <a:gd name="T11" fmla="*/ 70 h 92"/>
                <a:gd name="T12" fmla="*/ 90 w 124"/>
                <a:gd name="T13" fmla="*/ 83 h 92"/>
                <a:gd name="T14" fmla="*/ 41 w 124"/>
                <a:gd name="T15" fmla="*/ 87 h 92"/>
                <a:gd name="T16" fmla="*/ 12 w 124"/>
                <a:gd name="T17" fmla="*/ 92 h 92"/>
                <a:gd name="T18" fmla="*/ 32 w 124"/>
                <a:gd name="T19" fmla="*/ 66 h 92"/>
                <a:gd name="T20" fmla="*/ 85 w 124"/>
                <a:gd name="T21" fmla="*/ 66 h 92"/>
                <a:gd name="T22" fmla="*/ 103 w 124"/>
                <a:gd name="T23" fmla="*/ 51 h 92"/>
                <a:gd name="T24" fmla="*/ 87 w 124"/>
                <a:gd name="T25" fmla="*/ 23 h 92"/>
                <a:gd name="T26" fmla="*/ 16 w 124"/>
                <a:gd name="T27" fmla="*/ 32 h 92"/>
                <a:gd name="T28" fmla="*/ 0 w 124"/>
                <a:gd name="T29" fmla="*/ 3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4" h="92">
                  <a:moveTo>
                    <a:pt x="0" y="32"/>
                  </a:moveTo>
                  <a:cubicBezTo>
                    <a:pt x="4" y="20"/>
                    <a:pt x="7" y="11"/>
                    <a:pt x="11" y="0"/>
                  </a:cubicBezTo>
                  <a:cubicBezTo>
                    <a:pt x="28" y="20"/>
                    <a:pt x="47" y="7"/>
                    <a:pt x="64" y="8"/>
                  </a:cubicBezTo>
                  <a:cubicBezTo>
                    <a:pt x="66" y="9"/>
                    <a:pt x="69" y="7"/>
                    <a:pt x="71" y="7"/>
                  </a:cubicBezTo>
                  <a:cubicBezTo>
                    <a:pt x="87" y="5"/>
                    <a:pt x="104" y="4"/>
                    <a:pt x="113" y="19"/>
                  </a:cubicBezTo>
                  <a:cubicBezTo>
                    <a:pt x="122" y="35"/>
                    <a:pt x="124" y="54"/>
                    <a:pt x="114" y="70"/>
                  </a:cubicBezTo>
                  <a:cubicBezTo>
                    <a:pt x="110" y="77"/>
                    <a:pt x="99" y="81"/>
                    <a:pt x="90" y="83"/>
                  </a:cubicBezTo>
                  <a:cubicBezTo>
                    <a:pt x="74" y="86"/>
                    <a:pt x="57" y="85"/>
                    <a:pt x="41" y="87"/>
                  </a:cubicBezTo>
                  <a:cubicBezTo>
                    <a:pt x="31" y="88"/>
                    <a:pt x="21" y="90"/>
                    <a:pt x="12" y="92"/>
                  </a:cubicBezTo>
                  <a:cubicBezTo>
                    <a:pt x="8" y="69"/>
                    <a:pt x="10" y="66"/>
                    <a:pt x="32" y="66"/>
                  </a:cubicBezTo>
                  <a:cubicBezTo>
                    <a:pt x="50" y="66"/>
                    <a:pt x="68" y="67"/>
                    <a:pt x="85" y="66"/>
                  </a:cubicBezTo>
                  <a:cubicBezTo>
                    <a:pt x="94" y="65"/>
                    <a:pt x="103" y="65"/>
                    <a:pt x="103" y="51"/>
                  </a:cubicBezTo>
                  <a:cubicBezTo>
                    <a:pt x="104" y="33"/>
                    <a:pt x="100" y="23"/>
                    <a:pt x="87" y="23"/>
                  </a:cubicBezTo>
                  <a:cubicBezTo>
                    <a:pt x="63" y="23"/>
                    <a:pt x="39" y="18"/>
                    <a:pt x="16" y="32"/>
                  </a:cubicBezTo>
                  <a:cubicBezTo>
                    <a:pt x="13" y="34"/>
                    <a:pt x="7" y="32"/>
                    <a:pt x="0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4" name="Freeform 70">
              <a:extLst>
                <a:ext uri="{FF2B5EF4-FFF2-40B4-BE49-F238E27FC236}">
                  <a16:creationId xmlns:a16="http://schemas.microsoft.com/office/drawing/2014/main" id="{A90EC90A-DDB5-4057-8BEB-C5AF63269196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8738" y="3792538"/>
              <a:ext cx="434975" cy="285750"/>
            </a:xfrm>
            <a:custGeom>
              <a:avLst/>
              <a:gdLst>
                <a:gd name="T0" fmla="*/ 119 w 132"/>
                <a:gd name="T1" fmla="*/ 22 h 87"/>
                <a:gd name="T2" fmla="*/ 131 w 132"/>
                <a:gd name="T3" fmla="*/ 48 h 87"/>
                <a:gd name="T4" fmla="*/ 125 w 132"/>
                <a:gd name="T5" fmla="*/ 58 h 87"/>
                <a:gd name="T6" fmla="*/ 74 w 132"/>
                <a:gd name="T7" fmla="*/ 69 h 87"/>
                <a:gd name="T8" fmla="*/ 33 w 132"/>
                <a:gd name="T9" fmla="*/ 87 h 87"/>
                <a:gd name="T10" fmla="*/ 18 w 132"/>
                <a:gd name="T11" fmla="*/ 63 h 87"/>
                <a:gd name="T12" fmla="*/ 6 w 132"/>
                <a:gd name="T13" fmla="*/ 30 h 87"/>
                <a:gd name="T14" fmla="*/ 19 w 132"/>
                <a:gd name="T15" fmla="*/ 9 h 87"/>
                <a:gd name="T16" fmla="*/ 28 w 132"/>
                <a:gd name="T17" fmla="*/ 49 h 87"/>
                <a:gd name="T18" fmla="*/ 45 w 132"/>
                <a:gd name="T19" fmla="*/ 57 h 87"/>
                <a:gd name="T20" fmla="*/ 59 w 132"/>
                <a:gd name="T21" fmla="*/ 41 h 87"/>
                <a:gd name="T22" fmla="*/ 47 w 132"/>
                <a:gd name="T23" fmla="*/ 18 h 87"/>
                <a:gd name="T24" fmla="*/ 42 w 132"/>
                <a:gd name="T25" fmla="*/ 10 h 87"/>
                <a:gd name="T26" fmla="*/ 52 w 132"/>
                <a:gd name="T27" fmla="*/ 2 h 87"/>
                <a:gd name="T28" fmla="*/ 62 w 132"/>
                <a:gd name="T29" fmla="*/ 0 h 87"/>
                <a:gd name="T30" fmla="*/ 83 w 132"/>
                <a:gd name="T31" fmla="*/ 42 h 87"/>
                <a:gd name="T32" fmla="*/ 119 w 132"/>
                <a:gd name="T33" fmla="*/ 22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2" h="87">
                  <a:moveTo>
                    <a:pt x="119" y="22"/>
                  </a:moveTo>
                  <a:cubicBezTo>
                    <a:pt x="124" y="32"/>
                    <a:pt x="129" y="39"/>
                    <a:pt x="131" y="48"/>
                  </a:cubicBezTo>
                  <a:cubicBezTo>
                    <a:pt x="132" y="50"/>
                    <a:pt x="126" y="58"/>
                    <a:pt x="125" y="58"/>
                  </a:cubicBezTo>
                  <a:cubicBezTo>
                    <a:pt x="106" y="52"/>
                    <a:pt x="90" y="64"/>
                    <a:pt x="74" y="69"/>
                  </a:cubicBezTo>
                  <a:cubicBezTo>
                    <a:pt x="61" y="73"/>
                    <a:pt x="48" y="80"/>
                    <a:pt x="33" y="87"/>
                  </a:cubicBezTo>
                  <a:cubicBezTo>
                    <a:pt x="29" y="81"/>
                    <a:pt x="22" y="72"/>
                    <a:pt x="18" y="63"/>
                  </a:cubicBezTo>
                  <a:cubicBezTo>
                    <a:pt x="13" y="52"/>
                    <a:pt x="10" y="41"/>
                    <a:pt x="6" y="30"/>
                  </a:cubicBezTo>
                  <a:cubicBezTo>
                    <a:pt x="0" y="15"/>
                    <a:pt x="5" y="8"/>
                    <a:pt x="19" y="9"/>
                  </a:cubicBezTo>
                  <a:cubicBezTo>
                    <a:pt x="22" y="23"/>
                    <a:pt x="25" y="36"/>
                    <a:pt x="28" y="49"/>
                  </a:cubicBezTo>
                  <a:cubicBezTo>
                    <a:pt x="31" y="59"/>
                    <a:pt x="35" y="60"/>
                    <a:pt x="45" y="57"/>
                  </a:cubicBezTo>
                  <a:cubicBezTo>
                    <a:pt x="54" y="54"/>
                    <a:pt x="62" y="51"/>
                    <a:pt x="59" y="41"/>
                  </a:cubicBezTo>
                  <a:cubicBezTo>
                    <a:pt x="56" y="33"/>
                    <a:pt x="51" y="26"/>
                    <a:pt x="47" y="18"/>
                  </a:cubicBezTo>
                  <a:cubicBezTo>
                    <a:pt x="45" y="15"/>
                    <a:pt x="41" y="11"/>
                    <a:pt x="42" y="10"/>
                  </a:cubicBezTo>
                  <a:cubicBezTo>
                    <a:pt x="44" y="6"/>
                    <a:pt x="48" y="4"/>
                    <a:pt x="52" y="2"/>
                  </a:cubicBezTo>
                  <a:cubicBezTo>
                    <a:pt x="56" y="1"/>
                    <a:pt x="62" y="1"/>
                    <a:pt x="62" y="0"/>
                  </a:cubicBezTo>
                  <a:cubicBezTo>
                    <a:pt x="69" y="15"/>
                    <a:pt x="74" y="30"/>
                    <a:pt x="83" y="42"/>
                  </a:cubicBezTo>
                  <a:cubicBezTo>
                    <a:pt x="87" y="48"/>
                    <a:pt x="112" y="34"/>
                    <a:pt x="119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5" name="Freeform 71">
              <a:extLst>
                <a:ext uri="{FF2B5EF4-FFF2-40B4-BE49-F238E27FC236}">
                  <a16:creationId xmlns:a16="http://schemas.microsoft.com/office/drawing/2014/main" id="{E7582C38-381E-4C0E-AB43-A7541560074A}"/>
                </a:ext>
              </a:extLst>
            </p:cNvPr>
            <p:cNvSpPr>
              <a:spLocks/>
            </p:cNvSpPr>
            <p:nvPr/>
          </p:nvSpPr>
          <p:spPr bwMode="auto">
            <a:xfrm>
              <a:off x="3821113" y="3821113"/>
              <a:ext cx="422275" cy="303213"/>
            </a:xfrm>
            <a:custGeom>
              <a:avLst/>
              <a:gdLst>
                <a:gd name="T0" fmla="*/ 123 w 128"/>
                <a:gd name="T1" fmla="*/ 2 h 92"/>
                <a:gd name="T2" fmla="*/ 98 w 128"/>
                <a:gd name="T3" fmla="*/ 35 h 92"/>
                <a:gd name="T4" fmla="*/ 69 w 128"/>
                <a:gd name="T5" fmla="*/ 36 h 92"/>
                <a:gd name="T6" fmla="*/ 67 w 128"/>
                <a:gd name="T7" fmla="*/ 43 h 92"/>
                <a:gd name="T8" fmla="*/ 100 w 128"/>
                <a:gd name="T9" fmla="*/ 69 h 92"/>
                <a:gd name="T10" fmla="*/ 104 w 128"/>
                <a:gd name="T11" fmla="*/ 66 h 92"/>
                <a:gd name="T12" fmla="*/ 103 w 128"/>
                <a:gd name="T13" fmla="*/ 82 h 92"/>
                <a:gd name="T14" fmla="*/ 96 w 128"/>
                <a:gd name="T15" fmla="*/ 92 h 92"/>
                <a:gd name="T16" fmla="*/ 86 w 128"/>
                <a:gd name="T17" fmla="*/ 88 h 92"/>
                <a:gd name="T18" fmla="*/ 50 w 128"/>
                <a:gd name="T19" fmla="*/ 50 h 92"/>
                <a:gd name="T20" fmla="*/ 0 w 128"/>
                <a:gd name="T21" fmla="*/ 42 h 92"/>
                <a:gd name="T22" fmla="*/ 11 w 128"/>
                <a:gd name="T23" fmla="*/ 3 h 92"/>
                <a:gd name="T24" fmla="*/ 22 w 128"/>
                <a:gd name="T25" fmla="*/ 1 h 92"/>
                <a:gd name="T26" fmla="*/ 65 w 128"/>
                <a:gd name="T27" fmla="*/ 19 h 92"/>
                <a:gd name="T28" fmla="*/ 123 w 128"/>
                <a:gd name="T29" fmla="*/ 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8" h="92">
                  <a:moveTo>
                    <a:pt x="123" y="2"/>
                  </a:moveTo>
                  <a:cubicBezTo>
                    <a:pt x="128" y="19"/>
                    <a:pt x="117" y="34"/>
                    <a:pt x="98" y="35"/>
                  </a:cubicBezTo>
                  <a:cubicBezTo>
                    <a:pt x="88" y="35"/>
                    <a:pt x="79" y="36"/>
                    <a:pt x="69" y="36"/>
                  </a:cubicBezTo>
                  <a:cubicBezTo>
                    <a:pt x="69" y="38"/>
                    <a:pt x="68" y="41"/>
                    <a:pt x="67" y="43"/>
                  </a:cubicBezTo>
                  <a:cubicBezTo>
                    <a:pt x="78" y="52"/>
                    <a:pt x="89" y="60"/>
                    <a:pt x="100" y="69"/>
                  </a:cubicBezTo>
                  <a:cubicBezTo>
                    <a:pt x="101" y="68"/>
                    <a:pt x="102" y="67"/>
                    <a:pt x="104" y="66"/>
                  </a:cubicBezTo>
                  <a:cubicBezTo>
                    <a:pt x="104" y="72"/>
                    <a:pt x="104" y="77"/>
                    <a:pt x="103" y="82"/>
                  </a:cubicBezTo>
                  <a:cubicBezTo>
                    <a:pt x="102" y="86"/>
                    <a:pt x="99" y="90"/>
                    <a:pt x="96" y="92"/>
                  </a:cubicBezTo>
                  <a:cubicBezTo>
                    <a:pt x="94" y="92"/>
                    <a:pt x="89" y="90"/>
                    <a:pt x="86" y="88"/>
                  </a:cubicBezTo>
                  <a:cubicBezTo>
                    <a:pt x="74" y="75"/>
                    <a:pt x="62" y="63"/>
                    <a:pt x="50" y="50"/>
                  </a:cubicBezTo>
                  <a:cubicBezTo>
                    <a:pt x="37" y="36"/>
                    <a:pt x="21" y="35"/>
                    <a:pt x="0" y="42"/>
                  </a:cubicBezTo>
                  <a:cubicBezTo>
                    <a:pt x="4" y="27"/>
                    <a:pt x="7" y="15"/>
                    <a:pt x="11" y="3"/>
                  </a:cubicBezTo>
                  <a:cubicBezTo>
                    <a:pt x="11" y="1"/>
                    <a:pt x="21" y="0"/>
                    <a:pt x="22" y="1"/>
                  </a:cubicBezTo>
                  <a:cubicBezTo>
                    <a:pt x="36" y="21"/>
                    <a:pt x="44" y="24"/>
                    <a:pt x="65" y="19"/>
                  </a:cubicBezTo>
                  <a:cubicBezTo>
                    <a:pt x="84" y="14"/>
                    <a:pt x="103" y="8"/>
                    <a:pt x="12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6" name="Freeform 72">
              <a:extLst>
                <a:ext uri="{FF2B5EF4-FFF2-40B4-BE49-F238E27FC236}">
                  <a16:creationId xmlns:a16="http://schemas.microsoft.com/office/drawing/2014/main" id="{D0DD4D10-1656-40C1-B205-895F2F9E661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60576" y="2116138"/>
              <a:ext cx="352425" cy="379413"/>
            </a:xfrm>
            <a:custGeom>
              <a:avLst/>
              <a:gdLst>
                <a:gd name="T0" fmla="*/ 76 w 107"/>
                <a:gd name="T1" fmla="*/ 0 h 115"/>
                <a:gd name="T2" fmla="*/ 94 w 107"/>
                <a:gd name="T3" fmla="*/ 50 h 115"/>
                <a:gd name="T4" fmla="*/ 97 w 107"/>
                <a:gd name="T5" fmla="*/ 58 h 115"/>
                <a:gd name="T6" fmla="*/ 71 w 107"/>
                <a:gd name="T7" fmla="*/ 109 h 115"/>
                <a:gd name="T8" fmla="*/ 24 w 107"/>
                <a:gd name="T9" fmla="*/ 85 h 115"/>
                <a:gd name="T10" fmla="*/ 2 w 107"/>
                <a:gd name="T11" fmla="*/ 39 h 115"/>
                <a:gd name="T12" fmla="*/ 1 w 107"/>
                <a:gd name="T13" fmla="*/ 30 h 115"/>
                <a:gd name="T14" fmla="*/ 30 w 107"/>
                <a:gd name="T15" fmla="*/ 18 h 115"/>
                <a:gd name="T16" fmla="*/ 49 w 107"/>
                <a:gd name="T17" fmla="*/ 86 h 115"/>
                <a:gd name="T18" fmla="*/ 84 w 107"/>
                <a:gd name="T19" fmla="*/ 94 h 115"/>
                <a:gd name="T20" fmla="*/ 87 w 107"/>
                <a:gd name="T21" fmla="*/ 80 h 115"/>
                <a:gd name="T22" fmla="*/ 62 w 107"/>
                <a:gd name="T23" fmla="*/ 18 h 115"/>
                <a:gd name="T24" fmla="*/ 72 w 107"/>
                <a:gd name="T25" fmla="*/ 0 h 115"/>
                <a:gd name="T26" fmla="*/ 76 w 107"/>
                <a:gd name="T27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7" h="115">
                  <a:moveTo>
                    <a:pt x="76" y="0"/>
                  </a:moveTo>
                  <a:cubicBezTo>
                    <a:pt x="82" y="18"/>
                    <a:pt x="88" y="34"/>
                    <a:pt x="94" y="50"/>
                  </a:cubicBezTo>
                  <a:cubicBezTo>
                    <a:pt x="95" y="53"/>
                    <a:pt x="96" y="56"/>
                    <a:pt x="97" y="58"/>
                  </a:cubicBezTo>
                  <a:cubicBezTo>
                    <a:pt x="107" y="98"/>
                    <a:pt x="102" y="101"/>
                    <a:pt x="71" y="109"/>
                  </a:cubicBezTo>
                  <a:cubicBezTo>
                    <a:pt x="45" y="115"/>
                    <a:pt x="34" y="109"/>
                    <a:pt x="24" y="85"/>
                  </a:cubicBezTo>
                  <a:cubicBezTo>
                    <a:pt x="17" y="69"/>
                    <a:pt x="9" y="54"/>
                    <a:pt x="2" y="39"/>
                  </a:cubicBezTo>
                  <a:cubicBezTo>
                    <a:pt x="0" y="36"/>
                    <a:pt x="0" y="30"/>
                    <a:pt x="1" y="30"/>
                  </a:cubicBezTo>
                  <a:cubicBezTo>
                    <a:pt x="10" y="25"/>
                    <a:pt x="20" y="21"/>
                    <a:pt x="30" y="18"/>
                  </a:cubicBezTo>
                  <a:cubicBezTo>
                    <a:pt x="24" y="46"/>
                    <a:pt x="41" y="65"/>
                    <a:pt x="49" y="86"/>
                  </a:cubicBezTo>
                  <a:cubicBezTo>
                    <a:pt x="54" y="100"/>
                    <a:pt x="72" y="103"/>
                    <a:pt x="84" y="94"/>
                  </a:cubicBezTo>
                  <a:cubicBezTo>
                    <a:pt x="87" y="91"/>
                    <a:pt x="89" y="84"/>
                    <a:pt x="87" y="80"/>
                  </a:cubicBezTo>
                  <a:cubicBezTo>
                    <a:pt x="80" y="59"/>
                    <a:pt x="71" y="38"/>
                    <a:pt x="62" y="18"/>
                  </a:cubicBezTo>
                  <a:cubicBezTo>
                    <a:pt x="55" y="3"/>
                    <a:pt x="56" y="1"/>
                    <a:pt x="72" y="0"/>
                  </a:cubicBezTo>
                  <a:cubicBezTo>
                    <a:pt x="74" y="0"/>
                    <a:pt x="76" y="0"/>
                    <a:pt x="7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7" name="Freeform 73">
              <a:extLst>
                <a:ext uri="{FF2B5EF4-FFF2-40B4-BE49-F238E27FC236}">
                  <a16:creationId xmlns:a16="http://schemas.microsoft.com/office/drawing/2014/main" id="{F8D0021A-1942-4312-A0FB-32A40404ADC3}"/>
                </a:ext>
              </a:extLst>
            </p:cNvPr>
            <p:cNvSpPr>
              <a:spLocks/>
            </p:cNvSpPr>
            <p:nvPr/>
          </p:nvSpPr>
          <p:spPr bwMode="auto">
            <a:xfrm>
              <a:off x="3876676" y="3416300"/>
              <a:ext cx="385763" cy="319088"/>
            </a:xfrm>
            <a:custGeom>
              <a:avLst/>
              <a:gdLst>
                <a:gd name="T0" fmla="*/ 8 w 117"/>
                <a:gd name="T1" fmla="*/ 72 h 97"/>
                <a:gd name="T2" fmla="*/ 14 w 117"/>
                <a:gd name="T3" fmla="*/ 25 h 97"/>
                <a:gd name="T4" fmla="*/ 93 w 117"/>
                <a:gd name="T5" fmla="*/ 40 h 97"/>
                <a:gd name="T6" fmla="*/ 101 w 117"/>
                <a:gd name="T7" fmla="*/ 24 h 97"/>
                <a:gd name="T8" fmla="*/ 94 w 117"/>
                <a:gd name="T9" fmla="*/ 9 h 97"/>
                <a:gd name="T10" fmla="*/ 116 w 117"/>
                <a:gd name="T11" fmla="*/ 0 h 97"/>
                <a:gd name="T12" fmla="*/ 116 w 117"/>
                <a:gd name="T13" fmla="*/ 83 h 97"/>
                <a:gd name="T14" fmla="*/ 93 w 117"/>
                <a:gd name="T15" fmla="*/ 93 h 97"/>
                <a:gd name="T16" fmla="*/ 96 w 117"/>
                <a:gd name="T17" fmla="*/ 82 h 97"/>
                <a:gd name="T18" fmla="*/ 84 w 117"/>
                <a:gd name="T19" fmla="*/ 63 h 97"/>
                <a:gd name="T20" fmla="*/ 62 w 117"/>
                <a:gd name="T21" fmla="*/ 61 h 97"/>
                <a:gd name="T22" fmla="*/ 8 w 117"/>
                <a:gd name="T23" fmla="*/ 72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7" h="97">
                  <a:moveTo>
                    <a:pt x="8" y="72"/>
                  </a:moveTo>
                  <a:cubicBezTo>
                    <a:pt x="0" y="51"/>
                    <a:pt x="2" y="40"/>
                    <a:pt x="14" y="25"/>
                  </a:cubicBezTo>
                  <a:cubicBezTo>
                    <a:pt x="38" y="42"/>
                    <a:pt x="66" y="37"/>
                    <a:pt x="93" y="40"/>
                  </a:cubicBezTo>
                  <a:cubicBezTo>
                    <a:pt x="102" y="42"/>
                    <a:pt x="106" y="32"/>
                    <a:pt x="101" y="24"/>
                  </a:cubicBezTo>
                  <a:cubicBezTo>
                    <a:pt x="99" y="19"/>
                    <a:pt x="97" y="14"/>
                    <a:pt x="94" y="9"/>
                  </a:cubicBezTo>
                  <a:cubicBezTo>
                    <a:pt x="101" y="6"/>
                    <a:pt x="108" y="3"/>
                    <a:pt x="116" y="0"/>
                  </a:cubicBezTo>
                  <a:cubicBezTo>
                    <a:pt x="116" y="30"/>
                    <a:pt x="117" y="57"/>
                    <a:pt x="116" y="83"/>
                  </a:cubicBezTo>
                  <a:cubicBezTo>
                    <a:pt x="115" y="97"/>
                    <a:pt x="102" y="89"/>
                    <a:pt x="93" y="93"/>
                  </a:cubicBezTo>
                  <a:cubicBezTo>
                    <a:pt x="95" y="88"/>
                    <a:pt x="95" y="85"/>
                    <a:pt x="96" y="82"/>
                  </a:cubicBezTo>
                  <a:cubicBezTo>
                    <a:pt x="104" y="64"/>
                    <a:pt x="103" y="63"/>
                    <a:pt x="84" y="63"/>
                  </a:cubicBezTo>
                  <a:cubicBezTo>
                    <a:pt x="77" y="63"/>
                    <a:pt x="69" y="63"/>
                    <a:pt x="62" y="61"/>
                  </a:cubicBezTo>
                  <a:cubicBezTo>
                    <a:pt x="43" y="56"/>
                    <a:pt x="25" y="57"/>
                    <a:pt x="8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8" name="Freeform 74">
              <a:extLst>
                <a:ext uri="{FF2B5EF4-FFF2-40B4-BE49-F238E27FC236}">
                  <a16:creationId xmlns:a16="http://schemas.microsoft.com/office/drawing/2014/main" id="{53E2F649-6725-43D2-9DC0-EFA2C0375BC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50976" y="2773363"/>
              <a:ext cx="371475" cy="315913"/>
            </a:xfrm>
            <a:custGeom>
              <a:avLst/>
              <a:gdLst>
                <a:gd name="T0" fmla="*/ 113 w 113"/>
                <a:gd name="T1" fmla="*/ 18 h 96"/>
                <a:gd name="T2" fmla="*/ 96 w 113"/>
                <a:gd name="T3" fmla="*/ 32 h 96"/>
                <a:gd name="T4" fmla="*/ 70 w 113"/>
                <a:gd name="T5" fmla="*/ 31 h 96"/>
                <a:gd name="T6" fmla="*/ 62 w 113"/>
                <a:gd name="T7" fmla="*/ 52 h 96"/>
                <a:gd name="T8" fmla="*/ 86 w 113"/>
                <a:gd name="T9" fmla="*/ 75 h 96"/>
                <a:gd name="T10" fmla="*/ 71 w 113"/>
                <a:gd name="T11" fmla="*/ 94 h 96"/>
                <a:gd name="T12" fmla="*/ 59 w 113"/>
                <a:gd name="T13" fmla="*/ 91 h 96"/>
                <a:gd name="T14" fmla="*/ 2 w 113"/>
                <a:gd name="T15" fmla="*/ 16 h 96"/>
                <a:gd name="T16" fmla="*/ 1 w 113"/>
                <a:gd name="T17" fmla="*/ 4 h 96"/>
                <a:gd name="T18" fmla="*/ 12 w 113"/>
                <a:gd name="T19" fmla="*/ 1 h 96"/>
                <a:gd name="T20" fmla="*/ 113 w 113"/>
                <a:gd name="T21" fmla="*/ 18 h 96"/>
                <a:gd name="T22" fmla="*/ 22 w 113"/>
                <a:gd name="T23" fmla="*/ 15 h 96"/>
                <a:gd name="T24" fmla="*/ 45 w 113"/>
                <a:gd name="T25" fmla="*/ 43 h 96"/>
                <a:gd name="T26" fmla="*/ 55 w 113"/>
                <a:gd name="T27" fmla="*/ 23 h 96"/>
                <a:gd name="T28" fmla="*/ 22 w 113"/>
                <a:gd name="T29" fmla="*/ 15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3" h="96">
                  <a:moveTo>
                    <a:pt x="113" y="18"/>
                  </a:moveTo>
                  <a:cubicBezTo>
                    <a:pt x="113" y="34"/>
                    <a:pt x="108" y="38"/>
                    <a:pt x="96" y="32"/>
                  </a:cubicBezTo>
                  <a:cubicBezTo>
                    <a:pt x="87" y="28"/>
                    <a:pt x="78" y="21"/>
                    <a:pt x="70" y="31"/>
                  </a:cubicBezTo>
                  <a:cubicBezTo>
                    <a:pt x="65" y="37"/>
                    <a:pt x="60" y="47"/>
                    <a:pt x="62" y="52"/>
                  </a:cubicBezTo>
                  <a:cubicBezTo>
                    <a:pt x="66" y="60"/>
                    <a:pt x="76" y="66"/>
                    <a:pt x="86" y="75"/>
                  </a:cubicBezTo>
                  <a:cubicBezTo>
                    <a:pt x="83" y="79"/>
                    <a:pt x="78" y="87"/>
                    <a:pt x="71" y="94"/>
                  </a:cubicBezTo>
                  <a:cubicBezTo>
                    <a:pt x="69" y="96"/>
                    <a:pt x="61" y="93"/>
                    <a:pt x="59" y="91"/>
                  </a:cubicBezTo>
                  <a:cubicBezTo>
                    <a:pt x="40" y="66"/>
                    <a:pt x="21" y="41"/>
                    <a:pt x="2" y="16"/>
                  </a:cubicBezTo>
                  <a:cubicBezTo>
                    <a:pt x="0" y="13"/>
                    <a:pt x="0" y="7"/>
                    <a:pt x="1" y="4"/>
                  </a:cubicBezTo>
                  <a:cubicBezTo>
                    <a:pt x="3" y="2"/>
                    <a:pt x="9" y="0"/>
                    <a:pt x="12" y="1"/>
                  </a:cubicBezTo>
                  <a:cubicBezTo>
                    <a:pt x="46" y="6"/>
                    <a:pt x="79" y="12"/>
                    <a:pt x="113" y="18"/>
                  </a:cubicBezTo>
                  <a:close/>
                  <a:moveTo>
                    <a:pt x="22" y="15"/>
                  </a:moveTo>
                  <a:cubicBezTo>
                    <a:pt x="31" y="26"/>
                    <a:pt x="37" y="34"/>
                    <a:pt x="45" y="43"/>
                  </a:cubicBezTo>
                  <a:cubicBezTo>
                    <a:pt x="48" y="35"/>
                    <a:pt x="51" y="29"/>
                    <a:pt x="55" y="23"/>
                  </a:cubicBezTo>
                  <a:cubicBezTo>
                    <a:pt x="44" y="20"/>
                    <a:pt x="35" y="18"/>
                    <a:pt x="22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9" name="Freeform 75">
              <a:extLst>
                <a:ext uri="{FF2B5EF4-FFF2-40B4-BE49-F238E27FC236}">
                  <a16:creationId xmlns:a16="http://schemas.microsoft.com/office/drawing/2014/main" id="{C7EC3662-0236-4704-B34D-E7576E60FDC3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7626" y="3132138"/>
              <a:ext cx="422275" cy="257175"/>
            </a:xfrm>
            <a:custGeom>
              <a:avLst/>
              <a:gdLst>
                <a:gd name="T0" fmla="*/ 23 w 128"/>
                <a:gd name="T1" fmla="*/ 30 h 78"/>
                <a:gd name="T2" fmla="*/ 82 w 128"/>
                <a:gd name="T3" fmla="*/ 22 h 78"/>
                <a:gd name="T4" fmla="*/ 108 w 128"/>
                <a:gd name="T5" fmla="*/ 0 h 78"/>
                <a:gd name="T6" fmla="*/ 119 w 128"/>
                <a:gd name="T7" fmla="*/ 13 h 78"/>
                <a:gd name="T8" fmla="*/ 126 w 128"/>
                <a:gd name="T9" fmla="*/ 39 h 78"/>
                <a:gd name="T10" fmla="*/ 113 w 128"/>
                <a:gd name="T11" fmla="*/ 52 h 78"/>
                <a:gd name="T12" fmla="*/ 46 w 128"/>
                <a:gd name="T13" fmla="*/ 54 h 78"/>
                <a:gd name="T14" fmla="*/ 21 w 128"/>
                <a:gd name="T15" fmla="*/ 70 h 78"/>
                <a:gd name="T16" fmla="*/ 7 w 128"/>
                <a:gd name="T17" fmla="*/ 69 h 78"/>
                <a:gd name="T18" fmla="*/ 1 w 128"/>
                <a:gd name="T19" fmla="*/ 26 h 78"/>
                <a:gd name="T20" fmla="*/ 8 w 128"/>
                <a:gd name="T21" fmla="*/ 16 h 78"/>
                <a:gd name="T22" fmla="*/ 23 w 128"/>
                <a:gd name="T23" fmla="*/ 3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8" h="78">
                  <a:moveTo>
                    <a:pt x="23" y="30"/>
                  </a:moveTo>
                  <a:cubicBezTo>
                    <a:pt x="41" y="28"/>
                    <a:pt x="62" y="25"/>
                    <a:pt x="82" y="22"/>
                  </a:cubicBezTo>
                  <a:cubicBezTo>
                    <a:pt x="95" y="21"/>
                    <a:pt x="105" y="18"/>
                    <a:pt x="108" y="0"/>
                  </a:cubicBezTo>
                  <a:cubicBezTo>
                    <a:pt x="113" y="6"/>
                    <a:pt x="118" y="9"/>
                    <a:pt x="119" y="13"/>
                  </a:cubicBezTo>
                  <a:cubicBezTo>
                    <a:pt x="122" y="21"/>
                    <a:pt x="124" y="30"/>
                    <a:pt x="126" y="39"/>
                  </a:cubicBezTo>
                  <a:cubicBezTo>
                    <a:pt x="128" y="49"/>
                    <a:pt x="122" y="56"/>
                    <a:pt x="113" y="52"/>
                  </a:cubicBezTo>
                  <a:cubicBezTo>
                    <a:pt x="90" y="40"/>
                    <a:pt x="68" y="51"/>
                    <a:pt x="46" y="54"/>
                  </a:cubicBezTo>
                  <a:cubicBezTo>
                    <a:pt x="35" y="55"/>
                    <a:pt x="25" y="57"/>
                    <a:pt x="21" y="70"/>
                  </a:cubicBezTo>
                  <a:cubicBezTo>
                    <a:pt x="19" y="77"/>
                    <a:pt x="9" y="78"/>
                    <a:pt x="7" y="69"/>
                  </a:cubicBezTo>
                  <a:cubicBezTo>
                    <a:pt x="3" y="55"/>
                    <a:pt x="2" y="41"/>
                    <a:pt x="1" y="26"/>
                  </a:cubicBezTo>
                  <a:cubicBezTo>
                    <a:pt x="0" y="23"/>
                    <a:pt x="5" y="20"/>
                    <a:pt x="8" y="16"/>
                  </a:cubicBezTo>
                  <a:cubicBezTo>
                    <a:pt x="12" y="20"/>
                    <a:pt x="17" y="24"/>
                    <a:pt x="23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0" name="Freeform 76">
              <a:extLst>
                <a:ext uri="{FF2B5EF4-FFF2-40B4-BE49-F238E27FC236}">
                  <a16:creationId xmlns:a16="http://schemas.microsoft.com/office/drawing/2014/main" id="{A709C433-54D8-4911-B136-3C0CC3B3A595}"/>
                </a:ext>
              </a:extLst>
            </p:cNvPr>
            <p:cNvSpPr>
              <a:spLocks/>
            </p:cNvSpPr>
            <p:nvPr/>
          </p:nvSpPr>
          <p:spPr bwMode="auto">
            <a:xfrm>
              <a:off x="1839913" y="4432300"/>
              <a:ext cx="285750" cy="331788"/>
            </a:xfrm>
            <a:custGeom>
              <a:avLst/>
              <a:gdLst>
                <a:gd name="T0" fmla="*/ 19 w 87"/>
                <a:gd name="T1" fmla="*/ 100 h 101"/>
                <a:gd name="T2" fmla="*/ 6 w 87"/>
                <a:gd name="T3" fmla="*/ 81 h 101"/>
                <a:gd name="T4" fmla="*/ 31 w 87"/>
                <a:gd name="T5" fmla="*/ 46 h 101"/>
                <a:gd name="T6" fmla="*/ 29 w 87"/>
                <a:gd name="T7" fmla="*/ 18 h 101"/>
                <a:gd name="T8" fmla="*/ 28 w 87"/>
                <a:gd name="T9" fmla="*/ 6 h 101"/>
                <a:gd name="T10" fmla="*/ 42 w 87"/>
                <a:gd name="T11" fmla="*/ 1 h 101"/>
                <a:gd name="T12" fmla="*/ 64 w 87"/>
                <a:gd name="T13" fmla="*/ 1 h 101"/>
                <a:gd name="T14" fmla="*/ 87 w 87"/>
                <a:gd name="T15" fmla="*/ 3 h 101"/>
                <a:gd name="T16" fmla="*/ 82 w 87"/>
                <a:gd name="T17" fmla="*/ 22 h 101"/>
                <a:gd name="T18" fmla="*/ 32 w 87"/>
                <a:gd name="T19" fmla="*/ 92 h 101"/>
                <a:gd name="T20" fmla="*/ 19 w 87"/>
                <a:gd name="T21" fmla="*/ 10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7" h="101">
                  <a:moveTo>
                    <a:pt x="19" y="100"/>
                  </a:moveTo>
                  <a:cubicBezTo>
                    <a:pt x="6" y="101"/>
                    <a:pt x="0" y="90"/>
                    <a:pt x="6" y="81"/>
                  </a:cubicBezTo>
                  <a:cubicBezTo>
                    <a:pt x="13" y="69"/>
                    <a:pt x="22" y="57"/>
                    <a:pt x="31" y="46"/>
                  </a:cubicBezTo>
                  <a:cubicBezTo>
                    <a:pt x="39" y="36"/>
                    <a:pt x="44" y="27"/>
                    <a:pt x="29" y="18"/>
                  </a:cubicBezTo>
                  <a:cubicBezTo>
                    <a:pt x="27" y="17"/>
                    <a:pt x="26" y="8"/>
                    <a:pt x="28" y="6"/>
                  </a:cubicBezTo>
                  <a:cubicBezTo>
                    <a:pt x="31" y="3"/>
                    <a:pt x="37" y="1"/>
                    <a:pt x="42" y="1"/>
                  </a:cubicBezTo>
                  <a:cubicBezTo>
                    <a:pt x="49" y="0"/>
                    <a:pt x="56" y="0"/>
                    <a:pt x="64" y="1"/>
                  </a:cubicBezTo>
                  <a:cubicBezTo>
                    <a:pt x="72" y="1"/>
                    <a:pt x="79" y="2"/>
                    <a:pt x="87" y="3"/>
                  </a:cubicBezTo>
                  <a:cubicBezTo>
                    <a:pt x="86" y="9"/>
                    <a:pt x="86" y="17"/>
                    <a:pt x="82" y="22"/>
                  </a:cubicBezTo>
                  <a:cubicBezTo>
                    <a:pt x="66" y="46"/>
                    <a:pt x="49" y="69"/>
                    <a:pt x="32" y="92"/>
                  </a:cubicBezTo>
                  <a:cubicBezTo>
                    <a:pt x="28" y="97"/>
                    <a:pt x="21" y="99"/>
                    <a:pt x="19" y="1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1" name="Freeform 77">
              <a:extLst>
                <a:ext uri="{FF2B5EF4-FFF2-40B4-BE49-F238E27FC236}">
                  <a16:creationId xmlns:a16="http://schemas.microsoft.com/office/drawing/2014/main" id="{F7B7899A-2243-48D4-BD6F-4435ADD52EB7}"/>
                </a:ext>
              </a:extLst>
            </p:cNvPr>
            <p:cNvSpPr>
              <a:spLocks/>
            </p:cNvSpPr>
            <p:nvPr/>
          </p:nvSpPr>
          <p:spPr bwMode="auto">
            <a:xfrm>
              <a:off x="3076576" y="2082800"/>
              <a:ext cx="300038" cy="366713"/>
            </a:xfrm>
            <a:custGeom>
              <a:avLst/>
              <a:gdLst>
                <a:gd name="T0" fmla="*/ 91 w 91"/>
                <a:gd name="T1" fmla="*/ 27 h 111"/>
                <a:gd name="T2" fmla="*/ 40 w 91"/>
                <a:gd name="T3" fmla="*/ 89 h 111"/>
                <a:gd name="T4" fmla="*/ 16 w 91"/>
                <a:gd name="T5" fmla="*/ 104 h 111"/>
                <a:gd name="T6" fmla="*/ 6 w 91"/>
                <a:gd name="T7" fmla="*/ 78 h 111"/>
                <a:gd name="T8" fmla="*/ 0 w 91"/>
                <a:gd name="T9" fmla="*/ 15 h 111"/>
                <a:gd name="T10" fmla="*/ 4 w 91"/>
                <a:gd name="T11" fmla="*/ 0 h 111"/>
                <a:gd name="T12" fmla="*/ 29 w 91"/>
                <a:gd name="T13" fmla="*/ 5 h 111"/>
                <a:gd name="T14" fmla="*/ 28 w 91"/>
                <a:gd name="T15" fmla="*/ 19 h 111"/>
                <a:gd name="T16" fmla="*/ 25 w 91"/>
                <a:gd name="T17" fmla="*/ 70 h 111"/>
                <a:gd name="T18" fmla="*/ 38 w 91"/>
                <a:gd name="T19" fmla="*/ 72 h 111"/>
                <a:gd name="T20" fmla="*/ 66 w 91"/>
                <a:gd name="T21" fmla="*/ 26 h 111"/>
                <a:gd name="T22" fmla="*/ 91 w 91"/>
                <a:gd name="T23" fmla="*/ 27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1" h="111">
                  <a:moveTo>
                    <a:pt x="91" y="27"/>
                  </a:moveTo>
                  <a:cubicBezTo>
                    <a:pt x="74" y="48"/>
                    <a:pt x="57" y="69"/>
                    <a:pt x="40" y="89"/>
                  </a:cubicBezTo>
                  <a:cubicBezTo>
                    <a:pt x="33" y="97"/>
                    <a:pt x="27" y="111"/>
                    <a:pt x="16" y="104"/>
                  </a:cubicBezTo>
                  <a:cubicBezTo>
                    <a:pt x="10" y="101"/>
                    <a:pt x="8" y="87"/>
                    <a:pt x="6" y="78"/>
                  </a:cubicBezTo>
                  <a:cubicBezTo>
                    <a:pt x="4" y="57"/>
                    <a:pt x="2" y="36"/>
                    <a:pt x="0" y="15"/>
                  </a:cubicBezTo>
                  <a:cubicBezTo>
                    <a:pt x="0" y="10"/>
                    <a:pt x="3" y="0"/>
                    <a:pt x="4" y="0"/>
                  </a:cubicBezTo>
                  <a:cubicBezTo>
                    <a:pt x="12" y="0"/>
                    <a:pt x="21" y="2"/>
                    <a:pt x="29" y="5"/>
                  </a:cubicBezTo>
                  <a:cubicBezTo>
                    <a:pt x="30" y="5"/>
                    <a:pt x="28" y="14"/>
                    <a:pt x="28" y="19"/>
                  </a:cubicBezTo>
                  <a:cubicBezTo>
                    <a:pt x="27" y="36"/>
                    <a:pt x="25" y="53"/>
                    <a:pt x="25" y="70"/>
                  </a:cubicBezTo>
                  <a:cubicBezTo>
                    <a:pt x="26" y="78"/>
                    <a:pt x="33" y="80"/>
                    <a:pt x="38" y="72"/>
                  </a:cubicBezTo>
                  <a:cubicBezTo>
                    <a:pt x="47" y="57"/>
                    <a:pt x="63" y="46"/>
                    <a:pt x="66" y="26"/>
                  </a:cubicBezTo>
                  <a:cubicBezTo>
                    <a:pt x="68" y="15"/>
                    <a:pt x="81" y="16"/>
                    <a:pt x="91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2" name="Freeform 78">
              <a:extLst>
                <a:ext uri="{FF2B5EF4-FFF2-40B4-BE49-F238E27FC236}">
                  <a16:creationId xmlns:a16="http://schemas.microsoft.com/office/drawing/2014/main" id="{F15B497D-2FCE-44B2-854F-BB52986DD921}"/>
                </a:ext>
              </a:extLst>
            </p:cNvPr>
            <p:cNvSpPr>
              <a:spLocks/>
            </p:cNvSpPr>
            <p:nvPr/>
          </p:nvSpPr>
          <p:spPr bwMode="auto">
            <a:xfrm>
              <a:off x="2822576" y="2033588"/>
              <a:ext cx="131763" cy="346075"/>
            </a:xfrm>
            <a:custGeom>
              <a:avLst/>
              <a:gdLst>
                <a:gd name="T0" fmla="*/ 40 w 40"/>
                <a:gd name="T1" fmla="*/ 5 h 105"/>
                <a:gd name="T2" fmla="*/ 30 w 40"/>
                <a:gd name="T3" fmla="*/ 102 h 105"/>
                <a:gd name="T4" fmla="*/ 0 w 40"/>
                <a:gd name="T5" fmla="*/ 105 h 105"/>
                <a:gd name="T6" fmla="*/ 9 w 40"/>
                <a:gd name="T7" fmla="*/ 56 h 105"/>
                <a:gd name="T8" fmla="*/ 8 w 40"/>
                <a:gd name="T9" fmla="*/ 16 h 105"/>
                <a:gd name="T10" fmla="*/ 9 w 40"/>
                <a:gd name="T11" fmla="*/ 3 h 105"/>
                <a:gd name="T12" fmla="*/ 22 w 40"/>
                <a:gd name="T13" fmla="*/ 1 h 105"/>
                <a:gd name="T14" fmla="*/ 40 w 40"/>
                <a:gd name="T15" fmla="*/ 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105">
                  <a:moveTo>
                    <a:pt x="40" y="5"/>
                  </a:moveTo>
                  <a:cubicBezTo>
                    <a:pt x="36" y="38"/>
                    <a:pt x="33" y="69"/>
                    <a:pt x="30" y="102"/>
                  </a:cubicBezTo>
                  <a:cubicBezTo>
                    <a:pt x="23" y="103"/>
                    <a:pt x="12" y="104"/>
                    <a:pt x="0" y="105"/>
                  </a:cubicBezTo>
                  <a:cubicBezTo>
                    <a:pt x="3" y="87"/>
                    <a:pt x="8" y="72"/>
                    <a:pt x="9" y="56"/>
                  </a:cubicBezTo>
                  <a:cubicBezTo>
                    <a:pt x="10" y="43"/>
                    <a:pt x="8" y="30"/>
                    <a:pt x="8" y="16"/>
                  </a:cubicBezTo>
                  <a:cubicBezTo>
                    <a:pt x="8" y="12"/>
                    <a:pt x="7" y="6"/>
                    <a:pt x="9" y="3"/>
                  </a:cubicBezTo>
                  <a:cubicBezTo>
                    <a:pt x="12" y="0"/>
                    <a:pt x="18" y="0"/>
                    <a:pt x="22" y="1"/>
                  </a:cubicBezTo>
                  <a:cubicBezTo>
                    <a:pt x="29" y="2"/>
                    <a:pt x="36" y="4"/>
                    <a:pt x="40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3" name="Freeform 79">
              <a:extLst>
                <a:ext uri="{FF2B5EF4-FFF2-40B4-BE49-F238E27FC236}">
                  <a16:creationId xmlns:a16="http://schemas.microsoft.com/office/drawing/2014/main" id="{3AD567F8-E04E-42BA-B975-FCF385060E3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49551" y="3630613"/>
              <a:ext cx="741363" cy="711200"/>
            </a:xfrm>
            <a:custGeom>
              <a:avLst/>
              <a:gdLst>
                <a:gd name="T0" fmla="*/ 89 w 225"/>
                <a:gd name="T1" fmla="*/ 97 h 216"/>
                <a:gd name="T2" fmla="*/ 47 w 225"/>
                <a:gd name="T3" fmla="*/ 105 h 216"/>
                <a:gd name="T4" fmla="*/ 5 w 225"/>
                <a:gd name="T5" fmla="*/ 116 h 216"/>
                <a:gd name="T6" fmla="*/ 19 w 225"/>
                <a:gd name="T7" fmla="*/ 83 h 216"/>
                <a:gd name="T8" fmla="*/ 83 w 225"/>
                <a:gd name="T9" fmla="*/ 60 h 216"/>
                <a:gd name="T10" fmla="*/ 96 w 225"/>
                <a:gd name="T11" fmla="*/ 57 h 216"/>
                <a:gd name="T12" fmla="*/ 96 w 225"/>
                <a:gd name="T13" fmla="*/ 50 h 216"/>
                <a:gd name="T14" fmla="*/ 65 w 225"/>
                <a:gd name="T15" fmla="*/ 48 h 216"/>
                <a:gd name="T16" fmla="*/ 42 w 225"/>
                <a:gd name="T17" fmla="*/ 39 h 216"/>
                <a:gd name="T18" fmla="*/ 62 w 225"/>
                <a:gd name="T19" fmla="*/ 13 h 216"/>
                <a:gd name="T20" fmla="*/ 152 w 225"/>
                <a:gd name="T21" fmla="*/ 6 h 216"/>
                <a:gd name="T22" fmla="*/ 154 w 225"/>
                <a:gd name="T23" fmla="*/ 12 h 216"/>
                <a:gd name="T24" fmla="*/ 146 w 225"/>
                <a:gd name="T25" fmla="*/ 32 h 216"/>
                <a:gd name="T26" fmla="*/ 145 w 225"/>
                <a:gd name="T27" fmla="*/ 46 h 216"/>
                <a:gd name="T28" fmla="*/ 159 w 225"/>
                <a:gd name="T29" fmla="*/ 45 h 216"/>
                <a:gd name="T30" fmla="*/ 187 w 225"/>
                <a:gd name="T31" fmla="*/ 23 h 216"/>
                <a:gd name="T32" fmla="*/ 203 w 225"/>
                <a:gd name="T33" fmla="*/ 6 h 216"/>
                <a:gd name="T34" fmla="*/ 224 w 225"/>
                <a:gd name="T35" fmla="*/ 17 h 216"/>
                <a:gd name="T36" fmla="*/ 217 w 225"/>
                <a:gd name="T37" fmla="*/ 106 h 216"/>
                <a:gd name="T38" fmla="*/ 171 w 225"/>
                <a:gd name="T39" fmla="*/ 135 h 216"/>
                <a:gd name="T40" fmla="*/ 139 w 225"/>
                <a:gd name="T41" fmla="*/ 141 h 216"/>
                <a:gd name="T42" fmla="*/ 156 w 225"/>
                <a:gd name="T43" fmla="*/ 180 h 216"/>
                <a:gd name="T44" fmla="*/ 161 w 225"/>
                <a:gd name="T45" fmla="*/ 197 h 216"/>
                <a:gd name="T46" fmla="*/ 159 w 225"/>
                <a:gd name="T47" fmla="*/ 214 h 216"/>
                <a:gd name="T48" fmla="*/ 139 w 225"/>
                <a:gd name="T49" fmla="*/ 212 h 216"/>
                <a:gd name="T50" fmla="*/ 97 w 225"/>
                <a:gd name="T51" fmla="*/ 166 h 216"/>
                <a:gd name="T52" fmla="*/ 73 w 225"/>
                <a:gd name="T53" fmla="*/ 159 h 216"/>
                <a:gd name="T54" fmla="*/ 24 w 225"/>
                <a:gd name="T55" fmla="*/ 178 h 216"/>
                <a:gd name="T56" fmla="*/ 2 w 225"/>
                <a:gd name="T57" fmla="*/ 174 h 216"/>
                <a:gd name="T58" fmla="*/ 8 w 225"/>
                <a:gd name="T59" fmla="*/ 154 h 216"/>
                <a:gd name="T60" fmla="*/ 65 w 225"/>
                <a:gd name="T61" fmla="*/ 121 h 216"/>
                <a:gd name="T62" fmla="*/ 89 w 225"/>
                <a:gd name="T63" fmla="*/ 97 h 216"/>
                <a:gd name="T64" fmla="*/ 178 w 225"/>
                <a:gd name="T65" fmla="*/ 75 h 216"/>
                <a:gd name="T66" fmla="*/ 146 w 225"/>
                <a:gd name="T67" fmla="*/ 75 h 216"/>
                <a:gd name="T68" fmla="*/ 138 w 225"/>
                <a:gd name="T69" fmla="*/ 83 h 216"/>
                <a:gd name="T70" fmla="*/ 141 w 225"/>
                <a:gd name="T71" fmla="*/ 94 h 216"/>
                <a:gd name="T72" fmla="*/ 168 w 225"/>
                <a:gd name="T73" fmla="*/ 92 h 216"/>
                <a:gd name="T74" fmla="*/ 178 w 225"/>
                <a:gd name="T75" fmla="*/ 75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25" h="216">
                  <a:moveTo>
                    <a:pt x="89" y="97"/>
                  </a:moveTo>
                  <a:cubicBezTo>
                    <a:pt x="75" y="100"/>
                    <a:pt x="61" y="102"/>
                    <a:pt x="47" y="105"/>
                  </a:cubicBezTo>
                  <a:cubicBezTo>
                    <a:pt x="33" y="108"/>
                    <a:pt x="20" y="112"/>
                    <a:pt x="5" y="116"/>
                  </a:cubicBezTo>
                  <a:cubicBezTo>
                    <a:pt x="0" y="98"/>
                    <a:pt x="11" y="90"/>
                    <a:pt x="19" y="83"/>
                  </a:cubicBezTo>
                  <a:cubicBezTo>
                    <a:pt x="38" y="67"/>
                    <a:pt x="60" y="63"/>
                    <a:pt x="83" y="60"/>
                  </a:cubicBezTo>
                  <a:cubicBezTo>
                    <a:pt x="88" y="60"/>
                    <a:pt x="92" y="58"/>
                    <a:pt x="96" y="57"/>
                  </a:cubicBezTo>
                  <a:cubicBezTo>
                    <a:pt x="96" y="55"/>
                    <a:pt x="96" y="53"/>
                    <a:pt x="96" y="50"/>
                  </a:cubicBezTo>
                  <a:cubicBezTo>
                    <a:pt x="86" y="50"/>
                    <a:pt x="76" y="49"/>
                    <a:pt x="65" y="48"/>
                  </a:cubicBezTo>
                  <a:cubicBezTo>
                    <a:pt x="57" y="47"/>
                    <a:pt x="45" y="52"/>
                    <a:pt x="42" y="39"/>
                  </a:cubicBezTo>
                  <a:cubicBezTo>
                    <a:pt x="39" y="29"/>
                    <a:pt x="51" y="14"/>
                    <a:pt x="62" y="13"/>
                  </a:cubicBezTo>
                  <a:cubicBezTo>
                    <a:pt x="92" y="10"/>
                    <a:pt x="122" y="8"/>
                    <a:pt x="152" y="6"/>
                  </a:cubicBezTo>
                  <a:cubicBezTo>
                    <a:pt x="152" y="8"/>
                    <a:pt x="153" y="10"/>
                    <a:pt x="154" y="12"/>
                  </a:cubicBezTo>
                  <a:cubicBezTo>
                    <a:pt x="151" y="18"/>
                    <a:pt x="148" y="25"/>
                    <a:pt x="146" y="32"/>
                  </a:cubicBezTo>
                  <a:cubicBezTo>
                    <a:pt x="145" y="36"/>
                    <a:pt x="145" y="41"/>
                    <a:pt x="145" y="46"/>
                  </a:cubicBezTo>
                  <a:cubicBezTo>
                    <a:pt x="149" y="46"/>
                    <a:pt x="154" y="47"/>
                    <a:pt x="159" y="45"/>
                  </a:cubicBezTo>
                  <a:cubicBezTo>
                    <a:pt x="171" y="42"/>
                    <a:pt x="181" y="35"/>
                    <a:pt x="187" y="23"/>
                  </a:cubicBezTo>
                  <a:cubicBezTo>
                    <a:pt x="190" y="16"/>
                    <a:pt x="196" y="10"/>
                    <a:pt x="203" y="6"/>
                  </a:cubicBezTo>
                  <a:cubicBezTo>
                    <a:pt x="213" y="0"/>
                    <a:pt x="225" y="6"/>
                    <a:pt x="224" y="17"/>
                  </a:cubicBezTo>
                  <a:cubicBezTo>
                    <a:pt x="223" y="47"/>
                    <a:pt x="222" y="77"/>
                    <a:pt x="217" y="106"/>
                  </a:cubicBezTo>
                  <a:cubicBezTo>
                    <a:pt x="213" y="130"/>
                    <a:pt x="191" y="131"/>
                    <a:pt x="171" y="135"/>
                  </a:cubicBezTo>
                  <a:cubicBezTo>
                    <a:pt x="161" y="136"/>
                    <a:pt x="151" y="139"/>
                    <a:pt x="139" y="141"/>
                  </a:cubicBezTo>
                  <a:cubicBezTo>
                    <a:pt x="145" y="156"/>
                    <a:pt x="150" y="168"/>
                    <a:pt x="156" y="180"/>
                  </a:cubicBezTo>
                  <a:cubicBezTo>
                    <a:pt x="158" y="186"/>
                    <a:pt x="161" y="191"/>
                    <a:pt x="161" y="197"/>
                  </a:cubicBezTo>
                  <a:cubicBezTo>
                    <a:pt x="162" y="203"/>
                    <a:pt x="161" y="214"/>
                    <a:pt x="159" y="214"/>
                  </a:cubicBezTo>
                  <a:cubicBezTo>
                    <a:pt x="153" y="216"/>
                    <a:pt x="143" y="216"/>
                    <a:pt x="139" y="212"/>
                  </a:cubicBezTo>
                  <a:cubicBezTo>
                    <a:pt x="124" y="198"/>
                    <a:pt x="109" y="182"/>
                    <a:pt x="97" y="166"/>
                  </a:cubicBezTo>
                  <a:cubicBezTo>
                    <a:pt x="89" y="156"/>
                    <a:pt x="83" y="155"/>
                    <a:pt x="73" y="159"/>
                  </a:cubicBezTo>
                  <a:cubicBezTo>
                    <a:pt x="57" y="166"/>
                    <a:pt x="41" y="173"/>
                    <a:pt x="24" y="178"/>
                  </a:cubicBezTo>
                  <a:cubicBezTo>
                    <a:pt x="18" y="179"/>
                    <a:pt x="10" y="175"/>
                    <a:pt x="2" y="174"/>
                  </a:cubicBezTo>
                  <a:cubicBezTo>
                    <a:pt x="4" y="167"/>
                    <a:pt x="4" y="157"/>
                    <a:pt x="8" y="154"/>
                  </a:cubicBezTo>
                  <a:cubicBezTo>
                    <a:pt x="26" y="142"/>
                    <a:pt x="45" y="129"/>
                    <a:pt x="65" y="121"/>
                  </a:cubicBezTo>
                  <a:cubicBezTo>
                    <a:pt x="80" y="115"/>
                    <a:pt x="88" y="113"/>
                    <a:pt x="89" y="97"/>
                  </a:cubicBezTo>
                  <a:close/>
                  <a:moveTo>
                    <a:pt x="178" y="75"/>
                  </a:moveTo>
                  <a:cubicBezTo>
                    <a:pt x="164" y="75"/>
                    <a:pt x="155" y="74"/>
                    <a:pt x="146" y="75"/>
                  </a:cubicBezTo>
                  <a:cubicBezTo>
                    <a:pt x="143" y="75"/>
                    <a:pt x="139" y="80"/>
                    <a:pt x="138" y="83"/>
                  </a:cubicBezTo>
                  <a:cubicBezTo>
                    <a:pt x="137" y="86"/>
                    <a:pt x="140" y="94"/>
                    <a:pt x="141" y="94"/>
                  </a:cubicBezTo>
                  <a:cubicBezTo>
                    <a:pt x="150" y="94"/>
                    <a:pt x="160" y="94"/>
                    <a:pt x="168" y="92"/>
                  </a:cubicBezTo>
                  <a:cubicBezTo>
                    <a:pt x="172" y="90"/>
                    <a:pt x="173" y="83"/>
                    <a:pt x="178" y="7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4" name="Freeform 80">
              <a:extLst>
                <a:ext uri="{FF2B5EF4-FFF2-40B4-BE49-F238E27FC236}">
                  <a16:creationId xmlns:a16="http://schemas.microsoft.com/office/drawing/2014/main" id="{E5F08B08-72DA-4E81-AC88-A341709AAA3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28926" y="3336925"/>
              <a:ext cx="676275" cy="287338"/>
            </a:xfrm>
            <a:custGeom>
              <a:avLst/>
              <a:gdLst>
                <a:gd name="T0" fmla="*/ 60 w 205"/>
                <a:gd name="T1" fmla="*/ 6 h 87"/>
                <a:gd name="T2" fmla="*/ 108 w 205"/>
                <a:gd name="T3" fmla="*/ 0 h 87"/>
                <a:gd name="T4" fmla="*/ 183 w 205"/>
                <a:gd name="T5" fmla="*/ 3 h 87"/>
                <a:gd name="T6" fmla="*/ 200 w 205"/>
                <a:gd name="T7" fmla="*/ 20 h 87"/>
                <a:gd name="T8" fmla="*/ 203 w 205"/>
                <a:gd name="T9" fmla="*/ 47 h 87"/>
                <a:gd name="T10" fmla="*/ 184 w 205"/>
                <a:gd name="T11" fmla="*/ 76 h 87"/>
                <a:gd name="T12" fmla="*/ 129 w 205"/>
                <a:gd name="T13" fmla="*/ 84 h 87"/>
                <a:gd name="T14" fmla="*/ 49 w 205"/>
                <a:gd name="T15" fmla="*/ 85 h 87"/>
                <a:gd name="T16" fmla="*/ 16 w 205"/>
                <a:gd name="T17" fmla="*/ 70 h 87"/>
                <a:gd name="T18" fmla="*/ 15 w 205"/>
                <a:gd name="T19" fmla="*/ 25 h 87"/>
                <a:gd name="T20" fmla="*/ 60 w 205"/>
                <a:gd name="T21" fmla="*/ 6 h 87"/>
                <a:gd name="T22" fmla="*/ 161 w 205"/>
                <a:gd name="T23" fmla="*/ 42 h 87"/>
                <a:gd name="T24" fmla="*/ 59 w 205"/>
                <a:gd name="T25" fmla="*/ 49 h 87"/>
                <a:gd name="T26" fmla="*/ 161 w 205"/>
                <a:gd name="T27" fmla="*/ 42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5" h="87">
                  <a:moveTo>
                    <a:pt x="60" y="6"/>
                  </a:moveTo>
                  <a:cubicBezTo>
                    <a:pt x="76" y="4"/>
                    <a:pt x="92" y="0"/>
                    <a:pt x="108" y="0"/>
                  </a:cubicBezTo>
                  <a:cubicBezTo>
                    <a:pt x="133" y="0"/>
                    <a:pt x="158" y="0"/>
                    <a:pt x="183" y="3"/>
                  </a:cubicBezTo>
                  <a:cubicBezTo>
                    <a:pt x="189" y="4"/>
                    <a:pt x="197" y="13"/>
                    <a:pt x="200" y="20"/>
                  </a:cubicBezTo>
                  <a:cubicBezTo>
                    <a:pt x="203" y="28"/>
                    <a:pt x="203" y="38"/>
                    <a:pt x="203" y="47"/>
                  </a:cubicBezTo>
                  <a:cubicBezTo>
                    <a:pt x="205" y="64"/>
                    <a:pt x="200" y="72"/>
                    <a:pt x="184" y="76"/>
                  </a:cubicBezTo>
                  <a:cubicBezTo>
                    <a:pt x="166" y="80"/>
                    <a:pt x="148" y="83"/>
                    <a:pt x="129" y="84"/>
                  </a:cubicBezTo>
                  <a:cubicBezTo>
                    <a:pt x="103" y="86"/>
                    <a:pt x="76" y="87"/>
                    <a:pt x="49" y="85"/>
                  </a:cubicBezTo>
                  <a:cubicBezTo>
                    <a:pt x="38" y="84"/>
                    <a:pt x="26" y="77"/>
                    <a:pt x="16" y="70"/>
                  </a:cubicBezTo>
                  <a:cubicBezTo>
                    <a:pt x="0" y="58"/>
                    <a:pt x="0" y="38"/>
                    <a:pt x="15" y="25"/>
                  </a:cubicBezTo>
                  <a:cubicBezTo>
                    <a:pt x="28" y="14"/>
                    <a:pt x="40" y="0"/>
                    <a:pt x="60" y="6"/>
                  </a:cubicBezTo>
                  <a:close/>
                  <a:moveTo>
                    <a:pt x="161" y="42"/>
                  </a:moveTo>
                  <a:cubicBezTo>
                    <a:pt x="145" y="30"/>
                    <a:pt x="72" y="35"/>
                    <a:pt x="59" y="49"/>
                  </a:cubicBezTo>
                  <a:cubicBezTo>
                    <a:pt x="95" y="46"/>
                    <a:pt x="128" y="44"/>
                    <a:pt x="161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55" name="文本框 54"/>
          <p:cNvSpPr txBox="1"/>
          <p:nvPr/>
        </p:nvSpPr>
        <p:spPr>
          <a:xfrm>
            <a:off x="213229" y="86033"/>
            <a:ext cx="108444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b="1" dirty="0">
                <a:solidFill>
                  <a:srgbClr val="09397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总结展望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9397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874912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F152ED3-4093-4670-8CA0-DDC8EA06E872}"/>
              </a:ext>
            </a:extLst>
          </p:cNvPr>
          <p:cNvSpPr/>
          <p:nvPr/>
        </p:nvSpPr>
        <p:spPr>
          <a:xfrm>
            <a:off x="302006" y="661134"/>
            <a:ext cx="2134015" cy="50959"/>
          </a:xfrm>
          <a:prstGeom prst="rect">
            <a:avLst/>
          </a:prstGeom>
          <a:solidFill>
            <a:srgbClr val="0939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F49F809E-699B-44AF-8952-808F52AD837F}"/>
              </a:ext>
            </a:extLst>
          </p:cNvPr>
          <p:cNvCxnSpPr>
            <a:cxnSpLocks/>
          </p:cNvCxnSpPr>
          <p:nvPr/>
        </p:nvCxnSpPr>
        <p:spPr>
          <a:xfrm>
            <a:off x="302006" y="670560"/>
            <a:ext cx="11587991" cy="0"/>
          </a:xfrm>
          <a:prstGeom prst="line">
            <a:avLst/>
          </a:prstGeom>
          <a:ln w="12700">
            <a:solidFill>
              <a:srgbClr val="0939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组合 5">
            <a:extLst>
              <a:ext uri="{FF2B5EF4-FFF2-40B4-BE49-F238E27FC236}">
                <a16:creationId xmlns:a16="http://schemas.microsoft.com/office/drawing/2014/main" id="{EF0FB118-4605-413D-9198-B8DFF0BE21E7}"/>
              </a:ext>
            </a:extLst>
          </p:cNvPr>
          <p:cNvGrpSpPr/>
          <p:nvPr/>
        </p:nvGrpSpPr>
        <p:grpSpPr>
          <a:xfrm>
            <a:off x="10509504" y="137621"/>
            <a:ext cx="1322832" cy="457961"/>
            <a:chOff x="1123951" y="1714500"/>
            <a:chExt cx="9913937" cy="3432176"/>
          </a:xfrm>
          <a:solidFill>
            <a:srgbClr val="09397E"/>
          </a:solidFill>
        </p:grpSpPr>
        <p:sp>
          <p:nvSpPr>
            <p:cNvPr id="7" name="Freeform 33">
              <a:extLst>
                <a:ext uri="{FF2B5EF4-FFF2-40B4-BE49-F238E27FC236}">
                  <a16:creationId xmlns:a16="http://schemas.microsoft.com/office/drawing/2014/main" id="{38A117DD-0774-4A7D-8709-C5CC07D4EDA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35576" y="1925638"/>
              <a:ext cx="1104900" cy="2470150"/>
            </a:xfrm>
            <a:custGeom>
              <a:avLst/>
              <a:gdLst>
                <a:gd name="T0" fmla="*/ 166 w 335"/>
                <a:gd name="T1" fmla="*/ 208 h 749"/>
                <a:gd name="T2" fmla="*/ 262 w 335"/>
                <a:gd name="T3" fmla="*/ 152 h 749"/>
                <a:gd name="T4" fmla="*/ 221 w 335"/>
                <a:gd name="T5" fmla="*/ 478 h 749"/>
                <a:gd name="T6" fmla="*/ 163 w 335"/>
                <a:gd name="T7" fmla="*/ 485 h 749"/>
                <a:gd name="T8" fmla="*/ 122 w 335"/>
                <a:gd name="T9" fmla="*/ 579 h 749"/>
                <a:gd name="T10" fmla="*/ 211 w 335"/>
                <a:gd name="T11" fmla="*/ 529 h 749"/>
                <a:gd name="T12" fmla="*/ 303 w 335"/>
                <a:gd name="T13" fmla="*/ 563 h 749"/>
                <a:gd name="T14" fmla="*/ 282 w 335"/>
                <a:gd name="T15" fmla="*/ 610 h 749"/>
                <a:gd name="T16" fmla="*/ 335 w 335"/>
                <a:gd name="T17" fmla="*/ 718 h 749"/>
                <a:gd name="T18" fmla="*/ 240 w 335"/>
                <a:gd name="T19" fmla="*/ 687 h 749"/>
                <a:gd name="T20" fmla="*/ 167 w 335"/>
                <a:gd name="T21" fmla="*/ 654 h 749"/>
                <a:gd name="T22" fmla="*/ 211 w 335"/>
                <a:gd name="T23" fmla="*/ 605 h 749"/>
                <a:gd name="T24" fmla="*/ 269 w 335"/>
                <a:gd name="T25" fmla="*/ 530 h 749"/>
                <a:gd name="T26" fmla="*/ 51 w 335"/>
                <a:gd name="T27" fmla="*/ 718 h 749"/>
                <a:gd name="T28" fmla="*/ 13 w 335"/>
                <a:gd name="T29" fmla="*/ 747 h 749"/>
                <a:gd name="T30" fmla="*/ 7 w 335"/>
                <a:gd name="T31" fmla="*/ 704 h 749"/>
                <a:gd name="T32" fmla="*/ 145 w 335"/>
                <a:gd name="T33" fmla="*/ 441 h 749"/>
                <a:gd name="T34" fmla="*/ 145 w 335"/>
                <a:gd name="T35" fmla="*/ 338 h 749"/>
                <a:gd name="T36" fmla="*/ 207 w 335"/>
                <a:gd name="T37" fmla="*/ 328 h 749"/>
                <a:gd name="T38" fmla="*/ 255 w 335"/>
                <a:gd name="T39" fmla="*/ 179 h 749"/>
                <a:gd name="T40" fmla="*/ 172 w 335"/>
                <a:gd name="T41" fmla="*/ 256 h 749"/>
                <a:gd name="T42" fmla="*/ 73 w 335"/>
                <a:gd name="T43" fmla="*/ 504 h 749"/>
                <a:gd name="T44" fmla="*/ 39 w 335"/>
                <a:gd name="T45" fmla="*/ 520 h 749"/>
                <a:gd name="T46" fmla="*/ 165 w 335"/>
                <a:gd name="T47" fmla="*/ 160 h 749"/>
                <a:gd name="T48" fmla="*/ 270 w 335"/>
                <a:gd name="T49" fmla="*/ 41 h 749"/>
                <a:gd name="T50" fmla="*/ 74 w 335"/>
                <a:gd name="T51" fmla="*/ 220 h 749"/>
                <a:gd name="T52" fmla="*/ 97 w 335"/>
                <a:gd name="T53" fmla="*/ 19 h 749"/>
                <a:gd name="T54" fmla="*/ 146 w 335"/>
                <a:gd name="T55" fmla="*/ 96 h 749"/>
                <a:gd name="T56" fmla="*/ 145 w 335"/>
                <a:gd name="T57" fmla="*/ 110 h 749"/>
                <a:gd name="T58" fmla="*/ 288 w 335"/>
                <a:gd name="T59" fmla="*/ 7 h 749"/>
                <a:gd name="T60" fmla="*/ 319 w 335"/>
                <a:gd name="T61" fmla="*/ 2 h 749"/>
                <a:gd name="T62" fmla="*/ 262 w 335"/>
                <a:gd name="T63" fmla="*/ 83 h 749"/>
                <a:gd name="T64" fmla="*/ 112 w 335"/>
                <a:gd name="T65" fmla="*/ 279 h 7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35" h="749">
                  <a:moveTo>
                    <a:pt x="116" y="283"/>
                  </a:moveTo>
                  <a:cubicBezTo>
                    <a:pt x="133" y="258"/>
                    <a:pt x="149" y="233"/>
                    <a:pt x="166" y="208"/>
                  </a:cubicBezTo>
                  <a:cubicBezTo>
                    <a:pt x="185" y="182"/>
                    <a:pt x="209" y="160"/>
                    <a:pt x="243" y="154"/>
                  </a:cubicBezTo>
                  <a:cubicBezTo>
                    <a:pt x="249" y="152"/>
                    <a:pt x="256" y="152"/>
                    <a:pt x="262" y="152"/>
                  </a:cubicBezTo>
                  <a:cubicBezTo>
                    <a:pt x="276" y="153"/>
                    <a:pt x="282" y="163"/>
                    <a:pt x="280" y="177"/>
                  </a:cubicBezTo>
                  <a:cubicBezTo>
                    <a:pt x="260" y="277"/>
                    <a:pt x="241" y="378"/>
                    <a:pt x="221" y="478"/>
                  </a:cubicBezTo>
                  <a:cubicBezTo>
                    <a:pt x="220" y="487"/>
                    <a:pt x="218" y="496"/>
                    <a:pt x="215" y="505"/>
                  </a:cubicBezTo>
                  <a:cubicBezTo>
                    <a:pt x="197" y="498"/>
                    <a:pt x="181" y="492"/>
                    <a:pt x="163" y="485"/>
                  </a:cubicBezTo>
                  <a:cubicBezTo>
                    <a:pt x="148" y="516"/>
                    <a:pt x="134" y="546"/>
                    <a:pt x="120" y="576"/>
                  </a:cubicBezTo>
                  <a:cubicBezTo>
                    <a:pt x="121" y="577"/>
                    <a:pt x="121" y="578"/>
                    <a:pt x="122" y="579"/>
                  </a:cubicBezTo>
                  <a:cubicBezTo>
                    <a:pt x="130" y="575"/>
                    <a:pt x="139" y="572"/>
                    <a:pt x="147" y="567"/>
                  </a:cubicBezTo>
                  <a:cubicBezTo>
                    <a:pt x="169" y="554"/>
                    <a:pt x="189" y="539"/>
                    <a:pt x="211" y="529"/>
                  </a:cubicBezTo>
                  <a:cubicBezTo>
                    <a:pt x="228" y="521"/>
                    <a:pt x="248" y="515"/>
                    <a:pt x="267" y="513"/>
                  </a:cubicBezTo>
                  <a:cubicBezTo>
                    <a:pt x="298" y="511"/>
                    <a:pt x="313" y="534"/>
                    <a:pt x="303" y="563"/>
                  </a:cubicBezTo>
                  <a:cubicBezTo>
                    <a:pt x="300" y="573"/>
                    <a:pt x="295" y="583"/>
                    <a:pt x="290" y="592"/>
                  </a:cubicBezTo>
                  <a:cubicBezTo>
                    <a:pt x="288" y="598"/>
                    <a:pt x="284" y="603"/>
                    <a:pt x="282" y="610"/>
                  </a:cubicBezTo>
                  <a:cubicBezTo>
                    <a:pt x="272" y="636"/>
                    <a:pt x="272" y="639"/>
                    <a:pt x="295" y="656"/>
                  </a:cubicBezTo>
                  <a:cubicBezTo>
                    <a:pt x="316" y="671"/>
                    <a:pt x="332" y="690"/>
                    <a:pt x="335" y="718"/>
                  </a:cubicBezTo>
                  <a:cubicBezTo>
                    <a:pt x="297" y="718"/>
                    <a:pt x="280" y="686"/>
                    <a:pt x="254" y="667"/>
                  </a:cubicBezTo>
                  <a:cubicBezTo>
                    <a:pt x="249" y="674"/>
                    <a:pt x="245" y="681"/>
                    <a:pt x="240" y="687"/>
                  </a:cubicBezTo>
                  <a:cubicBezTo>
                    <a:pt x="228" y="704"/>
                    <a:pt x="214" y="707"/>
                    <a:pt x="199" y="693"/>
                  </a:cubicBezTo>
                  <a:cubicBezTo>
                    <a:pt x="187" y="682"/>
                    <a:pt x="176" y="668"/>
                    <a:pt x="167" y="654"/>
                  </a:cubicBezTo>
                  <a:cubicBezTo>
                    <a:pt x="155" y="637"/>
                    <a:pt x="157" y="625"/>
                    <a:pt x="167" y="613"/>
                  </a:cubicBezTo>
                  <a:cubicBezTo>
                    <a:pt x="178" y="601"/>
                    <a:pt x="193" y="598"/>
                    <a:pt x="211" y="605"/>
                  </a:cubicBezTo>
                  <a:cubicBezTo>
                    <a:pt x="222" y="609"/>
                    <a:pt x="234" y="612"/>
                    <a:pt x="245" y="616"/>
                  </a:cubicBezTo>
                  <a:cubicBezTo>
                    <a:pt x="273" y="552"/>
                    <a:pt x="273" y="552"/>
                    <a:pt x="269" y="530"/>
                  </a:cubicBezTo>
                  <a:cubicBezTo>
                    <a:pt x="231" y="534"/>
                    <a:pt x="200" y="553"/>
                    <a:pt x="174" y="579"/>
                  </a:cubicBezTo>
                  <a:cubicBezTo>
                    <a:pt x="132" y="624"/>
                    <a:pt x="92" y="672"/>
                    <a:pt x="51" y="718"/>
                  </a:cubicBezTo>
                  <a:cubicBezTo>
                    <a:pt x="44" y="726"/>
                    <a:pt x="37" y="734"/>
                    <a:pt x="30" y="741"/>
                  </a:cubicBezTo>
                  <a:cubicBezTo>
                    <a:pt x="25" y="745"/>
                    <a:pt x="17" y="749"/>
                    <a:pt x="13" y="747"/>
                  </a:cubicBezTo>
                  <a:cubicBezTo>
                    <a:pt x="7" y="744"/>
                    <a:pt x="1" y="736"/>
                    <a:pt x="1" y="730"/>
                  </a:cubicBezTo>
                  <a:cubicBezTo>
                    <a:pt x="0" y="722"/>
                    <a:pt x="3" y="712"/>
                    <a:pt x="7" y="704"/>
                  </a:cubicBezTo>
                  <a:cubicBezTo>
                    <a:pt x="35" y="655"/>
                    <a:pt x="64" y="606"/>
                    <a:pt x="91" y="556"/>
                  </a:cubicBezTo>
                  <a:cubicBezTo>
                    <a:pt x="111" y="519"/>
                    <a:pt x="128" y="480"/>
                    <a:pt x="145" y="441"/>
                  </a:cubicBezTo>
                  <a:cubicBezTo>
                    <a:pt x="148" y="434"/>
                    <a:pt x="149" y="424"/>
                    <a:pt x="146" y="417"/>
                  </a:cubicBezTo>
                  <a:cubicBezTo>
                    <a:pt x="138" y="391"/>
                    <a:pt x="141" y="364"/>
                    <a:pt x="145" y="338"/>
                  </a:cubicBezTo>
                  <a:cubicBezTo>
                    <a:pt x="147" y="320"/>
                    <a:pt x="158" y="309"/>
                    <a:pt x="172" y="306"/>
                  </a:cubicBezTo>
                  <a:cubicBezTo>
                    <a:pt x="185" y="304"/>
                    <a:pt x="198" y="312"/>
                    <a:pt x="207" y="328"/>
                  </a:cubicBezTo>
                  <a:cubicBezTo>
                    <a:pt x="211" y="336"/>
                    <a:pt x="215" y="345"/>
                    <a:pt x="222" y="359"/>
                  </a:cubicBezTo>
                  <a:cubicBezTo>
                    <a:pt x="233" y="298"/>
                    <a:pt x="244" y="241"/>
                    <a:pt x="255" y="179"/>
                  </a:cubicBezTo>
                  <a:cubicBezTo>
                    <a:pt x="245" y="183"/>
                    <a:pt x="236" y="185"/>
                    <a:pt x="231" y="190"/>
                  </a:cubicBezTo>
                  <a:cubicBezTo>
                    <a:pt x="210" y="211"/>
                    <a:pt x="188" y="232"/>
                    <a:pt x="172" y="256"/>
                  </a:cubicBezTo>
                  <a:cubicBezTo>
                    <a:pt x="154" y="284"/>
                    <a:pt x="139" y="316"/>
                    <a:pt x="127" y="347"/>
                  </a:cubicBezTo>
                  <a:cubicBezTo>
                    <a:pt x="107" y="399"/>
                    <a:pt x="91" y="452"/>
                    <a:pt x="73" y="504"/>
                  </a:cubicBezTo>
                  <a:cubicBezTo>
                    <a:pt x="70" y="511"/>
                    <a:pt x="77" y="520"/>
                    <a:pt x="67" y="526"/>
                  </a:cubicBezTo>
                  <a:cubicBezTo>
                    <a:pt x="55" y="532"/>
                    <a:pt x="46" y="531"/>
                    <a:pt x="39" y="520"/>
                  </a:cubicBezTo>
                  <a:cubicBezTo>
                    <a:pt x="24" y="498"/>
                    <a:pt x="27" y="473"/>
                    <a:pt x="32" y="450"/>
                  </a:cubicBezTo>
                  <a:cubicBezTo>
                    <a:pt x="55" y="344"/>
                    <a:pt x="100" y="248"/>
                    <a:pt x="165" y="160"/>
                  </a:cubicBezTo>
                  <a:cubicBezTo>
                    <a:pt x="194" y="119"/>
                    <a:pt x="228" y="84"/>
                    <a:pt x="265" y="51"/>
                  </a:cubicBezTo>
                  <a:cubicBezTo>
                    <a:pt x="267" y="49"/>
                    <a:pt x="268" y="44"/>
                    <a:pt x="270" y="41"/>
                  </a:cubicBezTo>
                  <a:cubicBezTo>
                    <a:pt x="268" y="40"/>
                    <a:pt x="267" y="39"/>
                    <a:pt x="266" y="38"/>
                  </a:cubicBezTo>
                  <a:cubicBezTo>
                    <a:pt x="202" y="99"/>
                    <a:pt x="138" y="160"/>
                    <a:pt x="74" y="220"/>
                  </a:cubicBezTo>
                  <a:cubicBezTo>
                    <a:pt x="45" y="201"/>
                    <a:pt x="41" y="170"/>
                    <a:pt x="52" y="140"/>
                  </a:cubicBezTo>
                  <a:cubicBezTo>
                    <a:pt x="67" y="100"/>
                    <a:pt x="82" y="59"/>
                    <a:pt x="97" y="19"/>
                  </a:cubicBezTo>
                  <a:cubicBezTo>
                    <a:pt x="100" y="10"/>
                    <a:pt x="105" y="10"/>
                    <a:pt x="112" y="12"/>
                  </a:cubicBezTo>
                  <a:cubicBezTo>
                    <a:pt x="148" y="22"/>
                    <a:pt x="164" y="63"/>
                    <a:pt x="146" y="96"/>
                  </a:cubicBezTo>
                  <a:cubicBezTo>
                    <a:pt x="144" y="100"/>
                    <a:pt x="143" y="104"/>
                    <a:pt x="141" y="108"/>
                  </a:cubicBezTo>
                  <a:cubicBezTo>
                    <a:pt x="143" y="109"/>
                    <a:pt x="144" y="109"/>
                    <a:pt x="145" y="110"/>
                  </a:cubicBezTo>
                  <a:cubicBezTo>
                    <a:pt x="171" y="90"/>
                    <a:pt x="198" y="69"/>
                    <a:pt x="224" y="50"/>
                  </a:cubicBezTo>
                  <a:cubicBezTo>
                    <a:pt x="245" y="35"/>
                    <a:pt x="266" y="21"/>
                    <a:pt x="288" y="7"/>
                  </a:cubicBezTo>
                  <a:cubicBezTo>
                    <a:pt x="291" y="5"/>
                    <a:pt x="295" y="1"/>
                    <a:pt x="299" y="1"/>
                  </a:cubicBezTo>
                  <a:cubicBezTo>
                    <a:pt x="306" y="0"/>
                    <a:pt x="313" y="2"/>
                    <a:pt x="319" y="2"/>
                  </a:cubicBezTo>
                  <a:cubicBezTo>
                    <a:pt x="319" y="8"/>
                    <a:pt x="320" y="16"/>
                    <a:pt x="317" y="20"/>
                  </a:cubicBezTo>
                  <a:cubicBezTo>
                    <a:pt x="300" y="42"/>
                    <a:pt x="283" y="65"/>
                    <a:pt x="262" y="83"/>
                  </a:cubicBezTo>
                  <a:cubicBezTo>
                    <a:pt x="215" y="126"/>
                    <a:pt x="172" y="171"/>
                    <a:pt x="140" y="226"/>
                  </a:cubicBezTo>
                  <a:cubicBezTo>
                    <a:pt x="130" y="243"/>
                    <a:pt x="121" y="262"/>
                    <a:pt x="112" y="279"/>
                  </a:cubicBezTo>
                  <a:cubicBezTo>
                    <a:pt x="113" y="280"/>
                    <a:pt x="115" y="281"/>
                    <a:pt x="116" y="2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8" name="Freeform 34">
              <a:extLst>
                <a:ext uri="{FF2B5EF4-FFF2-40B4-BE49-F238E27FC236}">
                  <a16:creationId xmlns:a16="http://schemas.microsoft.com/office/drawing/2014/main" id="{32021CF3-594B-45CE-BF29-E16CF0C325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504363" y="2192338"/>
              <a:ext cx="1533525" cy="2192338"/>
            </a:xfrm>
            <a:custGeom>
              <a:avLst/>
              <a:gdLst>
                <a:gd name="T0" fmla="*/ 73 w 465"/>
                <a:gd name="T1" fmla="*/ 578 h 665"/>
                <a:gd name="T2" fmla="*/ 192 w 465"/>
                <a:gd name="T3" fmla="*/ 621 h 665"/>
                <a:gd name="T4" fmla="*/ 214 w 465"/>
                <a:gd name="T5" fmla="*/ 482 h 665"/>
                <a:gd name="T6" fmla="*/ 108 w 465"/>
                <a:gd name="T7" fmla="*/ 527 h 665"/>
                <a:gd name="T8" fmla="*/ 2 w 465"/>
                <a:gd name="T9" fmla="*/ 514 h 665"/>
                <a:gd name="T10" fmla="*/ 176 w 465"/>
                <a:gd name="T11" fmla="*/ 438 h 665"/>
                <a:gd name="T12" fmla="*/ 172 w 465"/>
                <a:gd name="T13" fmla="*/ 380 h 665"/>
                <a:gd name="T14" fmla="*/ 252 w 465"/>
                <a:gd name="T15" fmla="*/ 303 h 665"/>
                <a:gd name="T16" fmla="*/ 209 w 465"/>
                <a:gd name="T17" fmla="*/ 283 h 665"/>
                <a:gd name="T18" fmla="*/ 103 w 465"/>
                <a:gd name="T19" fmla="*/ 292 h 665"/>
                <a:gd name="T20" fmla="*/ 106 w 465"/>
                <a:gd name="T21" fmla="*/ 168 h 665"/>
                <a:gd name="T22" fmla="*/ 123 w 465"/>
                <a:gd name="T23" fmla="*/ 272 h 665"/>
                <a:gd name="T24" fmla="*/ 246 w 465"/>
                <a:gd name="T25" fmla="*/ 257 h 665"/>
                <a:gd name="T26" fmla="*/ 244 w 465"/>
                <a:gd name="T27" fmla="*/ 242 h 665"/>
                <a:gd name="T28" fmla="*/ 208 w 465"/>
                <a:gd name="T29" fmla="*/ 231 h 665"/>
                <a:gd name="T30" fmla="*/ 230 w 465"/>
                <a:gd name="T31" fmla="*/ 218 h 665"/>
                <a:gd name="T32" fmla="*/ 167 w 465"/>
                <a:gd name="T33" fmla="*/ 245 h 665"/>
                <a:gd name="T34" fmla="*/ 134 w 465"/>
                <a:gd name="T35" fmla="*/ 229 h 665"/>
                <a:gd name="T36" fmla="*/ 154 w 465"/>
                <a:gd name="T37" fmla="*/ 209 h 665"/>
                <a:gd name="T38" fmla="*/ 214 w 465"/>
                <a:gd name="T39" fmla="*/ 147 h 665"/>
                <a:gd name="T40" fmla="*/ 195 w 465"/>
                <a:gd name="T41" fmla="*/ 120 h 665"/>
                <a:gd name="T42" fmla="*/ 215 w 465"/>
                <a:gd name="T43" fmla="*/ 90 h 665"/>
                <a:gd name="T44" fmla="*/ 210 w 465"/>
                <a:gd name="T45" fmla="*/ 72 h 665"/>
                <a:gd name="T46" fmla="*/ 275 w 465"/>
                <a:gd name="T47" fmla="*/ 40 h 665"/>
                <a:gd name="T48" fmla="*/ 329 w 465"/>
                <a:gd name="T49" fmla="*/ 24 h 665"/>
                <a:gd name="T50" fmla="*/ 298 w 465"/>
                <a:gd name="T51" fmla="*/ 81 h 665"/>
                <a:gd name="T52" fmla="*/ 312 w 465"/>
                <a:gd name="T53" fmla="*/ 90 h 665"/>
                <a:gd name="T54" fmla="*/ 307 w 465"/>
                <a:gd name="T55" fmla="*/ 166 h 665"/>
                <a:gd name="T56" fmla="*/ 292 w 465"/>
                <a:gd name="T57" fmla="*/ 224 h 665"/>
                <a:gd name="T58" fmla="*/ 404 w 465"/>
                <a:gd name="T59" fmla="*/ 25 h 665"/>
                <a:gd name="T60" fmla="*/ 334 w 465"/>
                <a:gd name="T61" fmla="*/ 43 h 665"/>
                <a:gd name="T62" fmla="*/ 334 w 465"/>
                <a:gd name="T63" fmla="*/ 30 h 665"/>
                <a:gd name="T64" fmla="*/ 417 w 465"/>
                <a:gd name="T65" fmla="*/ 38 h 665"/>
                <a:gd name="T66" fmla="*/ 336 w 465"/>
                <a:gd name="T67" fmla="*/ 187 h 665"/>
                <a:gd name="T68" fmla="*/ 372 w 465"/>
                <a:gd name="T69" fmla="*/ 223 h 665"/>
                <a:gd name="T70" fmla="*/ 464 w 465"/>
                <a:gd name="T71" fmla="*/ 221 h 665"/>
                <a:gd name="T72" fmla="*/ 429 w 465"/>
                <a:gd name="T73" fmla="*/ 266 h 665"/>
                <a:gd name="T74" fmla="*/ 240 w 465"/>
                <a:gd name="T75" fmla="*/ 326 h 665"/>
                <a:gd name="T76" fmla="*/ 264 w 465"/>
                <a:gd name="T77" fmla="*/ 338 h 665"/>
                <a:gd name="T78" fmla="*/ 237 w 465"/>
                <a:gd name="T79" fmla="*/ 420 h 665"/>
                <a:gd name="T80" fmla="*/ 271 w 465"/>
                <a:gd name="T81" fmla="*/ 421 h 665"/>
                <a:gd name="T82" fmla="*/ 393 w 465"/>
                <a:gd name="T83" fmla="*/ 453 h 665"/>
                <a:gd name="T84" fmla="*/ 346 w 465"/>
                <a:gd name="T85" fmla="*/ 462 h 665"/>
                <a:gd name="T86" fmla="*/ 252 w 465"/>
                <a:gd name="T87" fmla="*/ 469 h 665"/>
                <a:gd name="T88" fmla="*/ 241 w 465"/>
                <a:gd name="T89" fmla="*/ 579 h 665"/>
                <a:gd name="T90" fmla="*/ 252 w 465"/>
                <a:gd name="T91" fmla="*/ 631 h 665"/>
                <a:gd name="T92" fmla="*/ 43 w 465"/>
                <a:gd name="T93" fmla="*/ 568 h 665"/>
                <a:gd name="T94" fmla="*/ 446 w 465"/>
                <a:gd name="T95" fmla="*/ 224 h 665"/>
                <a:gd name="T96" fmla="*/ 330 w 465"/>
                <a:gd name="T97" fmla="*/ 248 h 665"/>
                <a:gd name="T98" fmla="*/ 296 w 465"/>
                <a:gd name="T99" fmla="*/ 102 h 665"/>
                <a:gd name="T100" fmla="*/ 291 w 465"/>
                <a:gd name="T101" fmla="*/ 165 h 665"/>
                <a:gd name="T102" fmla="*/ 296 w 465"/>
                <a:gd name="T103" fmla="*/ 102 h 665"/>
                <a:gd name="T104" fmla="*/ 259 w 465"/>
                <a:gd name="T105" fmla="*/ 198 h 6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65" h="665">
                  <a:moveTo>
                    <a:pt x="43" y="568"/>
                  </a:moveTo>
                  <a:cubicBezTo>
                    <a:pt x="54" y="571"/>
                    <a:pt x="64" y="574"/>
                    <a:pt x="73" y="578"/>
                  </a:cubicBezTo>
                  <a:cubicBezTo>
                    <a:pt x="95" y="588"/>
                    <a:pt x="116" y="600"/>
                    <a:pt x="139" y="608"/>
                  </a:cubicBezTo>
                  <a:cubicBezTo>
                    <a:pt x="156" y="615"/>
                    <a:pt x="174" y="617"/>
                    <a:pt x="192" y="621"/>
                  </a:cubicBezTo>
                  <a:cubicBezTo>
                    <a:pt x="206" y="624"/>
                    <a:pt x="213" y="616"/>
                    <a:pt x="214" y="603"/>
                  </a:cubicBezTo>
                  <a:cubicBezTo>
                    <a:pt x="214" y="564"/>
                    <a:pt x="214" y="525"/>
                    <a:pt x="214" y="482"/>
                  </a:cubicBezTo>
                  <a:cubicBezTo>
                    <a:pt x="197" y="487"/>
                    <a:pt x="182" y="489"/>
                    <a:pt x="169" y="495"/>
                  </a:cubicBezTo>
                  <a:cubicBezTo>
                    <a:pt x="148" y="505"/>
                    <a:pt x="129" y="518"/>
                    <a:pt x="108" y="527"/>
                  </a:cubicBezTo>
                  <a:cubicBezTo>
                    <a:pt x="86" y="536"/>
                    <a:pt x="62" y="543"/>
                    <a:pt x="39" y="549"/>
                  </a:cubicBezTo>
                  <a:cubicBezTo>
                    <a:pt x="25" y="553"/>
                    <a:pt x="0" y="529"/>
                    <a:pt x="2" y="514"/>
                  </a:cubicBezTo>
                  <a:cubicBezTo>
                    <a:pt x="2" y="510"/>
                    <a:pt x="7" y="506"/>
                    <a:pt x="11" y="504"/>
                  </a:cubicBezTo>
                  <a:cubicBezTo>
                    <a:pt x="66" y="482"/>
                    <a:pt x="121" y="459"/>
                    <a:pt x="176" y="438"/>
                  </a:cubicBezTo>
                  <a:cubicBezTo>
                    <a:pt x="216" y="423"/>
                    <a:pt x="236" y="408"/>
                    <a:pt x="259" y="367"/>
                  </a:cubicBezTo>
                  <a:cubicBezTo>
                    <a:pt x="229" y="371"/>
                    <a:pt x="202" y="376"/>
                    <a:pt x="172" y="380"/>
                  </a:cubicBezTo>
                  <a:cubicBezTo>
                    <a:pt x="174" y="360"/>
                    <a:pt x="184" y="346"/>
                    <a:pt x="198" y="335"/>
                  </a:cubicBezTo>
                  <a:cubicBezTo>
                    <a:pt x="215" y="323"/>
                    <a:pt x="233" y="312"/>
                    <a:pt x="252" y="303"/>
                  </a:cubicBezTo>
                  <a:cubicBezTo>
                    <a:pt x="274" y="292"/>
                    <a:pt x="275" y="293"/>
                    <a:pt x="269" y="263"/>
                  </a:cubicBezTo>
                  <a:cubicBezTo>
                    <a:pt x="249" y="270"/>
                    <a:pt x="229" y="276"/>
                    <a:pt x="209" y="283"/>
                  </a:cubicBezTo>
                  <a:cubicBezTo>
                    <a:pt x="183" y="292"/>
                    <a:pt x="157" y="303"/>
                    <a:pt x="130" y="311"/>
                  </a:cubicBezTo>
                  <a:cubicBezTo>
                    <a:pt x="112" y="317"/>
                    <a:pt x="104" y="310"/>
                    <a:pt x="103" y="292"/>
                  </a:cubicBezTo>
                  <a:cubicBezTo>
                    <a:pt x="103" y="268"/>
                    <a:pt x="105" y="243"/>
                    <a:pt x="106" y="219"/>
                  </a:cubicBezTo>
                  <a:cubicBezTo>
                    <a:pt x="106" y="202"/>
                    <a:pt x="106" y="185"/>
                    <a:pt x="106" y="168"/>
                  </a:cubicBezTo>
                  <a:cubicBezTo>
                    <a:pt x="119" y="167"/>
                    <a:pt x="124" y="173"/>
                    <a:pt x="124" y="185"/>
                  </a:cubicBezTo>
                  <a:cubicBezTo>
                    <a:pt x="123" y="214"/>
                    <a:pt x="123" y="243"/>
                    <a:pt x="123" y="272"/>
                  </a:cubicBezTo>
                  <a:cubicBezTo>
                    <a:pt x="123" y="277"/>
                    <a:pt x="124" y="282"/>
                    <a:pt x="124" y="287"/>
                  </a:cubicBezTo>
                  <a:cubicBezTo>
                    <a:pt x="166" y="277"/>
                    <a:pt x="206" y="267"/>
                    <a:pt x="246" y="257"/>
                  </a:cubicBezTo>
                  <a:cubicBezTo>
                    <a:pt x="249" y="256"/>
                    <a:pt x="251" y="252"/>
                    <a:pt x="254" y="249"/>
                  </a:cubicBezTo>
                  <a:cubicBezTo>
                    <a:pt x="250" y="247"/>
                    <a:pt x="248" y="243"/>
                    <a:pt x="244" y="242"/>
                  </a:cubicBezTo>
                  <a:cubicBezTo>
                    <a:pt x="236" y="240"/>
                    <a:pt x="227" y="240"/>
                    <a:pt x="219" y="238"/>
                  </a:cubicBezTo>
                  <a:cubicBezTo>
                    <a:pt x="215" y="237"/>
                    <a:pt x="212" y="233"/>
                    <a:pt x="208" y="231"/>
                  </a:cubicBezTo>
                  <a:cubicBezTo>
                    <a:pt x="211" y="228"/>
                    <a:pt x="214" y="226"/>
                    <a:pt x="218" y="224"/>
                  </a:cubicBezTo>
                  <a:cubicBezTo>
                    <a:pt x="221" y="222"/>
                    <a:pt x="225" y="221"/>
                    <a:pt x="230" y="218"/>
                  </a:cubicBezTo>
                  <a:cubicBezTo>
                    <a:pt x="226" y="210"/>
                    <a:pt x="221" y="202"/>
                    <a:pt x="216" y="192"/>
                  </a:cubicBezTo>
                  <a:cubicBezTo>
                    <a:pt x="200" y="210"/>
                    <a:pt x="184" y="227"/>
                    <a:pt x="167" y="245"/>
                  </a:cubicBezTo>
                  <a:cubicBezTo>
                    <a:pt x="166" y="239"/>
                    <a:pt x="166" y="236"/>
                    <a:pt x="166" y="235"/>
                  </a:cubicBezTo>
                  <a:cubicBezTo>
                    <a:pt x="154" y="233"/>
                    <a:pt x="140" y="235"/>
                    <a:pt x="134" y="229"/>
                  </a:cubicBezTo>
                  <a:cubicBezTo>
                    <a:pt x="126" y="222"/>
                    <a:pt x="127" y="208"/>
                    <a:pt x="137" y="197"/>
                  </a:cubicBezTo>
                  <a:cubicBezTo>
                    <a:pt x="142" y="201"/>
                    <a:pt x="147" y="204"/>
                    <a:pt x="154" y="209"/>
                  </a:cubicBezTo>
                  <a:cubicBezTo>
                    <a:pt x="163" y="198"/>
                    <a:pt x="172" y="186"/>
                    <a:pt x="181" y="176"/>
                  </a:cubicBezTo>
                  <a:cubicBezTo>
                    <a:pt x="191" y="166"/>
                    <a:pt x="201" y="153"/>
                    <a:pt x="214" y="147"/>
                  </a:cubicBezTo>
                  <a:cubicBezTo>
                    <a:pt x="234" y="137"/>
                    <a:pt x="246" y="123"/>
                    <a:pt x="253" y="101"/>
                  </a:cubicBezTo>
                  <a:cubicBezTo>
                    <a:pt x="233" y="107"/>
                    <a:pt x="214" y="113"/>
                    <a:pt x="195" y="120"/>
                  </a:cubicBezTo>
                  <a:cubicBezTo>
                    <a:pt x="194" y="118"/>
                    <a:pt x="194" y="117"/>
                    <a:pt x="193" y="116"/>
                  </a:cubicBezTo>
                  <a:cubicBezTo>
                    <a:pt x="200" y="108"/>
                    <a:pt x="206" y="100"/>
                    <a:pt x="215" y="90"/>
                  </a:cubicBezTo>
                  <a:cubicBezTo>
                    <a:pt x="207" y="89"/>
                    <a:pt x="203" y="88"/>
                    <a:pt x="197" y="87"/>
                  </a:cubicBezTo>
                  <a:cubicBezTo>
                    <a:pt x="201" y="82"/>
                    <a:pt x="205" y="77"/>
                    <a:pt x="210" y="72"/>
                  </a:cubicBezTo>
                  <a:cubicBezTo>
                    <a:pt x="210" y="71"/>
                    <a:pt x="212" y="71"/>
                    <a:pt x="213" y="71"/>
                  </a:cubicBezTo>
                  <a:cubicBezTo>
                    <a:pt x="242" y="79"/>
                    <a:pt x="257" y="56"/>
                    <a:pt x="275" y="40"/>
                  </a:cubicBezTo>
                  <a:cubicBezTo>
                    <a:pt x="287" y="29"/>
                    <a:pt x="299" y="17"/>
                    <a:pt x="311" y="6"/>
                  </a:cubicBezTo>
                  <a:cubicBezTo>
                    <a:pt x="317" y="12"/>
                    <a:pt x="323" y="18"/>
                    <a:pt x="329" y="24"/>
                  </a:cubicBezTo>
                  <a:cubicBezTo>
                    <a:pt x="307" y="43"/>
                    <a:pt x="284" y="61"/>
                    <a:pt x="262" y="80"/>
                  </a:cubicBezTo>
                  <a:cubicBezTo>
                    <a:pt x="274" y="93"/>
                    <a:pt x="286" y="94"/>
                    <a:pt x="298" y="81"/>
                  </a:cubicBezTo>
                  <a:cubicBezTo>
                    <a:pt x="300" y="78"/>
                    <a:pt x="305" y="78"/>
                    <a:pt x="309" y="76"/>
                  </a:cubicBezTo>
                  <a:cubicBezTo>
                    <a:pt x="310" y="81"/>
                    <a:pt x="312" y="85"/>
                    <a:pt x="312" y="90"/>
                  </a:cubicBezTo>
                  <a:cubicBezTo>
                    <a:pt x="310" y="112"/>
                    <a:pt x="308" y="134"/>
                    <a:pt x="306" y="157"/>
                  </a:cubicBezTo>
                  <a:cubicBezTo>
                    <a:pt x="306" y="160"/>
                    <a:pt x="305" y="163"/>
                    <a:pt x="307" y="166"/>
                  </a:cubicBezTo>
                  <a:cubicBezTo>
                    <a:pt x="320" y="189"/>
                    <a:pt x="305" y="205"/>
                    <a:pt x="293" y="222"/>
                  </a:cubicBezTo>
                  <a:cubicBezTo>
                    <a:pt x="293" y="222"/>
                    <a:pt x="292" y="224"/>
                    <a:pt x="292" y="224"/>
                  </a:cubicBezTo>
                  <a:cubicBezTo>
                    <a:pt x="292" y="225"/>
                    <a:pt x="292" y="225"/>
                    <a:pt x="294" y="228"/>
                  </a:cubicBezTo>
                  <a:cubicBezTo>
                    <a:pt x="338" y="164"/>
                    <a:pt x="376" y="98"/>
                    <a:pt x="404" y="25"/>
                  </a:cubicBezTo>
                  <a:cubicBezTo>
                    <a:pt x="390" y="21"/>
                    <a:pt x="379" y="23"/>
                    <a:pt x="367" y="30"/>
                  </a:cubicBezTo>
                  <a:cubicBezTo>
                    <a:pt x="357" y="36"/>
                    <a:pt x="345" y="39"/>
                    <a:pt x="334" y="43"/>
                  </a:cubicBezTo>
                  <a:cubicBezTo>
                    <a:pt x="333" y="42"/>
                    <a:pt x="332" y="40"/>
                    <a:pt x="331" y="39"/>
                  </a:cubicBezTo>
                  <a:cubicBezTo>
                    <a:pt x="332" y="36"/>
                    <a:pt x="332" y="31"/>
                    <a:pt x="334" y="30"/>
                  </a:cubicBezTo>
                  <a:cubicBezTo>
                    <a:pt x="352" y="22"/>
                    <a:pt x="370" y="12"/>
                    <a:pt x="389" y="7"/>
                  </a:cubicBezTo>
                  <a:cubicBezTo>
                    <a:pt x="414" y="0"/>
                    <a:pt x="426" y="13"/>
                    <a:pt x="417" y="38"/>
                  </a:cubicBezTo>
                  <a:cubicBezTo>
                    <a:pt x="410" y="57"/>
                    <a:pt x="399" y="74"/>
                    <a:pt x="389" y="92"/>
                  </a:cubicBezTo>
                  <a:cubicBezTo>
                    <a:pt x="371" y="124"/>
                    <a:pt x="352" y="155"/>
                    <a:pt x="336" y="187"/>
                  </a:cubicBezTo>
                  <a:cubicBezTo>
                    <a:pt x="329" y="200"/>
                    <a:pt x="327" y="214"/>
                    <a:pt x="322" y="233"/>
                  </a:cubicBezTo>
                  <a:cubicBezTo>
                    <a:pt x="341" y="229"/>
                    <a:pt x="356" y="225"/>
                    <a:pt x="372" y="223"/>
                  </a:cubicBezTo>
                  <a:cubicBezTo>
                    <a:pt x="396" y="219"/>
                    <a:pt x="421" y="215"/>
                    <a:pt x="445" y="213"/>
                  </a:cubicBezTo>
                  <a:cubicBezTo>
                    <a:pt x="452" y="213"/>
                    <a:pt x="463" y="217"/>
                    <a:pt x="464" y="221"/>
                  </a:cubicBezTo>
                  <a:cubicBezTo>
                    <a:pt x="465" y="229"/>
                    <a:pt x="464" y="240"/>
                    <a:pt x="459" y="246"/>
                  </a:cubicBezTo>
                  <a:cubicBezTo>
                    <a:pt x="451" y="255"/>
                    <a:pt x="440" y="262"/>
                    <a:pt x="429" y="266"/>
                  </a:cubicBezTo>
                  <a:cubicBezTo>
                    <a:pt x="385" y="279"/>
                    <a:pt x="341" y="291"/>
                    <a:pt x="297" y="305"/>
                  </a:cubicBezTo>
                  <a:cubicBezTo>
                    <a:pt x="277" y="310"/>
                    <a:pt x="258" y="318"/>
                    <a:pt x="240" y="326"/>
                  </a:cubicBezTo>
                  <a:cubicBezTo>
                    <a:pt x="232" y="329"/>
                    <a:pt x="226" y="335"/>
                    <a:pt x="222" y="343"/>
                  </a:cubicBezTo>
                  <a:cubicBezTo>
                    <a:pt x="236" y="341"/>
                    <a:pt x="250" y="341"/>
                    <a:pt x="264" y="338"/>
                  </a:cubicBezTo>
                  <a:cubicBezTo>
                    <a:pt x="283" y="335"/>
                    <a:pt x="299" y="338"/>
                    <a:pt x="311" y="355"/>
                  </a:cubicBezTo>
                  <a:cubicBezTo>
                    <a:pt x="300" y="391"/>
                    <a:pt x="262" y="399"/>
                    <a:pt x="237" y="420"/>
                  </a:cubicBezTo>
                  <a:cubicBezTo>
                    <a:pt x="237" y="422"/>
                    <a:pt x="238" y="423"/>
                    <a:pt x="239" y="425"/>
                  </a:cubicBezTo>
                  <a:cubicBezTo>
                    <a:pt x="249" y="424"/>
                    <a:pt x="260" y="423"/>
                    <a:pt x="271" y="421"/>
                  </a:cubicBezTo>
                  <a:cubicBezTo>
                    <a:pt x="301" y="416"/>
                    <a:pt x="331" y="411"/>
                    <a:pt x="361" y="407"/>
                  </a:cubicBezTo>
                  <a:cubicBezTo>
                    <a:pt x="388" y="404"/>
                    <a:pt x="405" y="429"/>
                    <a:pt x="393" y="453"/>
                  </a:cubicBezTo>
                  <a:cubicBezTo>
                    <a:pt x="388" y="466"/>
                    <a:pt x="374" y="470"/>
                    <a:pt x="355" y="466"/>
                  </a:cubicBezTo>
                  <a:cubicBezTo>
                    <a:pt x="352" y="465"/>
                    <a:pt x="348" y="464"/>
                    <a:pt x="346" y="462"/>
                  </a:cubicBezTo>
                  <a:cubicBezTo>
                    <a:pt x="327" y="448"/>
                    <a:pt x="309" y="452"/>
                    <a:pt x="289" y="461"/>
                  </a:cubicBezTo>
                  <a:cubicBezTo>
                    <a:pt x="278" y="466"/>
                    <a:pt x="264" y="467"/>
                    <a:pt x="252" y="469"/>
                  </a:cubicBezTo>
                  <a:cubicBezTo>
                    <a:pt x="242" y="471"/>
                    <a:pt x="237" y="474"/>
                    <a:pt x="237" y="485"/>
                  </a:cubicBezTo>
                  <a:cubicBezTo>
                    <a:pt x="239" y="516"/>
                    <a:pt x="240" y="548"/>
                    <a:pt x="241" y="579"/>
                  </a:cubicBezTo>
                  <a:cubicBezTo>
                    <a:pt x="241" y="582"/>
                    <a:pt x="242" y="586"/>
                    <a:pt x="243" y="588"/>
                  </a:cubicBezTo>
                  <a:cubicBezTo>
                    <a:pt x="257" y="600"/>
                    <a:pt x="254" y="617"/>
                    <a:pt x="252" y="631"/>
                  </a:cubicBezTo>
                  <a:cubicBezTo>
                    <a:pt x="250" y="641"/>
                    <a:pt x="241" y="651"/>
                    <a:pt x="236" y="660"/>
                  </a:cubicBezTo>
                  <a:cubicBezTo>
                    <a:pt x="184" y="665"/>
                    <a:pt x="59" y="607"/>
                    <a:pt x="43" y="568"/>
                  </a:cubicBezTo>
                  <a:close/>
                  <a:moveTo>
                    <a:pt x="296" y="283"/>
                  </a:moveTo>
                  <a:cubicBezTo>
                    <a:pt x="335" y="285"/>
                    <a:pt x="435" y="246"/>
                    <a:pt x="446" y="224"/>
                  </a:cubicBezTo>
                  <a:cubicBezTo>
                    <a:pt x="442" y="224"/>
                    <a:pt x="439" y="224"/>
                    <a:pt x="436" y="225"/>
                  </a:cubicBezTo>
                  <a:cubicBezTo>
                    <a:pt x="400" y="233"/>
                    <a:pt x="365" y="240"/>
                    <a:pt x="330" y="248"/>
                  </a:cubicBezTo>
                  <a:cubicBezTo>
                    <a:pt x="311" y="252"/>
                    <a:pt x="299" y="263"/>
                    <a:pt x="296" y="283"/>
                  </a:cubicBezTo>
                  <a:close/>
                  <a:moveTo>
                    <a:pt x="296" y="102"/>
                  </a:moveTo>
                  <a:cubicBezTo>
                    <a:pt x="269" y="126"/>
                    <a:pt x="263" y="160"/>
                    <a:pt x="276" y="201"/>
                  </a:cubicBezTo>
                  <a:cubicBezTo>
                    <a:pt x="289" y="193"/>
                    <a:pt x="298" y="183"/>
                    <a:pt x="291" y="165"/>
                  </a:cubicBezTo>
                  <a:cubicBezTo>
                    <a:pt x="287" y="155"/>
                    <a:pt x="290" y="142"/>
                    <a:pt x="291" y="131"/>
                  </a:cubicBezTo>
                  <a:cubicBezTo>
                    <a:pt x="292" y="122"/>
                    <a:pt x="294" y="113"/>
                    <a:pt x="296" y="102"/>
                  </a:cubicBezTo>
                  <a:close/>
                  <a:moveTo>
                    <a:pt x="259" y="138"/>
                  </a:moveTo>
                  <a:cubicBezTo>
                    <a:pt x="229" y="154"/>
                    <a:pt x="229" y="179"/>
                    <a:pt x="259" y="198"/>
                  </a:cubicBezTo>
                  <a:cubicBezTo>
                    <a:pt x="259" y="178"/>
                    <a:pt x="259" y="158"/>
                    <a:pt x="259" y="1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9" name="Freeform 35">
              <a:extLst>
                <a:ext uri="{FF2B5EF4-FFF2-40B4-BE49-F238E27FC236}">
                  <a16:creationId xmlns:a16="http://schemas.microsoft.com/office/drawing/2014/main" id="{70136073-D2BD-4D4A-BE06-A25A429218F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23951" y="1885950"/>
              <a:ext cx="3284538" cy="3254375"/>
            </a:xfrm>
            <a:custGeom>
              <a:avLst/>
              <a:gdLst>
                <a:gd name="T0" fmla="*/ 498 w 996"/>
                <a:gd name="T1" fmla="*/ 985 h 987"/>
                <a:gd name="T2" fmla="*/ 10 w 996"/>
                <a:gd name="T3" fmla="*/ 478 h 987"/>
                <a:gd name="T4" fmla="*/ 515 w 996"/>
                <a:gd name="T5" fmla="*/ 8 h 987"/>
                <a:gd name="T6" fmla="*/ 987 w 996"/>
                <a:gd name="T7" fmla="*/ 514 h 987"/>
                <a:gd name="T8" fmla="*/ 498 w 996"/>
                <a:gd name="T9" fmla="*/ 985 h 987"/>
                <a:gd name="T10" fmla="*/ 27 w 996"/>
                <a:gd name="T11" fmla="*/ 496 h 987"/>
                <a:gd name="T12" fmla="*/ 509 w 996"/>
                <a:gd name="T13" fmla="*/ 967 h 987"/>
                <a:gd name="T14" fmla="*/ 969 w 996"/>
                <a:gd name="T15" fmla="*/ 493 h 987"/>
                <a:gd name="T16" fmla="*/ 473 w 996"/>
                <a:gd name="T17" fmla="*/ 25 h 987"/>
                <a:gd name="T18" fmla="*/ 27 w 996"/>
                <a:gd name="T19" fmla="*/ 496 h 9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96" h="987">
                  <a:moveTo>
                    <a:pt x="498" y="985"/>
                  </a:moveTo>
                  <a:cubicBezTo>
                    <a:pt x="234" y="987"/>
                    <a:pt x="0" y="764"/>
                    <a:pt x="10" y="478"/>
                  </a:cubicBezTo>
                  <a:cubicBezTo>
                    <a:pt x="19" y="228"/>
                    <a:pt x="228" y="0"/>
                    <a:pt x="515" y="8"/>
                  </a:cubicBezTo>
                  <a:cubicBezTo>
                    <a:pt x="772" y="15"/>
                    <a:pt x="996" y="231"/>
                    <a:pt x="987" y="514"/>
                  </a:cubicBezTo>
                  <a:cubicBezTo>
                    <a:pt x="979" y="772"/>
                    <a:pt x="763" y="987"/>
                    <a:pt x="498" y="985"/>
                  </a:cubicBezTo>
                  <a:close/>
                  <a:moveTo>
                    <a:pt x="27" y="496"/>
                  </a:moveTo>
                  <a:cubicBezTo>
                    <a:pt x="25" y="751"/>
                    <a:pt x="238" y="973"/>
                    <a:pt x="509" y="967"/>
                  </a:cubicBezTo>
                  <a:cubicBezTo>
                    <a:pt x="762" y="961"/>
                    <a:pt x="970" y="756"/>
                    <a:pt x="969" y="493"/>
                  </a:cubicBezTo>
                  <a:cubicBezTo>
                    <a:pt x="969" y="233"/>
                    <a:pt x="749" y="10"/>
                    <a:pt x="473" y="25"/>
                  </a:cubicBezTo>
                  <a:cubicBezTo>
                    <a:pt x="233" y="37"/>
                    <a:pt x="26" y="241"/>
                    <a:pt x="27" y="4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0" name="Freeform 36">
              <a:extLst>
                <a:ext uri="{FF2B5EF4-FFF2-40B4-BE49-F238E27FC236}">
                  <a16:creationId xmlns:a16="http://schemas.microsoft.com/office/drawing/2014/main" id="{6CD33BA1-8798-4484-8D6F-F4C29AF2137E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5651" y="1714500"/>
              <a:ext cx="871538" cy="2800350"/>
            </a:xfrm>
            <a:custGeom>
              <a:avLst/>
              <a:gdLst>
                <a:gd name="T0" fmla="*/ 105 w 264"/>
                <a:gd name="T1" fmla="*/ 594 h 849"/>
                <a:gd name="T2" fmla="*/ 0 w 264"/>
                <a:gd name="T3" fmla="*/ 696 h 849"/>
                <a:gd name="T4" fmla="*/ 10 w 264"/>
                <a:gd name="T5" fmla="*/ 652 h 849"/>
                <a:gd name="T6" fmla="*/ 78 w 264"/>
                <a:gd name="T7" fmla="*/ 529 h 849"/>
                <a:gd name="T8" fmla="*/ 142 w 264"/>
                <a:gd name="T9" fmla="*/ 405 h 849"/>
                <a:gd name="T10" fmla="*/ 151 w 264"/>
                <a:gd name="T11" fmla="*/ 363 h 849"/>
                <a:gd name="T12" fmla="*/ 117 w 264"/>
                <a:gd name="T13" fmla="*/ 368 h 849"/>
                <a:gd name="T14" fmla="*/ 93 w 264"/>
                <a:gd name="T15" fmla="*/ 334 h 849"/>
                <a:gd name="T16" fmla="*/ 142 w 264"/>
                <a:gd name="T17" fmla="*/ 240 h 849"/>
                <a:gd name="T18" fmla="*/ 207 w 264"/>
                <a:gd name="T19" fmla="*/ 123 h 849"/>
                <a:gd name="T20" fmla="*/ 211 w 264"/>
                <a:gd name="T21" fmla="*/ 95 h 849"/>
                <a:gd name="T22" fmla="*/ 200 w 264"/>
                <a:gd name="T23" fmla="*/ 5 h 849"/>
                <a:gd name="T24" fmla="*/ 260 w 264"/>
                <a:gd name="T25" fmla="*/ 57 h 849"/>
                <a:gd name="T26" fmla="*/ 227 w 264"/>
                <a:gd name="T27" fmla="*/ 166 h 849"/>
                <a:gd name="T28" fmla="*/ 165 w 264"/>
                <a:gd name="T29" fmla="*/ 268 h 849"/>
                <a:gd name="T30" fmla="*/ 154 w 264"/>
                <a:gd name="T31" fmla="*/ 297 h 849"/>
                <a:gd name="T32" fmla="*/ 161 w 264"/>
                <a:gd name="T33" fmla="*/ 297 h 849"/>
                <a:gd name="T34" fmla="*/ 194 w 264"/>
                <a:gd name="T35" fmla="*/ 305 h 849"/>
                <a:gd name="T36" fmla="*/ 206 w 264"/>
                <a:gd name="T37" fmla="*/ 341 h 849"/>
                <a:gd name="T38" fmla="*/ 162 w 264"/>
                <a:gd name="T39" fmla="*/ 449 h 849"/>
                <a:gd name="T40" fmla="*/ 135 w 264"/>
                <a:gd name="T41" fmla="*/ 504 h 849"/>
                <a:gd name="T42" fmla="*/ 135 w 264"/>
                <a:gd name="T43" fmla="*/ 518 h 849"/>
                <a:gd name="T44" fmla="*/ 156 w 264"/>
                <a:gd name="T45" fmla="*/ 625 h 849"/>
                <a:gd name="T46" fmla="*/ 140 w 264"/>
                <a:gd name="T47" fmla="*/ 747 h 849"/>
                <a:gd name="T48" fmla="*/ 145 w 264"/>
                <a:gd name="T49" fmla="*/ 815 h 849"/>
                <a:gd name="T50" fmla="*/ 120 w 264"/>
                <a:gd name="T51" fmla="*/ 848 h 849"/>
                <a:gd name="T52" fmla="*/ 90 w 264"/>
                <a:gd name="T53" fmla="*/ 814 h 849"/>
                <a:gd name="T54" fmla="*/ 97 w 264"/>
                <a:gd name="T55" fmla="*/ 692 h 849"/>
                <a:gd name="T56" fmla="*/ 105 w 264"/>
                <a:gd name="T57" fmla="*/ 594 h 8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64" h="849">
                  <a:moveTo>
                    <a:pt x="105" y="594"/>
                  </a:moveTo>
                  <a:cubicBezTo>
                    <a:pt x="66" y="626"/>
                    <a:pt x="52" y="677"/>
                    <a:pt x="0" y="696"/>
                  </a:cubicBezTo>
                  <a:cubicBezTo>
                    <a:pt x="4" y="679"/>
                    <a:pt x="4" y="664"/>
                    <a:pt x="10" y="652"/>
                  </a:cubicBezTo>
                  <a:cubicBezTo>
                    <a:pt x="32" y="611"/>
                    <a:pt x="54" y="570"/>
                    <a:pt x="78" y="529"/>
                  </a:cubicBezTo>
                  <a:cubicBezTo>
                    <a:pt x="101" y="489"/>
                    <a:pt x="128" y="451"/>
                    <a:pt x="142" y="405"/>
                  </a:cubicBezTo>
                  <a:cubicBezTo>
                    <a:pt x="146" y="392"/>
                    <a:pt x="148" y="379"/>
                    <a:pt x="151" y="363"/>
                  </a:cubicBezTo>
                  <a:cubicBezTo>
                    <a:pt x="138" y="365"/>
                    <a:pt x="127" y="367"/>
                    <a:pt x="117" y="368"/>
                  </a:cubicBezTo>
                  <a:cubicBezTo>
                    <a:pt x="96" y="371"/>
                    <a:pt x="83" y="354"/>
                    <a:pt x="93" y="334"/>
                  </a:cubicBezTo>
                  <a:cubicBezTo>
                    <a:pt x="108" y="302"/>
                    <a:pt x="125" y="271"/>
                    <a:pt x="142" y="240"/>
                  </a:cubicBezTo>
                  <a:cubicBezTo>
                    <a:pt x="163" y="201"/>
                    <a:pt x="185" y="162"/>
                    <a:pt x="207" y="123"/>
                  </a:cubicBezTo>
                  <a:cubicBezTo>
                    <a:pt x="212" y="113"/>
                    <a:pt x="212" y="105"/>
                    <a:pt x="211" y="95"/>
                  </a:cubicBezTo>
                  <a:cubicBezTo>
                    <a:pt x="206" y="65"/>
                    <a:pt x="203" y="35"/>
                    <a:pt x="200" y="5"/>
                  </a:cubicBezTo>
                  <a:cubicBezTo>
                    <a:pt x="233" y="0"/>
                    <a:pt x="257" y="25"/>
                    <a:pt x="260" y="57"/>
                  </a:cubicBezTo>
                  <a:cubicBezTo>
                    <a:pt x="264" y="99"/>
                    <a:pt x="248" y="133"/>
                    <a:pt x="227" y="166"/>
                  </a:cubicBezTo>
                  <a:cubicBezTo>
                    <a:pt x="206" y="200"/>
                    <a:pt x="185" y="234"/>
                    <a:pt x="165" y="268"/>
                  </a:cubicBezTo>
                  <a:cubicBezTo>
                    <a:pt x="161" y="277"/>
                    <a:pt x="158" y="286"/>
                    <a:pt x="154" y="297"/>
                  </a:cubicBezTo>
                  <a:cubicBezTo>
                    <a:pt x="158" y="297"/>
                    <a:pt x="160" y="298"/>
                    <a:pt x="161" y="297"/>
                  </a:cubicBezTo>
                  <a:cubicBezTo>
                    <a:pt x="175" y="289"/>
                    <a:pt x="185" y="296"/>
                    <a:pt x="194" y="305"/>
                  </a:cubicBezTo>
                  <a:cubicBezTo>
                    <a:pt x="205" y="315"/>
                    <a:pt x="211" y="327"/>
                    <a:pt x="206" y="341"/>
                  </a:cubicBezTo>
                  <a:cubicBezTo>
                    <a:pt x="192" y="377"/>
                    <a:pt x="178" y="414"/>
                    <a:pt x="162" y="449"/>
                  </a:cubicBezTo>
                  <a:cubicBezTo>
                    <a:pt x="154" y="468"/>
                    <a:pt x="143" y="486"/>
                    <a:pt x="135" y="504"/>
                  </a:cubicBezTo>
                  <a:cubicBezTo>
                    <a:pt x="133" y="508"/>
                    <a:pt x="133" y="516"/>
                    <a:pt x="135" y="518"/>
                  </a:cubicBezTo>
                  <a:cubicBezTo>
                    <a:pt x="166" y="549"/>
                    <a:pt x="163" y="586"/>
                    <a:pt x="156" y="625"/>
                  </a:cubicBezTo>
                  <a:cubicBezTo>
                    <a:pt x="150" y="665"/>
                    <a:pt x="143" y="706"/>
                    <a:pt x="140" y="747"/>
                  </a:cubicBezTo>
                  <a:cubicBezTo>
                    <a:pt x="138" y="769"/>
                    <a:pt x="144" y="792"/>
                    <a:pt x="145" y="815"/>
                  </a:cubicBezTo>
                  <a:cubicBezTo>
                    <a:pt x="146" y="836"/>
                    <a:pt x="136" y="848"/>
                    <a:pt x="120" y="848"/>
                  </a:cubicBezTo>
                  <a:cubicBezTo>
                    <a:pt x="104" y="849"/>
                    <a:pt x="89" y="833"/>
                    <a:pt x="90" y="814"/>
                  </a:cubicBezTo>
                  <a:cubicBezTo>
                    <a:pt x="91" y="774"/>
                    <a:pt x="94" y="733"/>
                    <a:pt x="97" y="692"/>
                  </a:cubicBezTo>
                  <a:cubicBezTo>
                    <a:pt x="99" y="661"/>
                    <a:pt x="102" y="629"/>
                    <a:pt x="105" y="59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1" name="Freeform 37">
              <a:extLst>
                <a:ext uri="{FF2B5EF4-FFF2-40B4-BE49-F238E27FC236}">
                  <a16:creationId xmlns:a16="http://schemas.microsoft.com/office/drawing/2014/main" id="{27EFE4F7-37BC-4D2E-8E46-104A1904C34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7676" y="2505075"/>
              <a:ext cx="788988" cy="1016000"/>
            </a:xfrm>
            <a:custGeom>
              <a:avLst/>
              <a:gdLst>
                <a:gd name="T0" fmla="*/ 30 w 239"/>
                <a:gd name="T1" fmla="*/ 300 h 308"/>
                <a:gd name="T2" fmla="*/ 15 w 239"/>
                <a:gd name="T3" fmla="*/ 250 h 308"/>
                <a:gd name="T4" fmla="*/ 0 w 239"/>
                <a:gd name="T5" fmla="*/ 169 h 308"/>
                <a:gd name="T6" fmla="*/ 5 w 239"/>
                <a:gd name="T7" fmla="*/ 159 h 308"/>
                <a:gd name="T8" fmla="*/ 9 w 239"/>
                <a:gd name="T9" fmla="*/ 148 h 308"/>
                <a:gd name="T10" fmla="*/ 44 w 239"/>
                <a:gd name="T11" fmla="*/ 77 h 308"/>
                <a:gd name="T12" fmla="*/ 190 w 239"/>
                <a:gd name="T13" fmla="*/ 3 h 308"/>
                <a:gd name="T14" fmla="*/ 228 w 239"/>
                <a:gd name="T15" fmla="*/ 1 h 308"/>
                <a:gd name="T16" fmla="*/ 239 w 239"/>
                <a:gd name="T17" fmla="*/ 13 h 308"/>
                <a:gd name="T18" fmla="*/ 235 w 239"/>
                <a:gd name="T19" fmla="*/ 50 h 308"/>
                <a:gd name="T20" fmla="*/ 188 w 239"/>
                <a:gd name="T21" fmla="*/ 189 h 308"/>
                <a:gd name="T22" fmla="*/ 170 w 239"/>
                <a:gd name="T23" fmla="*/ 269 h 308"/>
                <a:gd name="T24" fmla="*/ 150 w 239"/>
                <a:gd name="T25" fmla="*/ 301 h 308"/>
                <a:gd name="T26" fmla="*/ 134 w 239"/>
                <a:gd name="T27" fmla="*/ 299 h 308"/>
                <a:gd name="T28" fmla="*/ 104 w 239"/>
                <a:gd name="T29" fmla="*/ 260 h 308"/>
                <a:gd name="T30" fmla="*/ 65 w 239"/>
                <a:gd name="T31" fmla="*/ 294 h 308"/>
                <a:gd name="T32" fmla="*/ 62 w 239"/>
                <a:gd name="T33" fmla="*/ 291 h 308"/>
                <a:gd name="T34" fmla="*/ 77 w 239"/>
                <a:gd name="T35" fmla="*/ 261 h 308"/>
                <a:gd name="T36" fmla="*/ 77 w 239"/>
                <a:gd name="T37" fmla="*/ 205 h 308"/>
                <a:gd name="T38" fmla="*/ 64 w 239"/>
                <a:gd name="T39" fmla="*/ 157 h 308"/>
                <a:gd name="T40" fmla="*/ 90 w 239"/>
                <a:gd name="T41" fmla="*/ 137 h 308"/>
                <a:gd name="T42" fmla="*/ 126 w 239"/>
                <a:gd name="T43" fmla="*/ 167 h 308"/>
                <a:gd name="T44" fmla="*/ 141 w 239"/>
                <a:gd name="T45" fmla="*/ 193 h 308"/>
                <a:gd name="T46" fmla="*/ 205 w 239"/>
                <a:gd name="T47" fmla="*/ 32 h 308"/>
                <a:gd name="T48" fmla="*/ 202 w 239"/>
                <a:gd name="T49" fmla="*/ 28 h 308"/>
                <a:gd name="T50" fmla="*/ 170 w 239"/>
                <a:gd name="T51" fmla="*/ 41 h 308"/>
                <a:gd name="T52" fmla="*/ 45 w 239"/>
                <a:gd name="T53" fmla="*/ 124 h 308"/>
                <a:gd name="T54" fmla="*/ 31 w 239"/>
                <a:gd name="T55" fmla="*/ 169 h 308"/>
                <a:gd name="T56" fmla="*/ 41 w 239"/>
                <a:gd name="T57" fmla="*/ 195 h 308"/>
                <a:gd name="T58" fmla="*/ 47 w 239"/>
                <a:gd name="T59" fmla="*/ 279 h 308"/>
                <a:gd name="T60" fmla="*/ 36 w 239"/>
                <a:gd name="T61" fmla="*/ 300 h 308"/>
                <a:gd name="T62" fmla="*/ 30 w 239"/>
                <a:gd name="T63" fmla="*/ 30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39" h="308">
                  <a:moveTo>
                    <a:pt x="30" y="300"/>
                  </a:moveTo>
                  <a:cubicBezTo>
                    <a:pt x="25" y="283"/>
                    <a:pt x="19" y="267"/>
                    <a:pt x="15" y="250"/>
                  </a:cubicBezTo>
                  <a:cubicBezTo>
                    <a:pt x="9" y="223"/>
                    <a:pt x="5" y="196"/>
                    <a:pt x="0" y="169"/>
                  </a:cubicBezTo>
                  <a:cubicBezTo>
                    <a:pt x="0" y="166"/>
                    <a:pt x="4" y="163"/>
                    <a:pt x="5" y="159"/>
                  </a:cubicBezTo>
                  <a:cubicBezTo>
                    <a:pt x="7" y="155"/>
                    <a:pt x="10" y="151"/>
                    <a:pt x="9" y="148"/>
                  </a:cubicBezTo>
                  <a:cubicBezTo>
                    <a:pt x="4" y="116"/>
                    <a:pt x="19" y="95"/>
                    <a:pt x="44" y="77"/>
                  </a:cubicBezTo>
                  <a:cubicBezTo>
                    <a:pt x="89" y="46"/>
                    <a:pt x="137" y="19"/>
                    <a:pt x="190" y="3"/>
                  </a:cubicBezTo>
                  <a:cubicBezTo>
                    <a:pt x="202" y="0"/>
                    <a:pt x="215" y="0"/>
                    <a:pt x="228" y="1"/>
                  </a:cubicBezTo>
                  <a:cubicBezTo>
                    <a:pt x="232" y="1"/>
                    <a:pt x="239" y="9"/>
                    <a:pt x="239" y="13"/>
                  </a:cubicBezTo>
                  <a:cubicBezTo>
                    <a:pt x="239" y="26"/>
                    <a:pt x="239" y="39"/>
                    <a:pt x="235" y="50"/>
                  </a:cubicBezTo>
                  <a:cubicBezTo>
                    <a:pt x="220" y="97"/>
                    <a:pt x="202" y="142"/>
                    <a:pt x="188" y="189"/>
                  </a:cubicBezTo>
                  <a:cubicBezTo>
                    <a:pt x="180" y="215"/>
                    <a:pt x="177" y="243"/>
                    <a:pt x="170" y="269"/>
                  </a:cubicBezTo>
                  <a:cubicBezTo>
                    <a:pt x="166" y="281"/>
                    <a:pt x="158" y="291"/>
                    <a:pt x="150" y="301"/>
                  </a:cubicBezTo>
                  <a:cubicBezTo>
                    <a:pt x="145" y="308"/>
                    <a:pt x="140" y="306"/>
                    <a:pt x="134" y="299"/>
                  </a:cubicBezTo>
                  <a:cubicBezTo>
                    <a:pt x="125" y="286"/>
                    <a:pt x="114" y="274"/>
                    <a:pt x="104" y="260"/>
                  </a:cubicBezTo>
                  <a:cubicBezTo>
                    <a:pt x="90" y="272"/>
                    <a:pt x="78" y="283"/>
                    <a:pt x="65" y="294"/>
                  </a:cubicBezTo>
                  <a:cubicBezTo>
                    <a:pt x="64" y="293"/>
                    <a:pt x="63" y="292"/>
                    <a:pt x="62" y="291"/>
                  </a:cubicBezTo>
                  <a:cubicBezTo>
                    <a:pt x="67" y="281"/>
                    <a:pt x="70" y="270"/>
                    <a:pt x="77" y="261"/>
                  </a:cubicBezTo>
                  <a:cubicBezTo>
                    <a:pt x="92" y="242"/>
                    <a:pt x="86" y="224"/>
                    <a:pt x="77" y="205"/>
                  </a:cubicBezTo>
                  <a:cubicBezTo>
                    <a:pt x="71" y="189"/>
                    <a:pt x="66" y="173"/>
                    <a:pt x="64" y="157"/>
                  </a:cubicBezTo>
                  <a:cubicBezTo>
                    <a:pt x="62" y="139"/>
                    <a:pt x="74" y="130"/>
                    <a:pt x="90" y="137"/>
                  </a:cubicBezTo>
                  <a:cubicBezTo>
                    <a:pt x="104" y="144"/>
                    <a:pt x="115" y="156"/>
                    <a:pt x="126" y="167"/>
                  </a:cubicBezTo>
                  <a:cubicBezTo>
                    <a:pt x="132" y="174"/>
                    <a:pt x="135" y="183"/>
                    <a:pt x="141" y="193"/>
                  </a:cubicBezTo>
                  <a:cubicBezTo>
                    <a:pt x="163" y="138"/>
                    <a:pt x="184" y="85"/>
                    <a:pt x="205" y="32"/>
                  </a:cubicBezTo>
                  <a:cubicBezTo>
                    <a:pt x="204" y="31"/>
                    <a:pt x="203" y="29"/>
                    <a:pt x="202" y="28"/>
                  </a:cubicBezTo>
                  <a:cubicBezTo>
                    <a:pt x="191" y="32"/>
                    <a:pt x="180" y="35"/>
                    <a:pt x="170" y="41"/>
                  </a:cubicBezTo>
                  <a:cubicBezTo>
                    <a:pt x="128" y="68"/>
                    <a:pt x="87" y="97"/>
                    <a:pt x="45" y="124"/>
                  </a:cubicBezTo>
                  <a:cubicBezTo>
                    <a:pt x="27" y="136"/>
                    <a:pt x="24" y="151"/>
                    <a:pt x="31" y="169"/>
                  </a:cubicBezTo>
                  <a:cubicBezTo>
                    <a:pt x="34" y="178"/>
                    <a:pt x="37" y="187"/>
                    <a:pt x="41" y="195"/>
                  </a:cubicBezTo>
                  <a:cubicBezTo>
                    <a:pt x="54" y="222"/>
                    <a:pt x="53" y="251"/>
                    <a:pt x="47" y="279"/>
                  </a:cubicBezTo>
                  <a:cubicBezTo>
                    <a:pt x="46" y="286"/>
                    <a:pt x="40" y="293"/>
                    <a:pt x="36" y="300"/>
                  </a:cubicBezTo>
                  <a:cubicBezTo>
                    <a:pt x="34" y="300"/>
                    <a:pt x="32" y="300"/>
                    <a:pt x="30" y="3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2" name="Freeform 38">
              <a:extLst>
                <a:ext uri="{FF2B5EF4-FFF2-40B4-BE49-F238E27FC236}">
                  <a16:creationId xmlns:a16="http://schemas.microsoft.com/office/drawing/2014/main" id="{04F96482-8B50-4D06-BD53-07FF809DAC64}"/>
                </a:ext>
              </a:extLst>
            </p:cNvPr>
            <p:cNvSpPr>
              <a:spLocks/>
            </p:cNvSpPr>
            <p:nvPr/>
          </p:nvSpPr>
          <p:spPr bwMode="auto">
            <a:xfrm>
              <a:off x="7843838" y="2168525"/>
              <a:ext cx="1108075" cy="1830388"/>
            </a:xfrm>
            <a:custGeom>
              <a:avLst/>
              <a:gdLst>
                <a:gd name="T0" fmla="*/ 216 w 336"/>
                <a:gd name="T1" fmla="*/ 0 h 555"/>
                <a:gd name="T2" fmla="*/ 244 w 336"/>
                <a:gd name="T3" fmla="*/ 5 h 555"/>
                <a:gd name="T4" fmla="*/ 260 w 336"/>
                <a:gd name="T5" fmla="*/ 33 h 555"/>
                <a:gd name="T6" fmla="*/ 205 w 336"/>
                <a:gd name="T7" fmla="*/ 308 h 555"/>
                <a:gd name="T8" fmla="*/ 206 w 336"/>
                <a:gd name="T9" fmla="*/ 313 h 555"/>
                <a:gd name="T10" fmla="*/ 281 w 336"/>
                <a:gd name="T11" fmla="*/ 270 h 555"/>
                <a:gd name="T12" fmla="*/ 255 w 336"/>
                <a:gd name="T13" fmla="*/ 236 h 555"/>
                <a:gd name="T14" fmla="*/ 336 w 336"/>
                <a:gd name="T15" fmla="*/ 260 h 555"/>
                <a:gd name="T16" fmla="*/ 219 w 336"/>
                <a:gd name="T17" fmla="*/ 336 h 555"/>
                <a:gd name="T18" fmla="*/ 192 w 336"/>
                <a:gd name="T19" fmla="*/ 366 h 555"/>
                <a:gd name="T20" fmla="*/ 120 w 336"/>
                <a:gd name="T21" fmla="*/ 507 h 555"/>
                <a:gd name="T22" fmla="*/ 91 w 336"/>
                <a:gd name="T23" fmla="*/ 538 h 555"/>
                <a:gd name="T24" fmla="*/ 23 w 336"/>
                <a:gd name="T25" fmla="*/ 549 h 555"/>
                <a:gd name="T26" fmla="*/ 0 w 336"/>
                <a:gd name="T27" fmla="*/ 525 h 555"/>
                <a:gd name="T28" fmla="*/ 125 w 336"/>
                <a:gd name="T29" fmla="*/ 446 h 555"/>
                <a:gd name="T30" fmla="*/ 154 w 336"/>
                <a:gd name="T31" fmla="*/ 378 h 555"/>
                <a:gd name="T32" fmla="*/ 150 w 336"/>
                <a:gd name="T33" fmla="*/ 375 h 555"/>
                <a:gd name="T34" fmla="*/ 58 w 336"/>
                <a:gd name="T35" fmla="*/ 454 h 555"/>
                <a:gd name="T36" fmla="*/ 42 w 336"/>
                <a:gd name="T37" fmla="*/ 426 h 555"/>
                <a:gd name="T38" fmla="*/ 126 w 336"/>
                <a:gd name="T39" fmla="*/ 370 h 555"/>
                <a:gd name="T40" fmla="*/ 177 w 336"/>
                <a:gd name="T41" fmla="*/ 302 h 555"/>
                <a:gd name="T42" fmla="*/ 203 w 336"/>
                <a:gd name="T43" fmla="*/ 113 h 555"/>
                <a:gd name="T44" fmla="*/ 212 w 336"/>
                <a:gd name="T45" fmla="*/ 13 h 555"/>
                <a:gd name="T46" fmla="*/ 216 w 336"/>
                <a:gd name="T47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36" h="555">
                  <a:moveTo>
                    <a:pt x="216" y="0"/>
                  </a:moveTo>
                  <a:cubicBezTo>
                    <a:pt x="226" y="2"/>
                    <a:pt x="236" y="3"/>
                    <a:pt x="244" y="5"/>
                  </a:cubicBezTo>
                  <a:cubicBezTo>
                    <a:pt x="258" y="10"/>
                    <a:pt x="263" y="19"/>
                    <a:pt x="260" y="33"/>
                  </a:cubicBezTo>
                  <a:cubicBezTo>
                    <a:pt x="242" y="125"/>
                    <a:pt x="223" y="217"/>
                    <a:pt x="205" y="308"/>
                  </a:cubicBezTo>
                  <a:cubicBezTo>
                    <a:pt x="205" y="309"/>
                    <a:pt x="206" y="310"/>
                    <a:pt x="206" y="313"/>
                  </a:cubicBezTo>
                  <a:cubicBezTo>
                    <a:pt x="231" y="299"/>
                    <a:pt x="255" y="285"/>
                    <a:pt x="281" y="270"/>
                  </a:cubicBezTo>
                  <a:cubicBezTo>
                    <a:pt x="271" y="258"/>
                    <a:pt x="263" y="247"/>
                    <a:pt x="255" y="236"/>
                  </a:cubicBezTo>
                  <a:cubicBezTo>
                    <a:pt x="308" y="228"/>
                    <a:pt x="326" y="234"/>
                    <a:pt x="336" y="260"/>
                  </a:cubicBezTo>
                  <a:cubicBezTo>
                    <a:pt x="297" y="286"/>
                    <a:pt x="259" y="312"/>
                    <a:pt x="219" y="336"/>
                  </a:cubicBezTo>
                  <a:cubicBezTo>
                    <a:pt x="207" y="344"/>
                    <a:pt x="197" y="352"/>
                    <a:pt x="192" y="366"/>
                  </a:cubicBezTo>
                  <a:cubicBezTo>
                    <a:pt x="174" y="416"/>
                    <a:pt x="152" y="465"/>
                    <a:pt x="120" y="507"/>
                  </a:cubicBezTo>
                  <a:cubicBezTo>
                    <a:pt x="111" y="518"/>
                    <a:pt x="101" y="528"/>
                    <a:pt x="91" y="538"/>
                  </a:cubicBezTo>
                  <a:cubicBezTo>
                    <a:pt x="71" y="555"/>
                    <a:pt x="46" y="554"/>
                    <a:pt x="23" y="549"/>
                  </a:cubicBezTo>
                  <a:cubicBezTo>
                    <a:pt x="14" y="546"/>
                    <a:pt x="7" y="535"/>
                    <a:pt x="0" y="525"/>
                  </a:cubicBezTo>
                  <a:cubicBezTo>
                    <a:pt x="56" y="519"/>
                    <a:pt x="95" y="489"/>
                    <a:pt x="125" y="446"/>
                  </a:cubicBezTo>
                  <a:cubicBezTo>
                    <a:pt x="139" y="425"/>
                    <a:pt x="151" y="403"/>
                    <a:pt x="154" y="378"/>
                  </a:cubicBezTo>
                  <a:cubicBezTo>
                    <a:pt x="153" y="377"/>
                    <a:pt x="152" y="376"/>
                    <a:pt x="150" y="375"/>
                  </a:cubicBezTo>
                  <a:cubicBezTo>
                    <a:pt x="120" y="401"/>
                    <a:pt x="90" y="427"/>
                    <a:pt x="58" y="454"/>
                  </a:cubicBezTo>
                  <a:cubicBezTo>
                    <a:pt x="53" y="444"/>
                    <a:pt x="48" y="436"/>
                    <a:pt x="42" y="426"/>
                  </a:cubicBezTo>
                  <a:cubicBezTo>
                    <a:pt x="70" y="407"/>
                    <a:pt x="97" y="387"/>
                    <a:pt x="126" y="370"/>
                  </a:cubicBezTo>
                  <a:cubicBezTo>
                    <a:pt x="152" y="354"/>
                    <a:pt x="167" y="331"/>
                    <a:pt x="177" y="302"/>
                  </a:cubicBezTo>
                  <a:cubicBezTo>
                    <a:pt x="196" y="240"/>
                    <a:pt x="201" y="177"/>
                    <a:pt x="203" y="113"/>
                  </a:cubicBezTo>
                  <a:cubicBezTo>
                    <a:pt x="203" y="80"/>
                    <a:pt x="208" y="46"/>
                    <a:pt x="212" y="13"/>
                  </a:cubicBezTo>
                  <a:cubicBezTo>
                    <a:pt x="212" y="9"/>
                    <a:pt x="214" y="5"/>
                    <a:pt x="21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3" name="Freeform 39">
              <a:extLst>
                <a:ext uri="{FF2B5EF4-FFF2-40B4-BE49-F238E27FC236}">
                  <a16:creationId xmlns:a16="http://schemas.microsoft.com/office/drawing/2014/main" id="{7D8DB4E2-C8F9-4664-A9E4-DC5335C6A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6613526" y="3613150"/>
              <a:ext cx="1001713" cy="492125"/>
            </a:xfrm>
            <a:custGeom>
              <a:avLst/>
              <a:gdLst>
                <a:gd name="T0" fmla="*/ 200 w 304"/>
                <a:gd name="T1" fmla="*/ 75 h 149"/>
                <a:gd name="T2" fmla="*/ 224 w 304"/>
                <a:gd name="T3" fmla="*/ 53 h 149"/>
                <a:gd name="T4" fmla="*/ 38 w 304"/>
                <a:gd name="T5" fmla="*/ 149 h 149"/>
                <a:gd name="T6" fmla="*/ 2 w 304"/>
                <a:gd name="T7" fmla="*/ 90 h 149"/>
                <a:gd name="T8" fmla="*/ 25 w 304"/>
                <a:gd name="T9" fmla="*/ 66 h 149"/>
                <a:gd name="T10" fmla="*/ 129 w 304"/>
                <a:gd name="T11" fmla="*/ 37 h 149"/>
                <a:gd name="T12" fmla="*/ 242 w 304"/>
                <a:gd name="T13" fmla="*/ 5 h 149"/>
                <a:gd name="T14" fmla="*/ 273 w 304"/>
                <a:gd name="T15" fmla="*/ 1 h 149"/>
                <a:gd name="T16" fmla="*/ 301 w 304"/>
                <a:gd name="T17" fmla="*/ 24 h 149"/>
                <a:gd name="T18" fmla="*/ 287 w 304"/>
                <a:gd name="T19" fmla="*/ 46 h 149"/>
                <a:gd name="T20" fmla="*/ 203 w 304"/>
                <a:gd name="T21" fmla="*/ 80 h 149"/>
                <a:gd name="T22" fmla="*/ 200 w 304"/>
                <a:gd name="T23" fmla="*/ 75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04" h="149">
                  <a:moveTo>
                    <a:pt x="200" y="75"/>
                  </a:moveTo>
                  <a:cubicBezTo>
                    <a:pt x="208" y="68"/>
                    <a:pt x="216" y="61"/>
                    <a:pt x="224" y="53"/>
                  </a:cubicBezTo>
                  <a:cubicBezTo>
                    <a:pt x="148" y="58"/>
                    <a:pt x="93" y="104"/>
                    <a:pt x="38" y="149"/>
                  </a:cubicBezTo>
                  <a:cubicBezTo>
                    <a:pt x="14" y="135"/>
                    <a:pt x="0" y="118"/>
                    <a:pt x="2" y="90"/>
                  </a:cubicBezTo>
                  <a:cubicBezTo>
                    <a:pt x="3" y="74"/>
                    <a:pt x="9" y="69"/>
                    <a:pt x="25" y="66"/>
                  </a:cubicBezTo>
                  <a:cubicBezTo>
                    <a:pt x="60" y="57"/>
                    <a:pt x="94" y="47"/>
                    <a:pt x="129" y="37"/>
                  </a:cubicBezTo>
                  <a:cubicBezTo>
                    <a:pt x="167" y="27"/>
                    <a:pt x="204" y="15"/>
                    <a:pt x="242" y="5"/>
                  </a:cubicBezTo>
                  <a:cubicBezTo>
                    <a:pt x="252" y="2"/>
                    <a:pt x="262" y="2"/>
                    <a:pt x="273" y="1"/>
                  </a:cubicBezTo>
                  <a:cubicBezTo>
                    <a:pt x="284" y="0"/>
                    <a:pt x="298" y="12"/>
                    <a:pt x="301" y="24"/>
                  </a:cubicBezTo>
                  <a:cubicBezTo>
                    <a:pt x="304" y="36"/>
                    <a:pt x="296" y="43"/>
                    <a:pt x="287" y="46"/>
                  </a:cubicBezTo>
                  <a:cubicBezTo>
                    <a:pt x="260" y="59"/>
                    <a:pt x="231" y="69"/>
                    <a:pt x="203" y="80"/>
                  </a:cubicBezTo>
                  <a:cubicBezTo>
                    <a:pt x="202" y="79"/>
                    <a:pt x="201" y="77"/>
                    <a:pt x="200" y="7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4" name="Freeform 40">
              <a:extLst>
                <a:ext uri="{FF2B5EF4-FFF2-40B4-BE49-F238E27FC236}">
                  <a16:creationId xmlns:a16="http://schemas.microsoft.com/office/drawing/2014/main" id="{71511B00-0048-4EA3-BD25-BA73E8C604D2}"/>
                </a:ext>
              </a:extLst>
            </p:cNvPr>
            <p:cNvSpPr>
              <a:spLocks/>
            </p:cNvSpPr>
            <p:nvPr/>
          </p:nvSpPr>
          <p:spPr bwMode="auto">
            <a:xfrm>
              <a:off x="8509001" y="3367088"/>
              <a:ext cx="639763" cy="658813"/>
            </a:xfrm>
            <a:custGeom>
              <a:avLst/>
              <a:gdLst>
                <a:gd name="T0" fmla="*/ 0 w 194"/>
                <a:gd name="T1" fmla="*/ 0 h 200"/>
                <a:gd name="T2" fmla="*/ 36 w 194"/>
                <a:gd name="T3" fmla="*/ 30 h 200"/>
                <a:gd name="T4" fmla="*/ 58 w 194"/>
                <a:gd name="T5" fmla="*/ 70 h 200"/>
                <a:gd name="T6" fmla="*/ 150 w 194"/>
                <a:gd name="T7" fmla="*/ 150 h 200"/>
                <a:gd name="T8" fmla="*/ 194 w 194"/>
                <a:gd name="T9" fmla="*/ 168 h 200"/>
                <a:gd name="T10" fmla="*/ 114 w 194"/>
                <a:gd name="T11" fmla="*/ 197 h 200"/>
                <a:gd name="T12" fmla="*/ 85 w 194"/>
                <a:gd name="T13" fmla="*/ 199 h 200"/>
                <a:gd name="T14" fmla="*/ 66 w 194"/>
                <a:gd name="T15" fmla="*/ 188 h 200"/>
                <a:gd name="T16" fmla="*/ 16 w 194"/>
                <a:gd name="T17" fmla="*/ 77 h 200"/>
                <a:gd name="T18" fmla="*/ 1 w 194"/>
                <a:gd name="T19" fmla="*/ 12 h 200"/>
                <a:gd name="T20" fmla="*/ 0 w 194"/>
                <a:gd name="T21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4" h="200">
                  <a:moveTo>
                    <a:pt x="0" y="0"/>
                  </a:moveTo>
                  <a:cubicBezTo>
                    <a:pt x="18" y="5"/>
                    <a:pt x="28" y="17"/>
                    <a:pt x="36" y="30"/>
                  </a:cubicBezTo>
                  <a:cubicBezTo>
                    <a:pt x="44" y="43"/>
                    <a:pt x="52" y="56"/>
                    <a:pt x="58" y="70"/>
                  </a:cubicBezTo>
                  <a:cubicBezTo>
                    <a:pt x="77" y="111"/>
                    <a:pt x="109" y="135"/>
                    <a:pt x="150" y="150"/>
                  </a:cubicBezTo>
                  <a:cubicBezTo>
                    <a:pt x="165" y="156"/>
                    <a:pt x="179" y="162"/>
                    <a:pt x="194" y="168"/>
                  </a:cubicBezTo>
                  <a:cubicBezTo>
                    <a:pt x="172" y="194"/>
                    <a:pt x="143" y="196"/>
                    <a:pt x="114" y="197"/>
                  </a:cubicBezTo>
                  <a:cubicBezTo>
                    <a:pt x="105" y="198"/>
                    <a:pt x="94" y="200"/>
                    <a:pt x="85" y="199"/>
                  </a:cubicBezTo>
                  <a:cubicBezTo>
                    <a:pt x="78" y="198"/>
                    <a:pt x="70" y="193"/>
                    <a:pt x="66" y="188"/>
                  </a:cubicBezTo>
                  <a:cubicBezTo>
                    <a:pt x="41" y="155"/>
                    <a:pt x="28" y="116"/>
                    <a:pt x="16" y="77"/>
                  </a:cubicBezTo>
                  <a:cubicBezTo>
                    <a:pt x="9" y="56"/>
                    <a:pt x="5" y="34"/>
                    <a:pt x="1" y="12"/>
                  </a:cubicBezTo>
                  <a:cubicBezTo>
                    <a:pt x="0" y="9"/>
                    <a:pt x="0" y="5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5" name="Freeform 41">
              <a:extLst>
                <a:ext uri="{FF2B5EF4-FFF2-40B4-BE49-F238E27FC236}">
                  <a16:creationId xmlns:a16="http://schemas.microsoft.com/office/drawing/2014/main" id="{4E1D5DA2-9081-46C2-9AB4-3EC74AECD49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94351" y="4659313"/>
              <a:ext cx="280988" cy="487363"/>
            </a:xfrm>
            <a:custGeom>
              <a:avLst/>
              <a:gdLst>
                <a:gd name="T0" fmla="*/ 0 w 85"/>
                <a:gd name="T1" fmla="*/ 141 h 148"/>
                <a:gd name="T2" fmla="*/ 6 w 85"/>
                <a:gd name="T3" fmla="*/ 126 h 148"/>
                <a:gd name="T4" fmla="*/ 6 w 85"/>
                <a:gd name="T5" fmla="*/ 23 h 148"/>
                <a:gd name="T6" fmla="*/ 0 w 85"/>
                <a:gd name="T7" fmla="*/ 7 h 148"/>
                <a:gd name="T8" fmla="*/ 84 w 85"/>
                <a:gd name="T9" fmla="*/ 73 h 148"/>
                <a:gd name="T10" fmla="*/ 0 w 85"/>
                <a:gd name="T11" fmla="*/ 141 h 148"/>
                <a:gd name="T12" fmla="*/ 19 w 85"/>
                <a:gd name="T13" fmla="*/ 74 h 148"/>
                <a:gd name="T14" fmla="*/ 19 w 85"/>
                <a:gd name="T15" fmla="*/ 117 h 148"/>
                <a:gd name="T16" fmla="*/ 25 w 85"/>
                <a:gd name="T17" fmla="*/ 139 h 148"/>
                <a:gd name="T18" fmla="*/ 49 w 85"/>
                <a:gd name="T19" fmla="*/ 131 h 148"/>
                <a:gd name="T20" fmla="*/ 65 w 85"/>
                <a:gd name="T21" fmla="*/ 112 h 148"/>
                <a:gd name="T22" fmla="*/ 65 w 85"/>
                <a:gd name="T23" fmla="*/ 35 h 148"/>
                <a:gd name="T24" fmla="*/ 37 w 85"/>
                <a:gd name="T25" fmla="*/ 11 h 148"/>
                <a:gd name="T26" fmla="*/ 19 w 85"/>
                <a:gd name="T27" fmla="*/ 24 h 148"/>
                <a:gd name="T28" fmla="*/ 19 w 85"/>
                <a:gd name="T29" fmla="*/ 74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5" h="148">
                  <a:moveTo>
                    <a:pt x="0" y="141"/>
                  </a:moveTo>
                  <a:cubicBezTo>
                    <a:pt x="2" y="137"/>
                    <a:pt x="6" y="131"/>
                    <a:pt x="6" y="126"/>
                  </a:cubicBezTo>
                  <a:cubicBezTo>
                    <a:pt x="7" y="92"/>
                    <a:pt x="7" y="57"/>
                    <a:pt x="6" y="23"/>
                  </a:cubicBezTo>
                  <a:cubicBezTo>
                    <a:pt x="6" y="18"/>
                    <a:pt x="2" y="12"/>
                    <a:pt x="0" y="7"/>
                  </a:cubicBezTo>
                  <a:cubicBezTo>
                    <a:pt x="71" y="0"/>
                    <a:pt x="84" y="25"/>
                    <a:pt x="84" y="73"/>
                  </a:cubicBezTo>
                  <a:cubicBezTo>
                    <a:pt x="85" y="130"/>
                    <a:pt x="61" y="148"/>
                    <a:pt x="0" y="141"/>
                  </a:cubicBezTo>
                  <a:close/>
                  <a:moveTo>
                    <a:pt x="19" y="74"/>
                  </a:moveTo>
                  <a:cubicBezTo>
                    <a:pt x="19" y="88"/>
                    <a:pt x="19" y="102"/>
                    <a:pt x="19" y="117"/>
                  </a:cubicBezTo>
                  <a:cubicBezTo>
                    <a:pt x="20" y="124"/>
                    <a:pt x="23" y="131"/>
                    <a:pt x="25" y="139"/>
                  </a:cubicBezTo>
                  <a:cubicBezTo>
                    <a:pt x="33" y="136"/>
                    <a:pt x="43" y="136"/>
                    <a:pt x="49" y="131"/>
                  </a:cubicBezTo>
                  <a:cubicBezTo>
                    <a:pt x="56" y="127"/>
                    <a:pt x="62" y="120"/>
                    <a:pt x="65" y="112"/>
                  </a:cubicBezTo>
                  <a:cubicBezTo>
                    <a:pt x="72" y="87"/>
                    <a:pt x="72" y="60"/>
                    <a:pt x="65" y="35"/>
                  </a:cubicBezTo>
                  <a:cubicBezTo>
                    <a:pt x="61" y="21"/>
                    <a:pt x="51" y="13"/>
                    <a:pt x="37" y="11"/>
                  </a:cubicBezTo>
                  <a:cubicBezTo>
                    <a:pt x="24" y="8"/>
                    <a:pt x="19" y="11"/>
                    <a:pt x="19" y="24"/>
                  </a:cubicBezTo>
                  <a:cubicBezTo>
                    <a:pt x="19" y="41"/>
                    <a:pt x="19" y="57"/>
                    <a:pt x="19" y="7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6" name="Freeform 42">
              <a:extLst>
                <a:ext uri="{FF2B5EF4-FFF2-40B4-BE49-F238E27FC236}">
                  <a16:creationId xmlns:a16="http://schemas.microsoft.com/office/drawing/2014/main" id="{69A0B1DB-4019-4633-8415-0C8A99BE444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063038" y="4675188"/>
              <a:ext cx="266700" cy="461963"/>
            </a:xfrm>
            <a:custGeom>
              <a:avLst/>
              <a:gdLst>
                <a:gd name="T0" fmla="*/ 48 w 81"/>
                <a:gd name="T1" fmla="*/ 70 h 140"/>
                <a:gd name="T2" fmla="*/ 81 w 81"/>
                <a:gd name="T3" fmla="*/ 136 h 140"/>
                <a:gd name="T4" fmla="*/ 57 w 81"/>
                <a:gd name="T5" fmla="*/ 122 h 140"/>
                <a:gd name="T6" fmla="*/ 41 w 81"/>
                <a:gd name="T7" fmla="*/ 81 h 140"/>
                <a:gd name="T8" fmla="*/ 18 w 81"/>
                <a:gd name="T9" fmla="*/ 69 h 140"/>
                <a:gd name="T10" fmla="*/ 22 w 81"/>
                <a:gd name="T11" fmla="*/ 136 h 140"/>
                <a:gd name="T12" fmla="*/ 0 w 81"/>
                <a:gd name="T13" fmla="*/ 136 h 140"/>
                <a:gd name="T14" fmla="*/ 6 w 81"/>
                <a:gd name="T15" fmla="*/ 119 h 140"/>
                <a:gd name="T16" fmla="*/ 6 w 81"/>
                <a:gd name="T17" fmla="*/ 19 h 140"/>
                <a:gd name="T18" fmla="*/ 1 w 81"/>
                <a:gd name="T19" fmla="*/ 2 h 140"/>
                <a:gd name="T20" fmla="*/ 45 w 81"/>
                <a:gd name="T21" fmla="*/ 2 h 140"/>
                <a:gd name="T22" fmla="*/ 77 w 81"/>
                <a:gd name="T23" fmla="*/ 25 h 140"/>
                <a:gd name="T24" fmla="*/ 59 w 81"/>
                <a:gd name="T25" fmla="*/ 64 h 140"/>
                <a:gd name="T26" fmla="*/ 48 w 81"/>
                <a:gd name="T27" fmla="*/ 70 h 140"/>
                <a:gd name="T28" fmla="*/ 18 w 81"/>
                <a:gd name="T29" fmla="*/ 65 h 140"/>
                <a:gd name="T30" fmla="*/ 40 w 81"/>
                <a:gd name="T31" fmla="*/ 65 h 140"/>
                <a:gd name="T32" fmla="*/ 63 w 81"/>
                <a:gd name="T33" fmla="*/ 23 h 140"/>
                <a:gd name="T34" fmla="*/ 25 w 81"/>
                <a:gd name="T35" fmla="*/ 5 h 140"/>
                <a:gd name="T36" fmla="*/ 18 w 81"/>
                <a:gd name="T37" fmla="*/ 15 h 140"/>
                <a:gd name="T38" fmla="*/ 18 w 81"/>
                <a:gd name="T39" fmla="*/ 65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1" h="140">
                  <a:moveTo>
                    <a:pt x="48" y="70"/>
                  </a:moveTo>
                  <a:cubicBezTo>
                    <a:pt x="61" y="91"/>
                    <a:pt x="63" y="118"/>
                    <a:pt x="81" y="136"/>
                  </a:cubicBezTo>
                  <a:cubicBezTo>
                    <a:pt x="69" y="140"/>
                    <a:pt x="61" y="136"/>
                    <a:pt x="57" y="122"/>
                  </a:cubicBezTo>
                  <a:cubicBezTo>
                    <a:pt x="53" y="108"/>
                    <a:pt x="46" y="95"/>
                    <a:pt x="41" y="81"/>
                  </a:cubicBezTo>
                  <a:cubicBezTo>
                    <a:pt x="35" y="68"/>
                    <a:pt x="35" y="68"/>
                    <a:pt x="18" y="69"/>
                  </a:cubicBezTo>
                  <a:cubicBezTo>
                    <a:pt x="19" y="91"/>
                    <a:pt x="13" y="114"/>
                    <a:pt x="22" y="136"/>
                  </a:cubicBezTo>
                  <a:cubicBezTo>
                    <a:pt x="17" y="136"/>
                    <a:pt x="8" y="136"/>
                    <a:pt x="0" y="136"/>
                  </a:cubicBezTo>
                  <a:cubicBezTo>
                    <a:pt x="2" y="131"/>
                    <a:pt x="6" y="125"/>
                    <a:pt x="6" y="119"/>
                  </a:cubicBezTo>
                  <a:cubicBezTo>
                    <a:pt x="6" y="86"/>
                    <a:pt x="6" y="52"/>
                    <a:pt x="6" y="19"/>
                  </a:cubicBezTo>
                  <a:cubicBezTo>
                    <a:pt x="6" y="14"/>
                    <a:pt x="3" y="8"/>
                    <a:pt x="1" y="2"/>
                  </a:cubicBezTo>
                  <a:cubicBezTo>
                    <a:pt x="14" y="2"/>
                    <a:pt x="29" y="2"/>
                    <a:pt x="45" y="2"/>
                  </a:cubicBezTo>
                  <a:cubicBezTo>
                    <a:pt x="63" y="2"/>
                    <a:pt x="74" y="11"/>
                    <a:pt x="77" y="25"/>
                  </a:cubicBezTo>
                  <a:cubicBezTo>
                    <a:pt x="81" y="41"/>
                    <a:pt x="73" y="56"/>
                    <a:pt x="59" y="64"/>
                  </a:cubicBezTo>
                  <a:cubicBezTo>
                    <a:pt x="56" y="66"/>
                    <a:pt x="53" y="67"/>
                    <a:pt x="48" y="70"/>
                  </a:cubicBezTo>
                  <a:close/>
                  <a:moveTo>
                    <a:pt x="18" y="65"/>
                  </a:moveTo>
                  <a:cubicBezTo>
                    <a:pt x="26" y="65"/>
                    <a:pt x="33" y="66"/>
                    <a:pt x="40" y="65"/>
                  </a:cubicBezTo>
                  <a:cubicBezTo>
                    <a:pt x="60" y="62"/>
                    <a:pt x="69" y="45"/>
                    <a:pt x="63" y="23"/>
                  </a:cubicBezTo>
                  <a:cubicBezTo>
                    <a:pt x="60" y="11"/>
                    <a:pt x="38" y="0"/>
                    <a:pt x="25" y="5"/>
                  </a:cubicBezTo>
                  <a:cubicBezTo>
                    <a:pt x="22" y="7"/>
                    <a:pt x="18" y="11"/>
                    <a:pt x="18" y="15"/>
                  </a:cubicBezTo>
                  <a:cubicBezTo>
                    <a:pt x="17" y="31"/>
                    <a:pt x="18" y="47"/>
                    <a:pt x="18" y="6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7" name="Freeform 43">
              <a:extLst>
                <a:ext uri="{FF2B5EF4-FFF2-40B4-BE49-F238E27FC236}">
                  <a16:creationId xmlns:a16="http://schemas.microsoft.com/office/drawing/2014/main" id="{7F8858FB-8DBC-4ADE-B9DA-28D49397F82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00788" y="4668838"/>
              <a:ext cx="282575" cy="458788"/>
            </a:xfrm>
            <a:custGeom>
              <a:avLst/>
              <a:gdLst>
                <a:gd name="T0" fmla="*/ 0 w 86"/>
                <a:gd name="T1" fmla="*/ 139 h 139"/>
                <a:gd name="T2" fmla="*/ 7 w 86"/>
                <a:gd name="T3" fmla="*/ 121 h 139"/>
                <a:gd name="T4" fmla="*/ 7 w 86"/>
                <a:gd name="T5" fmla="*/ 22 h 139"/>
                <a:gd name="T6" fmla="*/ 1 w 86"/>
                <a:gd name="T7" fmla="*/ 4 h 139"/>
                <a:gd name="T8" fmla="*/ 28 w 86"/>
                <a:gd name="T9" fmla="*/ 22 h 139"/>
                <a:gd name="T10" fmla="*/ 74 w 86"/>
                <a:gd name="T11" fmla="*/ 104 h 139"/>
                <a:gd name="T12" fmla="*/ 74 w 86"/>
                <a:gd name="T13" fmla="*/ 15 h 139"/>
                <a:gd name="T14" fmla="*/ 66 w 86"/>
                <a:gd name="T15" fmla="*/ 4 h 139"/>
                <a:gd name="T16" fmla="*/ 86 w 86"/>
                <a:gd name="T17" fmla="*/ 4 h 139"/>
                <a:gd name="T18" fmla="*/ 79 w 86"/>
                <a:gd name="T19" fmla="*/ 21 h 139"/>
                <a:gd name="T20" fmla="*/ 79 w 86"/>
                <a:gd name="T21" fmla="*/ 123 h 139"/>
                <a:gd name="T22" fmla="*/ 79 w 86"/>
                <a:gd name="T23" fmla="*/ 137 h 139"/>
                <a:gd name="T24" fmla="*/ 75 w 86"/>
                <a:gd name="T25" fmla="*/ 139 h 139"/>
                <a:gd name="T26" fmla="*/ 15 w 86"/>
                <a:gd name="T27" fmla="*/ 24 h 139"/>
                <a:gd name="T28" fmla="*/ 21 w 86"/>
                <a:gd name="T29" fmla="*/ 139 h 139"/>
                <a:gd name="T30" fmla="*/ 0 w 86"/>
                <a:gd name="T31" fmla="*/ 139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6" h="139">
                  <a:moveTo>
                    <a:pt x="0" y="139"/>
                  </a:moveTo>
                  <a:cubicBezTo>
                    <a:pt x="3" y="133"/>
                    <a:pt x="7" y="127"/>
                    <a:pt x="7" y="121"/>
                  </a:cubicBezTo>
                  <a:cubicBezTo>
                    <a:pt x="8" y="88"/>
                    <a:pt x="8" y="55"/>
                    <a:pt x="7" y="22"/>
                  </a:cubicBezTo>
                  <a:cubicBezTo>
                    <a:pt x="7" y="16"/>
                    <a:pt x="3" y="10"/>
                    <a:pt x="1" y="4"/>
                  </a:cubicBezTo>
                  <a:cubicBezTo>
                    <a:pt x="13" y="0"/>
                    <a:pt x="21" y="7"/>
                    <a:pt x="28" y="22"/>
                  </a:cubicBezTo>
                  <a:cubicBezTo>
                    <a:pt x="41" y="50"/>
                    <a:pt x="56" y="77"/>
                    <a:pt x="74" y="104"/>
                  </a:cubicBezTo>
                  <a:cubicBezTo>
                    <a:pt x="74" y="74"/>
                    <a:pt x="74" y="45"/>
                    <a:pt x="74" y="15"/>
                  </a:cubicBezTo>
                  <a:cubicBezTo>
                    <a:pt x="74" y="11"/>
                    <a:pt x="69" y="8"/>
                    <a:pt x="66" y="4"/>
                  </a:cubicBezTo>
                  <a:cubicBezTo>
                    <a:pt x="73" y="4"/>
                    <a:pt x="81" y="4"/>
                    <a:pt x="86" y="4"/>
                  </a:cubicBezTo>
                  <a:cubicBezTo>
                    <a:pt x="84" y="9"/>
                    <a:pt x="79" y="15"/>
                    <a:pt x="79" y="21"/>
                  </a:cubicBezTo>
                  <a:cubicBezTo>
                    <a:pt x="78" y="55"/>
                    <a:pt x="79" y="89"/>
                    <a:pt x="79" y="123"/>
                  </a:cubicBezTo>
                  <a:cubicBezTo>
                    <a:pt x="79" y="128"/>
                    <a:pt x="79" y="132"/>
                    <a:pt x="79" y="137"/>
                  </a:cubicBezTo>
                  <a:cubicBezTo>
                    <a:pt x="77" y="138"/>
                    <a:pt x="76" y="138"/>
                    <a:pt x="75" y="139"/>
                  </a:cubicBezTo>
                  <a:cubicBezTo>
                    <a:pt x="55" y="101"/>
                    <a:pt x="35" y="62"/>
                    <a:pt x="15" y="24"/>
                  </a:cubicBezTo>
                  <a:cubicBezTo>
                    <a:pt x="6" y="44"/>
                    <a:pt x="11" y="132"/>
                    <a:pt x="21" y="139"/>
                  </a:cubicBezTo>
                  <a:cubicBezTo>
                    <a:pt x="13" y="139"/>
                    <a:pt x="5" y="139"/>
                    <a:pt x="0" y="1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8" name="Freeform 44">
              <a:extLst>
                <a:ext uri="{FF2B5EF4-FFF2-40B4-BE49-F238E27FC236}">
                  <a16:creationId xmlns:a16="http://schemas.microsoft.com/office/drawing/2014/main" id="{FD8D5A8D-F6B0-4255-AAD5-0D626479461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23176" y="4665663"/>
              <a:ext cx="279400" cy="461963"/>
            </a:xfrm>
            <a:custGeom>
              <a:avLst/>
              <a:gdLst>
                <a:gd name="T0" fmla="*/ 64 w 85"/>
                <a:gd name="T1" fmla="*/ 5 h 140"/>
                <a:gd name="T2" fmla="*/ 85 w 85"/>
                <a:gd name="T3" fmla="*/ 5 h 140"/>
                <a:gd name="T4" fmla="*/ 80 w 85"/>
                <a:gd name="T5" fmla="*/ 23 h 140"/>
                <a:gd name="T6" fmla="*/ 79 w 85"/>
                <a:gd name="T7" fmla="*/ 138 h 140"/>
                <a:gd name="T8" fmla="*/ 75 w 85"/>
                <a:gd name="T9" fmla="*/ 140 h 140"/>
                <a:gd name="T10" fmla="*/ 15 w 85"/>
                <a:gd name="T11" fmla="*/ 24 h 140"/>
                <a:gd name="T12" fmla="*/ 11 w 85"/>
                <a:gd name="T13" fmla="*/ 24 h 140"/>
                <a:gd name="T14" fmla="*/ 11 w 85"/>
                <a:gd name="T15" fmla="*/ 56 h 140"/>
                <a:gd name="T16" fmla="*/ 11 w 85"/>
                <a:gd name="T17" fmla="*/ 122 h 140"/>
                <a:gd name="T18" fmla="*/ 18 w 85"/>
                <a:gd name="T19" fmla="*/ 139 h 140"/>
                <a:gd name="T20" fmla="*/ 1 w 85"/>
                <a:gd name="T21" fmla="*/ 139 h 140"/>
                <a:gd name="T22" fmla="*/ 8 w 85"/>
                <a:gd name="T23" fmla="*/ 121 h 140"/>
                <a:gd name="T24" fmla="*/ 8 w 85"/>
                <a:gd name="T25" fmla="*/ 24 h 140"/>
                <a:gd name="T26" fmla="*/ 0 w 85"/>
                <a:gd name="T27" fmla="*/ 5 h 140"/>
                <a:gd name="T28" fmla="*/ 29 w 85"/>
                <a:gd name="T29" fmla="*/ 23 h 140"/>
                <a:gd name="T30" fmla="*/ 71 w 85"/>
                <a:gd name="T31" fmla="*/ 107 h 140"/>
                <a:gd name="T32" fmla="*/ 64 w 85"/>
                <a:gd name="T33" fmla="*/ 5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5" h="140">
                  <a:moveTo>
                    <a:pt x="64" y="5"/>
                  </a:moveTo>
                  <a:cubicBezTo>
                    <a:pt x="73" y="5"/>
                    <a:pt x="80" y="5"/>
                    <a:pt x="85" y="5"/>
                  </a:cubicBezTo>
                  <a:cubicBezTo>
                    <a:pt x="83" y="11"/>
                    <a:pt x="80" y="17"/>
                    <a:pt x="80" y="23"/>
                  </a:cubicBezTo>
                  <a:cubicBezTo>
                    <a:pt x="79" y="62"/>
                    <a:pt x="79" y="100"/>
                    <a:pt x="79" y="138"/>
                  </a:cubicBezTo>
                  <a:cubicBezTo>
                    <a:pt x="78" y="139"/>
                    <a:pt x="77" y="139"/>
                    <a:pt x="75" y="140"/>
                  </a:cubicBezTo>
                  <a:cubicBezTo>
                    <a:pt x="55" y="101"/>
                    <a:pt x="35" y="62"/>
                    <a:pt x="15" y="24"/>
                  </a:cubicBezTo>
                  <a:cubicBezTo>
                    <a:pt x="14" y="24"/>
                    <a:pt x="12" y="24"/>
                    <a:pt x="11" y="24"/>
                  </a:cubicBezTo>
                  <a:cubicBezTo>
                    <a:pt x="11" y="35"/>
                    <a:pt x="11" y="46"/>
                    <a:pt x="11" y="56"/>
                  </a:cubicBezTo>
                  <a:cubicBezTo>
                    <a:pt x="11" y="78"/>
                    <a:pt x="10" y="100"/>
                    <a:pt x="11" y="122"/>
                  </a:cubicBezTo>
                  <a:cubicBezTo>
                    <a:pt x="11" y="128"/>
                    <a:pt x="15" y="134"/>
                    <a:pt x="18" y="139"/>
                  </a:cubicBezTo>
                  <a:cubicBezTo>
                    <a:pt x="13" y="139"/>
                    <a:pt x="5" y="139"/>
                    <a:pt x="1" y="139"/>
                  </a:cubicBezTo>
                  <a:cubicBezTo>
                    <a:pt x="3" y="134"/>
                    <a:pt x="7" y="127"/>
                    <a:pt x="8" y="121"/>
                  </a:cubicBezTo>
                  <a:cubicBezTo>
                    <a:pt x="8" y="88"/>
                    <a:pt x="8" y="56"/>
                    <a:pt x="8" y="24"/>
                  </a:cubicBezTo>
                  <a:cubicBezTo>
                    <a:pt x="8" y="17"/>
                    <a:pt x="3" y="11"/>
                    <a:pt x="0" y="5"/>
                  </a:cubicBezTo>
                  <a:cubicBezTo>
                    <a:pt x="13" y="0"/>
                    <a:pt x="22" y="8"/>
                    <a:pt x="29" y="23"/>
                  </a:cubicBezTo>
                  <a:cubicBezTo>
                    <a:pt x="42" y="51"/>
                    <a:pt x="57" y="79"/>
                    <a:pt x="71" y="107"/>
                  </a:cubicBezTo>
                  <a:cubicBezTo>
                    <a:pt x="79" y="87"/>
                    <a:pt x="75" y="13"/>
                    <a:pt x="64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" name="Freeform 45">
              <a:extLst>
                <a:ext uri="{FF2B5EF4-FFF2-40B4-BE49-F238E27FC236}">
                  <a16:creationId xmlns:a16="http://schemas.microsoft.com/office/drawing/2014/main" id="{1F698207-01AC-451D-B853-C7AED4AF77F1}"/>
                </a:ext>
              </a:extLst>
            </p:cNvPr>
            <p:cNvSpPr>
              <a:spLocks/>
            </p:cNvSpPr>
            <p:nvPr/>
          </p:nvSpPr>
          <p:spPr bwMode="auto">
            <a:xfrm>
              <a:off x="9855201" y="2228850"/>
              <a:ext cx="257175" cy="392113"/>
            </a:xfrm>
            <a:custGeom>
              <a:avLst/>
              <a:gdLst>
                <a:gd name="T0" fmla="*/ 0 w 78"/>
                <a:gd name="T1" fmla="*/ 119 h 119"/>
                <a:gd name="T2" fmla="*/ 63 w 78"/>
                <a:gd name="T3" fmla="*/ 0 h 119"/>
                <a:gd name="T4" fmla="*/ 76 w 78"/>
                <a:gd name="T5" fmla="*/ 27 h 119"/>
                <a:gd name="T6" fmla="*/ 0 w 78"/>
                <a:gd name="T7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8" h="119">
                  <a:moveTo>
                    <a:pt x="0" y="119"/>
                  </a:moveTo>
                  <a:cubicBezTo>
                    <a:pt x="21" y="79"/>
                    <a:pt x="42" y="40"/>
                    <a:pt x="63" y="0"/>
                  </a:cubicBezTo>
                  <a:cubicBezTo>
                    <a:pt x="78" y="7"/>
                    <a:pt x="78" y="17"/>
                    <a:pt x="76" y="27"/>
                  </a:cubicBezTo>
                  <a:cubicBezTo>
                    <a:pt x="69" y="62"/>
                    <a:pt x="40" y="100"/>
                    <a:pt x="0" y="1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0" name="Freeform 46">
              <a:extLst>
                <a:ext uri="{FF2B5EF4-FFF2-40B4-BE49-F238E27FC236}">
                  <a16:creationId xmlns:a16="http://schemas.microsoft.com/office/drawing/2014/main" id="{947765D3-A4BC-4C4A-956E-E34F4D417276}"/>
                </a:ext>
              </a:extLst>
            </p:cNvPr>
            <p:cNvSpPr>
              <a:spLocks/>
            </p:cNvSpPr>
            <p:nvPr/>
          </p:nvSpPr>
          <p:spPr bwMode="auto">
            <a:xfrm>
              <a:off x="8697913" y="4678363"/>
              <a:ext cx="276225" cy="452438"/>
            </a:xfrm>
            <a:custGeom>
              <a:avLst/>
              <a:gdLst>
                <a:gd name="T0" fmla="*/ 0 w 84"/>
                <a:gd name="T1" fmla="*/ 1 h 137"/>
                <a:gd name="T2" fmla="*/ 67 w 84"/>
                <a:gd name="T3" fmla="*/ 1 h 137"/>
                <a:gd name="T4" fmla="*/ 82 w 84"/>
                <a:gd name="T5" fmla="*/ 27 h 137"/>
                <a:gd name="T6" fmla="*/ 33 w 84"/>
                <a:gd name="T7" fmla="*/ 3 h 137"/>
                <a:gd name="T8" fmla="*/ 20 w 84"/>
                <a:gd name="T9" fmla="*/ 16 h 137"/>
                <a:gd name="T10" fmla="*/ 20 w 84"/>
                <a:gd name="T11" fmla="*/ 59 h 137"/>
                <a:gd name="T12" fmla="*/ 62 w 84"/>
                <a:gd name="T13" fmla="*/ 42 h 137"/>
                <a:gd name="T14" fmla="*/ 62 w 84"/>
                <a:gd name="T15" fmla="*/ 83 h 137"/>
                <a:gd name="T16" fmla="*/ 21 w 84"/>
                <a:gd name="T17" fmla="*/ 67 h 137"/>
                <a:gd name="T18" fmla="*/ 21 w 84"/>
                <a:gd name="T19" fmla="*/ 124 h 137"/>
                <a:gd name="T20" fmla="*/ 30 w 84"/>
                <a:gd name="T21" fmla="*/ 133 h 137"/>
                <a:gd name="T22" fmla="*/ 83 w 84"/>
                <a:gd name="T23" fmla="*/ 107 h 137"/>
                <a:gd name="T24" fmla="*/ 56 w 84"/>
                <a:gd name="T25" fmla="*/ 136 h 137"/>
                <a:gd name="T26" fmla="*/ 0 w 84"/>
                <a:gd name="T27" fmla="*/ 136 h 137"/>
                <a:gd name="T28" fmla="*/ 0 w 84"/>
                <a:gd name="T29" fmla="*/ 1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4" h="137">
                  <a:moveTo>
                    <a:pt x="0" y="1"/>
                  </a:moveTo>
                  <a:cubicBezTo>
                    <a:pt x="23" y="1"/>
                    <a:pt x="45" y="0"/>
                    <a:pt x="67" y="1"/>
                  </a:cubicBezTo>
                  <a:cubicBezTo>
                    <a:pt x="84" y="2"/>
                    <a:pt x="77" y="17"/>
                    <a:pt x="82" y="27"/>
                  </a:cubicBezTo>
                  <a:cubicBezTo>
                    <a:pt x="70" y="8"/>
                    <a:pt x="54" y="1"/>
                    <a:pt x="33" y="3"/>
                  </a:cubicBezTo>
                  <a:cubicBezTo>
                    <a:pt x="24" y="4"/>
                    <a:pt x="20" y="7"/>
                    <a:pt x="20" y="16"/>
                  </a:cubicBezTo>
                  <a:cubicBezTo>
                    <a:pt x="21" y="30"/>
                    <a:pt x="20" y="45"/>
                    <a:pt x="20" y="59"/>
                  </a:cubicBezTo>
                  <a:cubicBezTo>
                    <a:pt x="49" y="65"/>
                    <a:pt x="54" y="63"/>
                    <a:pt x="62" y="42"/>
                  </a:cubicBezTo>
                  <a:cubicBezTo>
                    <a:pt x="62" y="57"/>
                    <a:pt x="62" y="70"/>
                    <a:pt x="62" y="83"/>
                  </a:cubicBezTo>
                  <a:cubicBezTo>
                    <a:pt x="53" y="64"/>
                    <a:pt x="51" y="64"/>
                    <a:pt x="21" y="67"/>
                  </a:cubicBezTo>
                  <a:cubicBezTo>
                    <a:pt x="21" y="86"/>
                    <a:pt x="20" y="105"/>
                    <a:pt x="21" y="124"/>
                  </a:cubicBezTo>
                  <a:cubicBezTo>
                    <a:pt x="21" y="127"/>
                    <a:pt x="27" y="132"/>
                    <a:pt x="30" y="133"/>
                  </a:cubicBezTo>
                  <a:cubicBezTo>
                    <a:pt x="57" y="137"/>
                    <a:pt x="69" y="130"/>
                    <a:pt x="83" y="107"/>
                  </a:cubicBezTo>
                  <a:cubicBezTo>
                    <a:pt x="84" y="132"/>
                    <a:pt x="80" y="136"/>
                    <a:pt x="56" y="136"/>
                  </a:cubicBezTo>
                  <a:cubicBezTo>
                    <a:pt x="38" y="136"/>
                    <a:pt x="19" y="136"/>
                    <a:pt x="0" y="136"/>
                  </a:cubicBezTo>
                  <a:cubicBezTo>
                    <a:pt x="12" y="124"/>
                    <a:pt x="12" y="14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1" name="Freeform 47">
              <a:extLst>
                <a:ext uri="{FF2B5EF4-FFF2-40B4-BE49-F238E27FC236}">
                  <a16:creationId xmlns:a16="http://schemas.microsoft.com/office/drawing/2014/main" id="{C24305DE-C2C6-4914-B4CE-C74DB633C5FA}"/>
                </a:ext>
              </a:extLst>
            </p:cNvPr>
            <p:cNvSpPr>
              <a:spLocks/>
            </p:cNvSpPr>
            <p:nvPr/>
          </p:nvSpPr>
          <p:spPr bwMode="auto">
            <a:xfrm>
              <a:off x="9396413" y="4662488"/>
              <a:ext cx="296863" cy="484188"/>
            </a:xfrm>
            <a:custGeom>
              <a:avLst/>
              <a:gdLst>
                <a:gd name="T0" fmla="*/ 9 w 90"/>
                <a:gd name="T1" fmla="*/ 138 h 147"/>
                <a:gd name="T2" fmla="*/ 4 w 90"/>
                <a:gd name="T3" fmla="*/ 106 h 147"/>
                <a:gd name="T4" fmla="*/ 7 w 90"/>
                <a:gd name="T5" fmla="*/ 105 h 147"/>
                <a:gd name="T6" fmla="*/ 17 w 90"/>
                <a:gd name="T7" fmla="*/ 124 h 147"/>
                <a:gd name="T8" fmla="*/ 54 w 90"/>
                <a:gd name="T9" fmla="*/ 137 h 147"/>
                <a:gd name="T10" fmla="*/ 72 w 90"/>
                <a:gd name="T11" fmla="*/ 117 h 147"/>
                <a:gd name="T12" fmla="*/ 57 w 90"/>
                <a:gd name="T13" fmla="*/ 84 h 147"/>
                <a:gd name="T14" fmla="*/ 27 w 90"/>
                <a:gd name="T15" fmla="*/ 68 h 147"/>
                <a:gd name="T16" fmla="*/ 8 w 90"/>
                <a:gd name="T17" fmla="*/ 26 h 147"/>
                <a:gd name="T18" fmla="*/ 53 w 90"/>
                <a:gd name="T19" fmla="*/ 5 h 147"/>
                <a:gd name="T20" fmla="*/ 78 w 90"/>
                <a:gd name="T21" fmla="*/ 10 h 147"/>
                <a:gd name="T22" fmla="*/ 79 w 90"/>
                <a:gd name="T23" fmla="*/ 34 h 147"/>
                <a:gd name="T24" fmla="*/ 76 w 90"/>
                <a:gd name="T25" fmla="*/ 34 h 147"/>
                <a:gd name="T26" fmla="*/ 67 w 90"/>
                <a:gd name="T27" fmla="*/ 20 h 147"/>
                <a:gd name="T28" fmla="*/ 31 w 90"/>
                <a:gd name="T29" fmla="*/ 10 h 147"/>
                <a:gd name="T30" fmla="*/ 16 w 90"/>
                <a:gd name="T31" fmla="*/ 37 h 147"/>
                <a:gd name="T32" fmla="*/ 30 w 90"/>
                <a:gd name="T33" fmla="*/ 56 h 147"/>
                <a:gd name="T34" fmla="*/ 65 w 90"/>
                <a:gd name="T35" fmla="*/ 74 h 147"/>
                <a:gd name="T36" fmla="*/ 81 w 90"/>
                <a:gd name="T37" fmla="*/ 122 h 147"/>
                <a:gd name="T38" fmla="*/ 33 w 90"/>
                <a:gd name="T39" fmla="*/ 141 h 147"/>
                <a:gd name="T40" fmla="*/ 9 w 90"/>
                <a:gd name="T41" fmla="*/ 138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0" h="147">
                  <a:moveTo>
                    <a:pt x="9" y="138"/>
                  </a:moveTo>
                  <a:cubicBezTo>
                    <a:pt x="8" y="129"/>
                    <a:pt x="6" y="118"/>
                    <a:pt x="4" y="106"/>
                  </a:cubicBezTo>
                  <a:cubicBezTo>
                    <a:pt x="5" y="106"/>
                    <a:pt x="6" y="106"/>
                    <a:pt x="7" y="105"/>
                  </a:cubicBezTo>
                  <a:cubicBezTo>
                    <a:pt x="10" y="112"/>
                    <a:pt x="13" y="118"/>
                    <a:pt x="17" y="124"/>
                  </a:cubicBezTo>
                  <a:cubicBezTo>
                    <a:pt x="26" y="137"/>
                    <a:pt x="40" y="142"/>
                    <a:pt x="54" y="137"/>
                  </a:cubicBezTo>
                  <a:cubicBezTo>
                    <a:pt x="62" y="135"/>
                    <a:pt x="70" y="125"/>
                    <a:pt x="72" y="117"/>
                  </a:cubicBezTo>
                  <a:cubicBezTo>
                    <a:pt x="77" y="103"/>
                    <a:pt x="71" y="91"/>
                    <a:pt x="57" y="84"/>
                  </a:cubicBezTo>
                  <a:cubicBezTo>
                    <a:pt x="47" y="78"/>
                    <a:pt x="37" y="73"/>
                    <a:pt x="27" y="68"/>
                  </a:cubicBezTo>
                  <a:cubicBezTo>
                    <a:pt x="7" y="57"/>
                    <a:pt x="0" y="43"/>
                    <a:pt x="8" y="26"/>
                  </a:cubicBezTo>
                  <a:cubicBezTo>
                    <a:pt x="15" y="8"/>
                    <a:pt x="34" y="0"/>
                    <a:pt x="53" y="5"/>
                  </a:cubicBezTo>
                  <a:cubicBezTo>
                    <a:pt x="61" y="7"/>
                    <a:pt x="68" y="8"/>
                    <a:pt x="78" y="10"/>
                  </a:cubicBezTo>
                  <a:cubicBezTo>
                    <a:pt x="78" y="17"/>
                    <a:pt x="78" y="25"/>
                    <a:pt x="79" y="34"/>
                  </a:cubicBezTo>
                  <a:cubicBezTo>
                    <a:pt x="78" y="34"/>
                    <a:pt x="77" y="34"/>
                    <a:pt x="76" y="34"/>
                  </a:cubicBezTo>
                  <a:cubicBezTo>
                    <a:pt x="73" y="30"/>
                    <a:pt x="70" y="25"/>
                    <a:pt x="67" y="20"/>
                  </a:cubicBezTo>
                  <a:cubicBezTo>
                    <a:pt x="59" y="10"/>
                    <a:pt x="43" y="5"/>
                    <a:pt x="31" y="10"/>
                  </a:cubicBezTo>
                  <a:cubicBezTo>
                    <a:pt x="18" y="15"/>
                    <a:pt x="13" y="25"/>
                    <a:pt x="16" y="37"/>
                  </a:cubicBezTo>
                  <a:cubicBezTo>
                    <a:pt x="18" y="44"/>
                    <a:pt x="24" y="52"/>
                    <a:pt x="30" y="56"/>
                  </a:cubicBezTo>
                  <a:cubicBezTo>
                    <a:pt x="41" y="63"/>
                    <a:pt x="53" y="67"/>
                    <a:pt x="65" y="74"/>
                  </a:cubicBezTo>
                  <a:cubicBezTo>
                    <a:pt x="83" y="85"/>
                    <a:pt x="90" y="105"/>
                    <a:pt x="81" y="122"/>
                  </a:cubicBezTo>
                  <a:cubicBezTo>
                    <a:pt x="73" y="140"/>
                    <a:pt x="54" y="147"/>
                    <a:pt x="33" y="141"/>
                  </a:cubicBezTo>
                  <a:cubicBezTo>
                    <a:pt x="26" y="139"/>
                    <a:pt x="19" y="139"/>
                    <a:pt x="9" y="1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2" name="Freeform 48">
              <a:extLst>
                <a:ext uri="{FF2B5EF4-FFF2-40B4-BE49-F238E27FC236}">
                  <a16:creationId xmlns:a16="http://schemas.microsoft.com/office/drawing/2014/main" id="{37380FB6-70DB-4A9F-8AB1-35DE7F84DBD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40426" y="4668838"/>
              <a:ext cx="280988" cy="458788"/>
            </a:xfrm>
            <a:custGeom>
              <a:avLst/>
              <a:gdLst>
                <a:gd name="T0" fmla="*/ 85 w 85"/>
                <a:gd name="T1" fmla="*/ 139 h 139"/>
                <a:gd name="T2" fmla="*/ 62 w 85"/>
                <a:gd name="T3" fmla="*/ 139 h 139"/>
                <a:gd name="T4" fmla="*/ 65 w 85"/>
                <a:gd name="T5" fmla="*/ 124 h 139"/>
                <a:gd name="T6" fmla="*/ 62 w 85"/>
                <a:gd name="T7" fmla="*/ 108 h 139"/>
                <a:gd name="T8" fmla="*/ 26 w 85"/>
                <a:gd name="T9" fmla="*/ 88 h 139"/>
                <a:gd name="T10" fmla="*/ 22 w 85"/>
                <a:gd name="T11" fmla="*/ 90 h 139"/>
                <a:gd name="T12" fmla="*/ 20 w 85"/>
                <a:gd name="T13" fmla="*/ 139 h 139"/>
                <a:gd name="T14" fmla="*/ 0 w 85"/>
                <a:gd name="T15" fmla="*/ 139 h 139"/>
                <a:gd name="T16" fmla="*/ 8 w 85"/>
                <a:gd name="T17" fmla="*/ 116 h 139"/>
                <a:gd name="T18" fmla="*/ 35 w 85"/>
                <a:gd name="T19" fmla="*/ 12 h 139"/>
                <a:gd name="T20" fmla="*/ 44 w 85"/>
                <a:gd name="T21" fmla="*/ 0 h 139"/>
                <a:gd name="T22" fmla="*/ 48 w 85"/>
                <a:gd name="T23" fmla="*/ 1 h 139"/>
                <a:gd name="T24" fmla="*/ 74 w 85"/>
                <a:gd name="T25" fmla="*/ 107 h 139"/>
                <a:gd name="T26" fmla="*/ 85 w 85"/>
                <a:gd name="T27" fmla="*/ 139 h 139"/>
                <a:gd name="T28" fmla="*/ 57 w 85"/>
                <a:gd name="T29" fmla="*/ 84 h 139"/>
                <a:gd name="T30" fmla="*/ 41 w 85"/>
                <a:gd name="T31" fmla="*/ 21 h 139"/>
                <a:gd name="T32" fmla="*/ 39 w 85"/>
                <a:gd name="T33" fmla="*/ 21 h 139"/>
                <a:gd name="T34" fmla="*/ 23 w 85"/>
                <a:gd name="T35" fmla="*/ 84 h 139"/>
                <a:gd name="T36" fmla="*/ 57 w 85"/>
                <a:gd name="T37" fmla="*/ 84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5" h="139">
                  <a:moveTo>
                    <a:pt x="85" y="139"/>
                  </a:moveTo>
                  <a:cubicBezTo>
                    <a:pt x="79" y="139"/>
                    <a:pt x="70" y="139"/>
                    <a:pt x="62" y="139"/>
                  </a:cubicBezTo>
                  <a:cubicBezTo>
                    <a:pt x="63" y="134"/>
                    <a:pt x="65" y="129"/>
                    <a:pt x="65" y="124"/>
                  </a:cubicBezTo>
                  <a:cubicBezTo>
                    <a:pt x="65" y="119"/>
                    <a:pt x="63" y="114"/>
                    <a:pt x="62" y="108"/>
                  </a:cubicBezTo>
                  <a:cubicBezTo>
                    <a:pt x="58" y="89"/>
                    <a:pt x="45" y="82"/>
                    <a:pt x="26" y="88"/>
                  </a:cubicBezTo>
                  <a:cubicBezTo>
                    <a:pt x="25" y="89"/>
                    <a:pt x="23" y="89"/>
                    <a:pt x="22" y="90"/>
                  </a:cubicBezTo>
                  <a:cubicBezTo>
                    <a:pt x="15" y="97"/>
                    <a:pt x="13" y="130"/>
                    <a:pt x="20" y="139"/>
                  </a:cubicBezTo>
                  <a:cubicBezTo>
                    <a:pt x="12" y="139"/>
                    <a:pt x="5" y="139"/>
                    <a:pt x="0" y="139"/>
                  </a:cubicBezTo>
                  <a:cubicBezTo>
                    <a:pt x="2" y="131"/>
                    <a:pt x="6" y="124"/>
                    <a:pt x="8" y="116"/>
                  </a:cubicBezTo>
                  <a:cubicBezTo>
                    <a:pt x="17" y="82"/>
                    <a:pt x="26" y="47"/>
                    <a:pt x="35" y="12"/>
                  </a:cubicBezTo>
                  <a:cubicBezTo>
                    <a:pt x="37" y="7"/>
                    <a:pt x="41" y="4"/>
                    <a:pt x="44" y="0"/>
                  </a:cubicBezTo>
                  <a:cubicBezTo>
                    <a:pt x="46" y="0"/>
                    <a:pt x="47" y="1"/>
                    <a:pt x="48" y="1"/>
                  </a:cubicBezTo>
                  <a:cubicBezTo>
                    <a:pt x="57" y="36"/>
                    <a:pt x="65" y="72"/>
                    <a:pt x="74" y="107"/>
                  </a:cubicBezTo>
                  <a:cubicBezTo>
                    <a:pt x="77" y="118"/>
                    <a:pt x="81" y="128"/>
                    <a:pt x="85" y="139"/>
                  </a:cubicBezTo>
                  <a:close/>
                  <a:moveTo>
                    <a:pt x="57" y="84"/>
                  </a:moveTo>
                  <a:cubicBezTo>
                    <a:pt x="52" y="62"/>
                    <a:pt x="47" y="41"/>
                    <a:pt x="41" y="21"/>
                  </a:cubicBezTo>
                  <a:cubicBezTo>
                    <a:pt x="40" y="21"/>
                    <a:pt x="40" y="21"/>
                    <a:pt x="39" y="21"/>
                  </a:cubicBezTo>
                  <a:cubicBezTo>
                    <a:pt x="33" y="42"/>
                    <a:pt x="28" y="63"/>
                    <a:pt x="23" y="84"/>
                  </a:cubicBezTo>
                  <a:cubicBezTo>
                    <a:pt x="34" y="84"/>
                    <a:pt x="45" y="84"/>
                    <a:pt x="57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3" name="Freeform 49">
              <a:extLst>
                <a:ext uri="{FF2B5EF4-FFF2-40B4-BE49-F238E27FC236}">
                  <a16:creationId xmlns:a16="http://schemas.microsoft.com/office/drawing/2014/main" id="{96433B46-9227-4E01-8761-8786E6080035}"/>
                </a:ext>
              </a:extLst>
            </p:cNvPr>
            <p:cNvSpPr>
              <a:spLocks/>
            </p:cNvSpPr>
            <p:nvPr/>
          </p:nvSpPr>
          <p:spPr bwMode="auto">
            <a:xfrm>
              <a:off x="7272338" y="4681538"/>
              <a:ext cx="265113" cy="455613"/>
            </a:xfrm>
            <a:custGeom>
              <a:avLst/>
              <a:gdLst>
                <a:gd name="T0" fmla="*/ 0 w 80"/>
                <a:gd name="T1" fmla="*/ 0 h 138"/>
                <a:gd name="T2" fmla="*/ 22 w 80"/>
                <a:gd name="T3" fmla="*/ 0 h 138"/>
                <a:gd name="T4" fmla="*/ 17 w 80"/>
                <a:gd name="T5" fmla="*/ 16 h 138"/>
                <a:gd name="T6" fmla="*/ 17 w 80"/>
                <a:gd name="T7" fmla="*/ 106 h 138"/>
                <a:gd name="T8" fmla="*/ 37 w 80"/>
                <a:gd name="T9" fmla="*/ 132 h 138"/>
                <a:gd name="T10" fmla="*/ 69 w 80"/>
                <a:gd name="T11" fmla="*/ 114 h 138"/>
                <a:gd name="T12" fmla="*/ 72 w 80"/>
                <a:gd name="T13" fmla="*/ 96 h 138"/>
                <a:gd name="T14" fmla="*/ 72 w 80"/>
                <a:gd name="T15" fmla="*/ 20 h 138"/>
                <a:gd name="T16" fmla="*/ 66 w 80"/>
                <a:gd name="T17" fmla="*/ 0 h 138"/>
                <a:gd name="T18" fmla="*/ 80 w 80"/>
                <a:gd name="T19" fmla="*/ 0 h 138"/>
                <a:gd name="T20" fmla="*/ 75 w 80"/>
                <a:gd name="T21" fmla="*/ 20 h 138"/>
                <a:gd name="T22" fmla="*/ 75 w 80"/>
                <a:gd name="T23" fmla="*/ 103 h 138"/>
                <a:gd name="T24" fmla="*/ 42 w 80"/>
                <a:gd name="T25" fmla="*/ 137 h 138"/>
                <a:gd name="T26" fmla="*/ 5 w 80"/>
                <a:gd name="T27" fmla="*/ 105 h 138"/>
                <a:gd name="T28" fmla="*/ 4 w 80"/>
                <a:gd name="T29" fmla="*/ 20 h 138"/>
                <a:gd name="T30" fmla="*/ 0 w 80"/>
                <a:gd name="T31" fmla="*/ 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0" h="138">
                  <a:moveTo>
                    <a:pt x="0" y="0"/>
                  </a:moveTo>
                  <a:cubicBezTo>
                    <a:pt x="6" y="0"/>
                    <a:pt x="15" y="0"/>
                    <a:pt x="22" y="0"/>
                  </a:cubicBezTo>
                  <a:cubicBezTo>
                    <a:pt x="20" y="6"/>
                    <a:pt x="17" y="11"/>
                    <a:pt x="17" y="16"/>
                  </a:cubicBezTo>
                  <a:cubicBezTo>
                    <a:pt x="17" y="46"/>
                    <a:pt x="17" y="76"/>
                    <a:pt x="17" y="106"/>
                  </a:cubicBezTo>
                  <a:cubicBezTo>
                    <a:pt x="17" y="120"/>
                    <a:pt x="23" y="129"/>
                    <a:pt x="37" y="132"/>
                  </a:cubicBezTo>
                  <a:cubicBezTo>
                    <a:pt x="49" y="135"/>
                    <a:pt x="65" y="126"/>
                    <a:pt x="69" y="114"/>
                  </a:cubicBezTo>
                  <a:cubicBezTo>
                    <a:pt x="71" y="108"/>
                    <a:pt x="72" y="102"/>
                    <a:pt x="72" y="96"/>
                  </a:cubicBezTo>
                  <a:cubicBezTo>
                    <a:pt x="72" y="71"/>
                    <a:pt x="72" y="45"/>
                    <a:pt x="72" y="20"/>
                  </a:cubicBezTo>
                  <a:cubicBezTo>
                    <a:pt x="72" y="13"/>
                    <a:pt x="68" y="7"/>
                    <a:pt x="66" y="0"/>
                  </a:cubicBezTo>
                  <a:cubicBezTo>
                    <a:pt x="70" y="0"/>
                    <a:pt x="76" y="0"/>
                    <a:pt x="80" y="0"/>
                  </a:cubicBezTo>
                  <a:cubicBezTo>
                    <a:pt x="78" y="7"/>
                    <a:pt x="75" y="14"/>
                    <a:pt x="75" y="20"/>
                  </a:cubicBezTo>
                  <a:cubicBezTo>
                    <a:pt x="74" y="48"/>
                    <a:pt x="75" y="75"/>
                    <a:pt x="75" y="103"/>
                  </a:cubicBezTo>
                  <a:cubicBezTo>
                    <a:pt x="74" y="123"/>
                    <a:pt x="62" y="136"/>
                    <a:pt x="42" y="137"/>
                  </a:cubicBezTo>
                  <a:cubicBezTo>
                    <a:pt x="20" y="138"/>
                    <a:pt x="6" y="127"/>
                    <a:pt x="5" y="105"/>
                  </a:cubicBezTo>
                  <a:cubicBezTo>
                    <a:pt x="4" y="77"/>
                    <a:pt x="5" y="49"/>
                    <a:pt x="4" y="20"/>
                  </a:cubicBezTo>
                  <a:cubicBezTo>
                    <a:pt x="4" y="13"/>
                    <a:pt x="2" y="7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4" name="Freeform 50">
              <a:extLst>
                <a:ext uri="{FF2B5EF4-FFF2-40B4-BE49-F238E27FC236}">
                  <a16:creationId xmlns:a16="http://schemas.microsoft.com/office/drawing/2014/main" id="{FD530235-AF42-4210-8FB2-0D296A8DCA14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3151" y="4681538"/>
              <a:ext cx="285750" cy="446088"/>
            </a:xfrm>
            <a:custGeom>
              <a:avLst/>
              <a:gdLst>
                <a:gd name="T0" fmla="*/ 65 w 87"/>
                <a:gd name="T1" fmla="*/ 43 h 135"/>
                <a:gd name="T2" fmla="*/ 65 w 87"/>
                <a:gd name="T3" fmla="*/ 82 h 135"/>
                <a:gd name="T4" fmla="*/ 47 w 87"/>
                <a:gd name="T5" fmla="*/ 66 h 135"/>
                <a:gd name="T6" fmla="*/ 19 w 87"/>
                <a:gd name="T7" fmla="*/ 66 h 135"/>
                <a:gd name="T8" fmla="*/ 25 w 87"/>
                <a:gd name="T9" fmla="*/ 135 h 135"/>
                <a:gd name="T10" fmla="*/ 0 w 87"/>
                <a:gd name="T11" fmla="*/ 135 h 135"/>
                <a:gd name="T12" fmla="*/ 7 w 87"/>
                <a:gd name="T13" fmla="*/ 120 h 135"/>
                <a:gd name="T14" fmla="*/ 7 w 87"/>
                <a:gd name="T15" fmla="*/ 16 h 135"/>
                <a:gd name="T16" fmla="*/ 1 w 87"/>
                <a:gd name="T17" fmla="*/ 0 h 135"/>
                <a:gd name="T18" fmla="*/ 78 w 87"/>
                <a:gd name="T19" fmla="*/ 0 h 135"/>
                <a:gd name="T20" fmla="*/ 87 w 87"/>
                <a:gd name="T21" fmla="*/ 26 h 135"/>
                <a:gd name="T22" fmla="*/ 31 w 87"/>
                <a:gd name="T23" fmla="*/ 3 h 135"/>
                <a:gd name="T24" fmla="*/ 20 w 87"/>
                <a:gd name="T25" fmla="*/ 12 h 135"/>
                <a:gd name="T26" fmla="*/ 20 w 87"/>
                <a:gd name="T27" fmla="*/ 60 h 135"/>
                <a:gd name="T28" fmla="*/ 65 w 87"/>
                <a:gd name="T29" fmla="*/ 43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7" h="135">
                  <a:moveTo>
                    <a:pt x="65" y="43"/>
                  </a:moveTo>
                  <a:cubicBezTo>
                    <a:pt x="65" y="59"/>
                    <a:pt x="65" y="71"/>
                    <a:pt x="65" y="82"/>
                  </a:cubicBezTo>
                  <a:cubicBezTo>
                    <a:pt x="60" y="77"/>
                    <a:pt x="55" y="69"/>
                    <a:pt x="47" y="66"/>
                  </a:cubicBezTo>
                  <a:cubicBezTo>
                    <a:pt x="40" y="63"/>
                    <a:pt x="30" y="66"/>
                    <a:pt x="19" y="66"/>
                  </a:cubicBezTo>
                  <a:cubicBezTo>
                    <a:pt x="23" y="89"/>
                    <a:pt x="13" y="113"/>
                    <a:pt x="25" y="135"/>
                  </a:cubicBezTo>
                  <a:cubicBezTo>
                    <a:pt x="18" y="135"/>
                    <a:pt x="8" y="135"/>
                    <a:pt x="0" y="135"/>
                  </a:cubicBezTo>
                  <a:cubicBezTo>
                    <a:pt x="3" y="130"/>
                    <a:pt x="7" y="125"/>
                    <a:pt x="7" y="120"/>
                  </a:cubicBezTo>
                  <a:cubicBezTo>
                    <a:pt x="8" y="85"/>
                    <a:pt x="8" y="51"/>
                    <a:pt x="7" y="16"/>
                  </a:cubicBezTo>
                  <a:cubicBezTo>
                    <a:pt x="7" y="11"/>
                    <a:pt x="3" y="5"/>
                    <a:pt x="1" y="0"/>
                  </a:cubicBezTo>
                  <a:cubicBezTo>
                    <a:pt x="25" y="0"/>
                    <a:pt x="51" y="0"/>
                    <a:pt x="78" y="0"/>
                  </a:cubicBezTo>
                  <a:cubicBezTo>
                    <a:pt x="81" y="9"/>
                    <a:pt x="84" y="17"/>
                    <a:pt x="87" y="26"/>
                  </a:cubicBezTo>
                  <a:cubicBezTo>
                    <a:pt x="72" y="6"/>
                    <a:pt x="53" y="0"/>
                    <a:pt x="31" y="3"/>
                  </a:cubicBezTo>
                  <a:cubicBezTo>
                    <a:pt x="27" y="3"/>
                    <a:pt x="20" y="8"/>
                    <a:pt x="20" y="12"/>
                  </a:cubicBezTo>
                  <a:cubicBezTo>
                    <a:pt x="19" y="28"/>
                    <a:pt x="20" y="44"/>
                    <a:pt x="20" y="60"/>
                  </a:cubicBezTo>
                  <a:cubicBezTo>
                    <a:pt x="48" y="65"/>
                    <a:pt x="57" y="62"/>
                    <a:pt x="65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5" name="Freeform 51">
              <a:extLst>
                <a:ext uri="{FF2B5EF4-FFF2-40B4-BE49-F238E27FC236}">
                  <a16:creationId xmlns:a16="http://schemas.microsoft.com/office/drawing/2014/main" id="{276EEE87-5668-4EA9-95B6-42201DE52B1D}"/>
                </a:ext>
              </a:extLst>
            </p:cNvPr>
            <p:cNvSpPr>
              <a:spLocks/>
            </p:cNvSpPr>
            <p:nvPr/>
          </p:nvSpPr>
          <p:spPr bwMode="auto">
            <a:xfrm>
              <a:off x="8337551" y="4681538"/>
              <a:ext cx="263525" cy="446088"/>
            </a:xfrm>
            <a:custGeom>
              <a:avLst/>
              <a:gdLst>
                <a:gd name="T0" fmla="*/ 66 w 80"/>
                <a:gd name="T1" fmla="*/ 0 h 135"/>
                <a:gd name="T2" fmla="*/ 80 w 80"/>
                <a:gd name="T3" fmla="*/ 0 h 135"/>
                <a:gd name="T4" fmla="*/ 64 w 80"/>
                <a:gd name="T5" fmla="*/ 53 h 135"/>
                <a:gd name="T6" fmla="*/ 38 w 80"/>
                <a:gd name="T7" fmla="*/ 135 h 135"/>
                <a:gd name="T8" fmla="*/ 28 w 80"/>
                <a:gd name="T9" fmla="*/ 101 h 135"/>
                <a:gd name="T10" fmla="*/ 8 w 80"/>
                <a:gd name="T11" fmla="*/ 20 h 135"/>
                <a:gd name="T12" fmla="*/ 0 w 80"/>
                <a:gd name="T13" fmla="*/ 0 h 135"/>
                <a:gd name="T14" fmla="*/ 22 w 80"/>
                <a:gd name="T15" fmla="*/ 0 h 135"/>
                <a:gd name="T16" fmla="*/ 20 w 80"/>
                <a:gd name="T17" fmla="*/ 15 h 135"/>
                <a:gd name="T18" fmla="*/ 42 w 80"/>
                <a:gd name="T19" fmla="*/ 105 h 135"/>
                <a:gd name="T20" fmla="*/ 46 w 80"/>
                <a:gd name="T21" fmla="*/ 94 h 135"/>
                <a:gd name="T22" fmla="*/ 67 w 80"/>
                <a:gd name="T23" fmla="*/ 19 h 135"/>
                <a:gd name="T24" fmla="*/ 66 w 80"/>
                <a:gd name="T25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0" h="135">
                  <a:moveTo>
                    <a:pt x="66" y="0"/>
                  </a:moveTo>
                  <a:cubicBezTo>
                    <a:pt x="70" y="0"/>
                    <a:pt x="77" y="0"/>
                    <a:pt x="80" y="0"/>
                  </a:cubicBezTo>
                  <a:cubicBezTo>
                    <a:pt x="75" y="17"/>
                    <a:pt x="69" y="35"/>
                    <a:pt x="64" y="53"/>
                  </a:cubicBezTo>
                  <a:cubicBezTo>
                    <a:pt x="56" y="80"/>
                    <a:pt x="49" y="107"/>
                    <a:pt x="38" y="135"/>
                  </a:cubicBezTo>
                  <a:cubicBezTo>
                    <a:pt x="35" y="123"/>
                    <a:pt x="31" y="112"/>
                    <a:pt x="28" y="101"/>
                  </a:cubicBezTo>
                  <a:cubicBezTo>
                    <a:pt x="22" y="74"/>
                    <a:pt x="15" y="47"/>
                    <a:pt x="8" y="20"/>
                  </a:cubicBezTo>
                  <a:cubicBezTo>
                    <a:pt x="7" y="13"/>
                    <a:pt x="3" y="7"/>
                    <a:pt x="0" y="0"/>
                  </a:cubicBezTo>
                  <a:cubicBezTo>
                    <a:pt x="7" y="0"/>
                    <a:pt x="16" y="0"/>
                    <a:pt x="22" y="0"/>
                  </a:cubicBezTo>
                  <a:cubicBezTo>
                    <a:pt x="22" y="5"/>
                    <a:pt x="19" y="11"/>
                    <a:pt x="20" y="15"/>
                  </a:cubicBezTo>
                  <a:cubicBezTo>
                    <a:pt x="27" y="44"/>
                    <a:pt x="34" y="73"/>
                    <a:pt x="42" y="105"/>
                  </a:cubicBezTo>
                  <a:cubicBezTo>
                    <a:pt x="44" y="99"/>
                    <a:pt x="46" y="97"/>
                    <a:pt x="46" y="94"/>
                  </a:cubicBezTo>
                  <a:cubicBezTo>
                    <a:pt x="53" y="69"/>
                    <a:pt x="61" y="44"/>
                    <a:pt x="67" y="19"/>
                  </a:cubicBezTo>
                  <a:cubicBezTo>
                    <a:pt x="68" y="14"/>
                    <a:pt x="66" y="7"/>
                    <a:pt x="6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6" name="Freeform 52">
              <a:extLst>
                <a:ext uri="{FF2B5EF4-FFF2-40B4-BE49-F238E27FC236}">
                  <a16:creationId xmlns:a16="http://schemas.microsoft.com/office/drawing/2014/main" id="{0B922195-2E26-4E7B-9DCD-7FA1FF30EAC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38751" y="4681538"/>
              <a:ext cx="260350" cy="452438"/>
            </a:xfrm>
            <a:custGeom>
              <a:avLst/>
              <a:gdLst>
                <a:gd name="T0" fmla="*/ 0 w 79"/>
                <a:gd name="T1" fmla="*/ 0 h 137"/>
                <a:gd name="T2" fmla="*/ 22 w 79"/>
                <a:gd name="T3" fmla="*/ 0 h 137"/>
                <a:gd name="T4" fmla="*/ 17 w 79"/>
                <a:gd name="T5" fmla="*/ 18 h 137"/>
                <a:gd name="T6" fmla="*/ 17 w 79"/>
                <a:gd name="T7" fmla="*/ 103 h 137"/>
                <a:gd name="T8" fmla="*/ 40 w 79"/>
                <a:gd name="T9" fmla="*/ 132 h 137"/>
                <a:gd name="T10" fmla="*/ 71 w 79"/>
                <a:gd name="T11" fmla="*/ 106 h 137"/>
                <a:gd name="T12" fmla="*/ 71 w 79"/>
                <a:gd name="T13" fmla="*/ 12 h 137"/>
                <a:gd name="T14" fmla="*/ 64 w 79"/>
                <a:gd name="T15" fmla="*/ 0 h 137"/>
                <a:gd name="T16" fmla="*/ 79 w 79"/>
                <a:gd name="T17" fmla="*/ 0 h 137"/>
                <a:gd name="T18" fmla="*/ 74 w 79"/>
                <a:gd name="T19" fmla="*/ 22 h 137"/>
                <a:gd name="T20" fmla="*/ 74 w 79"/>
                <a:gd name="T21" fmla="*/ 103 h 137"/>
                <a:gd name="T22" fmla="*/ 39 w 79"/>
                <a:gd name="T23" fmla="*/ 137 h 137"/>
                <a:gd name="T24" fmla="*/ 5 w 79"/>
                <a:gd name="T25" fmla="*/ 103 h 137"/>
                <a:gd name="T26" fmla="*/ 4 w 79"/>
                <a:gd name="T27" fmla="*/ 19 h 137"/>
                <a:gd name="T28" fmla="*/ 0 w 79"/>
                <a:gd name="T29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" h="137">
                  <a:moveTo>
                    <a:pt x="0" y="0"/>
                  </a:moveTo>
                  <a:cubicBezTo>
                    <a:pt x="7" y="0"/>
                    <a:pt x="15" y="0"/>
                    <a:pt x="22" y="0"/>
                  </a:cubicBezTo>
                  <a:cubicBezTo>
                    <a:pt x="20" y="6"/>
                    <a:pt x="17" y="12"/>
                    <a:pt x="17" y="18"/>
                  </a:cubicBezTo>
                  <a:cubicBezTo>
                    <a:pt x="16" y="47"/>
                    <a:pt x="16" y="75"/>
                    <a:pt x="17" y="103"/>
                  </a:cubicBezTo>
                  <a:cubicBezTo>
                    <a:pt x="17" y="122"/>
                    <a:pt x="24" y="131"/>
                    <a:pt x="40" y="132"/>
                  </a:cubicBezTo>
                  <a:cubicBezTo>
                    <a:pt x="55" y="133"/>
                    <a:pt x="70" y="122"/>
                    <a:pt x="71" y="106"/>
                  </a:cubicBezTo>
                  <a:cubicBezTo>
                    <a:pt x="72" y="75"/>
                    <a:pt x="71" y="43"/>
                    <a:pt x="71" y="12"/>
                  </a:cubicBezTo>
                  <a:cubicBezTo>
                    <a:pt x="71" y="8"/>
                    <a:pt x="66" y="4"/>
                    <a:pt x="64" y="0"/>
                  </a:cubicBezTo>
                  <a:cubicBezTo>
                    <a:pt x="69" y="0"/>
                    <a:pt x="75" y="0"/>
                    <a:pt x="79" y="0"/>
                  </a:cubicBezTo>
                  <a:cubicBezTo>
                    <a:pt x="78" y="7"/>
                    <a:pt x="74" y="15"/>
                    <a:pt x="74" y="22"/>
                  </a:cubicBezTo>
                  <a:cubicBezTo>
                    <a:pt x="74" y="49"/>
                    <a:pt x="74" y="76"/>
                    <a:pt x="74" y="103"/>
                  </a:cubicBezTo>
                  <a:cubicBezTo>
                    <a:pt x="74" y="124"/>
                    <a:pt x="59" y="137"/>
                    <a:pt x="39" y="137"/>
                  </a:cubicBezTo>
                  <a:cubicBezTo>
                    <a:pt x="17" y="137"/>
                    <a:pt x="5" y="126"/>
                    <a:pt x="5" y="103"/>
                  </a:cubicBezTo>
                  <a:cubicBezTo>
                    <a:pt x="5" y="75"/>
                    <a:pt x="5" y="47"/>
                    <a:pt x="4" y="19"/>
                  </a:cubicBezTo>
                  <a:cubicBezTo>
                    <a:pt x="4" y="13"/>
                    <a:pt x="1" y="7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7" name="Freeform 53">
              <a:extLst>
                <a:ext uri="{FF2B5EF4-FFF2-40B4-BE49-F238E27FC236}">
                  <a16:creationId xmlns:a16="http://schemas.microsoft.com/office/drawing/2014/main" id="{96EE90F5-1DA2-4460-B7A8-FB46DED843D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2376" y="4681538"/>
              <a:ext cx="288925" cy="442913"/>
            </a:xfrm>
            <a:custGeom>
              <a:avLst/>
              <a:gdLst>
                <a:gd name="T0" fmla="*/ 88 w 88"/>
                <a:gd name="T1" fmla="*/ 27 h 134"/>
                <a:gd name="T2" fmla="*/ 50 w 88"/>
                <a:gd name="T3" fmla="*/ 6 h 134"/>
                <a:gd name="T4" fmla="*/ 50 w 88"/>
                <a:gd name="T5" fmla="*/ 89 h 134"/>
                <a:gd name="T6" fmla="*/ 51 w 88"/>
                <a:gd name="T7" fmla="*/ 118 h 134"/>
                <a:gd name="T8" fmla="*/ 57 w 88"/>
                <a:gd name="T9" fmla="*/ 134 h 134"/>
                <a:gd name="T10" fmla="*/ 31 w 88"/>
                <a:gd name="T11" fmla="*/ 134 h 134"/>
                <a:gd name="T12" fmla="*/ 38 w 88"/>
                <a:gd name="T13" fmla="*/ 115 h 134"/>
                <a:gd name="T14" fmla="*/ 38 w 88"/>
                <a:gd name="T15" fmla="*/ 20 h 134"/>
                <a:gd name="T16" fmla="*/ 33 w 88"/>
                <a:gd name="T17" fmla="*/ 6 h 134"/>
                <a:gd name="T18" fmla="*/ 12 w 88"/>
                <a:gd name="T19" fmla="*/ 13 h 134"/>
                <a:gd name="T20" fmla="*/ 0 w 88"/>
                <a:gd name="T21" fmla="*/ 28 h 134"/>
                <a:gd name="T22" fmla="*/ 7 w 88"/>
                <a:gd name="T23" fmla="*/ 0 h 134"/>
                <a:gd name="T24" fmla="*/ 82 w 88"/>
                <a:gd name="T25" fmla="*/ 0 h 134"/>
                <a:gd name="T26" fmla="*/ 88 w 88"/>
                <a:gd name="T27" fmla="*/ 27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8" h="134">
                  <a:moveTo>
                    <a:pt x="88" y="27"/>
                  </a:moveTo>
                  <a:cubicBezTo>
                    <a:pt x="73" y="3"/>
                    <a:pt x="73" y="3"/>
                    <a:pt x="50" y="6"/>
                  </a:cubicBezTo>
                  <a:cubicBezTo>
                    <a:pt x="50" y="34"/>
                    <a:pt x="50" y="61"/>
                    <a:pt x="50" y="89"/>
                  </a:cubicBezTo>
                  <a:cubicBezTo>
                    <a:pt x="50" y="99"/>
                    <a:pt x="50" y="108"/>
                    <a:pt x="51" y="118"/>
                  </a:cubicBezTo>
                  <a:cubicBezTo>
                    <a:pt x="51" y="123"/>
                    <a:pt x="55" y="129"/>
                    <a:pt x="57" y="134"/>
                  </a:cubicBezTo>
                  <a:cubicBezTo>
                    <a:pt x="50" y="134"/>
                    <a:pt x="39" y="134"/>
                    <a:pt x="31" y="134"/>
                  </a:cubicBezTo>
                  <a:cubicBezTo>
                    <a:pt x="33" y="129"/>
                    <a:pt x="38" y="122"/>
                    <a:pt x="38" y="115"/>
                  </a:cubicBezTo>
                  <a:cubicBezTo>
                    <a:pt x="39" y="84"/>
                    <a:pt x="39" y="52"/>
                    <a:pt x="38" y="20"/>
                  </a:cubicBezTo>
                  <a:cubicBezTo>
                    <a:pt x="38" y="15"/>
                    <a:pt x="34" y="5"/>
                    <a:pt x="33" y="6"/>
                  </a:cubicBezTo>
                  <a:cubicBezTo>
                    <a:pt x="25" y="6"/>
                    <a:pt x="17" y="9"/>
                    <a:pt x="12" y="13"/>
                  </a:cubicBezTo>
                  <a:cubicBezTo>
                    <a:pt x="7" y="16"/>
                    <a:pt x="6" y="23"/>
                    <a:pt x="0" y="28"/>
                  </a:cubicBezTo>
                  <a:cubicBezTo>
                    <a:pt x="2" y="19"/>
                    <a:pt x="4" y="10"/>
                    <a:pt x="7" y="0"/>
                  </a:cubicBezTo>
                  <a:cubicBezTo>
                    <a:pt x="32" y="0"/>
                    <a:pt x="56" y="0"/>
                    <a:pt x="82" y="0"/>
                  </a:cubicBezTo>
                  <a:cubicBezTo>
                    <a:pt x="84" y="9"/>
                    <a:pt x="86" y="18"/>
                    <a:pt x="88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8" name="Freeform 54">
              <a:extLst>
                <a:ext uri="{FF2B5EF4-FFF2-40B4-BE49-F238E27FC236}">
                  <a16:creationId xmlns:a16="http://schemas.microsoft.com/office/drawing/2014/main" id="{70D56813-FD04-4071-AF22-9EF6C8C796F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77501" y="4681538"/>
              <a:ext cx="274638" cy="446088"/>
            </a:xfrm>
            <a:custGeom>
              <a:avLst/>
              <a:gdLst>
                <a:gd name="T0" fmla="*/ 62 w 83"/>
                <a:gd name="T1" fmla="*/ 135 h 135"/>
                <a:gd name="T2" fmla="*/ 28 w 83"/>
                <a:gd name="T3" fmla="*/ 135 h 135"/>
                <a:gd name="T4" fmla="*/ 36 w 83"/>
                <a:gd name="T5" fmla="*/ 115 h 135"/>
                <a:gd name="T6" fmla="*/ 0 w 83"/>
                <a:gd name="T7" fmla="*/ 0 h 135"/>
                <a:gd name="T8" fmla="*/ 21 w 83"/>
                <a:gd name="T9" fmla="*/ 0 h 135"/>
                <a:gd name="T10" fmla="*/ 43 w 83"/>
                <a:gd name="T11" fmla="*/ 71 h 135"/>
                <a:gd name="T12" fmla="*/ 63 w 83"/>
                <a:gd name="T13" fmla="*/ 0 h 135"/>
                <a:gd name="T14" fmla="*/ 83 w 83"/>
                <a:gd name="T15" fmla="*/ 0 h 135"/>
                <a:gd name="T16" fmla="*/ 62 w 83"/>
                <a:gd name="T17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" h="135">
                  <a:moveTo>
                    <a:pt x="62" y="135"/>
                  </a:moveTo>
                  <a:cubicBezTo>
                    <a:pt x="47" y="135"/>
                    <a:pt x="36" y="135"/>
                    <a:pt x="28" y="135"/>
                  </a:cubicBezTo>
                  <a:cubicBezTo>
                    <a:pt x="31" y="129"/>
                    <a:pt x="35" y="122"/>
                    <a:pt x="36" y="115"/>
                  </a:cubicBezTo>
                  <a:cubicBezTo>
                    <a:pt x="37" y="86"/>
                    <a:pt x="17" y="24"/>
                    <a:pt x="0" y="0"/>
                  </a:cubicBezTo>
                  <a:cubicBezTo>
                    <a:pt x="8" y="0"/>
                    <a:pt x="17" y="0"/>
                    <a:pt x="21" y="0"/>
                  </a:cubicBezTo>
                  <a:cubicBezTo>
                    <a:pt x="20" y="27"/>
                    <a:pt x="35" y="48"/>
                    <a:pt x="43" y="71"/>
                  </a:cubicBezTo>
                  <a:cubicBezTo>
                    <a:pt x="51" y="48"/>
                    <a:pt x="69" y="28"/>
                    <a:pt x="63" y="0"/>
                  </a:cubicBezTo>
                  <a:cubicBezTo>
                    <a:pt x="68" y="0"/>
                    <a:pt x="76" y="0"/>
                    <a:pt x="83" y="0"/>
                  </a:cubicBezTo>
                  <a:cubicBezTo>
                    <a:pt x="51" y="35"/>
                    <a:pt x="34" y="124"/>
                    <a:pt x="62" y="1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9" name="Freeform 55">
              <a:extLst>
                <a:ext uri="{FF2B5EF4-FFF2-40B4-BE49-F238E27FC236}">
                  <a16:creationId xmlns:a16="http://schemas.microsoft.com/office/drawing/2014/main" id="{DF437BF9-DBCB-46E5-BB98-E2EAFD632607}"/>
                </a:ext>
              </a:extLst>
            </p:cNvPr>
            <p:cNvSpPr>
              <a:spLocks/>
            </p:cNvSpPr>
            <p:nvPr/>
          </p:nvSpPr>
          <p:spPr bwMode="auto">
            <a:xfrm>
              <a:off x="9809163" y="4681538"/>
              <a:ext cx="203200" cy="442913"/>
            </a:xfrm>
            <a:custGeom>
              <a:avLst/>
              <a:gdLst>
                <a:gd name="T0" fmla="*/ 0 w 62"/>
                <a:gd name="T1" fmla="*/ 132 h 134"/>
                <a:gd name="T2" fmla="*/ 10 w 62"/>
                <a:gd name="T3" fmla="*/ 132 h 134"/>
                <a:gd name="T4" fmla="*/ 23 w 62"/>
                <a:gd name="T5" fmla="*/ 119 h 134"/>
                <a:gd name="T6" fmla="*/ 23 w 62"/>
                <a:gd name="T7" fmla="*/ 18 h 134"/>
                <a:gd name="T8" fmla="*/ 8 w 62"/>
                <a:gd name="T9" fmla="*/ 2 h 134"/>
                <a:gd name="T10" fmla="*/ 0 w 62"/>
                <a:gd name="T11" fmla="*/ 0 h 134"/>
                <a:gd name="T12" fmla="*/ 58 w 62"/>
                <a:gd name="T13" fmla="*/ 0 h 134"/>
                <a:gd name="T14" fmla="*/ 58 w 62"/>
                <a:gd name="T15" fmla="*/ 2 h 134"/>
                <a:gd name="T16" fmla="*/ 52 w 62"/>
                <a:gd name="T17" fmla="*/ 2 h 134"/>
                <a:gd name="T18" fmla="*/ 34 w 62"/>
                <a:gd name="T19" fmla="*/ 22 h 134"/>
                <a:gd name="T20" fmla="*/ 34 w 62"/>
                <a:gd name="T21" fmla="*/ 104 h 134"/>
                <a:gd name="T22" fmla="*/ 62 w 62"/>
                <a:gd name="T23" fmla="*/ 134 h 134"/>
                <a:gd name="T24" fmla="*/ 0 w 62"/>
                <a:gd name="T25" fmla="*/ 134 h 134"/>
                <a:gd name="T26" fmla="*/ 0 w 62"/>
                <a:gd name="T27" fmla="*/ 132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2" h="134">
                  <a:moveTo>
                    <a:pt x="0" y="132"/>
                  </a:moveTo>
                  <a:cubicBezTo>
                    <a:pt x="3" y="132"/>
                    <a:pt x="7" y="132"/>
                    <a:pt x="10" y="132"/>
                  </a:cubicBezTo>
                  <a:cubicBezTo>
                    <a:pt x="20" y="133"/>
                    <a:pt x="23" y="128"/>
                    <a:pt x="23" y="119"/>
                  </a:cubicBezTo>
                  <a:cubicBezTo>
                    <a:pt x="23" y="85"/>
                    <a:pt x="23" y="52"/>
                    <a:pt x="23" y="18"/>
                  </a:cubicBezTo>
                  <a:cubicBezTo>
                    <a:pt x="24" y="7"/>
                    <a:pt x="20" y="1"/>
                    <a:pt x="8" y="2"/>
                  </a:cubicBezTo>
                  <a:cubicBezTo>
                    <a:pt x="5" y="3"/>
                    <a:pt x="2" y="2"/>
                    <a:pt x="0" y="0"/>
                  </a:cubicBezTo>
                  <a:cubicBezTo>
                    <a:pt x="19" y="0"/>
                    <a:pt x="38" y="0"/>
                    <a:pt x="58" y="0"/>
                  </a:cubicBezTo>
                  <a:cubicBezTo>
                    <a:pt x="58" y="1"/>
                    <a:pt x="58" y="1"/>
                    <a:pt x="58" y="2"/>
                  </a:cubicBezTo>
                  <a:cubicBezTo>
                    <a:pt x="56" y="2"/>
                    <a:pt x="54" y="3"/>
                    <a:pt x="52" y="2"/>
                  </a:cubicBezTo>
                  <a:cubicBezTo>
                    <a:pt x="37" y="0"/>
                    <a:pt x="34" y="8"/>
                    <a:pt x="34" y="22"/>
                  </a:cubicBezTo>
                  <a:cubicBezTo>
                    <a:pt x="35" y="49"/>
                    <a:pt x="34" y="77"/>
                    <a:pt x="34" y="104"/>
                  </a:cubicBezTo>
                  <a:cubicBezTo>
                    <a:pt x="34" y="130"/>
                    <a:pt x="34" y="130"/>
                    <a:pt x="62" y="134"/>
                  </a:cubicBezTo>
                  <a:cubicBezTo>
                    <a:pt x="38" y="134"/>
                    <a:pt x="19" y="134"/>
                    <a:pt x="0" y="134"/>
                  </a:cubicBezTo>
                  <a:cubicBezTo>
                    <a:pt x="0" y="134"/>
                    <a:pt x="0" y="133"/>
                    <a:pt x="0" y="1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0" name="Freeform 56">
              <a:extLst>
                <a:ext uri="{FF2B5EF4-FFF2-40B4-BE49-F238E27FC236}">
                  <a16:creationId xmlns:a16="http://schemas.microsoft.com/office/drawing/2014/main" id="{7E6C5C00-A69F-4DE9-9142-4384877CCEE7}"/>
                </a:ext>
              </a:extLst>
            </p:cNvPr>
            <p:cNvSpPr>
              <a:spLocks/>
            </p:cNvSpPr>
            <p:nvPr/>
          </p:nvSpPr>
          <p:spPr bwMode="auto">
            <a:xfrm>
              <a:off x="8024813" y="4681538"/>
              <a:ext cx="184150" cy="446088"/>
            </a:xfrm>
            <a:custGeom>
              <a:avLst/>
              <a:gdLst>
                <a:gd name="T0" fmla="*/ 56 w 56"/>
                <a:gd name="T1" fmla="*/ 135 h 135"/>
                <a:gd name="T2" fmla="*/ 0 w 56"/>
                <a:gd name="T3" fmla="*/ 135 h 135"/>
                <a:gd name="T4" fmla="*/ 2 w 56"/>
                <a:gd name="T5" fmla="*/ 132 h 135"/>
                <a:gd name="T6" fmla="*/ 24 w 56"/>
                <a:gd name="T7" fmla="*/ 110 h 135"/>
                <a:gd name="T8" fmla="*/ 24 w 56"/>
                <a:gd name="T9" fmla="*/ 27 h 135"/>
                <a:gd name="T10" fmla="*/ 1 w 56"/>
                <a:gd name="T11" fmla="*/ 0 h 135"/>
                <a:gd name="T12" fmla="*/ 28 w 56"/>
                <a:gd name="T13" fmla="*/ 0 h 135"/>
                <a:gd name="T14" fmla="*/ 56 w 56"/>
                <a:gd name="T15" fmla="*/ 0 h 135"/>
                <a:gd name="T16" fmla="*/ 35 w 56"/>
                <a:gd name="T17" fmla="*/ 27 h 135"/>
                <a:gd name="T18" fmla="*/ 35 w 56"/>
                <a:gd name="T19" fmla="*/ 109 h 135"/>
                <a:gd name="T20" fmla="*/ 56 w 56"/>
                <a:gd name="T21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6" h="135">
                  <a:moveTo>
                    <a:pt x="56" y="135"/>
                  </a:moveTo>
                  <a:cubicBezTo>
                    <a:pt x="37" y="135"/>
                    <a:pt x="19" y="135"/>
                    <a:pt x="0" y="135"/>
                  </a:cubicBezTo>
                  <a:cubicBezTo>
                    <a:pt x="1" y="133"/>
                    <a:pt x="2" y="132"/>
                    <a:pt x="2" y="132"/>
                  </a:cubicBezTo>
                  <a:cubicBezTo>
                    <a:pt x="24" y="133"/>
                    <a:pt x="24" y="133"/>
                    <a:pt x="24" y="110"/>
                  </a:cubicBezTo>
                  <a:cubicBezTo>
                    <a:pt x="24" y="82"/>
                    <a:pt x="24" y="55"/>
                    <a:pt x="24" y="27"/>
                  </a:cubicBezTo>
                  <a:cubicBezTo>
                    <a:pt x="24" y="4"/>
                    <a:pt x="24" y="4"/>
                    <a:pt x="1" y="0"/>
                  </a:cubicBezTo>
                  <a:cubicBezTo>
                    <a:pt x="10" y="0"/>
                    <a:pt x="19" y="0"/>
                    <a:pt x="28" y="0"/>
                  </a:cubicBezTo>
                  <a:cubicBezTo>
                    <a:pt x="37" y="0"/>
                    <a:pt x="47" y="0"/>
                    <a:pt x="56" y="0"/>
                  </a:cubicBezTo>
                  <a:cubicBezTo>
                    <a:pt x="35" y="5"/>
                    <a:pt x="35" y="5"/>
                    <a:pt x="35" y="27"/>
                  </a:cubicBezTo>
                  <a:cubicBezTo>
                    <a:pt x="35" y="54"/>
                    <a:pt x="35" y="82"/>
                    <a:pt x="35" y="109"/>
                  </a:cubicBezTo>
                  <a:cubicBezTo>
                    <a:pt x="35" y="131"/>
                    <a:pt x="35" y="131"/>
                    <a:pt x="56" y="1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1" name="Freeform 57">
              <a:extLst>
                <a:ext uri="{FF2B5EF4-FFF2-40B4-BE49-F238E27FC236}">
                  <a16:creationId xmlns:a16="http://schemas.microsoft.com/office/drawing/2014/main" id="{C48C9043-B703-4E71-86C4-BA3F3057E4F8}"/>
                </a:ext>
              </a:extLst>
            </p:cNvPr>
            <p:cNvSpPr>
              <a:spLocks/>
            </p:cNvSpPr>
            <p:nvPr/>
          </p:nvSpPr>
          <p:spPr bwMode="auto">
            <a:xfrm>
              <a:off x="9659938" y="3159125"/>
              <a:ext cx="95250" cy="339725"/>
            </a:xfrm>
            <a:custGeom>
              <a:avLst/>
              <a:gdLst>
                <a:gd name="T0" fmla="*/ 29 w 29"/>
                <a:gd name="T1" fmla="*/ 0 h 103"/>
                <a:gd name="T2" fmla="*/ 25 w 29"/>
                <a:gd name="T3" fmla="*/ 47 h 103"/>
                <a:gd name="T4" fmla="*/ 23 w 29"/>
                <a:gd name="T5" fmla="*/ 82 h 103"/>
                <a:gd name="T6" fmla="*/ 0 w 29"/>
                <a:gd name="T7" fmla="*/ 100 h 103"/>
                <a:gd name="T8" fmla="*/ 29 w 29"/>
                <a:gd name="T9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03">
                  <a:moveTo>
                    <a:pt x="29" y="0"/>
                  </a:moveTo>
                  <a:cubicBezTo>
                    <a:pt x="27" y="18"/>
                    <a:pt x="26" y="32"/>
                    <a:pt x="25" y="47"/>
                  </a:cubicBezTo>
                  <a:cubicBezTo>
                    <a:pt x="24" y="59"/>
                    <a:pt x="23" y="71"/>
                    <a:pt x="23" y="82"/>
                  </a:cubicBezTo>
                  <a:cubicBezTo>
                    <a:pt x="22" y="101"/>
                    <a:pt x="21" y="103"/>
                    <a:pt x="0" y="100"/>
                  </a:cubicBezTo>
                  <a:cubicBezTo>
                    <a:pt x="0" y="65"/>
                    <a:pt x="0" y="30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2" name="Freeform 58">
              <a:extLst>
                <a:ext uri="{FF2B5EF4-FFF2-40B4-BE49-F238E27FC236}">
                  <a16:creationId xmlns:a16="http://schemas.microsoft.com/office/drawing/2014/main" id="{2F737486-67FE-41BF-BD65-1145F1E9AE78}"/>
                </a:ext>
              </a:extLst>
            </p:cNvPr>
            <p:cNvSpPr>
              <a:spLocks/>
            </p:cNvSpPr>
            <p:nvPr/>
          </p:nvSpPr>
          <p:spPr bwMode="auto">
            <a:xfrm>
              <a:off x="9972676" y="2571750"/>
              <a:ext cx="136525" cy="184150"/>
            </a:xfrm>
            <a:custGeom>
              <a:avLst/>
              <a:gdLst>
                <a:gd name="T0" fmla="*/ 0 w 41"/>
                <a:gd name="T1" fmla="*/ 56 h 56"/>
                <a:gd name="T2" fmla="*/ 0 w 41"/>
                <a:gd name="T3" fmla="*/ 18 h 56"/>
                <a:gd name="T4" fmla="*/ 20 w 41"/>
                <a:gd name="T5" fmla="*/ 9 h 56"/>
                <a:gd name="T6" fmla="*/ 41 w 41"/>
                <a:gd name="T7" fmla="*/ 31 h 56"/>
                <a:gd name="T8" fmla="*/ 18 w 41"/>
                <a:gd name="T9" fmla="*/ 49 h 56"/>
                <a:gd name="T10" fmla="*/ 0 w 41"/>
                <a:gd name="T11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56">
                  <a:moveTo>
                    <a:pt x="0" y="56"/>
                  </a:moveTo>
                  <a:cubicBezTo>
                    <a:pt x="0" y="42"/>
                    <a:pt x="0" y="30"/>
                    <a:pt x="0" y="18"/>
                  </a:cubicBezTo>
                  <a:cubicBezTo>
                    <a:pt x="1" y="4"/>
                    <a:pt x="9" y="0"/>
                    <a:pt x="20" y="9"/>
                  </a:cubicBezTo>
                  <a:cubicBezTo>
                    <a:pt x="28" y="15"/>
                    <a:pt x="34" y="24"/>
                    <a:pt x="41" y="31"/>
                  </a:cubicBezTo>
                  <a:cubicBezTo>
                    <a:pt x="33" y="37"/>
                    <a:pt x="26" y="44"/>
                    <a:pt x="18" y="49"/>
                  </a:cubicBezTo>
                  <a:cubicBezTo>
                    <a:pt x="13" y="52"/>
                    <a:pt x="7" y="53"/>
                    <a:pt x="0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3" name="Freeform 59">
              <a:extLst>
                <a:ext uri="{FF2B5EF4-FFF2-40B4-BE49-F238E27FC236}">
                  <a16:creationId xmlns:a16="http://schemas.microsoft.com/office/drawing/2014/main" id="{64C81C86-701B-4078-9603-9DFCFD8607A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93863" y="2446338"/>
              <a:ext cx="2151063" cy="2154238"/>
            </a:xfrm>
            <a:custGeom>
              <a:avLst/>
              <a:gdLst>
                <a:gd name="T0" fmla="*/ 328 w 652"/>
                <a:gd name="T1" fmla="*/ 1 h 653"/>
                <a:gd name="T2" fmla="*/ 323 w 652"/>
                <a:gd name="T3" fmla="*/ 652 h 653"/>
                <a:gd name="T4" fmla="*/ 349 w 652"/>
                <a:gd name="T5" fmla="*/ 237 h 653"/>
                <a:gd name="T6" fmla="*/ 304 w 652"/>
                <a:gd name="T7" fmla="*/ 430 h 653"/>
                <a:gd name="T8" fmla="*/ 316 w 652"/>
                <a:gd name="T9" fmla="*/ 630 h 653"/>
                <a:gd name="T10" fmla="*/ 345 w 652"/>
                <a:gd name="T11" fmla="*/ 21 h 653"/>
                <a:gd name="T12" fmla="*/ 335 w 652"/>
                <a:gd name="T13" fmla="*/ 106 h 653"/>
                <a:gd name="T14" fmla="*/ 500 w 652"/>
                <a:gd name="T15" fmla="*/ 112 h 653"/>
                <a:gd name="T16" fmla="*/ 551 w 652"/>
                <a:gd name="T17" fmla="*/ 133 h 653"/>
                <a:gd name="T18" fmla="*/ 382 w 652"/>
                <a:gd name="T19" fmla="*/ 161 h 653"/>
                <a:gd name="T20" fmla="*/ 354 w 652"/>
                <a:gd name="T21" fmla="*/ 222 h 653"/>
                <a:gd name="T22" fmla="*/ 417 w 652"/>
                <a:gd name="T23" fmla="*/ 173 h 653"/>
                <a:gd name="T24" fmla="*/ 547 w 652"/>
                <a:gd name="T25" fmla="*/ 201 h 653"/>
                <a:gd name="T26" fmla="*/ 411 w 652"/>
                <a:gd name="T27" fmla="*/ 263 h 653"/>
                <a:gd name="T28" fmla="*/ 49 w 652"/>
                <a:gd name="T29" fmla="*/ 459 h 653"/>
                <a:gd name="T30" fmla="*/ 103 w 652"/>
                <a:gd name="T31" fmla="*/ 419 h 653"/>
                <a:gd name="T32" fmla="*/ 230 w 652"/>
                <a:gd name="T33" fmla="*/ 425 h 653"/>
                <a:gd name="T34" fmla="*/ 266 w 652"/>
                <a:gd name="T35" fmla="*/ 390 h 653"/>
                <a:gd name="T36" fmla="*/ 302 w 652"/>
                <a:gd name="T37" fmla="*/ 243 h 653"/>
                <a:gd name="T38" fmla="*/ 252 w 652"/>
                <a:gd name="T39" fmla="*/ 302 h 653"/>
                <a:gd name="T40" fmla="*/ 199 w 652"/>
                <a:gd name="T41" fmla="*/ 396 h 653"/>
                <a:gd name="T42" fmla="*/ 53 w 652"/>
                <a:gd name="T43" fmla="*/ 329 h 653"/>
                <a:gd name="T44" fmla="*/ 170 w 652"/>
                <a:gd name="T45" fmla="*/ 150 h 653"/>
                <a:gd name="T46" fmla="*/ 243 w 652"/>
                <a:gd name="T47" fmla="*/ 227 h 653"/>
                <a:gd name="T48" fmla="*/ 285 w 652"/>
                <a:gd name="T49" fmla="*/ 200 h 653"/>
                <a:gd name="T50" fmla="*/ 288 w 652"/>
                <a:gd name="T51" fmla="*/ 161 h 653"/>
                <a:gd name="T52" fmla="*/ 262 w 652"/>
                <a:gd name="T53" fmla="*/ 130 h 653"/>
                <a:gd name="T54" fmla="*/ 321 w 652"/>
                <a:gd name="T55" fmla="*/ 19 h 653"/>
                <a:gd name="T56" fmla="*/ 49 w 652"/>
                <a:gd name="T57" fmla="*/ 459 h 653"/>
                <a:gd name="T58" fmla="*/ 301 w 652"/>
                <a:gd name="T59" fmla="*/ 626 h 653"/>
                <a:gd name="T60" fmla="*/ 266 w 652"/>
                <a:gd name="T61" fmla="*/ 478 h 653"/>
                <a:gd name="T62" fmla="*/ 226 w 652"/>
                <a:gd name="T63" fmla="*/ 469 h 653"/>
                <a:gd name="T64" fmla="*/ 101 w 652"/>
                <a:gd name="T65" fmla="*/ 303 h 653"/>
                <a:gd name="T66" fmla="*/ 166 w 652"/>
                <a:gd name="T67" fmla="*/ 349 h 653"/>
                <a:gd name="T68" fmla="*/ 199 w 652"/>
                <a:gd name="T69" fmla="*/ 306 h 653"/>
                <a:gd name="T70" fmla="*/ 101 w 652"/>
                <a:gd name="T71" fmla="*/ 303 h 653"/>
                <a:gd name="T72" fmla="*/ 143 w 652"/>
                <a:gd name="T73" fmla="*/ 208 h 653"/>
                <a:gd name="T74" fmla="*/ 95 w 652"/>
                <a:gd name="T75" fmla="*/ 243 h 653"/>
                <a:gd name="T76" fmla="*/ 191 w 652"/>
                <a:gd name="T77" fmla="*/ 252 h 653"/>
                <a:gd name="T78" fmla="*/ 494 w 652"/>
                <a:gd name="T79" fmla="*/ 216 h 6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52" h="653">
                  <a:moveTo>
                    <a:pt x="1" y="325"/>
                  </a:moveTo>
                  <a:cubicBezTo>
                    <a:pt x="0" y="145"/>
                    <a:pt x="153" y="0"/>
                    <a:pt x="328" y="1"/>
                  </a:cubicBezTo>
                  <a:cubicBezTo>
                    <a:pt x="503" y="3"/>
                    <a:pt x="652" y="149"/>
                    <a:pt x="651" y="327"/>
                  </a:cubicBezTo>
                  <a:cubicBezTo>
                    <a:pt x="650" y="505"/>
                    <a:pt x="506" y="653"/>
                    <a:pt x="323" y="652"/>
                  </a:cubicBezTo>
                  <a:cubicBezTo>
                    <a:pt x="140" y="650"/>
                    <a:pt x="0" y="500"/>
                    <a:pt x="1" y="325"/>
                  </a:cubicBezTo>
                  <a:close/>
                  <a:moveTo>
                    <a:pt x="349" y="237"/>
                  </a:moveTo>
                  <a:cubicBezTo>
                    <a:pt x="341" y="264"/>
                    <a:pt x="333" y="287"/>
                    <a:pt x="326" y="311"/>
                  </a:cubicBezTo>
                  <a:cubicBezTo>
                    <a:pt x="315" y="350"/>
                    <a:pt x="302" y="388"/>
                    <a:pt x="304" y="430"/>
                  </a:cubicBezTo>
                  <a:cubicBezTo>
                    <a:pt x="307" y="483"/>
                    <a:pt x="309" y="536"/>
                    <a:pt x="320" y="589"/>
                  </a:cubicBezTo>
                  <a:cubicBezTo>
                    <a:pt x="323" y="603"/>
                    <a:pt x="329" y="617"/>
                    <a:pt x="316" y="630"/>
                  </a:cubicBezTo>
                  <a:cubicBezTo>
                    <a:pt x="465" y="636"/>
                    <a:pt x="613" y="527"/>
                    <a:pt x="628" y="357"/>
                  </a:cubicBezTo>
                  <a:cubicBezTo>
                    <a:pt x="646" y="156"/>
                    <a:pt x="489" y="26"/>
                    <a:pt x="345" y="21"/>
                  </a:cubicBezTo>
                  <a:cubicBezTo>
                    <a:pt x="345" y="28"/>
                    <a:pt x="346" y="35"/>
                    <a:pt x="345" y="42"/>
                  </a:cubicBezTo>
                  <a:cubicBezTo>
                    <a:pt x="342" y="63"/>
                    <a:pt x="338" y="85"/>
                    <a:pt x="335" y="106"/>
                  </a:cubicBezTo>
                  <a:cubicBezTo>
                    <a:pt x="333" y="118"/>
                    <a:pt x="339" y="125"/>
                    <a:pt x="350" y="122"/>
                  </a:cubicBezTo>
                  <a:cubicBezTo>
                    <a:pt x="399" y="108"/>
                    <a:pt x="450" y="113"/>
                    <a:pt x="500" y="112"/>
                  </a:cubicBezTo>
                  <a:cubicBezTo>
                    <a:pt x="515" y="111"/>
                    <a:pt x="530" y="119"/>
                    <a:pt x="544" y="124"/>
                  </a:cubicBezTo>
                  <a:cubicBezTo>
                    <a:pt x="547" y="125"/>
                    <a:pt x="550" y="129"/>
                    <a:pt x="551" y="133"/>
                  </a:cubicBezTo>
                  <a:cubicBezTo>
                    <a:pt x="555" y="151"/>
                    <a:pt x="548" y="160"/>
                    <a:pt x="529" y="161"/>
                  </a:cubicBezTo>
                  <a:cubicBezTo>
                    <a:pt x="480" y="161"/>
                    <a:pt x="431" y="160"/>
                    <a:pt x="382" y="161"/>
                  </a:cubicBezTo>
                  <a:cubicBezTo>
                    <a:pt x="369" y="161"/>
                    <a:pt x="354" y="164"/>
                    <a:pt x="345" y="171"/>
                  </a:cubicBezTo>
                  <a:cubicBezTo>
                    <a:pt x="332" y="180"/>
                    <a:pt x="339" y="211"/>
                    <a:pt x="354" y="222"/>
                  </a:cubicBezTo>
                  <a:cubicBezTo>
                    <a:pt x="355" y="220"/>
                    <a:pt x="356" y="218"/>
                    <a:pt x="357" y="216"/>
                  </a:cubicBezTo>
                  <a:cubicBezTo>
                    <a:pt x="368" y="190"/>
                    <a:pt x="385" y="172"/>
                    <a:pt x="417" y="173"/>
                  </a:cubicBezTo>
                  <a:cubicBezTo>
                    <a:pt x="451" y="174"/>
                    <a:pt x="486" y="174"/>
                    <a:pt x="521" y="176"/>
                  </a:cubicBezTo>
                  <a:cubicBezTo>
                    <a:pt x="535" y="177"/>
                    <a:pt x="545" y="188"/>
                    <a:pt x="547" y="201"/>
                  </a:cubicBezTo>
                  <a:cubicBezTo>
                    <a:pt x="553" y="234"/>
                    <a:pt x="539" y="253"/>
                    <a:pt x="506" y="256"/>
                  </a:cubicBezTo>
                  <a:cubicBezTo>
                    <a:pt x="474" y="259"/>
                    <a:pt x="442" y="261"/>
                    <a:pt x="411" y="263"/>
                  </a:cubicBezTo>
                  <a:cubicBezTo>
                    <a:pt x="387" y="264"/>
                    <a:pt x="368" y="256"/>
                    <a:pt x="349" y="237"/>
                  </a:cubicBezTo>
                  <a:close/>
                  <a:moveTo>
                    <a:pt x="49" y="459"/>
                  </a:moveTo>
                  <a:cubicBezTo>
                    <a:pt x="57" y="449"/>
                    <a:pt x="62" y="442"/>
                    <a:pt x="67" y="435"/>
                  </a:cubicBezTo>
                  <a:cubicBezTo>
                    <a:pt x="76" y="422"/>
                    <a:pt x="87" y="416"/>
                    <a:pt x="103" y="419"/>
                  </a:cubicBezTo>
                  <a:cubicBezTo>
                    <a:pt x="117" y="421"/>
                    <a:pt x="132" y="422"/>
                    <a:pt x="146" y="422"/>
                  </a:cubicBezTo>
                  <a:cubicBezTo>
                    <a:pt x="174" y="423"/>
                    <a:pt x="202" y="423"/>
                    <a:pt x="230" y="425"/>
                  </a:cubicBezTo>
                  <a:cubicBezTo>
                    <a:pt x="263" y="426"/>
                    <a:pt x="265" y="425"/>
                    <a:pt x="266" y="393"/>
                  </a:cubicBezTo>
                  <a:cubicBezTo>
                    <a:pt x="266" y="392"/>
                    <a:pt x="266" y="391"/>
                    <a:pt x="266" y="390"/>
                  </a:cubicBezTo>
                  <a:cubicBezTo>
                    <a:pt x="270" y="344"/>
                    <a:pt x="278" y="300"/>
                    <a:pt x="298" y="259"/>
                  </a:cubicBezTo>
                  <a:cubicBezTo>
                    <a:pt x="301" y="254"/>
                    <a:pt x="301" y="248"/>
                    <a:pt x="302" y="243"/>
                  </a:cubicBezTo>
                  <a:cubicBezTo>
                    <a:pt x="300" y="242"/>
                    <a:pt x="299" y="241"/>
                    <a:pt x="297" y="240"/>
                  </a:cubicBezTo>
                  <a:cubicBezTo>
                    <a:pt x="281" y="261"/>
                    <a:pt x="266" y="281"/>
                    <a:pt x="252" y="302"/>
                  </a:cubicBezTo>
                  <a:cubicBezTo>
                    <a:pt x="247" y="309"/>
                    <a:pt x="245" y="320"/>
                    <a:pt x="246" y="329"/>
                  </a:cubicBezTo>
                  <a:cubicBezTo>
                    <a:pt x="249" y="362"/>
                    <a:pt x="232" y="390"/>
                    <a:pt x="199" y="396"/>
                  </a:cubicBezTo>
                  <a:cubicBezTo>
                    <a:pt x="167" y="402"/>
                    <a:pt x="135" y="404"/>
                    <a:pt x="102" y="392"/>
                  </a:cubicBezTo>
                  <a:cubicBezTo>
                    <a:pt x="72" y="380"/>
                    <a:pt x="56" y="360"/>
                    <a:pt x="53" y="329"/>
                  </a:cubicBezTo>
                  <a:cubicBezTo>
                    <a:pt x="51" y="303"/>
                    <a:pt x="51" y="277"/>
                    <a:pt x="50" y="251"/>
                  </a:cubicBezTo>
                  <a:cubicBezTo>
                    <a:pt x="50" y="191"/>
                    <a:pt x="111" y="139"/>
                    <a:pt x="170" y="150"/>
                  </a:cubicBezTo>
                  <a:cubicBezTo>
                    <a:pt x="203" y="157"/>
                    <a:pt x="233" y="168"/>
                    <a:pt x="239" y="208"/>
                  </a:cubicBezTo>
                  <a:cubicBezTo>
                    <a:pt x="240" y="214"/>
                    <a:pt x="241" y="221"/>
                    <a:pt x="243" y="227"/>
                  </a:cubicBezTo>
                  <a:cubicBezTo>
                    <a:pt x="244" y="231"/>
                    <a:pt x="246" y="234"/>
                    <a:pt x="247" y="237"/>
                  </a:cubicBezTo>
                  <a:cubicBezTo>
                    <a:pt x="261" y="223"/>
                    <a:pt x="275" y="213"/>
                    <a:pt x="285" y="200"/>
                  </a:cubicBezTo>
                  <a:cubicBezTo>
                    <a:pt x="292" y="191"/>
                    <a:pt x="296" y="179"/>
                    <a:pt x="299" y="168"/>
                  </a:cubicBezTo>
                  <a:cubicBezTo>
                    <a:pt x="301" y="160"/>
                    <a:pt x="296" y="155"/>
                    <a:pt x="288" y="161"/>
                  </a:cubicBezTo>
                  <a:cubicBezTo>
                    <a:pt x="276" y="170"/>
                    <a:pt x="264" y="175"/>
                    <a:pt x="251" y="167"/>
                  </a:cubicBezTo>
                  <a:cubicBezTo>
                    <a:pt x="243" y="162"/>
                    <a:pt x="251" y="145"/>
                    <a:pt x="262" y="130"/>
                  </a:cubicBezTo>
                  <a:cubicBezTo>
                    <a:pt x="277" y="108"/>
                    <a:pt x="291" y="86"/>
                    <a:pt x="304" y="63"/>
                  </a:cubicBezTo>
                  <a:cubicBezTo>
                    <a:pt x="311" y="50"/>
                    <a:pt x="315" y="35"/>
                    <a:pt x="321" y="19"/>
                  </a:cubicBezTo>
                  <a:cubicBezTo>
                    <a:pt x="212" y="25"/>
                    <a:pt x="125" y="71"/>
                    <a:pt x="67" y="164"/>
                  </a:cubicBezTo>
                  <a:cubicBezTo>
                    <a:pt x="8" y="257"/>
                    <a:pt x="4" y="355"/>
                    <a:pt x="49" y="459"/>
                  </a:cubicBezTo>
                  <a:close/>
                  <a:moveTo>
                    <a:pt x="62" y="477"/>
                  </a:moveTo>
                  <a:cubicBezTo>
                    <a:pt x="97" y="556"/>
                    <a:pt x="244" y="647"/>
                    <a:pt x="301" y="626"/>
                  </a:cubicBezTo>
                  <a:cubicBezTo>
                    <a:pt x="285" y="613"/>
                    <a:pt x="277" y="597"/>
                    <a:pt x="275" y="577"/>
                  </a:cubicBezTo>
                  <a:cubicBezTo>
                    <a:pt x="272" y="544"/>
                    <a:pt x="269" y="511"/>
                    <a:pt x="266" y="478"/>
                  </a:cubicBezTo>
                  <a:cubicBezTo>
                    <a:pt x="266" y="468"/>
                    <a:pt x="265" y="462"/>
                    <a:pt x="253" y="466"/>
                  </a:cubicBezTo>
                  <a:cubicBezTo>
                    <a:pt x="244" y="468"/>
                    <a:pt x="235" y="469"/>
                    <a:pt x="226" y="469"/>
                  </a:cubicBezTo>
                  <a:cubicBezTo>
                    <a:pt x="172" y="472"/>
                    <a:pt x="118" y="475"/>
                    <a:pt x="62" y="477"/>
                  </a:cubicBezTo>
                  <a:close/>
                  <a:moveTo>
                    <a:pt x="101" y="303"/>
                  </a:moveTo>
                  <a:cubicBezTo>
                    <a:pt x="101" y="307"/>
                    <a:pt x="101" y="310"/>
                    <a:pt x="101" y="313"/>
                  </a:cubicBezTo>
                  <a:cubicBezTo>
                    <a:pt x="111" y="344"/>
                    <a:pt x="130" y="355"/>
                    <a:pt x="166" y="349"/>
                  </a:cubicBezTo>
                  <a:cubicBezTo>
                    <a:pt x="175" y="348"/>
                    <a:pt x="183" y="346"/>
                    <a:pt x="190" y="342"/>
                  </a:cubicBezTo>
                  <a:cubicBezTo>
                    <a:pt x="206" y="334"/>
                    <a:pt x="201" y="318"/>
                    <a:pt x="199" y="306"/>
                  </a:cubicBezTo>
                  <a:cubicBezTo>
                    <a:pt x="198" y="302"/>
                    <a:pt x="186" y="296"/>
                    <a:pt x="179" y="296"/>
                  </a:cubicBezTo>
                  <a:cubicBezTo>
                    <a:pt x="153" y="297"/>
                    <a:pt x="128" y="301"/>
                    <a:pt x="101" y="303"/>
                  </a:cubicBezTo>
                  <a:close/>
                  <a:moveTo>
                    <a:pt x="191" y="252"/>
                  </a:moveTo>
                  <a:cubicBezTo>
                    <a:pt x="189" y="212"/>
                    <a:pt x="180" y="207"/>
                    <a:pt x="143" y="208"/>
                  </a:cubicBezTo>
                  <a:cubicBezTo>
                    <a:pt x="141" y="208"/>
                    <a:pt x="139" y="208"/>
                    <a:pt x="137" y="209"/>
                  </a:cubicBezTo>
                  <a:cubicBezTo>
                    <a:pt x="116" y="212"/>
                    <a:pt x="99" y="226"/>
                    <a:pt x="95" y="243"/>
                  </a:cubicBezTo>
                  <a:cubicBezTo>
                    <a:pt x="94" y="251"/>
                    <a:pt x="92" y="262"/>
                    <a:pt x="106" y="261"/>
                  </a:cubicBezTo>
                  <a:cubicBezTo>
                    <a:pt x="134" y="258"/>
                    <a:pt x="162" y="255"/>
                    <a:pt x="191" y="252"/>
                  </a:cubicBezTo>
                  <a:close/>
                  <a:moveTo>
                    <a:pt x="403" y="219"/>
                  </a:moveTo>
                  <a:cubicBezTo>
                    <a:pt x="433" y="226"/>
                    <a:pt x="464" y="216"/>
                    <a:pt x="494" y="216"/>
                  </a:cubicBezTo>
                  <a:cubicBezTo>
                    <a:pt x="464" y="210"/>
                    <a:pt x="433" y="211"/>
                    <a:pt x="403" y="2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4" name="Freeform 60">
              <a:extLst>
                <a:ext uri="{FF2B5EF4-FFF2-40B4-BE49-F238E27FC236}">
                  <a16:creationId xmlns:a16="http://schemas.microsoft.com/office/drawing/2014/main" id="{610AF8D1-F9D6-4957-8A80-F4CABAEA020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79526" y="3052763"/>
              <a:ext cx="395288" cy="357188"/>
            </a:xfrm>
            <a:custGeom>
              <a:avLst/>
              <a:gdLst>
                <a:gd name="T0" fmla="*/ 0 w 120"/>
                <a:gd name="T1" fmla="*/ 90 h 108"/>
                <a:gd name="T2" fmla="*/ 5 w 120"/>
                <a:gd name="T3" fmla="*/ 35 h 108"/>
                <a:gd name="T4" fmla="*/ 53 w 120"/>
                <a:gd name="T5" fmla="*/ 7 h 108"/>
                <a:gd name="T6" fmla="*/ 98 w 120"/>
                <a:gd name="T7" fmla="*/ 17 h 108"/>
                <a:gd name="T8" fmla="*/ 119 w 120"/>
                <a:gd name="T9" fmla="*/ 43 h 108"/>
                <a:gd name="T10" fmla="*/ 116 w 120"/>
                <a:gd name="T11" fmla="*/ 89 h 108"/>
                <a:gd name="T12" fmla="*/ 92 w 120"/>
                <a:gd name="T13" fmla="*/ 106 h 108"/>
                <a:gd name="T14" fmla="*/ 42 w 120"/>
                <a:gd name="T15" fmla="*/ 96 h 108"/>
                <a:gd name="T16" fmla="*/ 0 w 120"/>
                <a:gd name="T17" fmla="*/ 90 h 108"/>
                <a:gd name="T18" fmla="*/ 97 w 120"/>
                <a:gd name="T19" fmla="*/ 76 h 108"/>
                <a:gd name="T20" fmla="*/ 69 w 120"/>
                <a:gd name="T21" fmla="*/ 37 h 108"/>
                <a:gd name="T22" fmla="*/ 39 w 120"/>
                <a:gd name="T23" fmla="*/ 33 h 108"/>
                <a:gd name="T24" fmla="*/ 23 w 120"/>
                <a:gd name="T25" fmla="*/ 41 h 108"/>
                <a:gd name="T26" fmla="*/ 30 w 120"/>
                <a:gd name="T27" fmla="*/ 64 h 108"/>
                <a:gd name="T28" fmla="*/ 97 w 120"/>
                <a:gd name="T29" fmla="*/ 76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0" h="108">
                  <a:moveTo>
                    <a:pt x="0" y="90"/>
                  </a:moveTo>
                  <a:cubicBezTo>
                    <a:pt x="2" y="69"/>
                    <a:pt x="2" y="52"/>
                    <a:pt x="5" y="35"/>
                  </a:cubicBezTo>
                  <a:cubicBezTo>
                    <a:pt x="10" y="10"/>
                    <a:pt x="28" y="0"/>
                    <a:pt x="53" y="7"/>
                  </a:cubicBezTo>
                  <a:cubicBezTo>
                    <a:pt x="68" y="10"/>
                    <a:pt x="83" y="13"/>
                    <a:pt x="98" y="17"/>
                  </a:cubicBezTo>
                  <a:cubicBezTo>
                    <a:pt x="111" y="20"/>
                    <a:pt x="120" y="29"/>
                    <a:pt x="119" y="43"/>
                  </a:cubicBezTo>
                  <a:cubicBezTo>
                    <a:pt x="118" y="59"/>
                    <a:pt x="116" y="74"/>
                    <a:pt x="116" y="89"/>
                  </a:cubicBezTo>
                  <a:cubicBezTo>
                    <a:pt x="115" y="106"/>
                    <a:pt x="104" y="108"/>
                    <a:pt x="92" y="106"/>
                  </a:cubicBezTo>
                  <a:cubicBezTo>
                    <a:pt x="75" y="103"/>
                    <a:pt x="59" y="99"/>
                    <a:pt x="42" y="96"/>
                  </a:cubicBezTo>
                  <a:cubicBezTo>
                    <a:pt x="28" y="94"/>
                    <a:pt x="15" y="92"/>
                    <a:pt x="0" y="90"/>
                  </a:cubicBezTo>
                  <a:close/>
                  <a:moveTo>
                    <a:pt x="97" y="76"/>
                  </a:moveTo>
                  <a:cubicBezTo>
                    <a:pt x="100" y="44"/>
                    <a:pt x="96" y="39"/>
                    <a:pt x="69" y="37"/>
                  </a:cubicBezTo>
                  <a:cubicBezTo>
                    <a:pt x="59" y="36"/>
                    <a:pt x="49" y="35"/>
                    <a:pt x="39" y="33"/>
                  </a:cubicBezTo>
                  <a:cubicBezTo>
                    <a:pt x="30" y="30"/>
                    <a:pt x="24" y="31"/>
                    <a:pt x="23" y="41"/>
                  </a:cubicBezTo>
                  <a:cubicBezTo>
                    <a:pt x="21" y="49"/>
                    <a:pt x="13" y="61"/>
                    <a:pt x="30" y="64"/>
                  </a:cubicBezTo>
                  <a:cubicBezTo>
                    <a:pt x="52" y="69"/>
                    <a:pt x="74" y="72"/>
                    <a:pt x="97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5" name="Freeform 61">
              <a:extLst>
                <a:ext uri="{FF2B5EF4-FFF2-40B4-BE49-F238E27FC236}">
                  <a16:creationId xmlns:a16="http://schemas.microsoft.com/office/drawing/2014/main" id="{5922493F-08AF-4327-844C-28BD91FE411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89163" y="4586288"/>
              <a:ext cx="382588" cy="385763"/>
            </a:xfrm>
            <a:custGeom>
              <a:avLst/>
              <a:gdLst>
                <a:gd name="T0" fmla="*/ 23 w 116"/>
                <a:gd name="T1" fmla="*/ 62 h 117"/>
                <a:gd name="T2" fmla="*/ 44 w 116"/>
                <a:gd name="T3" fmla="*/ 7 h 117"/>
                <a:gd name="T4" fmla="*/ 100 w 116"/>
                <a:gd name="T5" fmla="*/ 21 h 117"/>
                <a:gd name="T6" fmla="*/ 105 w 116"/>
                <a:gd name="T7" fmla="*/ 33 h 117"/>
                <a:gd name="T8" fmla="*/ 44 w 116"/>
                <a:gd name="T9" fmla="*/ 114 h 117"/>
                <a:gd name="T10" fmla="*/ 18 w 116"/>
                <a:gd name="T11" fmla="*/ 104 h 117"/>
                <a:gd name="T12" fmla="*/ 23 w 116"/>
                <a:gd name="T13" fmla="*/ 62 h 117"/>
                <a:gd name="T14" fmla="*/ 72 w 116"/>
                <a:gd name="T15" fmla="*/ 55 h 117"/>
                <a:gd name="T16" fmla="*/ 80 w 116"/>
                <a:gd name="T17" fmla="*/ 46 h 117"/>
                <a:gd name="T18" fmla="*/ 58 w 116"/>
                <a:gd name="T19" fmla="*/ 29 h 117"/>
                <a:gd name="T20" fmla="*/ 47 w 116"/>
                <a:gd name="T21" fmla="*/ 39 h 117"/>
                <a:gd name="T22" fmla="*/ 72 w 116"/>
                <a:gd name="T23" fmla="*/ 55 h 117"/>
                <a:gd name="T24" fmla="*/ 26 w 116"/>
                <a:gd name="T25" fmla="*/ 70 h 117"/>
                <a:gd name="T26" fmla="*/ 53 w 116"/>
                <a:gd name="T27" fmla="*/ 93 h 117"/>
                <a:gd name="T28" fmla="*/ 70 w 116"/>
                <a:gd name="T29" fmla="*/ 84 h 117"/>
                <a:gd name="T30" fmla="*/ 26 w 116"/>
                <a:gd name="T31" fmla="*/ 7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6" h="117">
                  <a:moveTo>
                    <a:pt x="23" y="62"/>
                  </a:moveTo>
                  <a:cubicBezTo>
                    <a:pt x="17" y="38"/>
                    <a:pt x="25" y="17"/>
                    <a:pt x="44" y="7"/>
                  </a:cubicBezTo>
                  <a:cubicBezTo>
                    <a:pt x="58" y="0"/>
                    <a:pt x="89" y="8"/>
                    <a:pt x="100" y="21"/>
                  </a:cubicBezTo>
                  <a:cubicBezTo>
                    <a:pt x="102" y="24"/>
                    <a:pt x="104" y="29"/>
                    <a:pt x="105" y="33"/>
                  </a:cubicBezTo>
                  <a:cubicBezTo>
                    <a:pt x="116" y="74"/>
                    <a:pt x="84" y="117"/>
                    <a:pt x="44" y="114"/>
                  </a:cubicBezTo>
                  <a:cubicBezTo>
                    <a:pt x="35" y="113"/>
                    <a:pt x="26" y="110"/>
                    <a:pt x="18" y="104"/>
                  </a:cubicBezTo>
                  <a:cubicBezTo>
                    <a:pt x="0" y="91"/>
                    <a:pt x="2" y="73"/>
                    <a:pt x="23" y="62"/>
                  </a:cubicBezTo>
                  <a:close/>
                  <a:moveTo>
                    <a:pt x="72" y="55"/>
                  </a:moveTo>
                  <a:cubicBezTo>
                    <a:pt x="74" y="53"/>
                    <a:pt x="77" y="49"/>
                    <a:pt x="80" y="46"/>
                  </a:cubicBezTo>
                  <a:cubicBezTo>
                    <a:pt x="73" y="40"/>
                    <a:pt x="66" y="33"/>
                    <a:pt x="58" y="29"/>
                  </a:cubicBezTo>
                  <a:cubicBezTo>
                    <a:pt x="57" y="28"/>
                    <a:pt x="47" y="35"/>
                    <a:pt x="47" y="39"/>
                  </a:cubicBezTo>
                  <a:cubicBezTo>
                    <a:pt x="48" y="52"/>
                    <a:pt x="58" y="53"/>
                    <a:pt x="72" y="55"/>
                  </a:cubicBezTo>
                  <a:close/>
                  <a:moveTo>
                    <a:pt x="26" y="70"/>
                  </a:moveTo>
                  <a:cubicBezTo>
                    <a:pt x="33" y="85"/>
                    <a:pt x="41" y="92"/>
                    <a:pt x="53" y="93"/>
                  </a:cubicBezTo>
                  <a:cubicBezTo>
                    <a:pt x="57" y="93"/>
                    <a:pt x="62" y="88"/>
                    <a:pt x="70" y="84"/>
                  </a:cubicBezTo>
                  <a:cubicBezTo>
                    <a:pt x="53" y="79"/>
                    <a:pt x="42" y="75"/>
                    <a:pt x="26" y="7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6" name="Freeform 62">
              <a:extLst>
                <a:ext uri="{FF2B5EF4-FFF2-40B4-BE49-F238E27FC236}">
                  <a16:creationId xmlns:a16="http://schemas.microsoft.com/office/drawing/2014/main" id="{7828D538-7CD2-4617-9914-0ECA6576CCC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40026" y="4649788"/>
              <a:ext cx="333375" cy="388938"/>
            </a:xfrm>
            <a:custGeom>
              <a:avLst/>
              <a:gdLst>
                <a:gd name="T0" fmla="*/ 0 w 101"/>
                <a:gd name="T1" fmla="*/ 56 h 118"/>
                <a:gd name="T2" fmla="*/ 58 w 101"/>
                <a:gd name="T3" fmla="*/ 0 h 118"/>
                <a:gd name="T4" fmla="*/ 84 w 101"/>
                <a:gd name="T5" fmla="*/ 14 h 118"/>
                <a:gd name="T6" fmla="*/ 99 w 101"/>
                <a:gd name="T7" fmla="*/ 75 h 118"/>
                <a:gd name="T8" fmla="*/ 68 w 101"/>
                <a:gd name="T9" fmla="*/ 113 h 118"/>
                <a:gd name="T10" fmla="*/ 17 w 101"/>
                <a:gd name="T11" fmla="*/ 94 h 118"/>
                <a:gd name="T12" fmla="*/ 0 w 101"/>
                <a:gd name="T13" fmla="*/ 56 h 118"/>
                <a:gd name="T14" fmla="*/ 31 w 101"/>
                <a:gd name="T15" fmla="*/ 52 h 118"/>
                <a:gd name="T16" fmla="*/ 42 w 101"/>
                <a:gd name="T17" fmla="*/ 80 h 118"/>
                <a:gd name="T18" fmla="*/ 60 w 101"/>
                <a:gd name="T19" fmla="*/ 89 h 118"/>
                <a:gd name="T20" fmla="*/ 72 w 101"/>
                <a:gd name="T21" fmla="*/ 71 h 118"/>
                <a:gd name="T22" fmla="*/ 68 w 101"/>
                <a:gd name="T23" fmla="*/ 46 h 118"/>
                <a:gd name="T24" fmla="*/ 46 w 101"/>
                <a:gd name="T25" fmla="*/ 24 h 118"/>
                <a:gd name="T26" fmla="*/ 31 w 101"/>
                <a:gd name="T27" fmla="*/ 52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1" h="118">
                  <a:moveTo>
                    <a:pt x="0" y="56"/>
                  </a:moveTo>
                  <a:cubicBezTo>
                    <a:pt x="3" y="20"/>
                    <a:pt x="24" y="0"/>
                    <a:pt x="58" y="0"/>
                  </a:cubicBezTo>
                  <a:cubicBezTo>
                    <a:pt x="69" y="0"/>
                    <a:pt x="78" y="5"/>
                    <a:pt x="84" y="14"/>
                  </a:cubicBezTo>
                  <a:cubicBezTo>
                    <a:pt x="95" y="33"/>
                    <a:pt x="101" y="53"/>
                    <a:pt x="99" y="75"/>
                  </a:cubicBezTo>
                  <a:cubicBezTo>
                    <a:pt x="97" y="94"/>
                    <a:pt x="84" y="109"/>
                    <a:pt x="68" y="113"/>
                  </a:cubicBezTo>
                  <a:cubicBezTo>
                    <a:pt x="49" y="118"/>
                    <a:pt x="26" y="110"/>
                    <a:pt x="17" y="94"/>
                  </a:cubicBezTo>
                  <a:cubicBezTo>
                    <a:pt x="10" y="82"/>
                    <a:pt x="6" y="68"/>
                    <a:pt x="0" y="56"/>
                  </a:cubicBezTo>
                  <a:close/>
                  <a:moveTo>
                    <a:pt x="31" y="52"/>
                  </a:moveTo>
                  <a:cubicBezTo>
                    <a:pt x="34" y="60"/>
                    <a:pt x="37" y="71"/>
                    <a:pt x="42" y="80"/>
                  </a:cubicBezTo>
                  <a:cubicBezTo>
                    <a:pt x="45" y="85"/>
                    <a:pt x="56" y="91"/>
                    <a:pt x="60" y="89"/>
                  </a:cubicBezTo>
                  <a:cubicBezTo>
                    <a:pt x="65" y="86"/>
                    <a:pt x="71" y="78"/>
                    <a:pt x="72" y="71"/>
                  </a:cubicBezTo>
                  <a:cubicBezTo>
                    <a:pt x="73" y="63"/>
                    <a:pt x="70" y="54"/>
                    <a:pt x="68" y="46"/>
                  </a:cubicBezTo>
                  <a:cubicBezTo>
                    <a:pt x="67" y="33"/>
                    <a:pt x="59" y="24"/>
                    <a:pt x="46" y="24"/>
                  </a:cubicBezTo>
                  <a:cubicBezTo>
                    <a:pt x="31" y="25"/>
                    <a:pt x="35" y="39"/>
                    <a:pt x="31" y="5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7" name="Freeform 63">
              <a:extLst>
                <a:ext uri="{FF2B5EF4-FFF2-40B4-BE49-F238E27FC236}">
                  <a16:creationId xmlns:a16="http://schemas.microsoft.com/office/drawing/2014/main" id="{09F0AB54-B4C4-407C-8E39-7AE4B555DAAE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4051" y="4451350"/>
              <a:ext cx="388938" cy="412750"/>
            </a:xfrm>
            <a:custGeom>
              <a:avLst/>
              <a:gdLst>
                <a:gd name="T0" fmla="*/ 42 w 118"/>
                <a:gd name="T1" fmla="*/ 54 h 125"/>
                <a:gd name="T2" fmla="*/ 51 w 118"/>
                <a:gd name="T3" fmla="*/ 49 h 125"/>
                <a:gd name="T4" fmla="*/ 101 w 118"/>
                <a:gd name="T5" fmla="*/ 48 h 125"/>
                <a:gd name="T6" fmla="*/ 99 w 118"/>
                <a:gd name="T7" fmla="*/ 108 h 125"/>
                <a:gd name="T8" fmla="*/ 50 w 118"/>
                <a:gd name="T9" fmla="*/ 122 h 125"/>
                <a:gd name="T10" fmla="*/ 39 w 118"/>
                <a:gd name="T11" fmla="*/ 108 h 125"/>
                <a:gd name="T12" fmla="*/ 55 w 118"/>
                <a:gd name="T13" fmla="*/ 98 h 125"/>
                <a:gd name="T14" fmla="*/ 84 w 118"/>
                <a:gd name="T15" fmla="*/ 71 h 125"/>
                <a:gd name="T16" fmla="*/ 75 w 118"/>
                <a:gd name="T17" fmla="*/ 60 h 125"/>
                <a:gd name="T18" fmla="*/ 57 w 118"/>
                <a:gd name="T19" fmla="*/ 66 h 125"/>
                <a:gd name="T20" fmla="*/ 12 w 118"/>
                <a:gd name="T21" fmla="*/ 59 h 125"/>
                <a:gd name="T22" fmla="*/ 9 w 118"/>
                <a:gd name="T23" fmla="*/ 49 h 125"/>
                <a:gd name="T24" fmla="*/ 1 w 118"/>
                <a:gd name="T25" fmla="*/ 33 h 125"/>
                <a:gd name="T26" fmla="*/ 17 w 118"/>
                <a:gd name="T27" fmla="*/ 23 h 125"/>
                <a:gd name="T28" fmla="*/ 54 w 118"/>
                <a:gd name="T29" fmla="*/ 2 h 125"/>
                <a:gd name="T30" fmla="*/ 70 w 118"/>
                <a:gd name="T31" fmla="*/ 3 h 125"/>
                <a:gd name="T32" fmla="*/ 67 w 118"/>
                <a:gd name="T33" fmla="*/ 20 h 125"/>
                <a:gd name="T34" fmla="*/ 48 w 118"/>
                <a:gd name="T35" fmla="*/ 32 h 125"/>
                <a:gd name="T36" fmla="*/ 42 w 118"/>
                <a:gd name="T37" fmla="*/ 54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8" h="125">
                  <a:moveTo>
                    <a:pt x="42" y="54"/>
                  </a:moveTo>
                  <a:cubicBezTo>
                    <a:pt x="46" y="52"/>
                    <a:pt x="49" y="51"/>
                    <a:pt x="51" y="49"/>
                  </a:cubicBezTo>
                  <a:cubicBezTo>
                    <a:pt x="67" y="36"/>
                    <a:pt x="92" y="34"/>
                    <a:pt x="101" y="48"/>
                  </a:cubicBezTo>
                  <a:cubicBezTo>
                    <a:pt x="118" y="73"/>
                    <a:pt x="118" y="91"/>
                    <a:pt x="99" y="108"/>
                  </a:cubicBezTo>
                  <a:cubicBezTo>
                    <a:pt x="85" y="120"/>
                    <a:pt x="68" y="125"/>
                    <a:pt x="50" y="122"/>
                  </a:cubicBezTo>
                  <a:cubicBezTo>
                    <a:pt x="44" y="120"/>
                    <a:pt x="35" y="118"/>
                    <a:pt x="39" y="108"/>
                  </a:cubicBezTo>
                  <a:cubicBezTo>
                    <a:pt x="42" y="101"/>
                    <a:pt x="44" y="95"/>
                    <a:pt x="55" y="98"/>
                  </a:cubicBezTo>
                  <a:cubicBezTo>
                    <a:pt x="79" y="104"/>
                    <a:pt x="90" y="94"/>
                    <a:pt x="84" y="71"/>
                  </a:cubicBezTo>
                  <a:cubicBezTo>
                    <a:pt x="83" y="67"/>
                    <a:pt x="78" y="60"/>
                    <a:pt x="75" y="60"/>
                  </a:cubicBezTo>
                  <a:cubicBezTo>
                    <a:pt x="69" y="60"/>
                    <a:pt x="60" y="62"/>
                    <a:pt x="57" y="66"/>
                  </a:cubicBezTo>
                  <a:cubicBezTo>
                    <a:pt x="37" y="95"/>
                    <a:pt x="25" y="87"/>
                    <a:pt x="12" y="59"/>
                  </a:cubicBezTo>
                  <a:cubicBezTo>
                    <a:pt x="11" y="55"/>
                    <a:pt x="10" y="52"/>
                    <a:pt x="9" y="49"/>
                  </a:cubicBezTo>
                  <a:cubicBezTo>
                    <a:pt x="6" y="43"/>
                    <a:pt x="0" y="37"/>
                    <a:pt x="1" y="33"/>
                  </a:cubicBezTo>
                  <a:cubicBezTo>
                    <a:pt x="4" y="29"/>
                    <a:pt x="11" y="27"/>
                    <a:pt x="17" y="23"/>
                  </a:cubicBezTo>
                  <a:cubicBezTo>
                    <a:pt x="29" y="16"/>
                    <a:pt x="41" y="8"/>
                    <a:pt x="54" y="2"/>
                  </a:cubicBezTo>
                  <a:cubicBezTo>
                    <a:pt x="58" y="0"/>
                    <a:pt x="65" y="3"/>
                    <a:pt x="70" y="3"/>
                  </a:cubicBezTo>
                  <a:cubicBezTo>
                    <a:pt x="69" y="9"/>
                    <a:pt x="70" y="17"/>
                    <a:pt x="67" y="20"/>
                  </a:cubicBezTo>
                  <a:cubicBezTo>
                    <a:pt x="62" y="26"/>
                    <a:pt x="55" y="28"/>
                    <a:pt x="48" y="32"/>
                  </a:cubicBezTo>
                  <a:cubicBezTo>
                    <a:pt x="41" y="37"/>
                    <a:pt x="35" y="43"/>
                    <a:pt x="42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8" name="Freeform 64">
              <a:extLst>
                <a:ext uri="{FF2B5EF4-FFF2-40B4-BE49-F238E27FC236}">
                  <a16:creationId xmlns:a16="http://schemas.microsoft.com/office/drawing/2014/main" id="{8EBBC6F4-E505-4979-9BE8-777C9D1441F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33776" y="2419350"/>
              <a:ext cx="449263" cy="436563"/>
            </a:xfrm>
            <a:custGeom>
              <a:avLst/>
              <a:gdLst>
                <a:gd name="T0" fmla="*/ 6 w 136"/>
                <a:gd name="T1" fmla="*/ 68 h 132"/>
                <a:gd name="T2" fmla="*/ 73 w 136"/>
                <a:gd name="T3" fmla="*/ 0 h 132"/>
                <a:gd name="T4" fmla="*/ 120 w 136"/>
                <a:gd name="T5" fmla="*/ 47 h 132"/>
                <a:gd name="T6" fmla="*/ 94 w 136"/>
                <a:gd name="T7" fmla="*/ 91 h 132"/>
                <a:gd name="T8" fmla="*/ 73 w 136"/>
                <a:gd name="T9" fmla="*/ 112 h 132"/>
                <a:gd name="T10" fmla="*/ 73 w 136"/>
                <a:gd name="T11" fmla="*/ 121 h 132"/>
                <a:gd name="T12" fmla="*/ 59 w 136"/>
                <a:gd name="T13" fmla="*/ 132 h 132"/>
                <a:gd name="T14" fmla="*/ 50 w 136"/>
                <a:gd name="T15" fmla="*/ 117 h 132"/>
                <a:gd name="T16" fmla="*/ 59 w 136"/>
                <a:gd name="T17" fmla="*/ 92 h 132"/>
                <a:gd name="T18" fmla="*/ 52 w 136"/>
                <a:gd name="T19" fmla="*/ 71 h 132"/>
                <a:gd name="T20" fmla="*/ 34 w 136"/>
                <a:gd name="T21" fmla="*/ 87 h 132"/>
                <a:gd name="T22" fmla="*/ 28 w 136"/>
                <a:gd name="T23" fmla="*/ 96 h 132"/>
                <a:gd name="T24" fmla="*/ 15 w 136"/>
                <a:gd name="T25" fmla="*/ 92 h 132"/>
                <a:gd name="T26" fmla="*/ 6 w 136"/>
                <a:gd name="T27" fmla="*/ 68 h 132"/>
                <a:gd name="T28" fmla="*/ 87 w 136"/>
                <a:gd name="T29" fmla="*/ 34 h 132"/>
                <a:gd name="T30" fmla="*/ 72 w 136"/>
                <a:gd name="T31" fmla="*/ 55 h 132"/>
                <a:gd name="T32" fmla="*/ 87 w 136"/>
                <a:gd name="T33" fmla="*/ 71 h 132"/>
                <a:gd name="T34" fmla="*/ 101 w 136"/>
                <a:gd name="T35" fmla="*/ 60 h 132"/>
                <a:gd name="T36" fmla="*/ 87 w 136"/>
                <a:gd name="T37" fmla="*/ 34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6" h="132">
                  <a:moveTo>
                    <a:pt x="6" y="68"/>
                  </a:moveTo>
                  <a:cubicBezTo>
                    <a:pt x="41" y="56"/>
                    <a:pt x="62" y="36"/>
                    <a:pt x="73" y="0"/>
                  </a:cubicBezTo>
                  <a:cubicBezTo>
                    <a:pt x="90" y="17"/>
                    <a:pt x="107" y="30"/>
                    <a:pt x="120" y="47"/>
                  </a:cubicBezTo>
                  <a:cubicBezTo>
                    <a:pt x="136" y="67"/>
                    <a:pt x="122" y="91"/>
                    <a:pt x="94" y="91"/>
                  </a:cubicBezTo>
                  <a:cubicBezTo>
                    <a:pt x="76" y="90"/>
                    <a:pt x="73" y="98"/>
                    <a:pt x="73" y="112"/>
                  </a:cubicBezTo>
                  <a:cubicBezTo>
                    <a:pt x="74" y="115"/>
                    <a:pt x="75" y="119"/>
                    <a:pt x="73" y="121"/>
                  </a:cubicBezTo>
                  <a:cubicBezTo>
                    <a:pt x="69" y="125"/>
                    <a:pt x="64" y="129"/>
                    <a:pt x="59" y="132"/>
                  </a:cubicBezTo>
                  <a:cubicBezTo>
                    <a:pt x="56" y="127"/>
                    <a:pt x="49" y="122"/>
                    <a:pt x="50" y="117"/>
                  </a:cubicBezTo>
                  <a:cubicBezTo>
                    <a:pt x="51" y="109"/>
                    <a:pt x="57" y="101"/>
                    <a:pt x="59" y="92"/>
                  </a:cubicBezTo>
                  <a:cubicBezTo>
                    <a:pt x="61" y="84"/>
                    <a:pt x="64" y="72"/>
                    <a:pt x="52" y="71"/>
                  </a:cubicBezTo>
                  <a:cubicBezTo>
                    <a:pt x="46" y="70"/>
                    <a:pt x="39" y="81"/>
                    <a:pt x="34" y="87"/>
                  </a:cubicBezTo>
                  <a:cubicBezTo>
                    <a:pt x="31" y="89"/>
                    <a:pt x="30" y="96"/>
                    <a:pt x="28" y="96"/>
                  </a:cubicBezTo>
                  <a:cubicBezTo>
                    <a:pt x="24" y="97"/>
                    <a:pt x="18" y="95"/>
                    <a:pt x="15" y="92"/>
                  </a:cubicBezTo>
                  <a:cubicBezTo>
                    <a:pt x="9" y="85"/>
                    <a:pt x="0" y="78"/>
                    <a:pt x="6" y="68"/>
                  </a:cubicBezTo>
                  <a:close/>
                  <a:moveTo>
                    <a:pt x="87" y="34"/>
                  </a:moveTo>
                  <a:cubicBezTo>
                    <a:pt x="80" y="43"/>
                    <a:pt x="71" y="50"/>
                    <a:pt x="72" y="55"/>
                  </a:cubicBezTo>
                  <a:cubicBezTo>
                    <a:pt x="73" y="61"/>
                    <a:pt x="81" y="68"/>
                    <a:pt x="87" y="71"/>
                  </a:cubicBezTo>
                  <a:cubicBezTo>
                    <a:pt x="94" y="74"/>
                    <a:pt x="102" y="68"/>
                    <a:pt x="101" y="60"/>
                  </a:cubicBezTo>
                  <a:cubicBezTo>
                    <a:pt x="99" y="52"/>
                    <a:pt x="93" y="45"/>
                    <a:pt x="87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9" name="Freeform 65">
              <a:extLst>
                <a:ext uri="{FF2B5EF4-FFF2-40B4-BE49-F238E27FC236}">
                  <a16:creationId xmlns:a16="http://schemas.microsoft.com/office/drawing/2014/main" id="{D58D79A9-9FF7-49BF-832A-1D13D52ECE64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9201" y="2782888"/>
              <a:ext cx="404813" cy="358775"/>
            </a:xfrm>
            <a:custGeom>
              <a:avLst/>
              <a:gdLst>
                <a:gd name="T0" fmla="*/ 0 w 123"/>
                <a:gd name="T1" fmla="*/ 34 h 109"/>
                <a:gd name="T2" fmla="*/ 33 w 123"/>
                <a:gd name="T3" fmla="*/ 17 h 109"/>
                <a:gd name="T4" fmla="*/ 36 w 123"/>
                <a:gd name="T5" fmla="*/ 19 h 109"/>
                <a:gd name="T6" fmla="*/ 31 w 123"/>
                <a:gd name="T7" fmla="*/ 31 h 109"/>
                <a:gd name="T8" fmla="*/ 33 w 123"/>
                <a:gd name="T9" fmla="*/ 79 h 109"/>
                <a:gd name="T10" fmla="*/ 46 w 123"/>
                <a:gd name="T11" fmla="*/ 83 h 109"/>
                <a:gd name="T12" fmla="*/ 51 w 123"/>
                <a:gd name="T13" fmla="*/ 72 h 109"/>
                <a:gd name="T14" fmla="*/ 50 w 123"/>
                <a:gd name="T15" fmla="*/ 48 h 109"/>
                <a:gd name="T16" fmla="*/ 79 w 123"/>
                <a:gd name="T17" fmla="*/ 3 h 109"/>
                <a:gd name="T18" fmla="*/ 116 w 123"/>
                <a:gd name="T19" fmla="*/ 38 h 109"/>
                <a:gd name="T20" fmla="*/ 119 w 123"/>
                <a:gd name="T21" fmla="*/ 55 h 109"/>
                <a:gd name="T22" fmla="*/ 98 w 123"/>
                <a:gd name="T23" fmla="*/ 82 h 109"/>
                <a:gd name="T24" fmla="*/ 102 w 123"/>
                <a:gd name="T25" fmla="*/ 49 h 109"/>
                <a:gd name="T26" fmla="*/ 84 w 123"/>
                <a:gd name="T27" fmla="*/ 20 h 109"/>
                <a:gd name="T28" fmla="*/ 75 w 123"/>
                <a:gd name="T29" fmla="*/ 50 h 109"/>
                <a:gd name="T30" fmla="*/ 78 w 123"/>
                <a:gd name="T31" fmla="*/ 79 h 109"/>
                <a:gd name="T32" fmla="*/ 57 w 123"/>
                <a:gd name="T33" fmla="*/ 103 h 109"/>
                <a:gd name="T34" fmla="*/ 6 w 123"/>
                <a:gd name="T35" fmla="*/ 65 h 109"/>
                <a:gd name="T36" fmla="*/ 0 w 123"/>
                <a:gd name="T37" fmla="*/ 34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3" h="109">
                  <a:moveTo>
                    <a:pt x="0" y="34"/>
                  </a:moveTo>
                  <a:cubicBezTo>
                    <a:pt x="10" y="29"/>
                    <a:pt x="21" y="23"/>
                    <a:pt x="33" y="17"/>
                  </a:cubicBezTo>
                  <a:cubicBezTo>
                    <a:pt x="34" y="17"/>
                    <a:pt x="35" y="18"/>
                    <a:pt x="36" y="19"/>
                  </a:cubicBezTo>
                  <a:cubicBezTo>
                    <a:pt x="34" y="23"/>
                    <a:pt x="34" y="28"/>
                    <a:pt x="31" y="31"/>
                  </a:cubicBezTo>
                  <a:cubicBezTo>
                    <a:pt x="19" y="43"/>
                    <a:pt x="20" y="68"/>
                    <a:pt x="33" y="79"/>
                  </a:cubicBezTo>
                  <a:cubicBezTo>
                    <a:pt x="37" y="82"/>
                    <a:pt x="42" y="84"/>
                    <a:pt x="46" y="83"/>
                  </a:cubicBezTo>
                  <a:cubicBezTo>
                    <a:pt x="49" y="82"/>
                    <a:pt x="51" y="76"/>
                    <a:pt x="51" y="72"/>
                  </a:cubicBezTo>
                  <a:cubicBezTo>
                    <a:pt x="52" y="64"/>
                    <a:pt x="51" y="56"/>
                    <a:pt x="50" y="48"/>
                  </a:cubicBezTo>
                  <a:cubicBezTo>
                    <a:pt x="47" y="26"/>
                    <a:pt x="60" y="5"/>
                    <a:pt x="79" y="3"/>
                  </a:cubicBezTo>
                  <a:cubicBezTo>
                    <a:pt x="96" y="0"/>
                    <a:pt x="113" y="16"/>
                    <a:pt x="116" y="38"/>
                  </a:cubicBezTo>
                  <a:cubicBezTo>
                    <a:pt x="117" y="43"/>
                    <a:pt x="117" y="49"/>
                    <a:pt x="119" y="55"/>
                  </a:cubicBezTo>
                  <a:cubicBezTo>
                    <a:pt x="123" y="73"/>
                    <a:pt x="118" y="80"/>
                    <a:pt x="98" y="82"/>
                  </a:cubicBezTo>
                  <a:cubicBezTo>
                    <a:pt x="99" y="71"/>
                    <a:pt x="102" y="60"/>
                    <a:pt x="102" y="49"/>
                  </a:cubicBezTo>
                  <a:cubicBezTo>
                    <a:pt x="102" y="34"/>
                    <a:pt x="91" y="17"/>
                    <a:pt x="84" y="20"/>
                  </a:cubicBezTo>
                  <a:cubicBezTo>
                    <a:pt x="70" y="26"/>
                    <a:pt x="75" y="40"/>
                    <a:pt x="75" y="50"/>
                  </a:cubicBezTo>
                  <a:cubicBezTo>
                    <a:pt x="75" y="60"/>
                    <a:pt x="77" y="69"/>
                    <a:pt x="78" y="79"/>
                  </a:cubicBezTo>
                  <a:cubicBezTo>
                    <a:pt x="79" y="93"/>
                    <a:pt x="71" y="101"/>
                    <a:pt x="57" y="103"/>
                  </a:cubicBezTo>
                  <a:cubicBezTo>
                    <a:pt x="31" y="109"/>
                    <a:pt x="10" y="93"/>
                    <a:pt x="6" y="65"/>
                  </a:cubicBezTo>
                  <a:cubicBezTo>
                    <a:pt x="5" y="55"/>
                    <a:pt x="2" y="46"/>
                    <a:pt x="0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0" name="Freeform 66">
              <a:extLst>
                <a:ext uri="{FF2B5EF4-FFF2-40B4-BE49-F238E27FC236}">
                  <a16:creationId xmlns:a16="http://schemas.microsoft.com/office/drawing/2014/main" id="{92E9720A-45CA-4D4E-A50E-4107F8608BE8}"/>
                </a:ext>
              </a:extLst>
            </p:cNvPr>
            <p:cNvSpPr>
              <a:spLocks/>
            </p:cNvSpPr>
            <p:nvPr/>
          </p:nvSpPr>
          <p:spPr bwMode="auto">
            <a:xfrm>
              <a:off x="2433638" y="2027238"/>
              <a:ext cx="319088" cy="376238"/>
            </a:xfrm>
            <a:custGeom>
              <a:avLst/>
              <a:gdLst>
                <a:gd name="T0" fmla="*/ 42 w 97"/>
                <a:gd name="T1" fmla="*/ 108 h 114"/>
                <a:gd name="T2" fmla="*/ 15 w 97"/>
                <a:gd name="T3" fmla="*/ 114 h 114"/>
                <a:gd name="T4" fmla="*/ 0 w 97"/>
                <a:gd name="T5" fmla="*/ 16 h 114"/>
                <a:gd name="T6" fmla="*/ 43 w 97"/>
                <a:gd name="T7" fmla="*/ 22 h 114"/>
                <a:gd name="T8" fmla="*/ 63 w 97"/>
                <a:gd name="T9" fmla="*/ 47 h 114"/>
                <a:gd name="T10" fmla="*/ 74 w 97"/>
                <a:gd name="T11" fmla="*/ 54 h 114"/>
                <a:gd name="T12" fmla="*/ 68 w 97"/>
                <a:gd name="T13" fmla="*/ 16 h 114"/>
                <a:gd name="T14" fmla="*/ 77 w 97"/>
                <a:gd name="T15" fmla="*/ 1 h 114"/>
                <a:gd name="T16" fmla="*/ 97 w 97"/>
                <a:gd name="T17" fmla="*/ 1 h 114"/>
                <a:gd name="T18" fmla="*/ 88 w 97"/>
                <a:gd name="T19" fmla="*/ 47 h 114"/>
                <a:gd name="T20" fmla="*/ 94 w 97"/>
                <a:gd name="T21" fmla="*/ 80 h 114"/>
                <a:gd name="T22" fmla="*/ 88 w 97"/>
                <a:gd name="T23" fmla="*/ 94 h 114"/>
                <a:gd name="T24" fmla="*/ 73 w 97"/>
                <a:gd name="T25" fmla="*/ 89 h 114"/>
                <a:gd name="T26" fmla="*/ 51 w 97"/>
                <a:gd name="T27" fmla="*/ 61 h 114"/>
                <a:gd name="T28" fmla="*/ 33 w 97"/>
                <a:gd name="T29" fmla="*/ 42 h 114"/>
                <a:gd name="T30" fmla="*/ 42 w 97"/>
                <a:gd name="T31" fmla="*/ 108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7" h="114">
                  <a:moveTo>
                    <a:pt x="42" y="108"/>
                  </a:moveTo>
                  <a:cubicBezTo>
                    <a:pt x="33" y="110"/>
                    <a:pt x="24" y="112"/>
                    <a:pt x="15" y="114"/>
                  </a:cubicBezTo>
                  <a:cubicBezTo>
                    <a:pt x="10" y="81"/>
                    <a:pt x="5" y="49"/>
                    <a:pt x="0" y="16"/>
                  </a:cubicBezTo>
                  <a:cubicBezTo>
                    <a:pt x="11" y="6"/>
                    <a:pt x="31" y="7"/>
                    <a:pt x="43" y="22"/>
                  </a:cubicBezTo>
                  <a:cubicBezTo>
                    <a:pt x="50" y="31"/>
                    <a:pt x="56" y="39"/>
                    <a:pt x="63" y="47"/>
                  </a:cubicBezTo>
                  <a:cubicBezTo>
                    <a:pt x="65" y="49"/>
                    <a:pt x="67" y="50"/>
                    <a:pt x="74" y="54"/>
                  </a:cubicBezTo>
                  <a:cubicBezTo>
                    <a:pt x="72" y="39"/>
                    <a:pt x="73" y="26"/>
                    <a:pt x="68" y="16"/>
                  </a:cubicBezTo>
                  <a:cubicBezTo>
                    <a:pt x="62" y="4"/>
                    <a:pt x="67" y="1"/>
                    <a:pt x="77" y="1"/>
                  </a:cubicBezTo>
                  <a:cubicBezTo>
                    <a:pt x="82" y="0"/>
                    <a:pt x="88" y="1"/>
                    <a:pt x="97" y="1"/>
                  </a:cubicBezTo>
                  <a:cubicBezTo>
                    <a:pt x="82" y="17"/>
                    <a:pt x="86" y="32"/>
                    <a:pt x="88" y="47"/>
                  </a:cubicBezTo>
                  <a:cubicBezTo>
                    <a:pt x="90" y="58"/>
                    <a:pt x="93" y="69"/>
                    <a:pt x="94" y="80"/>
                  </a:cubicBezTo>
                  <a:cubicBezTo>
                    <a:pt x="94" y="85"/>
                    <a:pt x="91" y="93"/>
                    <a:pt x="88" y="94"/>
                  </a:cubicBezTo>
                  <a:cubicBezTo>
                    <a:pt x="84" y="95"/>
                    <a:pt x="76" y="93"/>
                    <a:pt x="73" y="89"/>
                  </a:cubicBezTo>
                  <a:cubicBezTo>
                    <a:pt x="65" y="81"/>
                    <a:pt x="58" y="71"/>
                    <a:pt x="51" y="61"/>
                  </a:cubicBezTo>
                  <a:cubicBezTo>
                    <a:pt x="46" y="55"/>
                    <a:pt x="40" y="50"/>
                    <a:pt x="33" y="42"/>
                  </a:cubicBezTo>
                  <a:cubicBezTo>
                    <a:pt x="26" y="67"/>
                    <a:pt x="31" y="87"/>
                    <a:pt x="42" y="1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1" name="Freeform 67">
              <a:extLst>
                <a:ext uri="{FF2B5EF4-FFF2-40B4-BE49-F238E27FC236}">
                  <a16:creationId xmlns:a16="http://schemas.microsoft.com/office/drawing/2014/main" id="{9314FEE1-72BB-4EE1-AC5F-BA059C0E4A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8613" y="2357438"/>
              <a:ext cx="446088" cy="438150"/>
            </a:xfrm>
            <a:custGeom>
              <a:avLst/>
              <a:gdLst>
                <a:gd name="T0" fmla="*/ 103 w 135"/>
                <a:gd name="T1" fmla="*/ 108 h 133"/>
                <a:gd name="T2" fmla="*/ 88 w 135"/>
                <a:gd name="T3" fmla="*/ 125 h 133"/>
                <a:gd name="T4" fmla="*/ 69 w 135"/>
                <a:gd name="T5" fmla="*/ 122 h 133"/>
                <a:gd name="T6" fmla="*/ 27 w 135"/>
                <a:gd name="T7" fmla="*/ 82 h 133"/>
                <a:gd name="T8" fmla="*/ 0 w 135"/>
                <a:gd name="T9" fmla="*/ 63 h 133"/>
                <a:gd name="T10" fmla="*/ 26 w 135"/>
                <a:gd name="T11" fmla="*/ 41 h 133"/>
                <a:gd name="T12" fmla="*/ 79 w 135"/>
                <a:gd name="T13" fmla="*/ 54 h 133"/>
                <a:gd name="T14" fmla="*/ 47 w 135"/>
                <a:gd name="T15" fmla="*/ 21 h 133"/>
                <a:gd name="T16" fmla="*/ 66 w 135"/>
                <a:gd name="T17" fmla="*/ 0 h 133"/>
                <a:gd name="T18" fmla="*/ 135 w 135"/>
                <a:gd name="T19" fmla="*/ 78 h 133"/>
                <a:gd name="T20" fmla="*/ 41 w 135"/>
                <a:gd name="T21" fmla="*/ 62 h 133"/>
                <a:gd name="T22" fmla="*/ 103 w 135"/>
                <a:gd name="T23" fmla="*/ 108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5" h="133">
                  <a:moveTo>
                    <a:pt x="103" y="108"/>
                  </a:moveTo>
                  <a:cubicBezTo>
                    <a:pt x="98" y="115"/>
                    <a:pt x="93" y="120"/>
                    <a:pt x="88" y="125"/>
                  </a:cubicBezTo>
                  <a:cubicBezTo>
                    <a:pt x="80" y="132"/>
                    <a:pt x="77" y="133"/>
                    <a:pt x="69" y="122"/>
                  </a:cubicBezTo>
                  <a:cubicBezTo>
                    <a:pt x="58" y="106"/>
                    <a:pt x="42" y="95"/>
                    <a:pt x="27" y="82"/>
                  </a:cubicBezTo>
                  <a:cubicBezTo>
                    <a:pt x="19" y="75"/>
                    <a:pt x="10" y="70"/>
                    <a:pt x="0" y="63"/>
                  </a:cubicBezTo>
                  <a:cubicBezTo>
                    <a:pt x="1" y="48"/>
                    <a:pt x="21" y="50"/>
                    <a:pt x="26" y="41"/>
                  </a:cubicBezTo>
                  <a:cubicBezTo>
                    <a:pt x="45" y="45"/>
                    <a:pt x="62" y="49"/>
                    <a:pt x="79" y="54"/>
                  </a:cubicBezTo>
                  <a:cubicBezTo>
                    <a:pt x="80" y="38"/>
                    <a:pt x="66" y="24"/>
                    <a:pt x="47" y="21"/>
                  </a:cubicBezTo>
                  <a:cubicBezTo>
                    <a:pt x="48" y="10"/>
                    <a:pt x="48" y="10"/>
                    <a:pt x="66" y="0"/>
                  </a:cubicBezTo>
                  <a:cubicBezTo>
                    <a:pt x="83" y="30"/>
                    <a:pt x="109" y="51"/>
                    <a:pt x="135" y="78"/>
                  </a:cubicBezTo>
                  <a:cubicBezTo>
                    <a:pt x="102" y="83"/>
                    <a:pt x="76" y="61"/>
                    <a:pt x="41" y="62"/>
                  </a:cubicBezTo>
                  <a:cubicBezTo>
                    <a:pt x="62" y="82"/>
                    <a:pt x="75" y="103"/>
                    <a:pt x="103" y="1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2" name="Freeform 68">
              <a:extLst>
                <a:ext uri="{FF2B5EF4-FFF2-40B4-BE49-F238E27FC236}">
                  <a16:creationId xmlns:a16="http://schemas.microsoft.com/office/drawing/2014/main" id="{83C2B933-A746-42FB-BBFA-A76FCC81E9FD}"/>
                </a:ext>
              </a:extLst>
            </p:cNvPr>
            <p:cNvSpPr>
              <a:spLocks/>
            </p:cNvSpPr>
            <p:nvPr/>
          </p:nvSpPr>
          <p:spPr bwMode="auto">
            <a:xfrm>
              <a:off x="3267076" y="2214563"/>
              <a:ext cx="412750" cy="422275"/>
            </a:xfrm>
            <a:custGeom>
              <a:avLst/>
              <a:gdLst>
                <a:gd name="T0" fmla="*/ 84 w 125"/>
                <a:gd name="T1" fmla="*/ 113 h 128"/>
                <a:gd name="T2" fmla="*/ 53 w 125"/>
                <a:gd name="T3" fmla="*/ 118 h 128"/>
                <a:gd name="T4" fmla="*/ 0 w 125"/>
                <a:gd name="T5" fmla="*/ 81 h 128"/>
                <a:gd name="T6" fmla="*/ 23 w 125"/>
                <a:gd name="T7" fmla="*/ 64 h 128"/>
                <a:gd name="T8" fmla="*/ 54 w 125"/>
                <a:gd name="T9" fmla="*/ 12 h 128"/>
                <a:gd name="T10" fmla="*/ 68 w 125"/>
                <a:gd name="T11" fmla="*/ 6 h 128"/>
                <a:gd name="T12" fmla="*/ 117 w 125"/>
                <a:gd name="T13" fmla="*/ 37 h 128"/>
                <a:gd name="T14" fmla="*/ 125 w 125"/>
                <a:gd name="T15" fmla="*/ 51 h 128"/>
                <a:gd name="T16" fmla="*/ 120 w 125"/>
                <a:gd name="T17" fmla="*/ 57 h 128"/>
                <a:gd name="T18" fmla="*/ 107 w 125"/>
                <a:gd name="T19" fmla="*/ 49 h 128"/>
                <a:gd name="T20" fmla="*/ 74 w 125"/>
                <a:gd name="T21" fmla="*/ 28 h 128"/>
                <a:gd name="T22" fmla="*/ 56 w 125"/>
                <a:gd name="T23" fmla="*/ 49 h 128"/>
                <a:gd name="T24" fmla="*/ 100 w 125"/>
                <a:gd name="T25" fmla="*/ 72 h 128"/>
                <a:gd name="T26" fmla="*/ 90 w 125"/>
                <a:gd name="T27" fmla="*/ 86 h 128"/>
                <a:gd name="T28" fmla="*/ 76 w 125"/>
                <a:gd name="T29" fmla="*/ 84 h 128"/>
                <a:gd name="T30" fmla="*/ 64 w 125"/>
                <a:gd name="T31" fmla="*/ 72 h 128"/>
                <a:gd name="T32" fmla="*/ 40 w 125"/>
                <a:gd name="T33" fmla="*/ 74 h 128"/>
                <a:gd name="T34" fmla="*/ 45 w 125"/>
                <a:gd name="T35" fmla="*/ 99 h 128"/>
                <a:gd name="T36" fmla="*/ 84 w 125"/>
                <a:gd name="T37" fmla="*/ 11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5" h="128">
                  <a:moveTo>
                    <a:pt x="84" y="113"/>
                  </a:moveTo>
                  <a:cubicBezTo>
                    <a:pt x="80" y="123"/>
                    <a:pt x="68" y="128"/>
                    <a:pt x="53" y="118"/>
                  </a:cubicBezTo>
                  <a:cubicBezTo>
                    <a:pt x="37" y="108"/>
                    <a:pt x="21" y="96"/>
                    <a:pt x="0" y="81"/>
                  </a:cubicBezTo>
                  <a:cubicBezTo>
                    <a:pt x="8" y="75"/>
                    <a:pt x="18" y="71"/>
                    <a:pt x="23" y="64"/>
                  </a:cubicBezTo>
                  <a:cubicBezTo>
                    <a:pt x="35" y="48"/>
                    <a:pt x="44" y="30"/>
                    <a:pt x="54" y="12"/>
                  </a:cubicBezTo>
                  <a:cubicBezTo>
                    <a:pt x="57" y="6"/>
                    <a:pt x="60" y="0"/>
                    <a:pt x="68" y="6"/>
                  </a:cubicBezTo>
                  <a:cubicBezTo>
                    <a:pt x="84" y="16"/>
                    <a:pt x="101" y="26"/>
                    <a:pt x="117" y="37"/>
                  </a:cubicBezTo>
                  <a:cubicBezTo>
                    <a:pt x="121" y="39"/>
                    <a:pt x="123" y="46"/>
                    <a:pt x="125" y="51"/>
                  </a:cubicBezTo>
                  <a:cubicBezTo>
                    <a:pt x="125" y="52"/>
                    <a:pt x="121" y="57"/>
                    <a:pt x="120" y="57"/>
                  </a:cubicBezTo>
                  <a:cubicBezTo>
                    <a:pt x="116" y="55"/>
                    <a:pt x="111" y="52"/>
                    <a:pt x="107" y="49"/>
                  </a:cubicBezTo>
                  <a:cubicBezTo>
                    <a:pt x="96" y="42"/>
                    <a:pt x="85" y="35"/>
                    <a:pt x="74" y="28"/>
                  </a:cubicBezTo>
                  <a:cubicBezTo>
                    <a:pt x="68" y="35"/>
                    <a:pt x="63" y="41"/>
                    <a:pt x="56" y="49"/>
                  </a:cubicBezTo>
                  <a:cubicBezTo>
                    <a:pt x="71" y="57"/>
                    <a:pt x="84" y="64"/>
                    <a:pt x="100" y="72"/>
                  </a:cubicBezTo>
                  <a:cubicBezTo>
                    <a:pt x="98" y="75"/>
                    <a:pt x="96" y="82"/>
                    <a:pt x="90" y="86"/>
                  </a:cubicBezTo>
                  <a:cubicBezTo>
                    <a:pt x="88" y="88"/>
                    <a:pt x="80" y="87"/>
                    <a:pt x="76" y="84"/>
                  </a:cubicBezTo>
                  <a:cubicBezTo>
                    <a:pt x="71" y="82"/>
                    <a:pt x="68" y="76"/>
                    <a:pt x="64" y="72"/>
                  </a:cubicBezTo>
                  <a:cubicBezTo>
                    <a:pt x="55" y="65"/>
                    <a:pt x="48" y="63"/>
                    <a:pt x="40" y="74"/>
                  </a:cubicBezTo>
                  <a:cubicBezTo>
                    <a:pt x="33" y="85"/>
                    <a:pt x="32" y="94"/>
                    <a:pt x="45" y="99"/>
                  </a:cubicBezTo>
                  <a:cubicBezTo>
                    <a:pt x="58" y="104"/>
                    <a:pt x="71" y="108"/>
                    <a:pt x="84" y="1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3" name="Freeform 69">
              <a:extLst>
                <a:ext uri="{FF2B5EF4-FFF2-40B4-BE49-F238E27FC236}">
                  <a16:creationId xmlns:a16="http://schemas.microsoft.com/office/drawing/2014/main" id="{B834414A-DB12-465B-B1FA-8965FFBC10F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3176" y="3432175"/>
              <a:ext cx="407988" cy="303213"/>
            </a:xfrm>
            <a:custGeom>
              <a:avLst/>
              <a:gdLst>
                <a:gd name="T0" fmla="*/ 0 w 124"/>
                <a:gd name="T1" fmla="*/ 32 h 92"/>
                <a:gd name="T2" fmla="*/ 11 w 124"/>
                <a:gd name="T3" fmla="*/ 0 h 92"/>
                <a:gd name="T4" fmla="*/ 64 w 124"/>
                <a:gd name="T5" fmla="*/ 8 h 92"/>
                <a:gd name="T6" fmla="*/ 71 w 124"/>
                <a:gd name="T7" fmla="*/ 7 h 92"/>
                <a:gd name="T8" fmla="*/ 113 w 124"/>
                <a:gd name="T9" fmla="*/ 19 h 92"/>
                <a:gd name="T10" fmla="*/ 114 w 124"/>
                <a:gd name="T11" fmla="*/ 70 h 92"/>
                <a:gd name="T12" fmla="*/ 90 w 124"/>
                <a:gd name="T13" fmla="*/ 83 h 92"/>
                <a:gd name="T14" fmla="*/ 41 w 124"/>
                <a:gd name="T15" fmla="*/ 87 h 92"/>
                <a:gd name="T16" fmla="*/ 12 w 124"/>
                <a:gd name="T17" fmla="*/ 92 h 92"/>
                <a:gd name="T18" fmla="*/ 32 w 124"/>
                <a:gd name="T19" fmla="*/ 66 h 92"/>
                <a:gd name="T20" fmla="*/ 85 w 124"/>
                <a:gd name="T21" fmla="*/ 66 h 92"/>
                <a:gd name="T22" fmla="*/ 103 w 124"/>
                <a:gd name="T23" fmla="*/ 51 h 92"/>
                <a:gd name="T24" fmla="*/ 87 w 124"/>
                <a:gd name="T25" fmla="*/ 23 h 92"/>
                <a:gd name="T26" fmla="*/ 16 w 124"/>
                <a:gd name="T27" fmla="*/ 32 h 92"/>
                <a:gd name="T28" fmla="*/ 0 w 124"/>
                <a:gd name="T29" fmla="*/ 3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4" h="92">
                  <a:moveTo>
                    <a:pt x="0" y="32"/>
                  </a:moveTo>
                  <a:cubicBezTo>
                    <a:pt x="4" y="20"/>
                    <a:pt x="7" y="11"/>
                    <a:pt x="11" y="0"/>
                  </a:cubicBezTo>
                  <a:cubicBezTo>
                    <a:pt x="28" y="20"/>
                    <a:pt x="47" y="7"/>
                    <a:pt x="64" y="8"/>
                  </a:cubicBezTo>
                  <a:cubicBezTo>
                    <a:pt x="66" y="9"/>
                    <a:pt x="69" y="7"/>
                    <a:pt x="71" y="7"/>
                  </a:cubicBezTo>
                  <a:cubicBezTo>
                    <a:pt x="87" y="5"/>
                    <a:pt x="104" y="4"/>
                    <a:pt x="113" y="19"/>
                  </a:cubicBezTo>
                  <a:cubicBezTo>
                    <a:pt x="122" y="35"/>
                    <a:pt x="124" y="54"/>
                    <a:pt x="114" y="70"/>
                  </a:cubicBezTo>
                  <a:cubicBezTo>
                    <a:pt x="110" y="77"/>
                    <a:pt x="99" y="81"/>
                    <a:pt x="90" y="83"/>
                  </a:cubicBezTo>
                  <a:cubicBezTo>
                    <a:pt x="74" y="86"/>
                    <a:pt x="57" y="85"/>
                    <a:pt x="41" y="87"/>
                  </a:cubicBezTo>
                  <a:cubicBezTo>
                    <a:pt x="31" y="88"/>
                    <a:pt x="21" y="90"/>
                    <a:pt x="12" y="92"/>
                  </a:cubicBezTo>
                  <a:cubicBezTo>
                    <a:pt x="8" y="69"/>
                    <a:pt x="10" y="66"/>
                    <a:pt x="32" y="66"/>
                  </a:cubicBezTo>
                  <a:cubicBezTo>
                    <a:pt x="50" y="66"/>
                    <a:pt x="68" y="67"/>
                    <a:pt x="85" y="66"/>
                  </a:cubicBezTo>
                  <a:cubicBezTo>
                    <a:pt x="94" y="65"/>
                    <a:pt x="103" y="65"/>
                    <a:pt x="103" y="51"/>
                  </a:cubicBezTo>
                  <a:cubicBezTo>
                    <a:pt x="104" y="33"/>
                    <a:pt x="100" y="23"/>
                    <a:pt x="87" y="23"/>
                  </a:cubicBezTo>
                  <a:cubicBezTo>
                    <a:pt x="63" y="23"/>
                    <a:pt x="39" y="18"/>
                    <a:pt x="16" y="32"/>
                  </a:cubicBezTo>
                  <a:cubicBezTo>
                    <a:pt x="13" y="34"/>
                    <a:pt x="7" y="32"/>
                    <a:pt x="0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4" name="Freeform 70">
              <a:extLst>
                <a:ext uri="{FF2B5EF4-FFF2-40B4-BE49-F238E27FC236}">
                  <a16:creationId xmlns:a16="http://schemas.microsoft.com/office/drawing/2014/main" id="{A90EC90A-DDB5-4057-8BEB-C5AF63269196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8738" y="3792538"/>
              <a:ext cx="434975" cy="285750"/>
            </a:xfrm>
            <a:custGeom>
              <a:avLst/>
              <a:gdLst>
                <a:gd name="T0" fmla="*/ 119 w 132"/>
                <a:gd name="T1" fmla="*/ 22 h 87"/>
                <a:gd name="T2" fmla="*/ 131 w 132"/>
                <a:gd name="T3" fmla="*/ 48 h 87"/>
                <a:gd name="T4" fmla="*/ 125 w 132"/>
                <a:gd name="T5" fmla="*/ 58 h 87"/>
                <a:gd name="T6" fmla="*/ 74 w 132"/>
                <a:gd name="T7" fmla="*/ 69 h 87"/>
                <a:gd name="T8" fmla="*/ 33 w 132"/>
                <a:gd name="T9" fmla="*/ 87 h 87"/>
                <a:gd name="T10" fmla="*/ 18 w 132"/>
                <a:gd name="T11" fmla="*/ 63 h 87"/>
                <a:gd name="T12" fmla="*/ 6 w 132"/>
                <a:gd name="T13" fmla="*/ 30 h 87"/>
                <a:gd name="T14" fmla="*/ 19 w 132"/>
                <a:gd name="T15" fmla="*/ 9 h 87"/>
                <a:gd name="T16" fmla="*/ 28 w 132"/>
                <a:gd name="T17" fmla="*/ 49 h 87"/>
                <a:gd name="T18" fmla="*/ 45 w 132"/>
                <a:gd name="T19" fmla="*/ 57 h 87"/>
                <a:gd name="T20" fmla="*/ 59 w 132"/>
                <a:gd name="T21" fmla="*/ 41 h 87"/>
                <a:gd name="T22" fmla="*/ 47 w 132"/>
                <a:gd name="T23" fmla="*/ 18 h 87"/>
                <a:gd name="T24" fmla="*/ 42 w 132"/>
                <a:gd name="T25" fmla="*/ 10 h 87"/>
                <a:gd name="T26" fmla="*/ 52 w 132"/>
                <a:gd name="T27" fmla="*/ 2 h 87"/>
                <a:gd name="T28" fmla="*/ 62 w 132"/>
                <a:gd name="T29" fmla="*/ 0 h 87"/>
                <a:gd name="T30" fmla="*/ 83 w 132"/>
                <a:gd name="T31" fmla="*/ 42 h 87"/>
                <a:gd name="T32" fmla="*/ 119 w 132"/>
                <a:gd name="T33" fmla="*/ 22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2" h="87">
                  <a:moveTo>
                    <a:pt x="119" y="22"/>
                  </a:moveTo>
                  <a:cubicBezTo>
                    <a:pt x="124" y="32"/>
                    <a:pt x="129" y="39"/>
                    <a:pt x="131" y="48"/>
                  </a:cubicBezTo>
                  <a:cubicBezTo>
                    <a:pt x="132" y="50"/>
                    <a:pt x="126" y="58"/>
                    <a:pt x="125" y="58"/>
                  </a:cubicBezTo>
                  <a:cubicBezTo>
                    <a:pt x="106" y="52"/>
                    <a:pt x="90" y="64"/>
                    <a:pt x="74" y="69"/>
                  </a:cubicBezTo>
                  <a:cubicBezTo>
                    <a:pt x="61" y="73"/>
                    <a:pt x="48" y="80"/>
                    <a:pt x="33" y="87"/>
                  </a:cubicBezTo>
                  <a:cubicBezTo>
                    <a:pt x="29" y="81"/>
                    <a:pt x="22" y="72"/>
                    <a:pt x="18" y="63"/>
                  </a:cubicBezTo>
                  <a:cubicBezTo>
                    <a:pt x="13" y="52"/>
                    <a:pt x="10" y="41"/>
                    <a:pt x="6" y="30"/>
                  </a:cubicBezTo>
                  <a:cubicBezTo>
                    <a:pt x="0" y="15"/>
                    <a:pt x="5" y="8"/>
                    <a:pt x="19" y="9"/>
                  </a:cubicBezTo>
                  <a:cubicBezTo>
                    <a:pt x="22" y="23"/>
                    <a:pt x="25" y="36"/>
                    <a:pt x="28" y="49"/>
                  </a:cubicBezTo>
                  <a:cubicBezTo>
                    <a:pt x="31" y="59"/>
                    <a:pt x="35" y="60"/>
                    <a:pt x="45" y="57"/>
                  </a:cubicBezTo>
                  <a:cubicBezTo>
                    <a:pt x="54" y="54"/>
                    <a:pt x="62" y="51"/>
                    <a:pt x="59" y="41"/>
                  </a:cubicBezTo>
                  <a:cubicBezTo>
                    <a:pt x="56" y="33"/>
                    <a:pt x="51" y="26"/>
                    <a:pt x="47" y="18"/>
                  </a:cubicBezTo>
                  <a:cubicBezTo>
                    <a:pt x="45" y="15"/>
                    <a:pt x="41" y="11"/>
                    <a:pt x="42" y="10"/>
                  </a:cubicBezTo>
                  <a:cubicBezTo>
                    <a:pt x="44" y="6"/>
                    <a:pt x="48" y="4"/>
                    <a:pt x="52" y="2"/>
                  </a:cubicBezTo>
                  <a:cubicBezTo>
                    <a:pt x="56" y="1"/>
                    <a:pt x="62" y="1"/>
                    <a:pt x="62" y="0"/>
                  </a:cubicBezTo>
                  <a:cubicBezTo>
                    <a:pt x="69" y="15"/>
                    <a:pt x="74" y="30"/>
                    <a:pt x="83" y="42"/>
                  </a:cubicBezTo>
                  <a:cubicBezTo>
                    <a:pt x="87" y="48"/>
                    <a:pt x="112" y="34"/>
                    <a:pt x="119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5" name="Freeform 71">
              <a:extLst>
                <a:ext uri="{FF2B5EF4-FFF2-40B4-BE49-F238E27FC236}">
                  <a16:creationId xmlns:a16="http://schemas.microsoft.com/office/drawing/2014/main" id="{E7582C38-381E-4C0E-AB43-A7541560074A}"/>
                </a:ext>
              </a:extLst>
            </p:cNvPr>
            <p:cNvSpPr>
              <a:spLocks/>
            </p:cNvSpPr>
            <p:nvPr/>
          </p:nvSpPr>
          <p:spPr bwMode="auto">
            <a:xfrm>
              <a:off x="3821113" y="3821113"/>
              <a:ext cx="422275" cy="303213"/>
            </a:xfrm>
            <a:custGeom>
              <a:avLst/>
              <a:gdLst>
                <a:gd name="T0" fmla="*/ 123 w 128"/>
                <a:gd name="T1" fmla="*/ 2 h 92"/>
                <a:gd name="T2" fmla="*/ 98 w 128"/>
                <a:gd name="T3" fmla="*/ 35 h 92"/>
                <a:gd name="T4" fmla="*/ 69 w 128"/>
                <a:gd name="T5" fmla="*/ 36 h 92"/>
                <a:gd name="T6" fmla="*/ 67 w 128"/>
                <a:gd name="T7" fmla="*/ 43 h 92"/>
                <a:gd name="T8" fmla="*/ 100 w 128"/>
                <a:gd name="T9" fmla="*/ 69 h 92"/>
                <a:gd name="T10" fmla="*/ 104 w 128"/>
                <a:gd name="T11" fmla="*/ 66 h 92"/>
                <a:gd name="T12" fmla="*/ 103 w 128"/>
                <a:gd name="T13" fmla="*/ 82 h 92"/>
                <a:gd name="T14" fmla="*/ 96 w 128"/>
                <a:gd name="T15" fmla="*/ 92 h 92"/>
                <a:gd name="T16" fmla="*/ 86 w 128"/>
                <a:gd name="T17" fmla="*/ 88 h 92"/>
                <a:gd name="T18" fmla="*/ 50 w 128"/>
                <a:gd name="T19" fmla="*/ 50 h 92"/>
                <a:gd name="T20" fmla="*/ 0 w 128"/>
                <a:gd name="T21" fmla="*/ 42 h 92"/>
                <a:gd name="T22" fmla="*/ 11 w 128"/>
                <a:gd name="T23" fmla="*/ 3 h 92"/>
                <a:gd name="T24" fmla="*/ 22 w 128"/>
                <a:gd name="T25" fmla="*/ 1 h 92"/>
                <a:gd name="T26" fmla="*/ 65 w 128"/>
                <a:gd name="T27" fmla="*/ 19 h 92"/>
                <a:gd name="T28" fmla="*/ 123 w 128"/>
                <a:gd name="T29" fmla="*/ 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8" h="92">
                  <a:moveTo>
                    <a:pt x="123" y="2"/>
                  </a:moveTo>
                  <a:cubicBezTo>
                    <a:pt x="128" y="19"/>
                    <a:pt x="117" y="34"/>
                    <a:pt x="98" y="35"/>
                  </a:cubicBezTo>
                  <a:cubicBezTo>
                    <a:pt x="88" y="35"/>
                    <a:pt x="79" y="36"/>
                    <a:pt x="69" y="36"/>
                  </a:cubicBezTo>
                  <a:cubicBezTo>
                    <a:pt x="69" y="38"/>
                    <a:pt x="68" y="41"/>
                    <a:pt x="67" y="43"/>
                  </a:cubicBezTo>
                  <a:cubicBezTo>
                    <a:pt x="78" y="52"/>
                    <a:pt x="89" y="60"/>
                    <a:pt x="100" y="69"/>
                  </a:cubicBezTo>
                  <a:cubicBezTo>
                    <a:pt x="101" y="68"/>
                    <a:pt x="102" y="67"/>
                    <a:pt x="104" y="66"/>
                  </a:cubicBezTo>
                  <a:cubicBezTo>
                    <a:pt x="104" y="72"/>
                    <a:pt x="104" y="77"/>
                    <a:pt x="103" y="82"/>
                  </a:cubicBezTo>
                  <a:cubicBezTo>
                    <a:pt x="102" y="86"/>
                    <a:pt x="99" y="90"/>
                    <a:pt x="96" y="92"/>
                  </a:cubicBezTo>
                  <a:cubicBezTo>
                    <a:pt x="94" y="92"/>
                    <a:pt x="89" y="90"/>
                    <a:pt x="86" y="88"/>
                  </a:cubicBezTo>
                  <a:cubicBezTo>
                    <a:pt x="74" y="75"/>
                    <a:pt x="62" y="63"/>
                    <a:pt x="50" y="50"/>
                  </a:cubicBezTo>
                  <a:cubicBezTo>
                    <a:pt x="37" y="36"/>
                    <a:pt x="21" y="35"/>
                    <a:pt x="0" y="42"/>
                  </a:cubicBezTo>
                  <a:cubicBezTo>
                    <a:pt x="4" y="27"/>
                    <a:pt x="7" y="15"/>
                    <a:pt x="11" y="3"/>
                  </a:cubicBezTo>
                  <a:cubicBezTo>
                    <a:pt x="11" y="1"/>
                    <a:pt x="21" y="0"/>
                    <a:pt x="22" y="1"/>
                  </a:cubicBezTo>
                  <a:cubicBezTo>
                    <a:pt x="36" y="21"/>
                    <a:pt x="44" y="24"/>
                    <a:pt x="65" y="19"/>
                  </a:cubicBezTo>
                  <a:cubicBezTo>
                    <a:pt x="84" y="14"/>
                    <a:pt x="103" y="8"/>
                    <a:pt x="12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6" name="Freeform 72">
              <a:extLst>
                <a:ext uri="{FF2B5EF4-FFF2-40B4-BE49-F238E27FC236}">
                  <a16:creationId xmlns:a16="http://schemas.microsoft.com/office/drawing/2014/main" id="{D0DD4D10-1656-40C1-B205-895F2F9E661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60576" y="2116138"/>
              <a:ext cx="352425" cy="379413"/>
            </a:xfrm>
            <a:custGeom>
              <a:avLst/>
              <a:gdLst>
                <a:gd name="T0" fmla="*/ 76 w 107"/>
                <a:gd name="T1" fmla="*/ 0 h 115"/>
                <a:gd name="T2" fmla="*/ 94 w 107"/>
                <a:gd name="T3" fmla="*/ 50 h 115"/>
                <a:gd name="T4" fmla="*/ 97 w 107"/>
                <a:gd name="T5" fmla="*/ 58 h 115"/>
                <a:gd name="T6" fmla="*/ 71 w 107"/>
                <a:gd name="T7" fmla="*/ 109 h 115"/>
                <a:gd name="T8" fmla="*/ 24 w 107"/>
                <a:gd name="T9" fmla="*/ 85 h 115"/>
                <a:gd name="T10" fmla="*/ 2 w 107"/>
                <a:gd name="T11" fmla="*/ 39 h 115"/>
                <a:gd name="T12" fmla="*/ 1 w 107"/>
                <a:gd name="T13" fmla="*/ 30 h 115"/>
                <a:gd name="T14" fmla="*/ 30 w 107"/>
                <a:gd name="T15" fmla="*/ 18 h 115"/>
                <a:gd name="T16" fmla="*/ 49 w 107"/>
                <a:gd name="T17" fmla="*/ 86 h 115"/>
                <a:gd name="T18" fmla="*/ 84 w 107"/>
                <a:gd name="T19" fmla="*/ 94 h 115"/>
                <a:gd name="T20" fmla="*/ 87 w 107"/>
                <a:gd name="T21" fmla="*/ 80 h 115"/>
                <a:gd name="T22" fmla="*/ 62 w 107"/>
                <a:gd name="T23" fmla="*/ 18 h 115"/>
                <a:gd name="T24" fmla="*/ 72 w 107"/>
                <a:gd name="T25" fmla="*/ 0 h 115"/>
                <a:gd name="T26" fmla="*/ 76 w 107"/>
                <a:gd name="T27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7" h="115">
                  <a:moveTo>
                    <a:pt x="76" y="0"/>
                  </a:moveTo>
                  <a:cubicBezTo>
                    <a:pt x="82" y="18"/>
                    <a:pt x="88" y="34"/>
                    <a:pt x="94" y="50"/>
                  </a:cubicBezTo>
                  <a:cubicBezTo>
                    <a:pt x="95" y="53"/>
                    <a:pt x="96" y="56"/>
                    <a:pt x="97" y="58"/>
                  </a:cubicBezTo>
                  <a:cubicBezTo>
                    <a:pt x="107" y="98"/>
                    <a:pt x="102" y="101"/>
                    <a:pt x="71" y="109"/>
                  </a:cubicBezTo>
                  <a:cubicBezTo>
                    <a:pt x="45" y="115"/>
                    <a:pt x="34" y="109"/>
                    <a:pt x="24" y="85"/>
                  </a:cubicBezTo>
                  <a:cubicBezTo>
                    <a:pt x="17" y="69"/>
                    <a:pt x="9" y="54"/>
                    <a:pt x="2" y="39"/>
                  </a:cubicBezTo>
                  <a:cubicBezTo>
                    <a:pt x="0" y="36"/>
                    <a:pt x="0" y="30"/>
                    <a:pt x="1" y="30"/>
                  </a:cubicBezTo>
                  <a:cubicBezTo>
                    <a:pt x="10" y="25"/>
                    <a:pt x="20" y="21"/>
                    <a:pt x="30" y="18"/>
                  </a:cubicBezTo>
                  <a:cubicBezTo>
                    <a:pt x="24" y="46"/>
                    <a:pt x="41" y="65"/>
                    <a:pt x="49" y="86"/>
                  </a:cubicBezTo>
                  <a:cubicBezTo>
                    <a:pt x="54" y="100"/>
                    <a:pt x="72" y="103"/>
                    <a:pt x="84" y="94"/>
                  </a:cubicBezTo>
                  <a:cubicBezTo>
                    <a:pt x="87" y="91"/>
                    <a:pt x="89" y="84"/>
                    <a:pt x="87" y="80"/>
                  </a:cubicBezTo>
                  <a:cubicBezTo>
                    <a:pt x="80" y="59"/>
                    <a:pt x="71" y="38"/>
                    <a:pt x="62" y="18"/>
                  </a:cubicBezTo>
                  <a:cubicBezTo>
                    <a:pt x="55" y="3"/>
                    <a:pt x="56" y="1"/>
                    <a:pt x="72" y="0"/>
                  </a:cubicBezTo>
                  <a:cubicBezTo>
                    <a:pt x="74" y="0"/>
                    <a:pt x="76" y="0"/>
                    <a:pt x="7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7" name="Freeform 73">
              <a:extLst>
                <a:ext uri="{FF2B5EF4-FFF2-40B4-BE49-F238E27FC236}">
                  <a16:creationId xmlns:a16="http://schemas.microsoft.com/office/drawing/2014/main" id="{F8D0021A-1942-4312-A0FB-32A40404ADC3}"/>
                </a:ext>
              </a:extLst>
            </p:cNvPr>
            <p:cNvSpPr>
              <a:spLocks/>
            </p:cNvSpPr>
            <p:nvPr/>
          </p:nvSpPr>
          <p:spPr bwMode="auto">
            <a:xfrm>
              <a:off x="3876676" y="3416300"/>
              <a:ext cx="385763" cy="319088"/>
            </a:xfrm>
            <a:custGeom>
              <a:avLst/>
              <a:gdLst>
                <a:gd name="T0" fmla="*/ 8 w 117"/>
                <a:gd name="T1" fmla="*/ 72 h 97"/>
                <a:gd name="T2" fmla="*/ 14 w 117"/>
                <a:gd name="T3" fmla="*/ 25 h 97"/>
                <a:gd name="T4" fmla="*/ 93 w 117"/>
                <a:gd name="T5" fmla="*/ 40 h 97"/>
                <a:gd name="T6" fmla="*/ 101 w 117"/>
                <a:gd name="T7" fmla="*/ 24 h 97"/>
                <a:gd name="T8" fmla="*/ 94 w 117"/>
                <a:gd name="T9" fmla="*/ 9 h 97"/>
                <a:gd name="T10" fmla="*/ 116 w 117"/>
                <a:gd name="T11" fmla="*/ 0 h 97"/>
                <a:gd name="T12" fmla="*/ 116 w 117"/>
                <a:gd name="T13" fmla="*/ 83 h 97"/>
                <a:gd name="T14" fmla="*/ 93 w 117"/>
                <a:gd name="T15" fmla="*/ 93 h 97"/>
                <a:gd name="T16" fmla="*/ 96 w 117"/>
                <a:gd name="T17" fmla="*/ 82 h 97"/>
                <a:gd name="T18" fmla="*/ 84 w 117"/>
                <a:gd name="T19" fmla="*/ 63 h 97"/>
                <a:gd name="T20" fmla="*/ 62 w 117"/>
                <a:gd name="T21" fmla="*/ 61 h 97"/>
                <a:gd name="T22" fmla="*/ 8 w 117"/>
                <a:gd name="T23" fmla="*/ 72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7" h="97">
                  <a:moveTo>
                    <a:pt x="8" y="72"/>
                  </a:moveTo>
                  <a:cubicBezTo>
                    <a:pt x="0" y="51"/>
                    <a:pt x="2" y="40"/>
                    <a:pt x="14" y="25"/>
                  </a:cubicBezTo>
                  <a:cubicBezTo>
                    <a:pt x="38" y="42"/>
                    <a:pt x="66" y="37"/>
                    <a:pt x="93" y="40"/>
                  </a:cubicBezTo>
                  <a:cubicBezTo>
                    <a:pt x="102" y="42"/>
                    <a:pt x="106" y="32"/>
                    <a:pt x="101" y="24"/>
                  </a:cubicBezTo>
                  <a:cubicBezTo>
                    <a:pt x="99" y="19"/>
                    <a:pt x="97" y="14"/>
                    <a:pt x="94" y="9"/>
                  </a:cubicBezTo>
                  <a:cubicBezTo>
                    <a:pt x="101" y="6"/>
                    <a:pt x="108" y="3"/>
                    <a:pt x="116" y="0"/>
                  </a:cubicBezTo>
                  <a:cubicBezTo>
                    <a:pt x="116" y="30"/>
                    <a:pt x="117" y="57"/>
                    <a:pt x="116" y="83"/>
                  </a:cubicBezTo>
                  <a:cubicBezTo>
                    <a:pt x="115" y="97"/>
                    <a:pt x="102" y="89"/>
                    <a:pt x="93" y="93"/>
                  </a:cubicBezTo>
                  <a:cubicBezTo>
                    <a:pt x="95" y="88"/>
                    <a:pt x="95" y="85"/>
                    <a:pt x="96" y="82"/>
                  </a:cubicBezTo>
                  <a:cubicBezTo>
                    <a:pt x="104" y="64"/>
                    <a:pt x="103" y="63"/>
                    <a:pt x="84" y="63"/>
                  </a:cubicBezTo>
                  <a:cubicBezTo>
                    <a:pt x="77" y="63"/>
                    <a:pt x="69" y="63"/>
                    <a:pt x="62" y="61"/>
                  </a:cubicBezTo>
                  <a:cubicBezTo>
                    <a:pt x="43" y="56"/>
                    <a:pt x="25" y="57"/>
                    <a:pt x="8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8" name="Freeform 74">
              <a:extLst>
                <a:ext uri="{FF2B5EF4-FFF2-40B4-BE49-F238E27FC236}">
                  <a16:creationId xmlns:a16="http://schemas.microsoft.com/office/drawing/2014/main" id="{53E2F649-6725-43D2-9DC0-EFA2C0375BC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50976" y="2773363"/>
              <a:ext cx="371475" cy="315913"/>
            </a:xfrm>
            <a:custGeom>
              <a:avLst/>
              <a:gdLst>
                <a:gd name="T0" fmla="*/ 113 w 113"/>
                <a:gd name="T1" fmla="*/ 18 h 96"/>
                <a:gd name="T2" fmla="*/ 96 w 113"/>
                <a:gd name="T3" fmla="*/ 32 h 96"/>
                <a:gd name="T4" fmla="*/ 70 w 113"/>
                <a:gd name="T5" fmla="*/ 31 h 96"/>
                <a:gd name="T6" fmla="*/ 62 w 113"/>
                <a:gd name="T7" fmla="*/ 52 h 96"/>
                <a:gd name="T8" fmla="*/ 86 w 113"/>
                <a:gd name="T9" fmla="*/ 75 h 96"/>
                <a:gd name="T10" fmla="*/ 71 w 113"/>
                <a:gd name="T11" fmla="*/ 94 h 96"/>
                <a:gd name="T12" fmla="*/ 59 w 113"/>
                <a:gd name="T13" fmla="*/ 91 h 96"/>
                <a:gd name="T14" fmla="*/ 2 w 113"/>
                <a:gd name="T15" fmla="*/ 16 h 96"/>
                <a:gd name="T16" fmla="*/ 1 w 113"/>
                <a:gd name="T17" fmla="*/ 4 h 96"/>
                <a:gd name="T18" fmla="*/ 12 w 113"/>
                <a:gd name="T19" fmla="*/ 1 h 96"/>
                <a:gd name="T20" fmla="*/ 113 w 113"/>
                <a:gd name="T21" fmla="*/ 18 h 96"/>
                <a:gd name="T22" fmla="*/ 22 w 113"/>
                <a:gd name="T23" fmla="*/ 15 h 96"/>
                <a:gd name="T24" fmla="*/ 45 w 113"/>
                <a:gd name="T25" fmla="*/ 43 h 96"/>
                <a:gd name="T26" fmla="*/ 55 w 113"/>
                <a:gd name="T27" fmla="*/ 23 h 96"/>
                <a:gd name="T28" fmla="*/ 22 w 113"/>
                <a:gd name="T29" fmla="*/ 15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3" h="96">
                  <a:moveTo>
                    <a:pt x="113" y="18"/>
                  </a:moveTo>
                  <a:cubicBezTo>
                    <a:pt x="113" y="34"/>
                    <a:pt x="108" y="38"/>
                    <a:pt x="96" y="32"/>
                  </a:cubicBezTo>
                  <a:cubicBezTo>
                    <a:pt x="87" y="28"/>
                    <a:pt x="78" y="21"/>
                    <a:pt x="70" y="31"/>
                  </a:cubicBezTo>
                  <a:cubicBezTo>
                    <a:pt x="65" y="37"/>
                    <a:pt x="60" y="47"/>
                    <a:pt x="62" y="52"/>
                  </a:cubicBezTo>
                  <a:cubicBezTo>
                    <a:pt x="66" y="60"/>
                    <a:pt x="76" y="66"/>
                    <a:pt x="86" y="75"/>
                  </a:cubicBezTo>
                  <a:cubicBezTo>
                    <a:pt x="83" y="79"/>
                    <a:pt x="78" y="87"/>
                    <a:pt x="71" y="94"/>
                  </a:cubicBezTo>
                  <a:cubicBezTo>
                    <a:pt x="69" y="96"/>
                    <a:pt x="61" y="93"/>
                    <a:pt x="59" y="91"/>
                  </a:cubicBezTo>
                  <a:cubicBezTo>
                    <a:pt x="40" y="66"/>
                    <a:pt x="21" y="41"/>
                    <a:pt x="2" y="16"/>
                  </a:cubicBezTo>
                  <a:cubicBezTo>
                    <a:pt x="0" y="13"/>
                    <a:pt x="0" y="7"/>
                    <a:pt x="1" y="4"/>
                  </a:cubicBezTo>
                  <a:cubicBezTo>
                    <a:pt x="3" y="2"/>
                    <a:pt x="9" y="0"/>
                    <a:pt x="12" y="1"/>
                  </a:cubicBezTo>
                  <a:cubicBezTo>
                    <a:pt x="46" y="6"/>
                    <a:pt x="79" y="12"/>
                    <a:pt x="113" y="18"/>
                  </a:cubicBezTo>
                  <a:close/>
                  <a:moveTo>
                    <a:pt x="22" y="15"/>
                  </a:moveTo>
                  <a:cubicBezTo>
                    <a:pt x="31" y="26"/>
                    <a:pt x="37" y="34"/>
                    <a:pt x="45" y="43"/>
                  </a:cubicBezTo>
                  <a:cubicBezTo>
                    <a:pt x="48" y="35"/>
                    <a:pt x="51" y="29"/>
                    <a:pt x="55" y="23"/>
                  </a:cubicBezTo>
                  <a:cubicBezTo>
                    <a:pt x="44" y="20"/>
                    <a:pt x="35" y="18"/>
                    <a:pt x="22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9" name="Freeform 75">
              <a:extLst>
                <a:ext uri="{FF2B5EF4-FFF2-40B4-BE49-F238E27FC236}">
                  <a16:creationId xmlns:a16="http://schemas.microsoft.com/office/drawing/2014/main" id="{C7EC3662-0236-4704-B34D-E7576E60FDC3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7626" y="3132138"/>
              <a:ext cx="422275" cy="257175"/>
            </a:xfrm>
            <a:custGeom>
              <a:avLst/>
              <a:gdLst>
                <a:gd name="T0" fmla="*/ 23 w 128"/>
                <a:gd name="T1" fmla="*/ 30 h 78"/>
                <a:gd name="T2" fmla="*/ 82 w 128"/>
                <a:gd name="T3" fmla="*/ 22 h 78"/>
                <a:gd name="T4" fmla="*/ 108 w 128"/>
                <a:gd name="T5" fmla="*/ 0 h 78"/>
                <a:gd name="T6" fmla="*/ 119 w 128"/>
                <a:gd name="T7" fmla="*/ 13 h 78"/>
                <a:gd name="T8" fmla="*/ 126 w 128"/>
                <a:gd name="T9" fmla="*/ 39 h 78"/>
                <a:gd name="T10" fmla="*/ 113 w 128"/>
                <a:gd name="T11" fmla="*/ 52 h 78"/>
                <a:gd name="T12" fmla="*/ 46 w 128"/>
                <a:gd name="T13" fmla="*/ 54 h 78"/>
                <a:gd name="T14" fmla="*/ 21 w 128"/>
                <a:gd name="T15" fmla="*/ 70 h 78"/>
                <a:gd name="T16" fmla="*/ 7 w 128"/>
                <a:gd name="T17" fmla="*/ 69 h 78"/>
                <a:gd name="T18" fmla="*/ 1 w 128"/>
                <a:gd name="T19" fmla="*/ 26 h 78"/>
                <a:gd name="T20" fmla="*/ 8 w 128"/>
                <a:gd name="T21" fmla="*/ 16 h 78"/>
                <a:gd name="T22" fmla="*/ 23 w 128"/>
                <a:gd name="T23" fmla="*/ 3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8" h="78">
                  <a:moveTo>
                    <a:pt x="23" y="30"/>
                  </a:moveTo>
                  <a:cubicBezTo>
                    <a:pt x="41" y="28"/>
                    <a:pt x="62" y="25"/>
                    <a:pt x="82" y="22"/>
                  </a:cubicBezTo>
                  <a:cubicBezTo>
                    <a:pt x="95" y="21"/>
                    <a:pt x="105" y="18"/>
                    <a:pt x="108" y="0"/>
                  </a:cubicBezTo>
                  <a:cubicBezTo>
                    <a:pt x="113" y="6"/>
                    <a:pt x="118" y="9"/>
                    <a:pt x="119" y="13"/>
                  </a:cubicBezTo>
                  <a:cubicBezTo>
                    <a:pt x="122" y="21"/>
                    <a:pt x="124" y="30"/>
                    <a:pt x="126" y="39"/>
                  </a:cubicBezTo>
                  <a:cubicBezTo>
                    <a:pt x="128" y="49"/>
                    <a:pt x="122" y="56"/>
                    <a:pt x="113" y="52"/>
                  </a:cubicBezTo>
                  <a:cubicBezTo>
                    <a:pt x="90" y="40"/>
                    <a:pt x="68" y="51"/>
                    <a:pt x="46" y="54"/>
                  </a:cubicBezTo>
                  <a:cubicBezTo>
                    <a:pt x="35" y="55"/>
                    <a:pt x="25" y="57"/>
                    <a:pt x="21" y="70"/>
                  </a:cubicBezTo>
                  <a:cubicBezTo>
                    <a:pt x="19" y="77"/>
                    <a:pt x="9" y="78"/>
                    <a:pt x="7" y="69"/>
                  </a:cubicBezTo>
                  <a:cubicBezTo>
                    <a:pt x="3" y="55"/>
                    <a:pt x="2" y="41"/>
                    <a:pt x="1" y="26"/>
                  </a:cubicBezTo>
                  <a:cubicBezTo>
                    <a:pt x="0" y="23"/>
                    <a:pt x="5" y="20"/>
                    <a:pt x="8" y="16"/>
                  </a:cubicBezTo>
                  <a:cubicBezTo>
                    <a:pt x="12" y="20"/>
                    <a:pt x="17" y="24"/>
                    <a:pt x="23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0" name="Freeform 76">
              <a:extLst>
                <a:ext uri="{FF2B5EF4-FFF2-40B4-BE49-F238E27FC236}">
                  <a16:creationId xmlns:a16="http://schemas.microsoft.com/office/drawing/2014/main" id="{A709C433-54D8-4911-B136-3C0CC3B3A595}"/>
                </a:ext>
              </a:extLst>
            </p:cNvPr>
            <p:cNvSpPr>
              <a:spLocks/>
            </p:cNvSpPr>
            <p:nvPr/>
          </p:nvSpPr>
          <p:spPr bwMode="auto">
            <a:xfrm>
              <a:off x="1839913" y="4432300"/>
              <a:ext cx="285750" cy="331788"/>
            </a:xfrm>
            <a:custGeom>
              <a:avLst/>
              <a:gdLst>
                <a:gd name="T0" fmla="*/ 19 w 87"/>
                <a:gd name="T1" fmla="*/ 100 h 101"/>
                <a:gd name="T2" fmla="*/ 6 w 87"/>
                <a:gd name="T3" fmla="*/ 81 h 101"/>
                <a:gd name="T4" fmla="*/ 31 w 87"/>
                <a:gd name="T5" fmla="*/ 46 h 101"/>
                <a:gd name="T6" fmla="*/ 29 w 87"/>
                <a:gd name="T7" fmla="*/ 18 h 101"/>
                <a:gd name="T8" fmla="*/ 28 w 87"/>
                <a:gd name="T9" fmla="*/ 6 h 101"/>
                <a:gd name="T10" fmla="*/ 42 w 87"/>
                <a:gd name="T11" fmla="*/ 1 h 101"/>
                <a:gd name="T12" fmla="*/ 64 w 87"/>
                <a:gd name="T13" fmla="*/ 1 h 101"/>
                <a:gd name="T14" fmla="*/ 87 w 87"/>
                <a:gd name="T15" fmla="*/ 3 h 101"/>
                <a:gd name="T16" fmla="*/ 82 w 87"/>
                <a:gd name="T17" fmla="*/ 22 h 101"/>
                <a:gd name="T18" fmla="*/ 32 w 87"/>
                <a:gd name="T19" fmla="*/ 92 h 101"/>
                <a:gd name="T20" fmla="*/ 19 w 87"/>
                <a:gd name="T21" fmla="*/ 10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7" h="101">
                  <a:moveTo>
                    <a:pt x="19" y="100"/>
                  </a:moveTo>
                  <a:cubicBezTo>
                    <a:pt x="6" y="101"/>
                    <a:pt x="0" y="90"/>
                    <a:pt x="6" y="81"/>
                  </a:cubicBezTo>
                  <a:cubicBezTo>
                    <a:pt x="13" y="69"/>
                    <a:pt x="22" y="57"/>
                    <a:pt x="31" y="46"/>
                  </a:cubicBezTo>
                  <a:cubicBezTo>
                    <a:pt x="39" y="36"/>
                    <a:pt x="44" y="27"/>
                    <a:pt x="29" y="18"/>
                  </a:cubicBezTo>
                  <a:cubicBezTo>
                    <a:pt x="27" y="17"/>
                    <a:pt x="26" y="8"/>
                    <a:pt x="28" y="6"/>
                  </a:cubicBezTo>
                  <a:cubicBezTo>
                    <a:pt x="31" y="3"/>
                    <a:pt x="37" y="1"/>
                    <a:pt x="42" y="1"/>
                  </a:cubicBezTo>
                  <a:cubicBezTo>
                    <a:pt x="49" y="0"/>
                    <a:pt x="56" y="0"/>
                    <a:pt x="64" y="1"/>
                  </a:cubicBezTo>
                  <a:cubicBezTo>
                    <a:pt x="72" y="1"/>
                    <a:pt x="79" y="2"/>
                    <a:pt x="87" y="3"/>
                  </a:cubicBezTo>
                  <a:cubicBezTo>
                    <a:pt x="86" y="9"/>
                    <a:pt x="86" y="17"/>
                    <a:pt x="82" y="22"/>
                  </a:cubicBezTo>
                  <a:cubicBezTo>
                    <a:pt x="66" y="46"/>
                    <a:pt x="49" y="69"/>
                    <a:pt x="32" y="92"/>
                  </a:cubicBezTo>
                  <a:cubicBezTo>
                    <a:pt x="28" y="97"/>
                    <a:pt x="21" y="99"/>
                    <a:pt x="19" y="1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1" name="Freeform 77">
              <a:extLst>
                <a:ext uri="{FF2B5EF4-FFF2-40B4-BE49-F238E27FC236}">
                  <a16:creationId xmlns:a16="http://schemas.microsoft.com/office/drawing/2014/main" id="{F7B7899A-2243-48D4-BD6F-4435ADD52EB7}"/>
                </a:ext>
              </a:extLst>
            </p:cNvPr>
            <p:cNvSpPr>
              <a:spLocks/>
            </p:cNvSpPr>
            <p:nvPr/>
          </p:nvSpPr>
          <p:spPr bwMode="auto">
            <a:xfrm>
              <a:off x="3076576" y="2082800"/>
              <a:ext cx="300038" cy="366713"/>
            </a:xfrm>
            <a:custGeom>
              <a:avLst/>
              <a:gdLst>
                <a:gd name="T0" fmla="*/ 91 w 91"/>
                <a:gd name="T1" fmla="*/ 27 h 111"/>
                <a:gd name="T2" fmla="*/ 40 w 91"/>
                <a:gd name="T3" fmla="*/ 89 h 111"/>
                <a:gd name="T4" fmla="*/ 16 w 91"/>
                <a:gd name="T5" fmla="*/ 104 h 111"/>
                <a:gd name="T6" fmla="*/ 6 w 91"/>
                <a:gd name="T7" fmla="*/ 78 h 111"/>
                <a:gd name="T8" fmla="*/ 0 w 91"/>
                <a:gd name="T9" fmla="*/ 15 h 111"/>
                <a:gd name="T10" fmla="*/ 4 w 91"/>
                <a:gd name="T11" fmla="*/ 0 h 111"/>
                <a:gd name="T12" fmla="*/ 29 w 91"/>
                <a:gd name="T13" fmla="*/ 5 h 111"/>
                <a:gd name="T14" fmla="*/ 28 w 91"/>
                <a:gd name="T15" fmla="*/ 19 h 111"/>
                <a:gd name="T16" fmla="*/ 25 w 91"/>
                <a:gd name="T17" fmla="*/ 70 h 111"/>
                <a:gd name="T18" fmla="*/ 38 w 91"/>
                <a:gd name="T19" fmla="*/ 72 h 111"/>
                <a:gd name="T20" fmla="*/ 66 w 91"/>
                <a:gd name="T21" fmla="*/ 26 h 111"/>
                <a:gd name="T22" fmla="*/ 91 w 91"/>
                <a:gd name="T23" fmla="*/ 27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1" h="111">
                  <a:moveTo>
                    <a:pt x="91" y="27"/>
                  </a:moveTo>
                  <a:cubicBezTo>
                    <a:pt x="74" y="48"/>
                    <a:pt x="57" y="69"/>
                    <a:pt x="40" y="89"/>
                  </a:cubicBezTo>
                  <a:cubicBezTo>
                    <a:pt x="33" y="97"/>
                    <a:pt x="27" y="111"/>
                    <a:pt x="16" y="104"/>
                  </a:cubicBezTo>
                  <a:cubicBezTo>
                    <a:pt x="10" y="101"/>
                    <a:pt x="8" y="87"/>
                    <a:pt x="6" y="78"/>
                  </a:cubicBezTo>
                  <a:cubicBezTo>
                    <a:pt x="4" y="57"/>
                    <a:pt x="2" y="36"/>
                    <a:pt x="0" y="15"/>
                  </a:cubicBezTo>
                  <a:cubicBezTo>
                    <a:pt x="0" y="10"/>
                    <a:pt x="3" y="0"/>
                    <a:pt x="4" y="0"/>
                  </a:cubicBezTo>
                  <a:cubicBezTo>
                    <a:pt x="12" y="0"/>
                    <a:pt x="21" y="2"/>
                    <a:pt x="29" y="5"/>
                  </a:cubicBezTo>
                  <a:cubicBezTo>
                    <a:pt x="30" y="5"/>
                    <a:pt x="28" y="14"/>
                    <a:pt x="28" y="19"/>
                  </a:cubicBezTo>
                  <a:cubicBezTo>
                    <a:pt x="27" y="36"/>
                    <a:pt x="25" y="53"/>
                    <a:pt x="25" y="70"/>
                  </a:cubicBezTo>
                  <a:cubicBezTo>
                    <a:pt x="26" y="78"/>
                    <a:pt x="33" y="80"/>
                    <a:pt x="38" y="72"/>
                  </a:cubicBezTo>
                  <a:cubicBezTo>
                    <a:pt x="47" y="57"/>
                    <a:pt x="63" y="46"/>
                    <a:pt x="66" y="26"/>
                  </a:cubicBezTo>
                  <a:cubicBezTo>
                    <a:pt x="68" y="15"/>
                    <a:pt x="81" y="16"/>
                    <a:pt x="91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2" name="Freeform 78">
              <a:extLst>
                <a:ext uri="{FF2B5EF4-FFF2-40B4-BE49-F238E27FC236}">
                  <a16:creationId xmlns:a16="http://schemas.microsoft.com/office/drawing/2014/main" id="{F15B497D-2FCE-44B2-854F-BB52986DD921}"/>
                </a:ext>
              </a:extLst>
            </p:cNvPr>
            <p:cNvSpPr>
              <a:spLocks/>
            </p:cNvSpPr>
            <p:nvPr/>
          </p:nvSpPr>
          <p:spPr bwMode="auto">
            <a:xfrm>
              <a:off x="2822576" y="2033588"/>
              <a:ext cx="131763" cy="346075"/>
            </a:xfrm>
            <a:custGeom>
              <a:avLst/>
              <a:gdLst>
                <a:gd name="T0" fmla="*/ 40 w 40"/>
                <a:gd name="T1" fmla="*/ 5 h 105"/>
                <a:gd name="T2" fmla="*/ 30 w 40"/>
                <a:gd name="T3" fmla="*/ 102 h 105"/>
                <a:gd name="T4" fmla="*/ 0 w 40"/>
                <a:gd name="T5" fmla="*/ 105 h 105"/>
                <a:gd name="T6" fmla="*/ 9 w 40"/>
                <a:gd name="T7" fmla="*/ 56 h 105"/>
                <a:gd name="T8" fmla="*/ 8 w 40"/>
                <a:gd name="T9" fmla="*/ 16 h 105"/>
                <a:gd name="T10" fmla="*/ 9 w 40"/>
                <a:gd name="T11" fmla="*/ 3 h 105"/>
                <a:gd name="T12" fmla="*/ 22 w 40"/>
                <a:gd name="T13" fmla="*/ 1 h 105"/>
                <a:gd name="T14" fmla="*/ 40 w 40"/>
                <a:gd name="T15" fmla="*/ 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105">
                  <a:moveTo>
                    <a:pt x="40" y="5"/>
                  </a:moveTo>
                  <a:cubicBezTo>
                    <a:pt x="36" y="38"/>
                    <a:pt x="33" y="69"/>
                    <a:pt x="30" y="102"/>
                  </a:cubicBezTo>
                  <a:cubicBezTo>
                    <a:pt x="23" y="103"/>
                    <a:pt x="12" y="104"/>
                    <a:pt x="0" y="105"/>
                  </a:cubicBezTo>
                  <a:cubicBezTo>
                    <a:pt x="3" y="87"/>
                    <a:pt x="8" y="72"/>
                    <a:pt x="9" y="56"/>
                  </a:cubicBezTo>
                  <a:cubicBezTo>
                    <a:pt x="10" y="43"/>
                    <a:pt x="8" y="30"/>
                    <a:pt x="8" y="16"/>
                  </a:cubicBezTo>
                  <a:cubicBezTo>
                    <a:pt x="8" y="12"/>
                    <a:pt x="7" y="6"/>
                    <a:pt x="9" y="3"/>
                  </a:cubicBezTo>
                  <a:cubicBezTo>
                    <a:pt x="12" y="0"/>
                    <a:pt x="18" y="0"/>
                    <a:pt x="22" y="1"/>
                  </a:cubicBezTo>
                  <a:cubicBezTo>
                    <a:pt x="29" y="2"/>
                    <a:pt x="36" y="4"/>
                    <a:pt x="40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3" name="Freeform 79">
              <a:extLst>
                <a:ext uri="{FF2B5EF4-FFF2-40B4-BE49-F238E27FC236}">
                  <a16:creationId xmlns:a16="http://schemas.microsoft.com/office/drawing/2014/main" id="{3AD567F8-E04E-42BA-B975-FCF385060E3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49551" y="3630613"/>
              <a:ext cx="741363" cy="711200"/>
            </a:xfrm>
            <a:custGeom>
              <a:avLst/>
              <a:gdLst>
                <a:gd name="T0" fmla="*/ 89 w 225"/>
                <a:gd name="T1" fmla="*/ 97 h 216"/>
                <a:gd name="T2" fmla="*/ 47 w 225"/>
                <a:gd name="T3" fmla="*/ 105 h 216"/>
                <a:gd name="T4" fmla="*/ 5 w 225"/>
                <a:gd name="T5" fmla="*/ 116 h 216"/>
                <a:gd name="T6" fmla="*/ 19 w 225"/>
                <a:gd name="T7" fmla="*/ 83 h 216"/>
                <a:gd name="T8" fmla="*/ 83 w 225"/>
                <a:gd name="T9" fmla="*/ 60 h 216"/>
                <a:gd name="T10" fmla="*/ 96 w 225"/>
                <a:gd name="T11" fmla="*/ 57 h 216"/>
                <a:gd name="T12" fmla="*/ 96 w 225"/>
                <a:gd name="T13" fmla="*/ 50 h 216"/>
                <a:gd name="T14" fmla="*/ 65 w 225"/>
                <a:gd name="T15" fmla="*/ 48 h 216"/>
                <a:gd name="T16" fmla="*/ 42 w 225"/>
                <a:gd name="T17" fmla="*/ 39 h 216"/>
                <a:gd name="T18" fmla="*/ 62 w 225"/>
                <a:gd name="T19" fmla="*/ 13 h 216"/>
                <a:gd name="T20" fmla="*/ 152 w 225"/>
                <a:gd name="T21" fmla="*/ 6 h 216"/>
                <a:gd name="T22" fmla="*/ 154 w 225"/>
                <a:gd name="T23" fmla="*/ 12 h 216"/>
                <a:gd name="T24" fmla="*/ 146 w 225"/>
                <a:gd name="T25" fmla="*/ 32 h 216"/>
                <a:gd name="T26" fmla="*/ 145 w 225"/>
                <a:gd name="T27" fmla="*/ 46 h 216"/>
                <a:gd name="T28" fmla="*/ 159 w 225"/>
                <a:gd name="T29" fmla="*/ 45 h 216"/>
                <a:gd name="T30" fmla="*/ 187 w 225"/>
                <a:gd name="T31" fmla="*/ 23 h 216"/>
                <a:gd name="T32" fmla="*/ 203 w 225"/>
                <a:gd name="T33" fmla="*/ 6 h 216"/>
                <a:gd name="T34" fmla="*/ 224 w 225"/>
                <a:gd name="T35" fmla="*/ 17 h 216"/>
                <a:gd name="T36" fmla="*/ 217 w 225"/>
                <a:gd name="T37" fmla="*/ 106 h 216"/>
                <a:gd name="T38" fmla="*/ 171 w 225"/>
                <a:gd name="T39" fmla="*/ 135 h 216"/>
                <a:gd name="T40" fmla="*/ 139 w 225"/>
                <a:gd name="T41" fmla="*/ 141 h 216"/>
                <a:gd name="T42" fmla="*/ 156 w 225"/>
                <a:gd name="T43" fmla="*/ 180 h 216"/>
                <a:gd name="T44" fmla="*/ 161 w 225"/>
                <a:gd name="T45" fmla="*/ 197 h 216"/>
                <a:gd name="T46" fmla="*/ 159 w 225"/>
                <a:gd name="T47" fmla="*/ 214 h 216"/>
                <a:gd name="T48" fmla="*/ 139 w 225"/>
                <a:gd name="T49" fmla="*/ 212 h 216"/>
                <a:gd name="T50" fmla="*/ 97 w 225"/>
                <a:gd name="T51" fmla="*/ 166 h 216"/>
                <a:gd name="T52" fmla="*/ 73 w 225"/>
                <a:gd name="T53" fmla="*/ 159 h 216"/>
                <a:gd name="T54" fmla="*/ 24 w 225"/>
                <a:gd name="T55" fmla="*/ 178 h 216"/>
                <a:gd name="T56" fmla="*/ 2 w 225"/>
                <a:gd name="T57" fmla="*/ 174 h 216"/>
                <a:gd name="T58" fmla="*/ 8 w 225"/>
                <a:gd name="T59" fmla="*/ 154 h 216"/>
                <a:gd name="T60" fmla="*/ 65 w 225"/>
                <a:gd name="T61" fmla="*/ 121 h 216"/>
                <a:gd name="T62" fmla="*/ 89 w 225"/>
                <a:gd name="T63" fmla="*/ 97 h 216"/>
                <a:gd name="T64" fmla="*/ 178 w 225"/>
                <a:gd name="T65" fmla="*/ 75 h 216"/>
                <a:gd name="T66" fmla="*/ 146 w 225"/>
                <a:gd name="T67" fmla="*/ 75 h 216"/>
                <a:gd name="T68" fmla="*/ 138 w 225"/>
                <a:gd name="T69" fmla="*/ 83 h 216"/>
                <a:gd name="T70" fmla="*/ 141 w 225"/>
                <a:gd name="T71" fmla="*/ 94 h 216"/>
                <a:gd name="T72" fmla="*/ 168 w 225"/>
                <a:gd name="T73" fmla="*/ 92 h 216"/>
                <a:gd name="T74" fmla="*/ 178 w 225"/>
                <a:gd name="T75" fmla="*/ 75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25" h="216">
                  <a:moveTo>
                    <a:pt x="89" y="97"/>
                  </a:moveTo>
                  <a:cubicBezTo>
                    <a:pt x="75" y="100"/>
                    <a:pt x="61" y="102"/>
                    <a:pt x="47" y="105"/>
                  </a:cubicBezTo>
                  <a:cubicBezTo>
                    <a:pt x="33" y="108"/>
                    <a:pt x="20" y="112"/>
                    <a:pt x="5" y="116"/>
                  </a:cubicBezTo>
                  <a:cubicBezTo>
                    <a:pt x="0" y="98"/>
                    <a:pt x="11" y="90"/>
                    <a:pt x="19" y="83"/>
                  </a:cubicBezTo>
                  <a:cubicBezTo>
                    <a:pt x="38" y="67"/>
                    <a:pt x="60" y="63"/>
                    <a:pt x="83" y="60"/>
                  </a:cubicBezTo>
                  <a:cubicBezTo>
                    <a:pt x="88" y="60"/>
                    <a:pt x="92" y="58"/>
                    <a:pt x="96" y="57"/>
                  </a:cubicBezTo>
                  <a:cubicBezTo>
                    <a:pt x="96" y="55"/>
                    <a:pt x="96" y="53"/>
                    <a:pt x="96" y="50"/>
                  </a:cubicBezTo>
                  <a:cubicBezTo>
                    <a:pt x="86" y="50"/>
                    <a:pt x="76" y="49"/>
                    <a:pt x="65" y="48"/>
                  </a:cubicBezTo>
                  <a:cubicBezTo>
                    <a:pt x="57" y="47"/>
                    <a:pt x="45" y="52"/>
                    <a:pt x="42" y="39"/>
                  </a:cubicBezTo>
                  <a:cubicBezTo>
                    <a:pt x="39" y="29"/>
                    <a:pt x="51" y="14"/>
                    <a:pt x="62" y="13"/>
                  </a:cubicBezTo>
                  <a:cubicBezTo>
                    <a:pt x="92" y="10"/>
                    <a:pt x="122" y="8"/>
                    <a:pt x="152" y="6"/>
                  </a:cubicBezTo>
                  <a:cubicBezTo>
                    <a:pt x="152" y="8"/>
                    <a:pt x="153" y="10"/>
                    <a:pt x="154" y="12"/>
                  </a:cubicBezTo>
                  <a:cubicBezTo>
                    <a:pt x="151" y="18"/>
                    <a:pt x="148" y="25"/>
                    <a:pt x="146" y="32"/>
                  </a:cubicBezTo>
                  <a:cubicBezTo>
                    <a:pt x="145" y="36"/>
                    <a:pt x="145" y="41"/>
                    <a:pt x="145" y="46"/>
                  </a:cubicBezTo>
                  <a:cubicBezTo>
                    <a:pt x="149" y="46"/>
                    <a:pt x="154" y="47"/>
                    <a:pt x="159" y="45"/>
                  </a:cubicBezTo>
                  <a:cubicBezTo>
                    <a:pt x="171" y="42"/>
                    <a:pt x="181" y="35"/>
                    <a:pt x="187" y="23"/>
                  </a:cubicBezTo>
                  <a:cubicBezTo>
                    <a:pt x="190" y="16"/>
                    <a:pt x="196" y="10"/>
                    <a:pt x="203" y="6"/>
                  </a:cubicBezTo>
                  <a:cubicBezTo>
                    <a:pt x="213" y="0"/>
                    <a:pt x="225" y="6"/>
                    <a:pt x="224" y="17"/>
                  </a:cubicBezTo>
                  <a:cubicBezTo>
                    <a:pt x="223" y="47"/>
                    <a:pt x="222" y="77"/>
                    <a:pt x="217" y="106"/>
                  </a:cubicBezTo>
                  <a:cubicBezTo>
                    <a:pt x="213" y="130"/>
                    <a:pt x="191" y="131"/>
                    <a:pt x="171" y="135"/>
                  </a:cubicBezTo>
                  <a:cubicBezTo>
                    <a:pt x="161" y="136"/>
                    <a:pt x="151" y="139"/>
                    <a:pt x="139" y="141"/>
                  </a:cubicBezTo>
                  <a:cubicBezTo>
                    <a:pt x="145" y="156"/>
                    <a:pt x="150" y="168"/>
                    <a:pt x="156" y="180"/>
                  </a:cubicBezTo>
                  <a:cubicBezTo>
                    <a:pt x="158" y="186"/>
                    <a:pt x="161" y="191"/>
                    <a:pt x="161" y="197"/>
                  </a:cubicBezTo>
                  <a:cubicBezTo>
                    <a:pt x="162" y="203"/>
                    <a:pt x="161" y="214"/>
                    <a:pt x="159" y="214"/>
                  </a:cubicBezTo>
                  <a:cubicBezTo>
                    <a:pt x="153" y="216"/>
                    <a:pt x="143" y="216"/>
                    <a:pt x="139" y="212"/>
                  </a:cubicBezTo>
                  <a:cubicBezTo>
                    <a:pt x="124" y="198"/>
                    <a:pt x="109" y="182"/>
                    <a:pt x="97" y="166"/>
                  </a:cubicBezTo>
                  <a:cubicBezTo>
                    <a:pt x="89" y="156"/>
                    <a:pt x="83" y="155"/>
                    <a:pt x="73" y="159"/>
                  </a:cubicBezTo>
                  <a:cubicBezTo>
                    <a:pt x="57" y="166"/>
                    <a:pt x="41" y="173"/>
                    <a:pt x="24" y="178"/>
                  </a:cubicBezTo>
                  <a:cubicBezTo>
                    <a:pt x="18" y="179"/>
                    <a:pt x="10" y="175"/>
                    <a:pt x="2" y="174"/>
                  </a:cubicBezTo>
                  <a:cubicBezTo>
                    <a:pt x="4" y="167"/>
                    <a:pt x="4" y="157"/>
                    <a:pt x="8" y="154"/>
                  </a:cubicBezTo>
                  <a:cubicBezTo>
                    <a:pt x="26" y="142"/>
                    <a:pt x="45" y="129"/>
                    <a:pt x="65" y="121"/>
                  </a:cubicBezTo>
                  <a:cubicBezTo>
                    <a:pt x="80" y="115"/>
                    <a:pt x="88" y="113"/>
                    <a:pt x="89" y="97"/>
                  </a:cubicBezTo>
                  <a:close/>
                  <a:moveTo>
                    <a:pt x="178" y="75"/>
                  </a:moveTo>
                  <a:cubicBezTo>
                    <a:pt x="164" y="75"/>
                    <a:pt x="155" y="74"/>
                    <a:pt x="146" y="75"/>
                  </a:cubicBezTo>
                  <a:cubicBezTo>
                    <a:pt x="143" y="75"/>
                    <a:pt x="139" y="80"/>
                    <a:pt x="138" y="83"/>
                  </a:cubicBezTo>
                  <a:cubicBezTo>
                    <a:pt x="137" y="86"/>
                    <a:pt x="140" y="94"/>
                    <a:pt x="141" y="94"/>
                  </a:cubicBezTo>
                  <a:cubicBezTo>
                    <a:pt x="150" y="94"/>
                    <a:pt x="160" y="94"/>
                    <a:pt x="168" y="92"/>
                  </a:cubicBezTo>
                  <a:cubicBezTo>
                    <a:pt x="172" y="90"/>
                    <a:pt x="173" y="83"/>
                    <a:pt x="178" y="7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4" name="Freeform 80">
              <a:extLst>
                <a:ext uri="{FF2B5EF4-FFF2-40B4-BE49-F238E27FC236}">
                  <a16:creationId xmlns:a16="http://schemas.microsoft.com/office/drawing/2014/main" id="{E5F08B08-72DA-4E81-AC88-A341709AAA3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28926" y="3336925"/>
              <a:ext cx="676275" cy="287338"/>
            </a:xfrm>
            <a:custGeom>
              <a:avLst/>
              <a:gdLst>
                <a:gd name="T0" fmla="*/ 60 w 205"/>
                <a:gd name="T1" fmla="*/ 6 h 87"/>
                <a:gd name="T2" fmla="*/ 108 w 205"/>
                <a:gd name="T3" fmla="*/ 0 h 87"/>
                <a:gd name="T4" fmla="*/ 183 w 205"/>
                <a:gd name="T5" fmla="*/ 3 h 87"/>
                <a:gd name="T6" fmla="*/ 200 w 205"/>
                <a:gd name="T7" fmla="*/ 20 h 87"/>
                <a:gd name="T8" fmla="*/ 203 w 205"/>
                <a:gd name="T9" fmla="*/ 47 h 87"/>
                <a:gd name="T10" fmla="*/ 184 w 205"/>
                <a:gd name="T11" fmla="*/ 76 h 87"/>
                <a:gd name="T12" fmla="*/ 129 w 205"/>
                <a:gd name="T13" fmla="*/ 84 h 87"/>
                <a:gd name="T14" fmla="*/ 49 w 205"/>
                <a:gd name="T15" fmla="*/ 85 h 87"/>
                <a:gd name="T16" fmla="*/ 16 w 205"/>
                <a:gd name="T17" fmla="*/ 70 h 87"/>
                <a:gd name="T18" fmla="*/ 15 w 205"/>
                <a:gd name="T19" fmla="*/ 25 h 87"/>
                <a:gd name="T20" fmla="*/ 60 w 205"/>
                <a:gd name="T21" fmla="*/ 6 h 87"/>
                <a:gd name="T22" fmla="*/ 161 w 205"/>
                <a:gd name="T23" fmla="*/ 42 h 87"/>
                <a:gd name="T24" fmla="*/ 59 w 205"/>
                <a:gd name="T25" fmla="*/ 49 h 87"/>
                <a:gd name="T26" fmla="*/ 161 w 205"/>
                <a:gd name="T27" fmla="*/ 42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5" h="87">
                  <a:moveTo>
                    <a:pt x="60" y="6"/>
                  </a:moveTo>
                  <a:cubicBezTo>
                    <a:pt x="76" y="4"/>
                    <a:pt x="92" y="0"/>
                    <a:pt x="108" y="0"/>
                  </a:cubicBezTo>
                  <a:cubicBezTo>
                    <a:pt x="133" y="0"/>
                    <a:pt x="158" y="0"/>
                    <a:pt x="183" y="3"/>
                  </a:cubicBezTo>
                  <a:cubicBezTo>
                    <a:pt x="189" y="4"/>
                    <a:pt x="197" y="13"/>
                    <a:pt x="200" y="20"/>
                  </a:cubicBezTo>
                  <a:cubicBezTo>
                    <a:pt x="203" y="28"/>
                    <a:pt x="203" y="38"/>
                    <a:pt x="203" y="47"/>
                  </a:cubicBezTo>
                  <a:cubicBezTo>
                    <a:pt x="205" y="64"/>
                    <a:pt x="200" y="72"/>
                    <a:pt x="184" y="76"/>
                  </a:cubicBezTo>
                  <a:cubicBezTo>
                    <a:pt x="166" y="80"/>
                    <a:pt x="148" y="83"/>
                    <a:pt x="129" y="84"/>
                  </a:cubicBezTo>
                  <a:cubicBezTo>
                    <a:pt x="103" y="86"/>
                    <a:pt x="76" y="87"/>
                    <a:pt x="49" y="85"/>
                  </a:cubicBezTo>
                  <a:cubicBezTo>
                    <a:pt x="38" y="84"/>
                    <a:pt x="26" y="77"/>
                    <a:pt x="16" y="70"/>
                  </a:cubicBezTo>
                  <a:cubicBezTo>
                    <a:pt x="0" y="58"/>
                    <a:pt x="0" y="38"/>
                    <a:pt x="15" y="25"/>
                  </a:cubicBezTo>
                  <a:cubicBezTo>
                    <a:pt x="28" y="14"/>
                    <a:pt x="40" y="0"/>
                    <a:pt x="60" y="6"/>
                  </a:cubicBezTo>
                  <a:close/>
                  <a:moveTo>
                    <a:pt x="161" y="42"/>
                  </a:moveTo>
                  <a:cubicBezTo>
                    <a:pt x="145" y="30"/>
                    <a:pt x="72" y="35"/>
                    <a:pt x="59" y="49"/>
                  </a:cubicBezTo>
                  <a:cubicBezTo>
                    <a:pt x="95" y="46"/>
                    <a:pt x="128" y="44"/>
                    <a:pt x="161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55" name="文本框 54"/>
          <p:cNvSpPr txBox="1"/>
          <p:nvPr/>
        </p:nvSpPr>
        <p:spPr>
          <a:xfrm>
            <a:off x="213229" y="86033"/>
            <a:ext cx="108444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b="1" dirty="0">
                <a:solidFill>
                  <a:srgbClr val="09397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总结展望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9397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371167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F152ED3-4093-4670-8CA0-DDC8EA06E872}"/>
              </a:ext>
            </a:extLst>
          </p:cNvPr>
          <p:cNvSpPr/>
          <p:nvPr/>
        </p:nvSpPr>
        <p:spPr>
          <a:xfrm>
            <a:off x="302006" y="661134"/>
            <a:ext cx="2134015" cy="50959"/>
          </a:xfrm>
          <a:prstGeom prst="rect">
            <a:avLst/>
          </a:prstGeom>
          <a:solidFill>
            <a:srgbClr val="0939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F49F809E-699B-44AF-8952-808F52AD837F}"/>
              </a:ext>
            </a:extLst>
          </p:cNvPr>
          <p:cNvCxnSpPr>
            <a:cxnSpLocks/>
          </p:cNvCxnSpPr>
          <p:nvPr/>
        </p:nvCxnSpPr>
        <p:spPr>
          <a:xfrm>
            <a:off x="302006" y="670560"/>
            <a:ext cx="11587991" cy="0"/>
          </a:xfrm>
          <a:prstGeom prst="line">
            <a:avLst/>
          </a:prstGeom>
          <a:ln w="12700">
            <a:solidFill>
              <a:srgbClr val="0939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组合 5">
            <a:extLst>
              <a:ext uri="{FF2B5EF4-FFF2-40B4-BE49-F238E27FC236}">
                <a16:creationId xmlns:a16="http://schemas.microsoft.com/office/drawing/2014/main" id="{EF0FB118-4605-413D-9198-B8DFF0BE21E7}"/>
              </a:ext>
            </a:extLst>
          </p:cNvPr>
          <p:cNvGrpSpPr/>
          <p:nvPr/>
        </p:nvGrpSpPr>
        <p:grpSpPr>
          <a:xfrm>
            <a:off x="10509504" y="137621"/>
            <a:ext cx="1322832" cy="457961"/>
            <a:chOff x="1123951" y="1714500"/>
            <a:chExt cx="9913937" cy="3432176"/>
          </a:xfrm>
          <a:solidFill>
            <a:srgbClr val="09397E"/>
          </a:solidFill>
        </p:grpSpPr>
        <p:sp>
          <p:nvSpPr>
            <p:cNvPr id="7" name="Freeform 33">
              <a:extLst>
                <a:ext uri="{FF2B5EF4-FFF2-40B4-BE49-F238E27FC236}">
                  <a16:creationId xmlns:a16="http://schemas.microsoft.com/office/drawing/2014/main" id="{38A117DD-0774-4A7D-8709-C5CC07D4EDA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35576" y="1925638"/>
              <a:ext cx="1104900" cy="2470150"/>
            </a:xfrm>
            <a:custGeom>
              <a:avLst/>
              <a:gdLst>
                <a:gd name="T0" fmla="*/ 166 w 335"/>
                <a:gd name="T1" fmla="*/ 208 h 749"/>
                <a:gd name="T2" fmla="*/ 262 w 335"/>
                <a:gd name="T3" fmla="*/ 152 h 749"/>
                <a:gd name="T4" fmla="*/ 221 w 335"/>
                <a:gd name="T5" fmla="*/ 478 h 749"/>
                <a:gd name="T6" fmla="*/ 163 w 335"/>
                <a:gd name="T7" fmla="*/ 485 h 749"/>
                <a:gd name="T8" fmla="*/ 122 w 335"/>
                <a:gd name="T9" fmla="*/ 579 h 749"/>
                <a:gd name="T10" fmla="*/ 211 w 335"/>
                <a:gd name="T11" fmla="*/ 529 h 749"/>
                <a:gd name="T12" fmla="*/ 303 w 335"/>
                <a:gd name="T13" fmla="*/ 563 h 749"/>
                <a:gd name="T14" fmla="*/ 282 w 335"/>
                <a:gd name="T15" fmla="*/ 610 h 749"/>
                <a:gd name="T16" fmla="*/ 335 w 335"/>
                <a:gd name="T17" fmla="*/ 718 h 749"/>
                <a:gd name="T18" fmla="*/ 240 w 335"/>
                <a:gd name="T19" fmla="*/ 687 h 749"/>
                <a:gd name="T20" fmla="*/ 167 w 335"/>
                <a:gd name="T21" fmla="*/ 654 h 749"/>
                <a:gd name="T22" fmla="*/ 211 w 335"/>
                <a:gd name="T23" fmla="*/ 605 h 749"/>
                <a:gd name="T24" fmla="*/ 269 w 335"/>
                <a:gd name="T25" fmla="*/ 530 h 749"/>
                <a:gd name="T26" fmla="*/ 51 w 335"/>
                <a:gd name="T27" fmla="*/ 718 h 749"/>
                <a:gd name="T28" fmla="*/ 13 w 335"/>
                <a:gd name="T29" fmla="*/ 747 h 749"/>
                <a:gd name="T30" fmla="*/ 7 w 335"/>
                <a:gd name="T31" fmla="*/ 704 h 749"/>
                <a:gd name="T32" fmla="*/ 145 w 335"/>
                <a:gd name="T33" fmla="*/ 441 h 749"/>
                <a:gd name="T34" fmla="*/ 145 w 335"/>
                <a:gd name="T35" fmla="*/ 338 h 749"/>
                <a:gd name="T36" fmla="*/ 207 w 335"/>
                <a:gd name="T37" fmla="*/ 328 h 749"/>
                <a:gd name="T38" fmla="*/ 255 w 335"/>
                <a:gd name="T39" fmla="*/ 179 h 749"/>
                <a:gd name="T40" fmla="*/ 172 w 335"/>
                <a:gd name="T41" fmla="*/ 256 h 749"/>
                <a:gd name="T42" fmla="*/ 73 w 335"/>
                <a:gd name="T43" fmla="*/ 504 h 749"/>
                <a:gd name="T44" fmla="*/ 39 w 335"/>
                <a:gd name="T45" fmla="*/ 520 h 749"/>
                <a:gd name="T46" fmla="*/ 165 w 335"/>
                <a:gd name="T47" fmla="*/ 160 h 749"/>
                <a:gd name="T48" fmla="*/ 270 w 335"/>
                <a:gd name="T49" fmla="*/ 41 h 749"/>
                <a:gd name="T50" fmla="*/ 74 w 335"/>
                <a:gd name="T51" fmla="*/ 220 h 749"/>
                <a:gd name="T52" fmla="*/ 97 w 335"/>
                <a:gd name="T53" fmla="*/ 19 h 749"/>
                <a:gd name="T54" fmla="*/ 146 w 335"/>
                <a:gd name="T55" fmla="*/ 96 h 749"/>
                <a:gd name="T56" fmla="*/ 145 w 335"/>
                <a:gd name="T57" fmla="*/ 110 h 749"/>
                <a:gd name="T58" fmla="*/ 288 w 335"/>
                <a:gd name="T59" fmla="*/ 7 h 749"/>
                <a:gd name="T60" fmla="*/ 319 w 335"/>
                <a:gd name="T61" fmla="*/ 2 h 749"/>
                <a:gd name="T62" fmla="*/ 262 w 335"/>
                <a:gd name="T63" fmla="*/ 83 h 749"/>
                <a:gd name="T64" fmla="*/ 112 w 335"/>
                <a:gd name="T65" fmla="*/ 279 h 7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35" h="749">
                  <a:moveTo>
                    <a:pt x="116" y="283"/>
                  </a:moveTo>
                  <a:cubicBezTo>
                    <a:pt x="133" y="258"/>
                    <a:pt x="149" y="233"/>
                    <a:pt x="166" y="208"/>
                  </a:cubicBezTo>
                  <a:cubicBezTo>
                    <a:pt x="185" y="182"/>
                    <a:pt x="209" y="160"/>
                    <a:pt x="243" y="154"/>
                  </a:cubicBezTo>
                  <a:cubicBezTo>
                    <a:pt x="249" y="152"/>
                    <a:pt x="256" y="152"/>
                    <a:pt x="262" y="152"/>
                  </a:cubicBezTo>
                  <a:cubicBezTo>
                    <a:pt x="276" y="153"/>
                    <a:pt x="282" y="163"/>
                    <a:pt x="280" y="177"/>
                  </a:cubicBezTo>
                  <a:cubicBezTo>
                    <a:pt x="260" y="277"/>
                    <a:pt x="241" y="378"/>
                    <a:pt x="221" y="478"/>
                  </a:cubicBezTo>
                  <a:cubicBezTo>
                    <a:pt x="220" y="487"/>
                    <a:pt x="218" y="496"/>
                    <a:pt x="215" y="505"/>
                  </a:cubicBezTo>
                  <a:cubicBezTo>
                    <a:pt x="197" y="498"/>
                    <a:pt x="181" y="492"/>
                    <a:pt x="163" y="485"/>
                  </a:cubicBezTo>
                  <a:cubicBezTo>
                    <a:pt x="148" y="516"/>
                    <a:pt x="134" y="546"/>
                    <a:pt x="120" y="576"/>
                  </a:cubicBezTo>
                  <a:cubicBezTo>
                    <a:pt x="121" y="577"/>
                    <a:pt x="121" y="578"/>
                    <a:pt x="122" y="579"/>
                  </a:cubicBezTo>
                  <a:cubicBezTo>
                    <a:pt x="130" y="575"/>
                    <a:pt x="139" y="572"/>
                    <a:pt x="147" y="567"/>
                  </a:cubicBezTo>
                  <a:cubicBezTo>
                    <a:pt x="169" y="554"/>
                    <a:pt x="189" y="539"/>
                    <a:pt x="211" y="529"/>
                  </a:cubicBezTo>
                  <a:cubicBezTo>
                    <a:pt x="228" y="521"/>
                    <a:pt x="248" y="515"/>
                    <a:pt x="267" y="513"/>
                  </a:cubicBezTo>
                  <a:cubicBezTo>
                    <a:pt x="298" y="511"/>
                    <a:pt x="313" y="534"/>
                    <a:pt x="303" y="563"/>
                  </a:cubicBezTo>
                  <a:cubicBezTo>
                    <a:pt x="300" y="573"/>
                    <a:pt x="295" y="583"/>
                    <a:pt x="290" y="592"/>
                  </a:cubicBezTo>
                  <a:cubicBezTo>
                    <a:pt x="288" y="598"/>
                    <a:pt x="284" y="603"/>
                    <a:pt x="282" y="610"/>
                  </a:cubicBezTo>
                  <a:cubicBezTo>
                    <a:pt x="272" y="636"/>
                    <a:pt x="272" y="639"/>
                    <a:pt x="295" y="656"/>
                  </a:cubicBezTo>
                  <a:cubicBezTo>
                    <a:pt x="316" y="671"/>
                    <a:pt x="332" y="690"/>
                    <a:pt x="335" y="718"/>
                  </a:cubicBezTo>
                  <a:cubicBezTo>
                    <a:pt x="297" y="718"/>
                    <a:pt x="280" y="686"/>
                    <a:pt x="254" y="667"/>
                  </a:cubicBezTo>
                  <a:cubicBezTo>
                    <a:pt x="249" y="674"/>
                    <a:pt x="245" y="681"/>
                    <a:pt x="240" y="687"/>
                  </a:cubicBezTo>
                  <a:cubicBezTo>
                    <a:pt x="228" y="704"/>
                    <a:pt x="214" y="707"/>
                    <a:pt x="199" y="693"/>
                  </a:cubicBezTo>
                  <a:cubicBezTo>
                    <a:pt x="187" y="682"/>
                    <a:pt x="176" y="668"/>
                    <a:pt x="167" y="654"/>
                  </a:cubicBezTo>
                  <a:cubicBezTo>
                    <a:pt x="155" y="637"/>
                    <a:pt x="157" y="625"/>
                    <a:pt x="167" y="613"/>
                  </a:cubicBezTo>
                  <a:cubicBezTo>
                    <a:pt x="178" y="601"/>
                    <a:pt x="193" y="598"/>
                    <a:pt x="211" y="605"/>
                  </a:cubicBezTo>
                  <a:cubicBezTo>
                    <a:pt x="222" y="609"/>
                    <a:pt x="234" y="612"/>
                    <a:pt x="245" y="616"/>
                  </a:cubicBezTo>
                  <a:cubicBezTo>
                    <a:pt x="273" y="552"/>
                    <a:pt x="273" y="552"/>
                    <a:pt x="269" y="530"/>
                  </a:cubicBezTo>
                  <a:cubicBezTo>
                    <a:pt x="231" y="534"/>
                    <a:pt x="200" y="553"/>
                    <a:pt x="174" y="579"/>
                  </a:cubicBezTo>
                  <a:cubicBezTo>
                    <a:pt x="132" y="624"/>
                    <a:pt x="92" y="672"/>
                    <a:pt x="51" y="718"/>
                  </a:cubicBezTo>
                  <a:cubicBezTo>
                    <a:pt x="44" y="726"/>
                    <a:pt x="37" y="734"/>
                    <a:pt x="30" y="741"/>
                  </a:cubicBezTo>
                  <a:cubicBezTo>
                    <a:pt x="25" y="745"/>
                    <a:pt x="17" y="749"/>
                    <a:pt x="13" y="747"/>
                  </a:cubicBezTo>
                  <a:cubicBezTo>
                    <a:pt x="7" y="744"/>
                    <a:pt x="1" y="736"/>
                    <a:pt x="1" y="730"/>
                  </a:cubicBezTo>
                  <a:cubicBezTo>
                    <a:pt x="0" y="722"/>
                    <a:pt x="3" y="712"/>
                    <a:pt x="7" y="704"/>
                  </a:cubicBezTo>
                  <a:cubicBezTo>
                    <a:pt x="35" y="655"/>
                    <a:pt x="64" y="606"/>
                    <a:pt x="91" y="556"/>
                  </a:cubicBezTo>
                  <a:cubicBezTo>
                    <a:pt x="111" y="519"/>
                    <a:pt x="128" y="480"/>
                    <a:pt x="145" y="441"/>
                  </a:cubicBezTo>
                  <a:cubicBezTo>
                    <a:pt x="148" y="434"/>
                    <a:pt x="149" y="424"/>
                    <a:pt x="146" y="417"/>
                  </a:cubicBezTo>
                  <a:cubicBezTo>
                    <a:pt x="138" y="391"/>
                    <a:pt x="141" y="364"/>
                    <a:pt x="145" y="338"/>
                  </a:cubicBezTo>
                  <a:cubicBezTo>
                    <a:pt x="147" y="320"/>
                    <a:pt x="158" y="309"/>
                    <a:pt x="172" y="306"/>
                  </a:cubicBezTo>
                  <a:cubicBezTo>
                    <a:pt x="185" y="304"/>
                    <a:pt x="198" y="312"/>
                    <a:pt x="207" y="328"/>
                  </a:cubicBezTo>
                  <a:cubicBezTo>
                    <a:pt x="211" y="336"/>
                    <a:pt x="215" y="345"/>
                    <a:pt x="222" y="359"/>
                  </a:cubicBezTo>
                  <a:cubicBezTo>
                    <a:pt x="233" y="298"/>
                    <a:pt x="244" y="241"/>
                    <a:pt x="255" y="179"/>
                  </a:cubicBezTo>
                  <a:cubicBezTo>
                    <a:pt x="245" y="183"/>
                    <a:pt x="236" y="185"/>
                    <a:pt x="231" y="190"/>
                  </a:cubicBezTo>
                  <a:cubicBezTo>
                    <a:pt x="210" y="211"/>
                    <a:pt x="188" y="232"/>
                    <a:pt x="172" y="256"/>
                  </a:cubicBezTo>
                  <a:cubicBezTo>
                    <a:pt x="154" y="284"/>
                    <a:pt x="139" y="316"/>
                    <a:pt x="127" y="347"/>
                  </a:cubicBezTo>
                  <a:cubicBezTo>
                    <a:pt x="107" y="399"/>
                    <a:pt x="91" y="452"/>
                    <a:pt x="73" y="504"/>
                  </a:cubicBezTo>
                  <a:cubicBezTo>
                    <a:pt x="70" y="511"/>
                    <a:pt x="77" y="520"/>
                    <a:pt x="67" y="526"/>
                  </a:cubicBezTo>
                  <a:cubicBezTo>
                    <a:pt x="55" y="532"/>
                    <a:pt x="46" y="531"/>
                    <a:pt x="39" y="520"/>
                  </a:cubicBezTo>
                  <a:cubicBezTo>
                    <a:pt x="24" y="498"/>
                    <a:pt x="27" y="473"/>
                    <a:pt x="32" y="450"/>
                  </a:cubicBezTo>
                  <a:cubicBezTo>
                    <a:pt x="55" y="344"/>
                    <a:pt x="100" y="248"/>
                    <a:pt x="165" y="160"/>
                  </a:cubicBezTo>
                  <a:cubicBezTo>
                    <a:pt x="194" y="119"/>
                    <a:pt x="228" y="84"/>
                    <a:pt x="265" y="51"/>
                  </a:cubicBezTo>
                  <a:cubicBezTo>
                    <a:pt x="267" y="49"/>
                    <a:pt x="268" y="44"/>
                    <a:pt x="270" y="41"/>
                  </a:cubicBezTo>
                  <a:cubicBezTo>
                    <a:pt x="268" y="40"/>
                    <a:pt x="267" y="39"/>
                    <a:pt x="266" y="38"/>
                  </a:cubicBezTo>
                  <a:cubicBezTo>
                    <a:pt x="202" y="99"/>
                    <a:pt x="138" y="160"/>
                    <a:pt x="74" y="220"/>
                  </a:cubicBezTo>
                  <a:cubicBezTo>
                    <a:pt x="45" y="201"/>
                    <a:pt x="41" y="170"/>
                    <a:pt x="52" y="140"/>
                  </a:cubicBezTo>
                  <a:cubicBezTo>
                    <a:pt x="67" y="100"/>
                    <a:pt x="82" y="59"/>
                    <a:pt x="97" y="19"/>
                  </a:cubicBezTo>
                  <a:cubicBezTo>
                    <a:pt x="100" y="10"/>
                    <a:pt x="105" y="10"/>
                    <a:pt x="112" y="12"/>
                  </a:cubicBezTo>
                  <a:cubicBezTo>
                    <a:pt x="148" y="22"/>
                    <a:pt x="164" y="63"/>
                    <a:pt x="146" y="96"/>
                  </a:cubicBezTo>
                  <a:cubicBezTo>
                    <a:pt x="144" y="100"/>
                    <a:pt x="143" y="104"/>
                    <a:pt x="141" y="108"/>
                  </a:cubicBezTo>
                  <a:cubicBezTo>
                    <a:pt x="143" y="109"/>
                    <a:pt x="144" y="109"/>
                    <a:pt x="145" y="110"/>
                  </a:cubicBezTo>
                  <a:cubicBezTo>
                    <a:pt x="171" y="90"/>
                    <a:pt x="198" y="69"/>
                    <a:pt x="224" y="50"/>
                  </a:cubicBezTo>
                  <a:cubicBezTo>
                    <a:pt x="245" y="35"/>
                    <a:pt x="266" y="21"/>
                    <a:pt x="288" y="7"/>
                  </a:cubicBezTo>
                  <a:cubicBezTo>
                    <a:pt x="291" y="5"/>
                    <a:pt x="295" y="1"/>
                    <a:pt x="299" y="1"/>
                  </a:cubicBezTo>
                  <a:cubicBezTo>
                    <a:pt x="306" y="0"/>
                    <a:pt x="313" y="2"/>
                    <a:pt x="319" y="2"/>
                  </a:cubicBezTo>
                  <a:cubicBezTo>
                    <a:pt x="319" y="8"/>
                    <a:pt x="320" y="16"/>
                    <a:pt x="317" y="20"/>
                  </a:cubicBezTo>
                  <a:cubicBezTo>
                    <a:pt x="300" y="42"/>
                    <a:pt x="283" y="65"/>
                    <a:pt x="262" y="83"/>
                  </a:cubicBezTo>
                  <a:cubicBezTo>
                    <a:pt x="215" y="126"/>
                    <a:pt x="172" y="171"/>
                    <a:pt x="140" y="226"/>
                  </a:cubicBezTo>
                  <a:cubicBezTo>
                    <a:pt x="130" y="243"/>
                    <a:pt x="121" y="262"/>
                    <a:pt x="112" y="279"/>
                  </a:cubicBezTo>
                  <a:cubicBezTo>
                    <a:pt x="113" y="280"/>
                    <a:pt x="115" y="281"/>
                    <a:pt x="116" y="2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8" name="Freeform 34">
              <a:extLst>
                <a:ext uri="{FF2B5EF4-FFF2-40B4-BE49-F238E27FC236}">
                  <a16:creationId xmlns:a16="http://schemas.microsoft.com/office/drawing/2014/main" id="{32021CF3-594B-45CE-BF29-E16CF0C325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504363" y="2192338"/>
              <a:ext cx="1533525" cy="2192338"/>
            </a:xfrm>
            <a:custGeom>
              <a:avLst/>
              <a:gdLst>
                <a:gd name="T0" fmla="*/ 73 w 465"/>
                <a:gd name="T1" fmla="*/ 578 h 665"/>
                <a:gd name="T2" fmla="*/ 192 w 465"/>
                <a:gd name="T3" fmla="*/ 621 h 665"/>
                <a:gd name="T4" fmla="*/ 214 w 465"/>
                <a:gd name="T5" fmla="*/ 482 h 665"/>
                <a:gd name="T6" fmla="*/ 108 w 465"/>
                <a:gd name="T7" fmla="*/ 527 h 665"/>
                <a:gd name="T8" fmla="*/ 2 w 465"/>
                <a:gd name="T9" fmla="*/ 514 h 665"/>
                <a:gd name="T10" fmla="*/ 176 w 465"/>
                <a:gd name="T11" fmla="*/ 438 h 665"/>
                <a:gd name="T12" fmla="*/ 172 w 465"/>
                <a:gd name="T13" fmla="*/ 380 h 665"/>
                <a:gd name="T14" fmla="*/ 252 w 465"/>
                <a:gd name="T15" fmla="*/ 303 h 665"/>
                <a:gd name="T16" fmla="*/ 209 w 465"/>
                <a:gd name="T17" fmla="*/ 283 h 665"/>
                <a:gd name="T18" fmla="*/ 103 w 465"/>
                <a:gd name="T19" fmla="*/ 292 h 665"/>
                <a:gd name="T20" fmla="*/ 106 w 465"/>
                <a:gd name="T21" fmla="*/ 168 h 665"/>
                <a:gd name="T22" fmla="*/ 123 w 465"/>
                <a:gd name="T23" fmla="*/ 272 h 665"/>
                <a:gd name="T24" fmla="*/ 246 w 465"/>
                <a:gd name="T25" fmla="*/ 257 h 665"/>
                <a:gd name="T26" fmla="*/ 244 w 465"/>
                <a:gd name="T27" fmla="*/ 242 h 665"/>
                <a:gd name="T28" fmla="*/ 208 w 465"/>
                <a:gd name="T29" fmla="*/ 231 h 665"/>
                <a:gd name="T30" fmla="*/ 230 w 465"/>
                <a:gd name="T31" fmla="*/ 218 h 665"/>
                <a:gd name="T32" fmla="*/ 167 w 465"/>
                <a:gd name="T33" fmla="*/ 245 h 665"/>
                <a:gd name="T34" fmla="*/ 134 w 465"/>
                <a:gd name="T35" fmla="*/ 229 h 665"/>
                <a:gd name="T36" fmla="*/ 154 w 465"/>
                <a:gd name="T37" fmla="*/ 209 h 665"/>
                <a:gd name="T38" fmla="*/ 214 w 465"/>
                <a:gd name="T39" fmla="*/ 147 h 665"/>
                <a:gd name="T40" fmla="*/ 195 w 465"/>
                <a:gd name="T41" fmla="*/ 120 h 665"/>
                <a:gd name="T42" fmla="*/ 215 w 465"/>
                <a:gd name="T43" fmla="*/ 90 h 665"/>
                <a:gd name="T44" fmla="*/ 210 w 465"/>
                <a:gd name="T45" fmla="*/ 72 h 665"/>
                <a:gd name="T46" fmla="*/ 275 w 465"/>
                <a:gd name="T47" fmla="*/ 40 h 665"/>
                <a:gd name="T48" fmla="*/ 329 w 465"/>
                <a:gd name="T49" fmla="*/ 24 h 665"/>
                <a:gd name="T50" fmla="*/ 298 w 465"/>
                <a:gd name="T51" fmla="*/ 81 h 665"/>
                <a:gd name="T52" fmla="*/ 312 w 465"/>
                <a:gd name="T53" fmla="*/ 90 h 665"/>
                <a:gd name="T54" fmla="*/ 307 w 465"/>
                <a:gd name="T55" fmla="*/ 166 h 665"/>
                <a:gd name="T56" fmla="*/ 292 w 465"/>
                <a:gd name="T57" fmla="*/ 224 h 665"/>
                <a:gd name="T58" fmla="*/ 404 w 465"/>
                <a:gd name="T59" fmla="*/ 25 h 665"/>
                <a:gd name="T60" fmla="*/ 334 w 465"/>
                <a:gd name="T61" fmla="*/ 43 h 665"/>
                <a:gd name="T62" fmla="*/ 334 w 465"/>
                <a:gd name="T63" fmla="*/ 30 h 665"/>
                <a:gd name="T64" fmla="*/ 417 w 465"/>
                <a:gd name="T65" fmla="*/ 38 h 665"/>
                <a:gd name="T66" fmla="*/ 336 w 465"/>
                <a:gd name="T67" fmla="*/ 187 h 665"/>
                <a:gd name="T68" fmla="*/ 372 w 465"/>
                <a:gd name="T69" fmla="*/ 223 h 665"/>
                <a:gd name="T70" fmla="*/ 464 w 465"/>
                <a:gd name="T71" fmla="*/ 221 h 665"/>
                <a:gd name="T72" fmla="*/ 429 w 465"/>
                <a:gd name="T73" fmla="*/ 266 h 665"/>
                <a:gd name="T74" fmla="*/ 240 w 465"/>
                <a:gd name="T75" fmla="*/ 326 h 665"/>
                <a:gd name="T76" fmla="*/ 264 w 465"/>
                <a:gd name="T77" fmla="*/ 338 h 665"/>
                <a:gd name="T78" fmla="*/ 237 w 465"/>
                <a:gd name="T79" fmla="*/ 420 h 665"/>
                <a:gd name="T80" fmla="*/ 271 w 465"/>
                <a:gd name="T81" fmla="*/ 421 h 665"/>
                <a:gd name="T82" fmla="*/ 393 w 465"/>
                <a:gd name="T83" fmla="*/ 453 h 665"/>
                <a:gd name="T84" fmla="*/ 346 w 465"/>
                <a:gd name="T85" fmla="*/ 462 h 665"/>
                <a:gd name="T86" fmla="*/ 252 w 465"/>
                <a:gd name="T87" fmla="*/ 469 h 665"/>
                <a:gd name="T88" fmla="*/ 241 w 465"/>
                <a:gd name="T89" fmla="*/ 579 h 665"/>
                <a:gd name="T90" fmla="*/ 252 w 465"/>
                <a:gd name="T91" fmla="*/ 631 h 665"/>
                <a:gd name="T92" fmla="*/ 43 w 465"/>
                <a:gd name="T93" fmla="*/ 568 h 665"/>
                <a:gd name="T94" fmla="*/ 446 w 465"/>
                <a:gd name="T95" fmla="*/ 224 h 665"/>
                <a:gd name="T96" fmla="*/ 330 w 465"/>
                <a:gd name="T97" fmla="*/ 248 h 665"/>
                <a:gd name="T98" fmla="*/ 296 w 465"/>
                <a:gd name="T99" fmla="*/ 102 h 665"/>
                <a:gd name="T100" fmla="*/ 291 w 465"/>
                <a:gd name="T101" fmla="*/ 165 h 665"/>
                <a:gd name="T102" fmla="*/ 296 w 465"/>
                <a:gd name="T103" fmla="*/ 102 h 665"/>
                <a:gd name="T104" fmla="*/ 259 w 465"/>
                <a:gd name="T105" fmla="*/ 198 h 6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65" h="665">
                  <a:moveTo>
                    <a:pt x="43" y="568"/>
                  </a:moveTo>
                  <a:cubicBezTo>
                    <a:pt x="54" y="571"/>
                    <a:pt x="64" y="574"/>
                    <a:pt x="73" y="578"/>
                  </a:cubicBezTo>
                  <a:cubicBezTo>
                    <a:pt x="95" y="588"/>
                    <a:pt x="116" y="600"/>
                    <a:pt x="139" y="608"/>
                  </a:cubicBezTo>
                  <a:cubicBezTo>
                    <a:pt x="156" y="615"/>
                    <a:pt x="174" y="617"/>
                    <a:pt x="192" y="621"/>
                  </a:cubicBezTo>
                  <a:cubicBezTo>
                    <a:pt x="206" y="624"/>
                    <a:pt x="213" y="616"/>
                    <a:pt x="214" y="603"/>
                  </a:cubicBezTo>
                  <a:cubicBezTo>
                    <a:pt x="214" y="564"/>
                    <a:pt x="214" y="525"/>
                    <a:pt x="214" y="482"/>
                  </a:cubicBezTo>
                  <a:cubicBezTo>
                    <a:pt x="197" y="487"/>
                    <a:pt x="182" y="489"/>
                    <a:pt x="169" y="495"/>
                  </a:cubicBezTo>
                  <a:cubicBezTo>
                    <a:pt x="148" y="505"/>
                    <a:pt x="129" y="518"/>
                    <a:pt x="108" y="527"/>
                  </a:cubicBezTo>
                  <a:cubicBezTo>
                    <a:pt x="86" y="536"/>
                    <a:pt x="62" y="543"/>
                    <a:pt x="39" y="549"/>
                  </a:cubicBezTo>
                  <a:cubicBezTo>
                    <a:pt x="25" y="553"/>
                    <a:pt x="0" y="529"/>
                    <a:pt x="2" y="514"/>
                  </a:cubicBezTo>
                  <a:cubicBezTo>
                    <a:pt x="2" y="510"/>
                    <a:pt x="7" y="506"/>
                    <a:pt x="11" y="504"/>
                  </a:cubicBezTo>
                  <a:cubicBezTo>
                    <a:pt x="66" y="482"/>
                    <a:pt x="121" y="459"/>
                    <a:pt x="176" y="438"/>
                  </a:cubicBezTo>
                  <a:cubicBezTo>
                    <a:pt x="216" y="423"/>
                    <a:pt x="236" y="408"/>
                    <a:pt x="259" y="367"/>
                  </a:cubicBezTo>
                  <a:cubicBezTo>
                    <a:pt x="229" y="371"/>
                    <a:pt x="202" y="376"/>
                    <a:pt x="172" y="380"/>
                  </a:cubicBezTo>
                  <a:cubicBezTo>
                    <a:pt x="174" y="360"/>
                    <a:pt x="184" y="346"/>
                    <a:pt x="198" y="335"/>
                  </a:cubicBezTo>
                  <a:cubicBezTo>
                    <a:pt x="215" y="323"/>
                    <a:pt x="233" y="312"/>
                    <a:pt x="252" y="303"/>
                  </a:cubicBezTo>
                  <a:cubicBezTo>
                    <a:pt x="274" y="292"/>
                    <a:pt x="275" y="293"/>
                    <a:pt x="269" y="263"/>
                  </a:cubicBezTo>
                  <a:cubicBezTo>
                    <a:pt x="249" y="270"/>
                    <a:pt x="229" y="276"/>
                    <a:pt x="209" y="283"/>
                  </a:cubicBezTo>
                  <a:cubicBezTo>
                    <a:pt x="183" y="292"/>
                    <a:pt x="157" y="303"/>
                    <a:pt x="130" y="311"/>
                  </a:cubicBezTo>
                  <a:cubicBezTo>
                    <a:pt x="112" y="317"/>
                    <a:pt x="104" y="310"/>
                    <a:pt x="103" y="292"/>
                  </a:cubicBezTo>
                  <a:cubicBezTo>
                    <a:pt x="103" y="268"/>
                    <a:pt x="105" y="243"/>
                    <a:pt x="106" y="219"/>
                  </a:cubicBezTo>
                  <a:cubicBezTo>
                    <a:pt x="106" y="202"/>
                    <a:pt x="106" y="185"/>
                    <a:pt x="106" y="168"/>
                  </a:cubicBezTo>
                  <a:cubicBezTo>
                    <a:pt x="119" y="167"/>
                    <a:pt x="124" y="173"/>
                    <a:pt x="124" y="185"/>
                  </a:cubicBezTo>
                  <a:cubicBezTo>
                    <a:pt x="123" y="214"/>
                    <a:pt x="123" y="243"/>
                    <a:pt x="123" y="272"/>
                  </a:cubicBezTo>
                  <a:cubicBezTo>
                    <a:pt x="123" y="277"/>
                    <a:pt x="124" y="282"/>
                    <a:pt x="124" y="287"/>
                  </a:cubicBezTo>
                  <a:cubicBezTo>
                    <a:pt x="166" y="277"/>
                    <a:pt x="206" y="267"/>
                    <a:pt x="246" y="257"/>
                  </a:cubicBezTo>
                  <a:cubicBezTo>
                    <a:pt x="249" y="256"/>
                    <a:pt x="251" y="252"/>
                    <a:pt x="254" y="249"/>
                  </a:cubicBezTo>
                  <a:cubicBezTo>
                    <a:pt x="250" y="247"/>
                    <a:pt x="248" y="243"/>
                    <a:pt x="244" y="242"/>
                  </a:cubicBezTo>
                  <a:cubicBezTo>
                    <a:pt x="236" y="240"/>
                    <a:pt x="227" y="240"/>
                    <a:pt x="219" y="238"/>
                  </a:cubicBezTo>
                  <a:cubicBezTo>
                    <a:pt x="215" y="237"/>
                    <a:pt x="212" y="233"/>
                    <a:pt x="208" y="231"/>
                  </a:cubicBezTo>
                  <a:cubicBezTo>
                    <a:pt x="211" y="228"/>
                    <a:pt x="214" y="226"/>
                    <a:pt x="218" y="224"/>
                  </a:cubicBezTo>
                  <a:cubicBezTo>
                    <a:pt x="221" y="222"/>
                    <a:pt x="225" y="221"/>
                    <a:pt x="230" y="218"/>
                  </a:cubicBezTo>
                  <a:cubicBezTo>
                    <a:pt x="226" y="210"/>
                    <a:pt x="221" y="202"/>
                    <a:pt x="216" y="192"/>
                  </a:cubicBezTo>
                  <a:cubicBezTo>
                    <a:pt x="200" y="210"/>
                    <a:pt x="184" y="227"/>
                    <a:pt x="167" y="245"/>
                  </a:cubicBezTo>
                  <a:cubicBezTo>
                    <a:pt x="166" y="239"/>
                    <a:pt x="166" y="236"/>
                    <a:pt x="166" y="235"/>
                  </a:cubicBezTo>
                  <a:cubicBezTo>
                    <a:pt x="154" y="233"/>
                    <a:pt x="140" y="235"/>
                    <a:pt x="134" y="229"/>
                  </a:cubicBezTo>
                  <a:cubicBezTo>
                    <a:pt x="126" y="222"/>
                    <a:pt x="127" y="208"/>
                    <a:pt x="137" y="197"/>
                  </a:cubicBezTo>
                  <a:cubicBezTo>
                    <a:pt x="142" y="201"/>
                    <a:pt x="147" y="204"/>
                    <a:pt x="154" y="209"/>
                  </a:cubicBezTo>
                  <a:cubicBezTo>
                    <a:pt x="163" y="198"/>
                    <a:pt x="172" y="186"/>
                    <a:pt x="181" y="176"/>
                  </a:cubicBezTo>
                  <a:cubicBezTo>
                    <a:pt x="191" y="166"/>
                    <a:pt x="201" y="153"/>
                    <a:pt x="214" y="147"/>
                  </a:cubicBezTo>
                  <a:cubicBezTo>
                    <a:pt x="234" y="137"/>
                    <a:pt x="246" y="123"/>
                    <a:pt x="253" y="101"/>
                  </a:cubicBezTo>
                  <a:cubicBezTo>
                    <a:pt x="233" y="107"/>
                    <a:pt x="214" y="113"/>
                    <a:pt x="195" y="120"/>
                  </a:cubicBezTo>
                  <a:cubicBezTo>
                    <a:pt x="194" y="118"/>
                    <a:pt x="194" y="117"/>
                    <a:pt x="193" y="116"/>
                  </a:cubicBezTo>
                  <a:cubicBezTo>
                    <a:pt x="200" y="108"/>
                    <a:pt x="206" y="100"/>
                    <a:pt x="215" y="90"/>
                  </a:cubicBezTo>
                  <a:cubicBezTo>
                    <a:pt x="207" y="89"/>
                    <a:pt x="203" y="88"/>
                    <a:pt x="197" y="87"/>
                  </a:cubicBezTo>
                  <a:cubicBezTo>
                    <a:pt x="201" y="82"/>
                    <a:pt x="205" y="77"/>
                    <a:pt x="210" y="72"/>
                  </a:cubicBezTo>
                  <a:cubicBezTo>
                    <a:pt x="210" y="71"/>
                    <a:pt x="212" y="71"/>
                    <a:pt x="213" y="71"/>
                  </a:cubicBezTo>
                  <a:cubicBezTo>
                    <a:pt x="242" y="79"/>
                    <a:pt x="257" y="56"/>
                    <a:pt x="275" y="40"/>
                  </a:cubicBezTo>
                  <a:cubicBezTo>
                    <a:pt x="287" y="29"/>
                    <a:pt x="299" y="17"/>
                    <a:pt x="311" y="6"/>
                  </a:cubicBezTo>
                  <a:cubicBezTo>
                    <a:pt x="317" y="12"/>
                    <a:pt x="323" y="18"/>
                    <a:pt x="329" y="24"/>
                  </a:cubicBezTo>
                  <a:cubicBezTo>
                    <a:pt x="307" y="43"/>
                    <a:pt x="284" y="61"/>
                    <a:pt x="262" y="80"/>
                  </a:cubicBezTo>
                  <a:cubicBezTo>
                    <a:pt x="274" y="93"/>
                    <a:pt x="286" y="94"/>
                    <a:pt x="298" y="81"/>
                  </a:cubicBezTo>
                  <a:cubicBezTo>
                    <a:pt x="300" y="78"/>
                    <a:pt x="305" y="78"/>
                    <a:pt x="309" y="76"/>
                  </a:cubicBezTo>
                  <a:cubicBezTo>
                    <a:pt x="310" y="81"/>
                    <a:pt x="312" y="85"/>
                    <a:pt x="312" y="90"/>
                  </a:cubicBezTo>
                  <a:cubicBezTo>
                    <a:pt x="310" y="112"/>
                    <a:pt x="308" y="134"/>
                    <a:pt x="306" y="157"/>
                  </a:cubicBezTo>
                  <a:cubicBezTo>
                    <a:pt x="306" y="160"/>
                    <a:pt x="305" y="163"/>
                    <a:pt x="307" y="166"/>
                  </a:cubicBezTo>
                  <a:cubicBezTo>
                    <a:pt x="320" y="189"/>
                    <a:pt x="305" y="205"/>
                    <a:pt x="293" y="222"/>
                  </a:cubicBezTo>
                  <a:cubicBezTo>
                    <a:pt x="293" y="222"/>
                    <a:pt x="292" y="224"/>
                    <a:pt x="292" y="224"/>
                  </a:cubicBezTo>
                  <a:cubicBezTo>
                    <a:pt x="292" y="225"/>
                    <a:pt x="292" y="225"/>
                    <a:pt x="294" y="228"/>
                  </a:cubicBezTo>
                  <a:cubicBezTo>
                    <a:pt x="338" y="164"/>
                    <a:pt x="376" y="98"/>
                    <a:pt x="404" y="25"/>
                  </a:cubicBezTo>
                  <a:cubicBezTo>
                    <a:pt x="390" y="21"/>
                    <a:pt x="379" y="23"/>
                    <a:pt x="367" y="30"/>
                  </a:cubicBezTo>
                  <a:cubicBezTo>
                    <a:pt x="357" y="36"/>
                    <a:pt x="345" y="39"/>
                    <a:pt x="334" y="43"/>
                  </a:cubicBezTo>
                  <a:cubicBezTo>
                    <a:pt x="333" y="42"/>
                    <a:pt x="332" y="40"/>
                    <a:pt x="331" y="39"/>
                  </a:cubicBezTo>
                  <a:cubicBezTo>
                    <a:pt x="332" y="36"/>
                    <a:pt x="332" y="31"/>
                    <a:pt x="334" y="30"/>
                  </a:cubicBezTo>
                  <a:cubicBezTo>
                    <a:pt x="352" y="22"/>
                    <a:pt x="370" y="12"/>
                    <a:pt x="389" y="7"/>
                  </a:cubicBezTo>
                  <a:cubicBezTo>
                    <a:pt x="414" y="0"/>
                    <a:pt x="426" y="13"/>
                    <a:pt x="417" y="38"/>
                  </a:cubicBezTo>
                  <a:cubicBezTo>
                    <a:pt x="410" y="57"/>
                    <a:pt x="399" y="74"/>
                    <a:pt x="389" y="92"/>
                  </a:cubicBezTo>
                  <a:cubicBezTo>
                    <a:pt x="371" y="124"/>
                    <a:pt x="352" y="155"/>
                    <a:pt x="336" y="187"/>
                  </a:cubicBezTo>
                  <a:cubicBezTo>
                    <a:pt x="329" y="200"/>
                    <a:pt x="327" y="214"/>
                    <a:pt x="322" y="233"/>
                  </a:cubicBezTo>
                  <a:cubicBezTo>
                    <a:pt x="341" y="229"/>
                    <a:pt x="356" y="225"/>
                    <a:pt x="372" y="223"/>
                  </a:cubicBezTo>
                  <a:cubicBezTo>
                    <a:pt x="396" y="219"/>
                    <a:pt x="421" y="215"/>
                    <a:pt x="445" y="213"/>
                  </a:cubicBezTo>
                  <a:cubicBezTo>
                    <a:pt x="452" y="213"/>
                    <a:pt x="463" y="217"/>
                    <a:pt x="464" y="221"/>
                  </a:cubicBezTo>
                  <a:cubicBezTo>
                    <a:pt x="465" y="229"/>
                    <a:pt x="464" y="240"/>
                    <a:pt x="459" y="246"/>
                  </a:cubicBezTo>
                  <a:cubicBezTo>
                    <a:pt x="451" y="255"/>
                    <a:pt x="440" y="262"/>
                    <a:pt x="429" y="266"/>
                  </a:cubicBezTo>
                  <a:cubicBezTo>
                    <a:pt x="385" y="279"/>
                    <a:pt x="341" y="291"/>
                    <a:pt x="297" y="305"/>
                  </a:cubicBezTo>
                  <a:cubicBezTo>
                    <a:pt x="277" y="310"/>
                    <a:pt x="258" y="318"/>
                    <a:pt x="240" y="326"/>
                  </a:cubicBezTo>
                  <a:cubicBezTo>
                    <a:pt x="232" y="329"/>
                    <a:pt x="226" y="335"/>
                    <a:pt x="222" y="343"/>
                  </a:cubicBezTo>
                  <a:cubicBezTo>
                    <a:pt x="236" y="341"/>
                    <a:pt x="250" y="341"/>
                    <a:pt x="264" y="338"/>
                  </a:cubicBezTo>
                  <a:cubicBezTo>
                    <a:pt x="283" y="335"/>
                    <a:pt x="299" y="338"/>
                    <a:pt x="311" y="355"/>
                  </a:cubicBezTo>
                  <a:cubicBezTo>
                    <a:pt x="300" y="391"/>
                    <a:pt x="262" y="399"/>
                    <a:pt x="237" y="420"/>
                  </a:cubicBezTo>
                  <a:cubicBezTo>
                    <a:pt x="237" y="422"/>
                    <a:pt x="238" y="423"/>
                    <a:pt x="239" y="425"/>
                  </a:cubicBezTo>
                  <a:cubicBezTo>
                    <a:pt x="249" y="424"/>
                    <a:pt x="260" y="423"/>
                    <a:pt x="271" y="421"/>
                  </a:cubicBezTo>
                  <a:cubicBezTo>
                    <a:pt x="301" y="416"/>
                    <a:pt x="331" y="411"/>
                    <a:pt x="361" y="407"/>
                  </a:cubicBezTo>
                  <a:cubicBezTo>
                    <a:pt x="388" y="404"/>
                    <a:pt x="405" y="429"/>
                    <a:pt x="393" y="453"/>
                  </a:cubicBezTo>
                  <a:cubicBezTo>
                    <a:pt x="388" y="466"/>
                    <a:pt x="374" y="470"/>
                    <a:pt x="355" y="466"/>
                  </a:cubicBezTo>
                  <a:cubicBezTo>
                    <a:pt x="352" y="465"/>
                    <a:pt x="348" y="464"/>
                    <a:pt x="346" y="462"/>
                  </a:cubicBezTo>
                  <a:cubicBezTo>
                    <a:pt x="327" y="448"/>
                    <a:pt x="309" y="452"/>
                    <a:pt x="289" y="461"/>
                  </a:cubicBezTo>
                  <a:cubicBezTo>
                    <a:pt x="278" y="466"/>
                    <a:pt x="264" y="467"/>
                    <a:pt x="252" y="469"/>
                  </a:cubicBezTo>
                  <a:cubicBezTo>
                    <a:pt x="242" y="471"/>
                    <a:pt x="237" y="474"/>
                    <a:pt x="237" y="485"/>
                  </a:cubicBezTo>
                  <a:cubicBezTo>
                    <a:pt x="239" y="516"/>
                    <a:pt x="240" y="548"/>
                    <a:pt x="241" y="579"/>
                  </a:cubicBezTo>
                  <a:cubicBezTo>
                    <a:pt x="241" y="582"/>
                    <a:pt x="242" y="586"/>
                    <a:pt x="243" y="588"/>
                  </a:cubicBezTo>
                  <a:cubicBezTo>
                    <a:pt x="257" y="600"/>
                    <a:pt x="254" y="617"/>
                    <a:pt x="252" y="631"/>
                  </a:cubicBezTo>
                  <a:cubicBezTo>
                    <a:pt x="250" y="641"/>
                    <a:pt x="241" y="651"/>
                    <a:pt x="236" y="660"/>
                  </a:cubicBezTo>
                  <a:cubicBezTo>
                    <a:pt x="184" y="665"/>
                    <a:pt x="59" y="607"/>
                    <a:pt x="43" y="568"/>
                  </a:cubicBezTo>
                  <a:close/>
                  <a:moveTo>
                    <a:pt x="296" y="283"/>
                  </a:moveTo>
                  <a:cubicBezTo>
                    <a:pt x="335" y="285"/>
                    <a:pt x="435" y="246"/>
                    <a:pt x="446" y="224"/>
                  </a:cubicBezTo>
                  <a:cubicBezTo>
                    <a:pt x="442" y="224"/>
                    <a:pt x="439" y="224"/>
                    <a:pt x="436" y="225"/>
                  </a:cubicBezTo>
                  <a:cubicBezTo>
                    <a:pt x="400" y="233"/>
                    <a:pt x="365" y="240"/>
                    <a:pt x="330" y="248"/>
                  </a:cubicBezTo>
                  <a:cubicBezTo>
                    <a:pt x="311" y="252"/>
                    <a:pt x="299" y="263"/>
                    <a:pt x="296" y="283"/>
                  </a:cubicBezTo>
                  <a:close/>
                  <a:moveTo>
                    <a:pt x="296" y="102"/>
                  </a:moveTo>
                  <a:cubicBezTo>
                    <a:pt x="269" y="126"/>
                    <a:pt x="263" y="160"/>
                    <a:pt x="276" y="201"/>
                  </a:cubicBezTo>
                  <a:cubicBezTo>
                    <a:pt x="289" y="193"/>
                    <a:pt x="298" y="183"/>
                    <a:pt x="291" y="165"/>
                  </a:cubicBezTo>
                  <a:cubicBezTo>
                    <a:pt x="287" y="155"/>
                    <a:pt x="290" y="142"/>
                    <a:pt x="291" y="131"/>
                  </a:cubicBezTo>
                  <a:cubicBezTo>
                    <a:pt x="292" y="122"/>
                    <a:pt x="294" y="113"/>
                    <a:pt x="296" y="102"/>
                  </a:cubicBezTo>
                  <a:close/>
                  <a:moveTo>
                    <a:pt x="259" y="138"/>
                  </a:moveTo>
                  <a:cubicBezTo>
                    <a:pt x="229" y="154"/>
                    <a:pt x="229" y="179"/>
                    <a:pt x="259" y="198"/>
                  </a:cubicBezTo>
                  <a:cubicBezTo>
                    <a:pt x="259" y="178"/>
                    <a:pt x="259" y="158"/>
                    <a:pt x="259" y="1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9" name="Freeform 35">
              <a:extLst>
                <a:ext uri="{FF2B5EF4-FFF2-40B4-BE49-F238E27FC236}">
                  <a16:creationId xmlns:a16="http://schemas.microsoft.com/office/drawing/2014/main" id="{70136073-D2BD-4D4A-BE06-A25A429218F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23951" y="1885950"/>
              <a:ext cx="3284538" cy="3254375"/>
            </a:xfrm>
            <a:custGeom>
              <a:avLst/>
              <a:gdLst>
                <a:gd name="T0" fmla="*/ 498 w 996"/>
                <a:gd name="T1" fmla="*/ 985 h 987"/>
                <a:gd name="T2" fmla="*/ 10 w 996"/>
                <a:gd name="T3" fmla="*/ 478 h 987"/>
                <a:gd name="T4" fmla="*/ 515 w 996"/>
                <a:gd name="T5" fmla="*/ 8 h 987"/>
                <a:gd name="T6" fmla="*/ 987 w 996"/>
                <a:gd name="T7" fmla="*/ 514 h 987"/>
                <a:gd name="T8" fmla="*/ 498 w 996"/>
                <a:gd name="T9" fmla="*/ 985 h 987"/>
                <a:gd name="T10" fmla="*/ 27 w 996"/>
                <a:gd name="T11" fmla="*/ 496 h 987"/>
                <a:gd name="T12" fmla="*/ 509 w 996"/>
                <a:gd name="T13" fmla="*/ 967 h 987"/>
                <a:gd name="T14" fmla="*/ 969 w 996"/>
                <a:gd name="T15" fmla="*/ 493 h 987"/>
                <a:gd name="T16" fmla="*/ 473 w 996"/>
                <a:gd name="T17" fmla="*/ 25 h 987"/>
                <a:gd name="T18" fmla="*/ 27 w 996"/>
                <a:gd name="T19" fmla="*/ 496 h 9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96" h="987">
                  <a:moveTo>
                    <a:pt x="498" y="985"/>
                  </a:moveTo>
                  <a:cubicBezTo>
                    <a:pt x="234" y="987"/>
                    <a:pt x="0" y="764"/>
                    <a:pt x="10" y="478"/>
                  </a:cubicBezTo>
                  <a:cubicBezTo>
                    <a:pt x="19" y="228"/>
                    <a:pt x="228" y="0"/>
                    <a:pt x="515" y="8"/>
                  </a:cubicBezTo>
                  <a:cubicBezTo>
                    <a:pt x="772" y="15"/>
                    <a:pt x="996" y="231"/>
                    <a:pt x="987" y="514"/>
                  </a:cubicBezTo>
                  <a:cubicBezTo>
                    <a:pt x="979" y="772"/>
                    <a:pt x="763" y="987"/>
                    <a:pt x="498" y="985"/>
                  </a:cubicBezTo>
                  <a:close/>
                  <a:moveTo>
                    <a:pt x="27" y="496"/>
                  </a:moveTo>
                  <a:cubicBezTo>
                    <a:pt x="25" y="751"/>
                    <a:pt x="238" y="973"/>
                    <a:pt x="509" y="967"/>
                  </a:cubicBezTo>
                  <a:cubicBezTo>
                    <a:pt x="762" y="961"/>
                    <a:pt x="970" y="756"/>
                    <a:pt x="969" y="493"/>
                  </a:cubicBezTo>
                  <a:cubicBezTo>
                    <a:pt x="969" y="233"/>
                    <a:pt x="749" y="10"/>
                    <a:pt x="473" y="25"/>
                  </a:cubicBezTo>
                  <a:cubicBezTo>
                    <a:pt x="233" y="37"/>
                    <a:pt x="26" y="241"/>
                    <a:pt x="27" y="4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0" name="Freeform 36">
              <a:extLst>
                <a:ext uri="{FF2B5EF4-FFF2-40B4-BE49-F238E27FC236}">
                  <a16:creationId xmlns:a16="http://schemas.microsoft.com/office/drawing/2014/main" id="{6CD33BA1-8798-4484-8D6F-F4C29AF2137E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5651" y="1714500"/>
              <a:ext cx="871538" cy="2800350"/>
            </a:xfrm>
            <a:custGeom>
              <a:avLst/>
              <a:gdLst>
                <a:gd name="T0" fmla="*/ 105 w 264"/>
                <a:gd name="T1" fmla="*/ 594 h 849"/>
                <a:gd name="T2" fmla="*/ 0 w 264"/>
                <a:gd name="T3" fmla="*/ 696 h 849"/>
                <a:gd name="T4" fmla="*/ 10 w 264"/>
                <a:gd name="T5" fmla="*/ 652 h 849"/>
                <a:gd name="T6" fmla="*/ 78 w 264"/>
                <a:gd name="T7" fmla="*/ 529 h 849"/>
                <a:gd name="T8" fmla="*/ 142 w 264"/>
                <a:gd name="T9" fmla="*/ 405 h 849"/>
                <a:gd name="T10" fmla="*/ 151 w 264"/>
                <a:gd name="T11" fmla="*/ 363 h 849"/>
                <a:gd name="T12" fmla="*/ 117 w 264"/>
                <a:gd name="T13" fmla="*/ 368 h 849"/>
                <a:gd name="T14" fmla="*/ 93 w 264"/>
                <a:gd name="T15" fmla="*/ 334 h 849"/>
                <a:gd name="T16" fmla="*/ 142 w 264"/>
                <a:gd name="T17" fmla="*/ 240 h 849"/>
                <a:gd name="T18" fmla="*/ 207 w 264"/>
                <a:gd name="T19" fmla="*/ 123 h 849"/>
                <a:gd name="T20" fmla="*/ 211 w 264"/>
                <a:gd name="T21" fmla="*/ 95 h 849"/>
                <a:gd name="T22" fmla="*/ 200 w 264"/>
                <a:gd name="T23" fmla="*/ 5 h 849"/>
                <a:gd name="T24" fmla="*/ 260 w 264"/>
                <a:gd name="T25" fmla="*/ 57 h 849"/>
                <a:gd name="T26" fmla="*/ 227 w 264"/>
                <a:gd name="T27" fmla="*/ 166 h 849"/>
                <a:gd name="T28" fmla="*/ 165 w 264"/>
                <a:gd name="T29" fmla="*/ 268 h 849"/>
                <a:gd name="T30" fmla="*/ 154 w 264"/>
                <a:gd name="T31" fmla="*/ 297 h 849"/>
                <a:gd name="T32" fmla="*/ 161 w 264"/>
                <a:gd name="T33" fmla="*/ 297 h 849"/>
                <a:gd name="T34" fmla="*/ 194 w 264"/>
                <a:gd name="T35" fmla="*/ 305 h 849"/>
                <a:gd name="T36" fmla="*/ 206 w 264"/>
                <a:gd name="T37" fmla="*/ 341 h 849"/>
                <a:gd name="T38" fmla="*/ 162 w 264"/>
                <a:gd name="T39" fmla="*/ 449 h 849"/>
                <a:gd name="T40" fmla="*/ 135 w 264"/>
                <a:gd name="T41" fmla="*/ 504 h 849"/>
                <a:gd name="T42" fmla="*/ 135 w 264"/>
                <a:gd name="T43" fmla="*/ 518 h 849"/>
                <a:gd name="T44" fmla="*/ 156 w 264"/>
                <a:gd name="T45" fmla="*/ 625 h 849"/>
                <a:gd name="T46" fmla="*/ 140 w 264"/>
                <a:gd name="T47" fmla="*/ 747 h 849"/>
                <a:gd name="T48" fmla="*/ 145 w 264"/>
                <a:gd name="T49" fmla="*/ 815 h 849"/>
                <a:gd name="T50" fmla="*/ 120 w 264"/>
                <a:gd name="T51" fmla="*/ 848 h 849"/>
                <a:gd name="T52" fmla="*/ 90 w 264"/>
                <a:gd name="T53" fmla="*/ 814 h 849"/>
                <a:gd name="T54" fmla="*/ 97 w 264"/>
                <a:gd name="T55" fmla="*/ 692 h 849"/>
                <a:gd name="T56" fmla="*/ 105 w 264"/>
                <a:gd name="T57" fmla="*/ 594 h 8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64" h="849">
                  <a:moveTo>
                    <a:pt x="105" y="594"/>
                  </a:moveTo>
                  <a:cubicBezTo>
                    <a:pt x="66" y="626"/>
                    <a:pt x="52" y="677"/>
                    <a:pt x="0" y="696"/>
                  </a:cubicBezTo>
                  <a:cubicBezTo>
                    <a:pt x="4" y="679"/>
                    <a:pt x="4" y="664"/>
                    <a:pt x="10" y="652"/>
                  </a:cubicBezTo>
                  <a:cubicBezTo>
                    <a:pt x="32" y="611"/>
                    <a:pt x="54" y="570"/>
                    <a:pt x="78" y="529"/>
                  </a:cubicBezTo>
                  <a:cubicBezTo>
                    <a:pt x="101" y="489"/>
                    <a:pt x="128" y="451"/>
                    <a:pt x="142" y="405"/>
                  </a:cubicBezTo>
                  <a:cubicBezTo>
                    <a:pt x="146" y="392"/>
                    <a:pt x="148" y="379"/>
                    <a:pt x="151" y="363"/>
                  </a:cubicBezTo>
                  <a:cubicBezTo>
                    <a:pt x="138" y="365"/>
                    <a:pt x="127" y="367"/>
                    <a:pt x="117" y="368"/>
                  </a:cubicBezTo>
                  <a:cubicBezTo>
                    <a:pt x="96" y="371"/>
                    <a:pt x="83" y="354"/>
                    <a:pt x="93" y="334"/>
                  </a:cubicBezTo>
                  <a:cubicBezTo>
                    <a:pt x="108" y="302"/>
                    <a:pt x="125" y="271"/>
                    <a:pt x="142" y="240"/>
                  </a:cubicBezTo>
                  <a:cubicBezTo>
                    <a:pt x="163" y="201"/>
                    <a:pt x="185" y="162"/>
                    <a:pt x="207" y="123"/>
                  </a:cubicBezTo>
                  <a:cubicBezTo>
                    <a:pt x="212" y="113"/>
                    <a:pt x="212" y="105"/>
                    <a:pt x="211" y="95"/>
                  </a:cubicBezTo>
                  <a:cubicBezTo>
                    <a:pt x="206" y="65"/>
                    <a:pt x="203" y="35"/>
                    <a:pt x="200" y="5"/>
                  </a:cubicBezTo>
                  <a:cubicBezTo>
                    <a:pt x="233" y="0"/>
                    <a:pt x="257" y="25"/>
                    <a:pt x="260" y="57"/>
                  </a:cubicBezTo>
                  <a:cubicBezTo>
                    <a:pt x="264" y="99"/>
                    <a:pt x="248" y="133"/>
                    <a:pt x="227" y="166"/>
                  </a:cubicBezTo>
                  <a:cubicBezTo>
                    <a:pt x="206" y="200"/>
                    <a:pt x="185" y="234"/>
                    <a:pt x="165" y="268"/>
                  </a:cubicBezTo>
                  <a:cubicBezTo>
                    <a:pt x="161" y="277"/>
                    <a:pt x="158" y="286"/>
                    <a:pt x="154" y="297"/>
                  </a:cubicBezTo>
                  <a:cubicBezTo>
                    <a:pt x="158" y="297"/>
                    <a:pt x="160" y="298"/>
                    <a:pt x="161" y="297"/>
                  </a:cubicBezTo>
                  <a:cubicBezTo>
                    <a:pt x="175" y="289"/>
                    <a:pt x="185" y="296"/>
                    <a:pt x="194" y="305"/>
                  </a:cubicBezTo>
                  <a:cubicBezTo>
                    <a:pt x="205" y="315"/>
                    <a:pt x="211" y="327"/>
                    <a:pt x="206" y="341"/>
                  </a:cubicBezTo>
                  <a:cubicBezTo>
                    <a:pt x="192" y="377"/>
                    <a:pt x="178" y="414"/>
                    <a:pt x="162" y="449"/>
                  </a:cubicBezTo>
                  <a:cubicBezTo>
                    <a:pt x="154" y="468"/>
                    <a:pt x="143" y="486"/>
                    <a:pt x="135" y="504"/>
                  </a:cubicBezTo>
                  <a:cubicBezTo>
                    <a:pt x="133" y="508"/>
                    <a:pt x="133" y="516"/>
                    <a:pt x="135" y="518"/>
                  </a:cubicBezTo>
                  <a:cubicBezTo>
                    <a:pt x="166" y="549"/>
                    <a:pt x="163" y="586"/>
                    <a:pt x="156" y="625"/>
                  </a:cubicBezTo>
                  <a:cubicBezTo>
                    <a:pt x="150" y="665"/>
                    <a:pt x="143" y="706"/>
                    <a:pt x="140" y="747"/>
                  </a:cubicBezTo>
                  <a:cubicBezTo>
                    <a:pt x="138" y="769"/>
                    <a:pt x="144" y="792"/>
                    <a:pt x="145" y="815"/>
                  </a:cubicBezTo>
                  <a:cubicBezTo>
                    <a:pt x="146" y="836"/>
                    <a:pt x="136" y="848"/>
                    <a:pt x="120" y="848"/>
                  </a:cubicBezTo>
                  <a:cubicBezTo>
                    <a:pt x="104" y="849"/>
                    <a:pt x="89" y="833"/>
                    <a:pt x="90" y="814"/>
                  </a:cubicBezTo>
                  <a:cubicBezTo>
                    <a:pt x="91" y="774"/>
                    <a:pt x="94" y="733"/>
                    <a:pt x="97" y="692"/>
                  </a:cubicBezTo>
                  <a:cubicBezTo>
                    <a:pt x="99" y="661"/>
                    <a:pt x="102" y="629"/>
                    <a:pt x="105" y="59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1" name="Freeform 37">
              <a:extLst>
                <a:ext uri="{FF2B5EF4-FFF2-40B4-BE49-F238E27FC236}">
                  <a16:creationId xmlns:a16="http://schemas.microsoft.com/office/drawing/2014/main" id="{27EFE4F7-37BC-4D2E-8E46-104A1904C34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7676" y="2505075"/>
              <a:ext cx="788988" cy="1016000"/>
            </a:xfrm>
            <a:custGeom>
              <a:avLst/>
              <a:gdLst>
                <a:gd name="T0" fmla="*/ 30 w 239"/>
                <a:gd name="T1" fmla="*/ 300 h 308"/>
                <a:gd name="T2" fmla="*/ 15 w 239"/>
                <a:gd name="T3" fmla="*/ 250 h 308"/>
                <a:gd name="T4" fmla="*/ 0 w 239"/>
                <a:gd name="T5" fmla="*/ 169 h 308"/>
                <a:gd name="T6" fmla="*/ 5 w 239"/>
                <a:gd name="T7" fmla="*/ 159 h 308"/>
                <a:gd name="T8" fmla="*/ 9 w 239"/>
                <a:gd name="T9" fmla="*/ 148 h 308"/>
                <a:gd name="T10" fmla="*/ 44 w 239"/>
                <a:gd name="T11" fmla="*/ 77 h 308"/>
                <a:gd name="T12" fmla="*/ 190 w 239"/>
                <a:gd name="T13" fmla="*/ 3 h 308"/>
                <a:gd name="T14" fmla="*/ 228 w 239"/>
                <a:gd name="T15" fmla="*/ 1 h 308"/>
                <a:gd name="T16" fmla="*/ 239 w 239"/>
                <a:gd name="T17" fmla="*/ 13 h 308"/>
                <a:gd name="T18" fmla="*/ 235 w 239"/>
                <a:gd name="T19" fmla="*/ 50 h 308"/>
                <a:gd name="T20" fmla="*/ 188 w 239"/>
                <a:gd name="T21" fmla="*/ 189 h 308"/>
                <a:gd name="T22" fmla="*/ 170 w 239"/>
                <a:gd name="T23" fmla="*/ 269 h 308"/>
                <a:gd name="T24" fmla="*/ 150 w 239"/>
                <a:gd name="T25" fmla="*/ 301 h 308"/>
                <a:gd name="T26" fmla="*/ 134 w 239"/>
                <a:gd name="T27" fmla="*/ 299 h 308"/>
                <a:gd name="T28" fmla="*/ 104 w 239"/>
                <a:gd name="T29" fmla="*/ 260 h 308"/>
                <a:gd name="T30" fmla="*/ 65 w 239"/>
                <a:gd name="T31" fmla="*/ 294 h 308"/>
                <a:gd name="T32" fmla="*/ 62 w 239"/>
                <a:gd name="T33" fmla="*/ 291 h 308"/>
                <a:gd name="T34" fmla="*/ 77 w 239"/>
                <a:gd name="T35" fmla="*/ 261 h 308"/>
                <a:gd name="T36" fmla="*/ 77 w 239"/>
                <a:gd name="T37" fmla="*/ 205 h 308"/>
                <a:gd name="T38" fmla="*/ 64 w 239"/>
                <a:gd name="T39" fmla="*/ 157 h 308"/>
                <a:gd name="T40" fmla="*/ 90 w 239"/>
                <a:gd name="T41" fmla="*/ 137 h 308"/>
                <a:gd name="T42" fmla="*/ 126 w 239"/>
                <a:gd name="T43" fmla="*/ 167 h 308"/>
                <a:gd name="T44" fmla="*/ 141 w 239"/>
                <a:gd name="T45" fmla="*/ 193 h 308"/>
                <a:gd name="T46" fmla="*/ 205 w 239"/>
                <a:gd name="T47" fmla="*/ 32 h 308"/>
                <a:gd name="T48" fmla="*/ 202 w 239"/>
                <a:gd name="T49" fmla="*/ 28 h 308"/>
                <a:gd name="T50" fmla="*/ 170 w 239"/>
                <a:gd name="T51" fmla="*/ 41 h 308"/>
                <a:gd name="T52" fmla="*/ 45 w 239"/>
                <a:gd name="T53" fmla="*/ 124 h 308"/>
                <a:gd name="T54" fmla="*/ 31 w 239"/>
                <a:gd name="T55" fmla="*/ 169 h 308"/>
                <a:gd name="T56" fmla="*/ 41 w 239"/>
                <a:gd name="T57" fmla="*/ 195 h 308"/>
                <a:gd name="T58" fmla="*/ 47 w 239"/>
                <a:gd name="T59" fmla="*/ 279 h 308"/>
                <a:gd name="T60" fmla="*/ 36 w 239"/>
                <a:gd name="T61" fmla="*/ 300 h 308"/>
                <a:gd name="T62" fmla="*/ 30 w 239"/>
                <a:gd name="T63" fmla="*/ 30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39" h="308">
                  <a:moveTo>
                    <a:pt x="30" y="300"/>
                  </a:moveTo>
                  <a:cubicBezTo>
                    <a:pt x="25" y="283"/>
                    <a:pt x="19" y="267"/>
                    <a:pt x="15" y="250"/>
                  </a:cubicBezTo>
                  <a:cubicBezTo>
                    <a:pt x="9" y="223"/>
                    <a:pt x="5" y="196"/>
                    <a:pt x="0" y="169"/>
                  </a:cubicBezTo>
                  <a:cubicBezTo>
                    <a:pt x="0" y="166"/>
                    <a:pt x="4" y="163"/>
                    <a:pt x="5" y="159"/>
                  </a:cubicBezTo>
                  <a:cubicBezTo>
                    <a:pt x="7" y="155"/>
                    <a:pt x="10" y="151"/>
                    <a:pt x="9" y="148"/>
                  </a:cubicBezTo>
                  <a:cubicBezTo>
                    <a:pt x="4" y="116"/>
                    <a:pt x="19" y="95"/>
                    <a:pt x="44" y="77"/>
                  </a:cubicBezTo>
                  <a:cubicBezTo>
                    <a:pt x="89" y="46"/>
                    <a:pt x="137" y="19"/>
                    <a:pt x="190" y="3"/>
                  </a:cubicBezTo>
                  <a:cubicBezTo>
                    <a:pt x="202" y="0"/>
                    <a:pt x="215" y="0"/>
                    <a:pt x="228" y="1"/>
                  </a:cubicBezTo>
                  <a:cubicBezTo>
                    <a:pt x="232" y="1"/>
                    <a:pt x="239" y="9"/>
                    <a:pt x="239" y="13"/>
                  </a:cubicBezTo>
                  <a:cubicBezTo>
                    <a:pt x="239" y="26"/>
                    <a:pt x="239" y="39"/>
                    <a:pt x="235" y="50"/>
                  </a:cubicBezTo>
                  <a:cubicBezTo>
                    <a:pt x="220" y="97"/>
                    <a:pt x="202" y="142"/>
                    <a:pt x="188" y="189"/>
                  </a:cubicBezTo>
                  <a:cubicBezTo>
                    <a:pt x="180" y="215"/>
                    <a:pt x="177" y="243"/>
                    <a:pt x="170" y="269"/>
                  </a:cubicBezTo>
                  <a:cubicBezTo>
                    <a:pt x="166" y="281"/>
                    <a:pt x="158" y="291"/>
                    <a:pt x="150" y="301"/>
                  </a:cubicBezTo>
                  <a:cubicBezTo>
                    <a:pt x="145" y="308"/>
                    <a:pt x="140" y="306"/>
                    <a:pt x="134" y="299"/>
                  </a:cubicBezTo>
                  <a:cubicBezTo>
                    <a:pt x="125" y="286"/>
                    <a:pt x="114" y="274"/>
                    <a:pt x="104" y="260"/>
                  </a:cubicBezTo>
                  <a:cubicBezTo>
                    <a:pt x="90" y="272"/>
                    <a:pt x="78" y="283"/>
                    <a:pt x="65" y="294"/>
                  </a:cubicBezTo>
                  <a:cubicBezTo>
                    <a:pt x="64" y="293"/>
                    <a:pt x="63" y="292"/>
                    <a:pt x="62" y="291"/>
                  </a:cubicBezTo>
                  <a:cubicBezTo>
                    <a:pt x="67" y="281"/>
                    <a:pt x="70" y="270"/>
                    <a:pt x="77" y="261"/>
                  </a:cubicBezTo>
                  <a:cubicBezTo>
                    <a:pt x="92" y="242"/>
                    <a:pt x="86" y="224"/>
                    <a:pt x="77" y="205"/>
                  </a:cubicBezTo>
                  <a:cubicBezTo>
                    <a:pt x="71" y="189"/>
                    <a:pt x="66" y="173"/>
                    <a:pt x="64" y="157"/>
                  </a:cubicBezTo>
                  <a:cubicBezTo>
                    <a:pt x="62" y="139"/>
                    <a:pt x="74" y="130"/>
                    <a:pt x="90" y="137"/>
                  </a:cubicBezTo>
                  <a:cubicBezTo>
                    <a:pt x="104" y="144"/>
                    <a:pt x="115" y="156"/>
                    <a:pt x="126" y="167"/>
                  </a:cubicBezTo>
                  <a:cubicBezTo>
                    <a:pt x="132" y="174"/>
                    <a:pt x="135" y="183"/>
                    <a:pt x="141" y="193"/>
                  </a:cubicBezTo>
                  <a:cubicBezTo>
                    <a:pt x="163" y="138"/>
                    <a:pt x="184" y="85"/>
                    <a:pt x="205" y="32"/>
                  </a:cubicBezTo>
                  <a:cubicBezTo>
                    <a:pt x="204" y="31"/>
                    <a:pt x="203" y="29"/>
                    <a:pt x="202" y="28"/>
                  </a:cubicBezTo>
                  <a:cubicBezTo>
                    <a:pt x="191" y="32"/>
                    <a:pt x="180" y="35"/>
                    <a:pt x="170" y="41"/>
                  </a:cubicBezTo>
                  <a:cubicBezTo>
                    <a:pt x="128" y="68"/>
                    <a:pt x="87" y="97"/>
                    <a:pt x="45" y="124"/>
                  </a:cubicBezTo>
                  <a:cubicBezTo>
                    <a:pt x="27" y="136"/>
                    <a:pt x="24" y="151"/>
                    <a:pt x="31" y="169"/>
                  </a:cubicBezTo>
                  <a:cubicBezTo>
                    <a:pt x="34" y="178"/>
                    <a:pt x="37" y="187"/>
                    <a:pt x="41" y="195"/>
                  </a:cubicBezTo>
                  <a:cubicBezTo>
                    <a:pt x="54" y="222"/>
                    <a:pt x="53" y="251"/>
                    <a:pt x="47" y="279"/>
                  </a:cubicBezTo>
                  <a:cubicBezTo>
                    <a:pt x="46" y="286"/>
                    <a:pt x="40" y="293"/>
                    <a:pt x="36" y="300"/>
                  </a:cubicBezTo>
                  <a:cubicBezTo>
                    <a:pt x="34" y="300"/>
                    <a:pt x="32" y="300"/>
                    <a:pt x="30" y="3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2" name="Freeform 38">
              <a:extLst>
                <a:ext uri="{FF2B5EF4-FFF2-40B4-BE49-F238E27FC236}">
                  <a16:creationId xmlns:a16="http://schemas.microsoft.com/office/drawing/2014/main" id="{04F96482-8B50-4D06-BD53-07FF809DAC64}"/>
                </a:ext>
              </a:extLst>
            </p:cNvPr>
            <p:cNvSpPr>
              <a:spLocks/>
            </p:cNvSpPr>
            <p:nvPr/>
          </p:nvSpPr>
          <p:spPr bwMode="auto">
            <a:xfrm>
              <a:off x="7843838" y="2168525"/>
              <a:ext cx="1108075" cy="1830388"/>
            </a:xfrm>
            <a:custGeom>
              <a:avLst/>
              <a:gdLst>
                <a:gd name="T0" fmla="*/ 216 w 336"/>
                <a:gd name="T1" fmla="*/ 0 h 555"/>
                <a:gd name="T2" fmla="*/ 244 w 336"/>
                <a:gd name="T3" fmla="*/ 5 h 555"/>
                <a:gd name="T4" fmla="*/ 260 w 336"/>
                <a:gd name="T5" fmla="*/ 33 h 555"/>
                <a:gd name="T6" fmla="*/ 205 w 336"/>
                <a:gd name="T7" fmla="*/ 308 h 555"/>
                <a:gd name="T8" fmla="*/ 206 w 336"/>
                <a:gd name="T9" fmla="*/ 313 h 555"/>
                <a:gd name="T10" fmla="*/ 281 w 336"/>
                <a:gd name="T11" fmla="*/ 270 h 555"/>
                <a:gd name="T12" fmla="*/ 255 w 336"/>
                <a:gd name="T13" fmla="*/ 236 h 555"/>
                <a:gd name="T14" fmla="*/ 336 w 336"/>
                <a:gd name="T15" fmla="*/ 260 h 555"/>
                <a:gd name="T16" fmla="*/ 219 w 336"/>
                <a:gd name="T17" fmla="*/ 336 h 555"/>
                <a:gd name="T18" fmla="*/ 192 w 336"/>
                <a:gd name="T19" fmla="*/ 366 h 555"/>
                <a:gd name="T20" fmla="*/ 120 w 336"/>
                <a:gd name="T21" fmla="*/ 507 h 555"/>
                <a:gd name="T22" fmla="*/ 91 w 336"/>
                <a:gd name="T23" fmla="*/ 538 h 555"/>
                <a:gd name="T24" fmla="*/ 23 w 336"/>
                <a:gd name="T25" fmla="*/ 549 h 555"/>
                <a:gd name="T26" fmla="*/ 0 w 336"/>
                <a:gd name="T27" fmla="*/ 525 h 555"/>
                <a:gd name="T28" fmla="*/ 125 w 336"/>
                <a:gd name="T29" fmla="*/ 446 h 555"/>
                <a:gd name="T30" fmla="*/ 154 w 336"/>
                <a:gd name="T31" fmla="*/ 378 h 555"/>
                <a:gd name="T32" fmla="*/ 150 w 336"/>
                <a:gd name="T33" fmla="*/ 375 h 555"/>
                <a:gd name="T34" fmla="*/ 58 w 336"/>
                <a:gd name="T35" fmla="*/ 454 h 555"/>
                <a:gd name="T36" fmla="*/ 42 w 336"/>
                <a:gd name="T37" fmla="*/ 426 h 555"/>
                <a:gd name="T38" fmla="*/ 126 w 336"/>
                <a:gd name="T39" fmla="*/ 370 h 555"/>
                <a:gd name="T40" fmla="*/ 177 w 336"/>
                <a:gd name="T41" fmla="*/ 302 h 555"/>
                <a:gd name="T42" fmla="*/ 203 w 336"/>
                <a:gd name="T43" fmla="*/ 113 h 555"/>
                <a:gd name="T44" fmla="*/ 212 w 336"/>
                <a:gd name="T45" fmla="*/ 13 h 555"/>
                <a:gd name="T46" fmla="*/ 216 w 336"/>
                <a:gd name="T47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36" h="555">
                  <a:moveTo>
                    <a:pt x="216" y="0"/>
                  </a:moveTo>
                  <a:cubicBezTo>
                    <a:pt x="226" y="2"/>
                    <a:pt x="236" y="3"/>
                    <a:pt x="244" y="5"/>
                  </a:cubicBezTo>
                  <a:cubicBezTo>
                    <a:pt x="258" y="10"/>
                    <a:pt x="263" y="19"/>
                    <a:pt x="260" y="33"/>
                  </a:cubicBezTo>
                  <a:cubicBezTo>
                    <a:pt x="242" y="125"/>
                    <a:pt x="223" y="217"/>
                    <a:pt x="205" y="308"/>
                  </a:cubicBezTo>
                  <a:cubicBezTo>
                    <a:pt x="205" y="309"/>
                    <a:pt x="206" y="310"/>
                    <a:pt x="206" y="313"/>
                  </a:cubicBezTo>
                  <a:cubicBezTo>
                    <a:pt x="231" y="299"/>
                    <a:pt x="255" y="285"/>
                    <a:pt x="281" y="270"/>
                  </a:cubicBezTo>
                  <a:cubicBezTo>
                    <a:pt x="271" y="258"/>
                    <a:pt x="263" y="247"/>
                    <a:pt x="255" y="236"/>
                  </a:cubicBezTo>
                  <a:cubicBezTo>
                    <a:pt x="308" y="228"/>
                    <a:pt x="326" y="234"/>
                    <a:pt x="336" y="260"/>
                  </a:cubicBezTo>
                  <a:cubicBezTo>
                    <a:pt x="297" y="286"/>
                    <a:pt x="259" y="312"/>
                    <a:pt x="219" y="336"/>
                  </a:cubicBezTo>
                  <a:cubicBezTo>
                    <a:pt x="207" y="344"/>
                    <a:pt x="197" y="352"/>
                    <a:pt x="192" y="366"/>
                  </a:cubicBezTo>
                  <a:cubicBezTo>
                    <a:pt x="174" y="416"/>
                    <a:pt x="152" y="465"/>
                    <a:pt x="120" y="507"/>
                  </a:cubicBezTo>
                  <a:cubicBezTo>
                    <a:pt x="111" y="518"/>
                    <a:pt x="101" y="528"/>
                    <a:pt x="91" y="538"/>
                  </a:cubicBezTo>
                  <a:cubicBezTo>
                    <a:pt x="71" y="555"/>
                    <a:pt x="46" y="554"/>
                    <a:pt x="23" y="549"/>
                  </a:cubicBezTo>
                  <a:cubicBezTo>
                    <a:pt x="14" y="546"/>
                    <a:pt x="7" y="535"/>
                    <a:pt x="0" y="525"/>
                  </a:cubicBezTo>
                  <a:cubicBezTo>
                    <a:pt x="56" y="519"/>
                    <a:pt x="95" y="489"/>
                    <a:pt x="125" y="446"/>
                  </a:cubicBezTo>
                  <a:cubicBezTo>
                    <a:pt x="139" y="425"/>
                    <a:pt x="151" y="403"/>
                    <a:pt x="154" y="378"/>
                  </a:cubicBezTo>
                  <a:cubicBezTo>
                    <a:pt x="153" y="377"/>
                    <a:pt x="152" y="376"/>
                    <a:pt x="150" y="375"/>
                  </a:cubicBezTo>
                  <a:cubicBezTo>
                    <a:pt x="120" y="401"/>
                    <a:pt x="90" y="427"/>
                    <a:pt x="58" y="454"/>
                  </a:cubicBezTo>
                  <a:cubicBezTo>
                    <a:pt x="53" y="444"/>
                    <a:pt x="48" y="436"/>
                    <a:pt x="42" y="426"/>
                  </a:cubicBezTo>
                  <a:cubicBezTo>
                    <a:pt x="70" y="407"/>
                    <a:pt x="97" y="387"/>
                    <a:pt x="126" y="370"/>
                  </a:cubicBezTo>
                  <a:cubicBezTo>
                    <a:pt x="152" y="354"/>
                    <a:pt x="167" y="331"/>
                    <a:pt x="177" y="302"/>
                  </a:cubicBezTo>
                  <a:cubicBezTo>
                    <a:pt x="196" y="240"/>
                    <a:pt x="201" y="177"/>
                    <a:pt x="203" y="113"/>
                  </a:cubicBezTo>
                  <a:cubicBezTo>
                    <a:pt x="203" y="80"/>
                    <a:pt x="208" y="46"/>
                    <a:pt x="212" y="13"/>
                  </a:cubicBezTo>
                  <a:cubicBezTo>
                    <a:pt x="212" y="9"/>
                    <a:pt x="214" y="5"/>
                    <a:pt x="21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3" name="Freeform 39">
              <a:extLst>
                <a:ext uri="{FF2B5EF4-FFF2-40B4-BE49-F238E27FC236}">
                  <a16:creationId xmlns:a16="http://schemas.microsoft.com/office/drawing/2014/main" id="{7D8DB4E2-C8F9-4664-A9E4-DC5335C6A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6613526" y="3613150"/>
              <a:ext cx="1001713" cy="492125"/>
            </a:xfrm>
            <a:custGeom>
              <a:avLst/>
              <a:gdLst>
                <a:gd name="T0" fmla="*/ 200 w 304"/>
                <a:gd name="T1" fmla="*/ 75 h 149"/>
                <a:gd name="T2" fmla="*/ 224 w 304"/>
                <a:gd name="T3" fmla="*/ 53 h 149"/>
                <a:gd name="T4" fmla="*/ 38 w 304"/>
                <a:gd name="T5" fmla="*/ 149 h 149"/>
                <a:gd name="T6" fmla="*/ 2 w 304"/>
                <a:gd name="T7" fmla="*/ 90 h 149"/>
                <a:gd name="T8" fmla="*/ 25 w 304"/>
                <a:gd name="T9" fmla="*/ 66 h 149"/>
                <a:gd name="T10" fmla="*/ 129 w 304"/>
                <a:gd name="T11" fmla="*/ 37 h 149"/>
                <a:gd name="T12" fmla="*/ 242 w 304"/>
                <a:gd name="T13" fmla="*/ 5 h 149"/>
                <a:gd name="T14" fmla="*/ 273 w 304"/>
                <a:gd name="T15" fmla="*/ 1 h 149"/>
                <a:gd name="T16" fmla="*/ 301 w 304"/>
                <a:gd name="T17" fmla="*/ 24 h 149"/>
                <a:gd name="T18" fmla="*/ 287 w 304"/>
                <a:gd name="T19" fmla="*/ 46 h 149"/>
                <a:gd name="T20" fmla="*/ 203 w 304"/>
                <a:gd name="T21" fmla="*/ 80 h 149"/>
                <a:gd name="T22" fmla="*/ 200 w 304"/>
                <a:gd name="T23" fmla="*/ 75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04" h="149">
                  <a:moveTo>
                    <a:pt x="200" y="75"/>
                  </a:moveTo>
                  <a:cubicBezTo>
                    <a:pt x="208" y="68"/>
                    <a:pt x="216" y="61"/>
                    <a:pt x="224" y="53"/>
                  </a:cubicBezTo>
                  <a:cubicBezTo>
                    <a:pt x="148" y="58"/>
                    <a:pt x="93" y="104"/>
                    <a:pt x="38" y="149"/>
                  </a:cubicBezTo>
                  <a:cubicBezTo>
                    <a:pt x="14" y="135"/>
                    <a:pt x="0" y="118"/>
                    <a:pt x="2" y="90"/>
                  </a:cubicBezTo>
                  <a:cubicBezTo>
                    <a:pt x="3" y="74"/>
                    <a:pt x="9" y="69"/>
                    <a:pt x="25" y="66"/>
                  </a:cubicBezTo>
                  <a:cubicBezTo>
                    <a:pt x="60" y="57"/>
                    <a:pt x="94" y="47"/>
                    <a:pt x="129" y="37"/>
                  </a:cubicBezTo>
                  <a:cubicBezTo>
                    <a:pt x="167" y="27"/>
                    <a:pt x="204" y="15"/>
                    <a:pt x="242" y="5"/>
                  </a:cubicBezTo>
                  <a:cubicBezTo>
                    <a:pt x="252" y="2"/>
                    <a:pt x="262" y="2"/>
                    <a:pt x="273" y="1"/>
                  </a:cubicBezTo>
                  <a:cubicBezTo>
                    <a:pt x="284" y="0"/>
                    <a:pt x="298" y="12"/>
                    <a:pt x="301" y="24"/>
                  </a:cubicBezTo>
                  <a:cubicBezTo>
                    <a:pt x="304" y="36"/>
                    <a:pt x="296" y="43"/>
                    <a:pt x="287" y="46"/>
                  </a:cubicBezTo>
                  <a:cubicBezTo>
                    <a:pt x="260" y="59"/>
                    <a:pt x="231" y="69"/>
                    <a:pt x="203" y="80"/>
                  </a:cubicBezTo>
                  <a:cubicBezTo>
                    <a:pt x="202" y="79"/>
                    <a:pt x="201" y="77"/>
                    <a:pt x="200" y="7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4" name="Freeform 40">
              <a:extLst>
                <a:ext uri="{FF2B5EF4-FFF2-40B4-BE49-F238E27FC236}">
                  <a16:creationId xmlns:a16="http://schemas.microsoft.com/office/drawing/2014/main" id="{71511B00-0048-4EA3-BD25-BA73E8C604D2}"/>
                </a:ext>
              </a:extLst>
            </p:cNvPr>
            <p:cNvSpPr>
              <a:spLocks/>
            </p:cNvSpPr>
            <p:nvPr/>
          </p:nvSpPr>
          <p:spPr bwMode="auto">
            <a:xfrm>
              <a:off x="8509001" y="3367088"/>
              <a:ext cx="639763" cy="658813"/>
            </a:xfrm>
            <a:custGeom>
              <a:avLst/>
              <a:gdLst>
                <a:gd name="T0" fmla="*/ 0 w 194"/>
                <a:gd name="T1" fmla="*/ 0 h 200"/>
                <a:gd name="T2" fmla="*/ 36 w 194"/>
                <a:gd name="T3" fmla="*/ 30 h 200"/>
                <a:gd name="T4" fmla="*/ 58 w 194"/>
                <a:gd name="T5" fmla="*/ 70 h 200"/>
                <a:gd name="T6" fmla="*/ 150 w 194"/>
                <a:gd name="T7" fmla="*/ 150 h 200"/>
                <a:gd name="T8" fmla="*/ 194 w 194"/>
                <a:gd name="T9" fmla="*/ 168 h 200"/>
                <a:gd name="T10" fmla="*/ 114 w 194"/>
                <a:gd name="T11" fmla="*/ 197 h 200"/>
                <a:gd name="T12" fmla="*/ 85 w 194"/>
                <a:gd name="T13" fmla="*/ 199 h 200"/>
                <a:gd name="T14" fmla="*/ 66 w 194"/>
                <a:gd name="T15" fmla="*/ 188 h 200"/>
                <a:gd name="T16" fmla="*/ 16 w 194"/>
                <a:gd name="T17" fmla="*/ 77 h 200"/>
                <a:gd name="T18" fmla="*/ 1 w 194"/>
                <a:gd name="T19" fmla="*/ 12 h 200"/>
                <a:gd name="T20" fmla="*/ 0 w 194"/>
                <a:gd name="T21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4" h="200">
                  <a:moveTo>
                    <a:pt x="0" y="0"/>
                  </a:moveTo>
                  <a:cubicBezTo>
                    <a:pt x="18" y="5"/>
                    <a:pt x="28" y="17"/>
                    <a:pt x="36" y="30"/>
                  </a:cubicBezTo>
                  <a:cubicBezTo>
                    <a:pt x="44" y="43"/>
                    <a:pt x="52" y="56"/>
                    <a:pt x="58" y="70"/>
                  </a:cubicBezTo>
                  <a:cubicBezTo>
                    <a:pt x="77" y="111"/>
                    <a:pt x="109" y="135"/>
                    <a:pt x="150" y="150"/>
                  </a:cubicBezTo>
                  <a:cubicBezTo>
                    <a:pt x="165" y="156"/>
                    <a:pt x="179" y="162"/>
                    <a:pt x="194" y="168"/>
                  </a:cubicBezTo>
                  <a:cubicBezTo>
                    <a:pt x="172" y="194"/>
                    <a:pt x="143" y="196"/>
                    <a:pt x="114" y="197"/>
                  </a:cubicBezTo>
                  <a:cubicBezTo>
                    <a:pt x="105" y="198"/>
                    <a:pt x="94" y="200"/>
                    <a:pt x="85" y="199"/>
                  </a:cubicBezTo>
                  <a:cubicBezTo>
                    <a:pt x="78" y="198"/>
                    <a:pt x="70" y="193"/>
                    <a:pt x="66" y="188"/>
                  </a:cubicBezTo>
                  <a:cubicBezTo>
                    <a:pt x="41" y="155"/>
                    <a:pt x="28" y="116"/>
                    <a:pt x="16" y="77"/>
                  </a:cubicBezTo>
                  <a:cubicBezTo>
                    <a:pt x="9" y="56"/>
                    <a:pt x="5" y="34"/>
                    <a:pt x="1" y="12"/>
                  </a:cubicBezTo>
                  <a:cubicBezTo>
                    <a:pt x="0" y="9"/>
                    <a:pt x="0" y="5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5" name="Freeform 41">
              <a:extLst>
                <a:ext uri="{FF2B5EF4-FFF2-40B4-BE49-F238E27FC236}">
                  <a16:creationId xmlns:a16="http://schemas.microsoft.com/office/drawing/2014/main" id="{4E1D5DA2-9081-46C2-9AB4-3EC74AECD49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94351" y="4659313"/>
              <a:ext cx="280988" cy="487363"/>
            </a:xfrm>
            <a:custGeom>
              <a:avLst/>
              <a:gdLst>
                <a:gd name="T0" fmla="*/ 0 w 85"/>
                <a:gd name="T1" fmla="*/ 141 h 148"/>
                <a:gd name="T2" fmla="*/ 6 w 85"/>
                <a:gd name="T3" fmla="*/ 126 h 148"/>
                <a:gd name="T4" fmla="*/ 6 w 85"/>
                <a:gd name="T5" fmla="*/ 23 h 148"/>
                <a:gd name="T6" fmla="*/ 0 w 85"/>
                <a:gd name="T7" fmla="*/ 7 h 148"/>
                <a:gd name="T8" fmla="*/ 84 w 85"/>
                <a:gd name="T9" fmla="*/ 73 h 148"/>
                <a:gd name="T10" fmla="*/ 0 w 85"/>
                <a:gd name="T11" fmla="*/ 141 h 148"/>
                <a:gd name="T12" fmla="*/ 19 w 85"/>
                <a:gd name="T13" fmla="*/ 74 h 148"/>
                <a:gd name="T14" fmla="*/ 19 w 85"/>
                <a:gd name="T15" fmla="*/ 117 h 148"/>
                <a:gd name="T16" fmla="*/ 25 w 85"/>
                <a:gd name="T17" fmla="*/ 139 h 148"/>
                <a:gd name="T18" fmla="*/ 49 w 85"/>
                <a:gd name="T19" fmla="*/ 131 h 148"/>
                <a:gd name="T20" fmla="*/ 65 w 85"/>
                <a:gd name="T21" fmla="*/ 112 h 148"/>
                <a:gd name="T22" fmla="*/ 65 w 85"/>
                <a:gd name="T23" fmla="*/ 35 h 148"/>
                <a:gd name="T24" fmla="*/ 37 w 85"/>
                <a:gd name="T25" fmla="*/ 11 h 148"/>
                <a:gd name="T26" fmla="*/ 19 w 85"/>
                <a:gd name="T27" fmla="*/ 24 h 148"/>
                <a:gd name="T28" fmla="*/ 19 w 85"/>
                <a:gd name="T29" fmla="*/ 74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5" h="148">
                  <a:moveTo>
                    <a:pt x="0" y="141"/>
                  </a:moveTo>
                  <a:cubicBezTo>
                    <a:pt x="2" y="137"/>
                    <a:pt x="6" y="131"/>
                    <a:pt x="6" y="126"/>
                  </a:cubicBezTo>
                  <a:cubicBezTo>
                    <a:pt x="7" y="92"/>
                    <a:pt x="7" y="57"/>
                    <a:pt x="6" y="23"/>
                  </a:cubicBezTo>
                  <a:cubicBezTo>
                    <a:pt x="6" y="18"/>
                    <a:pt x="2" y="12"/>
                    <a:pt x="0" y="7"/>
                  </a:cubicBezTo>
                  <a:cubicBezTo>
                    <a:pt x="71" y="0"/>
                    <a:pt x="84" y="25"/>
                    <a:pt x="84" y="73"/>
                  </a:cubicBezTo>
                  <a:cubicBezTo>
                    <a:pt x="85" y="130"/>
                    <a:pt x="61" y="148"/>
                    <a:pt x="0" y="141"/>
                  </a:cubicBezTo>
                  <a:close/>
                  <a:moveTo>
                    <a:pt x="19" y="74"/>
                  </a:moveTo>
                  <a:cubicBezTo>
                    <a:pt x="19" y="88"/>
                    <a:pt x="19" y="102"/>
                    <a:pt x="19" y="117"/>
                  </a:cubicBezTo>
                  <a:cubicBezTo>
                    <a:pt x="20" y="124"/>
                    <a:pt x="23" y="131"/>
                    <a:pt x="25" y="139"/>
                  </a:cubicBezTo>
                  <a:cubicBezTo>
                    <a:pt x="33" y="136"/>
                    <a:pt x="43" y="136"/>
                    <a:pt x="49" y="131"/>
                  </a:cubicBezTo>
                  <a:cubicBezTo>
                    <a:pt x="56" y="127"/>
                    <a:pt x="62" y="120"/>
                    <a:pt x="65" y="112"/>
                  </a:cubicBezTo>
                  <a:cubicBezTo>
                    <a:pt x="72" y="87"/>
                    <a:pt x="72" y="60"/>
                    <a:pt x="65" y="35"/>
                  </a:cubicBezTo>
                  <a:cubicBezTo>
                    <a:pt x="61" y="21"/>
                    <a:pt x="51" y="13"/>
                    <a:pt x="37" y="11"/>
                  </a:cubicBezTo>
                  <a:cubicBezTo>
                    <a:pt x="24" y="8"/>
                    <a:pt x="19" y="11"/>
                    <a:pt x="19" y="24"/>
                  </a:cubicBezTo>
                  <a:cubicBezTo>
                    <a:pt x="19" y="41"/>
                    <a:pt x="19" y="57"/>
                    <a:pt x="19" y="7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6" name="Freeform 42">
              <a:extLst>
                <a:ext uri="{FF2B5EF4-FFF2-40B4-BE49-F238E27FC236}">
                  <a16:creationId xmlns:a16="http://schemas.microsoft.com/office/drawing/2014/main" id="{69A0B1DB-4019-4633-8415-0C8A99BE444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063038" y="4675188"/>
              <a:ext cx="266700" cy="461963"/>
            </a:xfrm>
            <a:custGeom>
              <a:avLst/>
              <a:gdLst>
                <a:gd name="T0" fmla="*/ 48 w 81"/>
                <a:gd name="T1" fmla="*/ 70 h 140"/>
                <a:gd name="T2" fmla="*/ 81 w 81"/>
                <a:gd name="T3" fmla="*/ 136 h 140"/>
                <a:gd name="T4" fmla="*/ 57 w 81"/>
                <a:gd name="T5" fmla="*/ 122 h 140"/>
                <a:gd name="T6" fmla="*/ 41 w 81"/>
                <a:gd name="T7" fmla="*/ 81 h 140"/>
                <a:gd name="T8" fmla="*/ 18 w 81"/>
                <a:gd name="T9" fmla="*/ 69 h 140"/>
                <a:gd name="T10" fmla="*/ 22 w 81"/>
                <a:gd name="T11" fmla="*/ 136 h 140"/>
                <a:gd name="T12" fmla="*/ 0 w 81"/>
                <a:gd name="T13" fmla="*/ 136 h 140"/>
                <a:gd name="T14" fmla="*/ 6 w 81"/>
                <a:gd name="T15" fmla="*/ 119 h 140"/>
                <a:gd name="T16" fmla="*/ 6 w 81"/>
                <a:gd name="T17" fmla="*/ 19 h 140"/>
                <a:gd name="T18" fmla="*/ 1 w 81"/>
                <a:gd name="T19" fmla="*/ 2 h 140"/>
                <a:gd name="T20" fmla="*/ 45 w 81"/>
                <a:gd name="T21" fmla="*/ 2 h 140"/>
                <a:gd name="T22" fmla="*/ 77 w 81"/>
                <a:gd name="T23" fmla="*/ 25 h 140"/>
                <a:gd name="T24" fmla="*/ 59 w 81"/>
                <a:gd name="T25" fmla="*/ 64 h 140"/>
                <a:gd name="T26" fmla="*/ 48 w 81"/>
                <a:gd name="T27" fmla="*/ 70 h 140"/>
                <a:gd name="T28" fmla="*/ 18 w 81"/>
                <a:gd name="T29" fmla="*/ 65 h 140"/>
                <a:gd name="T30" fmla="*/ 40 w 81"/>
                <a:gd name="T31" fmla="*/ 65 h 140"/>
                <a:gd name="T32" fmla="*/ 63 w 81"/>
                <a:gd name="T33" fmla="*/ 23 h 140"/>
                <a:gd name="T34" fmla="*/ 25 w 81"/>
                <a:gd name="T35" fmla="*/ 5 h 140"/>
                <a:gd name="T36" fmla="*/ 18 w 81"/>
                <a:gd name="T37" fmla="*/ 15 h 140"/>
                <a:gd name="T38" fmla="*/ 18 w 81"/>
                <a:gd name="T39" fmla="*/ 65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1" h="140">
                  <a:moveTo>
                    <a:pt x="48" y="70"/>
                  </a:moveTo>
                  <a:cubicBezTo>
                    <a:pt x="61" y="91"/>
                    <a:pt x="63" y="118"/>
                    <a:pt x="81" y="136"/>
                  </a:cubicBezTo>
                  <a:cubicBezTo>
                    <a:pt x="69" y="140"/>
                    <a:pt x="61" y="136"/>
                    <a:pt x="57" y="122"/>
                  </a:cubicBezTo>
                  <a:cubicBezTo>
                    <a:pt x="53" y="108"/>
                    <a:pt x="46" y="95"/>
                    <a:pt x="41" y="81"/>
                  </a:cubicBezTo>
                  <a:cubicBezTo>
                    <a:pt x="35" y="68"/>
                    <a:pt x="35" y="68"/>
                    <a:pt x="18" y="69"/>
                  </a:cubicBezTo>
                  <a:cubicBezTo>
                    <a:pt x="19" y="91"/>
                    <a:pt x="13" y="114"/>
                    <a:pt x="22" y="136"/>
                  </a:cubicBezTo>
                  <a:cubicBezTo>
                    <a:pt x="17" y="136"/>
                    <a:pt x="8" y="136"/>
                    <a:pt x="0" y="136"/>
                  </a:cubicBezTo>
                  <a:cubicBezTo>
                    <a:pt x="2" y="131"/>
                    <a:pt x="6" y="125"/>
                    <a:pt x="6" y="119"/>
                  </a:cubicBezTo>
                  <a:cubicBezTo>
                    <a:pt x="6" y="86"/>
                    <a:pt x="6" y="52"/>
                    <a:pt x="6" y="19"/>
                  </a:cubicBezTo>
                  <a:cubicBezTo>
                    <a:pt x="6" y="14"/>
                    <a:pt x="3" y="8"/>
                    <a:pt x="1" y="2"/>
                  </a:cubicBezTo>
                  <a:cubicBezTo>
                    <a:pt x="14" y="2"/>
                    <a:pt x="29" y="2"/>
                    <a:pt x="45" y="2"/>
                  </a:cubicBezTo>
                  <a:cubicBezTo>
                    <a:pt x="63" y="2"/>
                    <a:pt x="74" y="11"/>
                    <a:pt x="77" y="25"/>
                  </a:cubicBezTo>
                  <a:cubicBezTo>
                    <a:pt x="81" y="41"/>
                    <a:pt x="73" y="56"/>
                    <a:pt x="59" y="64"/>
                  </a:cubicBezTo>
                  <a:cubicBezTo>
                    <a:pt x="56" y="66"/>
                    <a:pt x="53" y="67"/>
                    <a:pt x="48" y="70"/>
                  </a:cubicBezTo>
                  <a:close/>
                  <a:moveTo>
                    <a:pt x="18" y="65"/>
                  </a:moveTo>
                  <a:cubicBezTo>
                    <a:pt x="26" y="65"/>
                    <a:pt x="33" y="66"/>
                    <a:pt x="40" y="65"/>
                  </a:cubicBezTo>
                  <a:cubicBezTo>
                    <a:pt x="60" y="62"/>
                    <a:pt x="69" y="45"/>
                    <a:pt x="63" y="23"/>
                  </a:cubicBezTo>
                  <a:cubicBezTo>
                    <a:pt x="60" y="11"/>
                    <a:pt x="38" y="0"/>
                    <a:pt x="25" y="5"/>
                  </a:cubicBezTo>
                  <a:cubicBezTo>
                    <a:pt x="22" y="7"/>
                    <a:pt x="18" y="11"/>
                    <a:pt x="18" y="15"/>
                  </a:cubicBezTo>
                  <a:cubicBezTo>
                    <a:pt x="17" y="31"/>
                    <a:pt x="18" y="47"/>
                    <a:pt x="18" y="6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7" name="Freeform 43">
              <a:extLst>
                <a:ext uri="{FF2B5EF4-FFF2-40B4-BE49-F238E27FC236}">
                  <a16:creationId xmlns:a16="http://schemas.microsoft.com/office/drawing/2014/main" id="{7F8858FB-8DBC-4ADE-B9DA-28D49397F82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00788" y="4668838"/>
              <a:ext cx="282575" cy="458788"/>
            </a:xfrm>
            <a:custGeom>
              <a:avLst/>
              <a:gdLst>
                <a:gd name="T0" fmla="*/ 0 w 86"/>
                <a:gd name="T1" fmla="*/ 139 h 139"/>
                <a:gd name="T2" fmla="*/ 7 w 86"/>
                <a:gd name="T3" fmla="*/ 121 h 139"/>
                <a:gd name="T4" fmla="*/ 7 w 86"/>
                <a:gd name="T5" fmla="*/ 22 h 139"/>
                <a:gd name="T6" fmla="*/ 1 w 86"/>
                <a:gd name="T7" fmla="*/ 4 h 139"/>
                <a:gd name="T8" fmla="*/ 28 w 86"/>
                <a:gd name="T9" fmla="*/ 22 h 139"/>
                <a:gd name="T10" fmla="*/ 74 w 86"/>
                <a:gd name="T11" fmla="*/ 104 h 139"/>
                <a:gd name="T12" fmla="*/ 74 w 86"/>
                <a:gd name="T13" fmla="*/ 15 h 139"/>
                <a:gd name="T14" fmla="*/ 66 w 86"/>
                <a:gd name="T15" fmla="*/ 4 h 139"/>
                <a:gd name="T16" fmla="*/ 86 w 86"/>
                <a:gd name="T17" fmla="*/ 4 h 139"/>
                <a:gd name="T18" fmla="*/ 79 w 86"/>
                <a:gd name="T19" fmla="*/ 21 h 139"/>
                <a:gd name="T20" fmla="*/ 79 w 86"/>
                <a:gd name="T21" fmla="*/ 123 h 139"/>
                <a:gd name="T22" fmla="*/ 79 w 86"/>
                <a:gd name="T23" fmla="*/ 137 h 139"/>
                <a:gd name="T24" fmla="*/ 75 w 86"/>
                <a:gd name="T25" fmla="*/ 139 h 139"/>
                <a:gd name="T26" fmla="*/ 15 w 86"/>
                <a:gd name="T27" fmla="*/ 24 h 139"/>
                <a:gd name="T28" fmla="*/ 21 w 86"/>
                <a:gd name="T29" fmla="*/ 139 h 139"/>
                <a:gd name="T30" fmla="*/ 0 w 86"/>
                <a:gd name="T31" fmla="*/ 139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6" h="139">
                  <a:moveTo>
                    <a:pt x="0" y="139"/>
                  </a:moveTo>
                  <a:cubicBezTo>
                    <a:pt x="3" y="133"/>
                    <a:pt x="7" y="127"/>
                    <a:pt x="7" y="121"/>
                  </a:cubicBezTo>
                  <a:cubicBezTo>
                    <a:pt x="8" y="88"/>
                    <a:pt x="8" y="55"/>
                    <a:pt x="7" y="22"/>
                  </a:cubicBezTo>
                  <a:cubicBezTo>
                    <a:pt x="7" y="16"/>
                    <a:pt x="3" y="10"/>
                    <a:pt x="1" y="4"/>
                  </a:cubicBezTo>
                  <a:cubicBezTo>
                    <a:pt x="13" y="0"/>
                    <a:pt x="21" y="7"/>
                    <a:pt x="28" y="22"/>
                  </a:cubicBezTo>
                  <a:cubicBezTo>
                    <a:pt x="41" y="50"/>
                    <a:pt x="56" y="77"/>
                    <a:pt x="74" y="104"/>
                  </a:cubicBezTo>
                  <a:cubicBezTo>
                    <a:pt x="74" y="74"/>
                    <a:pt x="74" y="45"/>
                    <a:pt x="74" y="15"/>
                  </a:cubicBezTo>
                  <a:cubicBezTo>
                    <a:pt x="74" y="11"/>
                    <a:pt x="69" y="8"/>
                    <a:pt x="66" y="4"/>
                  </a:cubicBezTo>
                  <a:cubicBezTo>
                    <a:pt x="73" y="4"/>
                    <a:pt x="81" y="4"/>
                    <a:pt x="86" y="4"/>
                  </a:cubicBezTo>
                  <a:cubicBezTo>
                    <a:pt x="84" y="9"/>
                    <a:pt x="79" y="15"/>
                    <a:pt x="79" y="21"/>
                  </a:cubicBezTo>
                  <a:cubicBezTo>
                    <a:pt x="78" y="55"/>
                    <a:pt x="79" y="89"/>
                    <a:pt x="79" y="123"/>
                  </a:cubicBezTo>
                  <a:cubicBezTo>
                    <a:pt x="79" y="128"/>
                    <a:pt x="79" y="132"/>
                    <a:pt x="79" y="137"/>
                  </a:cubicBezTo>
                  <a:cubicBezTo>
                    <a:pt x="77" y="138"/>
                    <a:pt x="76" y="138"/>
                    <a:pt x="75" y="139"/>
                  </a:cubicBezTo>
                  <a:cubicBezTo>
                    <a:pt x="55" y="101"/>
                    <a:pt x="35" y="62"/>
                    <a:pt x="15" y="24"/>
                  </a:cubicBezTo>
                  <a:cubicBezTo>
                    <a:pt x="6" y="44"/>
                    <a:pt x="11" y="132"/>
                    <a:pt x="21" y="139"/>
                  </a:cubicBezTo>
                  <a:cubicBezTo>
                    <a:pt x="13" y="139"/>
                    <a:pt x="5" y="139"/>
                    <a:pt x="0" y="1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8" name="Freeform 44">
              <a:extLst>
                <a:ext uri="{FF2B5EF4-FFF2-40B4-BE49-F238E27FC236}">
                  <a16:creationId xmlns:a16="http://schemas.microsoft.com/office/drawing/2014/main" id="{FD8D5A8D-F6B0-4255-AAD5-0D626479461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23176" y="4665663"/>
              <a:ext cx="279400" cy="461963"/>
            </a:xfrm>
            <a:custGeom>
              <a:avLst/>
              <a:gdLst>
                <a:gd name="T0" fmla="*/ 64 w 85"/>
                <a:gd name="T1" fmla="*/ 5 h 140"/>
                <a:gd name="T2" fmla="*/ 85 w 85"/>
                <a:gd name="T3" fmla="*/ 5 h 140"/>
                <a:gd name="T4" fmla="*/ 80 w 85"/>
                <a:gd name="T5" fmla="*/ 23 h 140"/>
                <a:gd name="T6" fmla="*/ 79 w 85"/>
                <a:gd name="T7" fmla="*/ 138 h 140"/>
                <a:gd name="T8" fmla="*/ 75 w 85"/>
                <a:gd name="T9" fmla="*/ 140 h 140"/>
                <a:gd name="T10" fmla="*/ 15 w 85"/>
                <a:gd name="T11" fmla="*/ 24 h 140"/>
                <a:gd name="T12" fmla="*/ 11 w 85"/>
                <a:gd name="T13" fmla="*/ 24 h 140"/>
                <a:gd name="T14" fmla="*/ 11 w 85"/>
                <a:gd name="T15" fmla="*/ 56 h 140"/>
                <a:gd name="T16" fmla="*/ 11 w 85"/>
                <a:gd name="T17" fmla="*/ 122 h 140"/>
                <a:gd name="T18" fmla="*/ 18 w 85"/>
                <a:gd name="T19" fmla="*/ 139 h 140"/>
                <a:gd name="T20" fmla="*/ 1 w 85"/>
                <a:gd name="T21" fmla="*/ 139 h 140"/>
                <a:gd name="T22" fmla="*/ 8 w 85"/>
                <a:gd name="T23" fmla="*/ 121 h 140"/>
                <a:gd name="T24" fmla="*/ 8 w 85"/>
                <a:gd name="T25" fmla="*/ 24 h 140"/>
                <a:gd name="T26" fmla="*/ 0 w 85"/>
                <a:gd name="T27" fmla="*/ 5 h 140"/>
                <a:gd name="T28" fmla="*/ 29 w 85"/>
                <a:gd name="T29" fmla="*/ 23 h 140"/>
                <a:gd name="T30" fmla="*/ 71 w 85"/>
                <a:gd name="T31" fmla="*/ 107 h 140"/>
                <a:gd name="T32" fmla="*/ 64 w 85"/>
                <a:gd name="T33" fmla="*/ 5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5" h="140">
                  <a:moveTo>
                    <a:pt x="64" y="5"/>
                  </a:moveTo>
                  <a:cubicBezTo>
                    <a:pt x="73" y="5"/>
                    <a:pt x="80" y="5"/>
                    <a:pt x="85" y="5"/>
                  </a:cubicBezTo>
                  <a:cubicBezTo>
                    <a:pt x="83" y="11"/>
                    <a:pt x="80" y="17"/>
                    <a:pt x="80" y="23"/>
                  </a:cubicBezTo>
                  <a:cubicBezTo>
                    <a:pt x="79" y="62"/>
                    <a:pt x="79" y="100"/>
                    <a:pt x="79" y="138"/>
                  </a:cubicBezTo>
                  <a:cubicBezTo>
                    <a:pt x="78" y="139"/>
                    <a:pt x="77" y="139"/>
                    <a:pt x="75" y="140"/>
                  </a:cubicBezTo>
                  <a:cubicBezTo>
                    <a:pt x="55" y="101"/>
                    <a:pt x="35" y="62"/>
                    <a:pt x="15" y="24"/>
                  </a:cubicBezTo>
                  <a:cubicBezTo>
                    <a:pt x="14" y="24"/>
                    <a:pt x="12" y="24"/>
                    <a:pt x="11" y="24"/>
                  </a:cubicBezTo>
                  <a:cubicBezTo>
                    <a:pt x="11" y="35"/>
                    <a:pt x="11" y="46"/>
                    <a:pt x="11" y="56"/>
                  </a:cubicBezTo>
                  <a:cubicBezTo>
                    <a:pt x="11" y="78"/>
                    <a:pt x="10" y="100"/>
                    <a:pt x="11" y="122"/>
                  </a:cubicBezTo>
                  <a:cubicBezTo>
                    <a:pt x="11" y="128"/>
                    <a:pt x="15" y="134"/>
                    <a:pt x="18" y="139"/>
                  </a:cubicBezTo>
                  <a:cubicBezTo>
                    <a:pt x="13" y="139"/>
                    <a:pt x="5" y="139"/>
                    <a:pt x="1" y="139"/>
                  </a:cubicBezTo>
                  <a:cubicBezTo>
                    <a:pt x="3" y="134"/>
                    <a:pt x="7" y="127"/>
                    <a:pt x="8" y="121"/>
                  </a:cubicBezTo>
                  <a:cubicBezTo>
                    <a:pt x="8" y="88"/>
                    <a:pt x="8" y="56"/>
                    <a:pt x="8" y="24"/>
                  </a:cubicBezTo>
                  <a:cubicBezTo>
                    <a:pt x="8" y="17"/>
                    <a:pt x="3" y="11"/>
                    <a:pt x="0" y="5"/>
                  </a:cubicBezTo>
                  <a:cubicBezTo>
                    <a:pt x="13" y="0"/>
                    <a:pt x="22" y="8"/>
                    <a:pt x="29" y="23"/>
                  </a:cubicBezTo>
                  <a:cubicBezTo>
                    <a:pt x="42" y="51"/>
                    <a:pt x="57" y="79"/>
                    <a:pt x="71" y="107"/>
                  </a:cubicBezTo>
                  <a:cubicBezTo>
                    <a:pt x="79" y="87"/>
                    <a:pt x="75" y="13"/>
                    <a:pt x="64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" name="Freeform 45">
              <a:extLst>
                <a:ext uri="{FF2B5EF4-FFF2-40B4-BE49-F238E27FC236}">
                  <a16:creationId xmlns:a16="http://schemas.microsoft.com/office/drawing/2014/main" id="{1F698207-01AC-451D-B853-C7AED4AF77F1}"/>
                </a:ext>
              </a:extLst>
            </p:cNvPr>
            <p:cNvSpPr>
              <a:spLocks/>
            </p:cNvSpPr>
            <p:nvPr/>
          </p:nvSpPr>
          <p:spPr bwMode="auto">
            <a:xfrm>
              <a:off x="9855201" y="2228850"/>
              <a:ext cx="257175" cy="392113"/>
            </a:xfrm>
            <a:custGeom>
              <a:avLst/>
              <a:gdLst>
                <a:gd name="T0" fmla="*/ 0 w 78"/>
                <a:gd name="T1" fmla="*/ 119 h 119"/>
                <a:gd name="T2" fmla="*/ 63 w 78"/>
                <a:gd name="T3" fmla="*/ 0 h 119"/>
                <a:gd name="T4" fmla="*/ 76 w 78"/>
                <a:gd name="T5" fmla="*/ 27 h 119"/>
                <a:gd name="T6" fmla="*/ 0 w 78"/>
                <a:gd name="T7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8" h="119">
                  <a:moveTo>
                    <a:pt x="0" y="119"/>
                  </a:moveTo>
                  <a:cubicBezTo>
                    <a:pt x="21" y="79"/>
                    <a:pt x="42" y="40"/>
                    <a:pt x="63" y="0"/>
                  </a:cubicBezTo>
                  <a:cubicBezTo>
                    <a:pt x="78" y="7"/>
                    <a:pt x="78" y="17"/>
                    <a:pt x="76" y="27"/>
                  </a:cubicBezTo>
                  <a:cubicBezTo>
                    <a:pt x="69" y="62"/>
                    <a:pt x="40" y="100"/>
                    <a:pt x="0" y="1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0" name="Freeform 46">
              <a:extLst>
                <a:ext uri="{FF2B5EF4-FFF2-40B4-BE49-F238E27FC236}">
                  <a16:creationId xmlns:a16="http://schemas.microsoft.com/office/drawing/2014/main" id="{947765D3-A4BC-4C4A-956E-E34F4D417276}"/>
                </a:ext>
              </a:extLst>
            </p:cNvPr>
            <p:cNvSpPr>
              <a:spLocks/>
            </p:cNvSpPr>
            <p:nvPr/>
          </p:nvSpPr>
          <p:spPr bwMode="auto">
            <a:xfrm>
              <a:off x="8697913" y="4678363"/>
              <a:ext cx="276225" cy="452438"/>
            </a:xfrm>
            <a:custGeom>
              <a:avLst/>
              <a:gdLst>
                <a:gd name="T0" fmla="*/ 0 w 84"/>
                <a:gd name="T1" fmla="*/ 1 h 137"/>
                <a:gd name="T2" fmla="*/ 67 w 84"/>
                <a:gd name="T3" fmla="*/ 1 h 137"/>
                <a:gd name="T4" fmla="*/ 82 w 84"/>
                <a:gd name="T5" fmla="*/ 27 h 137"/>
                <a:gd name="T6" fmla="*/ 33 w 84"/>
                <a:gd name="T7" fmla="*/ 3 h 137"/>
                <a:gd name="T8" fmla="*/ 20 w 84"/>
                <a:gd name="T9" fmla="*/ 16 h 137"/>
                <a:gd name="T10" fmla="*/ 20 w 84"/>
                <a:gd name="T11" fmla="*/ 59 h 137"/>
                <a:gd name="T12" fmla="*/ 62 w 84"/>
                <a:gd name="T13" fmla="*/ 42 h 137"/>
                <a:gd name="T14" fmla="*/ 62 w 84"/>
                <a:gd name="T15" fmla="*/ 83 h 137"/>
                <a:gd name="T16" fmla="*/ 21 w 84"/>
                <a:gd name="T17" fmla="*/ 67 h 137"/>
                <a:gd name="T18" fmla="*/ 21 w 84"/>
                <a:gd name="T19" fmla="*/ 124 h 137"/>
                <a:gd name="T20" fmla="*/ 30 w 84"/>
                <a:gd name="T21" fmla="*/ 133 h 137"/>
                <a:gd name="T22" fmla="*/ 83 w 84"/>
                <a:gd name="T23" fmla="*/ 107 h 137"/>
                <a:gd name="T24" fmla="*/ 56 w 84"/>
                <a:gd name="T25" fmla="*/ 136 h 137"/>
                <a:gd name="T26" fmla="*/ 0 w 84"/>
                <a:gd name="T27" fmla="*/ 136 h 137"/>
                <a:gd name="T28" fmla="*/ 0 w 84"/>
                <a:gd name="T29" fmla="*/ 1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4" h="137">
                  <a:moveTo>
                    <a:pt x="0" y="1"/>
                  </a:moveTo>
                  <a:cubicBezTo>
                    <a:pt x="23" y="1"/>
                    <a:pt x="45" y="0"/>
                    <a:pt x="67" y="1"/>
                  </a:cubicBezTo>
                  <a:cubicBezTo>
                    <a:pt x="84" y="2"/>
                    <a:pt x="77" y="17"/>
                    <a:pt x="82" y="27"/>
                  </a:cubicBezTo>
                  <a:cubicBezTo>
                    <a:pt x="70" y="8"/>
                    <a:pt x="54" y="1"/>
                    <a:pt x="33" y="3"/>
                  </a:cubicBezTo>
                  <a:cubicBezTo>
                    <a:pt x="24" y="4"/>
                    <a:pt x="20" y="7"/>
                    <a:pt x="20" y="16"/>
                  </a:cubicBezTo>
                  <a:cubicBezTo>
                    <a:pt x="21" y="30"/>
                    <a:pt x="20" y="45"/>
                    <a:pt x="20" y="59"/>
                  </a:cubicBezTo>
                  <a:cubicBezTo>
                    <a:pt x="49" y="65"/>
                    <a:pt x="54" y="63"/>
                    <a:pt x="62" y="42"/>
                  </a:cubicBezTo>
                  <a:cubicBezTo>
                    <a:pt x="62" y="57"/>
                    <a:pt x="62" y="70"/>
                    <a:pt x="62" y="83"/>
                  </a:cubicBezTo>
                  <a:cubicBezTo>
                    <a:pt x="53" y="64"/>
                    <a:pt x="51" y="64"/>
                    <a:pt x="21" y="67"/>
                  </a:cubicBezTo>
                  <a:cubicBezTo>
                    <a:pt x="21" y="86"/>
                    <a:pt x="20" y="105"/>
                    <a:pt x="21" y="124"/>
                  </a:cubicBezTo>
                  <a:cubicBezTo>
                    <a:pt x="21" y="127"/>
                    <a:pt x="27" y="132"/>
                    <a:pt x="30" y="133"/>
                  </a:cubicBezTo>
                  <a:cubicBezTo>
                    <a:pt x="57" y="137"/>
                    <a:pt x="69" y="130"/>
                    <a:pt x="83" y="107"/>
                  </a:cubicBezTo>
                  <a:cubicBezTo>
                    <a:pt x="84" y="132"/>
                    <a:pt x="80" y="136"/>
                    <a:pt x="56" y="136"/>
                  </a:cubicBezTo>
                  <a:cubicBezTo>
                    <a:pt x="38" y="136"/>
                    <a:pt x="19" y="136"/>
                    <a:pt x="0" y="136"/>
                  </a:cubicBezTo>
                  <a:cubicBezTo>
                    <a:pt x="12" y="124"/>
                    <a:pt x="12" y="14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1" name="Freeform 47">
              <a:extLst>
                <a:ext uri="{FF2B5EF4-FFF2-40B4-BE49-F238E27FC236}">
                  <a16:creationId xmlns:a16="http://schemas.microsoft.com/office/drawing/2014/main" id="{C24305DE-C2C6-4914-B4CE-C74DB633C5FA}"/>
                </a:ext>
              </a:extLst>
            </p:cNvPr>
            <p:cNvSpPr>
              <a:spLocks/>
            </p:cNvSpPr>
            <p:nvPr/>
          </p:nvSpPr>
          <p:spPr bwMode="auto">
            <a:xfrm>
              <a:off x="9396413" y="4662488"/>
              <a:ext cx="296863" cy="484188"/>
            </a:xfrm>
            <a:custGeom>
              <a:avLst/>
              <a:gdLst>
                <a:gd name="T0" fmla="*/ 9 w 90"/>
                <a:gd name="T1" fmla="*/ 138 h 147"/>
                <a:gd name="T2" fmla="*/ 4 w 90"/>
                <a:gd name="T3" fmla="*/ 106 h 147"/>
                <a:gd name="T4" fmla="*/ 7 w 90"/>
                <a:gd name="T5" fmla="*/ 105 h 147"/>
                <a:gd name="T6" fmla="*/ 17 w 90"/>
                <a:gd name="T7" fmla="*/ 124 h 147"/>
                <a:gd name="T8" fmla="*/ 54 w 90"/>
                <a:gd name="T9" fmla="*/ 137 h 147"/>
                <a:gd name="T10" fmla="*/ 72 w 90"/>
                <a:gd name="T11" fmla="*/ 117 h 147"/>
                <a:gd name="T12" fmla="*/ 57 w 90"/>
                <a:gd name="T13" fmla="*/ 84 h 147"/>
                <a:gd name="T14" fmla="*/ 27 w 90"/>
                <a:gd name="T15" fmla="*/ 68 h 147"/>
                <a:gd name="T16" fmla="*/ 8 w 90"/>
                <a:gd name="T17" fmla="*/ 26 h 147"/>
                <a:gd name="T18" fmla="*/ 53 w 90"/>
                <a:gd name="T19" fmla="*/ 5 h 147"/>
                <a:gd name="T20" fmla="*/ 78 w 90"/>
                <a:gd name="T21" fmla="*/ 10 h 147"/>
                <a:gd name="T22" fmla="*/ 79 w 90"/>
                <a:gd name="T23" fmla="*/ 34 h 147"/>
                <a:gd name="T24" fmla="*/ 76 w 90"/>
                <a:gd name="T25" fmla="*/ 34 h 147"/>
                <a:gd name="T26" fmla="*/ 67 w 90"/>
                <a:gd name="T27" fmla="*/ 20 h 147"/>
                <a:gd name="T28" fmla="*/ 31 w 90"/>
                <a:gd name="T29" fmla="*/ 10 h 147"/>
                <a:gd name="T30" fmla="*/ 16 w 90"/>
                <a:gd name="T31" fmla="*/ 37 h 147"/>
                <a:gd name="T32" fmla="*/ 30 w 90"/>
                <a:gd name="T33" fmla="*/ 56 h 147"/>
                <a:gd name="T34" fmla="*/ 65 w 90"/>
                <a:gd name="T35" fmla="*/ 74 h 147"/>
                <a:gd name="T36" fmla="*/ 81 w 90"/>
                <a:gd name="T37" fmla="*/ 122 h 147"/>
                <a:gd name="T38" fmla="*/ 33 w 90"/>
                <a:gd name="T39" fmla="*/ 141 h 147"/>
                <a:gd name="T40" fmla="*/ 9 w 90"/>
                <a:gd name="T41" fmla="*/ 138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0" h="147">
                  <a:moveTo>
                    <a:pt x="9" y="138"/>
                  </a:moveTo>
                  <a:cubicBezTo>
                    <a:pt x="8" y="129"/>
                    <a:pt x="6" y="118"/>
                    <a:pt x="4" y="106"/>
                  </a:cubicBezTo>
                  <a:cubicBezTo>
                    <a:pt x="5" y="106"/>
                    <a:pt x="6" y="106"/>
                    <a:pt x="7" y="105"/>
                  </a:cubicBezTo>
                  <a:cubicBezTo>
                    <a:pt x="10" y="112"/>
                    <a:pt x="13" y="118"/>
                    <a:pt x="17" y="124"/>
                  </a:cubicBezTo>
                  <a:cubicBezTo>
                    <a:pt x="26" y="137"/>
                    <a:pt x="40" y="142"/>
                    <a:pt x="54" y="137"/>
                  </a:cubicBezTo>
                  <a:cubicBezTo>
                    <a:pt x="62" y="135"/>
                    <a:pt x="70" y="125"/>
                    <a:pt x="72" y="117"/>
                  </a:cubicBezTo>
                  <a:cubicBezTo>
                    <a:pt x="77" y="103"/>
                    <a:pt x="71" y="91"/>
                    <a:pt x="57" y="84"/>
                  </a:cubicBezTo>
                  <a:cubicBezTo>
                    <a:pt x="47" y="78"/>
                    <a:pt x="37" y="73"/>
                    <a:pt x="27" y="68"/>
                  </a:cubicBezTo>
                  <a:cubicBezTo>
                    <a:pt x="7" y="57"/>
                    <a:pt x="0" y="43"/>
                    <a:pt x="8" y="26"/>
                  </a:cubicBezTo>
                  <a:cubicBezTo>
                    <a:pt x="15" y="8"/>
                    <a:pt x="34" y="0"/>
                    <a:pt x="53" y="5"/>
                  </a:cubicBezTo>
                  <a:cubicBezTo>
                    <a:pt x="61" y="7"/>
                    <a:pt x="68" y="8"/>
                    <a:pt x="78" y="10"/>
                  </a:cubicBezTo>
                  <a:cubicBezTo>
                    <a:pt x="78" y="17"/>
                    <a:pt x="78" y="25"/>
                    <a:pt x="79" y="34"/>
                  </a:cubicBezTo>
                  <a:cubicBezTo>
                    <a:pt x="78" y="34"/>
                    <a:pt x="77" y="34"/>
                    <a:pt x="76" y="34"/>
                  </a:cubicBezTo>
                  <a:cubicBezTo>
                    <a:pt x="73" y="30"/>
                    <a:pt x="70" y="25"/>
                    <a:pt x="67" y="20"/>
                  </a:cubicBezTo>
                  <a:cubicBezTo>
                    <a:pt x="59" y="10"/>
                    <a:pt x="43" y="5"/>
                    <a:pt x="31" y="10"/>
                  </a:cubicBezTo>
                  <a:cubicBezTo>
                    <a:pt x="18" y="15"/>
                    <a:pt x="13" y="25"/>
                    <a:pt x="16" y="37"/>
                  </a:cubicBezTo>
                  <a:cubicBezTo>
                    <a:pt x="18" y="44"/>
                    <a:pt x="24" y="52"/>
                    <a:pt x="30" y="56"/>
                  </a:cubicBezTo>
                  <a:cubicBezTo>
                    <a:pt x="41" y="63"/>
                    <a:pt x="53" y="67"/>
                    <a:pt x="65" y="74"/>
                  </a:cubicBezTo>
                  <a:cubicBezTo>
                    <a:pt x="83" y="85"/>
                    <a:pt x="90" y="105"/>
                    <a:pt x="81" y="122"/>
                  </a:cubicBezTo>
                  <a:cubicBezTo>
                    <a:pt x="73" y="140"/>
                    <a:pt x="54" y="147"/>
                    <a:pt x="33" y="141"/>
                  </a:cubicBezTo>
                  <a:cubicBezTo>
                    <a:pt x="26" y="139"/>
                    <a:pt x="19" y="139"/>
                    <a:pt x="9" y="1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2" name="Freeform 48">
              <a:extLst>
                <a:ext uri="{FF2B5EF4-FFF2-40B4-BE49-F238E27FC236}">
                  <a16:creationId xmlns:a16="http://schemas.microsoft.com/office/drawing/2014/main" id="{37380FB6-70DB-4A9F-8AB1-35DE7F84DBD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40426" y="4668838"/>
              <a:ext cx="280988" cy="458788"/>
            </a:xfrm>
            <a:custGeom>
              <a:avLst/>
              <a:gdLst>
                <a:gd name="T0" fmla="*/ 85 w 85"/>
                <a:gd name="T1" fmla="*/ 139 h 139"/>
                <a:gd name="T2" fmla="*/ 62 w 85"/>
                <a:gd name="T3" fmla="*/ 139 h 139"/>
                <a:gd name="T4" fmla="*/ 65 w 85"/>
                <a:gd name="T5" fmla="*/ 124 h 139"/>
                <a:gd name="T6" fmla="*/ 62 w 85"/>
                <a:gd name="T7" fmla="*/ 108 h 139"/>
                <a:gd name="T8" fmla="*/ 26 w 85"/>
                <a:gd name="T9" fmla="*/ 88 h 139"/>
                <a:gd name="T10" fmla="*/ 22 w 85"/>
                <a:gd name="T11" fmla="*/ 90 h 139"/>
                <a:gd name="T12" fmla="*/ 20 w 85"/>
                <a:gd name="T13" fmla="*/ 139 h 139"/>
                <a:gd name="T14" fmla="*/ 0 w 85"/>
                <a:gd name="T15" fmla="*/ 139 h 139"/>
                <a:gd name="T16" fmla="*/ 8 w 85"/>
                <a:gd name="T17" fmla="*/ 116 h 139"/>
                <a:gd name="T18" fmla="*/ 35 w 85"/>
                <a:gd name="T19" fmla="*/ 12 h 139"/>
                <a:gd name="T20" fmla="*/ 44 w 85"/>
                <a:gd name="T21" fmla="*/ 0 h 139"/>
                <a:gd name="T22" fmla="*/ 48 w 85"/>
                <a:gd name="T23" fmla="*/ 1 h 139"/>
                <a:gd name="T24" fmla="*/ 74 w 85"/>
                <a:gd name="T25" fmla="*/ 107 h 139"/>
                <a:gd name="T26" fmla="*/ 85 w 85"/>
                <a:gd name="T27" fmla="*/ 139 h 139"/>
                <a:gd name="T28" fmla="*/ 57 w 85"/>
                <a:gd name="T29" fmla="*/ 84 h 139"/>
                <a:gd name="T30" fmla="*/ 41 w 85"/>
                <a:gd name="T31" fmla="*/ 21 h 139"/>
                <a:gd name="T32" fmla="*/ 39 w 85"/>
                <a:gd name="T33" fmla="*/ 21 h 139"/>
                <a:gd name="T34" fmla="*/ 23 w 85"/>
                <a:gd name="T35" fmla="*/ 84 h 139"/>
                <a:gd name="T36" fmla="*/ 57 w 85"/>
                <a:gd name="T37" fmla="*/ 84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5" h="139">
                  <a:moveTo>
                    <a:pt x="85" y="139"/>
                  </a:moveTo>
                  <a:cubicBezTo>
                    <a:pt x="79" y="139"/>
                    <a:pt x="70" y="139"/>
                    <a:pt x="62" y="139"/>
                  </a:cubicBezTo>
                  <a:cubicBezTo>
                    <a:pt x="63" y="134"/>
                    <a:pt x="65" y="129"/>
                    <a:pt x="65" y="124"/>
                  </a:cubicBezTo>
                  <a:cubicBezTo>
                    <a:pt x="65" y="119"/>
                    <a:pt x="63" y="114"/>
                    <a:pt x="62" y="108"/>
                  </a:cubicBezTo>
                  <a:cubicBezTo>
                    <a:pt x="58" y="89"/>
                    <a:pt x="45" y="82"/>
                    <a:pt x="26" y="88"/>
                  </a:cubicBezTo>
                  <a:cubicBezTo>
                    <a:pt x="25" y="89"/>
                    <a:pt x="23" y="89"/>
                    <a:pt x="22" y="90"/>
                  </a:cubicBezTo>
                  <a:cubicBezTo>
                    <a:pt x="15" y="97"/>
                    <a:pt x="13" y="130"/>
                    <a:pt x="20" y="139"/>
                  </a:cubicBezTo>
                  <a:cubicBezTo>
                    <a:pt x="12" y="139"/>
                    <a:pt x="5" y="139"/>
                    <a:pt x="0" y="139"/>
                  </a:cubicBezTo>
                  <a:cubicBezTo>
                    <a:pt x="2" y="131"/>
                    <a:pt x="6" y="124"/>
                    <a:pt x="8" y="116"/>
                  </a:cubicBezTo>
                  <a:cubicBezTo>
                    <a:pt x="17" y="82"/>
                    <a:pt x="26" y="47"/>
                    <a:pt x="35" y="12"/>
                  </a:cubicBezTo>
                  <a:cubicBezTo>
                    <a:pt x="37" y="7"/>
                    <a:pt x="41" y="4"/>
                    <a:pt x="44" y="0"/>
                  </a:cubicBezTo>
                  <a:cubicBezTo>
                    <a:pt x="46" y="0"/>
                    <a:pt x="47" y="1"/>
                    <a:pt x="48" y="1"/>
                  </a:cubicBezTo>
                  <a:cubicBezTo>
                    <a:pt x="57" y="36"/>
                    <a:pt x="65" y="72"/>
                    <a:pt x="74" y="107"/>
                  </a:cubicBezTo>
                  <a:cubicBezTo>
                    <a:pt x="77" y="118"/>
                    <a:pt x="81" y="128"/>
                    <a:pt x="85" y="139"/>
                  </a:cubicBezTo>
                  <a:close/>
                  <a:moveTo>
                    <a:pt x="57" y="84"/>
                  </a:moveTo>
                  <a:cubicBezTo>
                    <a:pt x="52" y="62"/>
                    <a:pt x="47" y="41"/>
                    <a:pt x="41" y="21"/>
                  </a:cubicBezTo>
                  <a:cubicBezTo>
                    <a:pt x="40" y="21"/>
                    <a:pt x="40" y="21"/>
                    <a:pt x="39" y="21"/>
                  </a:cubicBezTo>
                  <a:cubicBezTo>
                    <a:pt x="33" y="42"/>
                    <a:pt x="28" y="63"/>
                    <a:pt x="23" y="84"/>
                  </a:cubicBezTo>
                  <a:cubicBezTo>
                    <a:pt x="34" y="84"/>
                    <a:pt x="45" y="84"/>
                    <a:pt x="57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3" name="Freeform 49">
              <a:extLst>
                <a:ext uri="{FF2B5EF4-FFF2-40B4-BE49-F238E27FC236}">
                  <a16:creationId xmlns:a16="http://schemas.microsoft.com/office/drawing/2014/main" id="{96433B46-9227-4E01-8761-8786E6080035}"/>
                </a:ext>
              </a:extLst>
            </p:cNvPr>
            <p:cNvSpPr>
              <a:spLocks/>
            </p:cNvSpPr>
            <p:nvPr/>
          </p:nvSpPr>
          <p:spPr bwMode="auto">
            <a:xfrm>
              <a:off x="7272338" y="4681538"/>
              <a:ext cx="265113" cy="455613"/>
            </a:xfrm>
            <a:custGeom>
              <a:avLst/>
              <a:gdLst>
                <a:gd name="T0" fmla="*/ 0 w 80"/>
                <a:gd name="T1" fmla="*/ 0 h 138"/>
                <a:gd name="T2" fmla="*/ 22 w 80"/>
                <a:gd name="T3" fmla="*/ 0 h 138"/>
                <a:gd name="T4" fmla="*/ 17 w 80"/>
                <a:gd name="T5" fmla="*/ 16 h 138"/>
                <a:gd name="T6" fmla="*/ 17 w 80"/>
                <a:gd name="T7" fmla="*/ 106 h 138"/>
                <a:gd name="T8" fmla="*/ 37 w 80"/>
                <a:gd name="T9" fmla="*/ 132 h 138"/>
                <a:gd name="T10" fmla="*/ 69 w 80"/>
                <a:gd name="T11" fmla="*/ 114 h 138"/>
                <a:gd name="T12" fmla="*/ 72 w 80"/>
                <a:gd name="T13" fmla="*/ 96 h 138"/>
                <a:gd name="T14" fmla="*/ 72 w 80"/>
                <a:gd name="T15" fmla="*/ 20 h 138"/>
                <a:gd name="T16" fmla="*/ 66 w 80"/>
                <a:gd name="T17" fmla="*/ 0 h 138"/>
                <a:gd name="T18" fmla="*/ 80 w 80"/>
                <a:gd name="T19" fmla="*/ 0 h 138"/>
                <a:gd name="T20" fmla="*/ 75 w 80"/>
                <a:gd name="T21" fmla="*/ 20 h 138"/>
                <a:gd name="T22" fmla="*/ 75 w 80"/>
                <a:gd name="T23" fmla="*/ 103 h 138"/>
                <a:gd name="T24" fmla="*/ 42 w 80"/>
                <a:gd name="T25" fmla="*/ 137 h 138"/>
                <a:gd name="T26" fmla="*/ 5 w 80"/>
                <a:gd name="T27" fmla="*/ 105 h 138"/>
                <a:gd name="T28" fmla="*/ 4 w 80"/>
                <a:gd name="T29" fmla="*/ 20 h 138"/>
                <a:gd name="T30" fmla="*/ 0 w 80"/>
                <a:gd name="T31" fmla="*/ 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0" h="138">
                  <a:moveTo>
                    <a:pt x="0" y="0"/>
                  </a:moveTo>
                  <a:cubicBezTo>
                    <a:pt x="6" y="0"/>
                    <a:pt x="15" y="0"/>
                    <a:pt x="22" y="0"/>
                  </a:cubicBezTo>
                  <a:cubicBezTo>
                    <a:pt x="20" y="6"/>
                    <a:pt x="17" y="11"/>
                    <a:pt x="17" y="16"/>
                  </a:cubicBezTo>
                  <a:cubicBezTo>
                    <a:pt x="17" y="46"/>
                    <a:pt x="17" y="76"/>
                    <a:pt x="17" y="106"/>
                  </a:cubicBezTo>
                  <a:cubicBezTo>
                    <a:pt x="17" y="120"/>
                    <a:pt x="23" y="129"/>
                    <a:pt x="37" y="132"/>
                  </a:cubicBezTo>
                  <a:cubicBezTo>
                    <a:pt x="49" y="135"/>
                    <a:pt x="65" y="126"/>
                    <a:pt x="69" y="114"/>
                  </a:cubicBezTo>
                  <a:cubicBezTo>
                    <a:pt x="71" y="108"/>
                    <a:pt x="72" y="102"/>
                    <a:pt x="72" y="96"/>
                  </a:cubicBezTo>
                  <a:cubicBezTo>
                    <a:pt x="72" y="71"/>
                    <a:pt x="72" y="45"/>
                    <a:pt x="72" y="20"/>
                  </a:cubicBezTo>
                  <a:cubicBezTo>
                    <a:pt x="72" y="13"/>
                    <a:pt x="68" y="7"/>
                    <a:pt x="66" y="0"/>
                  </a:cubicBezTo>
                  <a:cubicBezTo>
                    <a:pt x="70" y="0"/>
                    <a:pt x="76" y="0"/>
                    <a:pt x="80" y="0"/>
                  </a:cubicBezTo>
                  <a:cubicBezTo>
                    <a:pt x="78" y="7"/>
                    <a:pt x="75" y="14"/>
                    <a:pt x="75" y="20"/>
                  </a:cubicBezTo>
                  <a:cubicBezTo>
                    <a:pt x="74" y="48"/>
                    <a:pt x="75" y="75"/>
                    <a:pt x="75" y="103"/>
                  </a:cubicBezTo>
                  <a:cubicBezTo>
                    <a:pt x="74" y="123"/>
                    <a:pt x="62" y="136"/>
                    <a:pt x="42" y="137"/>
                  </a:cubicBezTo>
                  <a:cubicBezTo>
                    <a:pt x="20" y="138"/>
                    <a:pt x="6" y="127"/>
                    <a:pt x="5" y="105"/>
                  </a:cubicBezTo>
                  <a:cubicBezTo>
                    <a:pt x="4" y="77"/>
                    <a:pt x="5" y="49"/>
                    <a:pt x="4" y="20"/>
                  </a:cubicBezTo>
                  <a:cubicBezTo>
                    <a:pt x="4" y="13"/>
                    <a:pt x="2" y="7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4" name="Freeform 50">
              <a:extLst>
                <a:ext uri="{FF2B5EF4-FFF2-40B4-BE49-F238E27FC236}">
                  <a16:creationId xmlns:a16="http://schemas.microsoft.com/office/drawing/2014/main" id="{FD530235-AF42-4210-8FB2-0D296A8DCA14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3151" y="4681538"/>
              <a:ext cx="285750" cy="446088"/>
            </a:xfrm>
            <a:custGeom>
              <a:avLst/>
              <a:gdLst>
                <a:gd name="T0" fmla="*/ 65 w 87"/>
                <a:gd name="T1" fmla="*/ 43 h 135"/>
                <a:gd name="T2" fmla="*/ 65 w 87"/>
                <a:gd name="T3" fmla="*/ 82 h 135"/>
                <a:gd name="T4" fmla="*/ 47 w 87"/>
                <a:gd name="T5" fmla="*/ 66 h 135"/>
                <a:gd name="T6" fmla="*/ 19 w 87"/>
                <a:gd name="T7" fmla="*/ 66 h 135"/>
                <a:gd name="T8" fmla="*/ 25 w 87"/>
                <a:gd name="T9" fmla="*/ 135 h 135"/>
                <a:gd name="T10" fmla="*/ 0 w 87"/>
                <a:gd name="T11" fmla="*/ 135 h 135"/>
                <a:gd name="T12" fmla="*/ 7 w 87"/>
                <a:gd name="T13" fmla="*/ 120 h 135"/>
                <a:gd name="T14" fmla="*/ 7 w 87"/>
                <a:gd name="T15" fmla="*/ 16 h 135"/>
                <a:gd name="T16" fmla="*/ 1 w 87"/>
                <a:gd name="T17" fmla="*/ 0 h 135"/>
                <a:gd name="T18" fmla="*/ 78 w 87"/>
                <a:gd name="T19" fmla="*/ 0 h 135"/>
                <a:gd name="T20" fmla="*/ 87 w 87"/>
                <a:gd name="T21" fmla="*/ 26 h 135"/>
                <a:gd name="T22" fmla="*/ 31 w 87"/>
                <a:gd name="T23" fmla="*/ 3 h 135"/>
                <a:gd name="T24" fmla="*/ 20 w 87"/>
                <a:gd name="T25" fmla="*/ 12 h 135"/>
                <a:gd name="T26" fmla="*/ 20 w 87"/>
                <a:gd name="T27" fmla="*/ 60 h 135"/>
                <a:gd name="T28" fmla="*/ 65 w 87"/>
                <a:gd name="T29" fmla="*/ 43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7" h="135">
                  <a:moveTo>
                    <a:pt x="65" y="43"/>
                  </a:moveTo>
                  <a:cubicBezTo>
                    <a:pt x="65" y="59"/>
                    <a:pt x="65" y="71"/>
                    <a:pt x="65" y="82"/>
                  </a:cubicBezTo>
                  <a:cubicBezTo>
                    <a:pt x="60" y="77"/>
                    <a:pt x="55" y="69"/>
                    <a:pt x="47" y="66"/>
                  </a:cubicBezTo>
                  <a:cubicBezTo>
                    <a:pt x="40" y="63"/>
                    <a:pt x="30" y="66"/>
                    <a:pt x="19" y="66"/>
                  </a:cubicBezTo>
                  <a:cubicBezTo>
                    <a:pt x="23" y="89"/>
                    <a:pt x="13" y="113"/>
                    <a:pt x="25" y="135"/>
                  </a:cubicBezTo>
                  <a:cubicBezTo>
                    <a:pt x="18" y="135"/>
                    <a:pt x="8" y="135"/>
                    <a:pt x="0" y="135"/>
                  </a:cubicBezTo>
                  <a:cubicBezTo>
                    <a:pt x="3" y="130"/>
                    <a:pt x="7" y="125"/>
                    <a:pt x="7" y="120"/>
                  </a:cubicBezTo>
                  <a:cubicBezTo>
                    <a:pt x="8" y="85"/>
                    <a:pt x="8" y="51"/>
                    <a:pt x="7" y="16"/>
                  </a:cubicBezTo>
                  <a:cubicBezTo>
                    <a:pt x="7" y="11"/>
                    <a:pt x="3" y="5"/>
                    <a:pt x="1" y="0"/>
                  </a:cubicBezTo>
                  <a:cubicBezTo>
                    <a:pt x="25" y="0"/>
                    <a:pt x="51" y="0"/>
                    <a:pt x="78" y="0"/>
                  </a:cubicBezTo>
                  <a:cubicBezTo>
                    <a:pt x="81" y="9"/>
                    <a:pt x="84" y="17"/>
                    <a:pt x="87" y="26"/>
                  </a:cubicBezTo>
                  <a:cubicBezTo>
                    <a:pt x="72" y="6"/>
                    <a:pt x="53" y="0"/>
                    <a:pt x="31" y="3"/>
                  </a:cubicBezTo>
                  <a:cubicBezTo>
                    <a:pt x="27" y="3"/>
                    <a:pt x="20" y="8"/>
                    <a:pt x="20" y="12"/>
                  </a:cubicBezTo>
                  <a:cubicBezTo>
                    <a:pt x="19" y="28"/>
                    <a:pt x="20" y="44"/>
                    <a:pt x="20" y="60"/>
                  </a:cubicBezTo>
                  <a:cubicBezTo>
                    <a:pt x="48" y="65"/>
                    <a:pt x="57" y="62"/>
                    <a:pt x="65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5" name="Freeform 51">
              <a:extLst>
                <a:ext uri="{FF2B5EF4-FFF2-40B4-BE49-F238E27FC236}">
                  <a16:creationId xmlns:a16="http://schemas.microsoft.com/office/drawing/2014/main" id="{276EEE87-5668-4EA9-95B6-42201DE52B1D}"/>
                </a:ext>
              </a:extLst>
            </p:cNvPr>
            <p:cNvSpPr>
              <a:spLocks/>
            </p:cNvSpPr>
            <p:nvPr/>
          </p:nvSpPr>
          <p:spPr bwMode="auto">
            <a:xfrm>
              <a:off x="8337551" y="4681538"/>
              <a:ext cx="263525" cy="446088"/>
            </a:xfrm>
            <a:custGeom>
              <a:avLst/>
              <a:gdLst>
                <a:gd name="T0" fmla="*/ 66 w 80"/>
                <a:gd name="T1" fmla="*/ 0 h 135"/>
                <a:gd name="T2" fmla="*/ 80 w 80"/>
                <a:gd name="T3" fmla="*/ 0 h 135"/>
                <a:gd name="T4" fmla="*/ 64 w 80"/>
                <a:gd name="T5" fmla="*/ 53 h 135"/>
                <a:gd name="T6" fmla="*/ 38 w 80"/>
                <a:gd name="T7" fmla="*/ 135 h 135"/>
                <a:gd name="T8" fmla="*/ 28 w 80"/>
                <a:gd name="T9" fmla="*/ 101 h 135"/>
                <a:gd name="T10" fmla="*/ 8 w 80"/>
                <a:gd name="T11" fmla="*/ 20 h 135"/>
                <a:gd name="T12" fmla="*/ 0 w 80"/>
                <a:gd name="T13" fmla="*/ 0 h 135"/>
                <a:gd name="T14" fmla="*/ 22 w 80"/>
                <a:gd name="T15" fmla="*/ 0 h 135"/>
                <a:gd name="T16" fmla="*/ 20 w 80"/>
                <a:gd name="T17" fmla="*/ 15 h 135"/>
                <a:gd name="T18" fmla="*/ 42 w 80"/>
                <a:gd name="T19" fmla="*/ 105 h 135"/>
                <a:gd name="T20" fmla="*/ 46 w 80"/>
                <a:gd name="T21" fmla="*/ 94 h 135"/>
                <a:gd name="T22" fmla="*/ 67 w 80"/>
                <a:gd name="T23" fmla="*/ 19 h 135"/>
                <a:gd name="T24" fmla="*/ 66 w 80"/>
                <a:gd name="T25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0" h="135">
                  <a:moveTo>
                    <a:pt x="66" y="0"/>
                  </a:moveTo>
                  <a:cubicBezTo>
                    <a:pt x="70" y="0"/>
                    <a:pt x="77" y="0"/>
                    <a:pt x="80" y="0"/>
                  </a:cubicBezTo>
                  <a:cubicBezTo>
                    <a:pt x="75" y="17"/>
                    <a:pt x="69" y="35"/>
                    <a:pt x="64" y="53"/>
                  </a:cubicBezTo>
                  <a:cubicBezTo>
                    <a:pt x="56" y="80"/>
                    <a:pt x="49" y="107"/>
                    <a:pt x="38" y="135"/>
                  </a:cubicBezTo>
                  <a:cubicBezTo>
                    <a:pt x="35" y="123"/>
                    <a:pt x="31" y="112"/>
                    <a:pt x="28" y="101"/>
                  </a:cubicBezTo>
                  <a:cubicBezTo>
                    <a:pt x="22" y="74"/>
                    <a:pt x="15" y="47"/>
                    <a:pt x="8" y="20"/>
                  </a:cubicBezTo>
                  <a:cubicBezTo>
                    <a:pt x="7" y="13"/>
                    <a:pt x="3" y="7"/>
                    <a:pt x="0" y="0"/>
                  </a:cubicBezTo>
                  <a:cubicBezTo>
                    <a:pt x="7" y="0"/>
                    <a:pt x="16" y="0"/>
                    <a:pt x="22" y="0"/>
                  </a:cubicBezTo>
                  <a:cubicBezTo>
                    <a:pt x="22" y="5"/>
                    <a:pt x="19" y="11"/>
                    <a:pt x="20" y="15"/>
                  </a:cubicBezTo>
                  <a:cubicBezTo>
                    <a:pt x="27" y="44"/>
                    <a:pt x="34" y="73"/>
                    <a:pt x="42" y="105"/>
                  </a:cubicBezTo>
                  <a:cubicBezTo>
                    <a:pt x="44" y="99"/>
                    <a:pt x="46" y="97"/>
                    <a:pt x="46" y="94"/>
                  </a:cubicBezTo>
                  <a:cubicBezTo>
                    <a:pt x="53" y="69"/>
                    <a:pt x="61" y="44"/>
                    <a:pt x="67" y="19"/>
                  </a:cubicBezTo>
                  <a:cubicBezTo>
                    <a:pt x="68" y="14"/>
                    <a:pt x="66" y="7"/>
                    <a:pt x="6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6" name="Freeform 52">
              <a:extLst>
                <a:ext uri="{FF2B5EF4-FFF2-40B4-BE49-F238E27FC236}">
                  <a16:creationId xmlns:a16="http://schemas.microsoft.com/office/drawing/2014/main" id="{0B922195-2E26-4E7B-9DCD-7FA1FF30EAC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38751" y="4681538"/>
              <a:ext cx="260350" cy="452438"/>
            </a:xfrm>
            <a:custGeom>
              <a:avLst/>
              <a:gdLst>
                <a:gd name="T0" fmla="*/ 0 w 79"/>
                <a:gd name="T1" fmla="*/ 0 h 137"/>
                <a:gd name="T2" fmla="*/ 22 w 79"/>
                <a:gd name="T3" fmla="*/ 0 h 137"/>
                <a:gd name="T4" fmla="*/ 17 w 79"/>
                <a:gd name="T5" fmla="*/ 18 h 137"/>
                <a:gd name="T6" fmla="*/ 17 w 79"/>
                <a:gd name="T7" fmla="*/ 103 h 137"/>
                <a:gd name="T8" fmla="*/ 40 w 79"/>
                <a:gd name="T9" fmla="*/ 132 h 137"/>
                <a:gd name="T10" fmla="*/ 71 w 79"/>
                <a:gd name="T11" fmla="*/ 106 h 137"/>
                <a:gd name="T12" fmla="*/ 71 w 79"/>
                <a:gd name="T13" fmla="*/ 12 h 137"/>
                <a:gd name="T14" fmla="*/ 64 w 79"/>
                <a:gd name="T15" fmla="*/ 0 h 137"/>
                <a:gd name="T16" fmla="*/ 79 w 79"/>
                <a:gd name="T17" fmla="*/ 0 h 137"/>
                <a:gd name="T18" fmla="*/ 74 w 79"/>
                <a:gd name="T19" fmla="*/ 22 h 137"/>
                <a:gd name="T20" fmla="*/ 74 w 79"/>
                <a:gd name="T21" fmla="*/ 103 h 137"/>
                <a:gd name="T22" fmla="*/ 39 w 79"/>
                <a:gd name="T23" fmla="*/ 137 h 137"/>
                <a:gd name="T24" fmla="*/ 5 w 79"/>
                <a:gd name="T25" fmla="*/ 103 h 137"/>
                <a:gd name="T26" fmla="*/ 4 w 79"/>
                <a:gd name="T27" fmla="*/ 19 h 137"/>
                <a:gd name="T28" fmla="*/ 0 w 79"/>
                <a:gd name="T29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" h="137">
                  <a:moveTo>
                    <a:pt x="0" y="0"/>
                  </a:moveTo>
                  <a:cubicBezTo>
                    <a:pt x="7" y="0"/>
                    <a:pt x="15" y="0"/>
                    <a:pt x="22" y="0"/>
                  </a:cubicBezTo>
                  <a:cubicBezTo>
                    <a:pt x="20" y="6"/>
                    <a:pt x="17" y="12"/>
                    <a:pt x="17" y="18"/>
                  </a:cubicBezTo>
                  <a:cubicBezTo>
                    <a:pt x="16" y="47"/>
                    <a:pt x="16" y="75"/>
                    <a:pt x="17" y="103"/>
                  </a:cubicBezTo>
                  <a:cubicBezTo>
                    <a:pt x="17" y="122"/>
                    <a:pt x="24" y="131"/>
                    <a:pt x="40" y="132"/>
                  </a:cubicBezTo>
                  <a:cubicBezTo>
                    <a:pt x="55" y="133"/>
                    <a:pt x="70" y="122"/>
                    <a:pt x="71" y="106"/>
                  </a:cubicBezTo>
                  <a:cubicBezTo>
                    <a:pt x="72" y="75"/>
                    <a:pt x="71" y="43"/>
                    <a:pt x="71" y="12"/>
                  </a:cubicBezTo>
                  <a:cubicBezTo>
                    <a:pt x="71" y="8"/>
                    <a:pt x="66" y="4"/>
                    <a:pt x="64" y="0"/>
                  </a:cubicBezTo>
                  <a:cubicBezTo>
                    <a:pt x="69" y="0"/>
                    <a:pt x="75" y="0"/>
                    <a:pt x="79" y="0"/>
                  </a:cubicBezTo>
                  <a:cubicBezTo>
                    <a:pt x="78" y="7"/>
                    <a:pt x="74" y="15"/>
                    <a:pt x="74" y="22"/>
                  </a:cubicBezTo>
                  <a:cubicBezTo>
                    <a:pt x="74" y="49"/>
                    <a:pt x="74" y="76"/>
                    <a:pt x="74" y="103"/>
                  </a:cubicBezTo>
                  <a:cubicBezTo>
                    <a:pt x="74" y="124"/>
                    <a:pt x="59" y="137"/>
                    <a:pt x="39" y="137"/>
                  </a:cubicBezTo>
                  <a:cubicBezTo>
                    <a:pt x="17" y="137"/>
                    <a:pt x="5" y="126"/>
                    <a:pt x="5" y="103"/>
                  </a:cubicBezTo>
                  <a:cubicBezTo>
                    <a:pt x="5" y="75"/>
                    <a:pt x="5" y="47"/>
                    <a:pt x="4" y="19"/>
                  </a:cubicBezTo>
                  <a:cubicBezTo>
                    <a:pt x="4" y="13"/>
                    <a:pt x="1" y="7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7" name="Freeform 53">
              <a:extLst>
                <a:ext uri="{FF2B5EF4-FFF2-40B4-BE49-F238E27FC236}">
                  <a16:creationId xmlns:a16="http://schemas.microsoft.com/office/drawing/2014/main" id="{96EE90F5-1DA2-4460-B7A8-FB46DED843D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2376" y="4681538"/>
              <a:ext cx="288925" cy="442913"/>
            </a:xfrm>
            <a:custGeom>
              <a:avLst/>
              <a:gdLst>
                <a:gd name="T0" fmla="*/ 88 w 88"/>
                <a:gd name="T1" fmla="*/ 27 h 134"/>
                <a:gd name="T2" fmla="*/ 50 w 88"/>
                <a:gd name="T3" fmla="*/ 6 h 134"/>
                <a:gd name="T4" fmla="*/ 50 w 88"/>
                <a:gd name="T5" fmla="*/ 89 h 134"/>
                <a:gd name="T6" fmla="*/ 51 w 88"/>
                <a:gd name="T7" fmla="*/ 118 h 134"/>
                <a:gd name="T8" fmla="*/ 57 w 88"/>
                <a:gd name="T9" fmla="*/ 134 h 134"/>
                <a:gd name="T10" fmla="*/ 31 w 88"/>
                <a:gd name="T11" fmla="*/ 134 h 134"/>
                <a:gd name="T12" fmla="*/ 38 w 88"/>
                <a:gd name="T13" fmla="*/ 115 h 134"/>
                <a:gd name="T14" fmla="*/ 38 w 88"/>
                <a:gd name="T15" fmla="*/ 20 h 134"/>
                <a:gd name="T16" fmla="*/ 33 w 88"/>
                <a:gd name="T17" fmla="*/ 6 h 134"/>
                <a:gd name="T18" fmla="*/ 12 w 88"/>
                <a:gd name="T19" fmla="*/ 13 h 134"/>
                <a:gd name="T20" fmla="*/ 0 w 88"/>
                <a:gd name="T21" fmla="*/ 28 h 134"/>
                <a:gd name="T22" fmla="*/ 7 w 88"/>
                <a:gd name="T23" fmla="*/ 0 h 134"/>
                <a:gd name="T24" fmla="*/ 82 w 88"/>
                <a:gd name="T25" fmla="*/ 0 h 134"/>
                <a:gd name="T26" fmla="*/ 88 w 88"/>
                <a:gd name="T27" fmla="*/ 27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8" h="134">
                  <a:moveTo>
                    <a:pt x="88" y="27"/>
                  </a:moveTo>
                  <a:cubicBezTo>
                    <a:pt x="73" y="3"/>
                    <a:pt x="73" y="3"/>
                    <a:pt x="50" y="6"/>
                  </a:cubicBezTo>
                  <a:cubicBezTo>
                    <a:pt x="50" y="34"/>
                    <a:pt x="50" y="61"/>
                    <a:pt x="50" y="89"/>
                  </a:cubicBezTo>
                  <a:cubicBezTo>
                    <a:pt x="50" y="99"/>
                    <a:pt x="50" y="108"/>
                    <a:pt x="51" y="118"/>
                  </a:cubicBezTo>
                  <a:cubicBezTo>
                    <a:pt x="51" y="123"/>
                    <a:pt x="55" y="129"/>
                    <a:pt x="57" y="134"/>
                  </a:cubicBezTo>
                  <a:cubicBezTo>
                    <a:pt x="50" y="134"/>
                    <a:pt x="39" y="134"/>
                    <a:pt x="31" y="134"/>
                  </a:cubicBezTo>
                  <a:cubicBezTo>
                    <a:pt x="33" y="129"/>
                    <a:pt x="38" y="122"/>
                    <a:pt x="38" y="115"/>
                  </a:cubicBezTo>
                  <a:cubicBezTo>
                    <a:pt x="39" y="84"/>
                    <a:pt x="39" y="52"/>
                    <a:pt x="38" y="20"/>
                  </a:cubicBezTo>
                  <a:cubicBezTo>
                    <a:pt x="38" y="15"/>
                    <a:pt x="34" y="5"/>
                    <a:pt x="33" y="6"/>
                  </a:cubicBezTo>
                  <a:cubicBezTo>
                    <a:pt x="25" y="6"/>
                    <a:pt x="17" y="9"/>
                    <a:pt x="12" y="13"/>
                  </a:cubicBezTo>
                  <a:cubicBezTo>
                    <a:pt x="7" y="16"/>
                    <a:pt x="6" y="23"/>
                    <a:pt x="0" y="28"/>
                  </a:cubicBezTo>
                  <a:cubicBezTo>
                    <a:pt x="2" y="19"/>
                    <a:pt x="4" y="10"/>
                    <a:pt x="7" y="0"/>
                  </a:cubicBezTo>
                  <a:cubicBezTo>
                    <a:pt x="32" y="0"/>
                    <a:pt x="56" y="0"/>
                    <a:pt x="82" y="0"/>
                  </a:cubicBezTo>
                  <a:cubicBezTo>
                    <a:pt x="84" y="9"/>
                    <a:pt x="86" y="18"/>
                    <a:pt x="88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8" name="Freeform 54">
              <a:extLst>
                <a:ext uri="{FF2B5EF4-FFF2-40B4-BE49-F238E27FC236}">
                  <a16:creationId xmlns:a16="http://schemas.microsoft.com/office/drawing/2014/main" id="{70D56813-FD04-4071-AF22-9EF6C8C796F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77501" y="4681538"/>
              <a:ext cx="274638" cy="446088"/>
            </a:xfrm>
            <a:custGeom>
              <a:avLst/>
              <a:gdLst>
                <a:gd name="T0" fmla="*/ 62 w 83"/>
                <a:gd name="T1" fmla="*/ 135 h 135"/>
                <a:gd name="T2" fmla="*/ 28 w 83"/>
                <a:gd name="T3" fmla="*/ 135 h 135"/>
                <a:gd name="T4" fmla="*/ 36 w 83"/>
                <a:gd name="T5" fmla="*/ 115 h 135"/>
                <a:gd name="T6" fmla="*/ 0 w 83"/>
                <a:gd name="T7" fmla="*/ 0 h 135"/>
                <a:gd name="T8" fmla="*/ 21 w 83"/>
                <a:gd name="T9" fmla="*/ 0 h 135"/>
                <a:gd name="T10" fmla="*/ 43 w 83"/>
                <a:gd name="T11" fmla="*/ 71 h 135"/>
                <a:gd name="T12" fmla="*/ 63 w 83"/>
                <a:gd name="T13" fmla="*/ 0 h 135"/>
                <a:gd name="T14" fmla="*/ 83 w 83"/>
                <a:gd name="T15" fmla="*/ 0 h 135"/>
                <a:gd name="T16" fmla="*/ 62 w 83"/>
                <a:gd name="T17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" h="135">
                  <a:moveTo>
                    <a:pt x="62" y="135"/>
                  </a:moveTo>
                  <a:cubicBezTo>
                    <a:pt x="47" y="135"/>
                    <a:pt x="36" y="135"/>
                    <a:pt x="28" y="135"/>
                  </a:cubicBezTo>
                  <a:cubicBezTo>
                    <a:pt x="31" y="129"/>
                    <a:pt x="35" y="122"/>
                    <a:pt x="36" y="115"/>
                  </a:cubicBezTo>
                  <a:cubicBezTo>
                    <a:pt x="37" y="86"/>
                    <a:pt x="17" y="24"/>
                    <a:pt x="0" y="0"/>
                  </a:cubicBezTo>
                  <a:cubicBezTo>
                    <a:pt x="8" y="0"/>
                    <a:pt x="17" y="0"/>
                    <a:pt x="21" y="0"/>
                  </a:cubicBezTo>
                  <a:cubicBezTo>
                    <a:pt x="20" y="27"/>
                    <a:pt x="35" y="48"/>
                    <a:pt x="43" y="71"/>
                  </a:cubicBezTo>
                  <a:cubicBezTo>
                    <a:pt x="51" y="48"/>
                    <a:pt x="69" y="28"/>
                    <a:pt x="63" y="0"/>
                  </a:cubicBezTo>
                  <a:cubicBezTo>
                    <a:pt x="68" y="0"/>
                    <a:pt x="76" y="0"/>
                    <a:pt x="83" y="0"/>
                  </a:cubicBezTo>
                  <a:cubicBezTo>
                    <a:pt x="51" y="35"/>
                    <a:pt x="34" y="124"/>
                    <a:pt x="62" y="1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9" name="Freeform 55">
              <a:extLst>
                <a:ext uri="{FF2B5EF4-FFF2-40B4-BE49-F238E27FC236}">
                  <a16:creationId xmlns:a16="http://schemas.microsoft.com/office/drawing/2014/main" id="{DF437BF9-DBCB-46E5-BB98-E2EAFD632607}"/>
                </a:ext>
              </a:extLst>
            </p:cNvPr>
            <p:cNvSpPr>
              <a:spLocks/>
            </p:cNvSpPr>
            <p:nvPr/>
          </p:nvSpPr>
          <p:spPr bwMode="auto">
            <a:xfrm>
              <a:off x="9809163" y="4681538"/>
              <a:ext cx="203200" cy="442913"/>
            </a:xfrm>
            <a:custGeom>
              <a:avLst/>
              <a:gdLst>
                <a:gd name="T0" fmla="*/ 0 w 62"/>
                <a:gd name="T1" fmla="*/ 132 h 134"/>
                <a:gd name="T2" fmla="*/ 10 w 62"/>
                <a:gd name="T3" fmla="*/ 132 h 134"/>
                <a:gd name="T4" fmla="*/ 23 w 62"/>
                <a:gd name="T5" fmla="*/ 119 h 134"/>
                <a:gd name="T6" fmla="*/ 23 w 62"/>
                <a:gd name="T7" fmla="*/ 18 h 134"/>
                <a:gd name="T8" fmla="*/ 8 w 62"/>
                <a:gd name="T9" fmla="*/ 2 h 134"/>
                <a:gd name="T10" fmla="*/ 0 w 62"/>
                <a:gd name="T11" fmla="*/ 0 h 134"/>
                <a:gd name="T12" fmla="*/ 58 w 62"/>
                <a:gd name="T13" fmla="*/ 0 h 134"/>
                <a:gd name="T14" fmla="*/ 58 w 62"/>
                <a:gd name="T15" fmla="*/ 2 h 134"/>
                <a:gd name="T16" fmla="*/ 52 w 62"/>
                <a:gd name="T17" fmla="*/ 2 h 134"/>
                <a:gd name="T18" fmla="*/ 34 w 62"/>
                <a:gd name="T19" fmla="*/ 22 h 134"/>
                <a:gd name="T20" fmla="*/ 34 w 62"/>
                <a:gd name="T21" fmla="*/ 104 h 134"/>
                <a:gd name="T22" fmla="*/ 62 w 62"/>
                <a:gd name="T23" fmla="*/ 134 h 134"/>
                <a:gd name="T24" fmla="*/ 0 w 62"/>
                <a:gd name="T25" fmla="*/ 134 h 134"/>
                <a:gd name="T26" fmla="*/ 0 w 62"/>
                <a:gd name="T27" fmla="*/ 132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2" h="134">
                  <a:moveTo>
                    <a:pt x="0" y="132"/>
                  </a:moveTo>
                  <a:cubicBezTo>
                    <a:pt x="3" y="132"/>
                    <a:pt x="7" y="132"/>
                    <a:pt x="10" y="132"/>
                  </a:cubicBezTo>
                  <a:cubicBezTo>
                    <a:pt x="20" y="133"/>
                    <a:pt x="23" y="128"/>
                    <a:pt x="23" y="119"/>
                  </a:cubicBezTo>
                  <a:cubicBezTo>
                    <a:pt x="23" y="85"/>
                    <a:pt x="23" y="52"/>
                    <a:pt x="23" y="18"/>
                  </a:cubicBezTo>
                  <a:cubicBezTo>
                    <a:pt x="24" y="7"/>
                    <a:pt x="20" y="1"/>
                    <a:pt x="8" y="2"/>
                  </a:cubicBezTo>
                  <a:cubicBezTo>
                    <a:pt x="5" y="3"/>
                    <a:pt x="2" y="2"/>
                    <a:pt x="0" y="0"/>
                  </a:cubicBezTo>
                  <a:cubicBezTo>
                    <a:pt x="19" y="0"/>
                    <a:pt x="38" y="0"/>
                    <a:pt x="58" y="0"/>
                  </a:cubicBezTo>
                  <a:cubicBezTo>
                    <a:pt x="58" y="1"/>
                    <a:pt x="58" y="1"/>
                    <a:pt x="58" y="2"/>
                  </a:cubicBezTo>
                  <a:cubicBezTo>
                    <a:pt x="56" y="2"/>
                    <a:pt x="54" y="3"/>
                    <a:pt x="52" y="2"/>
                  </a:cubicBezTo>
                  <a:cubicBezTo>
                    <a:pt x="37" y="0"/>
                    <a:pt x="34" y="8"/>
                    <a:pt x="34" y="22"/>
                  </a:cubicBezTo>
                  <a:cubicBezTo>
                    <a:pt x="35" y="49"/>
                    <a:pt x="34" y="77"/>
                    <a:pt x="34" y="104"/>
                  </a:cubicBezTo>
                  <a:cubicBezTo>
                    <a:pt x="34" y="130"/>
                    <a:pt x="34" y="130"/>
                    <a:pt x="62" y="134"/>
                  </a:cubicBezTo>
                  <a:cubicBezTo>
                    <a:pt x="38" y="134"/>
                    <a:pt x="19" y="134"/>
                    <a:pt x="0" y="134"/>
                  </a:cubicBezTo>
                  <a:cubicBezTo>
                    <a:pt x="0" y="134"/>
                    <a:pt x="0" y="133"/>
                    <a:pt x="0" y="1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0" name="Freeform 56">
              <a:extLst>
                <a:ext uri="{FF2B5EF4-FFF2-40B4-BE49-F238E27FC236}">
                  <a16:creationId xmlns:a16="http://schemas.microsoft.com/office/drawing/2014/main" id="{7E6C5C00-A69F-4DE9-9142-4384877CCEE7}"/>
                </a:ext>
              </a:extLst>
            </p:cNvPr>
            <p:cNvSpPr>
              <a:spLocks/>
            </p:cNvSpPr>
            <p:nvPr/>
          </p:nvSpPr>
          <p:spPr bwMode="auto">
            <a:xfrm>
              <a:off x="8024813" y="4681538"/>
              <a:ext cx="184150" cy="446088"/>
            </a:xfrm>
            <a:custGeom>
              <a:avLst/>
              <a:gdLst>
                <a:gd name="T0" fmla="*/ 56 w 56"/>
                <a:gd name="T1" fmla="*/ 135 h 135"/>
                <a:gd name="T2" fmla="*/ 0 w 56"/>
                <a:gd name="T3" fmla="*/ 135 h 135"/>
                <a:gd name="T4" fmla="*/ 2 w 56"/>
                <a:gd name="T5" fmla="*/ 132 h 135"/>
                <a:gd name="T6" fmla="*/ 24 w 56"/>
                <a:gd name="T7" fmla="*/ 110 h 135"/>
                <a:gd name="T8" fmla="*/ 24 w 56"/>
                <a:gd name="T9" fmla="*/ 27 h 135"/>
                <a:gd name="T10" fmla="*/ 1 w 56"/>
                <a:gd name="T11" fmla="*/ 0 h 135"/>
                <a:gd name="T12" fmla="*/ 28 w 56"/>
                <a:gd name="T13" fmla="*/ 0 h 135"/>
                <a:gd name="T14" fmla="*/ 56 w 56"/>
                <a:gd name="T15" fmla="*/ 0 h 135"/>
                <a:gd name="T16" fmla="*/ 35 w 56"/>
                <a:gd name="T17" fmla="*/ 27 h 135"/>
                <a:gd name="T18" fmla="*/ 35 w 56"/>
                <a:gd name="T19" fmla="*/ 109 h 135"/>
                <a:gd name="T20" fmla="*/ 56 w 56"/>
                <a:gd name="T21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6" h="135">
                  <a:moveTo>
                    <a:pt x="56" y="135"/>
                  </a:moveTo>
                  <a:cubicBezTo>
                    <a:pt x="37" y="135"/>
                    <a:pt x="19" y="135"/>
                    <a:pt x="0" y="135"/>
                  </a:cubicBezTo>
                  <a:cubicBezTo>
                    <a:pt x="1" y="133"/>
                    <a:pt x="2" y="132"/>
                    <a:pt x="2" y="132"/>
                  </a:cubicBezTo>
                  <a:cubicBezTo>
                    <a:pt x="24" y="133"/>
                    <a:pt x="24" y="133"/>
                    <a:pt x="24" y="110"/>
                  </a:cubicBezTo>
                  <a:cubicBezTo>
                    <a:pt x="24" y="82"/>
                    <a:pt x="24" y="55"/>
                    <a:pt x="24" y="27"/>
                  </a:cubicBezTo>
                  <a:cubicBezTo>
                    <a:pt x="24" y="4"/>
                    <a:pt x="24" y="4"/>
                    <a:pt x="1" y="0"/>
                  </a:cubicBezTo>
                  <a:cubicBezTo>
                    <a:pt x="10" y="0"/>
                    <a:pt x="19" y="0"/>
                    <a:pt x="28" y="0"/>
                  </a:cubicBezTo>
                  <a:cubicBezTo>
                    <a:pt x="37" y="0"/>
                    <a:pt x="47" y="0"/>
                    <a:pt x="56" y="0"/>
                  </a:cubicBezTo>
                  <a:cubicBezTo>
                    <a:pt x="35" y="5"/>
                    <a:pt x="35" y="5"/>
                    <a:pt x="35" y="27"/>
                  </a:cubicBezTo>
                  <a:cubicBezTo>
                    <a:pt x="35" y="54"/>
                    <a:pt x="35" y="82"/>
                    <a:pt x="35" y="109"/>
                  </a:cubicBezTo>
                  <a:cubicBezTo>
                    <a:pt x="35" y="131"/>
                    <a:pt x="35" y="131"/>
                    <a:pt x="56" y="1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1" name="Freeform 57">
              <a:extLst>
                <a:ext uri="{FF2B5EF4-FFF2-40B4-BE49-F238E27FC236}">
                  <a16:creationId xmlns:a16="http://schemas.microsoft.com/office/drawing/2014/main" id="{C48C9043-B703-4E71-86C4-BA3F3057E4F8}"/>
                </a:ext>
              </a:extLst>
            </p:cNvPr>
            <p:cNvSpPr>
              <a:spLocks/>
            </p:cNvSpPr>
            <p:nvPr/>
          </p:nvSpPr>
          <p:spPr bwMode="auto">
            <a:xfrm>
              <a:off x="9659938" y="3159125"/>
              <a:ext cx="95250" cy="339725"/>
            </a:xfrm>
            <a:custGeom>
              <a:avLst/>
              <a:gdLst>
                <a:gd name="T0" fmla="*/ 29 w 29"/>
                <a:gd name="T1" fmla="*/ 0 h 103"/>
                <a:gd name="T2" fmla="*/ 25 w 29"/>
                <a:gd name="T3" fmla="*/ 47 h 103"/>
                <a:gd name="T4" fmla="*/ 23 w 29"/>
                <a:gd name="T5" fmla="*/ 82 h 103"/>
                <a:gd name="T6" fmla="*/ 0 w 29"/>
                <a:gd name="T7" fmla="*/ 100 h 103"/>
                <a:gd name="T8" fmla="*/ 29 w 29"/>
                <a:gd name="T9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03">
                  <a:moveTo>
                    <a:pt x="29" y="0"/>
                  </a:moveTo>
                  <a:cubicBezTo>
                    <a:pt x="27" y="18"/>
                    <a:pt x="26" y="32"/>
                    <a:pt x="25" y="47"/>
                  </a:cubicBezTo>
                  <a:cubicBezTo>
                    <a:pt x="24" y="59"/>
                    <a:pt x="23" y="71"/>
                    <a:pt x="23" y="82"/>
                  </a:cubicBezTo>
                  <a:cubicBezTo>
                    <a:pt x="22" y="101"/>
                    <a:pt x="21" y="103"/>
                    <a:pt x="0" y="100"/>
                  </a:cubicBezTo>
                  <a:cubicBezTo>
                    <a:pt x="0" y="65"/>
                    <a:pt x="0" y="30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2" name="Freeform 58">
              <a:extLst>
                <a:ext uri="{FF2B5EF4-FFF2-40B4-BE49-F238E27FC236}">
                  <a16:creationId xmlns:a16="http://schemas.microsoft.com/office/drawing/2014/main" id="{2F737486-67FE-41BF-BD65-1145F1E9AE78}"/>
                </a:ext>
              </a:extLst>
            </p:cNvPr>
            <p:cNvSpPr>
              <a:spLocks/>
            </p:cNvSpPr>
            <p:nvPr/>
          </p:nvSpPr>
          <p:spPr bwMode="auto">
            <a:xfrm>
              <a:off x="9972676" y="2571750"/>
              <a:ext cx="136525" cy="184150"/>
            </a:xfrm>
            <a:custGeom>
              <a:avLst/>
              <a:gdLst>
                <a:gd name="T0" fmla="*/ 0 w 41"/>
                <a:gd name="T1" fmla="*/ 56 h 56"/>
                <a:gd name="T2" fmla="*/ 0 w 41"/>
                <a:gd name="T3" fmla="*/ 18 h 56"/>
                <a:gd name="T4" fmla="*/ 20 w 41"/>
                <a:gd name="T5" fmla="*/ 9 h 56"/>
                <a:gd name="T6" fmla="*/ 41 w 41"/>
                <a:gd name="T7" fmla="*/ 31 h 56"/>
                <a:gd name="T8" fmla="*/ 18 w 41"/>
                <a:gd name="T9" fmla="*/ 49 h 56"/>
                <a:gd name="T10" fmla="*/ 0 w 41"/>
                <a:gd name="T11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56">
                  <a:moveTo>
                    <a:pt x="0" y="56"/>
                  </a:moveTo>
                  <a:cubicBezTo>
                    <a:pt x="0" y="42"/>
                    <a:pt x="0" y="30"/>
                    <a:pt x="0" y="18"/>
                  </a:cubicBezTo>
                  <a:cubicBezTo>
                    <a:pt x="1" y="4"/>
                    <a:pt x="9" y="0"/>
                    <a:pt x="20" y="9"/>
                  </a:cubicBezTo>
                  <a:cubicBezTo>
                    <a:pt x="28" y="15"/>
                    <a:pt x="34" y="24"/>
                    <a:pt x="41" y="31"/>
                  </a:cubicBezTo>
                  <a:cubicBezTo>
                    <a:pt x="33" y="37"/>
                    <a:pt x="26" y="44"/>
                    <a:pt x="18" y="49"/>
                  </a:cubicBezTo>
                  <a:cubicBezTo>
                    <a:pt x="13" y="52"/>
                    <a:pt x="7" y="53"/>
                    <a:pt x="0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3" name="Freeform 59">
              <a:extLst>
                <a:ext uri="{FF2B5EF4-FFF2-40B4-BE49-F238E27FC236}">
                  <a16:creationId xmlns:a16="http://schemas.microsoft.com/office/drawing/2014/main" id="{64C81C86-701B-4078-9603-9DFCFD8607A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93863" y="2446338"/>
              <a:ext cx="2151063" cy="2154238"/>
            </a:xfrm>
            <a:custGeom>
              <a:avLst/>
              <a:gdLst>
                <a:gd name="T0" fmla="*/ 328 w 652"/>
                <a:gd name="T1" fmla="*/ 1 h 653"/>
                <a:gd name="T2" fmla="*/ 323 w 652"/>
                <a:gd name="T3" fmla="*/ 652 h 653"/>
                <a:gd name="T4" fmla="*/ 349 w 652"/>
                <a:gd name="T5" fmla="*/ 237 h 653"/>
                <a:gd name="T6" fmla="*/ 304 w 652"/>
                <a:gd name="T7" fmla="*/ 430 h 653"/>
                <a:gd name="T8" fmla="*/ 316 w 652"/>
                <a:gd name="T9" fmla="*/ 630 h 653"/>
                <a:gd name="T10" fmla="*/ 345 w 652"/>
                <a:gd name="T11" fmla="*/ 21 h 653"/>
                <a:gd name="T12" fmla="*/ 335 w 652"/>
                <a:gd name="T13" fmla="*/ 106 h 653"/>
                <a:gd name="T14" fmla="*/ 500 w 652"/>
                <a:gd name="T15" fmla="*/ 112 h 653"/>
                <a:gd name="T16" fmla="*/ 551 w 652"/>
                <a:gd name="T17" fmla="*/ 133 h 653"/>
                <a:gd name="T18" fmla="*/ 382 w 652"/>
                <a:gd name="T19" fmla="*/ 161 h 653"/>
                <a:gd name="T20" fmla="*/ 354 w 652"/>
                <a:gd name="T21" fmla="*/ 222 h 653"/>
                <a:gd name="T22" fmla="*/ 417 w 652"/>
                <a:gd name="T23" fmla="*/ 173 h 653"/>
                <a:gd name="T24" fmla="*/ 547 w 652"/>
                <a:gd name="T25" fmla="*/ 201 h 653"/>
                <a:gd name="T26" fmla="*/ 411 w 652"/>
                <a:gd name="T27" fmla="*/ 263 h 653"/>
                <a:gd name="T28" fmla="*/ 49 w 652"/>
                <a:gd name="T29" fmla="*/ 459 h 653"/>
                <a:gd name="T30" fmla="*/ 103 w 652"/>
                <a:gd name="T31" fmla="*/ 419 h 653"/>
                <a:gd name="T32" fmla="*/ 230 w 652"/>
                <a:gd name="T33" fmla="*/ 425 h 653"/>
                <a:gd name="T34" fmla="*/ 266 w 652"/>
                <a:gd name="T35" fmla="*/ 390 h 653"/>
                <a:gd name="T36" fmla="*/ 302 w 652"/>
                <a:gd name="T37" fmla="*/ 243 h 653"/>
                <a:gd name="T38" fmla="*/ 252 w 652"/>
                <a:gd name="T39" fmla="*/ 302 h 653"/>
                <a:gd name="T40" fmla="*/ 199 w 652"/>
                <a:gd name="T41" fmla="*/ 396 h 653"/>
                <a:gd name="T42" fmla="*/ 53 w 652"/>
                <a:gd name="T43" fmla="*/ 329 h 653"/>
                <a:gd name="T44" fmla="*/ 170 w 652"/>
                <a:gd name="T45" fmla="*/ 150 h 653"/>
                <a:gd name="T46" fmla="*/ 243 w 652"/>
                <a:gd name="T47" fmla="*/ 227 h 653"/>
                <a:gd name="T48" fmla="*/ 285 w 652"/>
                <a:gd name="T49" fmla="*/ 200 h 653"/>
                <a:gd name="T50" fmla="*/ 288 w 652"/>
                <a:gd name="T51" fmla="*/ 161 h 653"/>
                <a:gd name="T52" fmla="*/ 262 w 652"/>
                <a:gd name="T53" fmla="*/ 130 h 653"/>
                <a:gd name="T54" fmla="*/ 321 w 652"/>
                <a:gd name="T55" fmla="*/ 19 h 653"/>
                <a:gd name="T56" fmla="*/ 49 w 652"/>
                <a:gd name="T57" fmla="*/ 459 h 653"/>
                <a:gd name="T58" fmla="*/ 301 w 652"/>
                <a:gd name="T59" fmla="*/ 626 h 653"/>
                <a:gd name="T60" fmla="*/ 266 w 652"/>
                <a:gd name="T61" fmla="*/ 478 h 653"/>
                <a:gd name="T62" fmla="*/ 226 w 652"/>
                <a:gd name="T63" fmla="*/ 469 h 653"/>
                <a:gd name="T64" fmla="*/ 101 w 652"/>
                <a:gd name="T65" fmla="*/ 303 h 653"/>
                <a:gd name="T66" fmla="*/ 166 w 652"/>
                <a:gd name="T67" fmla="*/ 349 h 653"/>
                <a:gd name="T68" fmla="*/ 199 w 652"/>
                <a:gd name="T69" fmla="*/ 306 h 653"/>
                <a:gd name="T70" fmla="*/ 101 w 652"/>
                <a:gd name="T71" fmla="*/ 303 h 653"/>
                <a:gd name="T72" fmla="*/ 143 w 652"/>
                <a:gd name="T73" fmla="*/ 208 h 653"/>
                <a:gd name="T74" fmla="*/ 95 w 652"/>
                <a:gd name="T75" fmla="*/ 243 h 653"/>
                <a:gd name="T76" fmla="*/ 191 w 652"/>
                <a:gd name="T77" fmla="*/ 252 h 653"/>
                <a:gd name="T78" fmla="*/ 494 w 652"/>
                <a:gd name="T79" fmla="*/ 216 h 6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52" h="653">
                  <a:moveTo>
                    <a:pt x="1" y="325"/>
                  </a:moveTo>
                  <a:cubicBezTo>
                    <a:pt x="0" y="145"/>
                    <a:pt x="153" y="0"/>
                    <a:pt x="328" y="1"/>
                  </a:cubicBezTo>
                  <a:cubicBezTo>
                    <a:pt x="503" y="3"/>
                    <a:pt x="652" y="149"/>
                    <a:pt x="651" y="327"/>
                  </a:cubicBezTo>
                  <a:cubicBezTo>
                    <a:pt x="650" y="505"/>
                    <a:pt x="506" y="653"/>
                    <a:pt x="323" y="652"/>
                  </a:cubicBezTo>
                  <a:cubicBezTo>
                    <a:pt x="140" y="650"/>
                    <a:pt x="0" y="500"/>
                    <a:pt x="1" y="325"/>
                  </a:cubicBezTo>
                  <a:close/>
                  <a:moveTo>
                    <a:pt x="349" y="237"/>
                  </a:moveTo>
                  <a:cubicBezTo>
                    <a:pt x="341" y="264"/>
                    <a:pt x="333" y="287"/>
                    <a:pt x="326" y="311"/>
                  </a:cubicBezTo>
                  <a:cubicBezTo>
                    <a:pt x="315" y="350"/>
                    <a:pt x="302" y="388"/>
                    <a:pt x="304" y="430"/>
                  </a:cubicBezTo>
                  <a:cubicBezTo>
                    <a:pt x="307" y="483"/>
                    <a:pt x="309" y="536"/>
                    <a:pt x="320" y="589"/>
                  </a:cubicBezTo>
                  <a:cubicBezTo>
                    <a:pt x="323" y="603"/>
                    <a:pt x="329" y="617"/>
                    <a:pt x="316" y="630"/>
                  </a:cubicBezTo>
                  <a:cubicBezTo>
                    <a:pt x="465" y="636"/>
                    <a:pt x="613" y="527"/>
                    <a:pt x="628" y="357"/>
                  </a:cubicBezTo>
                  <a:cubicBezTo>
                    <a:pt x="646" y="156"/>
                    <a:pt x="489" y="26"/>
                    <a:pt x="345" y="21"/>
                  </a:cubicBezTo>
                  <a:cubicBezTo>
                    <a:pt x="345" y="28"/>
                    <a:pt x="346" y="35"/>
                    <a:pt x="345" y="42"/>
                  </a:cubicBezTo>
                  <a:cubicBezTo>
                    <a:pt x="342" y="63"/>
                    <a:pt x="338" y="85"/>
                    <a:pt x="335" y="106"/>
                  </a:cubicBezTo>
                  <a:cubicBezTo>
                    <a:pt x="333" y="118"/>
                    <a:pt x="339" y="125"/>
                    <a:pt x="350" y="122"/>
                  </a:cubicBezTo>
                  <a:cubicBezTo>
                    <a:pt x="399" y="108"/>
                    <a:pt x="450" y="113"/>
                    <a:pt x="500" y="112"/>
                  </a:cubicBezTo>
                  <a:cubicBezTo>
                    <a:pt x="515" y="111"/>
                    <a:pt x="530" y="119"/>
                    <a:pt x="544" y="124"/>
                  </a:cubicBezTo>
                  <a:cubicBezTo>
                    <a:pt x="547" y="125"/>
                    <a:pt x="550" y="129"/>
                    <a:pt x="551" y="133"/>
                  </a:cubicBezTo>
                  <a:cubicBezTo>
                    <a:pt x="555" y="151"/>
                    <a:pt x="548" y="160"/>
                    <a:pt x="529" y="161"/>
                  </a:cubicBezTo>
                  <a:cubicBezTo>
                    <a:pt x="480" y="161"/>
                    <a:pt x="431" y="160"/>
                    <a:pt x="382" y="161"/>
                  </a:cubicBezTo>
                  <a:cubicBezTo>
                    <a:pt x="369" y="161"/>
                    <a:pt x="354" y="164"/>
                    <a:pt x="345" y="171"/>
                  </a:cubicBezTo>
                  <a:cubicBezTo>
                    <a:pt x="332" y="180"/>
                    <a:pt x="339" y="211"/>
                    <a:pt x="354" y="222"/>
                  </a:cubicBezTo>
                  <a:cubicBezTo>
                    <a:pt x="355" y="220"/>
                    <a:pt x="356" y="218"/>
                    <a:pt x="357" y="216"/>
                  </a:cubicBezTo>
                  <a:cubicBezTo>
                    <a:pt x="368" y="190"/>
                    <a:pt x="385" y="172"/>
                    <a:pt x="417" y="173"/>
                  </a:cubicBezTo>
                  <a:cubicBezTo>
                    <a:pt x="451" y="174"/>
                    <a:pt x="486" y="174"/>
                    <a:pt x="521" y="176"/>
                  </a:cubicBezTo>
                  <a:cubicBezTo>
                    <a:pt x="535" y="177"/>
                    <a:pt x="545" y="188"/>
                    <a:pt x="547" y="201"/>
                  </a:cubicBezTo>
                  <a:cubicBezTo>
                    <a:pt x="553" y="234"/>
                    <a:pt x="539" y="253"/>
                    <a:pt x="506" y="256"/>
                  </a:cubicBezTo>
                  <a:cubicBezTo>
                    <a:pt x="474" y="259"/>
                    <a:pt x="442" y="261"/>
                    <a:pt x="411" y="263"/>
                  </a:cubicBezTo>
                  <a:cubicBezTo>
                    <a:pt x="387" y="264"/>
                    <a:pt x="368" y="256"/>
                    <a:pt x="349" y="237"/>
                  </a:cubicBezTo>
                  <a:close/>
                  <a:moveTo>
                    <a:pt x="49" y="459"/>
                  </a:moveTo>
                  <a:cubicBezTo>
                    <a:pt x="57" y="449"/>
                    <a:pt x="62" y="442"/>
                    <a:pt x="67" y="435"/>
                  </a:cubicBezTo>
                  <a:cubicBezTo>
                    <a:pt x="76" y="422"/>
                    <a:pt x="87" y="416"/>
                    <a:pt x="103" y="419"/>
                  </a:cubicBezTo>
                  <a:cubicBezTo>
                    <a:pt x="117" y="421"/>
                    <a:pt x="132" y="422"/>
                    <a:pt x="146" y="422"/>
                  </a:cubicBezTo>
                  <a:cubicBezTo>
                    <a:pt x="174" y="423"/>
                    <a:pt x="202" y="423"/>
                    <a:pt x="230" y="425"/>
                  </a:cubicBezTo>
                  <a:cubicBezTo>
                    <a:pt x="263" y="426"/>
                    <a:pt x="265" y="425"/>
                    <a:pt x="266" y="393"/>
                  </a:cubicBezTo>
                  <a:cubicBezTo>
                    <a:pt x="266" y="392"/>
                    <a:pt x="266" y="391"/>
                    <a:pt x="266" y="390"/>
                  </a:cubicBezTo>
                  <a:cubicBezTo>
                    <a:pt x="270" y="344"/>
                    <a:pt x="278" y="300"/>
                    <a:pt x="298" y="259"/>
                  </a:cubicBezTo>
                  <a:cubicBezTo>
                    <a:pt x="301" y="254"/>
                    <a:pt x="301" y="248"/>
                    <a:pt x="302" y="243"/>
                  </a:cubicBezTo>
                  <a:cubicBezTo>
                    <a:pt x="300" y="242"/>
                    <a:pt x="299" y="241"/>
                    <a:pt x="297" y="240"/>
                  </a:cubicBezTo>
                  <a:cubicBezTo>
                    <a:pt x="281" y="261"/>
                    <a:pt x="266" y="281"/>
                    <a:pt x="252" y="302"/>
                  </a:cubicBezTo>
                  <a:cubicBezTo>
                    <a:pt x="247" y="309"/>
                    <a:pt x="245" y="320"/>
                    <a:pt x="246" y="329"/>
                  </a:cubicBezTo>
                  <a:cubicBezTo>
                    <a:pt x="249" y="362"/>
                    <a:pt x="232" y="390"/>
                    <a:pt x="199" y="396"/>
                  </a:cubicBezTo>
                  <a:cubicBezTo>
                    <a:pt x="167" y="402"/>
                    <a:pt x="135" y="404"/>
                    <a:pt x="102" y="392"/>
                  </a:cubicBezTo>
                  <a:cubicBezTo>
                    <a:pt x="72" y="380"/>
                    <a:pt x="56" y="360"/>
                    <a:pt x="53" y="329"/>
                  </a:cubicBezTo>
                  <a:cubicBezTo>
                    <a:pt x="51" y="303"/>
                    <a:pt x="51" y="277"/>
                    <a:pt x="50" y="251"/>
                  </a:cubicBezTo>
                  <a:cubicBezTo>
                    <a:pt x="50" y="191"/>
                    <a:pt x="111" y="139"/>
                    <a:pt x="170" y="150"/>
                  </a:cubicBezTo>
                  <a:cubicBezTo>
                    <a:pt x="203" y="157"/>
                    <a:pt x="233" y="168"/>
                    <a:pt x="239" y="208"/>
                  </a:cubicBezTo>
                  <a:cubicBezTo>
                    <a:pt x="240" y="214"/>
                    <a:pt x="241" y="221"/>
                    <a:pt x="243" y="227"/>
                  </a:cubicBezTo>
                  <a:cubicBezTo>
                    <a:pt x="244" y="231"/>
                    <a:pt x="246" y="234"/>
                    <a:pt x="247" y="237"/>
                  </a:cubicBezTo>
                  <a:cubicBezTo>
                    <a:pt x="261" y="223"/>
                    <a:pt x="275" y="213"/>
                    <a:pt x="285" y="200"/>
                  </a:cubicBezTo>
                  <a:cubicBezTo>
                    <a:pt x="292" y="191"/>
                    <a:pt x="296" y="179"/>
                    <a:pt x="299" y="168"/>
                  </a:cubicBezTo>
                  <a:cubicBezTo>
                    <a:pt x="301" y="160"/>
                    <a:pt x="296" y="155"/>
                    <a:pt x="288" y="161"/>
                  </a:cubicBezTo>
                  <a:cubicBezTo>
                    <a:pt x="276" y="170"/>
                    <a:pt x="264" y="175"/>
                    <a:pt x="251" y="167"/>
                  </a:cubicBezTo>
                  <a:cubicBezTo>
                    <a:pt x="243" y="162"/>
                    <a:pt x="251" y="145"/>
                    <a:pt x="262" y="130"/>
                  </a:cubicBezTo>
                  <a:cubicBezTo>
                    <a:pt x="277" y="108"/>
                    <a:pt x="291" y="86"/>
                    <a:pt x="304" y="63"/>
                  </a:cubicBezTo>
                  <a:cubicBezTo>
                    <a:pt x="311" y="50"/>
                    <a:pt x="315" y="35"/>
                    <a:pt x="321" y="19"/>
                  </a:cubicBezTo>
                  <a:cubicBezTo>
                    <a:pt x="212" y="25"/>
                    <a:pt x="125" y="71"/>
                    <a:pt x="67" y="164"/>
                  </a:cubicBezTo>
                  <a:cubicBezTo>
                    <a:pt x="8" y="257"/>
                    <a:pt x="4" y="355"/>
                    <a:pt x="49" y="459"/>
                  </a:cubicBezTo>
                  <a:close/>
                  <a:moveTo>
                    <a:pt x="62" y="477"/>
                  </a:moveTo>
                  <a:cubicBezTo>
                    <a:pt x="97" y="556"/>
                    <a:pt x="244" y="647"/>
                    <a:pt x="301" y="626"/>
                  </a:cubicBezTo>
                  <a:cubicBezTo>
                    <a:pt x="285" y="613"/>
                    <a:pt x="277" y="597"/>
                    <a:pt x="275" y="577"/>
                  </a:cubicBezTo>
                  <a:cubicBezTo>
                    <a:pt x="272" y="544"/>
                    <a:pt x="269" y="511"/>
                    <a:pt x="266" y="478"/>
                  </a:cubicBezTo>
                  <a:cubicBezTo>
                    <a:pt x="266" y="468"/>
                    <a:pt x="265" y="462"/>
                    <a:pt x="253" y="466"/>
                  </a:cubicBezTo>
                  <a:cubicBezTo>
                    <a:pt x="244" y="468"/>
                    <a:pt x="235" y="469"/>
                    <a:pt x="226" y="469"/>
                  </a:cubicBezTo>
                  <a:cubicBezTo>
                    <a:pt x="172" y="472"/>
                    <a:pt x="118" y="475"/>
                    <a:pt x="62" y="477"/>
                  </a:cubicBezTo>
                  <a:close/>
                  <a:moveTo>
                    <a:pt x="101" y="303"/>
                  </a:moveTo>
                  <a:cubicBezTo>
                    <a:pt x="101" y="307"/>
                    <a:pt x="101" y="310"/>
                    <a:pt x="101" y="313"/>
                  </a:cubicBezTo>
                  <a:cubicBezTo>
                    <a:pt x="111" y="344"/>
                    <a:pt x="130" y="355"/>
                    <a:pt x="166" y="349"/>
                  </a:cubicBezTo>
                  <a:cubicBezTo>
                    <a:pt x="175" y="348"/>
                    <a:pt x="183" y="346"/>
                    <a:pt x="190" y="342"/>
                  </a:cubicBezTo>
                  <a:cubicBezTo>
                    <a:pt x="206" y="334"/>
                    <a:pt x="201" y="318"/>
                    <a:pt x="199" y="306"/>
                  </a:cubicBezTo>
                  <a:cubicBezTo>
                    <a:pt x="198" y="302"/>
                    <a:pt x="186" y="296"/>
                    <a:pt x="179" y="296"/>
                  </a:cubicBezTo>
                  <a:cubicBezTo>
                    <a:pt x="153" y="297"/>
                    <a:pt x="128" y="301"/>
                    <a:pt x="101" y="303"/>
                  </a:cubicBezTo>
                  <a:close/>
                  <a:moveTo>
                    <a:pt x="191" y="252"/>
                  </a:moveTo>
                  <a:cubicBezTo>
                    <a:pt x="189" y="212"/>
                    <a:pt x="180" y="207"/>
                    <a:pt x="143" y="208"/>
                  </a:cubicBezTo>
                  <a:cubicBezTo>
                    <a:pt x="141" y="208"/>
                    <a:pt x="139" y="208"/>
                    <a:pt x="137" y="209"/>
                  </a:cubicBezTo>
                  <a:cubicBezTo>
                    <a:pt x="116" y="212"/>
                    <a:pt x="99" y="226"/>
                    <a:pt x="95" y="243"/>
                  </a:cubicBezTo>
                  <a:cubicBezTo>
                    <a:pt x="94" y="251"/>
                    <a:pt x="92" y="262"/>
                    <a:pt x="106" y="261"/>
                  </a:cubicBezTo>
                  <a:cubicBezTo>
                    <a:pt x="134" y="258"/>
                    <a:pt x="162" y="255"/>
                    <a:pt x="191" y="252"/>
                  </a:cubicBezTo>
                  <a:close/>
                  <a:moveTo>
                    <a:pt x="403" y="219"/>
                  </a:moveTo>
                  <a:cubicBezTo>
                    <a:pt x="433" y="226"/>
                    <a:pt x="464" y="216"/>
                    <a:pt x="494" y="216"/>
                  </a:cubicBezTo>
                  <a:cubicBezTo>
                    <a:pt x="464" y="210"/>
                    <a:pt x="433" y="211"/>
                    <a:pt x="403" y="2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4" name="Freeform 60">
              <a:extLst>
                <a:ext uri="{FF2B5EF4-FFF2-40B4-BE49-F238E27FC236}">
                  <a16:creationId xmlns:a16="http://schemas.microsoft.com/office/drawing/2014/main" id="{610AF8D1-F9D6-4957-8A80-F4CABAEA020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79526" y="3052763"/>
              <a:ext cx="395288" cy="357188"/>
            </a:xfrm>
            <a:custGeom>
              <a:avLst/>
              <a:gdLst>
                <a:gd name="T0" fmla="*/ 0 w 120"/>
                <a:gd name="T1" fmla="*/ 90 h 108"/>
                <a:gd name="T2" fmla="*/ 5 w 120"/>
                <a:gd name="T3" fmla="*/ 35 h 108"/>
                <a:gd name="T4" fmla="*/ 53 w 120"/>
                <a:gd name="T5" fmla="*/ 7 h 108"/>
                <a:gd name="T6" fmla="*/ 98 w 120"/>
                <a:gd name="T7" fmla="*/ 17 h 108"/>
                <a:gd name="T8" fmla="*/ 119 w 120"/>
                <a:gd name="T9" fmla="*/ 43 h 108"/>
                <a:gd name="T10" fmla="*/ 116 w 120"/>
                <a:gd name="T11" fmla="*/ 89 h 108"/>
                <a:gd name="T12" fmla="*/ 92 w 120"/>
                <a:gd name="T13" fmla="*/ 106 h 108"/>
                <a:gd name="T14" fmla="*/ 42 w 120"/>
                <a:gd name="T15" fmla="*/ 96 h 108"/>
                <a:gd name="T16" fmla="*/ 0 w 120"/>
                <a:gd name="T17" fmla="*/ 90 h 108"/>
                <a:gd name="T18" fmla="*/ 97 w 120"/>
                <a:gd name="T19" fmla="*/ 76 h 108"/>
                <a:gd name="T20" fmla="*/ 69 w 120"/>
                <a:gd name="T21" fmla="*/ 37 h 108"/>
                <a:gd name="T22" fmla="*/ 39 w 120"/>
                <a:gd name="T23" fmla="*/ 33 h 108"/>
                <a:gd name="T24" fmla="*/ 23 w 120"/>
                <a:gd name="T25" fmla="*/ 41 h 108"/>
                <a:gd name="T26" fmla="*/ 30 w 120"/>
                <a:gd name="T27" fmla="*/ 64 h 108"/>
                <a:gd name="T28" fmla="*/ 97 w 120"/>
                <a:gd name="T29" fmla="*/ 76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0" h="108">
                  <a:moveTo>
                    <a:pt x="0" y="90"/>
                  </a:moveTo>
                  <a:cubicBezTo>
                    <a:pt x="2" y="69"/>
                    <a:pt x="2" y="52"/>
                    <a:pt x="5" y="35"/>
                  </a:cubicBezTo>
                  <a:cubicBezTo>
                    <a:pt x="10" y="10"/>
                    <a:pt x="28" y="0"/>
                    <a:pt x="53" y="7"/>
                  </a:cubicBezTo>
                  <a:cubicBezTo>
                    <a:pt x="68" y="10"/>
                    <a:pt x="83" y="13"/>
                    <a:pt x="98" y="17"/>
                  </a:cubicBezTo>
                  <a:cubicBezTo>
                    <a:pt x="111" y="20"/>
                    <a:pt x="120" y="29"/>
                    <a:pt x="119" y="43"/>
                  </a:cubicBezTo>
                  <a:cubicBezTo>
                    <a:pt x="118" y="59"/>
                    <a:pt x="116" y="74"/>
                    <a:pt x="116" y="89"/>
                  </a:cubicBezTo>
                  <a:cubicBezTo>
                    <a:pt x="115" y="106"/>
                    <a:pt x="104" y="108"/>
                    <a:pt x="92" y="106"/>
                  </a:cubicBezTo>
                  <a:cubicBezTo>
                    <a:pt x="75" y="103"/>
                    <a:pt x="59" y="99"/>
                    <a:pt x="42" y="96"/>
                  </a:cubicBezTo>
                  <a:cubicBezTo>
                    <a:pt x="28" y="94"/>
                    <a:pt x="15" y="92"/>
                    <a:pt x="0" y="90"/>
                  </a:cubicBezTo>
                  <a:close/>
                  <a:moveTo>
                    <a:pt x="97" y="76"/>
                  </a:moveTo>
                  <a:cubicBezTo>
                    <a:pt x="100" y="44"/>
                    <a:pt x="96" y="39"/>
                    <a:pt x="69" y="37"/>
                  </a:cubicBezTo>
                  <a:cubicBezTo>
                    <a:pt x="59" y="36"/>
                    <a:pt x="49" y="35"/>
                    <a:pt x="39" y="33"/>
                  </a:cubicBezTo>
                  <a:cubicBezTo>
                    <a:pt x="30" y="30"/>
                    <a:pt x="24" y="31"/>
                    <a:pt x="23" y="41"/>
                  </a:cubicBezTo>
                  <a:cubicBezTo>
                    <a:pt x="21" y="49"/>
                    <a:pt x="13" y="61"/>
                    <a:pt x="30" y="64"/>
                  </a:cubicBezTo>
                  <a:cubicBezTo>
                    <a:pt x="52" y="69"/>
                    <a:pt x="74" y="72"/>
                    <a:pt x="97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5" name="Freeform 61">
              <a:extLst>
                <a:ext uri="{FF2B5EF4-FFF2-40B4-BE49-F238E27FC236}">
                  <a16:creationId xmlns:a16="http://schemas.microsoft.com/office/drawing/2014/main" id="{5922493F-08AF-4327-844C-28BD91FE411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89163" y="4586288"/>
              <a:ext cx="382588" cy="385763"/>
            </a:xfrm>
            <a:custGeom>
              <a:avLst/>
              <a:gdLst>
                <a:gd name="T0" fmla="*/ 23 w 116"/>
                <a:gd name="T1" fmla="*/ 62 h 117"/>
                <a:gd name="T2" fmla="*/ 44 w 116"/>
                <a:gd name="T3" fmla="*/ 7 h 117"/>
                <a:gd name="T4" fmla="*/ 100 w 116"/>
                <a:gd name="T5" fmla="*/ 21 h 117"/>
                <a:gd name="T6" fmla="*/ 105 w 116"/>
                <a:gd name="T7" fmla="*/ 33 h 117"/>
                <a:gd name="T8" fmla="*/ 44 w 116"/>
                <a:gd name="T9" fmla="*/ 114 h 117"/>
                <a:gd name="T10" fmla="*/ 18 w 116"/>
                <a:gd name="T11" fmla="*/ 104 h 117"/>
                <a:gd name="T12" fmla="*/ 23 w 116"/>
                <a:gd name="T13" fmla="*/ 62 h 117"/>
                <a:gd name="T14" fmla="*/ 72 w 116"/>
                <a:gd name="T15" fmla="*/ 55 h 117"/>
                <a:gd name="T16" fmla="*/ 80 w 116"/>
                <a:gd name="T17" fmla="*/ 46 h 117"/>
                <a:gd name="T18" fmla="*/ 58 w 116"/>
                <a:gd name="T19" fmla="*/ 29 h 117"/>
                <a:gd name="T20" fmla="*/ 47 w 116"/>
                <a:gd name="T21" fmla="*/ 39 h 117"/>
                <a:gd name="T22" fmla="*/ 72 w 116"/>
                <a:gd name="T23" fmla="*/ 55 h 117"/>
                <a:gd name="T24" fmla="*/ 26 w 116"/>
                <a:gd name="T25" fmla="*/ 70 h 117"/>
                <a:gd name="T26" fmla="*/ 53 w 116"/>
                <a:gd name="T27" fmla="*/ 93 h 117"/>
                <a:gd name="T28" fmla="*/ 70 w 116"/>
                <a:gd name="T29" fmla="*/ 84 h 117"/>
                <a:gd name="T30" fmla="*/ 26 w 116"/>
                <a:gd name="T31" fmla="*/ 7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6" h="117">
                  <a:moveTo>
                    <a:pt x="23" y="62"/>
                  </a:moveTo>
                  <a:cubicBezTo>
                    <a:pt x="17" y="38"/>
                    <a:pt x="25" y="17"/>
                    <a:pt x="44" y="7"/>
                  </a:cubicBezTo>
                  <a:cubicBezTo>
                    <a:pt x="58" y="0"/>
                    <a:pt x="89" y="8"/>
                    <a:pt x="100" y="21"/>
                  </a:cubicBezTo>
                  <a:cubicBezTo>
                    <a:pt x="102" y="24"/>
                    <a:pt x="104" y="29"/>
                    <a:pt x="105" y="33"/>
                  </a:cubicBezTo>
                  <a:cubicBezTo>
                    <a:pt x="116" y="74"/>
                    <a:pt x="84" y="117"/>
                    <a:pt x="44" y="114"/>
                  </a:cubicBezTo>
                  <a:cubicBezTo>
                    <a:pt x="35" y="113"/>
                    <a:pt x="26" y="110"/>
                    <a:pt x="18" y="104"/>
                  </a:cubicBezTo>
                  <a:cubicBezTo>
                    <a:pt x="0" y="91"/>
                    <a:pt x="2" y="73"/>
                    <a:pt x="23" y="62"/>
                  </a:cubicBezTo>
                  <a:close/>
                  <a:moveTo>
                    <a:pt x="72" y="55"/>
                  </a:moveTo>
                  <a:cubicBezTo>
                    <a:pt x="74" y="53"/>
                    <a:pt x="77" y="49"/>
                    <a:pt x="80" y="46"/>
                  </a:cubicBezTo>
                  <a:cubicBezTo>
                    <a:pt x="73" y="40"/>
                    <a:pt x="66" y="33"/>
                    <a:pt x="58" y="29"/>
                  </a:cubicBezTo>
                  <a:cubicBezTo>
                    <a:pt x="57" y="28"/>
                    <a:pt x="47" y="35"/>
                    <a:pt x="47" y="39"/>
                  </a:cubicBezTo>
                  <a:cubicBezTo>
                    <a:pt x="48" y="52"/>
                    <a:pt x="58" y="53"/>
                    <a:pt x="72" y="55"/>
                  </a:cubicBezTo>
                  <a:close/>
                  <a:moveTo>
                    <a:pt x="26" y="70"/>
                  </a:moveTo>
                  <a:cubicBezTo>
                    <a:pt x="33" y="85"/>
                    <a:pt x="41" y="92"/>
                    <a:pt x="53" y="93"/>
                  </a:cubicBezTo>
                  <a:cubicBezTo>
                    <a:pt x="57" y="93"/>
                    <a:pt x="62" y="88"/>
                    <a:pt x="70" y="84"/>
                  </a:cubicBezTo>
                  <a:cubicBezTo>
                    <a:pt x="53" y="79"/>
                    <a:pt x="42" y="75"/>
                    <a:pt x="26" y="7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6" name="Freeform 62">
              <a:extLst>
                <a:ext uri="{FF2B5EF4-FFF2-40B4-BE49-F238E27FC236}">
                  <a16:creationId xmlns:a16="http://schemas.microsoft.com/office/drawing/2014/main" id="{7828D538-7CD2-4617-9914-0ECA6576CCC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40026" y="4649788"/>
              <a:ext cx="333375" cy="388938"/>
            </a:xfrm>
            <a:custGeom>
              <a:avLst/>
              <a:gdLst>
                <a:gd name="T0" fmla="*/ 0 w 101"/>
                <a:gd name="T1" fmla="*/ 56 h 118"/>
                <a:gd name="T2" fmla="*/ 58 w 101"/>
                <a:gd name="T3" fmla="*/ 0 h 118"/>
                <a:gd name="T4" fmla="*/ 84 w 101"/>
                <a:gd name="T5" fmla="*/ 14 h 118"/>
                <a:gd name="T6" fmla="*/ 99 w 101"/>
                <a:gd name="T7" fmla="*/ 75 h 118"/>
                <a:gd name="T8" fmla="*/ 68 w 101"/>
                <a:gd name="T9" fmla="*/ 113 h 118"/>
                <a:gd name="T10" fmla="*/ 17 w 101"/>
                <a:gd name="T11" fmla="*/ 94 h 118"/>
                <a:gd name="T12" fmla="*/ 0 w 101"/>
                <a:gd name="T13" fmla="*/ 56 h 118"/>
                <a:gd name="T14" fmla="*/ 31 w 101"/>
                <a:gd name="T15" fmla="*/ 52 h 118"/>
                <a:gd name="T16" fmla="*/ 42 w 101"/>
                <a:gd name="T17" fmla="*/ 80 h 118"/>
                <a:gd name="T18" fmla="*/ 60 w 101"/>
                <a:gd name="T19" fmla="*/ 89 h 118"/>
                <a:gd name="T20" fmla="*/ 72 w 101"/>
                <a:gd name="T21" fmla="*/ 71 h 118"/>
                <a:gd name="T22" fmla="*/ 68 w 101"/>
                <a:gd name="T23" fmla="*/ 46 h 118"/>
                <a:gd name="T24" fmla="*/ 46 w 101"/>
                <a:gd name="T25" fmla="*/ 24 h 118"/>
                <a:gd name="T26" fmla="*/ 31 w 101"/>
                <a:gd name="T27" fmla="*/ 52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1" h="118">
                  <a:moveTo>
                    <a:pt x="0" y="56"/>
                  </a:moveTo>
                  <a:cubicBezTo>
                    <a:pt x="3" y="20"/>
                    <a:pt x="24" y="0"/>
                    <a:pt x="58" y="0"/>
                  </a:cubicBezTo>
                  <a:cubicBezTo>
                    <a:pt x="69" y="0"/>
                    <a:pt x="78" y="5"/>
                    <a:pt x="84" y="14"/>
                  </a:cubicBezTo>
                  <a:cubicBezTo>
                    <a:pt x="95" y="33"/>
                    <a:pt x="101" y="53"/>
                    <a:pt x="99" y="75"/>
                  </a:cubicBezTo>
                  <a:cubicBezTo>
                    <a:pt x="97" y="94"/>
                    <a:pt x="84" y="109"/>
                    <a:pt x="68" y="113"/>
                  </a:cubicBezTo>
                  <a:cubicBezTo>
                    <a:pt x="49" y="118"/>
                    <a:pt x="26" y="110"/>
                    <a:pt x="17" y="94"/>
                  </a:cubicBezTo>
                  <a:cubicBezTo>
                    <a:pt x="10" y="82"/>
                    <a:pt x="6" y="68"/>
                    <a:pt x="0" y="56"/>
                  </a:cubicBezTo>
                  <a:close/>
                  <a:moveTo>
                    <a:pt x="31" y="52"/>
                  </a:moveTo>
                  <a:cubicBezTo>
                    <a:pt x="34" y="60"/>
                    <a:pt x="37" y="71"/>
                    <a:pt x="42" y="80"/>
                  </a:cubicBezTo>
                  <a:cubicBezTo>
                    <a:pt x="45" y="85"/>
                    <a:pt x="56" y="91"/>
                    <a:pt x="60" y="89"/>
                  </a:cubicBezTo>
                  <a:cubicBezTo>
                    <a:pt x="65" y="86"/>
                    <a:pt x="71" y="78"/>
                    <a:pt x="72" y="71"/>
                  </a:cubicBezTo>
                  <a:cubicBezTo>
                    <a:pt x="73" y="63"/>
                    <a:pt x="70" y="54"/>
                    <a:pt x="68" y="46"/>
                  </a:cubicBezTo>
                  <a:cubicBezTo>
                    <a:pt x="67" y="33"/>
                    <a:pt x="59" y="24"/>
                    <a:pt x="46" y="24"/>
                  </a:cubicBezTo>
                  <a:cubicBezTo>
                    <a:pt x="31" y="25"/>
                    <a:pt x="35" y="39"/>
                    <a:pt x="31" y="5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7" name="Freeform 63">
              <a:extLst>
                <a:ext uri="{FF2B5EF4-FFF2-40B4-BE49-F238E27FC236}">
                  <a16:creationId xmlns:a16="http://schemas.microsoft.com/office/drawing/2014/main" id="{09F0AB54-B4C4-407C-8E39-7AE4B555DAAE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4051" y="4451350"/>
              <a:ext cx="388938" cy="412750"/>
            </a:xfrm>
            <a:custGeom>
              <a:avLst/>
              <a:gdLst>
                <a:gd name="T0" fmla="*/ 42 w 118"/>
                <a:gd name="T1" fmla="*/ 54 h 125"/>
                <a:gd name="T2" fmla="*/ 51 w 118"/>
                <a:gd name="T3" fmla="*/ 49 h 125"/>
                <a:gd name="T4" fmla="*/ 101 w 118"/>
                <a:gd name="T5" fmla="*/ 48 h 125"/>
                <a:gd name="T6" fmla="*/ 99 w 118"/>
                <a:gd name="T7" fmla="*/ 108 h 125"/>
                <a:gd name="T8" fmla="*/ 50 w 118"/>
                <a:gd name="T9" fmla="*/ 122 h 125"/>
                <a:gd name="T10" fmla="*/ 39 w 118"/>
                <a:gd name="T11" fmla="*/ 108 h 125"/>
                <a:gd name="T12" fmla="*/ 55 w 118"/>
                <a:gd name="T13" fmla="*/ 98 h 125"/>
                <a:gd name="T14" fmla="*/ 84 w 118"/>
                <a:gd name="T15" fmla="*/ 71 h 125"/>
                <a:gd name="T16" fmla="*/ 75 w 118"/>
                <a:gd name="T17" fmla="*/ 60 h 125"/>
                <a:gd name="T18" fmla="*/ 57 w 118"/>
                <a:gd name="T19" fmla="*/ 66 h 125"/>
                <a:gd name="T20" fmla="*/ 12 w 118"/>
                <a:gd name="T21" fmla="*/ 59 h 125"/>
                <a:gd name="T22" fmla="*/ 9 w 118"/>
                <a:gd name="T23" fmla="*/ 49 h 125"/>
                <a:gd name="T24" fmla="*/ 1 w 118"/>
                <a:gd name="T25" fmla="*/ 33 h 125"/>
                <a:gd name="T26" fmla="*/ 17 w 118"/>
                <a:gd name="T27" fmla="*/ 23 h 125"/>
                <a:gd name="T28" fmla="*/ 54 w 118"/>
                <a:gd name="T29" fmla="*/ 2 h 125"/>
                <a:gd name="T30" fmla="*/ 70 w 118"/>
                <a:gd name="T31" fmla="*/ 3 h 125"/>
                <a:gd name="T32" fmla="*/ 67 w 118"/>
                <a:gd name="T33" fmla="*/ 20 h 125"/>
                <a:gd name="T34" fmla="*/ 48 w 118"/>
                <a:gd name="T35" fmla="*/ 32 h 125"/>
                <a:gd name="T36" fmla="*/ 42 w 118"/>
                <a:gd name="T37" fmla="*/ 54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8" h="125">
                  <a:moveTo>
                    <a:pt x="42" y="54"/>
                  </a:moveTo>
                  <a:cubicBezTo>
                    <a:pt x="46" y="52"/>
                    <a:pt x="49" y="51"/>
                    <a:pt x="51" y="49"/>
                  </a:cubicBezTo>
                  <a:cubicBezTo>
                    <a:pt x="67" y="36"/>
                    <a:pt x="92" y="34"/>
                    <a:pt x="101" y="48"/>
                  </a:cubicBezTo>
                  <a:cubicBezTo>
                    <a:pt x="118" y="73"/>
                    <a:pt x="118" y="91"/>
                    <a:pt x="99" y="108"/>
                  </a:cubicBezTo>
                  <a:cubicBezTo>
                    <a:pt x="85" y="120"/>
                    <a:pt x="68" y="125"/>
                    <a:pt x="50" y="122"/>
                  </a:cubicBezTo>
                  <a:cubicBezTo>
                    <a:pt x="44" y="120"/>
                    <a:pt x="35" y="118"/>
                    <a:pt x="39" y="108"/>
                  </a:cubicBezTo>
                  <a:cubicBezTo>
                    <a:pt x="42" y="101"/>
                    <a:pt x="44" y="95"/>
                    <a:pt x="55" y="98"/>
                  </a:cubicBezTo>
                  <a:cubicBezTo>
                    <a:pt x="79" y="104"/>
                    <a:pt x="90" y="94"/>
                    <a:pt x="84" y="71"/>
                  </a:cubicBezTo>
                  <a:cubicBezTo>
                    <a:pt x="83" y="67"/>
                    <a:pt x="78" y="60"/>
                    <a:pt x="75" y="60"/>
                  </a:cubicBezTo>
                  <a:cubicBezTo>
                    <a:pt x="69" y="60"/>
                    <a:pt x="60" y="62"/>
                    <a:pt x="57" y="66"/>
                  </a:cubicBezTo>
                  <a:cubicBezTo>
                    <a:pt x="37" y="95"/>
                    <a:pt x="25" y="87"/>
                    <a:pt x="12" y="59"/>
                  </a:cubicBezTo>
                  <a:cubicBezTo>
                    <a:pt x="11" y="55"/>
                    <a:pt x="10" y="52"/>
                    <a:pt x="9" y="49"/>
                  </a:cubicBezTo>
                  <a:cubicBezTo>
                    <a:pt x="6" y="43"/>
                    <a:pt x="0" y="37"/>
                    <a:pt x="1" y="33"/>
                  </a:cubicBezTo>
                  <a:cubicBezTo>
                    <a:pt x="4" y="29"/>
                    <a:pt x="11" y="27"/>
                    <a:pt x="17" y="23"/>
                  </a:cubicBezTo>
                  <a:cubicBezTo>
                    <a:pt x="29" y="16"/>
                    <a:pt x="41" y="8"/>
                    <a:pt x="54" y="2"/>
                  </a:cubicBezTo>
                  <a:cubicBezTo>
                    <a:pt x="58" y="0"/>
                    <a:pt x="65" y="3"/>
                    <a:pt x="70" y="3"/>
                  </a:cubicBezTo>
                  <a:cubicBezTo>
                    <a:pt x="69" y="9"/>
                    <a:pt x="70" y="17"/>
                    <a:pt x="67" y="20"/>
                  </a:cubicBezTo>
                  <a:cubicBezTo>
                    <a:pt x="62" y="26"/>
                    <a:pt x="55" y="28"/>
                    <a:pt x="48" y="32"/>
                  </a:cubicBezTo>
                  <a:cubicBezTo>
                    <a:pt x="41" y="37"/>
                    <a:pt x="35" y="43"/>
                    <a:pt x="42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8" name="Freeform 64">
              <a:extLst>
                <a:ext uri="{FF2B5EF4-FFF2-40B4-BE49-F238E27FC236}">
                  <a16:creationId xmlns:a16="http://schemas.microsoft.com/office/drawing/2014/main" id="{8EBBC6F4-E505-4979-9BE8-777C9D1441F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33776" y="2419350"/>
              <a:ext cx="449263" cy="436563"/>
            </a:xfrm>
            <a:custGeom>
              <a:avLst/>
              <a:gdLst>
                <a:gd name="T0" fmla="*/ 6 w 136"/>
                <a:gd name="T1" fmla="*/ 68 h 132"/>
                <a:gd name="T2" fmla="*/ 73 w 136"/>
                <a:gd name="T3" fmla="*/ 0 h 132"/>
                <a:gd name="T4" fmla="*/ 120 w 136"/>
                <a:gd name="T5" fmla="*/ 47 h 132"/>
                <a:gd name="T6" fmla="*/ 94 w 136"/>
                <a:gd name="T7" fmla="*/ 91 h 132"/>
                <a:gd name="T8" fmla="*/ 73 w 136"/>
                <a:gd name="T9" fmla="*/ 112 h 132"/>
                <a:gd name="T10" fmla="*/ 73 w 136"/>
                <a:gd name="T11" fmla="*/ 121 h 132"/>
                <a:gd name="T12" fmla="*/ 59 w 136"/>
                <a:gd name="T13" fmla="*/ 132 h 132"/>
                <a:gd name="T14" fmla="*/ 50 w 136"/>
                <a:gd name="T15" fmla="*/ 117 h 132"/>
                <a:gd name="T16" fmla="*/ 59 w 136"/>
                <a:gd name="T17" fmla="*/ 92 h 132"/>
                <a:gd name="T18" fmla="*/ 52 w 136"/>
                <a:gd name="T19" fmla="*/ 71 h 132"/>
                <a:gd name="T20" fmla="*/ 34 w 136"/>
                <a:gd name="T21" fmla="*/ 87 h 132"/>
                <a:gd name="T22" fmla="*/ 28 w 136"/>
                <a:gd name="T23" fmla="*/ 96 h 132"/>
                <a:gd name="T24" fmla="*/ 15 w 136"/>
                <a:gd name="T25" fmla="*/ 92 h 132"/>
                <a:gd name="T26" fmla="*/ 6 w 136"/>
                <a:gd name="T27" fmla="*/ 68 h 132"/>
                <a:gd name="T28" fmla="*/ 87 w 136"/>
                <a:gd name="T29" fmla="*/ 34 h 132"/>
                <a:gd name="T30" fmla="*/ 72 w 136"/>
                <a:gd name="T31" fmla="*/ 55 h 132"/>
                <a:gd name="T32" fmla="*/ 87 w 136"/>
                <a:gd name="T33" fmla="*/ 71 h 132"/>
                <a:gd name="T34" fmla="*/ 101 w 136"/>
                <a:gd name="T35" fmla="*/ 60 h 132"/>
                <a:gd name="T36" fmla="*/ 87 w 136"/>
                <a:gd name="T37" fmla="*/ 34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6" h="132">
                  <a:moveTo>
                    <a:pt x="6" y="68"/>
                  </a:moveTo>
                  <a:cubicBezTo>
                    <a:pt x="41" y="56"/>
                    <a:pt x="62" y="36"/>
                    <a:pt x="73" y="0"/>
                  </a:cubicBezTo>
                  <a:cubicBezTo>
                    <a:pt x="90" y="17"/>
                    <a:pt x="107" y="30"/>
                    <a:pt x="120" y="47"/>
                  </a:cubicBezTo>
                  <a:cubicBezTo>
                    <a:pt x="136" y="67"/>
                    <a:pt x="122" y="91"/>
                    <a:pt x="94" y="91"/>
                  </a:cubicBezTo>
                  <a:cubicBezTo>
                    <a:pt x="76" y="90"/>
                    <a:pt x="73" y="98"/>
                    <a:pt x="73" y="112"/>
                  </a:cubicBezTo>
                  <a:cubicBezTo>
                    <a:pt x="74" y="115"/>
                    <a:pt x="75" y="119"/>
                    <a:pt x="73" y="121"/>
                  </a:cubicBezTo>
                  <a:cubicBezTo>
                    <a:pt x="69" y="125"/>
                    <a:pt x="64" y="129"/>
                    <a:pt x="59" y="132"/>
                  </a:cubicBezTo>
                  <a:cubicBezTo>
                    <a:pt x="56" y="127"/>
                    <a:pt x="49" y="122"/>
                    <a:pt x="50" y="117"/>
                  </a:cubicBezTo>
                  <a:cubicBezTo>
                    <a:pt x="51" y="109"/>
                    <a:pt x="57" y="101"/>
                    <a:pt x="59" y="92"/>
                  </a:cubicBezTo>
                  <a:cubicBezTo>
                    <a:pt x="61" y="84"/>
                    <a:pt x="64" y="72"/>
                    <a:pt x="52" y="71"/>
                  </a:cubicBezTo>
                  <a:cubicBezTo>
                    <a:pt x="46" y="70"/>
                    <a:pt x="39" y="81"/>
                    <a:pt x="34" y="87"/>
                  </a:cubicBezTo>
                  <a:cubicBezTo>
                    <a:pt x="31" y="89"/>
                    <a:pt x="30" y="96"/>
                    <a:pt x="28" y="96"/>
                  </a:cubicBezTo>
                  <a:cubicBezTo>
                    <a:pt x="24" y="97"/>
                    <a:pt x="18" y="95"/>
                    <a:pt x="15" y="92"/>
                  </a:cubicBezTo>
                  <a:cubicBezTo>
                    <a:pt x="9" y="85"/>
                    <a:pt x="0" y="78"/>
                    <a:pt x="6" y="68"/>
                  </a:cubicBezTo>
                  <a:close/>
                  <a:moveTo>
                    <a:pt x="87" y="34"/>
                  </a:moveTo>
                  <a:cubicBezTo>
                    <a:pt x="80" y="43"/>
                    <a:pt x="71" y="50"/>
                    <a:pt x="72" y="55"/>
                  </a:cubicBezTo>
                  <a:cubicBezTo>
                    <a:pt x="73" y="61"/>
                    <a:pt x="81" y="68"/>
                    <a:pt x="87" y="71"/>
                  </a:cubicBezTo>
                  <a:cubicBezTo>
                    <a:pt x="94" y="74"/>
                    <a:pt x="102" y="68"/>
                    <a:pt x="101" y="60"/>
                  </a:cubicBezTo>
                  <a:cubicBezTo>
                    <a:pt x="99" y="52"/>
                    <a:pt x="93" y="45"/>
                    <a:pt x="87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9" name="Freeform 65">
              <a:extLst>
                <a:ext uri="{FF2B5EF4-FFF2-40B4-BE49-F238E27FC236}">
                  <a16:creationId xmlns:a16="http://schemas.microsoft.com/office/drawing/2014/main" id="{D58D79A9-9FF7-49BF-832A-1D13D52ECE64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9201" y="2782888"/>
              <a:ext cx="404813" cy="358775"/>
            </a:xfrm>
            <a:custGeom>
              <a:avLst/>
              <a:gdLst>
                <a:gd name="T0" fmla="*/ 0 w 123"/>
                <a:gd name="T1" fmla="*/ 34 h 109"/>
                <a:gd name="T2" fmla="*/ 33 w 123"/>
                <a:gd name="T3" fmla="*/ 17 h 109"/>
                <a:gd name="T4" fmla="*/ 36 w 123"/>
                <a:gd name="T5" fmla="*/ 19 h 109"/>
                <a:gd name="T6" fmla="*/ 31 w 123"/>
                <a:gd name="T7" fmla="*/ 31 h 109"/>
                <a:gd name="T8" fmla="*/ 33 w 123"/>
                <a:gd name="T9" fmla="*/ 79 h 109"/>
                <a:gd name="T10" fmla="*/ 46 w 123"/>
                <a:gd name="T11" fmla="*/ 83 h 109"/>
                <a:gd name="T12" fmla="*/ 51 w 123"/>
                <a:gd name="T13" fmla="*/ 72 h 109"/>
                <a:gd name="T14" fmla="*/ 50 w 123"/>
                <a:gd name="T15" fmla="*/ 48 h 109"/>
                <a:gd name="T16" fmla="*/ 79 w 123"/>
                <a:gd name="T17" fmla="*/ 3 h 109"/>
                <a:gd name="T18" fmla="*/ 116 w 123"/>
                <a:gd name="T19" fmla="*/ 38 h 109"/>
                <a:gd name="T20" fmla="*/ 119 w 123"/>
                <a:gd name="T21" fmla="*/ 55 h 109"/>
                <a:gd name="T22" fmla="*/ 98 w 123"/>
                <a:gd name="T23" fmla="*/ 82 h 109"/>
                <a:gd name="T24" fmla="*/ 102 w 123"/>
                <a:gd name="T25" fmla="*/ 49 h 109"/>
                <a:gd name="T26" fmla="*/ 84 w 123"/>
                <a:gd name="T27" fmla="*/ 20 h 109"/>
                <a:gd name="T28" fmla="*/ 75 w 123"/>
                <a:gd name="T29" fmla="*/ 50 h 109"/>
                <a:gd name="T30" fmla="*/ 78 w 123"/>
                <a:gd name="T31" fmla="*/ 79 h 109"/>
                <a:gd name="T32" fmla="*/ 57 w 123"/>
                <a:gd name="T33" fmla="*/ 103 h 109"/>
                <a:gd name="T34" fmla="*/ 6 w 123"/>
                <a:gd name="T35" fmla="*/ 65 h 109"/>
                <a:gd name="T36" fmla="*/ 0 w 123"/>
                <a:gd name="T37" fmla="*/ 34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3" h="109">
                  <a:moveTo>
                    <a:pt x="0" y="34"/>
                  </a:moveTo>
                  <a:cubicBezTo>
                    <a:pt x="10" y="29"/>
                    <a:pt x="21" y="23"/>
                    <a:pt x="33" y="17"/>
                  </a:cubicBezTo>
                  <a:cubicBezTo>
                    <a:pt x="34" y="17"/>
                    <a:pt x="35" y="18"/>
                    <a:pt x="36" y="19"/>
                  </a:cubicBezTo>
                  <a:cubicBezTo>
                    <a:pt x="34" y="23"/>
                    <a:pt x="34" y="28"/>
                    <a:pt x="31" y="31"/>
                  </a:cubicBezTo>
                  <a:cubicBezTo>
                    <a:pt x="19" y="43"/>
                    <a:pt x="20" y="68"/>
                    <a:pt x="33" y="79"/>
                  </a:cubicBezTo>
                  <a:cubicBezTo>
                    <a:pt x="37" y="82"/>
                    <a:pt x="42" y="84"/>
                    <a:pt x="46" y="83"/>
                  </a:cubicBezTo>
                  <a:cubicBezTo>
                    <a:pt x="49" y="82"/>
                    <a:pt x="51" y="76"/>
                    <a:pt x="51" y="72"/>
                  </a:cubicBezTo>
                  <a:cubicBezTo>
                    <a:pt x="52" y="64"/>
                    <a:pt x="51" y="56"/>
                    <a:pt x="50" y="48"/>
                  </a:cubicBezTo>
                  <a:cubicBezTo>
                    <a:pt x="47" y="26"/>
                    <a:pt x="60" y="5"/>
                    <a:pt x="79" y="3"/>
                  </a:cubicBezTo>
                  <a:cubicBezTo>
                    <a:pt x="96" y="0"/>
                    <a:pt x="113" y="16"/>
                    <a:pt x="116" y="38"/>
                  </a:cubicBezTo>
                  <a:cubicBezTo>
                    <a:pt x="117" y="43"/>
                    <a:pt x="117" y="49"/>
                    <a:pt x="119" y="55"/>
                  </a:cubicBezTo>
                  <a:cubicBezTo>
                    <a:pt x="123" y="73"/>
                    <a:pt x="118" y="80"/>
                    <a:pt x="98" y="82"/>
                  </a:cubicBezTo>
                  <a:cubicBezTo>
                    <a:pt x="99" y="71"/>
                    <a:pt x="102" y="60"/>
                    <a:pt x="102" y="49"/>
                  </a:cubicBezTo>
                  <a:cubicBezTo>
                    <a:pt x="102" y="34"/>
                    <a:pt x="91" y="17"/>
                    <a:pt x="84" y="20"/>
                  </a:cubicBezTo>
                  <a:cubicBezTo>
                    <a:pt x="70" y="26"/>
                    <a:pt x="75" y="40"/>
                    <a:pt x="75" y="50"/>
                  </a:cubicBezTo>
                  <a:cubicBezTo>
                    <a:pt x="75" y="60"/>
                    <a:pt x="77" y="69"/>
                    <a:pt x="78" y="79"/>
                  </a:cubicBezTo>
                  <a:cubicBezTo>
                    <a:pt x="79" y="93"/>
                    <a:pt x="71" y="101"/>
                    <a:pt x="57" y="103"/>
                  </a:cubicBezTo>
                  <a:cubicBezTo>
                    <a:pt x="31" y="109"/>
                    <a:pt x="10" y="93"/>
                    <a:pt x="6" y="65"/>
                  </a:cubicBezTo>
                  <a:cubicBezTo>
                    <a:pt x="5" y="55"/>
                    <a:pt x="2" y="46"/>
                    <a:pt x="0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0" name="Freeform 66">
              <a:extLst>
                <a:ext uri="{FF2B5EF4-FFF2-40B4-BE49-F238E27FC236}">
                  <a16:creationId xmlns:a16="http://schemas.microsoft.com/office/drawing/2014/main" id="{92E9720A-45CA-4D4E-A50E-4107F8608BE8}"/>
                </a:ext>
              </a:extLst>
            </p:cNvPr>
            <p:cNvSpPr>
              <a:spLocks/>
            </p:cNvSpPr>
            <p:nvPr/>
          </p:nvSpPr>
          <p:spPr bwMode="auto">
            <a:xfrm>
              <a:off x="2433638" y="2027238"/>
              <a:ext cx="319088" cy="376238"/>
            </a:xfrm>
            <a:custGeom>
              <a:avLst/>
              <a:gdLst>
                <a:gd name="T0" fmla="*/ 42 w 97"/>
                <a:gd name="T1" fmla="*/ 108 h 114"/>
                <a:gd name="T2" fmla="*/ 15 w 97"/>
                <a:gd name="T3" fmla="*/ 114 h 114"/>
                <a:gd name="T4" fmla="*/ 0 w 97"/>
                <a:gd name="T5" fmla="*/ 16 h 114"/>
                <a:gd name="T6" fmla="*/ 43 w 97"/>
                <a:gd name="T7" fmla="*/ 22 h 114"/>
                <a:gd name="T8" fmla="*/ 63 w 97"/>
                <a:gd name="T9" fmla="*/ 47 h 114"/>
                <a:gd name="T10" fmla="*/ 74 w 97"/>
                <a:gd name="T11" fmla="*/ 54 h 114"/>
                <a:gd name="T12" fmla="*/ 68 w 97"/>
                <a:gd name="T13" fmla="*/ 16 h 114"/>
                <a:gd name="T14" fmla="*/ 77 w 97"/>
                <a:gd name="T15" fmla="*/ 1 h 114"/>
                <a:gd name="T16" fmla="*/ 97 w 97"/>
                <a:gd name="T17" fmla="*/ 1 h 114"/>
                <a:gd name="T18" fmla="*/ 88 w 97"/>
                <a:gd name="T19" fmla="*/ 47 h 114"/>
                <a:gd name="T20" fmla="*/ 94 w 97"/>
                <a:gd name="T21" fmla="*/ 80 h 114"/>
                <a:gd name="T22" fmla="*/ 88 w 97"/>
                <a:gd name="T23" fmla="*/ 94 h 114"/>
                <a:gd name="T24" fmla="*/ 73 w 97"/>
                <a:gd name="T25" fmla="*/ 89 h 114"/>
                <a:gd name="T26" fmla="*/ 51 w 97"/>
                <a:gd name="T27" fmla="*/ 61 h 114"/>
                <a:gd name="T28" fmla="*/ 33 w 97"/>
                <a:gd name="T29" fmla="*/ 42 h 114"/>
                <a:gd name="T30" fmla="*/ 42 w 97"/>
                <a:gd name="T31" fmla="*/ 108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7" h="114">
                  <a:moveTo>
                    <a:pt x="42" y="108"/>
                  </a:moveTo>
                  <a:cubicBezTo>
                    <a:pt x="33" y="110"/>
                    <a:pt x="24" y="112"/>
                    <a:pt x="15" y="114"/>
                  </a:cubicBezTo>
                  <a:cubicBezTo>
                    <a:pt x="10" y="81"/>
                    <a:pt x="5" y="49"/>
                    <a:pt x="0" y="16"/>
                  </a:cubicBezTo>
                  <a:cubicBezTo>
                    <a:pt x="11" y="6"/>
                    <a:pt x="31" y="7"/>
                    <a:pt x="43" y="22"/>
                  </a:cubicBezTo>
                  <a:cubicBezTo>
                    <a:pt x="50" y="31"/>
                    <a:pt x="56" y="39"/>
                    <a:pt x="63" y="47"/>
                  </a:cubicBezTo>
                  <a:cubicBezTo>
                    <a:pt x="65" y="49"/>
                    <a:pt x="67" y="50"/>
                    <a:pt x="74" y="54"/>
                  </a:cubicBezTo>
                  <a:cubicBezTo>
                    <a:pt x="72" y="39"/>
                    <a:pt x="73" y="26"/>
                    <a:pt x="68" y="16"/>
                  </a:cubicBezTo>
                  <a:cubicBezTo>
                    <a:pt x="62" y="4"/>
                    <a:pt x="67" y="1"/>
                    <a:pt x="77" y="1"/>
                  </a:cubicBezTo>
                  <a:cubicBezTo>
                    <a:pt x="82" y="0"/>
                    <a:pt x="88" y="1"/>
                    <a:pt x="97" y="1"/>
                  </a:cubicBezTo>
                  <a:cubicBezTo>
                    <a:pt x="82" y="17"/>
                    <a:pt x="86" y="32"/>
                    <a:pt x="88" y="47"/>
                  </a:cubicBezTo>
                  <a:cubicBezTo>
                    <a:pt x="90" y="58"/>
                    <a:pt x="93" y="69"/>
                    <a:pt x="94" y="80"/>
                  </a:cubicBezTo>
                  <a:cubicBezTo>
                    <a:pt x="94" y="85"/>
                    <a:pt x="91" y="93"/>
                    <a:pt x="88" y="94"/>
                  </a:cubicBezTo>
                  <a:cubicBezTo>
                    <a:pt x="84" y="95"/>
                    <a:pt x="76" y="93"/>
                    <a:pt x="73" y="89"/>
                  </a:cubicBezTo>
                  <a:cubicBezTo>
                    <a:pt x="65" y="81"/>
                    <a:pt x="58" y="71"/>
                    <a:pt x="51" y="61"/>
                  </a:cubicBezTo>
                  <a:cubicBezTo>
                    <a:pt x="46" y="55"/>
                    <a:pt x="40" y="50"/>
                    <a:pt x="33" y="42"/>
                  </a:cubicBezTo>
                  <a:cubicBezTo>
                    <a:pt x="26" y="67"/>
                    <a:pt x="31" y="87"/>
                    <a:pt x="42" y="1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1" name="Freeform 67">
              <a:extLst>
                <a:ext uri="{FF2B5EF4-FFF2-40B4-BE49-F238E27FC236}">
                  <a16:creationId xmlns:a16="http://schemas.microsoft.com/office/drawing/2014/main" id="{9314FEE1-72BB-4EE1-AC5F-BA059C0E4A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8613" y="2357438"/>
              <a:ext cx="446088" cy="438150"/>
            </a:xfrm>
            <a:custGeom>
              <a:avLst/>
              <a:gdLst>
                <a:gd name="T0" fmla="*/ 103 w 135"/>
                <a:gd name="T1" fmla="*/ 108 h 133"/>
                <a:gd name="T2" fmla="*/ 88 w 135"/>
                <a:gd name="T3" fmla="*/ 125 h 133"/>
                <a:gd name="T4" fmla="*/ 69 w 135"/>
                <a:gd name="T5" fmla="*/ 122 h 133"/>
                <a:gd name="T6" fmla="*/ 27 w 135"/>
                <a:gd name="T7" fmla="*/ 82 h 133"/>
                <a:gd name="T8" fmla="*/ 0 w 135"/>
                <a:gd name="T9" fmla="*/ 63 h 133"/>
                <a:gd name="T10" fmla="*/ 26 w 135"/>
                <a:gd name="T11" fmla="*/ 41 h 133"/>
                <a:gd name="T12" fmla="*/ 79 w 135"/>
                <a:gd name="T13" fmla="*/ 54 h 133"/>
                <a:gd name="T14" fmla="*/ 47 w 135"/>
                <a:gd name="T15" fmla="*/ 21 h 133"/>
                <a:gd name="T16" fmla="*/ 66 w 135"/>
                <a:gd name="T17" fmla="*/ 0 h 133"/>
                <a:gd name="T18" fmla="*/ 135 w 135"/>
                <a:gd name="T19" fmla="*/ 78 h 133"/>
                <a:gd name="T20" fmla="*/ 41 w 135"/>
                <a:gd name="T21" fmla="*/ 62 h 133"/>
                <a:gd name="T22" fmla="*/ 103 w 135"/>
                <a:gd name="T23" fmla="*/ 108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5" h="133">
                  <a:moveTo>
                    <a:pt x="103" y="108"/>
                  </a:moveTo>
                  <a:cubicBezTo>
                    <a:pt x="98" y="115"/>
                    <a:pt x="93" y="120"/>
                    <a:pt x="88" y="125"/>
                  </a:cubicBezTo>
                  <a:cubicBezTo>
                    <a:pt x="80" y="132"/>
                    <a:pt x="77" y="133"/>
                    <a:pt x="69" y="122"/>
                  </a:cubicBezTo>
                  <a:cubicBezTo>
                    <a:pt x="58" y="106"/>
                    <a:pt x="42" y="95"/>
                    <a:pt x="27" y="82"/>
                  </a:cubicBezTo>
                  <a:cubicBezTo>
                    <a:pt x="19" y="75"/>
                    <a:pt x="10" y="70"/>
                    <a:pt x="0" y="63"/>
                  </a:cubicBezTo>
                  <a:cubicBezTo>
                    <a:pt x="1" y="48"/>
                    <a:pt x="21" y="50"/>
                    <a:pt x="26" y="41"/>
                  </a:cubicBezTo>
                  <a:cubicBezTo>
                    <a:pt x="45" y="45"/>
                    <a:pt x="62" y="49"/>
                    <a:pt x="79" y="54"/>
                  </a:cubicBezTo>
                  <a:cubicBezTo>
                    <a:pt x="80" y="38"/>
                    <a:pt x="66" y="24"/>
                    <a:pt x="47" y="21"/>
                  </a:cubicBezTo>
                  <a:cubicBezTo>
                    <a:pt x="48" y="10"/>
                    <a:pt x="48" y="10"/>
                    <a:pt x="66" y="0"/>
                  </a:cubicBezTo>
                  <a:cubicBezTo>
                    <a:pt x="83" y="30"/>
                    <a:pt x="109" y="51"/>
                    <a:pt x="135" y="78"/>
                  </a:cubicBezTo>
                  <a:cubicBezTo>
                    <a:pt x="102" y="83"/>
                    <a:pt x="76" y="61"/>
                    <a:pt x="41" y="62"/>
                  </a:cubicBezTo>
                  <a:cubicBezTo>
                    <a:pt x="62" y="82"/>
                    <a:pt x="75" y="103"/>
                    <a:pt x="103" y="1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2" name="Freeform 68">
              <a:extLst>
                <a:ext uri="{FF2B5EF4-FFF2-40B4-BE49-F238E27FC236}">
                  <a16:creationId xmlns:a16="http://schemas.microsoft.com/office/drawing/2014/main" id="{83C2B933-A746-42FB-BBFA-A76FCC81E9FD}"/>
                </a:ext>
              </a:extLst>
            </p:cNvPr>
            <p:cNvSpPr>
              <a:spLocks/>
            </p:cNvSpPr>
            <p:nvPr/>
          </p:nvSpPr>
          <p:spPr bwMode="auto">
            <a:xfrm>
              <a:off x="3267076" y="2214563"/>
              <a:ext cx="412750" cy="422275"/>
            </a:xfrm>
            <a:custGeom>
              <a:avLst/>
              <a:gdLst>
                <a:gd name="T0" fmla="*/ 84 w 125"/>
                <a:gd name="T1" fmla="*/ 113 h 128"/>
                <a:gd name="T2" fmla="*/ 53 w 125"/>
                <a:gd name="T3" fmla="*/ 118 h 128"/>
                <a:gd name="T4" fmla="*/ 0 w 125"/>
                <a:gd name="T5" fmla="*/ 81 h 128"/>
                <a:gd name="T6" fmla="*/ 23 w 125"/>
                <a:gd name="T7" fmla="*/ 64 h 128"/>
                <a:gd name="T8" fmla="*/ 54 w 125"/>
                <a:gd name="T9" fmla="*/ 12 h 128"/>
                <a:gd name="T10" fmla="*/ 68 w 125"/>
                <a:gd name="T11" fmla="*/ 6 h 128"/>
                <a:gd name="T12" fmla="*/ 117 w 125"/>
                <a:gd name="T13" fmla="*/ 37 h 128"/>
                <a:gd name="T14" fmla="*/ 125 w 125"/>
                <a:gd name="T15" fmla="*/ 51 h 128"/>
                <a:gd name="T16" fmla="*/ 120 w 125"/>
                <a:gd name="T17" fmla="*/ 57 h 128"/>
                <a:gd name="T18" fmla="*/ 107 w 125"/>
                <a:gd name="T19" fmla="*/ 49 h 128"/>
                <a:gd name="T20" fmla="*/ 74 w 125"/>
                <a:gd name="T21" fmla="*/ 28 h 128"/>
                <a:gd name="T22" fmla="*/ 56 w 125"/>
                <a:gd name="T23" fmla="*/ 49 h 128"/>
                <a:gd name="T24" fmla="*/ 100 w 125"/>
                <a:gd name="T25" fmla="*/ 72 h 128"/>
                <a:gd name="T26" fmla="*/ 90 w 125"/>
                <a:gd name="T27" fmla="*/ 86 h 128"/>
                <a:gd name="T28" fmla="*/ 76 w 125"/>
                <a:gd name="T29" fmla="*/ 84 h 128"/>
                <a:gd name="T30" fmla="*/ 64 w 125"/>
                <a:gd name="T31" fmla="*/ 72 h 128"/>
                <a:gd name="T32" fmla="*/ 40 w 125"/>
                <a:gd name="T33" fmla="*/ 74 h 128"/>
                <a:gd name="T34" fmla="*/ 45 w 125"/>
                <a:gd name="T35" fmla="*/ 99 h 128"/>
                <a:gd name="T36" fmla="*/ 84 w 125"/>
                <a:gd name="T37" fmla="*/ 11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5" h="128">
                  <a:moveTo>
                    <a:pt x="84" y="113"/>
                  </a:moveTo>
                  <a:cubicBezTo>
                    <a:pt x="80" y="123"/>
                    <a:pt x="68" y="128"/>
                    <a:pt x="53" y="118"/>
                  </a:cubicBezTo>
                  <a:cubicBezTo>
                    <a:pt x="37" y="108"/>
                    <a:pt x="21" y="96"/>
                    <a:pt x="0" y="81"/>
                  </a:cubicBezTo>
                  <a:cubicBezTo>
                    <a:pt x="8" y="75"/>
                    <a:pt x="18" y="71"/>
                    <a:pt x="23" y="64"/>
                  </a:cubicBezTo>
                  <a:cubicBezTo>
                    <a:pt x="35" y="48"/>
                    <a:pt x="44" y="30"/>
                    <a:pt x="54" y="12"/>
                  </a:cubicBezTo>
                  <a:cubicBezTo>
                    <a:pt x="57" y="6"/>
                    <a:pt x="60" y="0"/>
                    <a:pt x="68" y="6"/>
                  </a:cubicBezTo>
                  <a:cubicBezTo>
                    <a:pt x="84" y="16"/>
                    <a:pt x="101" y="26"/>
                    <a:pt x="117" y="37"/>
                  </a:cubicBezTo>
                  <a:cubicBezTo>
                    <a:pt x="121" y="39"/>
                    <a:pt x="123" y="46"/>
                    <a:pt x="125" y="51"/>
                  </a:cubicBezTo>
                  <a:cubicBezTo>
                    <a:pt x="125" y="52"/>
                    <a:pt x="121" y="57"/>
                    <a:pt x="120" y="57"/>
                  </a:cubicBezTo>
                  <a:cubicBezTo>
                    <a:pt x="116" y="55"/>
                    <a:pt x="111" y="52"/>
                    <a:pt x="107" y="49"/>
                  </a:cubicBezTo>
                  <a:cubicBezTo>
                    <a:pt x="96" y="42"/>
                    <a:pt x="85" y="35"/>
                    <a:pt x="74" y="28"/>
                  </a:cubicBezTo>
                  <a:cubicBezTo>
                    <a:pt x="68" y="35"/>
                    <a:pt x="63" y="41"/>
                    <a:pt x="56" y="49"/>
                  </a:cubicBezTo>
                  <a:cubicBezTo>
                    <a:pt x="71" y="57"/>
                    <a:pt x="84" y="64"/>
                    <a:pt x="100" y="72"/>
                  </a:cubicBezTo>
                  <a:cubicBezTo>
                    <a:pt x="98" y="75"/>
                    <a:pt x="96" y="82"/>
                    <a:pt x="90" y="86"/>
                  </a:cubicBezTo>
                  <a:cubicBezTo>
                    <a:pt x="88" y="88"/>
                    <a:pt x="80" y="87"/>
                    <a:pt x="76" y="84"/>
                  </a:cubicBezTo>
                  <a:cubicBezTo>
                    <a:pt x="71" y="82"/>
                    <a:pt x="68" y="76"/>
                    <a:pt x="64" y="72"/>
                  </a:cubicBezTo>
                  <a:cubicBezTo>
                    <a:pt x="55" y="65"/>
                    <a:pt x="48" y="63"/>
                    <a:pt x="40" y="74"/>
                  </a:cubicBezTo>
                  <a:cubicBezTo>
                    <a:pt x="33" y="85"/>
                    <a:pt x="32" y="94"/>
                    <a:pt x="45" y="99"/>
                  </a:cubicBezTo>
                  <a:cubicBezTo>
                    <a:pt x="58" y="104"/>
                    <a:pt x="71" y="108"/>
                    <a:pt x="84" y="1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3" name="Freeform 69">
              <a:extLst>
                <a:ext uri="{FF2B5EF4-FFF2-40B4-BE49-F238E27FC236}">
                  <a16:creationId xmlns:a16="http://schemas.microsoft.com/office/drawing/2014/main" id="{B834414A-DB12-465B-B1FA-8965FFBC10F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3176" y="3432175"/>
              <a:ext cx="407988" cy="303213"/>
            </a:xfrm>
            <a:custGeom>
              <a:avLst/>
              <a:gdLst>
                <a:gd name="T0" fmla="*/ 0 w 124"/>
                <a:gd name="T1" fmla="*/ 32 h 92"/>
                <a:gd name="T2" fmla="*/ 11 w 124"/>
                <a:gd name="T3" fmla="*/ 0 h 92"/>
                <a:gd name="T4" fmla="*/ 64 w 124"/>
                <a:gd name="T5" fmla="*/ 8 h 92"/>
                <a:gd name="T6" fmla="*/ 71 w 124"/>
                <a:gd name="T7" fmla="*/ 7 h 92"/>
                <a:gd name="T8" fmla="*/ 113 w 124"/>
                <a:gd name="T9" fmla="*/ 19 h 92"/>
                <a:gd name="T10" fmla="*/ 114 w 124"/>
                <a:gd name="T11" fmla="*/ 70 h 92"/>
                <a:gd name="T12" fmla="*/ 90 w 124"/>
                <a:gd name="T13" fmla="*/ 83 h 92"/>
                <a:gd name="T14" fmla="*/ 41 w 124"/>
                <a:gd name="T15" fmla="*/ 87 h 92"/>
                <a:gd name="T16" fmla="*/ 12 w 124"/>
                <a:gd name="T17" fmla="*/ 92 h 92"/>
                <a:gd name="T18" fmla="*/ 32 w 124"/>
                <a:gd name="T19" fmla="*/ 66 h 92"/>
                <a:gd name="T20" fmla="*/ 85 w 124"/>
                <a:gd name="T21" fmla="*/ 66 h 92"/>
                <a:gd name="T22" fmla="*/ 103 w 124"/>
                <a:gd name="T23" fmla="*/ 51 h 92"/>
                <a:gd name="T24" fmla="*/ 87 w 124"/>
                <a:gd name="T25" fmla="*/ 23 h 92"/>
                <a:gd name="T26" fmla="*/ 16 w 124"/>
                <a:gd name="T27" fmla="*/ 32 h 92"/>
                <a:gd name="T28" fmla="*/ 0 w 124"/>
                <a:gd name="T29" fmla="*/ 3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4" h="92">
                  <a:moveTo>
                    <a:pt x="0" y="32"/>
                  </a:moveTo>
                  <a:cubicBezTo>
                    <a:pt x="4" y="20"/>
                    <a:pt x="7" y="11"/>
                    <a:pt x="11" y="0"/>
                  </a:cubicBezTo>
                  <a:cubicBezTo>
                    <a:pt x="28" y="20"/>
                    <a:pt x="47" y="7"/>
                    <a:pt x="64" y="8"/>
                  </a:cubicBezTo>
                  <a:cubicBezTo>
                    <a:pt x="66" y="9"/>
                    <a:pt x="69" y="7"/>
                    <a:pt x="71" y="7"/>
                  </a:cubicBezTo>
                  <a:cubicBezTo>
                    <a:pt x="87" y="5"/>
                    <a:pt x="104" y="4"/>
                    <a:pt x="113" y="19"/>
                  </a:cubicBezTo>
                  <a:cubicBezTo>
                    <a:pt x="122" y="35"/>
                    <a:pt x="124" y="54"/>
                    <a:pt x="114" y="70"/>
                  </a:cubicBezTo>
                  <a:cubicBezTo>
                    <a:pt x="110" y="77"/>
                    <a:pt x="99" y="81"/>
                    <a:pt x="90" y="83"/>
                  </a:cubicBezTo>
                  <a:cubicBezTo>
                    <a:pt x="74" y="86"/>
                    <a:pt x="57" y="85"/>
                    <a:pt x="41" y="87"/>
                  </a:cubicBezTo>
                  <a:cubicBezTo>
                    <a:pt x="31" y="88"/>
                    <a:pt x="21" y="90"/>
                    <a:pt x="12" y="92"/>
                  </a:cubicBezTo>
                  <a:cubicBezTo>
                    <a:pt x="8" y="69"/>
                    <a:pt x="10" y="66"/>
                    <a:pt x="32" y="66"/>
                  </a:cubicBezTo>
                  <a:cubicBezTo>
                    <a:pt x="50" y="66"/>
                    <a:pt x="68" y="67"/>
                    <a:pt x="85" y="66"/>
                  </a:cubicBezTo>
                  <a:cubicBezTo>
                    <a:pt x="94" y="65"/>
                    <a:pt x="103" y="65"/>
                    <a:pt x="103" y="51"/>
                  </a:cubicBezTo>
                  <a:cubicBezTo>
                    <a:pt x="104" y="33"/>
                    <a:pt x="100" y="23"/>
                    <a:pt x="87" y="23"/>
                  </a:cubicBezTo>
                  <a:cubicBezTo>
                    <a:pt x="63" y="23"/>
                    <a:pt x="39" y="18"/>
                    <a:pt x="16" y="32"/>
                  </a:cubicBezTo>
                  <a:cubicBezTo>
                    <a:pt x="13" y="34"/>
                    <a:pt x="7" y="32"/>
                    <a:pt x="0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4" name="Freeform 70">
              <a:extLst>
                <a:ext uri="{FF2B5EF4-FFF2-40B4-BE49-F238E27FC236}">
                  <a16:creationId xmlns:a16="http://schemas.microsoft.com/office/drawing/2014/main" id="{A90EC90A-DDB5-4057-8BEB-C5AF63269196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8738" y="3792538"/>
              <a:ext cx="434975" cy="285750"/>
            </a:xfrm>
            <a:custGeom>
              <a:avLst/>
              <a:gdLst>
                <a:gd name="T0" fmla="*/ 119 w 132"/>
                <a:gd name="T1" fmla="*/ 22 h 87"/>
                <a:gd name="T2" fmla="*/ 131 w 132"/>
                <a:gd name="T3" fmla="*/ 48 h 87"/>
                <a:gd name="T4" fmla="*/ 125 w 132"/>
                <a:gd name="T5" fmla="*/ 58 h 87"/>
                <a:gd name="T6" fmla="*/ 74 w 132"/>
                <a:gd name="T7" fmla="*/ 69 h 87"/>
                <a:gd name="T8" fmla="*/ 33 w 132"/>
                <a:gd name="T9" fmla="*/ 87 h 87"/>
                <a:gd name="T10" fmla="*/ 18 w 132"/>
                <a:gd name="T11" fmla="*/ 63 h 87"/>
                <a:gd name="T12" fmla="*/ 6 w 132"/>
                <a:gd name="T13" fmla="*/ 30 h 87"/>
                <a:gd name="T14" fmla="*/ 19 w 132"/>
                <a:gd name="T15" fmla="*/ 9 h 87"/>
                <a:gd name="T16" fmla="*/ 28 w 132"/>
                <a:gd name="T17" fmla="*/ 49 h 87"/>
                <a:gd name="T18" fmla="*/ 45 w 132"/>
                <a:gd name="T19" fmla="*/ 57 h 87"/>
                <a:gd name="T20" fmla="*/ 59 w 132"/>
                <a:gd name="T21" fmla="*/ 41 h 87"/>
                <a:gd name="T22" fmla="*/ 47 w 132"/>
                <a:gd name="T23" fmla="*/ 18 h 87"/>
                <a:gd name="T24" fmla="*/ 42 w 132"/>
                <a:gd name="T25" fmla="*/ 10 h 87"/>
                <a:gd name="T26" fmla="*/ 52 w 132"/>
                <a:gd name="T27" fmla="*/ 2 h 87"/>
                <a:gd name="T28" fmla="*/ 62 w 132"/>
                <a:gd name="T29" fmla="*/ 0 h 87"/>
                <a:gd name="T30" fmla="*/ 83 w 132"/>
                <a:gd name="T31" fmla="*/ 42 h 87"/>
                <a:gd name="T32" fmla="*/ 119 w 132"/>
                <a:gd name="T33" fmla="*/ 22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2" h="87">
                  <a:moveTo>
                    <a:pt x="119" y="22"/>
                  </a:moveTo>
                  <a:cubicBezTo>
                    <a:pt x="124" y="32"/>
                    <a:pt x="129" y="39"/>
                    <a:pt x="131" y="48"/>
                  </a:cubicBezTo>
                  <a:cubicBezTo>
                    <a:pt x="132" y="50"/>
                    <a:pt x="126" y="58"/>
                    <a:pt x="125" y="58"/>
                  </a:cubicBezTo>
                  <a:cubicBezTo>
                    <a:pt x="106" y="52"/>
                    <a:pt x="90" y="64"/>
                    <a:pt x="74" y="69"/>
                  </a:cubicBezTo>
                  <a:cubicBezTo>
                    <a:pt x="61" y="73"/>
                    <a:pt x="48" y="80"/>
                    <a:pt x="33" y="87"/>
                  </a:cubicBezTo>
                  <a:cubicBezTo>
                    <a:pt x="29" y="81"/>
                    <a:pt x="22" y="72"/>
                    <a:pt x="18" y="63"/>
                  </a:cubicBezTo>
                  <a:cubicBezTo>
                    <a:pt x="13" y="52"/>
                    <a:pt x="10" y="41"/>
                    <a:pt x="6" y="30"/>
                  </a:cubicBezTo>
                  <a:cubicBezTo>
                    <a:pt x="0" y="15"/>
                    <a:pt x="5" y="8"/>
                    <a:pt x="19" y="9"/>
                  </a:cubicBezTo>
                  <a:cubicBezTo>
                    <a:pt x="22" y="23"/>
                    <a:pt x="25" y="36"/>
                    <a:pt x="28" y="49"/>
                  </a:cubicBezTo>
                  <a:cubicBezTo>
                    <a:pt x="31" y="59"/>
                    <a:pt x="35" y="60"/>
                    <a:pt x="45" y="57"/>
                  </a:cubicBezTo>
                  <a:cubicBezTo>
                    <a:pt x="54" y="54"/>
                    <a:pt x="62" y="51"/>
                    <a:pt x="59" y="41"/>
                  </a:cubicBezTo>
                  <a:cubicBezTo>
                    <a:pt x="56" y="33"/>
                    <a:pt x="51" y="26"/>
                    <a:pt x="47" y="18"/>
                  </a:cubicBezTo>
                  <a:cubicBezTo>
                    <a:pt x="45" y="15"/>
                    <a:pt x="41" y="11"/>
                    <a:pt x="42" y="10"/>
                  </a:cubicBezTo>
                  <a:cubicBezTo>
                    <a:pt x="44" y="6"/>
                    <a:pt x="48" y="4"/>
                    <a:pt x="52" y="2"/>
                  </a:cubicBezTo>
                  <a:cubicBezTo>
                    <a:pt x="56" y="1"/>
                    <a:pt x="62" y="1"/>
                    <a:pt x="62" y="0"/>
                  </a:cubicBezTo>
                  <a:cubicBezTo>
                    <a:pt x="69" y="15"/>
                    <a:pt x="74" y="30"/>
                    <a:pt x="83" y="42"/>
                  </a:cubicBezTo>
                  <a:cubicBezTo>
                    <a:pt x="87" y="48"/>
                    <a:pt x="112" y="34"/>
                    <a:pt x="119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5" name="Freeform 71">
              <a:extLst>
                <a:ext uri="{FF2B5EF4-FFF2-40B4-BE49-F238E27FC236}">
                  <a16:creationId xmlns:a16="http://schemas.microsoft.com/office/drawing/2014/main" id="{E7582C38-381E-4C0E-AB43-A7541560074A}"/>
                </a:ext>
              </a:extLst>
            </p:cNvPr>
            <p:cNvSpPr>
              <a:spLocks/>
            </p:cNvSpPr>
            <p:nvPr/>
          </p:nvSpPr>
          <p:spPr bwMode="auto">
            <a:xfrm>
              <a:off x="3821113" y="3821113"/>
              <a:ext cx="422275" cy="303213"/>
            </a:xfrm>
            <a:custGeom>
              <a:avLst/>
              <a:gdLst>
                <a:gd name="T0" fmla="*/ 123 w 128"/>
                <a:gd name="T1" fmla="*/ 2 h 92"/>
                <a:gd name="T2" fmla="*/ 98 w 128"/>
                <a:gd name="T3" fmla="*/ 35 h 92"/>
                <a:gd name="T4" fmla="*/ 69 w 128"/>
                <a:gd name="T5" fmla="*/ 36 h 92"/>
                <a:gd name="T6" fmla="*/ 67 w 128"/>
                <a:gd name="T7" fmla="*/ 43 h 92"/>
                <a:gd name="T8" fmla="*/ 100 w 128"/>
                <a:gd name="T9" fmla="*/ 69 h 92"/>
                <a:gd name="T10" fmla="*/ 104 w 128"/>
                <a:gd name="T11" fmla="*/ 66 h 92"/>
                <a:gd name="T12" fmla="*/ 103 w 128"/>
                <a:gd name="T13" fmla="*/ 82 h 92"/>
                <a:gd name="T14" fmla="*/ 96 w 128"/>
                <a:gd name="T15" fmla="*/ 92 h 92"/>
                <a:gd name="T16" fmla="*/ 86 w 128"/>
                <a:gd name="T17" fmla="*/ 88 h 92"/>
                <a:gd name="T18" fmla="*/ 50 w 128"/>
                <a:gd name="T19" fmla="*/ 50 h 92"/>
                <a:gd name="T20" fmla="*/ 0 w 128"/>
                <a:gd name="T21" fmla="*/ 42 h 92"/>
                <a:gd name="T22" fmla="*/ 11 w 128"/>
                <a:gd name="T23" fmla="*/ 3 h 92"/>
                <a:gd name="T24" fmla="*/ 22 w 128"/>
                <a:gd name="T25" fmla="*/ 1 h 92"/>
                <a:gd name="T26" fmla="*/ 65 w 128"/>
                <a:gd name="T27" fmla="*/ 19 h 92"/>
                <a:gd name="T28" fmla="*/ 123 w 128"/>
                <a:gd name="T29" fmla="*/ 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8" h="92">
                  <a:moveTo>
                    <a:pt x="123" y="2"/>
                  </a:moveTo>
                  <a:cubicBezTo>
                    <a:pt x="128" y="19"/>
                    <a:pt x="117" y="34"/>
                    <a:pt x="98" y="35"/>
                  </a:cubicBezTo>
                  <a:cubicBezTo>
                    <a:pt x="88" y="35"/>
                    <a:pt x="79" y="36"/>
                    <a:pt x="69" y="36"/>
                  </a:cubicBezTo>
                  <a:cubicBezTo>
                    <a:pt x="69" y="38"/>
                    <a:pt x="68" y="41"/>
                    <a:pt x="67" y="43"/>
                  </a:cubicBezTo>
                  <a:cubicBezTo>
                    <a:pt x="78" y="52"/>
                    <a:pt x="89" y="60"/>
                    <a:pt x="100" y="69"/>
                  </a:cubicBezTo>
                  <a:cubicBezTo>
                    <a:pt x="101" y="68"/>
                    <a:pt x="102" y="67"/>
                    <a:pt x="104" y="66"/>
                  </a:cubicBezTo>
                  <a:cubicBezTo>
                    <a:pt x="104" y="72"/>
                    <a:pt x="104" y="77"/>
                    <a:pt x="103" y="82"/>
                  </a:cubicBezTo>
                  <a:cubicBezTo>
                    <a:pt x="102" y="86"/>
                    <a:pt x="99" y="90"/>
                    <a:pt x="96" y="92"/>
                  </a:cubicBezTo>
                  <a:cubicBezTo>
                    <a:pt x="94" y="92"/>
                    <a:pt x="89" y="90"/>
                    <a:pt x="86" y="88"/>
                  </a:cubicBezTo>
                  <a:cubicBezTo>
                    <a:pt x="74" y="75"/>
                    <a:pt x="62" y="63"/>
                    <a:pt x="50" y="50"/>
                  </a:cubicBezTo>
                  <a:cubicBezTo>
                    <a:pt x="37" y="36"/>
                    <a:pt x="21" y="35"/>
                    <a:pt x="0" y="42"/>
                  </a:cubicBezTo>
                  <a:cubicBezTo>
                    <a:pt x="4" y="27"/>
                    <a:pt x="7" y="15"/>
                    <a:pt x="11" y="3"/>
                  </a:cubicBezTo>
                  <a:cubicBezTo>
                    <a:pt x="11" y="1"/>
                    <a:pt x="21" y="0"/>
                    <a:pt x="22" y="1"/>
                  </a:cubicBezTo>
                  <a:cubicBezTo>
                    <a:pt x="36" y="21"/>
                    <a:pt x="44" y="24"/>
                    <a:pt x="65" y="19"/>
                  </a:cubicBezTo>
                  <a:cubicBezTo>
                    <a:pt x="84" y="14"/>
                    <a:pt x="103" y="8"/>
                    <a:pt x="12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6" name="Freeform 72">
              <a:extLst>
                <a:ext uri="{FF2B5EF4-FFF2-40B4-BE49-F238E27FC236}">
                  <a16:creationId xmlns:a16="http://schemas.microsoft.com/office/drawing/2014/main" id="{D0DD4D10-1656-40C1-B205-895F2F9E661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60576" y="2116138"/>
              <a:ext cx="352425" cy="379413"/>
            </a:xfrm>
            <a:custGeom>
              <a:avLst/>
              <a:gdLst>
                <a:gd name="T0" fmla="*/ 76 w 107"/>
                <a:gd name="T1" fmla="*/ 0 h 115"/>
                <a:gd name="T2" fmla="*/ 94 w 107"/>
                <a:gd name="T3" fmla="*/ 50 h 115"/>
                <a:gd name="T4" fmla="*/ 97 w 107"/>
                <a:gd name="T5" fmla="*/ 58 h 115"/>
                <a:gd name="T6" fmla="*/ 71 w 107"/>
                <a:gd name="T7" fmla="*/ 109 h 115"/>
                <a:gd name="T8" fmla="*/ 24 w 107"/>
                <a:gd name="T9" fmla="*/ 85 h 115"/>
                <a:gd name="T10" fmla="*/ 2 w 107"/>
                <a:gd name="T11" fmla="*/ 39 h 115"/>
                <a:gd name="T12" fmla="*/ 1 w 107"/>
                <a:gd name="T13" fmla="*/ 30 h 115"/>
                <a:gd name="T14" fmla="*/ 30 w 107"/>
                <a:gd name="T15" fmla="*/ 18 h 115"/>
                <a:gd name="T16" fmla="*/ 49 w 107"/>
                <a:gd name="T17" fmla="*/ 86 h 115"/>
                <a:gd name="T18" fmla="*/ 84 w 107"/>
                <a:gd name="T19" fmla="*/ 94 h 115"/>
                <a:gd name="T20" fmla="*/ 87 w 107"/>
                <a:gd name="T21" fmla="*/ 80 h 115"/>
                <a:gd name="T22" fmla="*/ 62 w 107"/>
                <a:gd name="T23" fmla="*/ 18 h 115"/>
                <a:gd name="T24" fmla="*/ 72 w 107"/>
                <a:gd name="T25" fmla="*/ 0 h 115"/>
                <a:gd name="T26" fmla="*/ 76 w 107"/>
                <a:gd name="T27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7" h="115">
                  <a:moveTo>
                    <a:pt x="76" y="0"/>
                  </a:moveTo>
                  <a:cubicBezTo>
                    <a:pt x="82" y="18"/>
                    <a:pt x="88" y="34"/>
                    <a:pt x="94" y="50"/>
                  </a:cubicBezTo>
                  <a:cubicBezTo>
                    <a:pt x="95" y="53"/>
                    <a:pt x="96" y="56"/>
                    <a:pt x="97" y="58"/>
                  </a:cubicBezTo>
                  <a:cubicBezTo>
                    <a:pt x="107" y="98"/>
                    <a:pt x="102" y="101"/>
                    <a:pt x="71" y="109"/>
                  </a:cubicBezTo>
                  <a:cubicBezTo>
                    <a:pt x="45" y="115"/>
                    <a:pt x="34" y="109"/>
                    <a:pt x="24" y="85"/>
                  </a:cubicBezTo>
                  <a:cubicBezTo>
                    <a:pt x="17" y="69"/>
                    <a:pt x="9" y="54"/>
                    <a:pt x="2" y="39"/>
                  </a:cubicBezTo>
                  <a:cubicBezTo>
                    <a:pt x="0" y="36"/>
                    <a:pt x="0" y="30"/>
                    <a:pt x="1" y="30"/>
                  </a:cubicBezTo>
                  <a:cubicBezTo>
                    <a:pt x="10" y="25"/>
                    <a:pt x="20" y="21"/>
                    <a:pt x="30" y="18"/>
                  </a:cubicBezTo>
                  <a:cubicBezTo>
                    <a:pt x="24" y="46"/>
                    <a:pt x="41" y="65"/>
                    <a:pt x="49" y="86"/>
                  </a:cubicBezTo>
                  <a:cubicBezTo>
                    <a:pt x="54" y="100"/>
                    <a:pt x="72" y="103"/>
                    <a:pt x="84" y="94"/>
                  </a:cubicBezTo>
                  <a:cubicBezTo>
                    <a:pt x="87" y="91"/>
                    <a:pt x="89" y="84"/>
                    <a:pt x="87" y="80"/>
                  </a:cubicBezTo>
                  <a:cubicBezTo>
                    <a:pt x="80" y="59"/>
                    <a:pt x="71" y="38"/>
                    <a:pt x="62" y="18"/>
                  </a:cubicBezTo>
                  <a:cubicBezTo>
                    <a:pt x="55" y="3"/>
                    <a:pt x="56" y="1"/>
                    <a:pt x="72" y="0"/>
                  </a:cubicBezTo>
                  <a:cubicBezTo>
                    <a:pt x="74" y="0"/>
                    <a:pt x="76" y="0"/>
                    <a:pt x="7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7" name="Freeform 73">
              <a:extLst>
                <a:ext uri="{FF2B5EF4-FFF2-40B4-BE49-F238E27FC236}">
                  <a16:creationId xmlns:a16="http://schemas.microsoft.com/office/drawing/2014/main" id="{F8D0021A-1942-4312-A0FB-32A40404ADC3}"/>
                </a:ext>
              </a:extLst>
            </p:cNvPr>
            <p:cNvSpPr>
              <a:spLocks/>
            </p:cNvSpPr>
            <p:nvPr/>
          </p:nvSpPr>
          <p:spPr bwMode="auto">
            <a:xfrm>
              <a:off x="3876676" y="3416300"/>
              <a:ext cx="385763" cy="319088"/>
            </a:xfrm>
            <a:custGeom>
              <a:avLst/>
              <a:gdLst>
                <a:gd name="T0" fmla="*/ 8 w 117"/>
                <a:gd name="T1" fmla="*/ 72 h 97"/>
                <a:gd name="T2" fmla="*/ 14 w 117"/>
                <a:gd name="T3" fmla="*/ 25 h 97"/>
                <a:gd name="T4" fmla="*/ 93 w 117"/>
                <a:gd name="T5" fmla="*/ 40 h 97"/>
                <a:gd name="T6" fmla="*/ 101 w 117"/>
                <a:gd name="T7" fmla="*/ 24 h 97"/>
                <a:gd name="T8" fmla="*/ 94 w 117"/>
                <a:gd name="T9" fmla="*/ 9 h 97"/>
                <a:gd name="T10" fmla="*/ 116 w 117"/>
                <a:gd name="T11" fmla="*/ 0 h 97"/>
                <a:gd name="T12" fmla="*/ 116 w 117"/>
                <a:gd name="T13" fmla="*/ 83 h 97"/>
                <a:gd name="T14" fmla="*/ 93 w 117"/>
                <a:gd name="T15" fmla="*/ 93 h 97"/>
                <a:gd name="T16" fmla="*/ 96 w 117"/>
                <a:gd name="T17" fmla="*/ 82 h 97"/>
                <a:gd name="T18" fmla="*/ 84 w 117"/>
                <a:gd name="T19" fmla="*/ 63 h 97"/>
                <a:gd name="T20" fmla="*/ 62 w 117"/>
                <a:gd name="T21" fmla="*/ 61 h 97"/>
                <a:gd name="T22" fmla="*/ 8 w 117"/>
                <a:gd name="T23" fmla="*/ 72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7" h="97">
                  <a:moveTo>
                    <a:pt x="8" y="72"/>
                  </a:moveTo>
                  <a:cubicBezTo>
                    <a:pt x="0" y="51"/>
                    <a:pt x="2" y="40"/>
                    <a:pt x="14" y="25"/>
                  </a:cubicBezTo>
                  <a:cubicBezTo>
                    <a:pt x="38" y="42"/>
                    <a:pt x="66" y="37"/>
                    <a:pt x="93" y="40"/>
                  </a:cubicBezTo>
                  <a:cubicBezTo>
                    <a:pt x="102" y="42"/>
                    <a:pt x="106" y="32"/>
                    <a:pt x="101" y="24"/>
                  </a:cubicBezTo>
                  <a:cubicBezTo>
                    <a:pt x="99" y="19"/>
                    <a:pt x="97" y="14"/>
                    <a:pt x="94" y="9"/>
                  </a:cubicBezTo>
                  <a:cubicBezTo>
                    <a:pt x="101" y="6"/>
                    <a:pt x="108" y="3"/>
                    <a:pt x="116" y="0"/>
                  </a:cubicBezTo>
                  <a:cubicBezTo>
                    <a:pt x="116" y="30"/>
                    <a:pt x="117" y="57"/>
                    <a:pt x="116" y="83"/>
                  </a:cubicBezTo>
                  <a:cubicBezTo>
                    <a:pt x="115" y="97"/>
                    <a:pt x="102" y="89"/>
                    <a:pt x="93" y="93"/>
                  </a:cubicBezTo>
                  <a:cubicBezTo>
                    <a:pt x="95" y="88"/>
                    <a:pt x="95" y="85"/>
                    <a:pt x="96" y="82"/>
                  </a:cubicBezTo>
                  <a:cubicBezTo>
                    <a:pt x="104" y="64"/>
                    <a:pt x="103" y="63"/>
                    <a:pt x="84" y="63"/>
                  </a:cubicBezTo>
                  <a:cubicBezTo>
                    <a:pt x="77" y="63"/>
                    <a:pt x="69" y="63"/>
                    <a:pt x="62" y="61"/>
                  </a:cubicBezTo>
                  <a:cubicBezTo>
                    <a:pt x="43" y="56"/>
                    <a:pt x="25" y="57"/>
                    <a:pt x="8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8" name="Freeform 74">
              <a:extLst>
                <a:ext uri="{FF2B5EF4-FFF2-40B4-BE49-F238E27FC236}">
                  <a16:creationId xmlns:a16="http://schemas.microsoft.com/office/drawing/2014/main" id="{53E2F649-6725-43D2-9DC0-EFA2C0375BC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50976" y="2773363"/>
              <a:ext cx="371475" cy="315913"/>
            </a:xfrm>
            <a:custGeom>
              <a:avLst/>
              <a:gdLst>
                <a:gd name="T0" fmla="*/ 113 w 113"/>
                <a:gd name="T1" fmla="*/ 18 h 96"/>
                <a:gd name="T2" fmla="*/ 96 w 113"/>
                <a:gd name="T3" fmla="*/ 32 h 96"/>
                <a:gd name="T4" fmla="*/ 70 w 113"/>
                <a:gd name="T5" fmla="*/ 31 h 96"/>
                <a:gd name="T6" fmla="*/ 62 w 113"/>
                <a:gd name="T7" fmla="*/ 52 h 96"/>
                <a:gd name="T8" fmla="*/ 86 w 113"/>
                <a:gd name="T9" fmla="*/ 75 h 96"/>
                <a:gd name="T10" fmla="*/ 71 w 113"/>
                <a:gd name="T11" fmla="*/ 94 h 96"/>
                <a:gd name="T12" fmla="*/ 59 w 113"/>
                <a:gd name="T13" fmla="*/ 91 h 96"/>
                <a:gd name="T14" fmla="*/ 2 w 113"/>
                <a:gd name="T15" fmla="*/ 16 h 96"/>
                <a:gd name="T16" fmla="*/ 1 w 113"/>
                <a:gd name="T17" fmla="*/ 4 h 96"/>
                <a:gd name="T18" fmla="*/ 12 w 113"/>
                <a:gd name="T19" fmla="*/ 1 h 96"/>
                <a:gd name="T20" fmla="*/ 113 w 113"/>
                <a:gd name="T21" fmla="*/ 18 h 96"/>
                <a:gd name="T22" fmla="*/ 22 w 113"/>
                <a:gd name="T23" fmla="*/ 15 h 96"/>
                <a:gd name="T24" fmla="*/ 45 w 113"/>
                <a:gd name="T25" fmla="*/ 43 h 96"/>
                <a:gd name="T26" fmla="*/ 55 w 113"/>
                <a:gd name="T27" fmla="*/ 23 h 96"/>
                <a:gd name="T28" fmla="*/ 22 w 113"/>
                <a:gd name="T29" fmla="*/ 15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3" h="96">
                  <a:moveTo>
                    <a:pt x="113" y="18"/>
                  </a:moveTo>
                  <a:cubicBezTo>
                    <a:pt x="113" y="34"/>
                    <a:pt x="108" y="38"/>
                    <a:pt x="96" y="32"/>
                  </a:cubicBezTo>
                  <a:cubicBezTo>
                    <a:pt x="87" y="28"/>
                    <a:pt x="78" y="21"/>
                    <a:pt x="70" y="31"/>
                  </a:cubicBezTo>
                  <a:cubicBezTo>
                    <a:pt x="65" y="37"/>
                    <a:pt x="60" y="47"/>
                    <a:pt x="62" y="52"/>
                  </a:cubicBezTo>
                  <a:cubicBezTo>
                    <a:pt x="66" y="60"/>
                    <a:pt x="76" y="66"/>
                    <a:pt x="86" y="75"/>
                  </a:cubicBezTo>
                  <a:cubicBezTo>
                    <a:pt x="83" y="79"/>
                    <a:pt x="78" y="87"/>
                    <a:pt x="71" y="94"/>
                  </a:cubicBezTo>
                  <a:cubicBezTo>
                    <a:pt x="69" y="96"/>
                    <a:pt x="61" y="93"/>
                    <a:pt x="59" y="91"/>
                  </a:cubicBezTo>
                  <a:cubicBezTo>
                    <a:pt x="40" y="66"/>
                    <a:pt x="21" y="41"/>
                    <a:pt x="2" y="16"/>
                  </a:cubicBezTo>
                  <a:cubicBezTo>
                    <a:pt x="0" y="13"/>
                    <a:pt x="0" y="7"/>
                    <a:pt x="1" y="4"/>
                  </a:cubicBezTo>
                  <a:cubicBezTo>
                    <a:pt x="3" y="2"/>
                    <a:pt x="9" y="0"/>
                    <a:pt x="12" y="1"/>
                  </a:cubicBezTo>
                  <a:cubicBezTo>
                    <a:pt x="46" y="6"/>
                    <a:pt x="79" y="12"/>
                    <a:pt x="113" y="18"/>
                  </a:cubicBezTo>
                  <a:close/>
                  <a:moveTo>
                    <a:pt x="22" y="15"/>
                  </a:moveTo>
                  <a:cubicBezTo>
                    <a:pt x="31" y="26"/>
                    <a:pt x="37" y="34"/>
                    <a:pt x="45" y="43"/>
                  </a:cubicBezTo>
                  <a:cubicBezTo>
                    <a:pt x="48" y="35"/>
                    <a:pt x="51" y="29"/>
                    <a:pt x="55" y="23"/>
                  </a:cubicBezTo>
                  <a:cubicBezTo>
                    <a:pt x="44" y="20"/>
                    <a:pt x="35" y="18"/>
                    <a:pt x="22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9" name="Freeform 75">
              <a:extLst>
                <a:ext uri="{FF2B5EF4-FFF2-40B4-BE49-F238E27FC236}">
                  <a16:creationId xmlns:a16="http://schemas.microsoft.com/office/drawing/2014/main" id="{C7EC3662-0236-4704-B34D-E7576E60FDC3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7626" y="3132138"/>
              <a:ext cx="422275" cy="257175"/>
            </a:xfrm>
            <a:custGeom>
              <a:avLst/>
              <a:gdLst>
                <a:gd name="T0" fmla="*/ 23 w 128"/>
                <a:gd name="T1" fmla="*/ 30 h 78"/>
                <a:gd name="T2" fmla="*/ 82 w 128"/>
                <a:gd name="T3" fmla="*/ 22 h 78"/>
                <a:gd name="T4" fmla="*/ 108 w 128"/>
                <a:gd name="T5" fmla="*/ 0 h 78"/>
                <a:gd name="T6" fmla="*/ 119 w 128"/>
                <a:gd name="T7" fmla="*/ 13 h 78"/>
                <a:gd name="T8" fmla="*/ 126 w 128"/>
                <a:gd name="T9" fmla="*/ 39 h 78"/>
                <a:gd name="T10" fmla="*/ 113 w 128"/>
                <a:gd name="T11" fmla="*/ 52 h 78"/>
                <a:gd name="T12" fmla="*/ 46 w 128"/>
                <a:gd name="T13" fmla="*/ 54 h 78"/>
                <a:gd name="T14" fmla="*/ 21 w 128"/>
                <a:gd name="T15" fmla="*/ 70 h 78"/>
                <a:gd name="T16" fmla="*/ 7 w 128"/>
                <a:gd name="T17" fmla="*/ 69 h 78"/>
                <a:gd name="T18" fmla="*/ 1 w 128"/>
                <a:gd name="T19" fmla="*/ 26 h 78"/>
                <a:gd name="T20" fmla="*/ 8 w 128"/>
                <a:gd name="T21" fmla="*/ 16 h 78"/>
                <a:gd name="T22" fmla="*/ 23 w 128"/>
                <a:gd name="T23" fmla="*/ 3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8" h="78">
                  <a:moveTo>
                    <a:pt x="23" y="30"/>
                  </a:moveTo>
                  <a:cubicBezTo>
                    <a:pt x="41" y="28"/>
                    <a:pt x="62" y="25"/>
                    <a:pt x="82" y="22"/>
                  </a:cubicBezTo>
                  <a:cubicBezTo>
                    <a:pt x="95" y="21"/>
                    <a:pt x="105" y="18"/>
                    <a:pt x="108" y="0"/>
                  </a:cubicBezTo>
                  <a:cubicBezTo>
                    <a:pt x="113" y="6"/>
                    <a:pt x="118" y="9"/>
                    <a:pt x="119" y="13"/>
                  </a:cubicBezTo>
                  <a:cubicBezTo>
                    <a:pt x="122" y="21"/>
                    <a:pt x="124" y="30"/>
                    <a:pt x="126" y="39"/>
                  </a:cubicBezTo>
                  <a:cubicBezTo>
                    <a:pt x="128" y="49"/>
                    <a:pt x="122" y="56"/>
                    <a:pt x="113" y="52"/>
                  </a:cubicBezTo>
                  <a:cubicBezTo>
                    <a:pt x="90" y="40"/>
                    <a:pt x="68" y="51"/>
                    <a:pt x="46" y="54"/>
                  </a:cubicBezTo>
                  <a:cubicBezTo>
                    <a:pt x="35" y="55"/>
                    <a:pt x="25" y="57"/>
                    <a:pt x="21" y="70"/>
                  </a:cubicBezTo>
                  <a:cubicBezTo>
                    <a:pt x="19" y="77"/>
                    <a:pt x="9" y="78"/>
                    <a:pt x="7" y="69"/>
                  </a:cubicBezTo>
                  <a:cubicBezTo>
                    <a:pt x="3" y="55"/>
                    <a:pt x="2" y="41"/>
                    <a:pt x="1" y="26"/>
                  </a:cubicBezTo>
                  <a:cubicBezTo>
                    <a:pt x="0" y="23"/>
                    <a:pt x="5" y="20"/>
                    <a:pt x="8" y="16"/>
                  </a:cubicBezTo>
                  <a:cubicBezTo>
                    <a:pt x="12" y="20"/>
                    <a:pt x="17" y="24"/>
                    <a:pt x="23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0" name="Freeform 76">
              <a:extLst>
                <a:ext uri="{FF2B5EF4-FFF2-40B4-BE49-F238E27FC236}">
                  <a16:creationId xmlns:a16="http://schemas.microsoft.com/office/drawing/2014/main" id="{A709C433-54D8-4911-B136-3C0CC3B3A595}"/>
                </a:ext>
              </a:extLst>
            </p:cNvPr>
            <p:cNvSpPr>
              <a:spLocks/>
            </p:cNvSpPr>
            <p:nvPr/>
          </p:nvSpPr>
          <p:spPr bwMode="auto">
            <a:xfrm>
              <a:off x="1839913" y="4432300"/>
              <a:ext cx="285750" cy="331788"/>
            </a:xfrm>
            <a:custGeom>
              <a:avLst/>
              <a:gdLst>
                <a:gd name="T0" fmla="*/ 19 w 87"/>
                <a:gd name="T1" fmla="*/ 100 h 101"/>
                <a:gd name="T2" fmla="*/ 6 w 87"/>
                <a:gd name="T3" fmla="*/ 81 h 101"/>
                <a:gd name="T4" fmla="*/ 31 w 87"/>
                <a:gd name="T5" fmla="*/ 46 h 101"/>
                <a:gd name="T6" fmla="*/ 29 w 87"/>
                <a:gd name="T7" fmla="*/ 18 h 101"/>
                <a:gd name="T8" fmla="*/ 28 w 87"/>
                <a:gd name="T9" fmla="*/ 6 h 101"/>
                <a:gd name="T10" fmla="*/ 42 w 87"/>
                <a:gd name="T11" fmla="*/ 1 h 101"/>
                <a:gd name="T12" fmla="*/ 64 w 87"/>
                <a:gd name="T13" fmla="*/ 1 h 101"/>
                <a:gd name="T14" fmla="*/ 87 w 87"/>
                <a:gd name="T15" fmla="*/ 3 h 101"/>
                <a:gd name="T16" fmla="*/ 82 w 87"/>
                <a:gd name="T17" fmla="*/ 22 h 101"/>
                <a:gd name="T18" fmla="*/ 32 w 87"/>
                <a:gd name="T19" fmla="*/ 92 h 101"/>
                <a:gd name="T20" fmla="*/ 19 w 87"/>
                <a:gd name="T21" fmla="*/ 10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7" h="101">
                  <a:moveTo>
                    <a:pt x="19" y="100"/>
                  </a:moveTo>
                  <a:cubicBezTo>
                    <a:pt x="6" y="101"/>
                    <a:pt x="0" y="90"/>
                    <a:pt x="6" y="81"/>
                  </a:cubicBezTo>
                  <a:cubicBezTo>
                    <a:pt x="13" y="69"/>
                    <a:pt x="22" y="57"/>
                    <a:pt x="31" y="46"/>
                  </a:cubicBezTo>
                  <a:cubicBezTo>
                    <a:pt x="39" y="36"/>
                    <a:pt x="44" y="27"/>
                    <a:pt x="29" y="18"/>
                  </a:cubicBezTo>
                  <a:cubicBezTo>
                    <a:pt x="27" y="17"/>
                    <a:pt x="26" y="8"/>
                    <a:pt x="28" y="6"/>
                  </a:cubicBezTo>
                  <a:cubicBezTo>
                    <a:pt x="31" y="3"/>
                    <a:pt x="37" y="1"/>
                    <a:pt x="42" y="1"/>
                  </a:cubicBezTo>
                  <a:cubicBezTo>
                    <a:pt x="49" y="0"/>
                    <a:pt x="56" y="0"/>
                    <a:pt x="64" y="1"/>
                  </a:cubicBezTo>
                  <a:cubicBezTo>
                    <a:pt x="72" y="1"/>
                    <a:pt x="79" y="2"/>
                    <a:pt x="87" y="3"/>
                  </a:cubicBezTo>
                  <a:cubicBezTo>
                    <a:pt x="86" y="9"/>
                    <a:pt x="86" y="17"/>
                    <a:pt x="82" y="22"/>
                  </a:cubicBezTo>
                  <a:cubicBezTo>
                    <a:pt x="66" y="46"/>
                    <a:pt x="49" y="69"/>
                    <a:pt x="32" y="92"/>
                  </a:cubicBezTo>
                  <a:cubicBezTo>
                    <a:pt x="28" y="97"/>
                    <a:pt x="21" y="99"/>
                    <a:pt x="19" y="1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1" name="Freeform 77">
              <a:extLst>
                <a:ext uri="{FF2B5EF4-FFF2-40B4-BE49-F238E27FC236}">
                  <a16:creationId xmlns:a16="http://schemas.microsoft.com/office/drawing/2014/main" id="{F7B7899A-2243-48D4-BD6F-4435ADD52EB7}"/>
                </a:ext>
              </a:extLst>
            </p:cNvPr>
            <p:cNvSpPr>
              <a:spLocks/>
            </p:cNvSpPr>
            <p:nvPr/>
          </p:nvSpPr>
          <p:spPr bwMode="auto">
            <a:xfrm>
              <a:off x="3076576" y="2082800"/>
              <a:ext cx="300038" cy="366713"/>
            </a:xfrm>
            <a:custGeom>
              <a:avLst/>
              <a:gdLst>
                <a:gd name="T0" fmla="*/ 91 w 91"/>
                <a:gd name="T1" fmla="*/ 27 h 111"/>
                <a:gd name="T2" fmla="*/ 40 w 91"/>
                <a:gd name="T3" fmla="*/ 89 h 111"/>
                <a:gd name="T4" fmla="*/ 16 w 91"/>
                <a:gd name="T5" fmla="*/ 104 h 111"/>
                <a:gd name="T6" fmla="*/ 6 w 91"/>
                <a:gd name="T7" fmla="*/ 78 h 111"/>
                <a:gd name="T8" fmla="*/ 0 w 91"/>
                <a:gd name="T9" fmla="*/ 15 h 111"/>
                <a:gd name="T10" fmla="*/ 4 w 91"/>
                <a:gd name="T11" fmla="*/ 0 h 111"/>
                <a:gd name="T12" fmla="*/ 29 w 91"/>
                <a:gd name="T13" fmla="*/ 5 h 111"/>
                <a:gd name="T14" fmla="*/ 28 w 91"/>
                <a:gd name="T15" fmla="*/ 19 h 111"/>
                <a:gd name="T16" fmla="*/ 25 w 91"/>
                <a:gd name="T17" fmla="*/ 70 h 111"/>
                <a:gd name="T18" fmla="*/ 38 w 91"/>
                <a:gd name="T19" fmla="*/ 72 h 111"/>
                <a:gd name="T20" fmla="*/ 66 w 91"/>
                <a:gd name="T21" fmla="*/ 26 h 111"/>
                <a:gd name="T22" fmla="*/ 91 w 91"/>
                <a:gd name="T23" fmla="*/ 27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1" h="111">
                  <a:moveTo>
                    <a:pt x="91" y="27"/>
                  </a:moveTo>
                  <a:cubicBezTo>
                    <a:pt x="74" y="48"/>
                    <a:pt x="57" y="69"/>
                    <a:pt x="40" y="89"/>
                  </a:cubicBezTo>
                  <a:cubicBezTo>
                    <a:pt x="33" y="97"/>
                    <a:pt x="27" y="111"/>
                    <a:pt x="16" y="104"/>
                  </a:cubicBezTo>
                  <a:cubicBezTo>
                    <a:pt x="10" y="101"/>
                    <a:pt x="8" y="87"/>
                    <a:pt x="6" y="78"/>
                  </a:cubicBezTo>
                  <a:cubicBezTo>
                    <a:pt x="4" y="57"/>
                    <a:pt x="2" y="36"/>
                    <a:pt x="0" y="15"/>
                  </a:cubicBezTo>
                  <a:cubicBezTo>
                    <a:pt x="0" y="10"/>
                    <a:pt x="3" y="0"/>
                    <a:pt x="4" y="0"/>
                  </a:cubicBezTo>
                  <a:cubicBezTo>
                    <a:pt x="12" y="0"/>
                    <a:pt x="21" y="2"/>
                    <a:pt x="29" y="5"/>
                  </a:cubicBezTo>
                  <a:cubicBezTo>
                    <a:pt x="30" y="5"/>
                    <a:pt x="28" y="14"/>
                    <a:pt x="28" y="19"/>
                  </a:cubicBezTo>
                  <a:cubicBezTo>
                    <a:pt x="27" y="36"/>
                    <a:pt x="25" y="53"/>
                    <a:pt x="25" y="70"/>
                  </a:cubicBezTo>
                  <a:cubicBezTo>
                    <a:pt x="26" y="78"/>
                    <a:pt x="33" y="80"/>
                    <a:pt x="38" y="72"/>
                  </a:cubicBezTo>
                  <a:cubicBezTo>
                    <a:pt x="47" y="57"/>
                    <a:pt x="63" y="46"/>
                    <a:pt x="66" y="26"/>
                  </a:cubicBezTo>
                  <a:cubicBezTo>
                    <a:pt x="68" y="15"/>
                    <a:pt x="81" y="16"/>
                    <a:pt x="91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2" name="Freeform 78">
              <a:extLst>
                <a:ext uri="{FF2B5EF4-FFF2-40B4-BE49-F238E27FC236}">
                  <a16:creationId xmlns:a16="http://schemas.microsoft.com/office/drawing/2014/main" id="{F15B497D-2FCE-44B2-854F-BB52986DD921}"/>
                </a:ext>
              </a:extLst>
            </p:cNvPr>
            <p:cNvSpPr>
              <a:spLocks/>
            </p:cNvSpPr>
            <p:nvPr/>
          </p:nvSpPr>
          <p:spPr bwMode="auto">
            <a:xfrm>
              <a:off x="2822576" y="2033588"/>
              <a:ext cx="131763" cy="346075"/>
            </a:xfrm>
            <a:custGeom>
              <a:avLst/>
              <a:gdLst>
                <a:gd name="T0" fmla="*/ 40 w 40"/>
                <a:gd name="T1" fmla="*/ 5 h 105"/>
                <a:gd name="T2" fmla="*/ 30 w 40"/>
                <a:gd name="T3" fmla="*/ 102 h 105"/>
                <a:gd name="T4" fmla="*/ 0 w 40"/>
                <a:gd name="T5" fmla="*/ 105 h 105"/>
                <a:gd name="T6" fmla="*/ 9 w 40"/>
                <a:gd name="T7" fmla="*/ 56 h 105"/>
                <a:gd name="T8" fmla="*/ 8 w 40"/>
                <a:gd name="T9" fmla="*/ 16 h 105"/>
                <a:gd name="T10" fmla="*/ 9 w 40"/>
                <a:gd name="T11" fmla="*/ 3 h 105"/>
                <a:gd name="T12" fmla="*/ 22 w 40"/>
                <a:gd name="T13" fmla="*/ 1 h 105"/>
                <a:gd name="T14" fmla="*/ 40 w 40"/>
                <a:gd name="T15" fmla="*/ 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105">
                  <a:moveTo>
                    <a:pt x="40" y="5"/>
                  </a:moveTo>
                  <a:cubicBezTo>
                    <a:pt x="36" y="38"/>
                    <a:pt x="33" y="69"/>
                    <a:pt x="30" y="102"/>
                  </a:cubicBezTo>
                  <a:cubicBezTo>
                    <a:pt x="23" y="103"/>
                    <a:pt x="12" y="104"/>
                    <a:pt x="0" y="105"/>
                  </a:cubicBezTo>
                  <a:cubicBezTo>
                    <a:pt x="3" y="87"/>
                    <a:pt x="8" y="72"/>
                    <a:pt x="9" y="56"/>
                  </a:cubicBezTo>
                  <a:cubicBezTo>
                    <a:pt x="10" y="43"/>
                    <a:pt x="8" y="30"/>
                    <a:pt x="8" y="16"/>
                  </a:cubicBezTo>
                  <a:cubicBezTo>
                    <a:pt x="8" y="12"/>
                    <a:pt x="7" y="6"/>
                    <a:pt x="9" y="3"/>
                  </a:cubicBezTo>
                  <a:cubicBezTo>
                    <a:pt x="12" y="0"/>
                    <a:pt x="18" y="0"/>
                    <a:pt x="22" y="1"/>
                  </a:cubicBezTo>
                  <a:cubicBezTo>
                    <a:pt x="29" y="2"/>
                    <a:pt x="36" y="4"/>
                    <a:pt x="40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3" name="Freeform 79">
              <a:extLst>
                <a:ext uri="{FF2B5EF4-FFF2-40B4-BE49-F238E27FC236}">
                  <a16:creationId xmlns:a16="http://schemas.microsoft.com/office/drawing/2014/main" id="{3AD567F8-E04E-42BA-B975-FCF385060E3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49551" y="3630613"/>
              <a:ext cx="741363" cy="711200"/>
            </a:xfrm>
            <a:custGeom>
              <a:avLst/>
              <a:gdLst>
                <a:gd name="T0" fmla="*/ 89 w 225"/>
                <a:gd name="T1" fmla="*/ 97 h 216"/>
                <a:gd name="T2" fmla="*/ 47 w 225"/>
                <a:gd name="T3" fmla="*/ 105 h 216"/>
                <a:gd name="T4" fmla="*/ 5 w 225"/>
                <a:gd name="T5" fmla="*/ 116 h 216"/>
                <a:gd name="T6" fmla="*/ 19 w 225"/>
                <a:gd name="T7" fmla="*/ 83 h 216"/>
                <a:gd name="T8" fmla="*/ 83 w 225"/>
                <a:gd name="T9" fmla="*/ 60 h 216"/>
                <a:gd name="T10" fmla="*/ 96 w 225"/>
                <a:gd name="T11" fmla="*/ 57 h 216"/>
                <a:gd name="T12" fmla="*/ 96 w 225"/>
                <a:gd name="T13" fmla="*/ 50 h 216"/>
                <a:gd name="T14" fmla="*/ 65 w 225"/>
                <a:gd name="T15" fmla="*/ 48 h 216"/>
                <a:gd name="T16" fmla="*/ 42 w 225"/>
                <a:gd name="T17" fmla="*/ 39 h 216"/>
                <a:gd name="T18" fmla="*/ 62 w 225"/>
                <a:gd name="T19" fmla="*/ 13 h 216"/>
                <a:gd name="T20" fmla="*/ 152 w 225"/>
                <a:gd name="T21" fmla="*/ 6 h 216"/>
                <a:gd name="T22" fmla="*/ 154 w 225"/>
                <a:gd name="T23" fmla="*/ 12 h 216"/>
                <a:gd name="T24" fmla="*/ 146 w 225"/>
                <a:gd name="T25" fmla="*/ 32 h 216"/>
                <a:gd name="T26" fmla="*/ 145 w 225"/>
                <a:gd name="T27" fmla="*/ 46 h 216"/>
                <a:gd name="T28" fmla="*/ 159 w 225"/>
                <a:gd name="T29" fmla="*/ 45 h 216"/>
                <a:gd name="T30" fmla="*/ 187 w 225"/>
                <a:gd name="T31" fmla="*/ 23 h 216"/>
                <a:gd name="T32" fmla="*/ 203 w 225"/>
                <a:gd name="T33" fmla="*/ 6 h 216"/>
                <a:gd name="T34" fmla="*/ 224 w 225"/>
                <a:gd name="T35" fmla="*/ 17 h 216"/>
                <a:gd name="T36" fmla="*/ 217 w 225"/>
                <a:gd name="T37" fmla="*/ 106 h 216"/>
                <a:gd name="T38" fmla="*/ 171 w 225"/>
                <a:gd name="T39" fmla="*/ 135 h 216"/>
                <a:gd name="T40" fmla="*/ 139 w 225"/>
                <a:gd name="T41" fmla="*/ 141 h 216"/>
                <a:gd name="T42" fmla="*/ 156 w 225"/>
                <a:gd name="T43" fmla="*/ 180 h 216"/>
                <a:gd name="T44" fmla="*/ 161 w 225"/>
                <a:gd name="T45" fmla="*/ 197 h 216"/>
                <a:gd name="T46" fmla="*/ 159 w 225"/>
                <a:gd name="T47" fmla="*/ 214 h 216"/>
                <a:gd name="T48" fmla="*/ 139 w 225"/>
                <a:gd name="T49" fmla="*/ 212 h 216"/>
                <a:gd name="T50" fmla="*/ 97 w 225"/>
                <a:gd name="T51" fmla="*/ 166 h 216"/>
                <a:gd name="T52" fmla="*/ 73 w 225"/>
                <a:gd name="T53" fmla="*/ 159 h 216"/>
                <a:gd name="T54" fmla="*/ 24 w 225"/>
                <a:gd name="T55" fmla="*/ 178 h 216"/>
                <a:gd name="T56" fmla="*/ 2 w 225"/>
                <a:gd name="T57" fmla="*/ 174 h 216"/>
                <a:gd name="T58" fmla="*/ 8 w 225"/>
                <a:gd name="T59" fmla="*/ 154 h 216"/>
                <a:gd name="T60" fmla="*/ 65 w 225"/>
                <a:gd name="T61" fmla="*/ 121 h 216"/>
                <a:gd name="T62" fmla="*/ 89 w 225"/>
                <a:gd name="T63" fmla="*/ 97 h 216"/>
                <a:gd name="T64" fmla="*/ 178 w 225"/>
                <a:gd name="T65" fmla="*/ 75 h 216"/>
                <a:gd name="T66" fmla="*/ 146 w 225"/>
                <a:gd name="T67" fmla="*/ 75 h 216"/>
                <a:gd name="T68" fmla="*/ 138 w 225"/>
                <a:gd name="T69" fmla="*/ 83 h 216"/>
                <a:gd name="T70" fmla="*/ 141 w 225"/>
                <a:gd name="T71" fmla="*/ 94 h 216"/>
                <a:gd name="T72" fmla="*/ 168 w 225"/>
                <a:gd name="T73" fmla="*/ 92 h 216"/>
                <a:gd name="T74" fmla="*/ 178 w 225"/>
                <a:gd name="T75" fmla="*/ 75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25" h="216">
                  <a:moveTo>
                    <a:pt x="89" y="97"/>
                  </a:moveTo>
                  <a:cubicBezTo>
                    <a:pt x="75" y="100"/>
                    <a:pt x="61" y="102"/>
                    <a:pt x="47" y="105"/>
                  </a:cubicBezTo>
                  <a:cubicBezTo>
                    <a:pt x="33" y="108"/>
                    <a:pt x="20" y="112"/>
                    <a:pt x="5" y="116"/>
                  </a:cubicBezTo>
                  <a:cubicBezTo>
                    <a:pt x="0" y="98"/>
                    <a:pt x="11" y="90"/>
                    <a:pt x="19" y="83"/>
                  </a:cubicBezTo>
                  <a:cubicBezTo>
                    <a:pt x="38" y="67"/>
                    <a:pt x="60" y="63"/>
                    <a:pt x="83" y="60"/>
                  </a:cubicBezTo>
                  <a:cubicBezTo>
                    <a:pt x="88" y="60"/>
                    <a:pt x="92" y="58"/>
                    <a:pt x="96" y="57"/>
                  </a:cubicBezTo>
                  <a:cubicBezTo>
                    <a:pt x="96" y="55"/>
                    <a:pt x="96" y="53"/>
                    <a:pt x="96" y="50"/>
                  </a:cubicBezTo>
                  <a:cubicBezTo>
                    <a:pt x="86" y="50"/>
                    <a:pt x="76" y="49"/>
                    <a:pt x="65" y="48"/>
                  </a:cubicBezTo>
                  <a:cubicBezTo>
                    <a:pt x="57" y="47"/>
                    <a:pt x="45" y="52"/>
                    <a:pt x="42" y="39"/>
                  </a:cubicBezTo>
                  <a:cubicBezTo>
                    <a:pt x="39" y="29"/>
                    <a:pt x="51" y="14"/>
                    <a:pt x="62" y="13"/>
                  </a:cubicBezTo>
                  <a:cubicBezTo>
                    <a:pt x="92" y="10"/>
                    <a:pt x="122" y="8"/>
                    <a:pt x="152" y="6"/>
                  </a:cubicBezTo>
                  <a:cubicBezTo>
                    <a:pt x="152" y="8"/>
                    <a:pt x="153" y="10"/>
                    <a:pt x="154" y="12"/>
                  </a:cubicBezTo>
                  <a:cubicBezTo>
                    <a:pt x="151" y="18"/>
                    <a:pt x="148" y="25"/>
                    <a:pt x="146" y="32"/>
                  </a:cubicBezTo>
                  <a:cubicBezTo>
                    <a:pt x="145" y="36"/>
                    <a:pt x="145" y="41"/>
                    <a:pt x="145" y="46"/>
                  </a:cubicBezTo>
                  <a:cubicBezTo>
                    <a:pt x="149" y="46"/>
                    <a:pt x="154" y="47"/>
                    <a:pt x="159" y="45"/>
                  </a:cubicBezTo>
                  <a:cubicBezTo>
                    <a:pt x="171" y="42"/>
                    <a:pt x="181" y="35"/>
                    <a:pt x="187" y="23"/>
                  </a:cubicBezTo>
                  <a:cubicBezTo>
                    <a:pt x="190" y="16"/>
                    <a:pt x="196" y="10"/>
                    <a:pt x="203" y="6"/>
                  </a:cubicBezTo>
                  <a:cubicBezTo>
                    <a:pt x="213" y="0"/>
                    <a:pt x="225" y="6"/>
                    <a:pt x="224" y="17"/>
                  </a:cubicBezTo>
                  <a:cubicBezTo>
                    <a:pt x="223" y="47"/>
                    <a:pt x="222" y="77"/>
                    <a:pt x="217" y="106"/>
                  </a:cubicBezTo>
                  <a:cubicBezTo>
                    <a:pt x="213" y="130"/>
                    <a:pt x="191" y="131"/>
                    <a:pt x="171" y="135"/>
                  </a:cubicBezTo>
                  <a:cubicBezTo>
                    <a:pt x="161" y="136"/>
                    <a:pt x="151" y="139"/>
                    <a:pt x="139" y="141"/>
                  </a:cubicBezTo>
                  <a:cubicBezTo>
                    <a:pt x="145" y="156"/>
                    <a:pt x="150" y="168"/>
                    <a:pt x="156" y="180"/>
                  </a:cubicBezTo>
                  <a:cubicBezTo>
                    <a:pt x="158" y="186"/>
                    <a:pt x="161" y="191"/>
                    <a:pt x="161" y="197"/>
                  </a:cubicBezTo>
                  <a:cubicBezTo>
                    <a:pt x="162" y="203"/>
                    <a:pt x="161" y="214"/>
                    <a:pt x="159" y="214"/>
                  </a:cubicBezTo>
                  <a:cubicBezTo>
                    <a:pt x="153" y="216"/>
                    <a:pt x="143" y="216"/>
                    <a:pt x="139" y="212"/>
                  </a:cubicBezTo>
                  <a:cubicBezTo>
                    <a:pt x="124" y="198"/>
                    <a:pt x="109" y="182"/>
                    <a:pt x="97" y="166"/>
                  </a:cubicBezTo>
                  <a:cubicBezTo>
                    <a:pt x="89" y="156"/>
                    <a:pt x="83" y="155"/>
                    <a:pt x="73" y="159"/>
                  </a:cubicBezTo>
                  <a:cubicBezTo>
                    <a:pt x="57" y="166"/>
                    <a:pt x="41" y="173"/>
                    <a:pt x="24" y="178"/>
                  </a:cubicBezTo>
                  <a:cubicBezTo>
                    <a:pt x="18" y="179"/>
                    <a:pt x="10" y="175"/>
                    <a:pt x="2" y="174"/>
                  </a:cubicBezTo>
                  <a:cubicBezTo>
                    <a:pt x="4" y="167"/>
                    <a:pt x="4" y="157"/>
                    <a:pt x="8" y="154"/>
                  </a:cubicBezTo>
                  <a:cubicBezTo>
                    <a:pt x="26" y="142"/>
                    <a:pt x="45" y="129"/>
                    <a:pt x="65" y="121"/>
                  </a:cubicBezTo>
                  <a:cubicBezTo>
                    <a:pt x="80" y="115"/>
                    <a:pt x="88" y="113"/>
                    <a:pt x="89" y="97"/>
                  </a:cubicBezTo>
                  <a:close/>
                  <a:moveTo>
                    <a:pt x="178" y="75"/>
                  </a:moveTo>
                  <a:cubicBezTo>
                    <a:pt x="164" y="75"/>
                    <a:pt x="155" y="74"/>
                    <a:pt x="146" y="75"/>
                  </a:cubicBezTo>
                  <a:cubicBezTo>
                    <a:pt x="143" y="75"/>
                    <a:pt x="139" y="80"/>
                    <a:pt x="138" y="83"/>
                  </a:cubicBezTo>
                  <a:cubicBezTo>
                    <a:pt x="137" y="86"/>
                    <a:pt x="140" y="94"/>
                    <a:pt x="141" y="94"/>
                  </a:cubicBezTo>
                  <a:cubicBezTo>
                    <a:pt x="150" y="94"/>
                    <a:pt x="160" y="94"/>
                    <a:pt x="168" y="92"/>
                  </a:cubicBezTo>
                  <a:cubicBezTo>
                    <a:pt x="172" y="90"/>
                    <a:pt x="173" y="83"/>
                    <a:pt x="178" y="7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4" name="Freeform 80">
              <a:extLst>
                <a:ext uri="{FF2B5EF4-FFF2-40B4-BE49-F238E27FC236}">
                  <a16:creationId xmlns:a16="http://schemas.microsoft.com/office/drawing/2014/main" id="{E5F08B08-72DA-4E81-AC88-A341709AAA3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28926" y="3336925"/>
              <a:ext cx="676275" cy="287338"/>
            </a:xfrm>
            <a:custGeom>
              <a:avLst/>
              <a:gdLst>
                <a:gd name="T0" fmla="*/ 60 w 205"/>
                <a:gd name="T1" fmla="*/ 6 h 87"/>
                <a:gd name="T2" fmla="*/ 108 w 205"/>
                <a:gd name="T3" fmla="*/ 0 h 87"/>
                <a:gd name="T4" fmla="*/ 183 w 205"/>
                <a:gd name="T5" fmla="*/ 3 h 87"/>
                <a:gd name="T6" fmla="*/ 200 w 205"/>
                <a:gd name="T7" fmla="*/ 20 h 87"/>
                <a:gd name="T8" fmla="*/ 203 w 205"/>
                <a:gd name="T9" fmla="*/ 47 h 87"/>
                <a:gd name="T10" fmla="*/ 184 w 205"/>
                <a:gd name="T11" fmla="*/ 76 h 87"/>
                <a:gd name="T12" fmla="*/ 129 w 205"/>
                <a:gd name="T13" fmla="*/ 84 h 87"/>
                <a:gd name="T14" fmla="*/ 49 w 205"/>
                <a:gd name="T15" fmla="*/ 85 h 87"/>
                <a:gd name="T16" fmla="*/ 16 w 205"/>
                <a:gd name="T17" fmla="*/ 70 h 87"/>
                <a:gd name="T18" fmla="*/ 15 w 205"/>
                <a:gd name="T19" fmla="*/ 25 h 87"/>
                <a:gd name="T20" fmla="*/ 60 w 205"/>
                <a:gd name="T21" fmla="*/ 6 h 87"/>
                <a:gd name="T22" fmla="*/ 161 w 205"/>
                <a:gd name="T23" fmla="*/ 42 h 87"/>
                <a:gd name="T24" fmla="*/ 59 w 205"/>
                <a:gd name="T25" fmla="*/ 49 h 87"/>
                <a:gd name="T26" fmla="*/ 161 w 205"/>
                <a:gd name="T27" fmla="*/ 42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5" h="87">
                  <a:moveTo>
                    <a:pt x="60" y="6"/>
                  </a:moveTo>
                  <a:cubicBezTo>
                    <a:pt x="76" y="4"/>
                    <a:pt x="92" y="0"/>
                    <a:pt x="108" y="0"/>
                  </a:cubicBezTo>
                  <a:cubicBezTo>
                    <a:pt x="133" y="0"/>
                    <a:pt x="158" y="0"/>
                    <a:pt x="183" y="3"/>
                  </a:cubicBezTo>
                  <a:cubicBezTo>
                    <a:pt x="189" y="4"/>
                    <a:pt x="197" y="13"/>
                    <a:pt x="200" y="20"/>
                  </a:cubicBezTo>
                  <a:cubicBezTo>
                    <a:pt x="203" y="28"/>
                    <a:pt x="203" y="38"/>
                    <a:pt x="203" y="47"/>
                  </a:cubicBezTo>
                  <a:cubicBezTo>
                    <a:pt x="205" y="64"/>
                    <a:pt x="200" y="72"/>
                    <a:pt x="184" y="76"/>
                  </a:cubicBezTo>
                  <a:cubicBezTo>
                    <a:pt x="166" y="80"/>
                    <a:pt x="148" y="83"/>
                    <a:pt x="129" y="84"/>
                  </a:cubicBezTo>
                  <a:cubicBezTo>
                    <a:pt x="103" y="86"/>
                    <a:pt x="76" y="87"/>
                    <a:pt x="49" y="85"/>
                  </a:cubicBezTo>
                  <a:cubicBezTo>
                    <a:pt x="38" y="84"/>
                    <a:pt x="26" y="77"/>
                    <a:pt x="16" y="70"/>
                  </a:cubicBezTo>
                  <a:cubicBezTo>
                    <a:pt x="0" y="58"/>
                    <a:pt x="0" y="38"/>
                    <a:pt x="15" y="25"/>
                  </a:cubicBezTo>
                  <a:cubicBezTo>
                    <a:pt x="28" y="14"/>
                    <a:pt x="40" y="0"/>
                    <a:pt x="60" y="6"/>
                  </a:cubicBezTo>
                  <a:close/>
                  <a:moveTo>
                    <a:pt x="161" y="42"/>
                  </a:moveTo>
                  <a:cubicBezTo>
                    <a:pt x="145" y="30"/>
                    <a:pt x="72" y="35"/>
                    <a:pt x="59" y="49"/>
                  </a:cubicBezTo>
                  <a:cubicBezTo>
                    <a:pt x="95" y="46"/>
                    <a:pt x="128" y="44"/>
                    <a:pt x="161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55" name="文本框 54"/>
          <p:cNvSpPr txBox="1"/>
          <p:nvPr/>
        </p:nvSpPr>
        <p:spPr>
          <a:xfrm>
            <a:off x="213229" y="86033"/>
            <a:ext cx="108444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b="1" dirty="0">
                <a:solidFill>
                  <a:srgbClr val="09397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总结展望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9397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500049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F152ED3-4093-4670-8CA0-DDC8EA06E872}"/>
              </a:ext>
            </a:extLst>
          </p:cNvPr>
          <p:cNvSpPr/>
          <p:nvPr/>
        </p:nvSpPr>
        <p:spPr>
          <a:xfrm>
            <a:off x="302006" y="661134"/>
            <a:ext cx="2134015" cy="50959"/>
          </a:xfrm>
          <a:prstGeom prst="rect">
            <a:avLst/>
          </a:prstGeom>
          <a:solidFill>
            <a:srgbClr val="0939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F49F809E-699B-44AF-8952-808F52AD837F}"/>
              </a:ext>
            </a:extLst>
          </p:cNvPr>
          <p:cNvCxnSpPr>
            <a:cxnSpLocks/>
          </p:cNvCxnSpPr>
          <p:nvPr/>
        </p:nvCxnSpPr>
        <p:spPr>
          <a:xfrm>
            <a:off x="302006" y="670560"/>
            <a:ext cx="11587991" cy="0"/>
          </a:xfrm>
          <a:prstGeom prst="line">
            <a:avLst/>
          </a:prstGeom>
          <a:ln w="12700">
            <a:solidFill>
              <a:srgbClr val="0939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组合 5">
            <a:extLst>
              <a:ext uri="{FF2B5EF4-FFF2-40B4-BE49-F238E27FC236}">
                <a16:creationId xmlns:a16="http://schemas.microsoft.com/office/drawing/2014/main" id="{EF0FB118-4605-413D-9198-B8DFF0BE21E7}"/>
              </a:ext>
            </a:extLst>
          </p:cNvPr>
          <p:cNvGrpSpPr/>
          <p:nvPr/>
        </p:nvGrpSpPr>
        <p:grpSpPr>
          <a:xfrm>
            <a:off x="10509504" y="137621"/>
            <a:ext cx="1322832" cy="457961"/>
            <a:chOff x="1123951" y="1714500"/>
            <a:chExt cx="9913937" cy="3432176"/>
          </a:xfrm>
          <a:solidFill>
            <a:srgbClr val="09397E"/>
          </a:solidFill>
        </p:grpSpPr>
        <p:sp>
          <p:nvSpPr>
            <p:cNvPr id="7" name="Freeform 33">
              <a:extLst>
                <a:ext uri="{FF2B5EF4-FFF2-40B4-BE49-F238E27FC236}">
                  <a16:creationId xmlns:a16="http://schemas.microsoft.com/office/drawing/2014/main" id="{38A117DD-0774-4A7D-8709-C5CC07D4EDA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35576" y="1925638"/>
              <a:ext cx="1104900" cy="2470150"/>
            </a:xfrm>
            <a:custGeom>
              <a:avLst/>
              <a:gdLst>
                <a:gd name="T0" fmla="*/ 166 w 335"/>
                <a:gd name="T1" fmla="*/ 208 h 749"/>
                <a:gd name="T2" fmla="*/ 262 w 335"/>
                <a:gd name="T3" fmla="*/ 152 h 749"/>
                <a:gd name="T4" fmla="*/ 221 w 335"/>
                <a:gd name="T5" fmla="*/ 478 h 749"/>
                <a:gd name="T6" fmla="*/ 163 w 335"/>
                <a:gd name="T7" fmla="*/ 485 h 749"/>
                <a:gd name="T8" fmla="*/ 122 w 335"/>
                <a:gd name="T9" fmla="*/ 579 h 749"/>
                <a:gd name="T10" fmla="*/ 211 w 335"/>
                <a:gd name="T11" fmla="*/ 529 h 749"/>
                <a:gd name="T12" fmla="*/ 303 w 335"/>
                <a:gd name="T13" fmla="*/ 563 h 749"/>
                <a:gd name="T14" fmla="*/ 282 w 335"/>
                <a:gd name="T15" fmla="*/ 610 h 749"/>
                <a:gd name="T16" fmla="*/ 335 w 335"/>
                <a:gd name="T17" fmla="*/ 718 h 749"/>
                <a:gd name="T18" fmla="*/ 240 w 335"/>
                <a:gd name="T19" fmla="*/ 687 h 749"/>
                <a:gd name="T20" fmla="*/ 167 w 335"/>
                <a:gd name="T21" fmla="*/ 654 h 749"/>
                <a:gd name="T22" fmla="*/ 211 w 335"/>
                <a:gd name="T23" fmla="*/ 605 h 749"/>
                <a:gd name="T24" fmla="*/ 269 w 335"/>
                <a:gd name="T25" fmla="*/ 530 h 749"/>
                <a:gd name="T26" fmla="*/ 51 w 335"/>
                <a:gd name="T27" fmla="*/ 718 h 749"/>
                <a:gd name="T28" fmla="*/ 13 w 335"/>
                <a:gd name="T29" fmla="*/ 747 h 749"/>
                <a:gd name="T30" fmla="*/ 7 w 335"/>
                <a:gd name="T31" fmla="*/ 704 h 749"/>
                <a:gd name="T32" fmla="*/ 145 w 335"/>
                <a:gd name="T33" fmla="*/ 441 h 749"/>
                <a:gd name="T34" fmla="*/ 145 w 335"/>
                <a:gd name="T35" fmla="*/ 338 h 749"/>
                <a:gd name="T36" fmla="*/ 207 w 335"/>
                <a:gd name="T37" fmla="*/ 328 h 749"/>
                <a:gd name="T38" fmla="*/ 255 w 335"/>
                <a:gd name="T39" fmla="*/ 179 h 749"/>
                <a:gd name="T40" fmla="*/ 172 w 335"/>
                <a:gd name="T41" fmla="*/ 256 h 749"/>
                <a:gd name="T42" fmla="*/ 73 w 335"/>
                <a:gd name="T43" fmla="*/ 504 h 749"/>
                <a:gd name="T44" fmla="*/ 39 w 335"/>
                <a:gd name="T45" fmla="*/ 520 h 749"/>
                <a:gd name="T46" fmla="*/ 165 w 335"/>
                <a:gd name="T47" fmla="*/ 160 h 749"/>
                <a:gd name="T48" fmla="*/ 270 w 335"/>
                <a:gd name="T49" fmla="*/ 41 h 749"/>
                <a:gd name="T50" fmla="*/ 74 w 335"/>
                <a:gd name="T51" fmla="*/ 220 h 749"/>
                <a:gd name="T52" fmla="*/ 97 w 335"/>
                <a:gd name="T53" fmla="*/ 19 h 749"/>
                <a:gd name="T54" fmla="*/ 146 w 335"/>
                <a:gd name="T55" fmla="*/ 96 h 749"/>
                <a:gd name="T56" fmla="*/ 145 w 335"/>
                <a:gd name="T57" fmla="*/ 110 h 749"/>
                <a:gd name="T58" fmla="*/ 288 w 335"/>
                <a:gd name="T59" fmla="*/ 7 h 749"/>
                <a:gd name="T60" fmla="*/ 319 w 335"/>
                <a:gd name="T61" fmla="*/ 2 h 749"/>
                <a:gd name="T62" fmla="*/ 262 w 335"/>
                <a:gd name="T63" fmla="*/ 83 h 749"/>
                <a:gd name="T64" fmla="*/ 112 w 335"/>
                <a:gd name="T65" fmla="*/ 279 h 7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35" h="749">
                  <a:moveTo>
                    <a:pt x="116" y="283"/>
                  </a:moveTo>
                  <a:cubicBezTo>
                    <a:pt x="133" y="258"/>
                    <a:pt x="149" y="233"/>
                    <a:pt x="166" y="208"/>
                  </a:cubicBezTo>
                  <a:cubicBezTo>
                    <a:pt x="185" y="182"/>
                    <a:pt x="209" y="160"/>
                    <a:pt x="243" y="154"/>
                  </a:cubicBezTo>
                  <a:cubicBezTo>
                    <a:pt x="249" y="152"/>
                    <a:pt x="256" y="152"/>
                    <a:pt x="262" y="152"/>
                  </a:cubicBezTo>
                  <a:cubicBezTo>
                    <a:pt x="276" y="153"/>
                    <a:pt x="282" y="163"/>
                    <a:pt x="280" y="177"/>
                  </a:cubicBezTo>
                  <a:cubicBezTo>
                    <a:pt x="260" y="277"/>
                    <a:pt x="241" y="378"/>
                    <a:pt x="221" y="478"/>
                  </a:cubicBezTo>
                  <a:cubicBezTo>
                    <a:pt x="220" y="487"/>
                    <a:pt x="218" y="496"/>
                    <a:pt x="215" y="505"/>
                  </a:cubicBezTo>
                  <a:cubicBezTo>
                    <a:pt x="197" y="498"/>
                    <a:pt x="181" y="492"/>
                    <a:pt x="163" y="485"/>
                  </a:cubicBezTo>
                  <a:cubicBezTo>
                    <a:pt x="148" y="516"/>
                    <a:pt x="134" y="546"/>
                    <a:pt x="120" y="576"/>
                  </a:cubicBezTo>
                  <a:cubicBezTo>
                    <a:pt x="121" y="577"/>
                    <a:pt x="121" y="578"/>
                    <a:pt x="122" y="579"/>
                  </a:cubicBezTo>
                  <a:cubicBezTo>
                    <a:pt x="130" y="575"/>
                    <a:pt x="139" y="572"/>
                    <a:pt x="147" y="567"/>
                  </a:cubicBezTo>
                  <a:cubicBezTo>
                    <a:pt x="169" y="554"/>
                    <a:pt x="189" y="539"/>
                    <a:pt x="211" y="529"/>
                  </a:cubicBezTo>
                  <a:cubicBezTo>
                    <a:pt x="228" y="521"/>
                    <a:pt x="248" y="515"/>
                    <a:pt x="267" y="513"/>
                  </a:cubicBezTo>
                  <a:cubicBezTo>
                    <a:pt x="298" y="511"/>
                    <a:pt x="313" y="534"/>
                    <a:pt x="303" y="563"/>
                  </a:cubicBezTo>
                  <a:cubicBezTo>
                    <a:pt x="300" y="573"/>
                    <a:pt x="295" y="583"/>
                    <a:pt x="290" y="592"/>
                  </a:cubicBezTo>
                  <a:cubicBezTo>
                    <a:pt x="288" y="598"/>
                    <a:pt x="284" y="603"/>
                    <a:pt x="282" y="610"/>
                  </a:cubicBezTo>
                  <a:cubicBezTo>
                    <a:pt x="272" y="636"/>
                    <a:pt x="272" y="639"/>
                    <a:pt x="295" y="656"/>
                  </a:cubicBezTo>
                  <a:cubicBezTo>
                    <a:pt x="316" y="671"/>
                    <a:pt x="332" y="690"/>
                    <a:pt x="335" y="718"/>
                  </a:cubicBezTo>
                  <a:cubicBezTo>
                    <a:pt x="297" y="718"/>
                    <a:pt x="280" y="686"/>
                    <a:pt x="254" y="667"/>
                  </a:cubicBezTo>
                  <a:cubicBezTo>
                    <a:pt x="249" y="674"/>
                    <a:pt x="245" y="681"/>
                    <a:pt x="240" y="687"/>
                  </a:cubicBezTo>
                  <a:cubicBezTo>
                    <a:pt x="228" y="704"/>
                    <a:pt x="214" y="707"/>
                    <a:pt x="199" y="693"/>
                  </a:cubicBezTo>
                  <a:cubicBezTo>
                    <a:pt x="187" y="682"/>
                    <a:pt x="176" y="668"/>
                    <a:pt x="167" y="654"/>
                  </a:cubicBezTo>
                  <a:cubicBezTo>
                    <a:pt x="155" y="637"/>
                    <a:pt x="157" y="625"/>
                    <a:pt x="167" y="613"/>
                  </a:cubicBezTo>
                  <a:cubicBezTo>
                    <a:pt x="178" y="601"/>
                    <a:pt x="193" y="598"/>
                    <a:pt x="211" y="605"/>
                  </a:cubicBezTo>
                  <a:cubicBezTo>
                    <a:pt x="222" y="609"/>
                    <a:pt x="234" y="612"/>
                    <a:pt x="245" y="616"/>
                  </a:cubicBezTo>
                  <a:cubicBezTo>
                    <a:pt x="273" y="552"/>
                    <a:pt x="273" y="552"/>
                    <a:pt x="269" y="530"/>
                  </a:cubicBezTo>
                  <a:cubicBezTo>
                    <a:pt x="231" y="534"/>
                    <a:pt x="200" y="553"/>
                    <a:pt x="174" y="579"/>
                  </a:cubicBezTo>
                  <a:cubicBezTo>
                    <a:pt x="132" y="624"/>
                    <a:pt x="92" y="672"/>
                    <a:pt x="51" y="718"/>
                  </a:cubicBezTo>
                  <a:cubicBezTo>
                    <a:pt x="44" y="726"/>
                    <a:pt x="37" y="734"/>
                    <a:pt x="30" y="741"/>
                  </a:cubicBezTo>
                  <a:cubicBezTo>
                    <a:pt x="25" y="745"/>
                    <a:pt x="17" y="749"/>
                    <a:pt x="13" y="747"/>
                  </a:cubicBezTo>
                  <a:cubicBezTo>
                    <a:pt x="7" y="744"/>
                    <a:pt x="1" y="736"/>
                    <a:pt x="1" y="730"/>
                  </a:cubicBezTo>
                  <a:cubicBezTo>
                    <a:pt x="0" y="722"/>
                    <a:pt x="3" y="712"/>
                    <a:pt x="7" y="704"/>
                  </a:cubicBezTo>
                  <a:cubicBezTo>
                    <a:pt x="35" y="655"/>
                    <a:pt x="64" y="606"/>
                    <a:pt x="91" y="556"/>
                  </a:cubicBezTo>
                  <a:cubicBezTo>
                    <a:pt x="111" y="519"/>
                    <a:pt x="128" y="480"/>
                    <a:pt x="145" y="441"/>
                  </a:cubicBezTo>
                  <a:cubicBezTo>
                    <a:pt x="148" y="434"/>
                    <a:pt x="149" y="424"/>
                    <a:pt x="146" y="417"/>
                  </a:cubicBezTo>
                  <a:cubicBezTo>
                    <a:pt x="138" y="391"/>
                    <a:pt x="141" y="364"/>
                    <a:pt x="145" y="338"/>
                  </a:cubicBezTo>
                  <a:cubicBezTo>
                    <a:pt x="147" y="320"/>
                    <a:pt x="158" y="309"/>
                    <a:pt x="172" y="306"/>
                  </a:cubicBezTo>
                  <a:cubicBezTo>
                    <a:pt x="185" y="304"/>
                    <a:pt x="198" y="312"/>
                    <a:pt x="207" y="328"/>
                  </a:cubicBezTo>
                  <a:cubicBezTo>
                    <a:pt x="211" y="336"/>
                    <a:pt x="215" y="345"/>
                    <a:pt x="222" y="359"/>
                  </a:cubicBezTo>
                  <a:cubicBezTo>
                    <a:pt x="233" y="298"/>
                    <a:pt x="244" y="241"/>
                    <a:pt x="255" y="179"/>
                  </a:cubicBezTo>
                  <a:cubicBezTo>
                    <a:pt x="245" y="183"/>
                    <a:pt x="236" y="185"/>
                    <a:pt x="231" y="190"/>
                  </a:cubicBezTo>
                  <a:cubicBezTo>
                    <a:pt x="210" y="211"/>
                    <a:pt x="188" y="232"/>
                    <a:pt x="172" y="256"/>
                  </a:cubicBezTo>
                  <a:cubicBezTo>
                    <a:pt x="154" y="284"/>
                    <a:pt x="139" y="316"/>
                    <a:pt x="127" y="347"/>
                  </a:cubicBezTo>
                  <a:cubicBezTo>
                    <a:pt x="107" y="399"/>
                    <a:pt x="91" y="452"/>
                    <a:pt x="73" y="504"/>
                  </a:cubicBezTo>
                  <a:cubicBezTo>
                    <a:pt x="70" y="511"/>
                    <a:pt x="77" y="520"/>
                    <a:pt x="67" y="526"/>
                  </a:cubicBezTo>
                  <a:cubicBezTo>
                    <a:pt x="55" y="532"/>
                    <a:pt x="46" y="531"/>
                    <a:pt x="39" y="520"/>
                  </a:cubicBezTo>
                  <a:cubicBezTo>
                    <a:pt x="24" y="498"/>
                    <a:pt x="27" y="473"/>
                    <a:pt x="32" y="450"/>
                  </a:cubicBezTo>
                  <a:cubicBezTo>
                    <a:pt x="55" y="344"/>
                    <a:pt x="100" y="248"/>
                    <a:pt x="165" y="160"/>
                  </a:cubicBezTo>
                  <a:cubicBezTo>
                    <a:pt x="194" y="119"/>
                    <a:pt x="228" y="84"/>
                    <a:pt x="265" y="51"/>
                  </a:cubicBezTo>
                  <a:cubicBezTo>
                    <a:pt x="267" y="49"/>
                    <a:pt x="268" y="44"/>
                    <a:pt x="270" y="41"/>
                  </a:cubicBezTo>
                  <a:cubicBezTo>
                    <a:pt x="268" y="40"/>
                    <a:pt x="267" y="39"/>
                    <a:pt x="266" y="38"/>
                  </a:cubicBezTo>
                  <a:cubicBezTo>
                    <a:pt x="202" y="99"/>
                    <a:pt x="138" y="160"/>
                    <a:pt x="74" y="220"/>
                  </a:cubicBezTo>
                  <a:cubicBezTo>
                    <a:pt x="45" y="201"/>
                    <a:pt x="41" y="170"/>
                    <a:pt x="52" y="140"/>
                  </a:cubicBezTo>
                  <a:cubicBezTo>
                    <a:pt x="67" y="100"/>
                    <a:pt x="82" y="59"/>
                    <a:pt x="97" y="19"/>
                  </a:cubicBezTo>
                  <a:cubicBezTo>
                    <a:pt x="100" y="10"/>
                    <a:pt x="105" y="10"/>
                    <a:pt x="112" y="12"/>
                  </a:cubicBezTo>
                  <a:cubicBezTo>
                    <a:pt x="148" y="22"/>
                    <a:pt x="164" y="63"/>
                    <a:pt x="146" y="96"/>
                  </a:cubicBezTo>
                  <a:cubicBezTo>
                    <a:pt x="144" y="100"/>
                    <a:pt x="143" y="104"/>
                    <a:pt x="141" y="108"/>
                  </a:cubicBezTo>
                  <a:cubicBezTo>
                    <a:pt x="143" y="109"/>
                    <a:pt x="144" y="109"/>
                    <a:pt x="145" y="110"/>
                  </a:cubicBezTo>
                  <a:cubicBezTo>
                    <a:pt x="171" y="90"/>
                    <a:pt x="198" y="69"/>
                    <a:pt x="224" y="50"/>
                  </a:cubicBezTo>
                  <a:cubicBezTo>
                    <a:pt x="245" y="35"/>
                    <a:pt x="266" y="21"/>
                    <a:pt x="288" y="7"/>
                  </a:cubicBezTo>
                  <a:cubicBezTo>
                    <a:pt x="291" y="5"/>
                    <a:pt x="295" y="1"/>
                    <a:pt x="299" y="1"/>
                  </a:cubicBezTo>
                  <a:cubicBezTo>
                    <a:pt x="306" y="0"/>
                    <a:pt x="313" y="2"/>
                    <a:pt x="319" y="2"/>
                  </a:cubicBezTo>
                  <a:cubicBezTo>
                    <a:pt x="319" y="8"/>
                    <a:pt x="320" y="16"/>
                    <a:pt x="317" y="20"/>
                  </a:cubicBezTo>
                  <a:cubicBezTo>
                    <a:pt x="300" y="42"/>
                    <a:pt x="283" y="65"/>
                    <a:pt x="262" y="83"/>
                  </a:cubicBezTo>
                  <a:cubicBezTo>
                    <a:pt x="215" y="126"/>
                    <a:pt x="172" y="171"/>
                    <a:pt x="140" y="226"/>
                  </a:cubicBezTo>
                  <a:cubicBezTo>
                    <a:pt x="130" y="243"/>
                    <a:pt x="121" y="262"/>
                    <a:pt x="112" y="279"/>
                  </a:cubicBezTo>
                  <a:cubicBezTo>
                    <a:pt x="113" y="280"/>
                    <a:pt x="115" y="281"/>
                    <a:pt x="116" y="2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8" name="Freeform 34">
              <a:extLst>
                <a:ext uri="{FF2B5EF4-FFF2-40B4-BE49-F238E27FC236}">
                  <a16:creationId xmlns:a16="http://schemas.microsoft.com/office/drawing/2014/main" id="{32021CF3-594B-45CE-BF29-E16CF0C325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504363" y="2192338"/>
              <a:ext cx="1533525" cy="2192338"/>
            </a:xfrm>
            <a:custGeom>
              <a:avLst/>
              <a:gdLst>
                <a:gd name="T0" fmla="*/ 73 w 465"/>
                <a:gd name="T1" fmla="*/ 578 h 665"/>
                <a:gd name="T2" fmla="*/ 192 w 465"/>
                <a:gd name="T3" fmla="*/ 621 h 665"/>
                <a:gd name="T4" fmla="*/ 214 w 465"/>
                <a:gd name="T5" fmla="*/ 482 h 665"/>
                <a:gd name="T6" fmla="*/ 108 w 465"/>
                <a:gd name="T7" fmla="*/ 527 h 665"/>
                <a:gd name="T8" fmla="*/ 2 w 465"/>
                <a:gd name="T9" fmla="*/ 514 h 665"/>
                <a:gd name="T10" fmla="*/ 176 w 465"/>
                <a:gd name="T11" fmla="*/ 438 h 665"/>
                <a:gd name="T12" fmla="*/ 172 w 465"/>
                <a:gd name="T13" fmla="*/ 380 h 665"/>
                <a:gd name="T14" fmla="*/ 252 w 465"/>
                <a:gd name="T15" fmla="*/ 303 h 665"/>
                <a:gd name="T16" fmla="*/ 209 w 465"/>
                <a:gd name="T17" fmla="*/ 283 h 665"/>
                <a:gd name="T18" fmla="*/ 103 w 465"/>
                <a:gd name="T19" fmla="*/ 292 h 665"/>
                <a:gd name="T20" fmla="*/ 106 w 465"/>
                <a:gd name="T21" fmla="*/ 168 h 665"/>
                <a:gd name="T22" fmla="*/ 123 w 465"/>
                <a:gd name="T23" fmla="*/ 272 h 665"/>
                <a:gd name="T24" fmla="*/ 246 w 465"/>
                <a:gd name="T25" fmla="*/ 257 h 665"/>
                <a:gd name="T26" fmla="*/ 244 w 465"/>
                <a:gd name="T27" fmla="*/ 242 h 665"/>
                <a:gd name="T28" fmla="*/ 208 w 465"/>
                <a:gd name="T29" fmla="*/ 231 h 665"/>
                <a:gd name="T30" fmla="*/ 230 w 465"/>
                <a:gd name="T31" fmla="*/ 218 h 665"/>
                <a:gd name="T32" fmla="*/ 167 w 465"/>
                <a:gd name="T33" fmla="*/ 245 h 665"/>
                <a:gd name="T34" fmla="*/ 134 w 465"/>
                <a:gd name="T35" fmla="*/ 229 h 665"/>
                <a:gd name="T36" fmla="*/ 154 w 465"/>
                <a:gd name="T37" fmla="*/ 209 h 665"/>
                <a:gd name="T38" fmla="*/ 214 w 465"/>
                <a:gd name="T39" fmla="*/ 147 h 665"/>
                <a:gd name="T40" fmla="*/ 195 w 465"/>
                <a:gd name="T41" fmla="*/ 120 h 665"/>
                <a:gd name="T42" fmla="*/ 215 w 465"/>
                <a:gd name="T43" fmla="*/ 90 h 665"/>
                <a:gd name="T44" fmla="*/ 210 w 465"/>
                <a:gd name="T45" fmla="*/ 72 h 665"/>
                <a:gd name="T46" fmla="*/ 275 w 465"/>
                <a:gd name="T47" fmla="*/ 40 h 665"/>
                <a:gd name="T48" fmla="*/ 329 w 465"/>
                <a:gd name="T49" fmla="*/ 24 h 665"/>
                <a:gd name="T50" fmla="*/ 298 w 465"/>
                <a:gd name="T51" fmla="*/ 81 h 665"/>
                <a:gd name="T52" fmla="*/ 312 w 465"/>
                <a:gd name="T53" fmla="*/ 90 h 665"/>
                <a:gd name="T54" fmla="*/ 307 w 465"/>
                <a:gd name="T55" fmla="*/ 166 h 665"/>
                <a:gd name="T56" fmla="*/ 292 w 465"/>
                <a:gd name="T57" fmla="*/ 224 h 665"/>
                <a:gd name="T58" fmla="*/ 404 w 465"/>
                <a:gd name="T59" fmla="*/ 25 h 665"/>
                <a:gd name="T60" fmla="*/ 334 w 465"/>
                <a:gd name="T61" fmla="*/ 43 h 665"/>
                <a:gd name="T62" fmla="*/ 334 w 465"/>
                <a:gd name="T63" fmla="*/ 30 h 665"/>
                <a:gd name="T64" fmla="*/ 417 w 465"/>
                <a:gd name="T65" fmla="*/ 38 h 665"/>
                <a:gd name="T66" fmla="*/ 336 w 465"/>
                <a:gd name="T67" fmla="*/ 187 h 665"/>
                <a:gd name="T68" fmla="*/ 372 w 465"/>
                <a:gd name="T69" fmla="*/ 223 h 665"/>
                <a:gd name="T70" fmla="*/ 464 w 465"/>
                <a:gd name="T71" fmla="*/ 221 h 665"/>
                <a:gd name="T72" fmla="*/ 429 w 465"/>
                <a:gd name="T73" fmla="*/ 266 h 665"/>
                <a:gd name="T74" fmla="*/ 240 w 465"/>
                <a:gd name="T75" fmla="*/ 326 h 665"/>
                <a:gd name="T76" fmla="*/ 264 w 465"/>
                <a:gd name="T77" fmla="*/ 338 h 665"/>
                <a:gd name="T78" fmla="*/ 237 w 465"/>
                <a:gd name="T79" fmla="*/ 420 h 665"/>
                <a:gd name="T80" fmla="*/ 271 w 465"/>
                <a:gd name="T81" fmla="*/ 421 h 665"/>
                <a:gd name="T82" fmla="*/ 393 w 465"/>
                <a:gd name="T83" fmla="*/ 453 h 665"/>
                <a:gd name="T84" fmla="*/ 346 w 465"/>
                <a:gd name="T85" fmla="*/ 462 h 665"/>
                <a:gd name="T86" fmla="*/ 252 w 465"/>
                <a:gd name="T87" fmla="*/ 469 h 665"/>
                <a:gd name="T88" fmla="*/ 241 w 465"/>
                <a:gd name="T89" fmla="*/ 579 h 665"/>
                <a:gd name="T90" fmla="*/ 252 w 465"/>
                <a:gd name="T91" fmla="*/ 631 h 665"/>
                <a:gd name="T92" fmla="*/ 43 w 465"/>
                <a:gd name="T93" fmla="*/ 568 h 665"/>
                <a:gd name="T94" fmla="*/ 446 w 465"/>
                <a:gd name="T95" fmla="*/ 224 h 665"/>
                <a:gd name="T96" fmla="*/ 330 w 465"/>
                <a:gd name="T97" fmla="*/ 248 h 665"/>
                <a:gd name="T98" fmla="*/ 296 w 465"/>
                <a:gd name="T99" fmla="*/ 102 h 665"/>
                <a:gd name="T100" fmla="*/ 291 w 465"/>
                <a:gd name="T101" fmla="*/ 165 h 665"/>
                <a:gd name="T102" fmla="*/ 296 w 465"/>
                <a:gd name="T103" fmla="*/ 102 h 665"/>
                <a:gd name="T104" fmla="*/ 259 w 465"/>
                <a:gd name="T105" fmla="*/ 198 h 6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65" h="665">
                  <a:moveTo>
                    <a:pt x="43" y="568"/>
                  </a:moveTo>
                  <a:cubicBezTo>
                    <a:pt x="54" y="571"/>
                    <a:pt x="64" y="574"/>
                    <a:pt x="73" y="578"/>
                  </a:cubicBezTo>
                  <a:cubicBezTo>
                    <a:pt x="95" y="588"/>
                    <a:pt x="116" y="600"/>
                    <a:pt x="139" y="608"/>
                  </a:cubicBezTo>
                  <a:cubicBezTo>
                    <a:pt x="156" y="615"/>
                    <a:pt x="174" y="617"/>
                    <a:pt x="192" y="621"/>
                  </a:cubicBezTo>
                  <a:cubicBezTo>
                    <a:pt x="206" y="624"/>
                    <a:pt x="213" y="616"/>
                    <a:pt x="214" y="603"/>
                  </a:cubicBezTo>
                  <a:cubicBezTo>
                    <a:pt x="214" y="564"/>
                    <a:pt x="214" y="525"/>
                    <a:pt x="214" y="482"/>
                  </a:cubicBezTo>
                  <a:cubicBezTo>
                    <a:pt x="197" y="487"/>
                    <a:pt x="182" y="489"/>
                    <a:pt x="169" y="495"/>
                  </a:cubicBezTo>
                  <a:cubicBezTo>
                    <a:pt x="148" y="505"/>
                    <a:pt x="129" y="518"/>
                    <a:pt x="108" y="527"/>
                  </a:cubicBezTo>
                  <a:cubicBezTo>
                    <a:pt x="86" y="536"/>
                    <a:pt x="62" y="543"/>
                    <a:pt x="39" y="549"/>
                  </a:cubicBezTo>
                  <a:cubicBezTo>
                    <a:pt x="25" y="553"/>
                    <a:pt x="0" y="529"/>
                    <a:pt x="2" y="514"/>
                  </a:cubicBezTo>
                  <a:cubicBezTo>
                    <a:pt x="2" y="510"/>
                    <a:pt x="7" y="506"/>
                    <a:pt x="11" y="504"/>
                  </a:cubicBezTo>
                  <a:cubicBezTo>
                    <a:pt x="66" y="482"/>
                    <a:pt x="121" y="459"/>
                    <a:pt x="176" y="438"/>
                  </a:cubicBezTo>
                  <a:cubicBezTo>
                    <a:pt x="216" y="423"/>
                    <a:pt x="236" y="408"/>
                    <a:pt x="259" y="367"/>
                  </a:cubicBezTo>
                  <a:cubicBezTo>
                    <a:pt x="229" y="371"/>
                    <a:pt x="202" y="376"/>
                    <a:pt x="172" y="380"/>
                  </a:cubicBezTo>
                  <a:cubicBezTo>
                    <a:pt x="174" y="360"/>
                    <a:pt x="184" y="346"/>
                    <a:pt x="198" y="335"/>
                  </a:cubicBezTo>
                  <a:cubicBezTo>
                    <a:pt x="215" y="323"/>
                    <a:pt x="233" y="312"/>
                    <a:pt x="252" y="303"/>
                  </a:cubicBezTo>
                  <a:cubicBezTo>
                    <a:pt x="274" y="292"/>
                    <a:pt x="275" y="293"/>
                    <a:pt x="269" y="263"/>
                  </a:cubicBezTo>
                  <a:cubicBezTo>
                    <a:pt x="249" y="270"/>
                    <a:pt x="229" y="276"/>
                    <a:pt x="209" y="283"/>
                  </a:cubicBezTo>
                  <a:cubicBezTo>
                    <a:pt x="183" y="292"/>
                    <a:pt x="157" y="303"/>
                    <a:pt x="130" y="311"/>
                  </a:cubicBezTo>
                  <a:cubicBezTo>
                    <a:pt x="112" y="317"/>
                    <a:pt x="104" y="310"/>
                    <a:pt x="103" y="292"/>
                  </a:cubicBezTo>
                  <a:cubicBezTo>
                    <a:pt x="103" y="268"/>
                    <a:pt x="105" y="243"/>
                    <a:pt x="106" y="219"/>
                  </a:cubicBezTo>
                  <a:cubicBezTo>
                    <a:pt x="106" y="202"/>
                    <a:pt x="106" y="185"/>
                    <a:pt x="106" y="168"/>
                  </a:cubicBezTo>
                  <a:cubicBezTo>
                    <a:pt x="119" y="167"/>
                    <a:pt x="124" y="173"/>
                    <a:pt x="124" y="185"/>
                  </a:cubicBezTo>
                  <a:cubicBezTo>
                    <a:pt x="123" y="214"/>
                    <a:pt x="123" y="243"/>
                    <a:pt x="123" y="272"/>
                  </a:cubicBezTo>
                  <a:cubicBezTo>
                    <a:pt x="123" y="277"/>
                    <a:pt x="124" y="282"/>
                    <a:pt x="124" y="287"/>
                  </a:cubicBezTo>
                  <a:cubicBezTo>
                    <a:pt x="166" y="277"/>
                    <a:pt x="206" y="267"/>
                    <a:pt x="246" y="257"/>
                  </a:cubicBezTo>
                  <a:cubicBezTo>
                    <a:pt x="249" y="256"/>
                    <a:pt x="251" y="252"/>
                    <a:pt x="254" y="249"/>
                  </a:cubicBezTo>
                  <a:cubicBezTo>
                    <a:pt x="250" y="247"/>
                    <a:pt x="248" y="243"/>
                    <a:pt x="244" y="242"/>
                  </a:cubicBezTo>
                  <a:cubicBezTo>
                    <a:pt x="236" y="240"/>
                    <a:pt x="227" y="240"/>
                    <a:pt x="219" y="238"/>
                  </a:cubicBezTo>
                  <a:cubicBezTo>
                    <a:pt x="215" y="237"/>
                    <a:pt x="212" y="233"/>
                    <a:pt x="208" y="231"/>
                  </a:cubicBezTo>
                  <a:cubicBezTo>
                    <a:pt x="211" y="228"/>
                    <a:pt x="214" y="226"/>
                    <a:pt x="218" y="224"/>
                  </a:cubicBezTo>
                  <a:cubicBezTo>
                    <a:pt x="221" y="222"/>
                    <a:pt x="225" y="221"/>
                    <a:pt x="230" y="218"/>
                  </a:cubicBezTo>
                  <a:cubicBezTo>
                    <a:pt x="226" y="210"/>
                    <a:pt x="221" y="202"/>
                    <a:pt x="216" y="192"/>
                  </a:cubicBezTo>
                  <a:cubicBezTo>
                    <a:pt x="200" y="210"/>
                    <a:pt x="184" y="227"/>
                    <a:pt x="167" y="245"/>
                  </a:cubicBezTo>
                  <a:cubicBezTo>
                    <a:pt x="166" y="239"/>
                    <a:pt x="166" y="236"/>
                    <a:pt x="166" y="235"/>
                  </a:cubicBezTo>
                  <a:cubicBezTo>
                    <a:pt x="154" y="233"/>
                    <a:pt x="140" y="235"/>
                    <a:pt x="134" y="229"/>
                  </a:cubicBezTo>
                  <a:cubicBezTo>
                    <a:pt x="126" y="222"/>
                    <a:pt x="127" y="208"/>
                    <a:pt x="137" y="197"/>
                  </a:cubicBezTo>
                  <a:cubicBezTo>
                    <a:pt x="142" y="201"/>
                    <a:pt x="147" y="204"/>
                    <a:pt x="154" y="209"/>
                  </a:cubicBezTo>
                  <a:cubicBezTo>
                    <a:pt x="163" y="198"/>
                    <a:pt x="172" y="186"/>
                    <a:pt x="181" y="176"/>
                  </a:cubicBezTo>
                  <a:cubicBezTo>
                    <a:pt x="191" y="166"/>
                    <a:pt x="201" y="153"/>
                    <a:pt x="214" y="147"/>
                  </a:cubicBezTo>
                  <a:cubicBezTo>
                    <a:pt x="234" y="137"/>
                    <a:pt x="246" y="123"/>
                    <a:pt x="253" y="101"/>
                  </a:cubicBezTo>
                  <a:cubicBezTo>
                    <a:pt x="233" y="107"/>
                    <a:pt x="214" y="113"/>
                    <a:pt x="195" y="120"/>
                  </a:cubicBezTo>
                  <a:cubicBezTo>
                    <a:pt x="194" y="118"/>
                    <a:pt x="194" y="117"/>
                    <a:pt x="193" y="116"/>
                  </a:cubicBezTo>
                  <a:cubicBezTo>
                    <a:pt x="200" y="108"/>
                    <a:pt x="206" y="100"/>
                    <a:pt x="215" y="90"/>
                  </a:cubicBezTo>
                  <a:cubicBezTo>
                    <a:pt x="207" y="89"/>
                    <a:pt x="203" y="88"/>
                    <a:pt x="197" y="87"/>
                  </a:cubicBezTo>
                  <a:cubicBezTo>
                    <a:pt x="201" y="82"/>
                    <a:pt x="205" y="77"/>
                    <a:pt x="210" y="72"/>
                  </a:cubicBezTo>
                  <a:cubicBezTo>
                    <a:pt x="210" y="71"/>
                    <a:pt x="212" y="71"/>
                    <a:pt x="213" y="71"/>
                  </a:cubicBezTo>
                  <a:cubicBezTo>
                    <a:pt x="242" y="79"/>
                    <a:pt x="257" y="56"/>
                    <a:pt x="275" y="40"/>
                  </a:cubicBezTo>
                  <a:cubicBezTo>
                    <a:pt x="287" y="29"/>
                    <a:pt x="299" y="17"/>
                    <a:pt x="311" y="6"/>
                  </a:cubicBezTo>
                  <a:cubicBezTo>
                    <a:pt x="317" y="12"/>
                    <a:pt x="323" y="18"/>
                    <a:pt x="329" y="24"/>
                  </a:cubicBezTo>
                  <a:cubicBezTo>
                    <a:pt x="307" y="43"/>
                    <a:pt x="284" y="61"/>
                    <a:pt x="262" y="80"/>
                  </a:cubicBezTo>
                  <a:cubicBezTo>
                    <a:pt x="274" y="93"/>
                    <a:pt x="286" y="94"/>
                    <a:pt x="298" y="81"/>
                  </a:cubicBezTo>
                  <a:cubicBezTo>
                    <a:pt x="300" y="78"/>
                    <a:pt x="305" y="78"/>
                    <a:pt x="309" y="76"/>
                  </a:cubicBezTo>
                  <a:cubicBezTo>
                    <a:pt x="310" y="81"/>
                    <a:pt x="312" y="85"/>
                    <a:pt x="312" y="90"/>
                  </a:cubicBezTo>
                  <a:cubicBezTo>
                    <a:pt x="310" y="112"/>
                    <a:pt x="308" y="134"/>
                    <a:pt x="306" y="157"/>
                  </a:cubicBezTo>
                  <a:cubicBezTo>
                    <a:pt x="306" y="160"/>
                    <a:pt x="305" y="163"/>
                    <a:pt x="307" y="166"/>
                  </a:cubicBezTo>
                  <a:cubicBezTo>
                    <a:pt x="320" y="189"/>
                    <a:pt x="305" y="205"/>
                    <a:pt x="293" y="222"/>
                  </a:cubicBezTo>
                  <a:cubicBezTo>
                    <a:pt x="293" y="222"/>
                    <a:pt x="292" y="224"/>
                    <a:pt x="292" y="224"/>
                  </a:cubicBezTo>
                  <a:cubicBezTo>
                    <a:pt x="292" y="225"/>
                    <a:pt x="292" y="225"/>
                    <a:pt x="294" y="228"/>
                  </a:cubicBezTo>
                  <a:cubicBezTo>
                    <a:pt x="338" y="164"/>
                    <a:pt x="376" y="98"/>
                    <a:pt x="404" y="25"/>
                  </a:cubicBezTo>
                  <a:cubicBezTo>
                    <a:pt x="390" y="21"/>
                    <a:pt x="379" y="23"/>
                    <a:pt x="367" y="30"/>
                  </a:cubicBezTo>
                  <a:cubicBezTo>
                    <a:pt x="357" y="36"/>
                    <a:pt x="345" y="39"/>
                    <a:pt x="334" y="43"/>
                  </a:cubicBezTo>
                  <a:cubicBezTo>
                    <a:pt x="333" y="42"/>
                    <a:pt x="332" y="40"/>
                    <a:pt x="331" y="39"/>
                  </a:cubicBezTo>
                  <a:cubicBezTo>
                    <a:pt x="332" y="36"/>
                    <a:pt x="332" y="31"/>
                    <a:pt x="334" y="30"/>
                  </a:cubicBezTo>
                  <a:cubicBezTo>
                    <a:pt x="352" y="22"/>
                    <a:pt x="370" y="12"/>
                    <a:pt x="389" y="7"/>
                  </a:cubicBezTo>
                  <a:cubicBezTo>
                    <a:pt x="414" y="0"/>
                    <a:pt x="426" y="13"/>
                    <a:pt x="417" y="38"/>
                  </a:cubicBezTo>
                  <a:cubicBezTo>
                    <a:pt x="410" y="57"/>
                    <a:pt x="399" y="74"/>
                    <a:pt x="389" y="92"/>
                  </a:cubicBezTo>
                  <a:cubicBezTo>
                    <a:pt x="371" y="124"/>
                    <a:pt x="352" y="155"/>
                    <a:pt x="336" y="187"/>
                  </a:cubicBezTo>
                  <a:cubicBezTo>
                    <a:pt x="329" y="200"/>
                    <a:pt x="327" y="214"/>
                    <a:pt x="322" y="233"/>
                  </a:cubicBezTo>
                  <a:cubicBezTo>
                    <a:pt x="341" y="229"/>
                    <a:pt x="356" y="225"/>
                    <a:pt x="372" y="223"/>
                  </a:cubicBezTo>
                  <a:cubicBezTo>
                    <a:pt x="396" y="219"/>
                    <a:pt x="421" y="215"/>
                    <a:pt x="445" y="213"/>
                  </a:cubicBezTo>
                  <a:cubicBezTo>
                    <a:pt x="452" y="213"/>
                    <a:pt x="463" y="217"/>
                    <a:pt x="464" y="221"/>
                  </a:cubicBezTo>
                  <a:cubicBezTo>
                    <a:pt x="465" y="229"/>
                    <a:pt x="464" y="240"/>
                    <a:pt x="459" y="246"/>
                  </a:cubicBezTo>
                  <a:cubicBezTo>
                    <a:pt x="451" y="255"/>
                    <a:pt x="440" y="262"/>
                    <a:pt x="429" y="266"/>
                  </a:cubicBezTo>
                  <a:cubicBezTo>
                    <a:pt x="385" y="279"/>
                    <a:pt x="341" y="291"/>
                    <a:pt x="297" y="305"/>
                  </a:cubicBezTo>
                  <a:cubicBezTo>
                    <a:pt x="277" y="310"/>
                    <a:pt x="258" y="318"/>
                    <a:pt x="240" y="326"/>
                  </a:cubicBezTo>
                  <a:cubicBezTo>
                    <a:pt x="232" y="329"/>
                    <a:pt x="226" y="335"/>
                    <a:pt x="222" y="343"/>
                  </a:cubicBezTo>
                  <a:cubicBezTo>
                    <a:pt x="236" y="341"/>
                    <a:pt x="250" y="341"/>
                    <a:pt x="264" y="338"/>
                  </a:cubicBezTo>
                  <a:cubicBezTo>
                    <a:pt x="283" y="335"/>
                    <a:pt x="299" y="338"/>
                    <a:pt x="311" y="355"/>
                  </a:cubicBezTo>
                  <a:cubicBezTo>
                    <a:pt x="300" y="391"/>
                    <a:pt x="262" y="399"/>
                    <a:pt x="237" y="420"/>
                  </a:cubicBezTo>
                  <a:cubicBezTo>
                    <a:pt x="237" y="422"/>
                    <a:pt x="238" y="423"/>
                    <a:pt x="239" y="425"/>
                  </a:cubicBezTo>
                  <a:cubicBezTo>
                    <a:pt x="249" y="424"/>
                    <a:pt x="260" y="423"/>
                    <a:pt x="271" y="421"/>
                  </a:cubicBezTo>
                  <a:cubicBezTo>
                    <a:pt x="301" y="416"/>
                    <a:pt x="331" y="411"/>
                    <a:pt x="361" y="407"/>
                  </a:cubicBezTo>
                  <a:cubicBezTo>
                    <a:pt x="388" y="404"/>
                    <a:pt x="405" y="429"/>
                    <a:pt x="393" y="453"/>
                  </a:cubicBezTo>
                  <a:cubicBezTo>
                    <a:pt x="388" y="466"/>
                    <a:pt x="374" y="470"/>
                    <a:pt x="355" y="466"/>
                  </a:cubicBezTo>
                  <a:cubicBezTo>
                    <a:pt x="352" y="465"/>
                    <a:pt x="348" y="464"/>
                    <a:pt x="346" y="462"/>
                  </a:cubicBezTo>
                  <a:cubicBezTo>
                    <a:pt x="327" y="448"/>
                    <a:pt x="309" y="452"/>
                    <a:pt x="289" y="461"/>
                  </a:cubicBezTo>
                  <a:cubicBezTo>
                    <a:pt x="278" y="466"/>
                    <a:pt x="264" y="467"/>
                    <a:pt x="252" y="469"/>
                  </a:cubicBezTo>
                  <a:cubicBezTo>
                    <a:pt x="242" y="471"/>
                    <a:pt x="237" y="474"/>
                    <a:pt x="237" y="485"/>
                  </a:cubicBezTo>
                  <a:cubicBezTo>
                    <a:pt x="239" y="516"/>
                    <a:pt x="240" y="548"/>
                    <a:pt x="241" y="579"/>
                  </a:cubicBezTo>
                  <a:cubicBezTo>
                    <a:pt x="241" y="582"/>
                    <a:pt x="242" y="586"/>
                    <a:pt x="243" y="588"/>
                  </a:cubicBezTo>
                  <a:cubicBezTo>
                    <a:pt x="257" y="600"/>
                    <a:pt x="254" y="617"/>
                    <a:pt x="252" y="631"/>
                  </a:cubicBezTo>
                  <a:cubicBezTo>
                    <a:pt x="250" y="641"/>
                    <a:pt x="241" y="651"/>
                    <a:pt x="236" y="660"/>
                  </a:cubicBezTo>
                  <a:cubicBezTo>
                    <a:pt x="184" y="665"/>
                    <a:pt x="59" y="607"/>
                    <a:pt x="43" y="568"/>
                  </a:cubicBezTo>
                  <a:close/>
                  <a:moveTo>
                    <a:pt x="296" y="283"/>
                  </a:moveTo>
                  <a:cubicBezTo>
                    <a:pt x="335" y="285"/>
                    <a:pt x="435" y="246"/>
                    <a:pt x="446" y="224"/>
                  </a:cubicBezTo>
                  <a:cubicBezTo>
                    <a:pt x="442" y="224"/>
                    <a:pt x="439" y="224"/>
                    <a:pt x="436" y="225"/>
                  </a:cubicBezTo>
                  <a:cubicBezTo>
                    <a:pt x="400" y="233"/>
                    <a:pt x="365" y="240"/>
                    <a:pt x="330" y="248"/>
                  </a:cubicBezTo>
                  <a:cubicBezTo>
                    <a:pt x="311" y="252"/>
                    <a:pt x="299" y="263"/>
                    <a:pt x="296" y="283"/>
                  </a:cubicBezTo>
                  <a:close/>
                  <a:moveTo>
                    <a:pt x="296" y="102"/>
                  </a:moveTo>
                  <a:cubicBezTo>
                    <a:pt x="269" y="126"/>
                    <a:pt x="263" y="160"/>
                    <a:pt x="276" y="201"/>
                  </a:cubicBezTo>
                  <a:cubicBezTo>
                    <a:pt x="289" y="193"/>
                    <a:pt x="298" y="183"/>
                    <a:pt x="291" y="165"/>
                  </a:cubicBezTo>
                  <a:cubicBezTo>
                    <a:pt x="287" y="155"/>
                    <a:pt x="290" y="142"/>
                    <a:pt x="291" y="131"/>
                  </a:cubicBezTo>
                  <a:cubicBezTo>
                    <a:pt x="292" y="122"/>
                    <a:pt x="294" y="113"/>
                    <a:pt x="296" y="102"/>
                  </a:cubicBezTo>
                  <a:close/>
                  <a:moveTo>
                    <a:pt x="259" y="138"/>
                  </a:moveTo>
                  <a:cubicBezTo>
                    <a:pt x="229" y="154"/>
                    <a:pt x="229" y="179"/>
                    <a:pt x="259" y="198"/>
                  </a:cubicBezTo>
                  <a:cubicBezTo>
                    <a:pt x="259" y="178"/>
                    <a:pt x="259" y="158"/>
                    <a:pt x="259" y="1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9" name="Freeform 35">
              <a:extLst>
                <a:ext uri="{FF2B5EF4-FFF2-40B4-BE49-F238E27FC236}">
                  <a16:creationId xmlns:a16="http://schemas.microsoft.com/office/drawing/2014/main" id="{70136073-D2BD-4D4A-BE06-A25A429218F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23951" y="1885950"/>
              <a:ext cx="3284538" cy="3254375"/>
            </a:xfrm>
            <a:custGeom>
              <a:avLst/>
              <a:gdLst>
                <a:gd name="T0" fmla="*/ 498 w 996"/>
                <a:gd name="T1" fmla="*/ 985 h 987"/>
                <a:gd name="T2" fmla="*/ 10 w 996"/>
                <a:gd name="T3" fmla="*/ 478 h 987"/>
                <a:gd name="T4" fmla="*/ 515 w 996"/>
                <a:gd name="T5" fmla="*/ 8 h 987"/>
                <a:gd name="T6" fmla="*/ 987 w 996"/>
                <a:gd name="T7" fmla="*/ 514 h 987"/>
                <a:gd name="T8" fmla="*/ 498 w 996"/>
                <a:gd name="T9" fmla="*/ 985 h 987"/>
                <a:gd name="T10" fmla="*/ 27 w 996"/>
                <a:gd name="T11" fmla="*/ 496 h 987"/>
                <a:gd name="T12" fmla="*/ 509 w 996"/>
                <a:gd name="T13" fmla="*/ 967 h 987"/>
                <a:gd name="T14" fmla="*/ 969 w 996"/>
                <a:gd name="T15" fmla="*/ 493 h 987"/>
                <a:gd name="T16" fmla="*/ 473 w 996"/>
                <a:gd name="T17" fmla="*/ 25 h 987"/>
                <a:gd name="T18" fmla="*/ 27 w 996"/>
                <a:gd name="T19" fmla="*/ 496 h 9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96" h="987">
                  <a:moveTo>
                    <a:pt x="498" y="985"/>
                  </a:moveTo>
                  <a:cubicBezTo>
                    <a:pt x="234" y="987"/>
                    <a:pt x="0" y="764"/>
                    <a:pt x="10" y="478"/>
                  </a:cubicBezTo>
                  <a:cubicBezTo>
                    <a:pt x="19" y="228"/>
                    <a:pt x="228" y="0"/>
                    <a:pt x="515" y="8"/>
                  </a:cubicBezTo>
                  <a:cubicBezTo>
                    <a:pt x="772" y="15"/>
                    <a:pt x="996" y="231"/>
                    <a:pt x="987" y="514"/>
                  </a:cubicBezTo>
                  <a:cubicBezTo>
                    <a:pt x="979" y="772"/>
                    <a:pt x="763" y="987"/>
                    <a:pt x="498" y="985"/>
                  </a:cubicBezTo>
                  <a:close/>
                  <a:moveTo>
                    <a:pt x="27" y="496"/>
                  </a:moveTo>
                  <a:cubicBezTo>
                    <a:pt x="25" y="751"/>
                    <a:pt x="238" y="973"/>
                    <a:pt x="509" y="967"/>
                  </a:cubicBezTo>
                  <a:cubicBezTo>
                    <a:pt x="762" y="961"/>
                    <a:pt x="970" y="756"/>
                    <a:pt x="969" y="493"/>
                  </a:cubicBezTo>
                  <a:cubicBezTo>
                    <a:pt x="969" y="233"/>
                    <a:pt x="749" y="10"/>
                    <a:pt x="473" y="25"/>
                  </a:cubicBezTo>
                  <a:cubicBezTo>
                    <a:pt x="233" y="37"/>
                    <a:pt x="26" y="241"/>
                    <a:pt x="27" y="4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0" name="Freeform 36">
              <a:extLst>
                <a:ext uri="{FF2B5EF4-FFF2-40B4-BE49-F238E27FC236}">
                  <a16:creationId xmlns:a16="http://schemas.microsoft.com/office/drawing/2014/main" id="{6CD33BA1-8798-4484-8D6F-F4C29AF2137E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5651" y="1714500"/>
              <a:ext cx="871538" cy="2800350"/>
            </a:xfrm>
            <a:custGeom>
              <a:avLst/>
              <a:gdLst>
                <a:gd name="T0" fmla="*/ 105 w 264"/>
                <a:gd name="T1" fmla="*/ 594 h 849"/>
                <a:gd name="T2" fmla="*/ 0 w 264"/>
                <a:gd name="T3" fmla="*/ 696 h 849"/>
                <a:gd name="T4" fmla="*/ 10 w 264"/>
                <a:gd name="T5" fmla="*/ 652 h 849"/>
                <a:gd name="T6" fmla="*/ 78 w 264"/>
                <a:gd name="T7" fmla="*/ 529 h 849"/>
                <a:gd name="T8" fmla="*/ 142 w 264"/>
                <a:gd name="T9" fmla="*/ 405 h 849"/>
                <a:gd name="T10" fmla="*/ 151 w 264"/>
                <a:gd name="T11" fmla="*/ 363 h 849"/>
                <a:gd name="T12" fmla="*/ 117 w 264"/>
                <a:gd name="T13" fmla="*/ 368 h 849"/>
                <a:gd name="T14" fmla="*/ 93 w 264"/>
                <a:gd name="T15" fmla="*/ 334 h 849"/>
                <a:gd name="T16" fmla="*/ 142 w 264"/>
                <a:gd name="T17" fmla="*/ 240 h 849"/>
                <a:gd name="T18" fmla="*/ 207 w 264"/>
                <a:gd name="T19" fmla="*/ 123 h 849"/>
                <a:gd name="T20" fmla="*/ 211 w 264"/>
                <a:gd name="T21" fmla="*/ 95 h 849"/>
                <a:gd name="T22" fmla="*/ 200 w 264"/>
                <a:gd name="T23" fmla="*/ 5 h 849"/>
                <a:gd name="T24" fmla="*/ 260 w 264"/>
                <a:gd name="T25" fmla="*/ 57 h 849"/>
                <a:gd name="T26" fmla="*/ 227 w 264"/>
                <a:gd name="T27" fmla="*/ 166 h 849"/>
                <a:gd name="T28" fmla="*/ 165 w 264"/>
                <a:gd name="T29" fmla="*/ 268 h 849"/>
                <a:gd name="T30" fmla="*/ 154 w 264"/>
                <a:gd name="T31" fmla="*/ 297 h 849"/>
                <a:gd name="T32" fmla="*/ 161 w 264"/>
                <a:gd name="T33" fmla="*/ 297 h 849"/>
                <a:gd name="T34" fmla="*/ 194 w 264"/>
                <a:gd name="T35" fmla="*/ 305 h 849"/>
                <a:gd name="T36" fmla="*/ 206 w 264"/>
                <a:gd name="T37" fmla="*/ 341 h 849"/>
                <a:gd name="T38" fmla="*/ 162 w 264"/>
                <a:gd name="T39" fmla="*/ 449 h 849"/>
                <a:gd name="T40" fmla="*/ 135 w 264"/>
                <a:gd name="T41" fmla="*/ 504 h 849"/>
                <a:gd name="T42" fmla="*/ 135 w 264"/>
                <a:gd name="T43" fmla="*/ 518 h 849"/>
                <a:gd name="T44" fmla="*/ 156 w 264"/>
                <a:gd name="T45" fmla="*/ 625 h 849"/>
                <a:gd name="T46" fmla="*/ 140 w 264"/>
                <a:gd name="T47" fmla="*/ 747 h 849"/>
                <a:gd name="T48" fmla="*/ 145 w 264"/>
                <a:gd name="T49" fmla="*/ 815 h 849"/>
                <a:gd name="T50" fmla="*/ 120 w 264"/>
                <a:gd name="T51" fmla="*/ 848 h 849"/>
                <a:gd name="T52" fmla="*/ 90 w 264"/>
                <a:gd name="T53" fmla="*/ 814 h 849"/>
                <a:gd name="T54" fmla="*/ 97 w 264"/>
                <a:gd name="T55" fmla="*/ 692 h 849"/>
                <a:gd name="T56" fmla="*/ 105 w 264"/>
                <a:gd name="T57" fmla="*/ 594 h 8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64" h="849">
                  <a:moveTo>
                    <a:pt x="105" y="594"/>
                  </a:moveTo>
                  <a:cubicBezTo>
                    <a:pt x="66" y="626"/>
                    <a:pt x="52" y="677"/>
                    <a:pt x="0" y="696"/>
                  </a:cubicBezTo>
                  <a:cubicBezTo>
                    <a:pt x="4" y="679"/>
                    <a:pt x="4" y="664"/>
                    <a:pt x="10" y="652"/>
                  </a:cubicBezTo>
                  <a:cubicBezTo>
                    <a:pt x="32" y="611"/>
                    <a:pt x="54" y="570"/>
                    <a:pt x="78" y="529"/>
                  </a:cubicBezTo>
                  <a:cubicBezTo>
                    <a:pt x="101" y="489"/>
                    <a:pt x="128" y="451"/>
                    <a:pt x="142" y="405"/>
                  </a:cubicBezTo>
                  <a:cubicBezTo>
                    <a:pt x="146" y="392"/>
                    <a:pt x="148" y="379"/>
                    <a:pt x="151" y="363"/>
                  </a:cubicBezTo>
                  <a:cubicBezTo>
                    <a:pt x="138" y="365"/>
                    <a:pt x="127" y="367"/>
                    <a:pt x="117" y="368"/>
                  </a:cubicBezTo>
                  <a:cubicBezTo>
                    <a:pt x="96" y="371"/>
                    <a:pt x="83" y="354"/>
                    <a:pt x="93" y="334"/>
                  </a:cubicBezTo>
                  <a:cubicBezTo>
                    <a:pt x="108" y="302"/>
                    <a:pt x="125" y="271"/>
                    <a:pt x="142" y="240"/>
                  </a:cubicBezTo>
                  <a:cubicBezTo>
                    <a:pt x="163" y="201"/>
                    <a:pt x="185" y="162"/>
                    <a:pt x="207" y="123"/>
                  </a:cubicBezTo>
                  <a:cubicBezTo>
                    <a:pt x="212" y="113"/>
                    <a:pt x="212" y="105"/>
                    <a:pt x="211" y="95"/>
                  </a:cubicBezTo>
                  <a:cubicBezTo>
                    <a:pt x="206" y="65"/>
                    <a:pt x="203" y="35"/>
                    <a:pt x="200" y="5"/>
                  </a:cubicBezTo>
                  <a:cubicBezTo>
                    <a:pt x="233" y="0"/>
                    <a:pt x="257" y="25"/>
                    <a:pt x="260" y="57"/>
                  </a:cubicBezTo>
                  <a:cubicBezTo>
                    <a:pt x="264" y="99"/>
                    <a:pt x="248" y="133"/>
                    <a:pt x="227" y="166"/>
                  </a:cubicBezTo>
                  <a:cubicBezTo>
                    <a:pt x="206" y="200"/>
                    <a:pt x="185" y="234"/>
                    <a:pt x="165" y="268"/>
                  </a:cubicBezTo>
                  <a:cubicBezTo>
                    <a:pt x="161" y="277"/>
                    <a:pt x="158" y="286"/>
                    <a:pt x="154" y="297"/>
                  </a:cubicBezTo>
                  <a:cubicBezTo>
                    <a:pt x="158" y="297"/>
                    <a:pt x="160" y="298"/>
                    <a:pt x="161" y="297"/>
                  </a:cubicBezTo>
                  <a:cubicBezTo>
                    <a:pt x="175" y="289"/>
                    <a:pt x="185" y="296"/>
                    <a:pt x="194" y="305"/>
                  </a:cubicBezTo>
                  <a:cubicBezTo>
                    <a:pt x="205" y="315"/>
                    <a:pt x="211" y="327"/>
                    <a:pt x="206" y="341"/>
                  </a:cubicBezTo>
                  <a:cubicBezTo>
                    <a:pt x="192" y="377"/>
                    <a:pt x="178" y="414"/>
                    <a:pt x="162" y="449"/>
                  </a:cubicBezTo>
                  <a:cubicBezTo>
                    <a:pt x="154" y="468"/>
                    <a:pt x="143" y="486"/>
                    <a:pt x="135" y="504"/>
                  </a:cubicBezTo>
                  <a:cubicBezTo>
                    <a:pt x="133" y="508"/>
                    <a:pt x="133" y="516"/>
                    <a:pt x="135" y="518"/>
                  </a:cubicBezTo>
                  <a:cubicBezTo>
                    <a:pt x="166" y="549"/>
                    <a:pt x="163" y="586"/>
                    <a:pt x="156" y="625"/>
                  </a:cubicBezTo>
                  <a:cubicBezTo>
                    <a:pt x="150" y="665"/>
                    <a:pt x="143" y="706"/>
                    <a:pt x="140" y="747"/>
                  </a:cubicBezTo>
                  <a:cubicBezTo>
                    <a:pt x="138" y="769"/>
                    <a:pt x="144" y="792"/>
                    <a:pt x="145" y="815"/>
                  </a:cubicBezTo>
                  <a:cubicBezTo>
                    <a:pt x="146" y="836"/>
                    <a:pt x="136" y="848"/>
                    <a:pt x="120" y="848"/>
                  </a:cubicBezTo>
                  <a:cubicBezTo>
                    <a:pt x="104" y="849"/>
                    <a:pt x="89" y="833"/>
                    <a:pt x="90" y="814"/>
                  </a:cubicBezTo>
                  <a:cubicBezTo>
                    <a:pt x="91" y="774"/>
                    <a:pt x="94" y="733"/>
                    <a:pt x="97" y="692"/>
                  </a:cubicBezTo>
                  <a:cubicBezTo>
                    <a:pt x="99" y="661"/>
                    <a:pt x="102" y="629"/>
                    <a:pt x="105" y="59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1" name="Freeform 37">
              <a:extLst>
                <a:ext uri="{FF2B5EF4-FFF2-40B4-BE49-F238E27FC236}">
                  <a16:creationId xmlns:a16="http://schemas.microsoft.com/office/drawing/2014/main" id="{27EFE4F7-37BC-4D2E-8E46-104A1904C34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7676" y="2505075"/>
              <a:ext cx="788988" cy="1016000"/>
            </a:xfrm>
            <a:custGeom>
              <a:avLst/>
              <a:gdLst>
                <a:gd name="T0" fmla="*/ 30 w 239"/>
                <a:gd name="T1" fmla="*/ 300 h 308"/>
                <a:gd name="T2" fmla="*/ 15 w 239"/>
                <a:gd name="T3" fmla="*/ 250 h 308"/>
                <a:gd name="T4" fmla="*/ 0 w 239"/>
                <a:gd name="T5" fmla="*/ 169 h 308"/>
                <a:gd name="T6" fmla="*/ 5 w 239"/>
                <a:gd name="T7" fmla="*/ 159 h 308"/>
                <a:gd name="T8" fmla="*/ 9 w 239"/>
                <a:gd name="T9" fmla="*/ 148 h 308"/>
                <a:gd name="T10" fmla="*/ 44 w 239"/>
                <a:gd name="T11" fmla="*/ 77 h 308"/>
                <a:gd name="T12" fmla="*/ 190 w 239"/>
                <a:gd name="T13" fmla="*/ 3 h 308"/>
                <a:gd name="T14" fmla="*/ 228 w 239"/>
                <a:gd name="T15" fmla="*/ 1 h 308"/>
                <a:gd name="T16" fmla="*/ 239 w 239"/>
                <a:gd name="T17" fmla="*/ 13 h 308"/>
                <a:gd name="T18" fmla="*/ 235 w 239"/>
                <a:gd name="T19" fmla="*/ 50 h 308"/>
                <a:gd name="T20" fmla="*/ 188 w 239"/>
                <a:gd name="T21" fmla="*/ 189 h 308"/>
                <a:gd name="T22" fmla="*/ 170 w 239"/>
                <a:gd name="T23" fmla="*/ 269 h 308"/>
                <a:gd name="T24" fmla="*/ 150 w 239"/>
                <a:gd name="T25" fmla="*/ 301 h 308"/>
                <a:gd name="T26" fmla="*/ 134 w 239"/>
                <a:gd name="T27" fmla="*/ 299 h 308"/>
                <a:gd name="T28" fmla="*/ 104 w 239"/>
                <a:gd name="T29" fmla="*/ 260 h 308"/>
                <a:gd name="T30" fmla="*/ 65 w 239"/>
                <a:gd name="T31" fmla="*/ 294 h 308"/>
                <a:gd name="T32" fmla="*/ 62 w 239"/>
                <a:gd name="T33" fmla="*/ 291 h 308"/>
                <a:gd name="T34" fmla="*/ 77 w 239"/>
                <a:gd name="T35" fmla="*/ 261 h 308"/>
                <a:gd name="T36" fmla="*/ 77 w 239"/>
                <a:gd name="T37" fmla="*/ 205 h 308"/>
                <a:gd name="T38" fmla="*/ 64 w 239"/>
                <a:gd name="T39" fmla="*/ 157 h 308"/>
                <a:gd name="T40" fmla="*/ 90 w 239"/>
                <a:gd name="T41" fmla="*/ 137 h 308"/>
                <a:gd name="T42" fmla="*/ 126 w 239"/>
                <a:gd name="T43" fmla="*/ 167 h 308"/>
                <a:gd name="T44" fmla="*/ 141 w 239"/>
                <a:gd name="T45" fmla="*/ 193 h 308"/>
                <a:gd name="T46" fmla="*/ 205 w 239"/>
                <a:gd name="T47" fmla="*/ 32 h 308"/>
                <a:gd name="T48" fmla="*/ 202 w 239"/>
                <a:gd name="T49" fmla="*/ 28 h 308"/>
                <a:gd name="T50" fmla="*/ 170 w 239"/>
                <a:gd name="T51" fmla="*/ 41 h 308"/>
                <a:gd name="T52" fmla="*/ 45 w 239"/>
                <a:gd name="T53" fmla="*/ 124 h 308"/>
                <a:gd name="T54" fmla="*/ 31 w 239"/>
                <a:gd name="T55" fmla="*/ 169 h 308"/>
                <a:gd name="T56" fmla="*/ 41 w 239"/>
                <a:gd name="T57" fmla="*/ 195 h 308"/>
                <a:gd name="T58" fmla="*/ 47 w 239"/>
                <a:gd name="T59" fmla="*/ 279 h 308"/>
                <a:gd name="T60" fmla="*/ 36 w 239"/>
                <a:gd name="T61" fmla="*/ 300 h 308"/>
                <a:gd name="T62" fmla="*/ 30 w 239"/>
                <a:gd name="T63" fmla="*/ 30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39" h="308">
                  <a:moveTo>
                    <a:pt x="30" y="300"/>
                  </a:moveTo>
                  <a:cubicBezTo>
                    <a:pt x="25" y="283"/>
                    <a:pt x="19" y="267"/>
                    <a:pt x="15" y="250"/>
                  </a:cubicBezTo>
                  <a:cubicBezTo>
                    <a:pt x="9" y="223"/>
                    <a:pt x="5" y="196"/>
                    <a:pt x="0" y="169"/>
                  </a:cubicBezTo>
                  <a:cubicBezTo>
                    <a:pt x="0" y="166"/>
                    <a:pt x="4" y="163"/>
                    <a:pt x="5" y="159"/>
                  </a:cubicBezTo>
                  <a:cubicBezTo>
                    <a:pt x="7" y="155"/>
                    <a:pt x="10" y="151"/>
                    <a:pt x="9" y="148"/>
                  </a:cubicBezTo>
                  <a:cubicBezTo>
                    <a:pt x="4" y="116"/>
                    <a:pt x="19" y="95"/>
                    <a:pt x="44" y="77"/>
                  </a:cubicBezTo>
                  <a:cubicBezTo>
                    <a:pt x="89" y="46"/>
                    <a:pt x="137" y="19"/>
                    <a:pt x="190" y="3"/>
                  </a:cubicBezTo>
                  <a:cubicBezTo>
                    <a:pt x="202" y="0"/>
                    <a:pt x="215" y="0"/>
                    <a:pt x="228" y="1"/>
                  </a:cubicBezTo>
                  <a:cubicBezTo>
                    <a:pt x="232" y="1"/>
                    <a:pt x="239" y="9"/>
                    <a:pt x="239" y="13"/>
                  </a:cubicBezTo>
                  <a:cubicBezTo>
                    <a:pt x="239" y="26"/>
                    <a:pt x="239" y="39"/>
                    <a:pt x="235" y="50"/>
                  </a:cubicBezTo>
                  <a:cubicBezTo>
                    <a:pt x="220" y="97"/>
                    <a:pt x="202" y="142"/>
                    <a:pt x="188" y="189"/>
                  </a:cubicBezTo>
                  <a:cubicBezTo>
                    <a:pt x="180" y="215"/>
                    <a:pt x="177" y="243"/>
                    <a:pt x="170" y="269"/>
                  </a:cubicBezTo>
                  <a:cubicBezTo>
                    <a:pt x="166" y="281"/>
                    <a:pt x="158" y="291"/>
                    <a:pt x="150" y="301"/>
                  </a:cubicBezTo>
                  <a:cubicBezTo>
                    <a:pt x="145" y="308"/>
                    <a:pt x="140" y="306"/>
                    <a:pt x="134" y="299"/>
                  </a:cubicBezTo>
                  <a:cubicBezTo>
                    <a:pt x="125" y="286"/>
                    <a:pt x="114" y="274"/>
                    <a:pt x="104" y="260"/>
                  </a:cubicBezTo>
                  <a:cubicBezTo>
                    <a:pt x="90" y="272"/>
                    <a:pt x="78" y="283"/>
                    <a:pt x="65" y="294"/>
                  </a:cubicBezTo>
                  <a:cubicBezTo>
                    <a:pt x="64" y="293"/>
                    <a:pt x="63" y="292"/>
                    <a:pt x="62" y="291"/>
                  </a:cubicBezTo>
                  <a:cubicBezTo>
                    <a:pt x="67" y="281"/>
                    <a:pt x="70" y="270"/>
                    <a:pt x="77" y="261"/>
                  </a:cubicBezTo>
                  <a:cubicBezTo>
                    <a:pt x="92" y="242"/>
                    <a:pt x="86" y="224"/>
                    <a:pt x="77" y="205"/>
                  </a:cubicBezTo>
                  <a:cubicBezTo>
                    <a:pt x="71" y="189"/>
                    <a:pt x="66" y="173"/>
                    <a:pt x="64" y="157"/>
                  </a:cubicBezTo>
                  <a:cubicBezTo>
                    <a:pt x="62" y="139"/>
                    <a:pt x="74" y="130"/>
                    <a:pt x="90" y="137"/>
                  </a:cubicBezTo>
                  <a:cubicBezTo>
                    <a:pt x="104" y="144"/>
                    <a:pt x="115" y="156"/>
                    <a:pt x="126" y="167"/>
                  </a:cubicBezTo>
                  <a:cubicBezTo>
                    <a:pt x="132" y="174"/>
                    <a:pt x="135" y="183"/>
                    <a:pt x="141" y="193"/>
                  </a:cubicBezTo>
                  <a:cubicBezTo>
                    <a:pt x="163" y="138"/>
                    <a:pt x="184" y="85"/>
                    <a:pt x="205" y="32"/>
                  </a:cubicBezTo>
                  <a:cubicBezTo>
                    <a:pt x="204" y="31"/>
                    <a:pt x="203" y="29"/>
                    <a:pt x="202" y="28"/>
                  </a:cubicBezTo>
                  <a:cubicBezTo>
                    <a:pt x="191" y="32"/>
                    <a:pt x="180" y="35"/>
                    <a:pt x="170" y="41"/>
                  </a:cubicBezTo>
                  <a:cubicBezTo>
                    <a:pt x="128" y="68"/>
                    <a:pt x="87" y="97"/>
                    <a:pt x="45" y="124"/>
                  </a:cubicBezTo>
                  <a:cubicBezTo>
                    <a:pt x="27" y="136"/>
                    <a:pt x="24" y="151"/>
                    <a:pt x="31" y="169"/>
                  </a:cubicBezTo>
                  <a:cubicBezTo>
                    <a:pt x="34" y="178"/>
                    <a:pt x="37" y="187"/>
                    <a:pt x="41" y="195"/>
                  </a:cubicBezTo>
                  <a:cubicBezTo>
                    <a:pt x="54" y="222"/>
                    <a:pt x="53" y="251"/>
                    <a:pt x="47" y="279"/>
                  </a:cubicBezTo>
                  <a:cubicBezTo>
                    <a:pt x="46" y="286"/>
                    <a:pt x="40" y="293"/>
                    <a:pt x="36" y="300"/>
                  </a:cubicBezTo>
                  <a:cubicBezTo>
                    <a:pt x="34" y="300"/>
                    <a:pt x="32" y="300"/>
                    <a:pt x="30" y="3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2" name="Freeform 38">
              <a:extLst>
                <a:ext uri="{FF2B5EF4-FFF2-40B4-BE49-F238E27FC236}">
                  <a16:creationId xmlns:a16="http://schemas.microsoft.com/office/drawing/2014/main" id="{04F96482-8B50-4D06-BD53-07FF809DAC64}"/>
                </a:ext>
              </a:extLst>
            </p:cNvPr>
            <p:cNvSpPr>
              <a:spLocks/>
            </p:cNvSpPr>
            <p:nvPr/>
          </p:nvSpPr>
          <p:spPr bwMode="auto">
            <a:xfrm>
              <a:off x="7843838" y="2168525"/>
              <a:ext cx="1108075" cy="1830388"/>
            </a:xfrm>
            <a:custGeom>
              <a:avLst/>
              <a:gdLst>
                <a:gd name="T0" fmla="*/ 216 w 336"/>
                <a:gd name="T1" fmla="*/ 0 h 555"/>
                <a:gd name="T2" fmla="*/ 244 w 336"/>
                <a:gd name="T3" fmla="*/ 5 h 555"/>
                <a:gd name="T4" fmla="*/ 260 w 336"/>
                <a:gd name="T5" fmla="*/ 33 h 555"/>
                <a:gd name="T6" fmla="*/ 205 w 336"/>
                <a:gd name="T7" fmla="*/ 308 h 555"/>
                <a:gd name="T8" fmla="*/ 206 w 336"/>
                <a:gd name="T9" fmla="*/ 313 h 555"/>
                <a:gd name="T10" fmla="*/ 281 w 336"/>
                <a:gd name="T11" fmla="*/ 270 h 555"/>
                <a:gd name="T12" fmla="*/ 255 w 336"/>
                <a:gd name="T13" fmla="*/ 236 h 555"/>
                <a:gd name="T14" fmla="*/ 336 w 336"/>
                <a:gd name="T15" fmla="*/ 260 h 555"/>
                <a:gd name="T16" fmla="*/ 219 w 336"/>
                <a:gd name="T17" fmla="*/ 336 h 555"/>
                <a:gd name="T18" fmla="*/ 192 w 336"/>
                <a:gd name="T19" fmla="*/ 366 h 555"/>
                <a:gd name="T20" fmla="*/ 120 w 336"/>
                <a:gd name="T21" fmla="*/ 507 h 555"/>
                <a:gd name="T22" fmla="*/ 91 w 336"/>
                <a:gd name="T23" fmla="*/ 538 h 555"/>
                <a:gd name="T24" fmla="*/ 23 w 336"/>
                <a:gd name="T25" fmla="*/ 549 h 555"/>
                <a:gd name="T26" fmla="*/ 0 w 336"/>
                <a:gd name="T27" fmla="*/ 525 h 555"/>
                <a:gd name="T28" fmla="*/ 125 w 336"/>
                <a:gd name="T29" fmla="*/ 446 h 555"/>
                <a:gd name="T30" fmla="*/ 154 w 336"/>
                <a:gd name="T31" fmla="*/ 378 h 555"/>
                <a:gd name="T32" fmla="*/ 150 w 336"/>
                <a:gd name="T33" fmla="*/ 375 h 555"/>
                <a:gd name="T34" fmla="*/ 58 w 336"/>
                <a:gd name="T35" fmla="*/ 454 h 555"/>
                <a:gd name="T36" fmla="*/ 42 w 336"/>
                <a:gd name="T37" fmla="*/ 426 h 555"/>
                <a:gd name="T38" fmla="*/ 126 w 336"/>
                <a:gd name="T39" fmla="*/ 370 h 555"/>
                <a:gd name="T40" fmla="*/ 177 w 336"/>
                <a:gd name="T41" fmla="*/ 302 h 555"/>
                <a:gd name="T42" fmla="*/ 203 w 336"/>
                <a:gd name="T43" fmla="*/ 113 h 555"/>
                <a:gd name="T44" fmla="*/ 212 w 336"/>
                <a:gd name="T45" fmla="*/ 13 h 555"/>
                <a:gd name="T46" fmla="*/ 216 w 336"/>
                <a:gd name="T47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36" h="555">
                  <a:moveTo>
                    <a:pt x="216" y="0"/>
                  </a:moveTo>
                  <a:cubicBezTo>
                    <a:pt x="226" y="2"/>
                    <a:pt x="236" y="3"/>
                    <a:pt x="244" y="5"/>
                  </a:cubicBezTo>
                  <a:cubicBezTo>
                    <a:pt x="258" y="10"/>
                    <a:pt x="263" y="19"/>
                    <a:pt x="260" y="33"/>
                  </a:cubicBezTo>
                  <a:cubicBezTo>
                    <a:pt x="242" y="125"/>
                    <a:pt x="223" y="217"/>
                    <a:pt x="205" y="308"/>
                  </a:cubicBezTo>
                  <a:cubicBezTo>
                    <a:pt x="205" y="309"/>
                    <a:pt x="206" y="310"/>
                    <a:pt x="206" y="313"/>
                  </a:cubicBezTo>
                  <a:cubicBezTo>
                    <a:pt x="231" y="299"/>
                    <a:pt x="255" y="285"/>
                    <a:pt x="281" y="270"/>
                  </a:cubicBezTo>
                  <a:cubicBezTo>
                    <a:pt x="271" y="258"/>
                    <a:pt x="263" y="247"/>
                    <a:pt x="255" y="236"/>
                  </a:cubicBezTo>
                  <a:cubicBezTo>
                    <a:pt x="308" y="228"/>
                    <a:pt x="326" y="234"/>
                    <a:pt x="336" y="260"/>
                  </a:cubicBezTo>
                  <a:cubicBezTo>
                    <a:pt x="297" y="286"/>
                    <a:pt x="259" y="312"/>
                    <a:pt x="219" y="336"/>
                  </a:cubicBezTo>
                  <a:cubicBezTo>
                    <a:pt x="207" y="344"/>
                    <a:pt x="197" y="352"/>
                    <a:pt x="192" y="366"/>
                  </a:cubicBezTo>
                  <a:cubicBezTo>
                    <a:pt x="174" y="416"/>
                    <a:pt x="152" y="465"/>
                    <a:pt x="120" y="507"/>
                  </a:cubicBezTo>
                  <a:cubicBezTo>
                    <a:pt x="111" y="518"/>
                    <a:pt x="101" y="528"/>
                    <a:pt x="91" y="538"/>
                  </a:cubicBezTo>
                  <a:cubicBezTo>
                    <a:pt x="71" y="555"/>
                    <a:pt x="46" y="554"/>
                    <a:pt x="23" y="549"/>
                  </a:cubicBezTo>
                  <a:cubicBezTo>
                    <a:pt x="14" y="546"/>
                    <a:pt x="7" y="535"/>
                    <a:pt x="0" y="525"/>
                  </a:cubicBezTo>
                  <a:cubicBezTo>
                    <a:pt x="56" y="519"/>
                    <a:pt x="95" y="489"/>
                    <a:pt x="125" y="446"/>
                  </a:cubicBezTo>
                  <a:cubicBezTo>
                    <a:pt x="139" y="425"/>
                    <a:pt x="151" y="403"/>
                    <a:pt x="154" y="378"/>
                  </a:cubicBezTo>
                  <a:cubicBezTo>
                    <a:pt x="153" y="377"/>
                    <a:pt x="152" y="376"/>
                    <a:pt x="150" y="375"/>
                  </a:cubicBezTo>
                  <a:cubicBezTo>
                    <a:pt x="120" y="401"/>
                    <a:pt x="90" y="427"/>
                    <a:pt x="58" y="454"/>
                  </a:cubicBezTo>
                  <a:cubicBezTo>
                    <a:pt x="53" y="444"/>
                    <a:pt x="48" y="436"/>
                    <a:pt x="42" y="426"/>
                  </a:cubicBezTo>
                  <a:cubicBezTo>
                    <a:pt x="70" y="407"/>
                    <a:pt x="97" y="387"/>
                    <a:pt x="126" y="370"/>
                  </a:cubicBezTo>
                  <a:cubicBezTo>
                    <a:pt x="152" y="354"/>
                    <a:pt x="167" y="331"/>
                    <a:pt x="177" y="302"/>
                  </a:cubicBezTo>
                  <a:cubicBezTo>
                    <a:pt x="196" y="240"/>
                    <a:pt x="201" y="177"/>
                    <a:pt x="203" y="113"/>
                  </a:cubicBezTo>
                  <a:cubicBezTo>
                    <a:pt x="203" y="80"/>
                    <a:pt x="208" y="46"/>
                    <a:pt x="212" y="13"/>
                  </a:cubicBezTo>
                  <a:cubicBezTo>
                    <a:pt x="212" y="9"/>
                    <a:pt x="214" y="5"/>
                    <a:pt x="21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3" name="Freeform 39">
              <a:extLst>
                <a:ext uri="{FF2B5EF4-FFF2-40B4-BE49-F238E27FC236}">
                  <a16:creationId xmlns:a16="http://schemas.microsoft.com/office/drawing/2014/main" id="{7D8DB4E2-C8F9-4664-A9E4-DC5335C6A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6613526" y="3613150"/>
              <a:ext cx="1001713" cy="492125"/>
            </a:xfrm>
            <a:custGeom>
              <a:avLst/>
              <a:gdLst>
                <a:gd name="T0" fmla="*/ 200 w 304"/>
                <a:gd name="T1" fmla="*/ 75 h 149"/>
                <a:gd name="T2" fmla="*/ 224 w 304"/>
                <a:gd name="T3" fmla="*/ 53 h 149"/>
                <a:gd name="T4" fmla="*/ 38 w 304"/>
                <a:gd name="T5" fmla="*/ 149 h 149"/>
                <a:gd name="T6" fmla="*/ 2 w 304"/>
                <a:gd name="T7" fmla="*/ 90 h 149"/>
                <a:gd name="T8" fmla="*/ 25 w 304"/>
                <a:gd name="T9" fmla="*/ 66 h 149"/>
                <a:gd name="T10" fmla="*/ 129 w 304"/>
                <a:gd name="T11" fmla="*/ 37 h 149"/>
                <a:gd name="T12" fmla="*/ 242 w 304"/>
                <a:gd name="T13" fmla="*/ 5 h 149"/>
                <a:gd name="T14" fmla="*/ 273 w 304"/>
                <a:gd name="T15" fmla="*/ 1 h 149"/>
                <a:gd name="T16" fmla="*/ 301 w 304"/>
                <a:gd name="T17" fmla="*/ 24 h 149"/>
                <a:gd name="T18" fmla="*/ 287 w 304"/>
                <a:gd name="T19" fmla="*/ 46 h 149"/>
                <a:gd name="T20" fmla="*/ 203 w 304"/>
                <a:gd name="T21" fmla="*/ 80 h 149"/>
                <a:gd name="T22" fmla="*/ 200 w 304"/>
                <a:gd name="T23" fmla="*/ 75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04" h="149">
                  <a:moveTo>
                    <a:pt x="200" y="75"/>
                  </a:moveTo>
                  <a:cubicBezTo>
                    <a:pt x="208" y="68"/>
                    <a:pt x="216" y="61"/>
                    <a:pt x="224" y="53"/>
                  </a:cubicBezTo>
                  <a:cubicBezTo>
                    <a:pt x="148" y="58"/>
                    <a:pt x="93" y="104"/>
                    <a:pt x="38" y="149"/>
                  </a:cubicBezTo>
                  <a:cubicBezTo>
                    <a:pt x="14" y="135"/>
                    <a:pt x="0" y="118"/>
                    <a:pt x="2" y="90"/>
                  </a:cubicBezTo>
                  <a:cubicBezTo>
                    <a:pt x="3" y="74"/>
                    <a:pt x="9" y="69"/>
                    <a:pt x="25" y="66"/>
                  </a:cubicBezTo>
                  <a:cubicBezTo>
                    <a:pt x="60" y="57"/>
                    <a:pt x="94" y="47"/>
                    <a:pt x="129" y="37"/>
                  </a:cubicBezTo>
                  <a:cubicBezTo>
                    <a:pt x="167" y="27"/>
                    <a:pt x="204" y="15"/>
                    <a:pt x="242" y="5"/>
                  </a:cubicBezTo>
                  <a:cubicBezTo>
                    <a:pt x="252" y="2"/>
                    <a:pt x="262" y="2"/>
                    <a:pt x="273" y="1"/>
                  </a:cubicBezTo>
                  <a:cubicBezTo>
                    <a:pt x="284" y="0"/>
                    <a:pt x="298" y="12"/>
                    <a:pt x="301" y="24"/>
                  </a:cubicBezTo>
                  <a:cubicBezTo>
                    <a:pt x="304" y="36"/>
                    <a:pt x="296" y="43"/>
                    <a:pt x="287" y="46"/>
                  </a:cubicBezTo>
                  <a:cubicBezTo>
                    <a:pt x="260" y="59"/>
                    <a:pt x="231" y="69"/>
                    <a:pt x="203" y="80"/>
                  </a:cubicBezTo>
                  <a:cubicBezTo>
                    <a:pt x="202" y="79"/>
                    <a:pt x="201" y="77"/>
                    <a:pt x="200" y="7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4" name="Freeform 40">
              <a:extLst>
                <a:ext uri="{FF2B5EF4-FFF2-40B4-BE49-F238E27FC236}">
                  <a16:creationId xmlns:a16="http://schemas.microsoft.com/office/drawing/2014/main" id="{71511B00-0048-4EA3-BD25-BA73E8C604D2}"/>
                </a:ext>
              </a:extLst>
            </p:cNvPr>
            <p:cNvSpPr>
              <a:spLocks/>
            </p:cNvSpPr>
            <p:nvPr/>
          </p:nvSpPr>
          <p:spPr bwMode="auto">
            <a:xfrm>
              <a:off x="8509001" y="3367088"/>
              <a:ext cx="639763" cy="658813"/>
            </a:xfrm>
            <a:custGeom>
              <a:avLst/>
              <a:gdLst>
                <a:gd name="T0" fmla="*/ 0 w 194"/>
                <a:gd name="T1" fmla="*/ 0 h 200"/>
                <a:gd name="T2" fmla="*/ 36 w 194"/>
                <a:gd name="T3" fmla="*/ 30 h 200"/>
                <a:gd name="T4" fmla="*/ 58 w 194"/>
                <a:gd name="T5" fmla="*/ 70 h 200"/>
                <a:gd name="T6" fmla="*/ 150 w 194"/>
                <a:gd name="T7" fmla="*/ 150 h 200"/>
                <a:gd name="T8" fmla="*/ 194 w 194"/>
                <a:gd name="T9" fmla="*/ 168 h 200"/>
                <a:gd name="T10" fmla="*/ 114 w 194"/>
                <a:gd name="T11" fmla="*/ 197 h 200"/>
                <a:gd name="T12" fmla="*/ 85 w 194"/>
                <a:gd name="T13" fmla="*/ 199 h 200"/>
                <a:gd name="T14" fmla="*/ 66 w 194"/>
                <a:gd name="T15" fmla="*/ 188 h 200"/>
                <a:gd name="T16" fmla="*/ 16 w 194"/>
                <a:gd name="T17" fmla="*/ 77 h 200"/>
                <a:gd name="T18" fmla="*/ 1 w 194"/>
                <a:gd name="T19" fmla="*/ 12 h 200"/>
                <a:gd name="T20" fmla="*/ 0 w 194"/>
                <a:gd name="T21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4" h="200">
                  <a:moveTo>
                    <a:pt x="0" y="0"/>
                  </a:moveTo>
                  <a:cubicBezTo>
                    <a:pt x="18" y="5"/>
                    <a:pt x="28" y="17"/>
                    <a:pt x="36" y="30"/>
                  </a:cubicBezTo>
                  <a:cubicBezTo>
                    <a:pt x="44" y="43"/>
                    <a:pt x="52" y="56"/>
                    <a:pt x="58" y="70"/>
                  </a:cubicBezTo>
                  <a:cubicBezTo>
                    <a:pt x="77" y="111"/>
                    <a:pt x="109" y="135"/>
                    <a:pt x="150" y="150"/>
                  </a:cubicBezTo>
                  <a:cubicBezTo>
                    <a:pt x="165" y="156"/>
                    <a:pt x="179" y="162"/>
                    <a:pt x="194" y="168"/>
                  </a:cubicBezTo>
                  <a:cubicBezTo>
                    <a:pt x="172" y="194"/>
                    <a:pt x="143" y="196"/>
                    <a:pt x="114" y="197"/>
                  </a:cubicBezTo>
                  <a:cubicBezTo>
                    <a:pt x="105" y="198"/>
                    <a:pt x="94" y="200"/>
                    <a:pt x="85" y="199"/>
                  </a:cubicBezTo>
                  <a:cubicBezTo>
                    <a:pt x="78" y="198"/>
                    <a:pt x="70" y="193"/>
                    <a:pt x="66" y="188"/>
                  </a:cubicBezTo>
                  <a:cubicBezTo>
                    <a:pt x="41" y="155"/>
                    <a:pt x="28" y="116"/>
                    <a:pt x="16" y="77"/>
                  </a:cubicBezTo>
                  <a:cubicBezTo>
                    <a:pt x="9" y="56"/>
                    <a:pt x="5" y="34"/>
                    <a:pt x="1" y="12"/>
                  </a:cubicBezTo>
                  <a:cubicBezTo>
                    <a:pt x="0" y="9"/>
                    <a:pt x="0" y="5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5" name="Freeform 41">
              <a:extLst>
                <a:ext uri="{FF2B5EF4-FFF2-40B4-BE49-F238E27FC236}">
                  <a16:creationId xmlns:a16="http://schemas.microsoft.com/office/drawing/2014/main" id="{4E1D5DA2-9081-46C2-9AB4-3EC74AECD49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94351" y="4659313"/>
              <a:ext cx="280988" cy="487363"/>
            </a:xfrm>
            <a:custGeom>
              <a:avLst/>
              <a:gdLst>
                <a:gd name="T0" fmla="*/ 0 w 85"/>
                <a:gd name="T1" fmla="*/ 141 h 148"/>
                <a:gd name="T2" fmla="*/ 6 w 85"/>
                <a:gd name="T3" fmla="*/ 126 h 148"/>
                <a:gd name="T4" fmla="*/ 6 w 85"/>
                <a:gd name="T5" fmla="*/ 23 h 148"/>
                <a:gd name="T6" fmla="*/ 0 w 85"/>
                <a:gd name="T7" fmla="*/ 7 h 148"/>
                <a:gd name="T8" fmla="*/ 84 w 85"/>
                <a:gd name="T9" fmla="*/ 73 h 148"/>
                <a:gd name="T10" fmla="*/ 0 w 85"/>
                <a:gd name="T11" fmla="*/ 141 h 148"/>
                <a:gd name="T12" fmla="*/ 19 w 85"/>
                <a:gd name="T13" fmla="*/ 74 h 148"/>
                <a:gd name="T14" fmla="*/ 19 w 85"/>
                <a:gd name="T15" fmla="*/ 117 h 148"/>
                <a:gd name="T16" fmla="*/ 25 w 85"/>
                <a:gd name="T17" fmla="*/ 139 h 148"/>
                <a:gd name="T18" fmla="*/ 49 w 85"/>
                <a:gd name="T19" fmla="*/ 131 h 148"/>
                <a:gd name="T20" fmla="*/ 65 w 85"/>
                <a:gd name="T21" fmla="*/ 112 h 148"/>
                <a:gd name="T22" fmla="*/ 65 w 85"/>
                <a:gd name="T23" fmla="*/ 35 h 148"/>
                <a:gd name="T24" fmla="*/ 37 w 85"/>
                <a:gd name="T25" fmla="*/ 11 h 148"/>
                <a:gd name="T26" fmla="*/ 19 w 85"/>
                <a:gd name="T27" fmla="*/ 24 h 148"/>
                <a:gd name="T28" fmla="*/ 19 w 85"/>
                <a:gd name="T29" fmla="*/ 74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5" h="148">
                  <a:moveTo>
                    <a:pt x="0" y="141"/>
                  </a:moveTo>
                  <a:cubicBezTo>
                    <a:pt x="2" y="137"/>
                    <a:pt x="6" y="131"/>
                    <a:pt x="6" y="126"/>
                  </a:cubicBezTo>
                  <a:cubicBezTo>
                    <a:pt x="7" y="92"/>
                    <a:pt x="7" y="57"/>
                    <a:pt x="6" y="23"/>
                  </a:cubicBezTo>
                  <a:cubicBezTo>
                    <a:pt x="6" y="18"/>
                    <a:pt x="2" y="12"/>
                    <a:pt x="0" y="7"/>
                  </a:cubicBezTo>
                  <a:cubicBezTo>
                    <a:pt x="71" y="0"/>
                    <a:pt x="84" y="25"/>
                    <a:pt x="84" y="73"/>
                  </a:cubicBezTo>
                  <a:cubicBezTo>
                    <a:pt x="85" y="130"/>
                    <a:pt x="61" y="148"/>
                    <a:pt x="0" y="141"/>
                  </a:cubicBezTo>
                  <a:close/>
                  <a:moveTo>
                    <a:pt x="19" y="74"/>
                  </a:moveTo>
                  <a:cubicBezTo>
                    <a:pt x="19" y="88"/>
                    <a:pt x="19" y="102"/>
                    <a:pt x="19" y="117"/>
                  </a:cubicBezTo>
                  <a:cubicBezTo>
                    <a:pt x="20" y="124"/>
                    <a:pt x="23" y="131"/>
                    <a:pt x="25" y="139"/>
                  </a:cubicBezTo>
                  <a:cubicBezTo>
                    <a:pt x="33" y="136"/>
                    <a:pt x="43" y="136"/>
                    <a:pt x="49" y="131"/>
                  </a:cubicBezTo>
                  <a:cubicBezTo>
                    <a:pt x="56" y="127"/>
                    <a:pt x="62" y="120"/>
                    <a:pt x="65" y="112"/>
                  </a:cubicBezTo>
                  <a:cubicBezTo>
                    <a:pt x="72" y="87"/>
                    <a:pt x="72" y="60"/>
                    <a:pt x="65" y="35"/>
                  </a:cubicBezTo>
                  <a:cubicBezTo>
                    <a:pt x="61" y="21"/>
                    <a:pt x="51" y="13"/>
                    <a:pt x="37" y="11"/>
                  </a:cubicBezTo>
                  <a:cubicBezTo>
                    <a:pt x="24" y="8"/>
                    <a:pt x="19" y="11"/>
                    <a:pt x="19" y="24"/>
                  </a:cubicBezTo>
                  <a:cubicBezTo>
                    <a:pt x="19" y="41"/>
                    <a:pt x="19" y="57"/>
                    <a:pt x="19" y="7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6" name="Freeform 42">
              <a:extLst>
                <a:ext uri="{FF2B5EF4-FFF2-40B4-BE49-F238E27FC236}">
                  <a16:creationId xmlns:a16="http://schemas.microsoft.com/office/drawing/2014/main" id="{69A0B1DB-4019-4633-8415-0C8A99BE444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063038" y="4675188"/>
              <a:ext cx="266700" cy="461963"/>
            </a:xfrm>
            <a:custGeom>
              <a:avLst/>
              <a:gdLst>
                <a:gd name="T0" fmla="*/ 48 w 81"/>
                <a:gd name="T1" fmla="*/ 70 h 140"/>
                <a:gd name="T2" fmla="*/ 81 w 81"/>
                <a:gd name="T3" fmla="*/ 136 h 140"/>
                <a:gd name="T4" fmla="*/ 57 w 81"/>
                <a:gd name="T5" fmla="*/ 122 h 140"/>
                <a:gd name="T6" fmla="*/ 41 w 81"/>
                <a:gd name="T7" fmla="*/ 81 h 140"/>
                <a:gd name="T8" fmla="*/ 18 w 81"/>
                <a:gd name="T9" fmla="*/ 69 h 140"/>
                <a:gd name="T10" fmla="*/ 22 w 81"/>
                <a:gd name="T11" fmla="*/ 136 h 140"/>
                <a:gd name="T12" fmla="*/ 0 w 81"/>
                <a:gd name="T13" fmla="*/ 136 h 140"/>
                <a:gd name="T14" fmla="*/ 6 w 81"/>
                <a:gd name="T15" fmla="*/ 119 h 140"/>
                <a:gd name="T16" fmla="*/ 6 w 81"/>
                <a:gd name="T17" fmla="*/ 19 h 140"/>
                <a:gd name="T18" fmla="*/ 1 w 81"/>
                <a:gd name="T19" fmla="*/ 2 h 140"/>
                <a:gd name="T20" fmla="*/ 45 w 81"/>
                <a:gd name="T21" fmla="*/ 2 h 140"/>
                <a:gd name="T22" fmla="*/ 77 w 81"/>
                <a:gd name="T23" fmla="*/ 25 h 140"/>
                <a:gd name="T24" fmla="*/ 59 w 81"/>
                <a:gd name="T25" fmla="*/ 64 h 140"/>
                <a:gd name="T26" fmla="*/ 48 w 81"/>
                <a:gd name="T27" fmla="*/ 70 h 140"/>
                <a:gd name="T28" fmla="*/ 18 w 81"/>
                <a:gd name="T29" fmla="*/ 65 h 140"/>
                <a:gd name="T30" fmla="*/ 40 w 81"/>
                <a:gd name="T31" fmla="*/ 65 h 140"/>
                <a:gd name="T32" fmla="*/ 63 w 81"/>
                <a:gd name="T33" fmla="*/ 23 h 140"/>
                <a:gd name="T34" fmla="*/ 25 w 81"/>
                <a:gd name="T35" fmla="*/ 5 h 140"/>
                <a:gd name="T36" fmla="*/ 18 w 81"/>
                <a:gd name="T37" fmla="*/ 15 h 140"/>
                <a:gd name="T38" fmla="*/ 18 w 81"/>
                <a:gd name="T39" fmla="*/ 65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1" h="140">
                  <a:moveTo>
                    <a:pt x="48" y="70"/>
                  </a:moveTo>
                  <a:cubicBezTo>
                    <a:pt x="61" y="91"/>
                    <a:pt x="63" y="118"/>
                    <a:pt x="81" y="136"/>
                  </a:cubicBezTo>
                  <a:cubicBezTo>
                    <a:pt x="69" y="140"/>
                    <a:pt x="61" y="136"/>
                    <a:pt x="57" y="122"/>
                  </a:cubicBezTo>
                  <a:cubicBezTo>
                    <a:pt x="53" y="108"/>
                    <a:pt x="46" y="95"/>
                    <a:pt x="41" y="81"/>
                  </a:cubicBezTo>
                  <a:cubicBezTo>
                    <a:pt x="35" y="68"/>
                    <a:pt x="35" y="68"/>
                    <a:pt x="18" y="69"/>
                  </a:cubicBezTo>
                  <a:cubicBezTo>
                    <a:pt x="19" y="91"/>
                    <a:pt x="13" y="114"/>
                    <a:pt x="22" y="136"/>
                  </a:cubicBezTo>
                  <a:cubicBezTo>
                    <a:pt x="17" y="136"/>
                    <a:pt x="8" y="136"/>
                    <a:pt x="0" y="136"/>
                  </a:cubicBezTo>
                  <a:cubicBezTo>
                    <a:pt x="2" y="131"/>
                    <a:pt x="6" y="125"/>
                    <a:pt x="6" y="119"/>
                  </a:cubicBezTo>
                  <a:cubicBezTo>
                    <a:pt x="6" y="86"/>
                    <a:pt x="6" y="52"/>
                    <a:pt x="6" y="19"/>
                  </a:cubicBezTo>
                  <a:cubicBezTo>
                    <a:pt x="6" y="14"/>
                    <a:pt x="3" y="8"/>
                    <a:pt x="1" y="2"/>
                  </a:cubicBezTo>
                  <a:cubicBezTo>
                    <a:pt x="14" y="2"/>
                    <a:pt x="29" y="2"/>
                    <a:pt x="45" y="2"/>
                  </a:cubicBezTo>
                  <a:cubicBezTo>
                    <a:pt x="63" y="2"/>
                    <a:pt x="74" y="11"/>
                    <a:pt x="77" y="25"/>
                  </a:cubicBezTo>
                  <a:cubicBezTo>
                    <a:pt x="81" y="41"/>
                    <a:pt x="73" y="56"/>
                    <a:pt x="59" y="64"/>
                  </a:cubicBezTo>
                  <a:cubicBezTo>
                    <a:pt x="56" y="66"/>
                    <a:pt x="53" y="67"/>
                    <a:pt x="48" y="70"/>
                  </a:cubicBezTo>
                  <a:close/>
                  <a:moveTo>
                    <a:pt x="18" y="65"/>
                  </a:moveTo>
                  <a:cubicBezTo>
                    <a:pt x="26" y="65"/>
                    <a:pt x="33" y="66"/>
                    <a:pt x="40" y="65"/>
                  </a:cubicBezTo>
                  <a:cubicBezTo>
                    <a:pt x="60" y="62"/>
                    <a:pt x="69" y="45"/>
                    <a:pt x="63" y="23"/>
                  </a:cubicBezTo>
                  <a:cubicBezTo>
                    <a:pt x="60" y="11"/>
                    <a:pt x="38" y="0"/>
                    <a:pt x="25" y="5"/>
                  </a:cubicBezTo>
                  <a:cubicBezTo>
                    <a:pt x="22" y="7"/>
                    <a:pt x="18" y="11"/>
                    <a:pt x="18" y="15"/>
                  </a:cubicBezTo>
                  <a:cubicBezTo>
                    <a:pt x="17" y="31"/>
                    <a:pt x="18" y="47"/>
                    <a:pt x="18" y="6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7" name="Freeform 43">
              <a:extLst>
                <a:ext uri="{FF2B5EF4-FFF2-40B4-BE49-F238E27FC236}">
                  <a16:creationId xmlns:a16="http://schemas.microsoft.com/office/drawing/2014/main" id="{7F8858FB-8DBC-4ADE-B9DA-28D49397F82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00788" y="4668838"/>
              <a:ext cx="282575" cy="458788"/>
            </a:xfrm>
            <a:custGeom>
              <a:avLst/>
              <a:gdLst>
                <a:gd name="T0" fmla="*/ 0 w 86"/>
                <a:gd name="T1" fmla="*/ 139 h 139"/>
                <a:gd name="T2" fmla="*/ 7 w 86"/>
                <a:gd name="T3" fmla="*/ 121 h 139"/>
                <a:gd name="T4" fmla="*/ 7 w 86"/>
                <a:gd name="T5" fmla="*/ 22 h 139"/>
                <a:gd name="T6" fmla="*/ 1 w 86"/>
                <a:gd name="T7" fmla="*/ 4 h 139"/>
                <a:gd name="T8" fmla="*/ 28 w 86"/>
                <a:gd name="T9" fmla="*/ 22 h 139"/>
                <a:gd name="T10" fmla="*/ 74 w 86"/>
                <a:gd name="T11" fmla="*/ 104 h 139"/>
                <a:gd name="T12" fmla="*/ 74 w 86"/>
                <a:gd name="T13" fmla="*/ 15 h 139"/>
                <a:gd name="T14" fmla="*/ 66 w 86"/>
                <a:gd name="T15" fmla="*/ 4 h 139"/>
                <a:gd name="T16" fmla="*/ 86 w 86"/>
                <a:gd name="T17" fmla="*/ 4 h 139"/>
                <a:gd name="T18" fmla="*/ 79 w 86"/>
                <a:gd name="T19" fmla="*/ 21 h 139"/>
                <a:gd name="T20" fmla="*/ 79 w 86"/>
                <a:gd name="T21" fmla="*/ 123 h 139"/>
                <a:gd name="T22" fmla="*/ 79 w 86"/>
                <a:gd name="T23" fmla="*/ 137 h 139"/>
                <a:gd name="T24" fmla="*/ 75 w 86"/>
                <a:gd name="T25" fmla="*/ 139 h 139"/>
                <a:gd name="T26" fmla="*/ 15 w 86"/>
                <a:gd name="T27" fmla="*/ 24 h 139"/>
                <a:gd name="T28" fmla="*/ 21 w 86"/>
                <a:gd name="T29" fmla="*/ 139 h 139"/>
                <a:gd name="T30" fmla="*/ 0 w 86"/>
                <a:gd name="T31" fmla="*/ 139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6" h="139">
                  <a:moveTo>
                    <a:pt x="0" y="139"/>
                  </a:moveTo>
                  <a:cubicBezTo>
                    <a:pt x="3" y="133"/>
                    <a:pt x="7" y="127"/>
                    <a:pt x="7" y="121"/>
                  </a:cubicBezTo>
                  <a:cubicBezTo>
                    <a:pt x="8" y="88"/>
                    <a:pt x="8" y="55"/>
                    <a:pt x="7" y="22"/>
                  </a:cubicBezTo>
                  <a:cubicBezTo>
                    <a:pt x="7" y="16"/>
                    <a:pt x="3" y="10"/>
                    <a:pt x="1" y="4"/>
                  </a:cubicBezTo>
                  <a:cubicBezTo>
                    <a:pt x="13" y="0"/>
                    <a:pt x="21" y="7"/>
                    <a:pt x="28" y="22"/>
                  </a:cubicBezTo>
                  <a:cubicBezTo>
                    <a:pt x="41" y="50"/>
                    <a:pt x="56" y="77"/>
                    <a:pt x="74" y="104"/>
                  </a:cubicBezTo>
                  <a:cubicBezTo>
                    <a:pt x="74" y="74"/>
                    <a:pt x="74" y="45"/>
                    <a:pt x="74" y="15"/>
                  </a:cubicBezTo>
                  <a:cubicBezTo>
                    <a:pt x="74" y="11"/>
                    <a:pt x="69" y="8"/>
                    <a:pt x="66" y="4"/>
                  </a:cubicBezTo>
                  <a:cubicBezTo>
                    <a:pt x="73" y="4"/>
                    <a:pt x="81" y="4"/>
                    <a:pt x="86" y="4"/>
                  </a:cubicBezTo>
                  <a:cubicBezTo>
                    <a:pt x="84" y="9"/>
                    <a:pt x="79" y="15"/>
                    <a:pt x="79" y="21"/>
                  </a:cubicBezTo>
                  <a:cubicBezTo>
                    <a:pt x="78" y="55"/>
                    <a:pt x="79" y="89"/>
                    <a:pt x="79" y="123"/>
                  </a:cubicBezTo>
                  <a:cubicBezTo>
                    <a:pt x="79" y="128"/>
                    <a:pt x="79" y="132"/>
                    <a:pt x="79" y="137"/>
                  </a:cubicBezTo>
                  <a:cubicBezTo>
                    <a:pt x="77" y="138"/>
                    <a:pt x="76" y="138"/>
                    <a:pt x="75" y="139"/>
                  </a:cubicBezTo>
                  <a:cubicBezTo>
                    <a:pt x="55" y="101"/>
                    <a:pt x="35" y="62"/>
                    <a:pt x="15" y="24"/>
                  </a:cubicBezTo>
                  <a:cubicBezTo>
                    <a:pt x="6" y="44"/>
                    <a:pt x="11" y="132"/>
                    <a:pt x="21" y="139"/>
                  </a:cubicBezTo>
                  <a:cubicBezTo>
                    <a:pt x="13" y="139"/>
                    <a:pt x="5" y="139"/>
                    <a:pt x="0" y="1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8" name="Freeform 44">
              <a:extLst>
                <a:ext uri="{FF2B5EF4-FFF2-40B4-BE49-F238E27FC236}">
                  <a16:creationId xmlns:a16="http://schemas.microsoft.com/office/drawing/2014/main" id="{FD8D5A8D-F6B0-4255-AAD5-0D626479461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23176" y="4665663"/>
              <a:ext cx="279400" cy="461963"/>
            </a:xfrm>
            <a:custGeom>
              <a:avLst/>
              <a:gdLst>
                <a:gd name="T0" fmla="*/ 64 w 85"/>
                <a:gd name="T1" fmla="*/ 5 h 140"/>
                <a:gd name="T2" fmla="*/ 85 w 85"/>
                <a:gd name="T3" fmla="*/ 5 h 140"/>
                <a:gd name="T4" fmla="*/ 80 w 85"/>
                <a:gd name="T5" fmla="*/ 23 h 140"/>
                <a:gd name="T6" fmla="*/ 79 w 85"/>
                <a:gd name="T7" fmla="*/ 138 h 140"/>
                <a:gd name="T8" fmla="*/ 75 w 85"/>
                <a:gd name="T9" fmla="*/ 140 h 140"/>
                <a:gd name="T10" fmla="*/ 15 w 85"/>
                <a:gd name="T11" fmla="*/ 24 h 140"/>
                <a:gd name="T12" fmla="*/ 11 w 85"/>
                <a:gd name="T13" fmla="*/ 24 h 140"/>
                <a:gd name="T14" fmla="*/ 11 w 85"/>
                <a:gd name="T15" fmla="*/ 56 h 140"/>
                <a:gd name="T16" fmla="*/ 11 w 85"/>
                <a:gd name="T17" fmla="*/ 122 h 140"/>
                <a:gd name="T18" fmla="*/ 18 w 85"/>
                <a:gd name="T19" fmla="*/ 139 h 140"/>
                <a:gd name="T20" fmla="*/ 1 w 85"/>
                <a:gd name="T21" fmla="*/ 139 h 140"/>
                <a:gd name="T22" fmla="*/ 8 w 85"/>
                <a:gd name="T23" fmla="*/ 121 h 140"/>
                <a:gd name="T24" fmla="*/ 8 w 85"/>
                <a:gd name="T25" fmla="*/ 24 h 140"/>
                <a:gd name="T26" fmla="*/ 0 w 85"/>
                <a:gd name="T27" fmla="*/ 5 h 140"/>
                <a:gd name="T28" fmla="*/ 29 w 85"/>
                <a:gd name="T29" fmla="*/ 23 h 140"/>
                <a:gd name="T30" fmla="*/ 71 w 85"/>
                <a:gd name="T31" fmla="*/ 107 h 140"/>
                <a:gd name="T32" fmla="*/ 64 w 85"/>
                <a:gd name="T33" fmla="*/ 5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5" h="140">
                  <a:moveTo>
                    <a:pt x="64" y="5"/>
                  </a:moveTo>
                  <a:cubicBezTo>
                    <a:pt x="73" y="5"/>
                    <a:pt x="80" y="5"/>
                    <a:pt x="85" y="5"/>
                  </a:cubicBezTo>
                  <a:cubicBezTo>
                    <a:pt x="83" y="11"/>
                    <a:pt x="80" y="17"/>
                    <a:pt x="80" y="23"/>
                  </a:cubicBezTo>
                  <a:cubicBezTo>
                    <a:pt x="79" y="62"/>
                    <a:pt x="79" y="100"/>
                    <a:pt x="79" y="138"/>
                  </a:cubicBezTo>
                  <a:cubicBezTo>
                    <a:pt x="78" y="139"/>
                    <a:pt x="77" y="139"/>
                    <a:pt x="75" y="140"/>
                  </a:cubicBezTo>
                  <a:cubicBezTo>
                    <a:pt x="55" y="101"/>
                    <a:pt x="35" y="62"/>
                    <a:pt x="15" y="24"/>
                  </a:cubicBezTo>
                  <a:cubicBezTo>
                    <a:pt x="14" y="24"/>
                    <a:pt x="12" y="24"/>
                    <a:pt x="11" y="24"/>
                  </a:cubicBezTo>
                  <a:cubicBezTo>
                    <a:pt x="11" y="35"/>
                    <a:pt x="11" y="46"/>
                    <a:pt x="11" y="56"/>
                  </a:cubicBezTo>
                  <a:cubicBezTo>
                    <a:pt x="11" y="78"/>
                    <a:pt x="10" y="100"/>
                    <a:pt x="11" y="122"/>
                  </a:cubicBezTo>
                  <a:cubicBezTo>
                    <a:pt x="11" y="128"/>
                    <a:pt x="15" y="134"/>
                    <a:pt x="18" y="139"/>
                  </a:cubicBezTo>
                  <a:cubicBezTo>
                    <a:pt x="13" y="139"/>
                    <a:pt x="5" y="139"/>
                    <a:pt x="1" y="139"/>
                  </a:cubicBezTo>
                  <a:cubicBezTo>
                    <a:pt x="3" y="134"/>
                    <a:pt x="7" y="127"/>
                    <a:pt x="8" y="121"/>
                  </a:cubicBezTo>
                  <a:cubicBezTo>
                    <a:pt x="8" y="88"/>
                    <a:pt x="8" y="56"/>
                    <a:pt x="8" y="24"/>
                  </a:cubicBezTo>
                  <a:cubicBezTo>
                    <a:pt x="8" y="17"/>
                    <a:pt x="3" y="11"/>
                    <a:pt x="0" y="5"/>
                  </a:cubicBezTo>
                  <a:cubicBezTo>
                    <a:pt x="13" y="0"/>
                    <a:pt x="22" y="8"/>
                    <a:pt x="29" y="23"/>
                  </a:cubicBezTo>
                  <a:cubicBezTo>
                    <a:pt x="42" y="51"/>
                    <a:pt x="57" y="79"/>
                    <a:pt x="71" y="107"/>
                  </a:cubicBezTo>
                  <a:cubicBezTo>
                    <a:pt x="79" y="87"/>
                    <a:pt x="75" y="13"/>
                    <a:pt x="64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" name="Freeform 45">
              <a:extLst>
                <a:ext uri="{FF2B5EF4-FFF2-40B4-BE49-F238E27FC236}">
                  <a16:creationId xmlns:a16="http://schemas.microsoft.com/office/drawing/2014/main" id="{1F698207-01AC-451D-B853-C7AED4AF77F1}"/>
                </a:ext>
              </a:extLst>
            </p:cNvPr>
            <p:cNvSpPr>
              <a:spLocks/>
            </p:cNvSpPr>
            <p:nvPr/>
          </p:nvSpPr>
          <p:spPr bwMode="auto">
            <a:xfrm>
              <a:off x="9855201" y="2228850"/>
              <a:ext cx="257175" cy="392113"/>
            </a:xfrm>
            <a:custGeom>
              <a:avLst/>
              <a:gdLst>
                <a:gd name="T0" fmla="*/ 0 w 78"/>
                <a:gd name="T1" fmla="*/ 119 h 119"/>
                <a:gd name="T2" fmla="*/ 63 w 78"/>
                <a:gd name="T3" fmla="*/ 0 h 119"/>
                <a:gd name="T4" fmla="*/ 76 w 78"/>
                <a:gd name="T5" fmla="*/ 27 h 119"/>
                <a:gd name="T6" fmla="*/ 0 w 78"/>
                <a:gd name="T7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8" h="119">
                  <a:moveTo>
                    <a:pt x="0" y="119"/>
                  </a:moveTo>
                  <a:cubicBezTo>
                    <a:pt x="21" y="79"/>
                    <a:pt x="42" y="40"/>
                    <a:pt x="63" y="0"/>
                  </a:cubicBezTo>
                  <a:cubicBezTo>
                    <a:pt x="78" y="7"/>
                    <a:pt x="78" y="17"/>
                    <a:pt x="76" y="27"/>
                  </a:cubicBezTo>
                  <a:cubicBezTo>
                    <a:pt x="69" y="62"/>
                    <a:pt x="40" y="100"/>
                    <a:pt x="0" y="1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0" name="Freeform 46">
              <a:extLst>
                <a:ext uri="{FF2B5EF4-FFF2-40B4-BE49-F238E27FC236}">
                  <a16:creationId xmlns:a16="http://schemas.microsoft.com/office/drawing/2014/main" id="{947765D3-A4BC-4C4A-956E-E34F4D417276}"/>
                </a:ext>
              </a:extLst>
            </p:cNvPr>
            <p:cNvSpPr>
              <a:spLocks/>
            </p:cNvSpPr>
            <p:nvPr/>
          </p:nvSpPr>
          <p:spPr bwMode="auto">
            <a:xfrm>
              <a:off x="8697913" y="4678363"/>
              <a:ext cx="276225" cy="452438"/>
            </a:xfrm>
            <a:custGeom>
              <a:avLst/>
              <a:gdLst>
                <a:gd name="T0" fmla="*/ 0 w 84"/>
                <a:gd name="T1" fmla="*/ 1 h 137"/>
                <a:gd name="T2" fmla="*/ 67 w 84"/>
                <a:gd name="T3" fmla="*/ 1 h 137"/>
                <a:gd name="T4" fmla="*/ 82 w 84"/>
                <a:gd name="T5" fmla="*/ 27 h 137"/>
                <a:gd name="T6" fmla="*/ 33 w 84"/>
                <a:gd name="T7" fmla="*/ 3 h 137"/>
                <a:gd name="T8" fmla="*/ 20 w 84"/>
                <a:gd name="T9" fmla="*/ 16 h 137"/>
                <a:gd name="T10" fmla="*/ 20 w 84"/>
                <a:gd name="T11" fmla="*/ 59 h 137"/>
                <a:gd name="T12" fmla="*/ 62 w 84"/>
                <a:gd name="T13" fmla="*/ 42 h 137"/>
                <a:gd name="T14" fmla="*/ 62 w 84"/>
                <a:gd name="T15" fmla="*/ 83 h 137"/>
                <a:gd name="T16" fmla="*/ 21 w 84"/>
                <a:gd name="T17" fmla="*/ 67 h 137"/>
                <a:gd name="T18" fmla="*/ 21 w 84"/>
                <a:gd name="T19" fmla="*/ 124 h 137"/>
                <a:gd name="T20" fmla="*/ 30 w 84"/>
                <a:gd name="T21" fmla="*/ 133 h 137"/>
                <a:gd name="T22" fmla="*/ 83 w 84"/>
                <a:gd name="T23" fmla="*/ 107 h 137"/>
                <a:gd name="T24" fmla="*/ 56 w 84"/>
                <a:gd name="T25" fmla="*/ 136 h 137"/>
                <a:gd name="T26" fmla="*/ 0 w 84"/>
                <a:gd name="T27" fmla="*/ 136 h 137"/>
                <a:gd name="T28" fmla="*/ 0 w 84"/>
                <a:gd name="T29" fmla="*/ 1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4" h="137">
                  <a:moveTo>
                    <a:pt x="0" y="1"/>
                  </a:moveTo>
                  <a:cubicBezTo>
                    <a:pt x="23" y="1"/>
                    <a:pt x="45" y="0"/>
                    <a:pt x="67" y="1"/>
                  </a:cubicBezTo>
                  <a:cubicBezTo>
                    <a:pt x="84" y="2"/>
                    <a:pt x="77" y="17"/>
                    <a:pt x="82" y="27"/>
                  </a:cubicBezTo>
                  <a:cubicBezTo>
                    <a:pt x="70" y="8"/>
                    <a:pt x="54" y="1"/>
                    <a:pt x="33" y="3"/>
                  </a:cubicBezTo>
                  <a:cubicBezTo>
                    <a:pt x="24" y="4"/>
                    <a:pt x="20" y="7"/>
                    <a:pt x="20" y="16"/>
                  </a:cubicBezTo>
                  <a:cubicBezTo>
                    <a:pt x="21" y="30"/>
                    <a:pt x="20" y="45"/>
                    <a:pt x="20" y="59"/>
                  </a:cubicBezTo>
                  <a:cubicBezTo>
                    <a:pt x="49" y="65"/>
                    <a:pt x="54" y="63"/>
                    <a:pt x="62" y="42"/>
                  </a:cubicBezTo>
                  <a:cubicBezTo>
                    <a:pt x="62" y="57"/>
                    <a:pt x="62" y="70"/>
                    <a:pt x="62" y="83"/>
                  </a:cubicBezTo>
                  <a:cubicBezTo>
                    <a:pt x="53" y="64"/>
                    <a:pt x="51" y="64"/>
                    <a:pt x="21" y="67"/>
                  </a:cubicBezTo>
                  <a:cubicBezTo>
                    <a:pt x="21" y="86"/>
                    <a:pt x="20" y="105"/>
                    <a:pt x="21" y="124"/>
                  </a:cubicBezTo>
                  <a:cubicBezTo>
                    <a:pt x="21" y="127"/>
                    <a:pt x="27" y="132"/>
                    <a:pt x="30" y="133"/>
                  </a:cubicBezTo>
                  <a:cubicBezTo>
                    <a:pt x="57" y="137"/>
                    <a:pt x="69" y="130"/>
                    <a:pt x="83" y="107"/>
                  </a:cubicBezTo>
                  <a:cubicBezTo>
                    <a:pt x="84" y="132"/>
                    <a:pt x="80" y="136"/>
                    <a:pt x="56" y="136"/>
                  </a:cubicBezTo>
                  <a:cubicBezTo>
                    <a:pt x="38" y="136"/>
                    <a:pt x="19" y="136"/>
                    <a:pt x="0" y="136"/>
                  </a:cubicBezTo>
                  <a:cubicBezTo>
                    <a:pt x="12" y="124"/>
                    <a:pt x="12" y="14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1" name="Freeform 47">
              <a:extLst>
                <a:ext uri="{FF2B5EF4-FFF2-40B4-BE49-F238E27FC236}">
                  <a16:creationId xmlns:a16="http://schemas.microsoft.com/office/drawing/2014/main" id="{C24305DE-C2C6-4914-B4CE-C74DB633C5FA}"/>
                </a:ext>
              </a:extLst>
            </p:cNvPr>
            <p:cNvSpPr>
              <a:spLocks/>
            </p:cNvSpPr>
            <p:nvPr/>
          </p:nvSpPr>
          <p:spPr bwMode="auto">
            <a:xfrm>
              <a:off x="9396413" y="4662488"/>
              <a:ext cx="296863" cy="484188"/>
            </a:xfrm>
            <a:custGeom>
              <a:avLst/>
              <a:gdLst>
                <a:gd name="T0" fmla="*/ 9 w 90"/>
                <a:gd name="T1" fmla="*/ 138 h 147"/>
                <a:gd name="T2" fmla="*/ 4 w 90"/>
                <a:gd name="T3" fmla="*/ 106 h 147"/>
                <a:gd name="T4" fmla="*/ 7 w 90"/>
                <a:gd name="T5" fmla="*/ 105 h 147"/>
                <a:gd name="T6" fmla="*/ 17 w 90"/>
                <a:gd name="T7" fmla="*/ 124 h 147"/>
                <a:gd name="T8" fmla="*/ 54 w 90"/>
                <a:gd name="T9" fmla="*/ 137 h 147"/>
                <a:gd name="T10" fmla="*/ 72 w 90"/>
                <a:gd name="T11" fmla="*/ 117 h 147"/>
                <a:gd name="T12" fmla="*/ 57 w 90"/>
                <a:gd name="T13" fmla="*/ 84 h 147"/>
                <a:gd name="T14" fmla="*/ 27 w 90"/>
                <a:gd name="T15" fmla="*/ 68 h 147"/>
                <a:gd name="T16" fmla="*/ 8 w 90"/>
                <a:gd name="T17" fmla="*/ 26 h 147"/>
                <a:gd name="T18" fmla="*/ 53 w 90"/>
                <a:gd name="T19" fmla="*/ 5 h 147"/>
                <a:gd name="T20" fmla="*/ 78 w 90"/>
                <a:gd name="T21" fmla="*/ 10 h 147"/>
                <a:gd name="T22" fmla="*/ 79 w 90"/>
                <a:gd name="T23" fmla="*/ 34 h 147"/>
                <a:gd name="T24" fmla="*/ 76 w 90"/>
                <a:gd name="T25" fmla="*/ 34 h 147"/>
                <a:gd name="T26" fmla="*/ 67 w 90"/>
                <a:gd name="T27" fmla="*/ 20 h 147"/>
                <a:gd name="T28" fmla="*/ 31 w 90"/>
                <a:gd name="T29" fmla="*/ 10 h 147"/>
                <a:gd name="T30" fmla="*/ 16 w 90"/>
                <a:gd name="T31" fmla="*/ 37 h 147"/>
                <a:gd name="T32" fmla="*/ 30 w 90"/>
                <a:gd name="T33" fmla="*/ 56 h 147"/>
                <a:gd name="T34" fmla="*/ 65 w 90"/>
                <a:gd name="T35" fmla="*/ 74 h 147"/>
                <a:gd name="T36" fmla="*/ 81 w 90"/>
                <a:gd name="T37" fmla="*/ 122 h 147"/>
                <a:gd name="T38" fmla="*/ 33 w 90"/>
                <a:gd name="T39" fmla="*/ 141 h 147"/>
                <a:gd name="T40" fmla="*/ 9 w 90"/>
                <a:gd name="T41" fmla="*/ 138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0" h="147">
                  <a:moveTo>
                    <a:pt x="9" y="138"/>
                  </a:moveTo>
                  <a:cubicBezTo>
                    <a:pt x="8" y="129"/>
                    <a:pt x="6" y="118"/>
                    <a:pt x="4" y="106"/>
                  </a:cubicBezTo>
                  <a:cubicBezTo>
                    <a:pt x="5" y="106"/>
                    <a:pt x="6" y="106"/>
                    <a:pt x="7" y="105"/>
                  </a:cubicBezTo>
                  <a:cubicBezTo>
                    <a:pt x="10" y="112"/>
                    <a:pt x="13" y="118"/>
                    <a:pt x="17" y="124"/>
                  </a:cubicBezTo>
                  <a:cubicBezTo>
                    <a:pt x="26" y="137"/>
                    <a:pt x="40" y="142"/>
                    <a:pt x="54" y="137"/>
                  </a:cubicBezTo>
                  <a:cubicBezTo>
                    <a:pt x="62" y="135"/>
                    <a:pt x="70" y="125"/>
                    <a:pt x="72" y="117"/>
                  </a:cubicBezTo>
                  <a:cubicBezTo>
                    <a:pt x="77" y="103"/>
                    <a:pt x="71" y="91"/>
                    <a:pt x="57" y="84"/>
                  </a:cubicBezTo>
                  <a:cubicBezTo>
                    <a:pt x="47" y="78"/>
                    <a:pt x="37" y="73"/>
                    <a:pt x="27" y="68"/>
                  </a:cubicBezTo>
                  <a:cubicBezTo>
                    <a:pt x="7" y="57"/>
                    <a:pt x="0" y="43"/>
                    <a:pt x="8" y="26"/>
                  </a:cubicBezTo>
                  <a:cubicBezTo>
                    <a:pt x="15" y="8"/>
                    <a:pt x="34" y="0"/>
                    <a:pt x="53" y="5"/>
                  </a:cubicBezTo>
                  <a:cubicBezTo>
                    <a:pt x="61" y="7"/>
                    <a:pt x="68" y="8"/>
                    <a:pt x="78" y="10"/>
                  </a:cubicBezTo>
                  <a:cubicBezTo>
                    <a:pt x="78" y="17"/>
                    <a:pt x="78" y="25"/>
                    <a:pt x="79" y="34"/>
                  </a:cubicBezTo>
                  <a:cubicBezTo>
                    <a:pt x="78" y="34"/>
                    <a:pt x="77" y="34"/>
                    <a:pt x="76" y="34"/>
                  </a:cubicBezTo>
                  <a:cubicBezTo>
                    <a:pt x="73" y="30"/>
                    <a:pt x="70" y="25"/>
                    <a:pt x="67" y="20"/>
                  </a:cubicBezTo>
                  <a:cubicBezTo>
                    <a:pt x="59" y="10"/>
                    <a:pt x="43" y="5"/>
                    <a:pt x="31" y="10"/>
                  </a:cubicBezTo>
                  <a:cubicBezTo>
                    <a:pt x="18" y="15"/>
                    <a:pt x="13" y="25"/>
                    <a:pt x="16" y="37"/>
                  </a:cubicBezTo>
                  <a:cubicBezTo>
                    <a:pt x="18" y="44"/>
                    <a:pt x="24" y="52"/>
                    <a:pt x="30" y="56"/>
                  </a:cubicBezTo>
                  <a:cubicBezTo>
                    <a:pt x="41" y="63"/>
                    <a:pt x="53" y="67"/>
                    <a:pt x="65" y="74"/>
                  </a:cubicBezTo>
                  <a:cubicBezTo>
                    <a:pt x="83" y="85"/>
                    <a:pt x="90" y="105"/>
                    <a:pt x="81" y="122"/>
                  </a:cubicBezTo>
                  <a:cubicBezTo>
                    <a:pt x="73" y="140"/>
                    <a:pt x="54" y="147"/>
                    <a:pt x="33" y="141"/>
                  </a:cubicBezTo>
                  <a:cubicBezTo>
                    <a:pt x="26" y="139"/>
                    <a:pt x="19" y="139"/>
                    <a:pt x="9" y="1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2" name="Freeform 48">
              <a:extLst>
                <a:ext uri="{FF2B5EF4-FFF2-40B4-BE49-F238E27FC236}">
                  <a16:creationId xmlns:a16="http://schemas.microsoft.com/office/drawing/2014/main" id="{37380FB6-70DB-4A9F-8AB1-35DE7F84DBD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40426" y="4668838"/>
              <a:ext cx="280988" cy="458788"/>
            </a:xfrm>
            <a:custGeom>
              <a:avLst/>
              <a:gdLst>
                <a:gd name="T0" fmla="*/ 85 w 85"/>
                <a:gd name="T1" fmla="*/ 139 h 139"/>
                <a:gd name="T2" fmla="*/ 62 w 85"/>
                <a:gd name="T3" fmla="*/ 139 h 139"/>
                <a:gd name="T4" fmla="*/ 65 w 85"/>
                <a:gd name="T5" fmla="*/ 124 h 139"/>
                <a:gd name="T6" fmla="*/ 62 w 85"/>
                <a:gd name="T7" fmla="*/ 108 h 139"/>
                <a:gd name="T8" fmla="*/ 26 w 85"/>
                <a:gd name="T9" fmla="*/ 88 h 139"/>
                <a:gd name="T10" fmla="*/ 22 w 85"/>
                <a:gd name="T11" fmla="*/ 90 h 139"/>
                <a:gd name="T12" fmla="*/ 20 w 85"/>
                <a:gd name="T13" fmla="*/ 139 h 139"/>
                <a:gd name="T14" fmla="*/ 0 w 85"/>
                <a:gd name="T15" fmla="*/ 139 h 139"/>
                <a:gd name="T16" fmla="*/ 8 w 85"/>
                <a:gd name="T17" fmla="*/ 116 h 139"/>
                <a:gd name="T18" fmla="*/ 35 w 85"/>
                <a:gd name="T19" fmla="*/ 12 h 139"/>
                <a:gd name="T20" fmla="*/ 44 w 85"/>
                <a:gd name="T21" fmla="*/ 0 h 139"/>
                <a:gd name="T22" fmla="*/ 48 w 85"/>
                <a:gd name="T23" fmla="*/ 1 h 139"/>
                <a:gd name="T24" fmla="*/ 74 w 85"/>
                <a:gd name="T25" fmla="*/ 107 h 139"/>
                <a:gd name="T26" fmla="*/ 85 w 85"/>
                <a:gd name="T27" fmla="*/ 139 h 139"/>
                <a:gd name="T28" fmla="*/ 57 w 85"/>
                <a:gd name="T29" fmla="*/ 84 h 139"/>
                <a:gd name="T30" fmla="*/ 41 w 85"/>
                <a:gd name="T31" fmla="*/ 21 h 139"/>
                <a:gd name="T32" fmla="*/ 39 w 85"/>
                <a:gd name="T33" fmla="*/ 21 h 139"/>
                <a:gd name="T34" fmla="*/ 23 w 85"/>
                <a:gd name="T35" fmla="*/ 84 h 139"/>
                <a:gd name="T36" fmla="*/ 57 w 85"/>
                <a:gd name="T37" fmla="*/ 84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5" h="139">
                  <a:moveTo>
                    <a:pt x="85" y="139"/>
                  </a:moveTo>
                  <a:cubicBezTo>
                    <a:pt x="79" y="139"/>
                    <a:pt x="70" y="139"/>
                    <a:pt x="62" y="139"/>
                  </a:cubicBezTo>
                  <a:cubicBezTo>
                    <a:pt x="63" y="134"/>
                    <a:pt x="65" y="129"/>
                    <a:pt x="65" y="124"/>
                  </a:cubicBezTo>
                  <a:cubicBezTo>
                    <a:pt x="65" y="119"/>
                    <a:pt x="63" y="114"/>
                    <a:pt x="62" y="108"/>
                  </a:cubicBezTo>
                  <a:cubicBezTo>
                    <a:pt x="58" y="89"/>
                    <a:pt x="45" y="82"/>
                    <a:pt x="26" y="88"/>
                  </a:cubicBezTo>
                  <a:cubicBezTo>
                    <a:pt x="25" y="89"/>
                    <a:pt x="23" y="89"/>
                    <a:pt x="22" y="90"/>
                  </a:cubicBezTo>
                  <a:cubicBezTo>
                    <a:pt x="15" y="97"/>
                    <a:pt x="13" y="130"/>
                    <a:pt x="20" y="139"/>
                  </a:cubicBezTo>
                  <a:cubicBezTo>
                    <a:pt x="12" y="139"/>
                    <a:pt x="5" y="139"/>
                    <a:pt x="0" y="139"/>
                  </a:cubicBezTo>
                  <a:cubicBezTo>
                    <a:pt x="2" y="131"/>
                    <a:pt x="6" y="124"/>
                    <a:pt x="8" y="116"/>
                  </a:cubicBezTo>
                  <a:cubicBezTo>
                    <a:pt x="17" y="82"/>
                    <a:pt x="26" y="47"/>
                    <a:pt x="35" y="12"/>
                  </a:cubicBezTo>
                  <a:cubicBezTo>
                    <a:pt x="37" y="7"/>
                    <a:pt x="41" y="4"/>
                    <a:pt x="44" y="0"/>
                  </a:cubicBezTo>
                  <a:cubicBezTo>
                    <a:pt x="46" y="0"/>
                    <a:pt x="47" y="1"/>
                    <a:pt x="48" y="1"/>
                  </a:cubicBezTo>
                  <a:cubicBezTo>
                    <a:pt x="57" y="36"/>
                    <a:pt x="65" y="72"/>
                    <a:pt x="74" y="107"/>
                  </a:cubicBezTo>
                  <a:cubicBezTo>
                    <a:pt x="77" y="118"/>
                    <a:pt x="81" y="128"/>
                    <a:pt x="85" y="139"/>
                  </a:cubicBezTo>
                  <a:close/>
                  <a:moveTo>
                    <a:pt x="57" y="84"/>
                  </a:moveTo>
                  <a:cubicBezTo>
                    <a:pt x="52" y="62"/>
                    <a:pt x="47" y="41"/>
                    <a:pt x="41" y="21"/>
                  </a:cubicBezTo>
                  <a:cubicBezTo>
                    <a:pt x="40" y="21"/>
                    <a:pt x="40" y="21"/>
                    <a:pt x="39" y="21"/>
                  </a:cubicBezTo>
                  <a:cubicBezTo>
                    <a:pt x="33" y="42"/>
                    <a:pt x="28" y="63"/>
                    <a:pt x="23" y="84"/>
                  </a:cubicBezTo>
                  <a:cubicBezTo>
                    <a:pt x="34" y="84"/>
                    <a:pt x="45" y="84"/>
                    <a:pt x="57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3" name="Freeform 49">
              <a:extLst>
                <a:ext uri="{FF2B5EF4-FFF2-40B4-BE49-F238E27FC236}">
                  <a16:creationId xmlns:a16="http://schemas.microsoft.com/office/drawing/2014/main" id="{96433B46-9227-4E01-8761-8786E6080035}"/>
                </a:ext>
              </a:extLst>
            </p:cNvPr>
            <p:cNvSpPr>
              <a:spLocks/>
            </p:cNvSpPr>
            <p:nvPr/>
          </p:nvSpPr>
          <p:spPr bwMode="auto">
            <a:xfrm>
              <a:off x="7272338" y="4681538"/>
              <a:ext cx="265113" cy="455613"/>
            </a:xfrm>
            <a:custGeom>
              <a:avLst/>
              <a:gdLst>
                <a:gd name="T0" fmla="*/ 0 w 80"/>
                <a:gd name="T1" fmla="*/ 0 h 138"/>
                <a:gd name="T2" fmla="*/ 22 w 80"/>
                <a:gd name="T3" fmla="*/ 0 h 138"/>
                <a:gd name="T4" fmla="*/ 17 w 80"/>
                <a:gd name="T5" fmla="*/ 16 h 138"/>
                <a:gd name="T6" fmla="*/ 17 w 80"/>
                <a:gd name="T7" fmla="*/ 106 h 138"/>
                <a:gd name="T8" fmla="*/ 37 w 80"/>
                <a:gd name="T9" fmla="*/ 132 h 138"/>
                <a:gd name="T10" fmla="*/ 69 w 80"/>
                <a:gd name="T11" fmla="*/ 114 h 138"/>
                <a:gd name="T12" fmla="*/ 72 w 80"/>
                <a:gd name="T13" fmla="*/ 96 h 138"/>
                <a:gd name="T14" fmla="*/ 72 w 80"/>
                <a:gd name="T15" fmla="*/ 20 h 138"/>
                <a:gd name="T16" fmla="*/ 66 w 80"/>
                <a:gd name="T17" fmla="*/ 0 h 138"/>
                <a:gd name="T18" fmla="*/ 80 w 80"/>
                <a:gd name="T19" fmla="*/ 0 h 138"/>
                <a:gd name="T20" fmla="*/ 75 w 80"/>
                <a:gd name="T21" fmla="*/ 20 h 138"/>
                <a:gd name="T22" fmla="*/ 75 w 80"/>
                <a:gd name="T23" fmla="*/ 103 h 138"/>
                <a:gd name="T24" fmla="*/ 42 w 80"/>
                <a:gd name="T25" fmla="*/ 137 h 138"/>
                <a:gd name="T26" fmla="*/ 5 w 80"/>
                <a:gd name="T27" fmla="*/ 105 h 138"/>
                <a:gd name="T28" fmla="*/ 4 w 80"/>
                <a:gd name="T29" fmla="*/ 20 h 138"/>
                <a:gd name="T30" fmla="*/ 0 w 80"/>
                <a:gd name="T31" fmla="*/ 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0" h="138">
                  <a:moveTo>
                    <a:pt x="0" y="0"/>
                  </a:moveTo>
                  <a:cubicBezTo>
                    <a:pt x="6" y="0"/>
                    <a:pt x="15" y="0"/>
                    <a:pt x="22" y="0"/>
                  </a:cubicBezTo>
                  <a:cubicBezTo>
                    <a:pt x="20" y="6"/>
                    <a:pt x="17" y="11"/>
                    <a:pt x="17" y="16"/>
                  </a:cubicBezTo>
                  <a:cubicBezTo>
                    <a:pt x="17" y="46"/>
                    <a:pt x="17" y="76"/>
                    <a:pt x="17" y="106"/>
                  </a:cubicBezTo>
                  <a:cubicBezTo>
                    <a:pt x="17" y="120"/>
                    <a:pt x="23" y="129"/>
                    <a:pt x="37" y="132"/>
                  </a:cubicBezTo>
                  <a:cubicBezTo>
                    <a:pt x="49" y="135"/>
                    <a:pt x="65" y="126"/>
                    <a:pt x="69" y="114"/>
                  </a:cubicBezTo>
                  <a:cubicBezTo>
                    <a:pt x="71" y="108"/>
                    <a:pt x="72" y="102"/>
                    <a:pt x="72" y="96"/>
                  </a:cubicBezTo>
                  <a:cubicBezTo>
                    <a:pt x="72" y="71"/>
                    <a:pt x="72" y="45"/>
                    <a:pt x="72" y="20"/>
                  </a:cubicBezTo>
                  <a:cubicBezTo>
                    <a:pt x="72" y="13"/>
                    <a:pt x="68" y="7"/>
                    <a:pt x="66" y="0"/>
                  </a:cubicBezTo>
                  <a:cubicBezTo>
                    <a:pt x="70" y="0"/>
                    <a:pt x="76" y="0"/>
                    <a:pt x="80" y="0"/>
                  </a:cubicBezTo>
                  <a:cubicBezTo>
                    <a:pt x="78" y="7"/>
                    <a:pt x="75" y="14"/>
                    <a:pt x="75" y="20"/>
                  </a:cubicBezTo>
                  <a:cubicBezTo>
                    <a:pt x="74" y="48"/>
                    <a:pt x="75" y="75"/>
                    <a:pt x="75" y="103"/>
                  </a:cubicBezTo>
                  <a:cubicBezTo>
                    <a:pt x="74" y="123"/>
                    <a:pt x="62" y="136"/>
                    <a:pt x="42" y="137"/>
                  </a:cubicBezTo>
                  <a:cubicBezTo>
                    <a:pt x="20" y="138"/>
                    <a:pt x="6" y="127"/>
                    <a:pt x="5" y="105"/>
                  </a:cubicBezTo>
                  <a:cubicBezTo>
                    <a:pt x="4" y="77"/>
                    <a:pt x="5" y="49"/>
                    <a:pt x="4" y="20"/>
                  </a:cubicBezTo>
                  <a:cubicBezTo>
                    <a:pt x="4" y="13"/>
                    <a:pt x="2" y="7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4" name="Freeform 50">
              <a:extLst>
                <a:ext uri="{FF2B5EF4-FFF2-40B4-BE49-F238E27FC236}">
                  <a16:creationId xmlns:a16="http://schemas.microsoft.com/office/drawing/2014/main" id="{FD530235-AF42-4210-8FB2-0D296A8DCA14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3151" y="4681538"/>
              <a:ext cx="285750" cy="446088"/>
            </a:xfrm>
            <a:custGeom>
              <a:avLst/>
              <a:gdLst>
                <a:gd name="T0" fmla="*/ 65 w 87"/>
                <a:gd name="T1" fmla="*/ 43 h 135"/>
                <a:gd name="T2" fmla="*/ 65 w 87"/>
                <a:gd name="T3" fmla="*/ 82 h 135"/>
                <a:gd name="T4" fmla="*/ 47 w 87"/>
                <a:gd name="T5" fmla="*/ 66 h 135"/>
                <a:gd name="T6" fmla="*/ 19 w 87"/>
                <a:gd name="T7" fmla="*/ 66 h 135"/>
                <a:gd name="T8" fmla="*/ 25 w 87"/>
                <a:gd name="T9" fmla="*/ 135 h 135"/>
                <a:gd name="T10" fmla="*/ 0 w 87"/>
                <a:gd name="T11" fmla="*/ 135 h 135"/>
                <a:gd name="T12" fmla="*/ 7 w 87"/>
                <a:gd name="T13" fmla="*/ 120 h 135"/>
                <a:gd name="T14" fmla="*/ 7 w 87"/>
                <a:gd name="T15" fmla="*/ 16 h 135"/>
                <a:gd name="T16" fmla="*/ 1 w 87"/>
                <a:gd name="T17" fmla="*/ 0 h 135"/>
                <a:gd name="T18" fmla="*/ 78 w 87"/>
                <a:gd name="T19" fmla="*/ 0 h 135"/>
                <a:gd name="T20" fmla="*/ 87 w 87"/>
                <a:gd name="T21" fmla="*/ 26 h 135"/>
                <a:gd name="T22" fmla="*/ 31 w 87"/>
                <a:gd name="T23" fmla="*/ 3 h 135"/>
                <a:gd name="T24" fmla="*/ 20 w 87"/>
                <a:gd name="T25" fmla="*/ 12 h 135"/>
                <a:gd name="T26" fmla="*/ 20 w 87"/>
                <a:gd name="T27" fmla="*/ 60 h 135"/>
                <a:gd name="T28" fmla="*/ 65 w 87"/>
                <a:gd name="T29" fmla="*/ 43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7" h="135">
                  <a:moveTo>
                    <a:pt x="65" y="43"/>
                  </a:moveTo>
                  <a:cubicBezTo>
                    <a:pt x="65" y="59"/>
                    <a:pt x="65" y="71"/>
                    <a:pt x="65" y="82"/>
                  </a:cubicBezTo>
                  <a:cubicBezTo>
                    <a:pt x="60" y="77"/>
                    <a:pt x="55" y="69"/>
                    <a:pt x="47" y="66"/>
                  </a:cubicBezTo>
                  <a:cubicBezTo>
                    <a:pt x="40" y="63"/>
                    <a:pt x="30" y="66"/>
                    <a:pt x="19" y="66"/>
                  </a:cubicBezTo>
                  <a:cubicBezTo>
                    <a:pt x="23" y="89"/>
                    <a:pt x="13" y="113"/>
                    <a:pt x="25" y="135"/>
                  </a:cubicBezTo>
                  <a:cubicBezTo>
                    <a:pt x="18" y="135"/>
                    <a:pt x="8" y="135"/>
                    <a:pt x="0" y="135"/>
                  </a:cubicBezTo>
                  <a:cubicBezTo>
                    <a:pt x="3" y="130"/>
                    <a:pt x="7" y="125"/>
                    <a:pt x="7" y="120"/>
                  </a:cubicBezTo>
                  <a:cubicBezTo>
                    <a:pt x="8" y="85"/>
                    <a:pt x="8" y="51"/>
                    <a:pt x="7" y="16"/>
                  </a:cubicBezTo>
                  <a:cubicBezTo>
                    <a:pt x="7" y="11"/>
                    <a:pt x="3" y="5"/>
                    <a:pt x="1" y="0"/>
                  </a:cubicBezTo>
                  <a:cubicBezTo>
                    <a:pt x="25" y="0"/>
                    <a:pt x="51" y="0"/>
                    <a:pt x="78" y="0"/>
                  </a:cubicBezTo>
                  <a:cubicBezTo>
                    <a:pt x="81" y="9"/>
                    <a:pt x="84" y="17"/>
                    <a:pt x="87" y="26"/>
                  </a:cubicBezTo>
                  <a:cubicBezTo>
                    <a:pt x="72" y="6"/>
                    <a:pt x="53" y="0"/>
                    <a:pt x="31" y="3"/>
                  </a:cubicBezTo>
                  <a:cubicBezTo>
                    <a:pt x="27" y="3"/>
                    <a:pt x="20" y="8"/>
                    <a:pt x="20" y="12"/>
                  </a:cubicBezTo>
                  <a:cubicBezTo>
                    <a:pt x="19" y="28"/>
                    <a:pt x="20" y="44"/>
                    <a:pt x="20" y="60"/>
                  </a:cubicBezTo>
                  <a:cubicBezTo>
                    <a:pt x="48" y="65"/>
                    <a:pt x="57" y="62"/>
                    <a:pt x="65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5" name="Freeform 51">
              <a:extLst>
                <a:ext uri="{FF2B5EF4-FFF2-40B4-BE49-F238E27FC236}">
                  <a16:creationId xmlns:a16="http://schemas.microsoft.com/office/drawing/2014/main" id="{276EEE87-5668-4EA9-95B6-42201DE52B1D}"/>
                </a:ext>
              </a:extLst>
            </p:cNvPr>
            <p:cNvSpPr>
              <a:spLocks/>
            </p:cNvSpPr>
            <p:nvPr/>
          </p:nvSpPr>
          <p:spPr bwMode="auto">
            <a:xfrm>
              <a:off x="8337551" y="4681538"/>
              <a:ext cx="263525" cy="446088"/>
            </a:xfrm>
            <a:custGeom>
              <a:avLst/>
              <a:gdLst>
                <a:gd name="T0" fmla="*/ 66 w 80"/>
                <a:gd name="T1" fmla="*/ 0 h 135"/>
                <a:gd name="T2" fmla="*/ 80 w 80"/>
                <a:gd name="T3" fmla="*/ 0 h 135"/>
                <a:gd name="T4" fmla="*/ 64 w 80"/>
                <a:gd name="T5" fmla="*/ 53 h 135"/>
                <a:gd name="T6" fmla="*/ 38 w 80"/>
                <a:gd name="T7" fmla="*/ 135 h 135"/>
                <a:gd name="T8" fmla="*/ 28 w 80"/>
                <a:gd name="T9" fmla="*/ 101 h 135"/>
                <a:gd name="T10" fmla="*/ 8 w 80"/>
                <a:gd name="T11" fmla="*/ 20 h 135"/>
                <a:gd name="T12" fmla="*/ 0 w 80"/>
                <a:gd name="T13" fmla="*/ 0 h 135"/>
                <a:gd name="T14" fmla="*/ 22 w 80"/>
                <a:gd name="T15" fmla="*/ 0 h 135"/>
                <a:gd name="T16" fmla="*/ 20 w 80"/>
                <a:gd name="T17" fmla="*/ 15 h 135"/>
                <a:gd name="T18" fmla="*/ 42 w 80"/>
                <a:gd name="T19" fmla="*/ 105 h 135"/>
                <a:gd name="T20" fmla="*/ 46 w 80"/>
                <a:gd name="T21" fmla="*/ 94 h 135"/>
                <a:gd name="T22" fmla="*/ 67 w 80"/>
                <a:gd name="T23" fmla="*/ 19 h 135"/>
                <a:gd name="T24" fmla="*/ 66 w 80"/>
                <a:gd name="T25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0" h="135">
                  <a:moveTo>
                    <a:pt x="66" y="0"/>
                  </a:moveTo>
                  <a:cubicBezTo>
                    <a:pt x="70" y="0"/>
                    <a:pt x="77" y="0"/>
                    <a:pt x="80" y="0"/>
                  </a:cubicBezTo>
                  <a:cubicBezTo>
                    <a:pt x="75" y="17"/>
                    <a:pt x="69" y="35"/>
                    <a:pt x="64" y="53"/>
                  </a:cubicBezTo>
                  <a:cubicBezTo>
                    <a:pt x="56" y="80"/>
                    <a:pt x="49" y="107"/>
                    <a:pt x="38" y="135"/>
                  </a:cubicBezTo>
                  <a:cubicBezTo>
                    <a:pt x="35" y="123"/>
                    <a:pt x="31" y="112"/>
                    <a:pt x="28" y="101"/>
                  </a:cubicBezTo>
                  <a:cubicBezTo>
                    <a:pt x="22" y="74"/>
                    <a:pt x="15" y="47"/>
                    <a:pt x="8" y="20"/>
                  </a:cubicBezTo>
                  <a:cubicBezTo>
                    <a:pt x="7" y="13"/>
                    <a:pt x="3" y="7"/>
                    <a:pt x="0" y="0"/>
                  </a:cubicBezTo>
                  <a:cubicBezTo>
                    <a:pt x="7" y="0"/>
                    <a:pt x="16" y="0"/>
                    <a:pt x="22" y="0"/>
                  </a:cubicBezTo>
                  <a:cubicBezTo>
                    <a:pt x="22" y="5"/>
                    <a:pt x="19" y="11"/>
                    <a:pt x="20" y="15"/>
                  </a:cubicBezTo>
                  <a:cubicBezTo>
                    <a:pt x="27" y="44"/>
                    <a:pt x="34" y="73"/>
                    <a:pt x="42" y="105"/>
                  </a:cubicBezTo>
                  <a:cubicBezTo>
                    <a:pt x="44" y="99"/>
                    <a:pt x="46" y="97"/>
                    <a:pt x="46" y="94"/>
                  </a:cubicBezTo>
                  <a:cubicBezTo>
                    <a:pt x="53" y="69"/>
                    <a:pt x="61" y="44"/>
                    <a:pt x="67" y="19"/>
                  </a:cubicBezTo>
                  <a:cubicBezTo>
                    <a:pt x="68" y="14"/>
                    <a:pt x="66" y="7"/>
                    <a:pt x="6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6" name="Freeform 52">
              <a:extLst>
                <a:ext uri="{FF2B5EF4-FFF2-40B4-BE49-F238E27FC236}">
                  <a16:creationId xmlns:a16="http://schemas.microsoft.com/office/drawing/2014/main" id="{0B922195-2E26-4E7B-9DCD-7FA1FF30EAC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38751" y="4681538"/>
              <a:ext cx="260350" cy="452438"/>
            </a:xfrm>
            <a:custGeom>
              <a:avLst/>
              <a:gdLst>
                <a:gd name="T0" fmla="*/ 0 w 79"/>
                <a:gd name="T1" fmla="*/ 0 h 137"/>
                <a:gd name="T2" fmla="*/ 22 w 79"/>
                <a:gd name="T3" fmla="*/ 0 h 137"/>
                <a:gd name="T4" fmla="*/ 17 w 79"/>
                <a:gd name="T5" fmla="*/ 18 h 137"/>
                <a:gd name="T6" fmla="*/ 17 w 79"/>
                <a:gd name="T7" fmla="*/ 103 h 137"/>
                <a:gd name="T8" fmla="*/ 40 w 79"/>
                <a:gd name="T9" fmla="*/ 132 h 137"/>
                <a:gd name="T10" fmla="*/ 71 w 79"/>
                <a:gd name="T11" fmla="*/ 106 h 137"/>
                <a:gd name="T12" fmla="*/ 71 w 79"/>
                <a:gd name="T13" fmla="*/ 12 h 137"/>
                <a:gd name="T14" fmla="*/ 64 w 79"/>
                <a:gd name="T15" fmla="*/ 0 h 137"/>
                <a:gd name="T16" fmla="*/ 79 w 79"/>
                <a:gd name="T17" fmla="*/ 0 h 137"/>
                <a:gd name="T18" fmla="*/ 74 w 79"/>
                <a:gd name="T19" fmla="*/ 22 h 137"/>
                <a:gd name="T20" fmla="*/ 74 w 79"/>
                <a:gd name="T21" fmla="*/ 103 h 137"/>
                <a:gd name="T22" fmla="*/ 39 w 79"/>
                <a:gd name="T23" fmla="*/ 137 h 137"/>
                <a:gd name="T24" fmla="*/ 5 w 79"/>
                <a:gd name="T25" fmla="*/ 103 h 137"/>
                <a:gd name="T26" fmla="*/ 4 w 79"/>
                <a:gd name="T27" fmla="*/ 19 h 137"/>
                <a:gd name="T28" fmla="*/ 0 w 79"/>
                <a:gd name="T29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" h="137">
                  <a:moveTo>
                    <a:pt x="0" y="0"/>
                  </a:moveTo>
                  <a:cubicBezTo>
                    <a:pt x="7" y="0"/>
                    <a:pt x="15" y="0"/>
                    <a:pt x="22" y="0"/>
                  </a:cubicBezTo>
                  <a:cubicBezTo>
                    <a:pt x="20" y="6"/>
                    <a:pt x="17" y="12"/>
                    <a:pt x="17" y="18"/>
                  </a:cubicBezTo>
                  <a:cubicBezTo>
                    <a:pt x="16" y="47"/>
                    <a:pt x="16" y="75"/>
                    <a:pt x="17" y="103"/>
                  </a:cubicBezTo>
                  <a:cubicBezTo>
                    <a:pt x="17" y="122"/>
                    <a:pt x="24" y="131"/>
                    <a:pt x="40" y="132"/>
                  </a:cubicBezTo>
                  <a:cubicBezTo>
                    <a:pt x="55" y="133"/>
                    <a:pt x="70" y="122"/>
                    <a:pt x="71" y="106"/>
                  </a:cubicBezTo>
                  <a:cubicBezTo>
                    <a:pt x="72" y="75"/>
                    <a:pt x="71" y="43"/>
                    <a:pt x="71" y="12"/>
                  </a:cubicBezTo>
                  <a:cubicBezTo>
                    <a:pt x="71" y="8"/>
                    <a:pt x="66" y="4"/>
                    <a:pt x="64" y="0"/>
                  </a:cubicBezTo>
                  <a:cubicBezTo>
                    <a:pt x="69" y="0"/>
                    <a:pt x="75" y="0"/>
                    <a:pt x="79" y="0"/>
                  </a:cubicBezTo>
                  <a:cubicBezTo>
                    <a:pt x="78" y="7"/>
                    <a:pt x="74" y="15"/>
                    <a:pt x="74" y="22"/>
                  </a:cubicBezTo>
                  <a:cubicBezTo>
                    <a:pt x="74" y="49"/>
                    <a:pt x="74" y="76"/>
                    <a:pt x="74" y="103"/>
                  </a:cubicBezTo>
                  <a:cubicBezTo>
                    <a:pt x="74" y="124"/>
                    <a:pt x="59" y="137"/>
                    <a:pt x="39" y="137"/>
                  </a:cubicBezTo>
                  <a:cubicBezTo>
                    <a:pt x="17" y="137"/>
                    <a:pt x="5" y="126"/>
                    <a:pt x="5" y="103"/>
                  </a:cubicBezTo>
                  <a:cubicBezTo>
                    <a:pt x="5" y="75"/>
                    <a:pt x="5" y="47"/>
                    <a:pt x="4" y="19"/>
                  </a:cubicBezTo>
                  <a:cubicBezTo>
                    <a:pt x="4" y="13"/>
                    <a:pt x="1" y="7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7" name="Freeform 53">
              <a:extLst>
                <a:ext uri="{FF2B5EF4-FFF2-40B4-BE49-F238E27FC236}">
                  <a16:creationId xmlns:a16="http://schemas.microsoft.com/office/drawing/2014/main" id="{96EE90F5-1DA2-4460-B7A8-FB46DED843D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2376" y="4681538"/>
              <a:ext cx="288925" cy="442913"/>
            </a:xfrm>
            <a:custGeom>
              <a:avLst/>
              <a:gdLst>
                <a:gd name="T0" fmla="*/ 88 w 88"/>
                <a:gd name="T1" fmla="*/ 27 h 134"/>
                <a:gd name="T2" fmla="*/ 50 w 88"/>
                <a:gd name="T3" fmla="*/ 6 h 134"/>
                <a:gd name="T4" fmla="*/ 50 w 88"/>
                <a:gd name="T5" fmla="*/ 89 h 134"/>
                <a:gd name="T6" fmla="*/ 51 w 88"/>
                <a:gd name="T7" fmla="*/ 118 h 134"/>
                <a:gd name="T8" fmla="*/ 57 w 88"/>
                <a:gd name="T9" fmla="*/ 134 h 134"/>
                <a:gd name="T10" fmla="*/ 31 w 88"/>
                <a:gd name="T11" fmla="*/ 134 h 134"/>
                <a:gd name="T12" fmla="*/ 38 w 88"/>
                <a:gd name="T13" fmla="*/ 115 h 134"/>
                <a:gd name="T14" fmla="*/ 38 w 88"/>
                <a:gd name="T15" fmla="*/ 20 h 134"/>
                <a:gd name="T16" fmla="*/ 33 w 88"/>
                <a:gd name="T17" fmla="*/ 6 h 134"/>
                <a:gd name="T18" fmla="*/ 12 w 88"/>
                <a:gd name="T19" fmla="*/ 13 h 134"/>
                <a:gd name="T20" fmla="*/ 0 w 88"/>
                <a:gd name="T21" fmla="*/ 28 h 134"/>
                <a:gd name="T22" fmla="*/ 7 w 88"/>
                <a:gd name="T23" fmla="*/ 0 h 134"/>
                <a:gd name="T24" fmla="*/ 82 w 88"/>
                <a:gd name="T25" fmla="*/ 0 h 134"/>
                <a:gd name="T26" fmla="*/ 88 w 88"/>
                <a:gd name="T27" fmla="*/ 27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8" h="134">
                  <a:moveTo>
                    <a:pt x="88" y="27"/>
                  </a:moveTo>
                  <a:cubicBezTo>
                    <a:pt x="73" y="3"/>
                    <a:pt x="73" y="3"/>
                    <a:pt x="50" y="6"/>
                  </a:cubicBezTo>
                  <a:cubicBezTo>
                    <a:pt x="50" y="34"/>
                    <a:pt x="50" y="61"/>
                    <a:pt x="50" y="89"/>
                  </a:cubicBezTo>
                  <a:cubicBezTo>
                    <a:pt x="50" y="99"/>
                    <a:pt x="50" y="108"/>
                    <a:pt x="51" y="118"/>
                  </a:cubicBezTo>
                  <a:cubicBezTo>
                    <a:pt x="51" y="123"/>
                    <a:pt x="55" y="129"/>
                    <a:pt x="57" y="134"/>
                  </a:cubicBezTo>
                  <a:cubicBezTo>
                    <a:pt x="50" y="134"/>
                    <a:pt x="39" y="134"/>
                    <a:pt x="31" y="134"/>
                  </a:cubicBezTo>
                  <a:cubicBezTo>
                    <a:pt x="33" y="129"/>
                    <a:pt x="38" y="122"/>
                    <a:pt x="38" y="115"/>
                  </a:cubicBezTo>
                  <a:cubicBezTo>
                    <a:pt x="39" y="84"/>
                    <a:pt x="39" y="52"/>
                    <a:pt x="38" y="20"/>
                  </a:cubicBezTo>
                  <a:cubicBezTo>
                    <a:pt x="38" y="15"/>
                    <a:pt x="34" y="5"/>
                    <a:pt x="33" y="6"/>
                  </a:cubicBezTo>
                  <a:cubicBezTo>
                    <a:pt x="25" y="6"/>
                    <a:pt x="17" y="9"/>
                    <a:pt x="12" y="13"/>
                  </a:cubicBezTo>
                  <a:cubicBezTo>
                    <a:pt x="7" y="16"/>
                    <a:pt x="6" y="23"/>
                    <a:pt x="0" y="28"/>
                  </a:cubicBezTo>
                  <a:cubicBezTo>
                    <a:pt x="2" y="19"/>
                    <a:pt x="4" y="10"/>
                    <a:pt x="7" y="0"/>
                  </a:cubicBezTo>
                  <a:cubicBezTo>
                    <a:pt x="32" y="0"/>
                    <a:pt x="56" y="0"/>
                    <a:pt x="82" y="0"/>
                  </a:cubicBezTo>
                  <a:cubicBezTo>
                    <a:pt x="84" y="9"/>
                    <a:pt x="86" y="18"/>
                    <a:pt x="88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8" name="Freeform 54">
              <a:extLst>
                <a:ext uri="{FF2B5EF4-FFF2-40B4-BE49-F238E27FC236}">
                  <a16:creationId xmlns:a16="http://schemas.microsoft.com/office/drawing/2014/main" id="{70D56813-FD04-4071-AF22-9EF6C8C796F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77501" y="4681538"/>
              <a:ext cx="274638" cy="446088"/>
            </a:xfrm>
            <a:custGeom>
              <a:avLst/>
              <a:gdLst>
                <a:gd name="T0" fmla="*/ 62 w 83"/>
                <a:gd name="T1" fmla="*/ 135 h 135"/>
                <a:gd name="T2" fmla="*/ 28 w 83"/>
                <a:gd name="T3" fmla="*/ 135 h 135"/>
                <a:gd name="T4" fmla="*/ 36 w 83"/>
                <a:gd name="T5" fmla="*/ 115 h 135"/>
                <a:gd name="T6" fmla="*/ 0 w 83"/>
                <a:gd name="T7" fmla="*/ 0 h 135"/>
                <a:gd name="T8" fmla="*/ 21 w 83"/>
                <a:gd name="T9" fmla="*/ 0 h 135"/>
                <a:gd name="T10" fmla="*/ 43 w 83"/>
                <a:gd name="T11" fmla="*/ 71 h 135"/>
                <a:gd name="T12" fmla="*/ 63 w 83"/>
                <a:gd name="T13" fmla="*/ 0 h 135"/>
                <a:gd name="T14" fmla="*/ 83 w 83"/>
                <a:gd name="T15" fmla="*/ 0 h 135"/>
                <a:gd name="T16" fmla="*/ 62 w 83"/>
                <a:gd name="T17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" h="135">
                  <a:moveTo>
                    <a:pt x="62" y="135"/>
                  </a:moveTo>
                  <a:cubicBezTo>
                    <a:pt x="47" y="135"/>
                    <a:pt x="36" y="135"/>
                    <a:pt x="28" y="135"/>
                  </a:cubicBezTo>
                  <a:cubicBezTo>
                    <a:pt x="31" y="129"/>
                    <a:pt x="35" y="122"/>
                    <a:pt x="36" y="115"/>
                  </a:cubicBezTo>
                  <a:cubicBezTo>
                    <a:pt x="37" y="86"/>
                    <a:pt x="17" y="24"/>
                    <a:pt x="0" y="0"/>
                  </a:cubicBezTo>
                  <a:cubicBezTo>
                    <a:pt x="8" y="0"/>
                    <a:pt x="17" y="0"/>
                    <a:pt x="21" y="0"/>
                  </a:cubicBezTo>
                  <a:cubicBezTo>
                    <a:pt x="20" y="27"/>
                    <a:pt x="35" y="48"/>
                    <a:pt x="43" y="71"/>
                  </a:cubicBezTo>
                  <a:cubicBezTo>
                    <a:pt x="51" y="48"/>
                    <a:pt x="69" y="28"/>
                    <a:pt x="63" y="0"/>
                  </a:cubicBezTo>
                  <a:cubicBezTo>
                    <a:pt x="68" y="0"/>
                    <a:pt x="76" y="0"/>
                    <a:pt x="83" y="0"/>
                  </a:cubicBezTo>
                  <a:cubicBezTo>
                    <a:pt x="51" y="35"/>
                    <a:pt x="34" y="124"/>
                    <a:pt x="62" y="1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9" name="Freeform 55">
              <a:extLst>
                <a:ext uri="{FF2B5EF4-FFF2-40B4-BE49-F238E27FC236}">
                  <a16:creationId xmlns:a16="http://schemas.microsoft.com/office/drawing/2014/main" id="{DF437BF9-DBCB-46E5-BB98-E2EAFD632607}"/>
                </a:ext>
              </a:extLst>
            </p:cNvPr>
            <p:cNvSpPr>
              <a:spLocks/>
            </p:cNvSpPr>
            <p:nvPr/>
          </p:nvSpPr>
          <p:spPr bwMode="auto">
            <a:xfrm>
              <a:off x="9809163" y="4681538"/>
              <a:ext cx="203200" cy="442913"/>
            </a:xfrm>
            <a:custGeom>
              <a:avLst/>
              <a:gdLst>
                <a:gd name="T0" fmla="*/ 0 w 62"/>
                <a:gd name="T1" fmla="*/ 132 h 134"/>
                <a:gd name="T2" fmla="*/ 10 w 62"/>
                <a:gd name="T3" fmla="*/ 132 h 134"/>
                <a:gd name="T4" fmla="*/ 23 w 62"/>
                <a:gd name="T5" fmla="*/ 119 h 134"/>
                <a:gd name="T6" fmla="*/ 23 w 62"/>
                <a:gd name="T7" fmla="*/ 18 h 134"/>
                <a:gd name="T8" fmla="*/ 8 w 62"/>
                <a:gd name="T9" fmla="*/ 2 h 134"/>
                <a:gd name="T10" fmla="*/ 0 w 62"/>
                <a:gd name="T11" fmla="*/ 0 h 134"/>
                <a:gd name="T12" fmla="*/ 58 w 62"/>
                <a:gd name="T13" fmla="*/ 0 h 134"/>
                <a:gd name="T14" fmla="*/ 58 w 62"/>
                <a:gd name="T15" fmla="*/ 2 h 134"/>
                <a:gd name="T16" fmla="*/ 52 w 62"/>
                <a:gd name="T17" fmla="*/ 2 h 134"/>
                <a:gd name="T18" fmla="*/ 34 w 62"/>
                <a:gd name="T19" fmla="*/ 22 h 134"/>
                <a:gd name="T20" fmla="*/ 34 w 62"/>
                <a:gd name="T21" fmla="*/ 104 h 134"/>
                <a:gd name="T22" fmla="*/ 62 w 62"/>
                <a:gd name="T23" fmla="*/ 134 h 134"/>
                <a:gd name="T24" fmla="*/ 0 w 62"/>
                <a:gd name="T25" fmla="*/ 134 h 134"/>
                <a:gd name="T26" fmla="*/ 0 w 62"/>
                <a:gd name="T27" fmla="*/ 132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2" h="134">
                  <a:moveTo>
                    <a:pt x="0" y="132"/>
                  </a:moveTo>
                  <a:cubicBezTo>
                    <a:pt x="3" y="132"/>
                    <a:pt x="7" y="132"/>
                    <a:pt x="10" y="132"/>
                  </a:cubicBezTo>
                  <a:cubicBezTo>
                    <a:pt x="20" y="133"/>
                    <a:pt x="23" y="128"/>
                    <a:pt x="23" y="119"/>
                  </a:cubicBezTo>
                  <a:cubicBezTo>
                    <a:pt x="23" y="85"/>
                    <a:pt x="23" y="52"/>
                    <a:pt x="23" y="18"/>
                  </a:cubicBezTo>
                  <a:cubicBezTo>
                    <a:pt x="24" y="7"/>
                    <a:pt x="20" y="1"/>
                    <a:pt x="8" y="2"/>
                  </a:cubicBezTo>
                  <a:cubicBezTo>
                    <a:pt x="5" y="3"/>
                    <a:pt x="2" y="2"/>
                    <a:pt x="0" y="0"/>
                  </a:cubicBezTo>
                  <a:cubicBezTo>
                    <a:pt x="19" y="0"/>
                    <a:pt x="38" y="0"/>
                    <a:pt x="58" y="0"/>
                  </a:cubicBezTo>
                  <a:cubicBezTo>
                    <a:pt x="58" y="1"/>
                    <a:pt x="58" y="1"/>
                    <a:pt x="58" y="2"/>
                  </a:cubicBezTo>
                  <a:cubicBezTo>
                    <a:pt x="56" y="2"/>
                    <a:pt x="54" y="3"/>
                    <a:pt x="52" y="2"/>
                  </a:cubicBezTo>
                  <a:cubicBezTo>
                    <a:pt x="37" y="0"/>
                    <a:pt x="34" y="8"/>
                    <a:pt x="34" y="22"/>
                  </a:cubicBezTo>
                  <a:cubicBezTo>
                    <a:pt x="35" y="49"/>
                    <a:pt x="34" y="77"/>
                    <a:pt x="34" y="104"/>
                  </a:cubicBezTo>
                  <a:cubicBezTo>
                    <a:pt x="34" y="130"/>
                    <a:pt x="34" y="130"/>
                    <a:pt x="62" y="134"/>
                  </a:cubicBezTo>
                  <a:cubicBezTo>
                    <a:pt x="38" y="134"/>
                    <a:pt x="19" y="134"/>
                    <a:pt x="0" y="134"/>
                  </a:cubicBezTo>
                  <a:cubicBezTo>
                    <a:pt x="0" y="134"/>
                    <a:pt x="0" y="133"/>
                    <a:pt x="0" y="1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0" name="Freeform 56">
              <a:extLst>
                <a:ext uri="{FF2B5EF4-FFF2-40B4-BE49-F238E27FC236}">
                  <a16:creationId xmlns:a16="http://schemas.microsoft.com/office/drawing/2014/main" id="{7E6C5C00-A69F-4DE9-9142-4384877CCEE7}"/>
                </a:ext>
              </a:extLst>
            </p:cNvPr>
            <p:cNvSpPr>
              <a:spLocks/>
            </p:cNvSpPr>
            <p:nvPr/>
          </p:nvSpPr>
          <p:spPr bwMode="auto">
            <a:xfrm>
              <a:off x="8024813" y="4681538"/>
              <a:ext cx="184150" cy="446088"/>
            </a:xfrm>
            <a:custGeom>
              <a:avLst/>
              <a:gdLst>
                <a:gd name="T0" fmla="*/ 56 w 56"/>
                <a:gd name="T1" fmla="*/ 135 h 135"/>
                <a:gd name="T2" fmla="*/ 0 w 56"/>
                <a:gd name="T3" fmla="*/ 135 h 135"/>
                <a:gd name="T4" fmla="*/ 2 w 56"/>
                <a:gd name="T5" fmla="*/ 132 h 135"/>
                <a:gd name="T6" fmla="*/ 24 w 56"/>
                <a:gd name="T7" fmla="*/ 110 h 135"/>
                <a:gd name="T8" fmla="*/ 24 w 56"/>
                <a:gd name="T9" fmla="*/ 27 h 135"/>
                <a:gd name="T10" fmla="*/ 1 w 56"/>
                <a:gd name="T11" fmla="*/ 0 h 135"/>
                <a:gd name="T12" fmla="*/ 28 w 56"/>
                <a:gd name="T13" fmla="*/ 0 h 135"/>
                <a:gd name="T14" fmla="*/ 56 w 56"/>
                <a:gd name="T15" fmla="*/ 0 h 135"/>
                <a:gd name="T16" fmla="*/ 35 w 56"/>
                <a:gd name="T17" fmla="*/ 27 h 135"/>
                <a:gd name="T18" fmla="*/ 35 w 56"/>
                <a:gd name="T19" fmla="*/ 109 h 135"/>
                <a:gd name="T20" fmla="*/ 56 w 56"/>
                <a:gd name="T21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6" h="135">
                  <a:moveTo>
                    <a:pt x="56" y="135"/>
                  </a:moveTo>
                  <a:cubicBezTo>
                    <a:pt x="37" y="135"/>
                    <a:pt x="19" y="135"/>
                    <a:pt x="0" y="135"/>
                  </a:cubicBezTo>
                  <a:cubicBezTo>
                    <a:pt x="1" y="133"/>
                    <a:pt x="2" y="132"/>
                    <a:pt x="2" y="132"/>
                  </a:cubicBezTo>
                  <a:cubicBezTo>
                    <a:pt x="24" y="133"/>
                    <a:pt x="24" y="133"/>
                    <a:pt x="24" y="110"/>
                  </a:cubicBezTo>
                  <a:cubicBezTo>
                    <a:pt x="24" y="82"/>
                    <a:pt x="24" y="55"/>
                    <a:pt x="24" y="27"/>
                  </a:cubicBezTo>
                  <a:cubicBezTo>
                    <a:pt x="24" y="4"/>
                    <a:pt x="24" y="4"/>
                    <a:pt x="1" y="0"/>
                  </a:cubicBezTo>
                  <a:cubicBezTo>
                    <a:pt x="10" y="0"/>
                    <a:pt x="19" y="0"/>
                    <a:pt x="28" y="0"/>
                  </a:cubicBezTo>
                  <a:cubicBezTo>
                    <a:pt x="37" y="0"/>
                    <a:pt x="47" y="0"/>
                    <a:pt x="56" y="0"/>
                  </a:cubicBezTo>
                  <a:cubicBezTo>
                    <a:pt x="35" y="5"/>
                    <a:pt x="35" y="5"/>
                    <a:pt x="35" y="27"/>
                  </a:cubicBezTo>
                  <a:cubicBezTo>
                    <a:pt x="35" y="54"/>
                    <a:pt x="35" y="82"/>
                    <a:pt x="35" y="109"/>
                  </a:cubicBezTo>
                  <a:cubicBezTo>
                    <a:pt x="35" y="131"/>
                    <a:pt x="35" y="131"/>
                    <a:pt x="56" y="1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1" name="Freeform 57">
              <a:extLst>
                <a:ext uri="{FF2B5EF4-FFF2-40B4-BE49-F238E27FC236}">
                  <a16:creationId xmlns:a16="http://schemas.microsoft.com/office/drawing/2014/main" id="{C48C9043-B703-4E71-86C4-BA3F3057E4F8}"/>
                </a:ext>
              </a:extLst>
            </p:cNvPr>
            <p:cNvSpPr>
              <a:spLocks/>
            </p:cNvSpPr>
            <p:nvPr/>
          </p:nvSpPr>
          <p:spPr bwMode="auto">
            <a:xfrm>
              <a:off x="9659938" y="3159125"/>
              <a:ext cx="95250" cy="339725"/>
            </a:xfrm>
            <a:custGeom>
              <a:avLst/>
              <a:gdLst>
                <a:gd name="T0" fmla="*/ 29 w 29"/>
                <a:gd name="T1" fmla="*/ 0 h 103"/>
                <a:gd name="T2" fmla="*/ 25 w 29"/>
                <a:gd name="T3" fmla="*/ 47 h 103"/>
                <a:gd name="T4" fmla="*/ 23 w 29"/>
                <a:gd name="T5" fmla="*/ 82 h 103"/>
                <a:gd name="T6" fmla="*/ 0 w 29"/>
                <a:gd name="T7" fmla="*/ 100 h 103"/>
                <a:gd name="T8" fmla="*/ 29 w 29"/>
                <a:gd name="T9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03">
                  <a:moveTo>
                    <a:pt x="29" y="0"/>
                  </a:moveTo>
                  <a:cubicBezTo>
                    <a:pt x="27" y="18"/>
                    <a:pt x="26" y="32"/>
                    <a:pt x="25" y="47"/>
                  </a:cubicBezTo>
                  <a:cubicBezTo>
                    <a:pt x="24" y="59"/>
                    <a:pt x="23" y="71"/>
                    <a:pt x="23" y="82"/>
                  </a:cubicBezTo>
                  <a:cubicBezTo>
                    <a:pt x="22" y="101"/>
                    <a:pt x="21" y="103"/>
                    <a:pt x="0" y="100"/>
                  </a:cubicBezTo>
                  <a:cubicBezTo>
                    <a:pt x="0" y="65"/>
                    <a:pt x="0" y="30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2" name="Freeform 58">
              <a:extLst>
                <a:ext uri="{FF2B5EF4-FFF2-40B4-BE49-F238E27FC236}">
                  <a16:creationId xmlns:a16="http://schemas.microsoft.com/office/drawing/2014/main" id="{2F737486-67FE-41BF-BD65-1145F1E9AE78}"/>
                </a:ext>
              </a:extLst>
            </p:cNvPr>
            <p:cNvSpPr>
              <a:spLocks/>
            </p:cNvSpPr>
            <p:nvPr/>
          </p:nvSpPr>
          <p:spPr bwMode="auto">
            <a:xfrm>
              <a:off x="9972676" y="2571750"/>
              <a:ext cx="136525" cy="184150"/>
            </a:xfrm>
            <a:custGeom>
              <a:avLst/>
              <a:gdLst>
                <a:gd name="T0" fmla="*/ 0 w 41"/>
                <a:gd name="T1" fmla="*/ 56 h 56"/>
                <a:gd name="T2" fmla="*/ 0 w 41"/>
                <a:gd name="T3" fmla="*/ 18 h 56"/>
                <a:gd name="T4" fmla="*/ 20 w 41"/>
                <a:gd name="T5" fmla="*/ 9 h 56"/>
                <a:gd name="T6" fmla="*/ 41 w 41"/>
                <a:gd name="T7" fmla="*/ 31 h 56"/>
                <a:gd name="T8" fmla="*/ 18 w 41"/>
                <a:gd name="T9" fmla="*/ 49 h 56"/>
                <a:gd name="T10" fmla="*/ 0 w 41"/>
                <a:gd name="T11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56">
                  <a:moveTo>
                    <a:pt x="0" y="56"/>
                  </a:moveTo>
                  <a:cubicBezTo>
                    <a:pt x="0" y="42"/>
                    <a:pt x="0" y="30"/>
                    <a:pt x="0" y="18"/>
                  </a:cubicBezTo>
                  <a:cubicBezTo>
                    <a:pt x="1" y="4"/>
                    <a:pt x="9" y="0"/>
                    <a:pt x="20" y="9"/>
                  </a:cubicBezTo>
                  <a:cubicBezTo>
                    <a:pt x="28" y="15"/>
                    <a:pt x="34" y="24"/>
                    <a:pt x="41" y="31"/>
                  </a:cubicBezTo>
                  <a:cubicBezTo>
                    <a:pt x="33" y="37"/>
                    <a:pt x="26" y="44"/>
                    <a:pt x="18" y="49"/>
                  </a:cubicBezTo>
                  <a:cubicBezTo>
                    <a:pt x="13" y="52"/>
                    <a:pt x="7" y="53"/>
                    <a:pt x="0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3" name="Freeform 59">
              <a:extLst>
                <a:ext uri="{FF2B5EF4-FFF2-40B4-BE49-F238E27FC236}">
                  <a16:creationId xmlns:a16="http://schemas.microsoft.com/office/drawing/2014/main" id="{64C81C86-701B-4078-9603-9DFCFD8607A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93863" y="2446338"/>
              <a:ext cx="2151063" cy="2154238"/>
            </a:xfrm>
            <a:custGeom>
              <a:avLst/>
              <a:gdLst>
                <a:gd name="T0" fmla="*/ 328 w 652"/>
                <a:gd name="T1" fmla="*/ 1 h 653"/>
                <a:gd name="T2" fmla="*/ 323 w 652"/>
                <a:gd name="T3" fmla="*/ 652 h 653"/>
                <a:gd name="T4" fmla="*/ 349 w 652"/>
                <a:gd name="T5" fmla="*/ 237 h 653"/>
                <a:gd name="T6" fmla="*/ 304 w 652"/>
                <a:gd name="T7" fmla="*/ 430 h 653"/>
                <a:gd name="T8" fmla="*/ 316 w 652"/>
                <a:gd name="T9" fmla="*/ 630 h 653"/>
                <a:gd name="T10" fmla="*/ 345 w 652"/>
                <a:gd name="T11" fmla="*/ 21 h 653"/>
                <a:gd name="T12" fmla="*/ 335 w 652"/>
                <a:gd name="T13" fmla="*/ 106 h 653"/>
                <a:gd name="T14" fmla="*/ 500 w 652"/>
                <a:gd name="T15" fmla="*/ 112 h 653"/>
                <a:gd name="T16" fmla="*/ 551 w 652"/>
                <a:gd name="T17" fmla="*/ 133 h 653"/>
                <a:gd name="T18" fmla="*/ 382 w 652"/>
                <a:gd name="T19" fmla="*/ 161 h 653"/>
                <a:gd name="T20" fmla="*/ 354 w 652"/>
                <a:gd name="T21" fmla="*/ 222 h 653"/>
                <a:gd name="T22" fmla="*/ 417 w 652"/>
                <a:gd name="T23" fmla="*/ 173 h 653"/>
                <a:gd name="T24" fmla="*/ 547 w 652"/>
                <a:gd name="T25" fmla="*/ 201 h 653"/>
                <a:gd name="T26" fmla="*/ 411 w 652"/>
                <a:gd name="T27" fmla="*/ 263 h 653"/>
                <a:gd name="T28" fmla="*/ 49 w 652"/>
                <a:gd name="T29" fmla="*/ 459 h 653"/>
                <a:gd name="T30" fmla="*/ 103 w 652"/>
                <a:gd name="T31" fmla="*/ 419 h 653"/>
                <a:gd name="T32" fmla="*/ 230 w 652"/>
                <a:gd name="T33" fmla="*/ 425 h 653"/>
                <a:gd name="T34" fmla="*/ 266 w 652"/>
                <a:gd name="T35" fmla="*/ 390 h 653"/>
                <a:gd name="T36" fmla="*/ 302 w 652"/>
                <a:gd name="T37" fmla="*/ 243 h 653"/>
                <a:gd name="T38" fmla="*/ 252 w 652"/>
                <a:gd name="T39" fmla="*/ 302 h 653"/>
                <a:gd name="T40" fmla="*/ 199 w 652"/>
                <a:gd name="T41" fmla="*/ 396 h 653"/>
                <a:gd name="T42" fmla="*/ 53 w 652"/>
                <a:gd name="T43" fmla="*/ 329 h 653"/>
                <a:gd name="T44" fmla="*/ 170 w 652"/>
                <a:gd name="T45" fmla="*/ 150 h 653"/>
                <a:gd name="T46" fmla="*/ 243 w 652"/>
                <a:gd name="T47" fmla="*/ 227 h 653"/>
                <a:gd name="T48" fmla="*/ 285 w 652"/>
                <a:gd name="T49" fmla="*/ 200 h 653"/>
                <a:gd name="T50" fmla="*/ 288 w 652"/>
                <a:gd name="T51" fmla="*/ 161 h 653"/>
                <a:gd name="T52" fmla="*/ 262 w 652"/>
                <a:gd name="T53" fmla="*/ 130 h 653"/>
                <a:gd name="T54" fmla="*/ 321 w 652"/>
                <a:gd name="T55" fmla="*/ 19 h 653"/>
                <a:gd name="T56" fmla="*/ 49 w 652"/>
                <a:gd name="T57" fmla="*/ 459 h 653"/>
                <a:gd name="T58" fmla="*/ 301 w 652"/>
                <a:gd name="T59" fmla="*/ 626 h 653"/>
                <a:gd name="T60" fmla="*/ 266 w 652"/>
                <a:gd name="T61" fmla="*/ 478 h 653"/>
                <a:gd name="T62" fmla="*/ 226 w 652"/>
                <a:gd name="T63" fmla="*/ 469 h 653"/>
                <a:gd name="T64" fmla="*/ 101 w 652"/>
                <a:gd name="T65" fmla="*/ 303 h 653"/>
                <a:gd name="T66" fmla="*/ 166 w 652"/>
                <a:gd name="T67" fmla="*/ 349 h 653"/>
                <a:gd name="T68" fmla="*/ 199 w 652"/>
                <a:gd name="T69" fmla="*/ 306 h 653"/>
                <a:gd name="T70" fmla="*/ 101 w 652"/>
                <a:gd name="T71" fmla="*/ 303 h 653"/>
                <a:gd name="T72" fmla="*/ 143 w 652"/>
                <a:gd name="T73" fmla="*/ 208 h 653"/>
                <a:gd name="T74" fmla="*/ 95 w 652"/>
                <a:gd name="T75" fmla="*/ 243 h 653"/>
                <a:gd name="T76" fmla="*/ 191 w 652"/>
                <a:gd name="T77" fmla="*/ 252 h 653"/>
                <a:gd name="T78" fmla="*/ 494 w 652"/>
                <a:gd name="T79" fmla="*/ 216 h 6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52" h="653">
                  <a:moveTo>
                    <a:pt x="1" y="325"/>
                  </a:moveTo>
                  <a:cubicBezTo>
                    <a:pt x="0" y="145"/>
                    <a:pt x="153" y="0"/>
                    <a:pt x="328" y="1"/>
                  </a:cubicBezTo>
                  <a:cubicBezTo>
                    <a:pt x="503" y="3"/>
                    <a:pt x="652" y="149"/>
                    <a:pt x="651" y="327"/>
                  </a:cubicBezTo>
                  <a:cubicBezTo>
                    <a:pt x="650" y="505"/>
                    <a:pt x="506" y="653"/>
                    <a:pt x="323" y="652"/>
                  </a:cubicBezTo>
                  <a:cubicBezTo>
                    <a:pt x="140" y="650"/>
                    <a:pt x="0" y="500"/>
                    <a:pt x="1" y="325"/>
                  </a:cubicBezTo>
                  <a:close/>
                  <a:moveTo>
                    <a:pt x="349" y="237"/>
                  </a:moveTo>
                  <a:cubicBezTo>
                    <a:pt x="341" y="264"/>
                    <a:pt x="333" y="287"/>
                    <a:pt x="326" y="311"/>
                  </a:cubicBezTo>
                  <a:cubicBezTo>
                    <a:pt x="315" y="350"/>
                    <a:pt x="302" y="388"/>
                    <a:pt x="304" y="430"/>
                  </a:cubicBezTo>
                  <a:cubicBezTo>
                    <a:pt x="307" y="483"/>
                    <a:pt x="309" y="536"/>
                    <a:pt x="320" y="589"/>
                  </a:cubicBezTo>
                  <a:cubicBezTo>
                    <a:pt x="323" y="603"/>
                    <a:pt x="329" y="617"/>
                    <a:pt x="316" y="630"/>
                  </a:cubicBezTo>
                  <a:cubicBezTo>
                    <a:pt x="465" y="636"/>
                    <a:pt x="613" y="527"/>
                    <a:pt x="628" y="357"/>
                  </a:cubicBezTo>
                  <a:cubicBezTo>
                    <a:pt x="646" y="156"/>
                    <a:pt x="489" y="26"/>
                    <a:pt x="345" y="21"/>
                  </a:cubicBezTo>
                  <a:cubicBezTo>
                    <a:pt x="345" y="28"/>
                    <a:pt x="346" y="35"/>
                    <a:pt x="345" y="42"/>
                  </a:cubicBezTo>
                  <a:cubicBezTo>
                    <a:pt x="342" y="63"/>
                    <a:pt x="338" y="85"/>
                    <a:pt x="335" y="106"/>
                  </a:cubicBezTo>
                  <a:cubicBezTo>
                    <a:pt x="333" y="118"/>
                    <a:pt x="339" y="125"/>
                    <a:pt x="350" y="122"/>
                  </a:cubicBezTo>
                  <a:cubicBezTo>
                    <a:pt x="399" y="108"/>
                    <a:pt x="450" y="113"/>
                    <a:pt x="500" y="112"/>
                  </a:cubicBezTo>
                  <a:cubicBezTo>
                    <a:pt x="515" y="111"/>
                    <a:pt x="530" y="119"/>
                    <a:pt x="544" y="124"/>
                  </a:cubicBezTo>
                  <a:cubicBezTo>
                    <a:pt x="547" y="125"/>
                    <a:pt x="550" y="129"/>
                    <a:pt x="551" y="133"/>
                  </a:cubicBezTo>
                  <a:cubicBezTo>
                    <a:pt x="555" y="151"/>
                    <a:pt x="548" y="160"/>
                    <a:pt x="529" y="161"/>
                  </a:cubicBezTo>
                  <a:cubicBezTo>
                    <a:pt x="480" y="161"/>
                    <a:pt x="431" y="160"/>
                    <a:pt x="382" y="161"/>
                  </a:cubicBezTo>
                  <a:cubicBezTo>
                    <a:pt x="369" y="161"/>
                    <a:pt x="354" y="164"/>
                    <a:pt x="345" y="171"/>
                  </a:cubicBezTo>
                  <a:cubicBezTo>
                    <a:pt x="332" y="180"/>
                    <a:pt x="339" y="211"/>
                    <a:pt x="354" y="222"/>
                  </a:cubicBezTo>
                  <a:cubicBezTo>
                    <a:pt x="355" y="220"/>
                    <a:pt x="356" y="218"/>
                    <a:pt x="357" y="216"/>
                  </a:cubicBezTo>
                  <a:cubicBezTo>
                    <a:pt x="368" y="190"/>
                    <a:pt x="385" y="172"/>
                    <a:pt x="417" y="173"/>
                  </a:cubicBezTo>
                  <a:cubicBezTo>
                    <a:pt x="451" y="174"/>
                    <a:pt x="486" y="174"/>
                    <a:pt x="521" y="176"/>
                  </a:cubicBezTo>
                  <a:cubicBezTo>
                    <a:pt x="535" y="177"/>
                    <a:pt x="545" y="188"/>
                    <a:pt x="547" y="201"/>
                  </a:cubicBezTo>
                  <a:cubicBezTo>
                    <a:pt x="553" y="234"/>
                    <a:pt x="539" y="253"/>
                    <a:pt x="506" y="256"/>
                  </a:cubicBezTo>
                  <a:cubicBezTo>
                    <a:pt x="474" y="259"/>
                    <a:pt x="442" y="261"/>
                    <a:pt x="411" y="263"/>
                  </a:cubicBezTo>
                  <a:cubicBezTo>
                    <a:pt x="387" y="264"/>
                    <a:pt x="368" y="256"/>
                    <a:pt x="349" y="237"/>
                  </a:cubicBezTo>
                  <a:close/>
                  <a:moveTo>
                    <a:pt x="49" y="459"/>
                  </a:moveTo>
                  <a:cubicBezTo>
                    <a:pt x="57" y="449"/>
                    <a:pt x="62" y="442"/>
                    <a:pt x="67" y="435"/>
                  </a:cubicBezTo>
                  <a:cubicBezTo>
                    <a:pt x="76" y="422"/>
                    <a:pt x="87" y="416"/>
                    <a:pt x="103" y="419"/>
                  </a:cubicBezTo>
                  <a:cubicBezTo>
                    <a:pt x="117" y="421"/>
                    <a:pt x="132" y="422"/>
                    <a:pt x="146" y="422"/>
                  </a:cubicBezTo>
                  <a:cubicBezTo>
                    <a:pt x="174" y="423"/>
                    <a:pt x="202" y="423"/>
                    <a:pt x="230" y="425"/>
                  </a:cubicBezTo>
                  <a:cubicBezTo>
                    <a:pt x="263" y="426"/>
                    <a:pt x="265" y="425"/>
                    <a:pt x="266" y="393"/>
                  </a:cubicBezTo>
                  <a:cubicBezTo>
                    <a:pt x="266" y="392"/>
                    <a:pt x="266" y="391"/>
                    <a:pt x="266" y="390"/>
                  </a:cubicBezTo>
                  <a:cubicBezTo>
                    <a:pt x="270" y="344"/>
                    <a:pt x="278" y="300"/>
                    <a:pt x="298" y="259"/>
                  </a:cubicBezTo>
                  <a:cubicBezTo>
                    <a:pt x="301" y="254"/>
                    <a:pt x="301" y="248"/>
                    <a:pt x="302" y="243"/>
                  </a:cubicBezTo>
                  <a:cubicBezTo>
                    <a:pt x="300" y="242"/>
                    <a:pt x="299" y="241"/>
                    <a:pt x="297" y="240"/>
                  </a:cubicBezTo>
                  <a:cubicBezTo>
                    <a:pt x="281" y="261"/>
                    <a:pt x="266" y="281"/>
                    <a:pt x="252" y="302"/>
                  </a:cubicBezTo>
                  <a:cubicBezTo>
                    <a:pt x="247" y="309"/>
                    <a:pt x="245" y="320"/>
                    <a:pt x="246" y="329"/>
                  </a:cubicBezTo>
                  <a:cubicBezTo>
                    <a:pt x="249" y="362"/>
                    <a:pt x="232" y="390"/>
                    <a:pt x="199" y="396"/>
                  </a:cubicBezTo>
                  <a:cubicBezTo>
                    <a:pt x="167" y="402"/>
                    <a:pt x="135" y="404"/>
                    <a:pt x="102" y="392"/>
                  </a:cubicBezTo>
                  <a:cubicBezTo>
                    <a:pt x="72" y="380"/>
                    <a:pt x="56" y="360"/>
                    <a:pt x="53" y="329"/>
                  </a:cubicBezTo>
                  <a:cubicBezTo>
                    <a:pt x="51" y="303"/>
                    <a:pt x="51" y="277"/>
                    <a:pt x="50" y="251"/>
                  </a:cubicBezTo>
                  <a:cubicBezTo>
                    <a:pt x="50" y="191"/>
                    <a:pt x="111" y="139"/>
                    <a:pt x="170" y="150"/>
                  </a:cubicBezTo>
                  <a:cubicBezTo>
                    <a:pt x="203" y="157"/>
                    <a:pt x="233" y="168"/>
                    <a:pt x="239" y="208"/>
                  </a:cubicBezTo>
                  <a:cubicBezTo>
                    <a:pt x="240" y="214"/>
                    <a:pt x="241" y="221"/>
                    <a:pt x="243" y="227"/>
                  </a:cubicBezTo>
                  <a:cubicBezTo>
                    <a:pt x="244" y="231"/>
                    <a:pt x="246" y="234"/>
                    <a:pt x="247" y="237"/>
                  </a:cubicBezTo>
                  <a:cubicBezTo>
                    <a:pt x="261" y="223"/>
                    <a:pt x="275" y="213"/>
                    <a:pt x="285" y="200"/>
                  </a:cubicBezTo>
                  <a:cubicBezTo>
                    <a:pt x="292" y="191"/>
                    <a:pt x="296" y="179"/>
                    <a:pt x="299" y="168"/>
                  </a:cubicBezTo>
                  <a:cubicBezTo>
                    <a:pt x="301" y="160"/>
                    <a:pt x="296" y="155"/>
                    <a:pt x="288" y="161"/>
                  </a:cubicBezTo>
                  <a:cubicBezTo>
                    <a:pt x="276" y="170"/>
                    <a:pt x="264" y="175"/>
                    <a:pt x="251" y="167"/>
                  </a:cubicBezTo>
                  <a:cubicBezTo>
                    <a:pt x="243" y="162"/>
                    <a:pt x="251" y="145"/>
                    <a:pt x="262" y="130"/>
                  </a:cubicBezTo>
                  <a:cubicBezTo>
                    <a:pt x="277" y="108"/>
                    <a:pt x="291" y="86"/>
                    <a:pt x="304" y="63"/>
                  </a:cubicBezTo>
                  <a:cubicBezTo>
                    <a:pt x="311" y="50"/>
                    <a:pt x="315" y="35"/>
                    <a:pt x="321" y="19"/>
                  </a:cubicBezTo>
                  <a:cubicBezTo>
                    <a:pt x="212" y="25"/>
                    <a:pt x="125" y="71"/>
                    <a:pt x="67" y="164"/>
                  </a:cubicBezTo>
                  <a:cubicBezTo>
                    <a:pt x="8" y="257"/>
                    <a:pt x="4" y="355"/>
                    <a:pt x="49" y="459"/>
                  </a:cubicBezTo>
                  <a:close/>
                  <a:moveTo>
                    <a:pt x="62" y="477"/>
                  </a:moveTo>
                  <a:cubicBezTo>
                    <a:pt x="97" y="556"/>
                    <a:pt x="244" y="647"/>
                    <a:pt x="301" y="626"/>
                  </a:cubicBezTo>
                  <a:cubicBezTo>
                    <a:pt x="285" y="613"/>
                    <a:pt x="277" y="597"/>
                    <a:pt x="275" y="577"/>
                  </a:cubicBezTo>
                  <a:cubicBezTo>
                    <a:pt x="272" y="544"/>
                    <a:pt x="269" y="511"/>
                    <a:pt x="266" y="478"/>
                  </a:cubicBezTo>
                  <a:cubicBezTo>
                    <a:pt x="266" y="468"/>
                    <a:pt x="265" y="462"/>
                    <a:pt x="253" y="466"/>
                  </a:cubicBezTo>
                  <a:cubicBezTo>
                    <a:pt x="244" y="468"/>
                    <a:pt x="235" y="469"/>
                    <a:pt x="226" y="469"/>
                  </a:cubicBezTo>
                  <a:cubicBezTo>
                    <a:pt x="172" y="472"/>
                    <a:pt x="118" y="475"/>
                    <a:pt x="62" y="477"/>
                  </a:cubicBezTo>
                  <a:close/>
                  <a:moveTo>
                    <a:pt x="101" y="303"/>
                  </a:moveTo>
                  <a:cubicBezTo>
                    <a:pt x="101" y="307"/>
                    <a:pt x="101" y="310"/>
                    <a:pt x="101" y="313"/>
                  </a:cubicBezTo>
                  <a:cubicBezTo>
                    <a:pt x="111" y="344"/>
                    <a:pt x="130" y="355"/>
                    <a:pt x="166" y="349"/>
                  </a:cubicBezTo>
                  <a:cubicBezTo>
                    <a:pt x="175" y="348"/>
                    <a:pt x="183" y="346"/>
                    <a:pt x="190" y="342"/>
                  </a:cubicBezTo>
                  <a:cubicBezTo>
                    <a:pt x="206" y="334"/>
                    <a:pt x="201" y="318"/>
                    <a:pt x="199" y="306"/>
                  </a:cubicBezTo>
                  <a:cubicBezTo>
                    <a:pt x="198" y="302"/>
                    <a:pt x="186" y="296"/>
                    <a:pt x="179" y="296"/>
                  </a:cubicBezTo>
                  <a:cubicBezTo>
                    <a:pt x="153" y="297"/>
                    <a:pt x="128" y="301"/>
                    <a:pt x="101" y="303"/>
                  </a:cubicBezTo>
                  <a:close/>
                  <a:moveTo>
                    <a:pt x="191" y="252"/>
                  </a:moveTo>
                  <a:cubicBezTo>
                    <a:pt x="189" y="212"/>
                    <a:pt x="180" y="207"/>
                    <a:pt x="143" y="208"/>
                  </a:cubicBezTo>
                  <a:cubicBezTo>
                    <a:pt x="141" y="208"/>
                    <a:pt x="139" y="208"/>
                    <a:pt x="137" y="209"/>
                  </a:cubicBezTo>
                  <a:cubicBezTo>
                    <a:pt x="116" y="212"/>
                    <a:pt x="99" y="226"/>
                    <a:pt x="95" y="243"/>
                  </a:cubicBezTo>
                  <a:cubicBezTo>
                    <a:pt x="94" y="251"/>
                    <a:pt x="92" y="262"/>
                    <a:pt x="106" y="261"/>
                  </a:cubicBezTo>
                  <a:cubicBezTo>
                    <a:pt x="134" y="258"/>
                    <a:pt x="162" y="255"/>
                    <a:pt x="191" y="252"/>
                  </a:cubicBezTo>
                  <a:close/>
                  <a:moveTo>
                    <a:pt x="403" y="219"/>
                  </a:moveTo>
                  <a:cubicBezTo>
                    <a:pt x="433" y="226"/>
                    <a:pt x="464" y="216"/>
                    <a:pt x="494" y="216"/>
                  </a:cubicBezTo>
                  <a:cubicBezTo>
                    <a:pt x="464" y="210"/>
                    <a:pt x="433" y="211"/>
                    <a:pt x="403" y="2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4" name="Freeform 60">
              <a:extLst>
                <a:ext uri="{FF2B5EF4-FFF2-40B4-BE49-F238E27FC236}">
                  <a16:creationId xmlns:a16="http://schemas.microsoft.com/office/drawing/2014/main" id="{610AF8D1-F9D6-4957-8A80-F4CABAEA020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79526" y="3052763"/>
              <a:ext cx="395288" cy="357188"/>
            </a:xfrm>
            <a:custGeom>
              <a:avLst/>
              <a:gdLst>
                <a:gd name="T0" fmla="*/ 0 w 120"/>
                <a:gd name="T1" fmla="*/ 90 h 108"/>
                <a:gd name="T2" fmla="*/ 5 w 120"/>
                <a:gd name="T3" fmla="*/ 35 h 108"/>
                <a:gd name="T4" fmla="*/ 53 w 120"/>
                <a:gd name="T5" fmla="*/ 7 h 108"/>
                <a:gd name="T6" fmla="*/ 98 w 120"/>
                <a:gd name="T7" fmla="*/ 17 h 108"/>
                <a:gd name="T8" fmla="*/ 119 w 120"/>
                <a:gd name="T9" fmla="*/ 43 h 108"/>
                <a:gd name="T10" fmla="*/ 116 w 120"/>
                <a:gd name="T11" fmla="*/ 89 h 108"/>
                <a:gd name="T12" fmla="*/ 92 w 120"/>
                <a:gd name="T13" fmla="*/ 106 h 108"/>
                <a:gd name="T14" fmla="*/ 42 w 120"/>
                <a:gd name="T15" fmla="*/ 96 h 108"/>
                <a:gd name="T16" fmla="*/ 0 w 120"/>
                <a:gd name="T17" fmla="*/ 90 h 108"/>
                <a:gd name="T18" fmla="*/ 97 w 120"/>
                <a:gd name="T19" fmla="*/ 76 h 108"/>
                <a:gd name="T20" fmla="*/ 69 w 120"/>
                <a:gd name="T21" fmla="*/ 37 h 108"/>
                <a:gd name="T22" fmla="*/ 39 w 120"/>
                <a:gd name="T23" fmla="*/ 33 h 108"/>
                <a:gd name="T24" fmla="*/ 23 w 120"/>
                <a:gd name="T25" fmla="*/ 41 h 108"/>
                <a:gd name="T26" fmla="*/ 30 w 120"/>
                <a:gd name="T27" fmla="*/ 64 h 108"/>
                <a:gd name="T28" fmla="*/ 97 w 120"/>
                <a:gd name="T29" fmla="*/ 76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0" h="108">
                  <a:moveTo>
                    <a:pt x="0" y="90"/>
                  </a:moveTo>
                  <a:cubicBezTo>
                    <a:pt x="2" y="69"/>
                    <a:pt x="2" y="52"/>
                    <a:pt x="5" y="35"/>
                  </a:cubicBezTo>
                  <a:cubicBezTo>
                    <a:pt x="10" y="10"/>
                    <a:pt x="28" y="0"/>
                    <a:pt x="53" y="7"/>
                  </a:cubicBezTo>
                  <a:cubicBezTo>
                    <a:pt x="68" y="10"/>
                    <a:pt x="83" y="13"/>
                    <a:pt x="98" y="17"/>
                  </a:cubicBezTo>
                  <a:cubicBezTo>
                    <a:pt x="111" y="20"/>
                    <a:pt x="120" y="29"/>
                    <a:pt x="119" y="43"/>
                  </a:cubicBezTo>
                  <a:cubicBezTo>
                    <a:pt x="118" y="59"/>
                    <a:pt x="116" y="74"/>
                    <a:pt x="116" y="89"/>
                  </a:cubicBezTo>
                  <a:cubicBezTo>
                    <a:pt x="115" y="106"/>
                    <a:pt x="104" y="108"/>
                    <a:pt x="92" y="106"/>
                  </a:cubicBezTo>
                  <a:cubicBezTo>
                    <a:pt x="75" y="103"/>
                    <a:pt x="59" y="99"/>
                    <a:pt x="42" y="96"/>
                  </a:cubicBezTo>
                  <a:cubicBezTo>
                    <a:pt x="28" y="94"/>
                    <a:pt x="15" y="92"/>
                    <a:pt x="0" y="90"/>
                  </a:cubicBezTo>
                  <a:close/>
                  <a:moveTo>
                    <a:pt x="97" y="76"/>
                  </a:moveTo>
                  <a:cubicBezTo>
                    <a:pt x="100" y="44"/>
                    <a:pt x="96" y="39"/>
                    <a:pt x="69" y="37"/>
                  </a:cubicBezTo>
                  <a:cubicBezTo>
                    <a:pt x="59" y="36"/>
                    <a:pt x="49" y="35"/>
                    <a:pt x="39" y="33"/>
                  </a:cubicBezTo>
                  <a:cubicBezTo>
                    <a:pt x="30" y="30"/>
                    <a:pt x="24" y="31"/>
                    <a:pt x="23" y="41"/>
                  </a:cubicBezTo>
                  <a:cubicBezTo>
                    <a:pt x="21" y="49"/>
                    <a:pt x="13" y="61"/>
                    <a:pt x="30" y="64"/>
                  </a:cubicBezTo>
                  <a:cubicBezTo>
                    <a:pt x="52" y="69"/>
                    <a:pt x="74" y="72"/>
                    <a:pt x="97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5" name="Freeform 61">
              <a:extLst>
                <a:ext uri="{FF2B5EF4-FFF2-40B4-BE49-F238E27FC236}">
                  <a16:creationId xmlns:a16="http://schemas.microsoft.com/office/drawing/2014/main" id="{5922493F-08AF-4327-844C-28BD91FE411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89163" y="4586288"/>
              <a:ext cx="382588" cy="385763"/>
            </a:xfrm>
            <a:custGeom>
              <a:avLst/>
              <a:gdLst>
                <a:gd name="T0" fmla="*/ 23 w 116"/>
                <a:gd name="T1" fmla="*/ 62 h 117"/>
                <a:gd name="T2" fmla="*/ 44 w 116"/>
                <a:gd name="T3" fmla="*/ 7 h 117"/>
                <a:gd name="T4" fmla="*/ 100 w 116"/>
                <a:gd name="T5" fmla="*/ 21 h 117"/>
                <a:gd name="T6" fmla="*/ 105 w 116"/>
                <a:gd name="T7" fmla="*/ 33 h 117"/>
                <a:gd name="T8" fmla="*/ 44 w 116"/>
                <a:gd name="T9" fmla="*/ 114 h 117"/>
                <a:gd name="T10" fmla="*/ 18 w 116"/>
                <a:gd name="T11" fmla="*/ 104 h 117"/>
                <a:gd name="T12" fmla="*/ 23 w 116"/>
                <a:gd name="T13" fmla="*/ 62 h 117"/>
                <a:gd name="T14" fmla="*/ 72 w 116"/>
                <a:gd name="T15" fmla="*/ 55 h 117"/>
                <a:gd name="T16" fmla="*/ 80 w 116"/>
                <a:gd name="T17" fmla="*/ 46 h 117"/>
                <a:gd name="T18" fmla="*/ 58 w 116"/>
                <a:gd name="T19" fmla="*/ 29 h 117"/>
                <a:gd name="T20" fmla="*/ 47 w 116"/>
                <a:gd name="T21" fmla="*/ 39 h 117"/>
                <a:gd name="T22" fmla="*/ 72 w 116"/>
                <a:gd name="T23" fmla="*/ 55 h 117"/>
                <a:gd name="T24" fmla="*/ 26 w 116"/>
                <a:gd name="T25" fmla="*/ 70 h 117"/>
                <a:gd name="T26" fmla="*/ 53 w 116"/>
                <a:gd name="T27" fmla="*/ 93 h 117"/>
                <a:gd name="T28" fmla="*/ 70 w 116"/>
                <a:gd name="T29" fmla="*/ 84 h 117"/>
                <a:gd name="T30" fmla="*/ 26 w 116"/>
                <a:gd name="T31" fmla="*/ 7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6" h="117">
                  <a:moveTo>
                    <a:pt x="23" y="62"/>
                  </a:moveTo>
                  <a:cubicBezTo>
                    <a:pt x="17" y="38"/>
                    <a:pt x="25" y="17"/>
                    <a:pt x="44" y="7"/>
                  </a:cubicBezTo>
                  <a:cubicBezTo>
                    <a:pt x="58" y="0"/>
                    <a:pt x="89" y="8"/>
                    <a:pt x="100" y="21"/>
                  </a:cubicBezTo>
                  <a:cubicBezTo>
                    <a:pt x="102" y="24"/>
                    <a:pt x="104" y="29"/>
                    <a:pt x="105" y="33"/>
                  </a:cubicBezTo>
                  <a:cubicBezTo>
                    <a:pt x="116" y="74"/>
                    <a:pt x="84" y="117"/>
                    <a:pt x="44" y="114"/>
                  </a:cubicBezTo>
                  <a:cubicBezTo>
                    <a:pt x="35" y="113"/>
                    <a:pt x="26" y="110"/>
                    <a:pt x="18" y="104"/>
                  </a:cubicBezTo>
                  <a:cubicBezTo>
                    <a:pt x="0" y="91"/>
                    <a:pt x="2" y="73"/>
                    <a:pt x="23" y="62"/>
                  </a:cubicBezTo>
                  <a:close/>
                  <a:moveTo>
                    <a:pt x="72" y="55"/>
                  </a:moveTo>
                  <a:cubicBezTo>
                    <a:pt x="74" y="53"/>
                    <a:pt x="77" y="49"/>
                    <a:pt x="80" y="46"/>
                  </a:cubicBezTo>
                  <a:cubicBezTo>
                    <a:pt x="73" y="40"/>
                    <a:pt x="66" y="33"/>
                    <a:pt x="58" y="29"/>
                  </a:cubicBezTo>
                  <a:cubicBezTo>
                    <a:pt x="57" y="28"/>
                    <a:pt x="47" y="35"/>
                    <a:pt x="47" y="39"/>
                  </a:cubicBezTo>
                  <a:cubicBezTo>
                    <a:pt x="48" y="52"/>
                    <a:pt x="58" y="53"/>
                    <a:pt x="72" y="55"/>
                  </a:cubicBezTo>
                  <a:close/>
                  <a:moveTo>
                    <a:pt x="26" y="70"/>
                  </a:moveTo>
                  <a:cubicBezTo>
                    <a:pt x="33" y="85"/>
                    <a:pt x="41" y="92"/>
                    <a:pt x="53" y="93"/>
                  </a:cubicBezTo>
                  <a:cubicBezTo>
                    <a:pt x="57" y="93"/>
                    <a:pt x="62" y="88"/>
                    <a:pt x="70" y="84"/>
                  </a:cubicBezTo>
                  <a:cubicBezTo>
                    <a:pt x="53" y="79"/>
                    <a:pt x="42" y="75"/>
                    <a:pt x="26" y="7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6" name="Freeform 62">
              <a:extLst>
                <a:ext uri="{FF2B5EF4-FFF2-40B4-BE49-F238E27FC236}">
                  <a16:creationId xmlns:a16="http://schemas.microsoft.com/office/drawing/2014/main" id="{7828D538-7CD2-4617-9914-0ECA6576CCC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40026" y="4649788"/>
              <a:ext cx="333375" cy="388938"/>
            </a:xfrm>
            <a:custGeom>
              <a:avLst/>
              <a:gdLst>
                <a:gd name="T0" fmla="*/ 0 w 101"/>
                <a:gd name="T1" fmla="*/ 56 h 118"/>
                <a:gd name="T2" fmla="*/ 58 w 101"/>
                <a:gd name="T3" fmla="*/ 0 h 118"/>
                <a:gd name="T4" fmla="*/ 84 w 101"/>
                <a:gd name="T5" fmla="*/ 14 h 118"/>
                <a:gd name="T6" fmla="*/ 99 w 101"/>
                <a:gd name="T7" fmla="*/ 75 h 118"/>
                <a:gd name="T8" fmla="*/ 68 w 101"/>
                <a:gd name="T9" fmla="*/ 113 h 118"/>
                <a:gd name="T10" fmla="*/ 17 w 101"/>
                <a:gd name="T11" fmla="*/ 94 h 118"/>
                <a:gd name="T12" fmla="*/ 0 w 101"/>
                <a:gd name="T13" fmla="*/ 56 h 118"/>
                <a:gd name="T14" fmla="*/ 31 w 101"/>
                <a:gd name="T15" fmla="*/ 52 h 118"/>
                <a:gd name="T16" fmla="*/ 42 w 101"/>
                <a:gd name="T17" fmla="*/ 80 h 118"/>
                <a:gd name="T18" fmla="*/ 60 w 101"/>
                <a:gd name="T19" fmla="*/ 89 h 118"/>
                <a:gd name="T20" fmla="*/ 72 w 101"/>
                <a:gd name="T21" fmla="*/ 71 h 118"/>
                <a:gd name="T22" fmla="*/ 68 w 101"/>
                <a:gd name="T23" fmla="*/ 46 h 118"/>
                <a:gd name="T24" fmla="*/ 46 w 101"/>
                <a:gd name="T25" fmla="*/ 24 h 118"/>
                <a:gd name="T26" fmla="*/ 31 w 101"/>
                <a:gd name="T27" fmla="*/ 52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1" h="118">
                  <a:moveTo>
                    <a:pt x="0" y="56"/>
                  </a:moveTo>
                  <a:cubicBezTo>
                    <a:pt x="3" y="20"/>
                    <a:pt x="24" y="0"/>
                    <a:pt x="58" y="0"/>
                  </a:cubicBezTo>
                  <a:cubicBezTo>
                    <a:pt x="69" y="0"/>
                    <a:pt x="78" y="5"/>
                    <a:pt x="84" y="14"/>
                  </a:cubicBezTo>
                  <a:cubicBezTo>
                    <a:pt x="95" y="33"/>
                    <a:pt x="101" y="53"/>
                    <a:pt x="99" y="75"/>
                  </a:cubicBezTo>
                  <a:cubicBezTo>
                    <a:pt x="97" y="94"/>
                    <a:pt x="84" y="109"/>
                    <a:pt x="68" y="113"/>
                  </a:cubicBezTo>
                  <a:cubicBezTo>
                    <a:pt x="49" y="118"/>
                    <a:pt x="26" y="110"/>
                    <a:pt x="17" y="94"/>
                  </a:cubicBezTo>
                  <a:cubicBezTo>
                    <a:pt x="10" y="82"/>
                    <a:pt x="6" y="68"/>
                    <a:pt x="0" y="56"/>
                  </a:cubicBezTo>
                  <a:close/>
                  <a:moveTo>
                    <a:pt x="31" y="52"/>
                  </a:moveTo>
                  <a:cubicBezTo>
                    <a:pt x="34" y="60"/>
                    <a:pt x="37" y="71"/>
                    <a:pt x="42" y="80"/>
                  </a:cubicBezTo>
                  <a:cubicBezTo>
                    <a:pt x="45" y="85"/>
                    <a:pt x="56" y="91"/>
                    <a:pt x="60" y="89"/>
                  </a:cubicBezTo>
                  <a:cubicBezTo>
                    <a:pt x="65" y="86"/>
                    <a:pt x="71" y="78"/>
                    <a:pt x="72" y="71"/>
                  </a:cubicBezTo>
                  <a:cubicBezTo>
                    <a:pt x="73" y="63"/>
                    <a:pt x="70" y="54"/>
                    <a:pt x="68" y="46"/>
                  </a:cubicBezTo>
                  <a:cubicBezTo>
                    <a:pt x="67" y="33"/>
                    <a:pt x="59" y="24"/>
                    <a:pt x="46" y="24"/>
                  </a:cubicBezTo>
                  <a:cubicBezTo>
                    <a:pt x="31" y="25"/>
                    <a:pt x="35" y="39"/>
                    <a:pt x="31" y="5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7" name="Freeform 63">
              <a:extLst>
                <a:ext uri="{FF2B5EF4-FFF2-40B4-BE49-F238E27FC236}">
                  <a16:creationId xmlns:a16="http://schemas.microsoft.com/office/drawing/2014/main" id="{09F0AB54-B4C4-407C-8E39-7AE4B555DAAE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4051" y="4451350"/>
              <a:ext cx="388938" cy="412750"/>
            </a:xfrm>
            <a:custGeom>
              <a:avLst/>
              <a:gdLst>
                <a:gd name="T0" fmla="*/ 42 w 118"/>
                <a:gd name="T1" fmla="*/ 54 h 125"/>
                <a:gd name="T2" fmla="*/ 51 w 118"/>
                <a:gd name="T3" fmla="*/ 49 h 125"/>
                <a:gd name="T4" fmla="*/ 101 w 118"/>
                <a:gd name="T5" fmla="*/ 48 h 125"/>
                <a:gd name="T6" fmla="*/ 99 w 118"/>
                <a:gd name="T7" fmla="*/ 108 h 125"/>
                <a:gd name="T8" fmla="*/ 50 w 118"/>
                <a:gd name="T9" fmla="*/ 122 h 125"/>
                <a:gd name="T10" fmla="*/ 39 w 118"/>
                <a:gd name="T11" fmla="*/ 108 h 125"/>
                <a:gd name="T12" fmla="*/ 55 w 118"/>
                <a:gd name="T13" fmla="*/ 98 h 125"/>
                <a:gd name="T14" fmla="*/ 84 w 118"/>
                <a:gd name="T15" fmla="*/ 71 h 125"/>
                <a:gd name="T16" fmla="*/ 75 w 118"/>
                <a:gd name="T17" fmla="*/ 60 h 125"/>
                <a:gd name="T18" fmla="*/ 57 w 118"/>
                <a:gd name="T19" fmla="*/ 66 h 125"/>
                <a:gd name="T20" fmla="*/ 12 w 118"/>
                <a:gd name="T21" fmla="*/ 59 h 125"/>
                <a:gd name="T22" fmla="*/ 9 w 118"/>
                <a:gd name="T23" fmla="*/ 49 h 125"/>
                <a:gd name="T24" fmla="*/ 1 w 118"/>
                <a:gd name="T25" fmla="*/ 33 h 125"/>
                <a:gd name="T26" fmla="*/ 17 w 118"/>
                <a:gd name="T27" fmla="*/ 23 h 125"/>
                <a:gd name="T28" fmla="*/ 54 w 118"/>
                <a:gd name="T29" fmla="*/ 2 h 125"/>
                <a:gd name="T30" fmla="*/ 70 w 118"/>
                <a:gd name="T31" fmla="*/ 3 h 125"/>
                <a:gd name="T32" fmla="*/ 67 w 118"/>
                <a:gd name="T33" fmla="*/ 20 h 125"/>
                <a:gd name="T34" fmla="*/ 48 w 118"/>
                <a:gd name="T35" fmla="*/ 32 h 125"/>
                <a:gd name="T36" fmla="*/ 42 w 118"/>
                <a:gd name="T37" fmla="*/ 54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8" h="125">
                  <a:moveTo>
                    <a:pt x="42" y="54"/>
                  </a:moveTo>
                  <a:cubicBezTo>
                    <a:pt x="46" y="52"/>
                    <a:pt x="49" y="51"/>
                    <a:pt x="51" y="49"/>
                  </a:cubicBezTo>
                  <a:cubicBezTo>
                    <a:pt x="67" y="36"/>
                    <a:pt x="92" y="34"/>
                    <a:pt x="101" y="48"/>
                  </a:cubicBezTo>
                  <a:cubicBezTo>
                    <a:pt x="118" y="73"/>
                    <a:pt x="118" y="91"/>
                    <a:pt x="99" y="108"/>
                  </a:cubicBezTo>
                  <a:cubicBezTo>
                    <a:pt x="85" y="120"/>
                    <a:pt x="68" y="125"/>
                    <a:pt x="50" y="122"/>
                  </a:cubicBezTo>
                  <a:cubicBezTo>
                    <a:pt x="44" y="120"/>
                    <a:pt x="35" y="118"/>
                    <a:pt x="39" y="108"/>
                  </a:cubicBezTo>
                  <a:cubicBezTo>
                    <a:pt x="42" y="101"/>
                    <a:pt x="44" y="95"/>
                    <a:pt x="55" y="98"/>
                  </a:cubicBezTo>
                  <a:cubicBezTo>
                    <a:pt x="79" y="104"/>
                    <a:pt x="90" y="94"/>
                    <a:pt x="84" y="71"/>
                  </a:cubicBezTo>
                  <a:cubicBezTo>
                    <a:pt x="83" y="67"/>
                    <a:pt x="78" y="60"/>
                    <a:pt x="75" y="60"/>
                  </a:cubicBezTo>
                  <a:cubicBezTo>
                    <a:pt x="69" y="60"/>
                    <a:pt x="60" y="62"/>
                    <a:pt x="57" y="66"/>
                  </a:cubicBezTo>
                  <a:cubicBezTo>
                    <a:pt x="37" y="95"/>
                    <a:pt x="25" y="87"/>
                    <a:pt x="12" y="59"/>
                  </a:cubicBezTo>
                  <a:cubicBezTo>
                    <a:pt x="11" y="55"/>
                    <a:pt x="10" y="52"/>
                    <a:pt x="9" y="49"/>
                  </a:cubicBezTo>
                  <a:cubicBezTo>
                    <a:pt x="6" y="43"/>
                    <a:pt x="0" y="37"/>
                    <a:pt x="1" y="33"/>
                  </a:cubicBezTo>
                  <a:cubicBezTo>
                    <a:pt x="4" y="29"/>
                    <a:pt x="11" y="27"/>
                    <a:pt x="17" y="23"/>
                  </a:cubicBezTo>
                  <a:cubicBezTo>
                    <a:pt x="29" y="16"/>
                    <a:pt x="41" y="8"/>
                    <a:pt x="54" y="2"/>
                  </a:cubicBezTo>
                  <a:cubicBezTo>
                    <a:pt x="58" y="0"/>
                    <a:pt x="65" y="3"/>
                    <a:pt x="70" y="3"/>
                  </a:cubicBezTo>
                  <a:cubicBezTo>
                    <a:pt x="69" y="9"/>
                    <a:pt x="70" y="17"/>
                    <a:pt x="67" y="20"/>
                  </a:cubicBezTo>
                  <a:cubicBezTo>
                    <a:pt x="62" y="26"/>
                    <a:pt x="55" y="28"/>
                    <a:pt x="48" y="32"/>
                  </a:cubicBezTo>
                  <a:cubicBezTo>
                    <a:pt x="41" y="37"/>
                    <a:pt x="35" y="43"/>
                    <a:pt x="42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8" name="Freeform 64">
              <a:extLst>
                <a:ext uri="{FF2B5EF4-FFF2-40B4-BE49-F238E27FC236}">
                  <a16:creationId xmlns:a16="http://schemas.microsoft.com/office/drawing/2014/main" id="{8EBBC6F4-E505-4979-9BE8-777C9D1441F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33776" y="2419350"/>
              <a:ext cx="449263" cy="436563"/>
            </a:xfrm>
            <a:custGeom>
              <a:avLst/>
              <a:gdLst>
                <a:gd name="T0" fmla="*/ 6 w 136"/>
                <a:gd name="T1" fmla="*/ 68 h 132"/>
                <a:gd name="T2" fmla="*/ 73 w 136"/>
                <a:gd name="T3" fmla="*/ 0 h 132"/>
                <a:gd name="T4" fmla="*/ 120 w 136"/>
                <a:gd name="T5" fmla="*/ 47 h 132"/>
                <a:gd name="T6" fmla="*/ 94 w 136"/>
                <a:gd name="T7" fmla="*/ 91 h 132"/>
                <a:gd name="T8" fmla="*/ 73 w 136"/>
                <a:gd name="T9" fmla="*/ 112 h 132"/>
                <a:gd name="T10" fmla="*/ 73 w 136"/>
                <a:gd name="T11" fmla="*/ 121 h 132"/>
                <a:gd name="T12" fmla="*/ 59 w 136"/>
                <a:gd name="T13" fmla="*/ 132 h 132"/>
                <a:gd name="T14" fmla="*/ 50 w 136"/>
                <a:gd name="T15" fmla="*/ 117 h 132"/>
                <a:gd name="T16" fmla="*/ 59 w 136"/>
                <a:gd name="T17" fmla="*/ 92 h 132"/>
                <a:gd name="T18" fmla="*/ 52 w 136"/>
                <a:gd name="T19" fmla="*/ 71 h 132"/>
                <a:gd name="T20" fmla="*/ 34 w 136"/>
                <a:gd name="T21" fmla="*/ 87 h 132"/>
                <a:gd name="T22" fmla="*/ 28 w 136"/>
                <a:gd name="T23" fmla="*/ 96 h 132"/>
                <a:gd name="T24" fmla="*/ 15 w 136"/>
                <a:gd name="T25" fmla="*/ 92 h 132"/>
                <a:gd name="T26" fmla="*/ 6 w 136"/>
                <a:gd name="T27" fmla="*/ 68 h 132"/>
                <a:gd name="T28" fmla="*/ 87 w 136"/>
                <a:gd name="T29" fmla="*/ 34 h 132"/>
                <a:gd name="T30" fmla="*/ 72 w 136"/>
                <a:gd name="T31" fmla="*/ 55 h 132"/>
                <a:gd name="T32" fmla="*/ 87 w 136"/>
                <a:gd name="T33" fmla="*/ 71 h 132"/>
                <a:gd name="T34" fmla="*/ 101 w 136"/>
                <a:gd name="T35" fmla="*/ 60 h 132"/>
                <a:gd name="T36" fmla="*/ 87 w 136"/>
                <a:gd name="T37" fmla="*/ 34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6" h="132">
                  <a:moveTo>
                    <a:pt x="6" y="68"/>
                  </a:moveTo>
                  <a:cubicBezTo>
                    <a:pt x="41" y="56"/>
                    <a:pt x="62" y="36"/>
                    <a:pt x="73" y="0"/>
                  </a:cubicBezTo>
                  <a:cubicBezTo>
                    <a:pt x="90" y="17"/>
                    <a:pt x="107" y="30"/>
                    <a:pt x="120" y="47"/>
                  </a:cubicBezTo>
                  <a:cubicBezTo>
                    <a:pt x="136" y="67"/>
                    <a:pt x="122" y="91"/>
                    <a:pt x="94" y="91"/>
                  </a:cubicBezTo>
                  <a:cubicBezTo>
                    <a:pt x="76" y="90"/>
                    <a:pt x="73" y="98"/>
                    <a:pt x="73" y="112"/>
                  </a:cubicBezTo>
                  <a:cubicBezTo>
                    <a:pt x="74" y="115"/>
                    <a:pt x="75" y="119"/>
                    <a:pt x="73" y="121"/>
                  </a:cubicBezTo>
                  <a:cubicBezTo>
                    <a:pt x="69" y="125"/>
                    <a:pt x="64" y="129"/>
                    <a:pt x="59" y="132"/>
                  </a:cubicBezTo>
                  <a:cubicBezTo>
                    <a:pt x="56" y="127"/>
                    <a:pt x="49" y="122"/>
                    <a:pt x="50" y="117"/>
                  </a:cubicBezTo>
                  <a:cubicBezTo>
                    <a:pt x="51" y="109"/>
                    <a:pt x="57" y="101"/>
                    <a:pt x="59" y="92"/>
                  </a:cubicBezTo>
                  <a:cubicBezTo>
                    <a:pt x="61" y="84"/>
                    <a:pt x="64" y="72"/>
                    <a:pt x="52" y="71"/>
                  </a:cubicBezTo>
                  <a:cubicBezTo>
                    <a:pt x="46" y="70"/>
                    <a:pt x="39" y="81"/>
                    <a:pt x="34" y="87"/>
                  </a:cubicBezTo>
                  <a:cubicBezTo>
                    <a:pt x="31" y="89"/>
                    <a:pt x="30" y="96"/>
                    <a:pt x="28" y="96"/>
                  </a:cubicBezTo>
                  <a:cubicBezTo>
                    <a:pt x="24" y="97"/>
                    <a:pt x="18" y="95"/>
                    <a:pt x="15" y="92"/>
                  </a:cubicBezTo>
                  <a:cubicBezTo>
                    <a:pt x="9" y="85"/>
                    <a:pt x="0" y="78"/>
                    <a:pt x="6" y="68"/>
                  </a:cubicBezTo>
                  <a:close/>
                  <a:moveTo>
                    <a:pt x="87" y="34"/>
                  </a:moveTo>
                  <a:cubicBezTo>
                    <a:pt x="80" y="43"/>
                    <a:pt x="71" y="50"/>
                    <a:pt x="72" y="55"/>
                  </a:cubicBezTo>
                  <a:cubicBezTo>
                    <a:pt x="73" y="61"/>
                    <a:pt x="81" y="68"/>
                    <a:pt x="87" y="71"/>
                  </a:cubicBezTo>
                  <a:cubicBezTo>
                    <a:pt x="94" y="74"/>
                    <a:pt x="102" y="68"/>
                    <a:pt x="101" y="60"/>
                  </a:cubicBezTo>
                  <a:cubicBezTo>
                    <a:pt x="99" y="52"/>
                    <a:pt x="93" y="45"/>
                    <a:pt x="87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9" name="Freeform 65">
              <a:extLst>
                <a:ext uri="{FF2B5EF4-FFF2-40B4-BE49-F238E27FC236}">
                  <a16:creationId xmlns:a16="http://schemas.microsoft.com/office/drawing/2014/main" id="{D58D79A9-9FF7-49BF-832A-1D13D52ECE64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9201" y="2782888"/>
              <a:ext cx="404813" cy="358775"/>
            </a:xfrm>
            <a:custGeom>
              <a:avLst/>
              <a:gdLst>
                <a:gd name="T0" fmla="*/ 0 w 123"/>
                <a:gd name="T1" fmla="*/ 34 h 109"/>
                <a:gd name="T2" fmla="*/ 33 w 123"/>
                <a:gd name="T3" fmla="*/ 17 h 109"/>
                <a:gd name="T4" fmla="*/ 36 w 123"/>
                <a:gd name="T5" fmla="*/ 19 h 109"/>
                <a:gd name="T6" fmla="*/ 31 w 123"/>
                <a:gd name="T7" fmla="*/ 31 h 109"/>
                <a:gd name="T8" fmla="*/ 33 w 123"/>
                <a:gd name="T9" fmla="*/ 79 h 109"/>
                <a:gd name="T10" fmla="*/ 46 w 123"/>
                <a:gd name="T11" fmla="*/ 83 h 109"/>
                <a:gd name="T12" fmla="*/ 51 w 123"/>
                <a:gd name="T13" fmla="*/ 72 h 109"/>
                <a:gd name="T14" fmla="*/ 50 w 123"/>
                <a:gd name="T15" fmla="*/ 48 h 109"/>
                <a:gd name="T16" fmla="*/ 79 w 123"/>
                <a:gd name="T17" fmla="*/ 3 h 109"/>
                <a:gd name="T18" fmla="*/ 116 w 123"/>
                <a:gd name="T19" fmla="*/ 38 h 109"/>
                <a:gd name="T20" fmla="*/ 119 w 123"/>
                <a:gd name="T21" fmla="*/ 55 h 109"/>
                <a:gd name="T22" fmla="*/ 98 w 123"/>
                <a:gd name="T23" fmla="*/ 82 h 109"/>
                <a:gd name="T24" fmla="*/ 102 w 123"/>
                <a:gd name="T25" fmla="*/ 49 h 109"/>
                <a:gd name="T26" fmla="*/ 84 w 123"/>
                <a:gd name="T27" fmla="*/ 20 h 109"/>
                <a:gd name="T28" fmla="*/ 75 w 123"/>
                <a:gd name="T29" fmla="*/ 50 h 109"/>
                <a:gd name="T30" fmla="*/ 78 w 123"/>
                <a:gd name="T31" fmla="*/ 79 h 109"/>
                <a:gd name="T32" fmla="*/ 57 w 123"/>
                <a:gd name="T33" fmla="*/ 103 h 109"/>
                <a:gd name="T34" fmla="*/ 6 w 123"/>
                <a:gd name="T35" fmla="*/ 65 h 109"/>
                <a:gd name="T36" fmla="*/ 0 w 123"/>
                <a:gd name="T37" fmla="*/ 34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3" h="109">
                  <a:moveTo>
                    <a:pt x="0" y="34"/>
                  </a:moveTo>
                  <a:cubicBezTo>
                    <a:pt x="10" y="29"/>
                    <a:pt x="21" y="23"/>
                    <a:pt x="33" y="17"/>
                  </a:cubicBezTo>
                  <a:cubicBezTo>
                    <a:pt x="34" y="17"/>
                    <a:pt x="35" y="18"/>
                    <a:pt x="36" y="19"/>
                  </a:cubicBezTo>
                  <a:cubicBezTo>
                    <a:pt x="34" y="23"/>
                    <a:pt x="34" y="28"/>
                    <a:pt x="31" y="31"/>
                  </a:cubicBezTo>
                  <a:cubicBezTo>
                    <a:pt x="19" y="43"/>
                    <a:pt x="20" y="68"/>
                    <a:pt x="33" y="79"/>
                  </a:cubicBezTo>
                  <a:cubicBezTo>
                    <a:pt x="37" y="82"/>
                    <a:pt x="42" y="84"/>
                    <a:pt x="46" y="83"/>
                  </a:cubicBezTo>
                  <a:cubicBezTo>
                    <a:pt x="49" y="82"/>
                    <a:pt x="51" y="76"/>
                    <a:pt x="51" y="72"/>
                  </a:cubicBezTo>
                  <a:cubicBezTo>
                    <a:pt x="52" y="64"/>
                    <a:pt x="51" y="56"/>
                    <a:pt x="50" y="48"/>
                  </a:cubicBezTo>
                  <a:cubicBezTo>
                    <a:pt x="47" y="26"/>
                    <a:pt x="60" y="5"/>
                    <a:pt x="79" y="3"/>
                  </a:cubicBezTo>
                  <a:cubicBezTo>
                    <a:pt x="96" y="0"/>
                    <a:pt x="113" y="16"/>
                    <a:pt x="116" y="38"/>
                  </a:cubicBezTo>
                  <a:cubicBezTo>
                    <a:pt x="117" y="43"/>
                    <a:pt x="117" y="49"/>
                    <a:pt x="119" y="55"/>
                  </a:cubicBezTo>
                  <a:cubicBezTo>
                    <a:pt x="123" y="73"/>
                    <a:pt x="118" y="80"/>
                    <a:pt x="98" y="82"/>
                  </a:cubicBezTo>
                  <a:cubicBezTo>
                    <a:pt x="99" y="71"/>
                    <a:pt x="102" y="60"/>
                    <a:pt x="102" y="49"/>
                  </a:cubicBezTo>
                  <a:cubicBezTo>
                    <a:pt x="102" y="34"/>
                    <a:pt x="91" y="17"/>
                    <a:pt x="84" y="20"/>
                  </a:cubicBezTo>
                  <a:cubicBezTo>
                    <a:pt x="70" y="26"/>
                    <a:pt x="75" y="40"/>
                    <a:pt x="75" y="50"/>
                  </a:cubicBezTo>
                  <a:cubicBezTo>
                    <a:pt x="75" y="60"/>
                    <a:pt x="77" y="69"/>
                    <a:pt x="78" y="79"/>
                  </a:cubicBezTo>
                  <a:cubicBezTo>
                    <a:pt x="79" y="93"/>
                    <a:pt x="71" y="101"/>
                    <a:pt x="57" y="103"/>
                  </a:cubicBezTo>
                  <a:cubicBezTo>
                    <a:pt x="31" y="109"/>
                    <a:pt x="10" y="93"/>
                    <a:pt x="6" y="65"/>
                  </a:cubicBezTo>
                  <a:cubicBezTo>
                    <a:pt x="5" y="55"/>
                    <a:pt x="2" y="46"/>
                    <a:pt x="0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0" name="Freeform 66">
              <a:extLst>
                <a:ext uri="{FF2B5EF4-FFF2-40B4-BE49-F238E27FC236}">
                  <a16:creationId xmlns:a16="http://schemas.microsoft.com/office/drawing/2014/main" id="{92E9720A-45CA-4D4E-A50E-4107F8608BE8}"/>
                </a:ext>
              </a:extLst>
            </p:cNvPr>
            <p:cNvSpPr>
              <a:spLocks/>
            </p:cNvSpPr>
            <p:nvPr/>
          </p:nvSpPr>
          <p:spPr bwMode="auto">
            <a:xfrm>
              <a:off x="2433638" y="2027238"/>
              <a:ext cx="319088" cy="376238"/>
            </a:xfrm>
            <a:custGeom>
              <a:avLst/>
              <a:gdLst>
                <a:gd name="T0" fmla="*/ 42 w 97"/>
                <a:gd name="T1" fmla="*/ 108 h 114"/>
                <a:gd name="T2" fmla="*/ 15 w 97"/>
                <a:gd name="T3" fmla="*/ 114 h 114"/>
                <a:gd name="T4" fmla="*/ 0 w 97"/>
                <a:gd name="T5" fmla="*/ 16 h 114"/>
                <a:gd name="T6" fmla="*/ 43 w 97"/>
                <a:gd name="T7" fmla="*/ 22 h 114"/>
                <a:gd name="T8" fmla="*/ 63 w 97"/>
                <a:gd name="T9" fmla="*/ 47 h 114"/>
                <a:gd name="T10" fmla="*/ 74 w 97"/>
                <a:gd name="T11" fmla="*/ 54 h 114"/>
                <a:gd name="T12" fmla="*/ 68 w 97"/>
                <a:gd name="T13" fmla="*/ 16 h 114"/>
                <a:gd name="T14" fmla="*/ 77 w 97"/>
                <a:gd name="T15" fmla="*/ 1 h 114"/>
                <a:gd name="T16" fmla="*/ 97 w 97"/>
                <a:gd name="T17" fmla="*/ 1 h 114"/>
                <a:gd name="T18" fmla="*/ 88 w 97"/>
                <a:gd name="T19" fmla="*/ 47 h 114"/>
                <a:gd name="T20" fmla="*/ 94 w 97"/>
                <a:gd name="T21" fmla="*/ 80 h 114"/>
                <a:gd name="T22" fmla="*/ 88 w 97"/>
                <a:gd name="T23" fmla="*/ 94 h 114"/>
                <a:gd name="T24" fmla="*/ 73 w 97"/>
                <a:gd name="T25" fmla="*/ 89 h 114"/>
                <a:gd name="T26" fmla="*/ 51 w 97"/>
                <a:gd name="T27" fmla="*/ 61 h 114"/>
                <a:gd name="T28" fmla="*/ 33 w 97"/>
                <a:gd name="T29" fmla="*/ 42 h 114"/>
                <a:gd name="T30" fmla="*/ 42 w 97"/>
                <a:gd name="T31" fmla="*/ 108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7" h="114">
                  <a:moveTo>
                    <a:pt x="42" y="108"/>
                  </a:moveTo>
                  <a:cubicBezTo>
                    <a:pt x="33" y="110"/>
                    <a:pt x="24" y="112"/>
                    <a:pt x="15" y="114"/>
                  </a:cubicBezTo>
                  <a:cubicBezTo>
                    <a:pt x="10" y="81"/>
                    <a:pt x="5" y="49"/>
                    <a:pt x="0" y="16"/>
                  </a:cubicBezTo>
                  <a:cubicBezTo>
                    <a:pt x="11" y="6"/>
                    <a:pt x="31" y="7"/>
                    <a:pt x="43" y="22"/>
                  </a:cubicBezTo>
                  <a:cubicBezTo>
                    <a:pt x="50" y="31"/>
                    <a:pt x="56" y="39"/>
                    <a:pt x="63" y="47"/>
                  </a:cubicBezTo>
                  <a:cubicBezTo>
                    <a:pt x="65" y="49"/>
                    <a:pt x="67" y="50"/>
                    <a:pt x="74" y="54"/>
                  </a:cubicBezTo>
                  <a:cubicBezTo>
                    <a:pt x="72" y="39"/>
                    <a:pt x="73" y="26"/>
                    <a:pt x="68" y="16"/>
                  </a:cubicBezTo>
                  <a:cubicBezTo>
                    <a:pt x="62" y="4"/>
                    <a:pt x="67" y="1"/>
                    <a:pt x="77" y="1"/>
                  </a:cubicBezTo>
                  <a:cubicBezTo>
                    <a:pt x="82" y="0"/>
                    <a:pt x="88" y="1"/>
                    <a:pt x="97" y="1"/>
                  </a:cubicBezTo>
                  <a:cubicBezTo>
                    <a:pt x="82" y="17"/>
                    <a:pt x="86" y="32"/>
                    <a:pt x="88" y="47"/>
                  </a:cubicBezTo>
                  <a:cubicBezTo>
                    <a:pt x="90" y="58"/>
                    <a:pt x="93" y="69"/>
                    <a:pt x="94" y="80"/>
                  </a:cubicBezTo>
                  <a:cubicBezTo>
                    <a:pt x="94" y="85"/>
                    <a:pt x="91" y="93"/>
                    <a:pt x="88" y="94"/>
                  </a:cubicBezTo>
                  <a:cubicBezTo>
                    <a:pt x="84" y="95"/>
                    <a:pt x="76" y="93"/>
                    <a:pt x="73" y="89"/>
                  </a:cubicBezTo>
                  <a:cubicBezTo>
                    <a:pt x="65" y="81"/>
                    <a:pt x="58" y="71"/>
                    <a:pt x="51" y="61"/>
                  </a:cubicBezTo>
                  <a:cubicBezTo>
                    <a:pt x="46" y="55"/>
                    <a:pt x="40" y="50"/>
                    <a:pt x="33" y="42"/>
                  </a:cubicBezTo>
                  <a:cubicBezTo>
                    <a:pt x="26" y="67"/>
                    <a:pt x="31" y="87"/>
                    <a:pt x="42" y="1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1" name="Freeform 67">
              <a:extLst>
                <a:ext uri="{FF2B5EF4-FFF2-40B4-BE49-F238E27FC236}">
                  <a16:creationId xmlns:a16="http://schemas.microsoft.com/office/drawing/2014/main" id="{9314FEE1-72BB-4EE1-AC5F-BA059C0E4A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8613" y="2357438"/>
              <a:ext cx="446088" cy="438150"/>
            </a:xfrm>
            <a:custGeom>
              <a:avLst/>
              <a:gdLst>
                <a:gd name="T0" fmla="*/ 103 w 135"/>
                <a:gd name="T1" fmla="*/ 108 h 133"/>
                <a:gd name="T2" fmla="*/ 88 w 135"/>
                <a:gd name="T3" fmla="*/ 125 h 133"/>
                <a:gd name="T4" fmla="*/ 69 w 135"/>
                <a:gd name="T5" fmla="*/ 122 h 133"/>
                <a:gd name="T6" fmla="*/ 27 w 135"/>
                <a:gd name="T7" fmla="*/ 82 h 133"/>
                <a:gd name="T8" fmla="*/ 0 w 135"/>
                <a:gd name="T9" fmla="*/ 63 h 133"/>
                <a:gd name="T10" fmla="*/ 26 w 135"/>
                <a:gd name="T11" fmla="*/ 41 h 133"/>
                <a:gd name="T12" fmla="*/ 79 w 135"/>
                <a:gd name="T13" fmla="*/ 54 h 133"/>
                <a:gd name="T14" fmla="*/ 47 w 135"/>
                <a:gd name="T15" fmla="*/ 21 h 133"/>
                <a:gd name="T16" fmla="*/ 66 w 135"/>
                <a:gd name="T17" fmla="*/ 0 h 133"/>
                <a:gd name="T18" fmla="*/ 135 w 135"/>
                <a:gd name="T19" fmla="*/ 78 h 133"/>
                <a:gd name="T20" fmla="*/ 41 w 135"/>
                <a:gd name="T21" fmla="*/ 62 h 133"/>
                <a:gd name="T22" fmla="*/ 103 w 135"/>
                <a:gd name="T23" fmla="*/ 108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5" h="133">
                  <a:moveTo>
                    <a:pt x="103" y="108"/>
                  </a:moveTo>
                  <a:cubicBezTo>
                    <a:pt x="98" y="115"/>
                    <a:pt x="93" y="120"/>
                    <a:pt x="88" y="125"/>
                  </a:cubicBezTo>
                  <a:cubicBezTo>
                    <a:pt x="80" y="132"/>
                    <a:pt x="77" y="133"/>
                    <a:pt x="69" y="122"/>
                  </a:cubicBezTo>
                  <a:cubicBezTo>
                    <a:pt x="58" y="106"/>
                    <a:pt x="42" y="95"/>
                    <a:pt x="27" y="82"/>
                  </a:cubicBezTo>
                  <a:cubicBezTo>
                    <a:pt x="19" y="75"/>
                    <a:pt x="10" y="70"/>
                    <a:pt x="0" y="63"/>
                  </a:cubicBezTo>
                  <a:cubicBezTo>
                    <a:pt x="1" y="48"/>
                    <a:pt x="21" y="50"/>
                    <a:pt x="26" y="41"/>
                  </a:cubicBezTo>
                  <a:cubicBezTo>
                    <a:pt x="45" y="45"/>
                    <a:pt x="62" y="49"/>
                    <a:pt x="79" y="54"/>
                  </a:cubicBezTo>
                  <a:cubicBezTo>
                    <a:pt x="80" y="38"/>
                    <a:pt x="66" y="24"/>
                    <a:pt x="47" y="21"/>
                  </a:cubicBezTo>
                  <a:cubicBezTo>
                    <a:pt x="48" y="10"/>
                    <a:pt x="48" y="10"/>
                    <a:pt x="66" y="0"/>
                  </a:cubicBezTo>
                  <a:cubicBezTo>
                    <a:pt x="83" y="30"/>
                    <a:pt x="109" y="51"/>
                    <a:pt x="135" y="78"/>
                  </a:cubicBezTo>
                  <a:cubicBezTo>
                    <a:pt x="102" y="83"/>
                    <a:pt x="76" y="61"/>
                    <a:pt x="41" y="62"/>
                  </a:cubicBezTo>
                  <a:cubicBezTo>
                    <a:pt x="62" y="82"/>
                    <a:pt x="75" y="103"/>
                    <a:pt x="103" y="1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2" name="Freeform 68">
              <a:extLst>
                <a:ext uri="{FF2B5EF4-FFF2-40B4-BE49-F238E27FC236}">
                  <a16:creationId xmlns:a16="http://schemas.microsoft.com/office/drawing/2014/main" id="{83C2B933-A746-42FB-BBFA-A76FCC81E9FD}"/>
                </a:ext>
              </a:extLst>
            </p:cNvPr>
            <p:cNvSpPr>
              <a:spLocks/>
            </p:cNvSpPr>
            <p:nvPr/>
          </p:nvSpPr>
          <p:spPr bwMode="auto">
            <a:xfrm>
              <a:off x="3267076" y="2214563"/>
              <a:ext cx="412750" cy="422275"/>
            </a:xfrm>
            <a:custGeom>
              <a:avLst/>
              <a:gdLst>
                <a:gd name="T0" fmla="*/ 84 w 125"/>
                <a:gd name="T1" fmla="*/ 113 h 128"/>
                <a:gd name="T2" fmla="*/ 53 w 125"/>
                <a:gd name="T3" fmla="*/ 118 h 128"/>
                <a:gd name="T4" fmla="*/ 0 w 125"/>
                <a:gd name="T5" fmla="*/ 81 h 128"/>
                <a:gd name="T6" fmla="*/ 23 w 125"/>
                <a:gd name="T7" fmla="*/ 64 h 128"/>
                <a:gd name="T8" fmla="*/ 54 w 125"/>
                <a:gd name="T9" fmla="*/ 12 h 128"/>
                <a:gd name="T10" fmla="*/ 68 w 125"/>
                <a:gd name="T11" fmla="*/ 6 h 128"/>
                <a:gd name="T12" fmla="*/ 117 w 125"/>
                <a:gd name="T13" fmla="*/ 37 h 128"/>
                <a:gd name="T14" fmla="*/ 125 w 125"/>
                <a:gd name="T15" fmla="*/ 51 h 128"/>
                <a:gd name="T16" fmla="*/ 120 w 125"/>
                <a:gd name="T17" fmla="*/ 57 h 128"/>
                <a:gd name="T18" fmla="*/ 107 w 125"/>
                <a:gd name="T19" fmla="*/ 49 h 128"/>
                <a:gd name="T20" fmla="*/ 74 w 125"/>
                <a:gd name="T21" fmla="*/ 28 h 128"/>
                <a:gd name="T22" fmla="*/ 56 w 125"/>
                <a:gd name="T23" fmla="*/ 49 h 128"/>
                <a:gd name="T24" fmla="*/ 100 w 125"/>
                <a:gd name="T25" fmla="*/ 72 h 128"/>
                <a:gd name="T26" fmla="*/ 90 w 125"/>
                <a:gd name="T27" fmla="*/ 86 h 128"/>
                <a:gd name="T28" fmla="*/ 76 w 125"/>
                <a:gd name="T29" fmla="*/ 84 h 128"/>
                <a:gd name="T30" fmla="*/ 64 w 125"/>
                <a:gd name="T31" fmla="*/ 72 h 128"/>
                <a:gd name="T32" fmla="*/ 40 w 125"/>
                <a:gd name="T33" fmla="*/ 74 h 128"/>
                <a:gd name="T34" fmla="*/ 45 w 125"/>
                <a:gd name="T35" fmla="*/ 99 h 128"/>
                <a:gd name="T36" fmla="*/ 84 w 125"/>
                <a:gd name="T37" fmla="*/ 11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5" h="128">
                  <a:moveTo>
                    <a:pt x="84" y="113"/>
                  </a:moveTo>
                  <a:cubicBezTo>
                    <a:pt x="80" y="123"/>
                    <a:pt x="68" y="128"/>
                    <a:pt x="53" y="118"/>
                  </a:cubicBezTo>
                  <a:cubicBezTo>
                    <a:pt x="37" y="108"/>
                    <a:pt x="21" y="96"/>
                    <a:pt x="0" y="81"/>
                  </a:cubicBezTo>
                  <a:cubicBezTo>
                    <a:pt x="8" y="75"/>
                    <a:pt x="18" y="71"/>
                    <a:pt x="23" y="64"/>
                  </a:cubicBezTo>
                  <a:cubicBezTo>
                    <a:pt x="35" y="48"/>
                    <a:pt x="44" y="30"/>
                    <a:pt x="54" y="12"/>
                  </a:cubicBezTo>
                  <a:cubicBezTo>
                    <a:pt x="57" y="6"/>
                    <a:pt x="60" y="0"/>
                    <a:pt x="68" y="6"/>
                  </a:cubicBezTo>
                  <a:cubicBezTo>
                    <a:pt x="84" y="16"/>
                    <a:pt x="101" y="26"/>
                    <a:pt x="117" y="37"/>
                  </a:cubicBezTo>
                  <a:cubicBezTo>
                    <a:pt x="121" y="39"/>
                    <a:pt x="123" y="46"/>
                    <a:pt x="125" y="51"/>
                  </a:cubicBezTo>
                  <a:cubicBezTo>
                    <a:pt x="125" y="52"/>
                    <a:pt x="121" y="57"/>
                    <a:pt x="120" y="57"/>
                  </a:cubicBezTo>
                  <a:cubicBezTo>
                    <a:pt x="116" y="55"/>
                    <a:pt x="111" y="52"/>
                    <a:pt x="107" y="49"/>
                  </a:cubicBezTo>
                  <a:cubicBezTo>
                    <a:pt x="96" y="42"/>
                    <a:pt x="85" y="35"/>
                    <a:pt x="74" y="28"/>
                  </a:cubicBezTo>
                  <a:cubicBezTo>
                    <a:pt x="68" y="35"/>
                    <a:pt x="63" y="41"/>
                    <a:pt x="56" y="49"/>
                  </a:cubicBezTo>
                  <a:cubicBezTo>
                    <a:pt x="71" y="57"/>
                    <a:pt x="84" y="64"/>
                    <a:pt x="100" y="72"/>
                  </a:cubicBezTo>
                  <a:cubicBezTo>
                    <a:pt x="98" y="75"/>
                    <a:pt x="96" y="82"/>
                    <a:pt x="90" y="86"/>
                  </a:cubicBezTo>
                  <a:cubicBezTo>
                    <a:pt x="88" y="88"/>
                    <a:pt x="80" y="87"/>
                    <a:pt x="76" y="84"/>
                  </a:cubicBezTo>
                  <a:cubicBezTo>
                    <a:pt x="71" y="82"/>
                    <a:pt x="68" y="76"/>
                    <a:pt x="64" y="72"/>
                  </a:cubicBezTo>
                  <a:cubicBezTo>
                    <a:pt x="55" y="65"/>
                    <a:pt x="48" y="63"/>
                    <a:pt x="40" y="74"/>
                  </a:cubicBezTo>
                  <a:cubicBezTo>
                    <a:pt x="33" y="85"/>
                    <a:pt x="32" y="94"/>
                    <a:pt x="45" y="99"/>
                  </a:cubicBezTo>
                  <a:cubicBezTo>
                    <a:pt x="58" y="104"/>
                    <a:pt x="71" y="108"/>
                    <a:pt x="84" y="1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3" name="Freeform 69">
              <a:extLst>
                <a:ext uri="{FF2B5EF4-FFF2-40B4-BE49-F238E27FC236}">
                  <a16:creationId xmlns:a16="http://schemas.microsoft.com/office/drawing/2014/main" id="{B834414A-DB12-465B-B1FA-8965FFBC10F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3176" y="3432175"/>
              <a:ext cx="407988" cy="303213"/>
            </a:xfrm>
            <a:custGeom>
              <a:avLst/>
              <a:gdLst>
                <a:gd name="T0" fmla="*/ 0 w 124"/>
                <a:gd name="T1" fmla="*/ 32 h 92"/>
                <a:gd name="T2" fmla="*/ 11 w 124"/>
                <a:gd name="T3" fmla="*/ 0 h 92"/>
                <a:gd name="T4" fmla="*/ 64 w 124"/>
                <a:gd name="T5" fmla="*/ 8 h 92"/>
                <a:gd name="T6" fmla="*/ 71 w 124"/>
                <a:gd name="T7" fmla="*/ 7 h 92"/>
                <a:gd name="T8" fmla="*/ 113 w 124"/>
                <a:gd name="T9" fmla="*/ 19 h 92"/>
                <a:gd name="T10" fmla="*/ 114 w 124"/>
                <a:gd name="T11" fmla="*/ 70 h 92"/>
                <a:gd name="T12" fmla="*/ 90 w 124"/>
                <a:gd name="T13" fmla="*/ 83 h 92"/>
                <a:gd name="T14" fmla="*/ 41 w 124"/>
                <a:gd name="T15" fmla="*/ 87 h 92"/>
                <a:gd name="T16" fmla="*/ 12 w 124"/>
                <a:gd name="T17" fmla="*/ 92 h 92"/>
                <a:gd name="T18" fmla="*/ 32 w 124"/>
                <a:gd name="T19" fmla="*/ 66 h 92"/>
                <a:gd name="T20" fmla="*/ 85 w 124"/>
                <a:gd name="T21" fmla="*/ 66 h 92"/>
                <a:gd name="T22" fmla="*/ 103 w 124"/>
                <a:gd name="T23" fmla="*/ 51 h 92"/>
                <a:gd name="T24" fmla="*/ 87 w 124"/>
                <a:gd name="T25" fmla="*/ 23 h 92"/>
                <a:gd name="T26" fmla="*/ 16 w 124"/>
                <a:gd name="T27" fmla="*/ 32 h 92"/>
                <a:gd name="T28" fmla="*/ 0 w 124"/>
                <a:gd name="T29" fmla="*/ 3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4" h="92">
                  <a:moveTo>
                    <a:pt x="0" y="32"/>
                  </a:moveTo>
                  <a:cubicBezTo>
                    <a:pt x="4" y="20"/>
                    <a:pt x="7" y="11"/>
                    <a:pt x="11" y="0"/>
                  </a:cubicBezTo>
                  <a:cubicBezTo>
                    <a:pt x="28" y="20"/>
                    <a:pt x="47" y="7"/>
                    <a:pt x="64" y="8"/>
                  </a:cubicBezTo>
                  <a:cubicBezTo>
                    <a:pt x="66" y="9"/>
                    <a:pt x="69" y="7"/>
                    <a:pt x="71" y="7"/>
                  </a:cubicBezTo>
                  <a:cubicBezTo>
                    <a:pt x="87" y="5"/>
                    <a:pt x="104" y="4"/>
                    <a:pt x="113" y="19"/>
                  </a:cubicBezTo>
                  <a:cubicBezTo>
                    <a:pt x="122" y="35"/>
                    <a:pt x="124" y="54"/>
                    <a:pt x="114" y="70"/>
                  </a:cubicBezTo>
                  <a:cubicBezTo>
                    <a:pt x="110" y="77"/>
                    <a:pt x="99" y="81"/>
                    <a:pt x="90" y="83"/>
                  </a:cubicBezTo>
                  <a:cubicBezTo>
                    <a:pt x="74" y="86"/>
                    <a:pt x="57" y="85"/>
                    <a:pt x="41" y="87"/>
                  </a:cubicBezTo>
                  <a:cubicBezTo>
                    <a:pt x="31" y="88"/>
                    <a:pt x="21" y="90"/>
                    <a:pt x="12" y="92"/>
                  </a:cubicBezTo>
                  <a:cubicBezTo>
                    <a:pt x="8" y="69"/>
                    <a:pt x="10" y="66"/>
                    <a:pt x="32" y="66"/>
                  </a:cubicBezTo>
                  <a:cubicBezTo>
                    <a:pt x="50" y="66"/>
                    <a:pt x="68" y="67"/>
                    <a:pt x="85" y="66"/>
                  </a:cubicBezTo>
                  <a:cubicBezTo>
                    <a:pt x="94" y="65"/>
                    <a:pt x="103" y="65"/>
                    <a:pt x="103" y="51"/>
                  </a:cubicBezTo>
                  <a:cubicBezTo>
                    <a:pt x="104" y="33"/>
                    <a:pt x="100" y="23"/>
                    <a:pt x="87" y="23"/>
                  </a:cubicBezTo>
                  <a:cubicBezTo>
                    <a:pt x="63" y="23"/>
                    <a:pt x="39" y="18"/>
                    <a:pt x="16" y="32"/>
                  </a:cubicBezTo>
                  <a:cubicBezTo>
                    <a:pt x="13" y="34"/>
                    <a:pt x="7" y="32"/>
                    <a:pt x="0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4" name="Freeform 70">
              <a:extLst>
                <a:ext uri="{FF2B5EF4-FFF2-40B4-BE49-F238E27FC236}">
                  <a16:creationId xmlns:a16="http://schemas.microsoft.com/office/drawing/2014/main" id="{A90EC90A-DDB5-4057-8BEB-C5AF63269196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8738" y="3792538"/>
              <a:ext cx="434975" cy="285750"/>
            </a:xfrm>
            <a:custGeom>
              <a:avLst/>
              <a:gdLst>
                <a:gd name="T0" fmla="*/ 119 w 132"/>
                <a:gd name="T1" fmla="*/ 22 h 87"/>
                <a:gd name="T2" fmla="*/ 131 w 132"/>
                <a:gd name="T3" fmla="*/ 48 h 87"/>
                <a:gd name="T4" fmla="*/ 125 w 132"/>
                <a:gd name="T5" fmla="*/ 58 h 87"/>
                <a:gd name="T6" fmla="*/ 74 w 132"/>
                <a:gd name="T7" fmla="*/ 69 h 87"/>
                <a:gd name="T8" fmla="*/ 33 w 132"/>
                <a:gd name="T9" fmla="*/ 87 h 87"/>
                <a:gd name="T10" fmla="*/ 18 w 132"/>
                <a:gd name="T11" fmla="*/ 63 h 87"/>
                <a:gd name="T12" fmla="*/ 6 w 132"/>
                <a:gd name="T13" fmla="*/ 30 h 87"/>
                <a:gd name="T14" fmla="*/ 19 w 132"/>
                <a:gd name="T15" fmla="*/ 9 h 87"/>
                <a:gd name="T16" fmla="*/ 28 w 132"/>
                <a:gd name="T17" fmla="*/ 49 h 87"/>
                <a:gd name="T18" fmla="*/ 45 w 132"/>
                <a:gd name="T19" fmla="*/ 57 h 87"/>
                <a:gd name="T20" fmla="*/ 59 w 132"/>
                <a:gd name="T21" fmla="*/ 41 h 87"/>
                <a:gd name="T22" fmla="*/ 47 w 132"/>
                <a:gd name="T23" fmla="*/ 18 h 87"/>
                <a:gd name="T24" fmla="*/ 42 w 132"/>
                <a:gd name="T25" fmla="*/ 10 h 87"/>
                <a:gd name="T26" fmla="*/ 52 w 132"/>
                <a:gd name="T27" fmla="*/ 2 h 87"/>
                <a:gd name="T28" fmla="*/ 62 w 132"/>
                <a:gd name="T29" fmla="*/ 0 h 87"/>
                <a:gd name="T30" fmla="*/ 83 w 132"/>
                <a:gd name="T31" fmla="*/ 42 h 87"/>
                <a:gd name="T32" fmla="*/ 119 w 132"/>
                <a:gd name="T33" fmla="*/ 22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2" h="87">
                  <a:moveTo>
                    <a:pt x="119" y="22"/>
                  </a:moveTo>
                  <a:cubicBezTo>
                    <a:pt x="124" y="32"/>
                    <a:pt x="129" y="39"/>
                    <a:pt x="131" y="48"/>
                  </a:cubicBezTo>
                  <a:cubicBezTo>
                    <a:pt x="132" y="50"/>
                    <a:pt x="126" y="58"/>
                    <a:pt x="125" y="58"/>
                  </a:cubicBezTo>
                  <a:cubicBezTo>
                    <a:pt x="106" y="52"/>
                    <a:pt x="90" y="64"/>
                    <a:pt x="74" y="69"/>
                  </a:cubicBezTo>
                  <a:cubicBezTo>
                    <a:pt x="61" y="73"/>
                    <a:pt x="48" y="80"/>
                    <a:pt x="33" y="87"/>
                  </a:cubicBezTo>
                  <a:cubicBezTo>
                    <a:pt x="29" y="81"/>
                    <a:pt x="22" y="72"/>
                    <a:pt x="18" y="63"/>
                  </a:cubicBezTo>
                  <a:cubicBezTo>
                    <a:pt x="13" y="52"/>
                    <a:pt x="10" y="41"/>
                    <a:pt x="6" y="30"/>
                  </a:cubicBezTo>
                  <a:cubicBezTo>
                    <a:pt x="0" y="15"/>
                    <a:pt x="5" y="8"/>
                    <a:pt x="19" y="9"/>
                  </a:cubicBezTo>
                  <a:cubicBezTo>
                    <a:pt x="22" y="23"/>
                    <a:pt x="25" y="36"/>
                    <a:pt x="28" y="49"/>
                  </a:cubicBezTo>
                  <a:cubicBezTo>
                    <a:pt x="31" y="59"/>
                    <a:pt x="35" y="60"/>
                    <a:pt x="45" y="57"/>
                  </a:cubicBezTo>
                  <a:cubicBezTo>
                    <a:pt x="54" y="54"/>
                    <a:pt x="62" y="51"/>
                    <a:pt x="59" y="41"/>
                  </a:cubicBezTo>
                  <a:cubicBezTo>
                    <a:pt x="56" y="33"/>
                    <a:pt x="51" y="26"/>
                    <a:pt x="47" y="18"/>
                  </a:cubicBezTo>
                  <a:cubicBezTo>
                    <a:pt x="45" y="15"/>
                    <a:pt x="41" y="11"/>
                    <a:pt x="42" y="10"/>
                  </a:cubicBezTo>
                  <a:cubicBezTo>
                    <a:pt x="44" y="6"/>
                    <a:pt x="48" y="4"/>
                    <a:pt x="52" y="2"/>
                  </a:cubicBezTo>
                  <a:cubicBezTo>
                    <a:pt x="56" y="1"/>
                    <a:pt x="62" y="1"/>
                    <a:pt x="62" y="0"/>
                  </a:cubicBezTo>
                  <a:cubicBezTo>
                    <a:pt x="69" y="15"/>
                    <a:pt x="74" y="30"/>
                    <a:pt x="83" y="42"/>
                  </a:cubicBezTo>
                  <a:cubicBezTo>
                    <a:pt x="87" y="48"/>
                    <a:pt x="112" y="34"/>
                    <a:pt x="119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5" name="Freeform 71">
              <a:extLst>
                <a:ext uri="{FF2B5EF4-FFF2-40B4-BE49-F238E27FC236}">
                  <a16:creationId xmlns:a16="http://schemas.microsoft.com/office/drawing/2014/main" id="{E7582C38-381E-4C0E-AB43-A7541560074A}"/>
                </a:ext>
              </a:extLst>
            </p:cNvPr>
            <p:cNvSpPr>
              <a:spLocks/>
            </p:cNvSpPr>
            <p:nvPr/>
          </p:nvSpPr>
          <p:spPr bwMode="auto">
            <a:xfrm>
              <a:off x="3821113" y="3821113"/>
              <a:ext cx="422275" cy="303213"/>
            </a:xfrm>
            <a:custGeom>
              <a:avLst/>
              <a:gdLst>
                <a:gd name="T0" fmla="*/ 123 w 128"/>
                <a:gd name="T1" fmla="*/ 2 h 92"/>
                <a:gd name="T2" fmla="*/ 98 w 128"/>
                <a:gd name="T3" fmla="*/ 35 h 92"/>
                <a:gd name="T4" fmla="*/ 69 w 128"/>
                <a:gd name="T5" fmla="*/ 36 h 92"/>
                <a:gd name="T6" fmla="*/ 67 w 128"/>
                <a:gd name="T7" fmla="*/ 43 h 92"/>
                <a:gd name="T8" fmla="*/ 100 w 128"/>
                <a:gd name="T9" fmla="*/ 69 h 92"/>
                <a:gd name="T10" fmla="*/ 104 w 128"/>
                <a:gd name="T11" fmla="*/ 66 h 92"/>
                <a:gd name="T12" fmla="*/ 103 w 128"/>
                <a:gd name="T13" fmla="*/ 82 h 92"/>
                <a:gd name="T14" fmla="*/ 96 w 128"/>
                <a:gd name="T15" fmla="*/ 92 h 92"/>
                <a:gd name="T16" fmla="*/ 86 w 128"/>
                <a:gd name="T17" fmla="*/ 88 h 92"/>
                <a:gd name="T18" fmla="*/ 50 w 128"/>
                <a:gd name="T19" fmla="*/ 50 h 92"/>
                <a:gd name="T20" fmla="*/ 0 w 128"/>
                <a:gd name="T21" fmla="*/ 42 h 92"/>
                <a:gd name="T22" fmla="*/ 11 w 128"/>
                <a:gd name="T23" fmla="*/ 3 h 92"/>
                <a:gd name="T24" fmla="*/ 22 w 128"/>
                <a:gd name="T25" fmla="*/ 1 h 92"/>
                <a:gd name="T26" fmla="*/ 65 w 128"/>
                <a:gd name="T27" fmla="*/ 19 h 92"/>
                <a:gd name="T28" fmla="*/ 123 w 128"/>
                <a:gd name="T29" fmla="*/ 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8" h="92">
                  <a:moveTo>
                    <a:pt x="123" y="2"/>
                  </a:moveTo>
                  <a:cubicBezTo>
                    <a:pt x="128" y="19"/>
                    <a:pt x="117" y="34"/>
                    <a:pt x="98" y="35"/>
                  </a:cubicBezTo>
                  <a:cubicBezTo>
                    <a:pt x="88" y="35"/>
                    <a:pt x="79" y="36"/>
                    <a:pt x="69" y="36"/>
                  </a:cubicBezTo>
                  <a:cubicBezTo>
                    <a:pt x="69" y="38"/>
                    <a:pt x="68" y="41"/>
                    <a:pt x="67" y="43"/>
                  </a:cubicBezTo>
                  <a:cubicBezTo>
                    <a:pt x="78" y="52"/>
                    <a:pt x="89" y="60"/>
                    <a:pt x="100" y="69"/>
                  </a:cubicBezTo>
                  <a:cubicBezTo>
                    <a:pt x="101" y="68"/>
                    <a:pt x="102" y="67"/>
                    <a:pt x="104" y="66"/>
                  </a:cubicBezTo>
                  <a:cubicBezTo>
                    <a:pt x="104" y="72"/>
                    <a:pt x="104" y="77"/>
                    <a:pt x="103" y="82"/>
                  </a:cubicBezTo>
                  <a:cubicBezTo>
                    <a:pt x="102" y="86"/>
                    <a:pt x="99" y="90"/>
                    <a:pt x="96" y="92"/>
                  </a:cubicBezTo>
                  <a:cubicBezTo>
                    <a:pt x="94" y="92"/>
                    <a:pt x="89" y="90"/>
                    <a:pt x="86" y="88"/>
                  </a:cubicBezTo>
                  <a:cubicBezTo>
                    <a:pt x="74" y="75"/>
                    <a:pt x="62" y="63"/>
                    <a:pt x="50" y="50"/>
                  </a:cubicBezTo>
                  <a:cubicBezTo>
                    <a:pt x="37" y="36"/>
                    <a:pt x="21" y="35"/>
                    <a:pt x="0" y="42"/>
                  </a:cubicBezTo>
                  <a:cubicBezTo>
                    <a:pt x="4" y="27"/>
                    <a:pt x="7" y="15"/>
                    <a:pt x="11" y="3"/>
                  </a:cubicBezTo>
                  <a:cubicBezTo>
                    <a:pt x="11" y="1"/>
                    <a:pt x="21" y="0"/>
                    <a:pt x="22" y="1"/>
                  </a:cubicBezTo>
                  <a:cubicBezTo>
                    <a:pt x="36" y="21"/>
                    <a:pt x="44" y="24"/>
                    <a:pt x="65" y="19"/>
                  </a:cubicBezTo>
                  <a:cubicBezTo>
                    <a:pt x="84" y="14"/>
                    <a:pt x="103" y="8"/>
                    <a:pt x="12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6" name="Freeform 72">
              <a:extLst>
                <a:ext uri="{FF2B5EF4-FFF2-40B4-BE49-F238E27FC236}">
                  <a16:creationId xmlns:a16="http://schemas.microsoft.com/office/drawing/2014/main" id="{D0DD4D10-1656-40C1-B205-895F2F9E661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60576" y="2116138"/>
              <a:ext cx="352425" cy="379413"/>
            </a:xfrm>
            <a:custGeom>
              <a:avLst/>
              <a:gdLst>
                <a:gd name="T0" fmla="*/ 76 w 107"/>
                <a:gd name="T1" fmla="*/ 0 h 115"/>
                <a:gd name="T2" fmla="*/ 94 w 107"/>
                <a:gd name="T3" fmla="*/ 50 h 115"/>
                <a:gd name="T4" fmla="*/ 97 w 107"/>
                <a:gd name="T5" fmla="*/ 58 h 115"/>
                <a:gd name="T6" fmla="*/ 71 w 107"/>
                <a:gd name="T7" fmla="*/ 109 h 115"/>
                <a:gd name="T8" fmla="*/ 24 w 107"/>
                <a:gd name="T9" fmla="*/ 85 h 115"/>
                <a:gd name="T10" fmla="*/ 2 w 107"/>
                <a:gd name="T11" fmla="*/ 39 h 115"/>
                <a:gd name="T12" fmla="*/ 1 w 107"/>
                <a:gd name="T13" fmla="*/ 30 h 115"/>
                <a:gd name="T14" fmla="*/ 30 w 107"/>
                <a:gd name="T15" fmla="*/ 18 h 115"/>
                <a:gd name="T16" fmla="*/ 49 w 107"/>
                <a:gd name="T17" fmla="*/ 86 h 115"/>
                <a:gd name="T18" fmla="*/ 84 w 107"/>
                <a:gd name="T19" fmla="*/ 94 h 115"/>
                <a:gd name="T20" fmla="*/ 87 w 107"/>
                <a:gd name="T21" fmla="*/ 80 h 115"/>
                <a:gd name="T22" fmla="*/ 62 w 107"/>
                <a:gd name="T23" fmla="*/ 18 h 115"/>
                <a:gd name="T24" fmla="*/ 72 w 107"/>
                <a:gd name="T25" fmla="*/ 0 h 115"/>
                <a:gd name="T26" fmla="*/ 76 w 107"/>
                <a:gd name="T27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7" h="115">
                  <a:moveTo>
                    <a:pt x="76" y="0"/>
                  </a:moveTo>
                  <a:cubicBezTo>
                    <a:pt x="82" y="18"/>
                    <a:pt x="88" y="34"/>
                    <a:pt x="94" y="50"/>
                  </a:cubicBezTo>
                  <a:cubicBezTo>
                    <a:pt x="95" y="53"/>
                    <a:pt x="96" y="56"/>
                    <a:pt x="97" y="58"/>
                  </a:cubicBezTo>
                  <a:cubicBezTo>
                    <a:pt x="107" y="98"/>
                    <a:pt x="102" y="101"/>
                    <a:pt x="71" y="109"/>
                  </a:cubicBezTo>
                  <a:cubicBezTo>
                    <a:pt x="45" y="115"/>
                    <a:pt x="34" y="109"/>
                    <a:pt x="24" y="85"/>
                  </a:cubicBezTo>
                  <a:cubicBezTo>
                    <a:pt x="17" y="69"/>
                    <a:pt x="9" y="54"/>
                    <a:pt x="2" y="39"/>
                  </a:cubicBezTo>
                  <a:cubicBezTo>
                    <a:pt x="0" y="36"/>
                    <a:pt x="0" y="30"/>
                    <a:pt x="1" y="30"/>
                  </a:cubicBezTo>
                  <a:cubicBezTo>
                    <a:pt x="10" y="25"/>
                    <a:pt x="20" y="21"/>
                    <a:pt x="30" y="18"/>
                  </a:cubicBezTo>
                  <a:cubicBezTo>
                    <a:pt x="24" y="46"/>
                    <a:pt x="41" y="65"/>
                    <a:pt x="49" y="86"/>
                  </a:cubicBezTo>
                  <a:cubicBezTo>
                    <a:pt x="54" y="100"/>
                    <a:pt x="72" y="103"/>
                    <a:pt x="84" y="94"/>
                  </a:cubicBezTo>
                  <a:cubicBezTo>
                    <a:pt x="87" y="91"/>
                    <a:pt x="89" y="84"/>
                    <a:pt x="87" y="80"/>
                  </a:cubicBezTo>
                  <a:cubicBezTo>
                    <a:pt x="80" y="59"/>
                    <a:pt x="71" y="38"/>
                    <a:pt x="62" y="18"/>
                  </a:cubicBezTo>
                  <a:cubicBezTo>
                    <a:pt x="55" y="3"/>
                    <a:pt x="56" y="1"/>
                    <a:pt x="72" y="0"/>
                  </a:cubicBezTo>
                  <a:cubicBezTo>
                    <a:pt x="74" y="0"/>
                    <a:pt x="76" y="0"/>
                    <a:pt x="7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7" name="Freeform 73">
              <a:extLst>
                <a:ext uri="{FF2B5EF4-FFF2-40B4-BE49-F238E27FC236}">
                  <a16:creationId xmlns:a16="http://schemas.microsoft.com/office/drawing/2014/main" id="{F8D0021A-1942-4312-A0FB-32A40404ADC3}"/>
                </a:ext>
              </a:extLst>
            </p:cNvPr>
            <p:cNvSpPr>
              <a:spLocks/>
            </p:cNvSpPr>
            <p:nvPr/>
          </p:nvSpPr>
          <p:spPr bwMode="auto">
            <a:xfrm>
              <a:off x="3876676" y="3416300"/>
              <a:ext cx="385763" cy="319088"/>
            </a:xfrm>
            <a:custGeom>
              <a:avLst/>
              <a:gdLst>
                <a:gd name="T0" fmla="*/ 8 w 117"/>
                <a:gd name="T1" fmla="*/ 72 h 97"/>
                <a:gd name="T2" fmla="*/ 14 w 117"/>
                <a:gd name="T3" fmla="*/ 25 h 97"/>
                <a:gd name="T4" fmla="*/ 93 w 117"/>
                <a:gd name="T5" fmla="*/ 40 h 97"/>
                <a:gd name="T6" fmla="*/ 101 w 117"/>
                <a:gd name="T7" fmla="*/ 24 h 97"/>
                <a:gd name="T8" fmla="*/ 94 w 117"/>
                <a:gd name="T9" fmla="*/ 9 h 97"/>
                <a:gd name="T10" fmla="*/ 116 w 117"/>
                <a:gd name="T11" fmla="*/ 0 h 97"/>
                <a:gd name="T12" fmla="*/ 116 w 117"/>
                <a:gd name="T13" fmla="*/ 83 h 97"/>
                <a:gd name="T14" fmla="*/ 93 w 117"/>
                <a:gd name="T15" fmla="*/ 93 h 97"/>
                <a:gd name="T16" fmla="*/ 96 w 117"/>
                <a:gd name="T17" fmla="*/ 82 h 97"/>
                <a:gd name="T18" fmla="*/ 84 w 117"/>
                <a:gd name="T19" fmla="*/ 63 h 97"/>
                <a:gd name="T20" fmla="*/ 62 w 117"/>
                <a:gd name="T21" fmla="*/ 61 h 97"/>
                <a:gd name="T22" fmla="*/ 8 w 117"/>
                <a:gd name="T23" fmla="*/ 72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7" h="97">
                  <a:moveTo>
                    <a:pt x="8" y="72"/>
                  </a:moveTo>
                  <a:cubicBezTo>
                    <a:pt x="0" y="51"/>
                    <a:pt x="2" y="40"/>
                    <a:pt x="14" y="25"/>
                  </a:cubicBezTo>
                  <a:cubicBezTo>
                    <a:pt x="38" y="42"/>
                    <a:pt x="66" y="37"/>
                    <a:pt x="93" y="40"/>
                  </a:cubicBezTo>
                  <a:cubicBezTo>
                    <a:pt x="102" y="42"/>
                    <a:pt x="106" y="32"/>
                    <a:pt x="101" y="24"/>
                  </a:cubicBezTo>
                  <a:cubicBezTo>
                    <a:pt x="99" y="19"/>
                    <a:pt x="97" y="14"/>
                    <a:pt x="94" y="9"/>
                  </a:cubicBezTo>
                  <a:cubicBezTo>
                    <a:pt x="101" y="6"/>
                    <a:pt x="108" y="3"/>
                    <a:pt x="116" y="0"/>
                  </a:cubicBezTo>
                  <a:cubicBezTo>
                    <a:pt x="116" y="30"/>
                    <a:pt x="117" y="57"/>
                    <a:pt x="116" y="83"/>
                  </a:cubicBezTo>
                  <a:cubicBezTo>
                    <a:pt x="115" y="97"/>
                    <a:pt x="102" y="89"/>
                    <a:pt x="93" y="93"/>
                  </a:cubicBezTo>
                  <a:cubicBezTo>
                    <a:pt x="95" y="88"/>
                    <a:pt x="95" y="85"/>
                    <a:pt x="96" y="82"/>
                  </a:cubicBezTo>
                  <a:cubicBezTo>
                    <a:pt x="104" y="64"/>
                    <a:pt x="103" y="63"/>
                    <a:pt x="84" y="63"/>
                  </a:cubicBezTo>
                  <a:cubicBezTo>
                    <a:pt x="77" y="63"/>
                    <a:pt x="69" y="63"/>
                    <a:pt x="62" y="61"/>
                  </a:cubicBezTo>
                  <a:cubicBezTo>
                    <a:pt x="43" y="56"/>
                    <a:pt x="25" y="57"/>
                    <a:pt x="8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8" name="Freeform 74">
              <a:extLst>
                <a:ext uri="{FF2B5EF4-FFF2-40B4-BE49-F238E27FC236}">
                  <a16:creationId xmlns:a16="http://schemas.microsoft.com/office/drawing/2014/main" id="{53E2F649-6725-43D2-9DC0-EFA2C0375BC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50976" y="2773363"/>
              <a:ext cx="371475" cy="315913"/>
            </a:xfrm>
            <a:custGeom>
              <a:avLst/>
              <a:gdLst>
                <a:gd name="T0" fmla="*/ 113 w 113"/>
                <a:gd name="T1" fmla="*/ 18 h 96"/>
                <a:gd name="T2" fmla="*/ 96 w 113"/>
                <a:gd name="T3" fmla="*/ 32 h 96"/>
                <a:gd name="T4" fmla="*/ 70 w 113"/>
                <a:gd name="T5" fmla="*/ 31 h 96"/>
                <a:gd name="T6" fmla="*/ 62 w 113"/>
                <a:gd name="T7" fmla="*/ 52 h 96"/>
                <a:gd name="T8" fmla="*/ 86 w 113"/>
                <a:gd name="T9" fmla="*/ 75 h 96"/>
                <a:gd name="T10" fmla="*/ 71 w 113"/>
                <a:gd name="T11" fmla="*/ 94 h 96"/>
                <a:gd name="T12" fmla="*/ 59 w 113"/>
                <a:gd name="T13" fmla="*/ 91 h 96"/>
                <a:gd name="T14" fmla="*/ 2 w 113"/>
                <a:gd name="T15" fmla="*/ 16 h 96"/>
                <a:gd name="T16" fmla="*/ 1 w 113"/>
                <a:gd name="T17" fmla="*/ 4 h 96"/>
                <a:gd name="T18" fmla="*/ 12 w 113"/>
                <a:gd name="T19" fmla="*/ 1 h 96"/>
                <a:gd name="T20" fmla="*/ 113 w 113"/>
                <a:gd name="T21" fmla="*/ 18 h 96"/>
                <a:gd name="T22" fmla="*/ 22 w 113"/>
                <a:gd name="T23" fmla="*/ 15 h 96"/>
                <a:gd name="T24" fmla="*/ 45 w 113"/>
                <a:gd name="T25" fmla="*/ 43 h 96"/>
                <a:gd name="T26" fmla="*/ 55 w 113"/>
                <a:gd name="T27" fmla="*/ 23 h 96"/>
                <a:gd name="T28" fmla="*/ 22 w 113"/>
                <a:gd name="T29" fmla="*/ 15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3" h="96">
                  <a:moveTo>
                    <a:pt x="113" y="18"/>
                  </a:moveTo>
                  <a:cubicBezTo>
                    <a:pt x="113" y="34"/>
                    <a:pt x="108" y="38"/>
                    <a:pt x="96" y="32"/>
                  </a:cubicBezTo>
                  <a:cubicBezTo>
                    <a:pt x="87" y="28"/>
                    <a:pt x="78" y="21"/>
                    <a:pt x="70" y="31"/>
                  </a:cubicBezTo>
                  <a:cubicBezTo>
                    <a:pt x="65" y="37"/>
                    <a:pt x="60" y="47"/>
                    <a:pt x="62" y="52"/>
                  </a:cubicBezTo>
                  <a:cubicBezTo>
                    <a:pt x="66" y="60"/>
                    <a:pt x="76" y="66"/>
                    <a:pt x="86" y="75"/>
                  </a:cubicBezTo>
                  <a:cubicBezTo>
                    <a:pt x="83" y="79"/>
                    <a:pt x="78" y="87"/>
                    <a:pt x="71" y="94"/>
                  </a:cubicBezTo>
                  <a:cubicBezTo>
                    <a:pt x="69" y="96"/>
                    <a:pt x="61" y="93"/>
                    <a:pt x="59" y="91"/>
                  </a:cubicBezTo>
                  <a:cubicBezTo>
                    <a:pt x="40" y="66"/>
                    <a:pt x="21" y="41"/>
                    <a:pt x="2" y="16"/>
                  </a:cubicBezTo>
                  <a:cubicBezTo>
                    <a:pt x="0" y="13"/>
                    <a:pt x="0" y="7"/>
                    <a:pt x="1" y="4"/>
                  </a:cubicBezTo>
                  <a:cubicBezTo>
                    <a:pt x="3" y="2"/>
                    <a:pt x="9" y="0"/>
                    <a:pt x="12" y="1"/>
                  </a:cubicBezTo>
                  <a:cubicBezTo>
                    <a:pt x="46" y="6"/>
                    <a:pt x="79" y="12"/>
                    <a:pt x="113" y="18"/>
                  </a:cubicBezTo>
                  <a:close/>
                  <a:moveTo>
                    <a:pt x="22" y="15"/>
                  </a:moveTo>
                  <a:cubicBezTo>
                    <a:pt x="31" y="26"/>
                    <a:pt x="37" y="34"/>
                    <a:pt x="45" y="43"/>
                  </a:cubicBezTo>
                  <a:cubicBezTo>
                    <a:pt x="48" y="35"/>
                    <a:pt x="51" y="29"/>
                    <a:pt x="55" y="23"/>
                  </a:cubicBezTo>
                  <a:cubicBezTo>
                    <a:pt x="44" y="20"/>
                    <a:pt x="35" y="18"/>
                    <a:pt x="22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9" name="Freeform 75">
              <a:extLst>
                <a:ext uri="{FF2B5EF4-FFF2-40B4-BE49-F238E27FC236}">
                  <a16:creationId xmlns:a16="http://schemas.microsoft.com/office/drawing/2014/main" id="{C7EC3662-0236-4704-B34D-E7576E60FDC3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7626" y="3132138"/>
              <a:ext cx="422275" cy="257175"/>
            </a:xfrm>
            <a:custGeom>
              <a:avLst/>
              <a:gdLst>
                <a:gd name="T0" fmla="*/ 23 w 128"/>
                <a:gd name="T1" fmla="*/ 30 h 78"/>
                <a:gd name="T2" fmla="*/ 82 w 128"/>
                <a:gd name="T3" fmla="*/ 22 h 78"/>
                <a:gd name="T4" fmla="*/ 108 w 128"/>
                <a:gd name="T5" fmla="*/ 0 h 78"/>
                <a:gd name="T6" fmla="*/ 119 w 128"/>
                <a:gd name="T7" fmla="*/ 13 h 78"/>
                <a:gd name="T8" fmla="*/ 126 w 128"/>
                <a:gd name="T9" fmla="*/ 39 h 78"/>
                <a:gd name="T10" fmla="*/ 113 w 128"/>
                <a:gd name="T11" fmla="*/ 52 h 78"/>
                <a:gd name="T12" fmla="*/ 46 w 128"/>
                <a:gd name="T13" fmla="*/ 54 h 78"/>
                <a:gd name="T14" fmla="*/ 21 w 128"/>
                <a:gd name="T15" fmla="*/ 70 h 78"/>
                <a:gd name="T16" fmla="*/ 7 w 128"/>
                <a:gd name="T17" fmla="*/ 69 h 78"/>
                <a:gd name="T18" fmla="*/ 1 w 128"/>
                <a:gd name="T19" fmla="*/ 26 h 78"/>
                <a:gd name="T20" fmla="*/ 8 w 128"/>
                <a:gd name="T21" fmla="*/ 16 h 78"/>
                <a:gd name="T22" fmla="*/ 23 w 128"/>
                <a:gd name="T23" fmla="*/ 3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8" h="78">
                  <a:moveTo>
                    <a:pt x="23" y="30"/>
                  </a:moveTo>
                  <a:cubicBezTo>
                    <a:pt x="41" y="28"/>
                    <a:pt x="62" y="25"/>
                    <a:pt x="82" y="22"/>
                  </a:cubicBezTo>
                  <a:cubicBezTo>
                    <a:pt x="95" y="21"/>
                    <a:pt x="105" y="18"/>
                    <a:pt x="108" y="0"/>
                  </a:cubicBezTo>
                  <a:cubicBezTo>
                    <a:pt x="113" y="6"/>
                    <a:pt x="118" y="9"/>
                    <a:pt x="119" y="13"/>
                  </a:cubicBezTo>
                  <a:cubicBezTo>
                    <a:pt x="122" y="21"/>
                    <a:pt x="124" y="30"/>
                    <a:pt x="126" y="39"/>
                  </a:cubicBezTo>
                  <a:cubicBezTo>
                    <a:pt x="128" y="49"/>
                    <a:pt x="122" y="56"/>
                    <a:pt x="113" y="52"/>
                  </a:cubicBezTo>
                  <a:cubicBezTo>
                    <a:pt x="90" y="40"/>
                    <a:pt x="68" y="51"/>
                    <a:pt x="46" y="54"/>
                  </a:cubicBezTo>
                  <a:cubicBezTo>
                    <a:pt x="35" y="55"/>
                    <a:pt x="25" y="57"/>
                    <a:pt x="21" y="70"/>
                  </a:cubicBezTo>
                  <a:cubicBezTo>
                    <a:pt x="19" y="77"/>
                    <a:pt x="9" y="78"/>
                    <a:pt x="7" y="69"/>
                  </a:cubicBezTo>
                  <a:cubicBezTo>
                    <a:pt x="3" y="55"/>
                    <a:pt x="2" y="41"/>
                    <a:pt x="1" y="26"/>
                  </a:cubicBezTo>
                  <a:cubicBezTo>
                    <a:pt x="0" y="23"/>
                    <a:pt x="5" y="20"/>
                    <a:pt x="8" y="16"/>
                  </a:cubicBezTo>
                  <a:cubicBezTo>
                    <a:pt x="12" y="20"/>
                    <a:pt x="17" y="24"/>
                    <a:pt x="23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0" name="Freeform 76">
              <a:extLst>
                <a:ext uri="{FF2B5EF4-FFF2-40B4-BE49-F238E27FC236}">
                  <a16:creationId xmlns:a16="http://schemas.microsoft.com/office/drawing/2014/main" id="{A709C433-54D8-4911-B136-3C0CC3B3A595}"/>
                </a:ext>
              </a:extLst>
            </p:cNvPr>
            <p:cNvSpPr>
              <a:spLocks/>
            </p:cNvSpPr>
            <p:nvPr/>
          </p:nvSpPr>
          <p:spPr bwMode="auto">
            <a:xfrm>
              <a:off x="1839913" y="4432300"/>
              <a:ext cx="285750" cy="331788"/>
            </a:xfrm>
            <a:custGeom>
              <a:avLst/>
              <a:gdLst>
                <a:gd name="T0" fmla="*/ 19 w 87"/>
                <a:gd name="T1" fmla="*/ 100 h 101"/>
                <a:gd name="T2" fmla="*/ 6 w 87"/>
                <a:gd name="T3" fmla="*/ 81 h 101"/>
                <a:gd name="T4" fmla="*/ 31 w 87"/>
                <a:gd name="T5" fmla="*/ 46 h 101"/>
                <a:gd name="T6" fmla="*/ 29 w 87"/>
                <a:gd name="T7" fmla="*/ 18 h 101"/>
                <a:gd name="T8" fmla="*/ 28 w 87"/>
                <a:gd name="T9" fmla="*/ 6 h 101"/>
                <a:gd name="T10" fmla="*/ 42 w 87"/>
                <a:gd name="T11" fmla="*/ 1 h 101"/>
                <a:gd name="T12" fmla="*/ 64 w 87"/>
                <a:gd name="T13" fmla="*/ 1 h 101"/>
                <a:gd name="T14" fmla="*/ 87 w 87"/>
                <a:gd name="T15" fmla="*/ 3 h 101"/>
                <a:gd name="T16" fmla="*/ 82 w 87"/>
                <a:gd name="T17" fmla="*/ 22 h 101"/>
                <a:gd name="T18" fmla="*/ 32 w 87"/>
                <a:gd name="T19" fmla="*/ 92 h 101"/>
                <a:gd name="T20" fmla="*/ 19 w 87"/>
                <a:gd name="T21" fmla="*/ 10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7" h="101">
                  <a:moveTo>
                    <a:pt x="19" y="100"/>
                  </a:moveTo>
                  <a:cubicBezTo>
                    <a:pt x="6" y="101"/>
                    <a:pt x="0" y="90"/>
                    <a:pt x="6" y="81"/>
                  </a:cubicBezTo>
                  <a:cubicBezTo>
                    <a:pt x="13" y="69"/>
                    <a:pt x="22" y="57"/>
                    <a:pt x="31" y="46"/>
                  </a:cubicBezTo>
                  <a:cubicBezTo>
                    <a:pt x="39" y="36"/>
                    <a:pt x="44" y="27"/>
                    <a:pt x="29" y="18"/>
                  </a:cubicBezTo>
                  <a:cubicBezTo>
                    <a:pt x="27" y="17"/>
                    <a:pt x="26" y="8"/>
                    <a:pt x="28" y="6"/>
                  </a:cubicBezTo>
                  <a:cubicBezTo>
                    <a:pt x="31" y="3"/>
                    <a:pt x="37" y="1"/>
                    <a:pt x="42" y="1"/>
                  </a:cubicBezTo>
                  <a:cubicBezTo>
                    <a:pt x="49" y="0"/>
                    <a:pt x="56" y="0"/>
                    <a:pt x="64" y="1"/>
                  </a:cubicBezTo>
                  <a:cubicBezTo>
                    <a:pt x="72" y="1"/>
                    <a:pt x="79" y="2"/>
                    <a:pt x="87" y="3"/>
                  </a:cubicBezTo>
                  <a:cubicBezTo>
                    <a:pt x="86" y="9"/>
                    <a:pt x="86" y="17"/>
                    <a:pt x="82" y="22"/>
                  </a:cubicBezTo>
                  <a:cubicBezTo>
                    <a:pt x="66" y="46"/>
                    <a:pt x="49" y="69"/>
                    <a:pt x="32" y="92"/>
                  </a:cubicBezTo>
                  <a:cubicBezTo>
                    <a:pt x="28" y="97"/>
                    <a:pt x="21" y="99"/>
                    <a:pt x="19" y="1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1" name="Freeform 77">
              <a:extLst>
                <a:ext uri="{FF2B5EF4-FFF2-40B4-BE49-F238E27FC236}">
                  <a16:creationId xmlns:a16="http://schemas.microsoft.com/office/drawing/2014/main" id="{F7B7899A-2243-48D4-BD6F-4435ADD52EB7}"/>
                </a:ext>
              </a:extLst>
            </p:cNvPr>
            <p:cNvSpPr>
              <a:spLocks/>
            </p:cNvSpPr>
            <p:nvPr/>
          </p:nvSpPr>
          <p:spPr bwMode="auto">
            <a:xfrm>
              <a:off x="3076576" y="2082800"/>
              <a:ext cx="300038" cy="366713"/>
            </a:xfrm>
            <a:custGeom>
              <a:avLst/>
              <a:gdLst>
                <a:gd name="T0" fmla="*/ 91 w 91"/>
                <a:gd name="T1" fmla="*/ 27 h 111"/>
                <a:gd name="T2" fmla="*/ 40 w 91"/>
                <a:gd name="T3" fmla="*/ 89 h 111"/>
                <a:gd name="T4" fmla="*/ 16 w 91"/>
                <a:gd name="T5" fmla="*/ 104 h 111"/>
                <a:gd name="T6" fmla="*/ 6 w 91"/>
                <a:gd name="T7" fmla="*/ 78 h 111"/>
                <a:gd name="T8" fmla="*/ 0 w 91"/>
                <a:gd name="T9" fmla="*/ 15 h 111"/>
                <a:gd name="T10" fmla="*/ 4 w 91"/>
                <a:gd name="T11" fmla="*/ 0 h 111"/>
                <a:gd name="T12" fmla="*/ 29 w 91"/>
                <a:gd name="T13" fmla="*/ 5 h 111"/>
                <a:gd name="T14" fmla="*/ 28 w 91"/>
                <a:gd name="T15" fmla="*/ 19 h 111"/>
                <a:gd name="T16" fmla="*/ 25 w 91"/>
                <a:gd name="T17" fmla="*/ 70 h 111"/>
                <a:gd name="T18" fmla="*/ 38 w 91"/>
                <a:gd name="T19" fmla="*/ 72 h 111"/>
                <a:gd name="T20" fmla="*/ 66 w 91"/>
                <a:gd name="T21" fmla="*/ 26 h 111"/>
                <a:gd name="T22" fmla="*/ 91 w 91"/>
                <a:gd name="T23" fmla="*/ 27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1" h="111">
                  <a:moveTo>
                    <a:pt x="91" y="27"/>
                  </a:moveTo>
                  <a:cubicBezTo>
                    <a:pt x="74" y="48"/>
                    <a:pt x="57" y="69"/>
                    <a:pt x="40" y="89"/>
                  </a:cubicBezTo>
                  <a:cubicBezTo>
                    <a:pt x="33" y="97"/>
                    <a:pt x="27" y="111"/>
                    <a:pt x="16" y="104"/>
                  </a:cubicBezTo>
                  <a:cubicBezTo>
                    <a:pt x="10" y="101"/>
                    <a:pt x="8" y="87"/>
                    <a:pt x="6" y="78"/>
                  </a:cubicBezTo>
                  <a:cubicBezTo>
                    <a:pt x="4" y="57"/>
                    <a:pt x="2" y="36"/>
                    <a:pt x="0" y="15"/>
                  </a:cubicBezTo>
                  <a:cubicBezTo>
                    <a:pt x="0" y="10"/>
                    <a:pt x="3" y="0"/>
                    <a:pt x="4" y="0"/>
                  </a:cubicBezTo>
                  <a:cubicBezTo>
                    <a:pt x="12" y="0"/>
                    <a:pt x="21" y="2"/>
                    <a:pt x="29" y="5"/>
                  </a:cubicBezTo>
                  <a:cubicBezTo>
                    <a:pt x="30" y="5"/>
                    <a:pt x="28" y="14"/>
                    <a:pt x="28" y="19"/>
                  </a:cubicBezTo>
                  <a:cubicBezTo>
                    <a:pt x="27" y="36"/>
                    <a:pt x="25" y="53"/>
                    <a:pt x="25" y="70"/>
                  </a:cubicBezTo>
                  <a:cubicBezTo>
                    <a:pt x="26" y="78"/>
                    <a:pt x="33" y="80"/>
                    <a:pt x="38" y="72"/>
                  </a:cubicBezTo>
                  <a:cubicBezTo>
                    <a:pt x="47" y="57"/>
                    <a:pt x="63" y="46"/>
                    <a:pt x="66" y="26"/>
                  </a:cubicBezTo>
                  <a:cubicBezTo>
                    <a:pt x="68" y="15"/>
                    <a:pt x="81" y="16"/>
                    <a:pt x="91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2" name="Freeform 78">
              <a:extLst>
                <a:ext uri="{FF2B5EF4-FFF2-40B4-BE49-F238E27FC236}">
                  <a16:creationId xmlns:a16="http://schemas.microsoft.com/office/drawing/2014/main" id="{F15B497D-2FCE-44B2-854F-BB52986DD921}"/>
                </a:ext>
              </a:extLst>
            </p:cNvPr>
            <p:cNvSpPr>
              <a:spLocks/>
            </p:cNvSpPr>
            <p:nvPr/>
          </p:nvSpPr>
          <p:spPr bwMode="auto">
            <a:xfrm>
              <a:off x="2822576" y="2033588"/>
              <a:ext cx="131763" cy="346075"/>
            </a:xfrm>
            <a:custGeom>
              <a:avLst/>
              <a:gdLst>
                <a:gd name="T0" fmla="*/ 40 w 40"/>
                <a:gd name="T1" fmla="*/ 5 h 105"/>
                <a:gd name="T2" fmla="*/ 30 w 40"/>
                <a:gd name="T3" fmla="*/ 102 h 105"/>
                <a:gd name="T4" fmla="*/ 0 w 40"/>
                <a:gd name="T5" fmla="*/ 105 h 105"/>
                <a:gd name="T6" fmla="*/ 9 w 40"/>
                <a:gd name="T7" fmla="*/ 56 h 105"/>
                <a:gd name="T8" fmla="*/ 8 w 40"/>
                <a:gd name="T9" fmla="*/ 16 h 105"/>
                <a:gd name="T10" fmla="*/ 9 w 40"/>
                <a:gd name="T11" fmla="*/ 3 h 105"/>
                <a:gd name="T12" fmla="*/ 22 w 40"/>
                <a:gd name="T13" fmla="*/ 1 h 105"/>
                <a:gd name="T14" fmla="*/ 40 w 40"/>
                <a:gd name="T15" fmla="*/ 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105">
                  <a:moveTo>
                    <a:pt x="40" y="5"/>
                  </a:moveTo>
                  <a:cubicBezTo>
                    <a:pt x="36" y="38"/>
                    <a:pt x="33" y="69"/>
                    <a:pt x="30" y="102"/>
                  </a:cubicBezTo>
                  <a:cubicBezTo>
                    <a:pt x="23" y="103"/>
                    <a:pt x="12" y="104"/>
                    <a:pt x="0" y="105"/>
                  </a:cubicBezTo>
                  <a:cubicBezTo>
                    <a:pt x="3" y="87"/>
                    <a:pt x="8" y="72"/>
                    <a:pt x="9" y="56"/>
                  </a:cubicBezTo>
                  <a:cubicBezTo>
                    <a:pt x="10" y="43"/>
                    <a:pt x="8" y="30"/>
                    <a:pt x="8" y="16"/>
                  </a:cubicBezTo>
                  <a:cubicBezTo>
                    <a:pt x="8" y="12"/>
                    <a:pt x="7" y="6"/>
                    <a:pt x="9" y="3"/>
                  </a:cubicBezTo>
                  <a:cubicBezTo>
                    <a:pt x="12" y="0"/>
                    <a:pt x="18" y="0"/>
                    <a:pt x="22" y="1"/>
                  </a:cubicBezTo>
                  <a:cubicBezTo>
                    <a:pt x="29" y="2"/>
                    <a:pt x="36" y="4"/>
                    <a:pt x="40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3" name="Freeform 79">
              <a:extLst>
                <a:ext uri="{FF2B5EF4-FFF2-40B4-BE49-F238E27FC236}">
                  <a16:creationId xmlns:a16="http://schemas.microsoft.com/office/drawing/2014/main" id="{3AD567F8-E04E-42BA-B975-FCF385060E3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49551" y="3630613"/>
              <a:ext cx="741363" cy="711200"/>
            </a:xfrm>
            <a:custGeom>
              <a:avLst/>
              <a:gdLst>
                <a:gd name="T0" fmla="*/ 89 w 225"/>
                <a:gd name="T1" fmla="*/ 97 h 216"/>
                <a:gd name="T2" fmla="*/ 47 w 225"/>
                <a:gd name="T3" fmla="*/ 105 h 216"/>
                <a:gd name="T4" fmla="*/ 5 w 225"/>
                <a:gd name="T5" fmla="*/ 116 h 216"/>
                <a:gd name="T6" fmla="*/ 19 w 225"/>
                <a:gd name="T7" fmla="*/ 83 h 216"/>
                <a:gd name="T8" fmla="*/ 83 w 225"/>
                <a:gd name="T9" fmla="*/ 60 h 216"/>
                <a:gd name="T10" fmla="*/ 96 w 225"/>
                <a:gd name="T11" fmla="*/ 57 h 216"/>
                <a:gd name="T12" fmla="*/ 96 w 225"/>
                <a:gd name="T13" fmla="*/ 50 h 216"/>
                <a:gd name="T14" fmla="*/ 65 w 225"/>
                <a:gd name="T15" fmla="*/ 48 h 216"/>
                <a:gd name="T16" fmla="*/ 42 w 225"/>
                <a:gd name="T17" fmla="*/ 39 h 216"/>
                <a:gd name="T18" fmla="*/ 62 w 225"/>
                <a:gd name="T19" fmla="*/ 13 h 216"/>
                <a:gd name="T20" fmla="*/ 152 w 225"/>
                <a:gd name="T21" fmla="*/ 6 h 216"/>
                <a:gd name="T22" fmla="*/ 154 w 225"/>
                <a:gd name="T23" fmla="*/ 12 h 216"/>
                <a:gd name="T24" fmla="*/ 146 w 225"/>
                <a:gd name="T25" fmla="*/ 32 h 216"/>
                <a:gd name="T26" fmla="*/ 145 w 225"/>
                <a:gd name="T27" fmla="*/ 46 h 216"/>
                <a:gd name="T28" fmla="*/ 159 w 225"/>
                <a:gd name="T29" fmla="*/ 45 h 216"/>
                <a:gd name="T30" fmla="*/ 187 w 225"/>
                <a:gd name="T31" fmla="*/ 23 h 216"/>
                <a:gd name="T32" fmla="*/ 203 w 225"/>
                <a:gd name="T33" fmla="*/ 6 h 216"/>
                <a:gd name="T34" fmla="*/ 224 w 225"/>
                <a:gd name="T35" fmla="*/ 17 h 216"/>
                <a:gd name="T36" fmla="*/ 217 w 225"/>
                <a:gd name="T37" fmla="*/ 106 h 216"/>
                <a:gd name="T38" fmla="*/ 171 w 225"/>
                <a:gd name="T39" fmla="*/ 135 h 216"/>
                <a:gd name="T40" fmla="*/ 139 w 225"/>
                <a:gd name="T41" fmla="*/ 141 h 216"/>
                <a:gd name="T42" fmla="*/ 156 w 225"/>
                <a:gd name="T43" fmla="*/ 180 h 216"/>
                <a:gd name="T44" fmla="*/ 161 w 225"/>
                <a:gd name="T45" fmla="*/ 197 h 216"/>
                <a:gd name="T46" fmla="*/ 159 w 225"/>
                <a:gd name="T47" fmla="*/ 214 h 216"/>
                <a:gd name="T48" fmla="*/ 139 w 225"/>
                <a:gd name="T49" fmla="*/ 212 h 216"/>
                <a:gd name="T50" fmla="*/ 97 w 225"/>
                <a:gd name="T51" fmla="*/ 166 h 216"/>
                <a:gd name="T52" fmla="*/ 73 w 225"/>
                <a:gd name="T53" fmla="*/ 159 h 216"/>
                <a:gd name="T54" fmla="*/ 24 w 225"/>
                <a:gd name="T55" fmla="*/ 178 h 216"/>
                <a:gd name="T56" fmla="*/ 2 w 225"/>
                <a:gd name="T57" fmla="*/ 174 h 216"/>
                <a:gd name="T58" fmla="*/ 8 w 225"/>
                <a:gd name="T59" fmla="*/ 154 h 216"/>
                <a:gd name="T60" fmla="*/ 65 w 225"/>
                <a:gd name="T61" fmla="*/ 121 h 216"/>
                <a:gd name="T62" fmla="*/ 89 w 225"/>
                <a:gd name="T63" fmla="*/ 97 h 216"/>
                <a:gd name="T64" fmla="*/ 178 w 225"/>
                <a:gd name="T65" fmla="*/ 75 h 216"/>
                <a:gd name="T66" fmla="*/ 146 w 225"/>
                <a:gd name="T67" fmla="*/ 75 h 216"/>
                <a:gd name="T68" fmla="*/ 138 w 225"/>
                <a:gd name="T69" fmla="*/ 83 h 216"/>
                <a:gd name="T70" fmla="*/ 141 w 225"/>
                <a:gd name="T71" fmla="*/ 94 h 216"/>
                <a:gd name="T72" fmla="*/ 168 w 225"/>
                <a:gd name="T73" fmla="*/ 92 h 216"/>
                <a:gd name="T74" fmla="*/ 178 w 225"/>
                <a:gd name="T75" fmla="*/ 75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25" h="216">
                  <a:moveTo>
                    <a:pt x="89" y="97"/>
                  </a:moveTo>
                  <a:cubicBezTo>
                    <a:pt x="75" y="100"/>
                    <a:pt x="61" y="102"/>
                    <a:pt x="47" y="105"/>
                  </a:cubicBezTo>
                  <a:cubicBezTo>
                    <a:pt x="33" y="108"/>
                    <a:pt x="20" y="112"/>
                    <a:pt x="5" y="116"/>
                  </a:cubicBezTo>
                  <a:cubicBezTo>
                    <a:pt x="0" y="98"/>
                    <a:pt x="11" y="90"/>
                    <a:pt x="19" y="83"/>
                  </a:cubicBezTo>
                  <a:cubicBezTo>
                    <a:pt x="38" y="67"/>
                    <a:pt x="60" y="63"/>
                    <a:pt x="83" y="60"/>
                  </a:cubicBezTo>
                  <a:cubicBezTo>
                    <a:pt x="88" y="60"/>
                    <a:pt x="92" y="58"/>
                    <a:pt x="96" y="57"/>
                  </a:cubicBezTo>
                  <a:cubicBezTo>
                    <a:pt x="96" y="55"/>
                    <a:pt x="96" y="53"/>
                    <a:pt x="96" y="50"/>
                  </a:cubicBezTo>
                  <a:cubicBezTo>
                    <a:pt x="86" y="50"/>
                    <a:pt x="76" y="49"/>
                    <a:pt x="65" y="48"/>
                  </a:cubicBezTo>
                  <a:cubicBezTo>
                    <a:pt x="57" y="47"/>
                    <a:pt x="45" y="52"/>
                    <a:pt x="42" y="39"/>
                  </a:cubicBezTo>
                  <a:cubicBezTo>
                    <a:pt x="39" y="29"/>
                    <a:pt x="51" y="14"/>
                    <a:pt x="62" y="13"/>
                  </a:cubicBezTo>
                  <a:cubicBezTo>
                    <a:pt x="92" y="10"/>
                    <a:pt x="122" y="8"/>
                    <a:pt x="152" y="6"/>
                  </a:cubicBezTo>
                  <a:cubicBezTo>
                    <a:pt x="152" y="8"/>
                    <a:pt x="153" y="10"/>
                    <a:pt x="154" y="12"/>
                  </a:cubicBezTo>
                  <a:cubicBezTo>
                    <a:pt x="151" y="18"/>
                    <a:pt x="148" y="25"/>
                    <a:pt x="146" y="32"/>
                  </a:cubicBezTo>
                  <a:cubicBezTo>
                    <a:pt x="145" y="36"/>
                    <a:pt x="145" y="41"/>
                    <a:pt x="145" y="46"/>
                  </a:cubicBezTo>
                  <a:cubicBezTo>
                    <a:pt x="149" y="46"/>
                    <a:pt x="154" y="47"/>
                    <a:pt x="159" y="45"/>
                  </a:cubicBezTo>
                  <a:cubicBezTo>
                    <a:pt x="171" y="42"/>
                    <a:pt x="181" y="35"/>
                    <a:pt x="187" y="23"/>
                  </a:cubicBezTo>
                  <a:cubicBezTo>
                    <a:pt x="190" y="16"/>
                    <a:pt x="196" y="10"/>
                    <a:pt x="203" y="6"/>
                  </a:cubicBezTo>
                  <a:cubicBezTo>
                    <a:pt x="213" y="0"/>
                    <a:pt x="225" y="6"/>
                    <a:pt x="224" y="17"/>
                  </a:cubicBezTo>
                  <a:cubicBezTo>
                    <a:pt x="223" y="47"/>
                    <a:pt x="222" y="77"/>
                    <a:pt x="217" y="106"/>
                  </a:cubicBezTo>
                  <a:cubicBezTo>
                    <a:pt x="213" y="130"/>
                    <a:pt x="191" y="131"/>
                    <a:pt x="171" y="135"/>
                  </a:cubicBezTo>
                  <a:cubicBezTo>
                    <a:pt x="161" y="136"/>
                    <a:pt x="151" y="139"/>
                    <a:pt x="139" y="141"/>
                  </a:cubicBezTo>
                  <a:cubicBezTo>
                    <a:pt x="145" y="156"/>
                    <a:pt x="150" y="168"/>
                    <a:pt x="156" y="180"/>
                  </a:cubicBezTo>
                  <a:cubicBezTo>
                    <a:pt x="158" y="186"/>
                    <a:pt x="161" y="191"/>
                    <a:pt x="161" y="197"/>
                  </a:cubicBezTo>
                  <a:cubicBezTo>
                    <a:pt x="162" y="203"/>
                    <a:pt x="161" y="214"/>
                    <a:pt x="159" y="214"/>
                  </a:cubicBezTo>
                  <a:cubicBezTo>
                    <a:pt x="153" y="216"/>
                    <a:pt x="143" y="216"/>
                    <a:pt x="139" y="212"/>
                  </a:cubicBezTo>
                  <a:cubicBezTo>
                    <a:pt x="124" y="198"/>
                    <a:pt x="109" y="182"/>
                    <a:pt x="97" y="166"/>
                  </a:cubicBezTo>
                  <a:cubicBezTo>
                    <a:pt x="89" y="156"/>
                    <a:pt x="83" y="155"/>
                    <a:pt x="73" y="159"/>
                  </a:cubicBezTo>
                  <a:cubicBezTo>
                    <a:pt x="57" y="166"/>
                    <a:pt x="41" y="173"/>
                    <a:pt x="24" y="178"/>
                  </a:cubicBezTo>
                  <a:cubicBezTo>
                    <a:pt x="18" y="179"/>
                    <a:pt x="10" y="175"/>
                    <a:pt x="2" y="174"/>
                  </a:cubicBezTo>
                  <a:cubicBezTo>
                    <a:pt x="4" y="167"/>
                    <a:pt x="4" y="157"/>
                    <a:pt x="8" y="154"/>
                  </a:cubicBezTo>
                  <a:cubicBezTo>
                    <a:pt x="26" y="142"/>
                    <a:pt x="45" y="129"/>
                    <a:pt x="65" y="121"/>
                  </a:cubicBezTo>
                  <a:cubicBezTo>
                    <a:pt x="80" y="115"/>
                    <a:pt x="88" y="113"/>
                    <a:pt x="89" y="97"/>
                  </a:cubicBezTo>
                  <a:close/>
                  <a:moveTo>
                    <a:pt x="178" y="75"/>
                  </a:moveTo>
                  <a:cubicBezTo>
                    <a:pt x="164" y="75"/>
                    <a:pt x="155" y="74"/>
                    <a:pt x="146" y="75"/>
                  </a:cubicBezTo>
                  <a:cubicBezTo>
                    <a:pt x="143" y="75"/>
                    <a:pt x="139" y="80"/>
                    <a:pt x="138" y="83"/>
                  </a:cubicBezTo>
                  <a:cubicBezTo>
                    <a:pt x="137" y="86"/>
                    <a:pt x="140" y="94"/>
                    <a:pt x="141" y="94"/>
                  </a:cubicBezTo>
                  <a:cubicBezTo>
                    <a:pt x="150" y="94"/>
                    <a:pt x="160" y="94"/>
                    <a:pt x="168" y="92"/>
                  </a:cubicBezTo>
                  <a:cubicBezTo>
                    <a:pt x="172" y="90"/>
                    <a:pt x="173" y="83"/>
                    <a:pt x="178" y="7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4" name="Freeform 80">
              <a:extLst>
                <a:ext uri="{FF2B5EF4-FFF2-40B4-BE49-F238E27FC236}">
                  <a16:creationId xmlns:a16="http://schemas.microsoft.com/office/drawing/2014/main" id="{E5F08B08-72DA-4E81-AC88-A341709AAA3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28926" y="3336925"/>
              <a:ext cx="676275" cy="287338"/>
            </a:xfrm>
            <a:custGeom>
              <a:avLst/>
              <a:gdLst>
                <a:gd name="T0" fmla="*/ 60 w 205"/>
                <a:gd name="T1" fmla="*/ 6 h 87"/>
                <a:gd name="T2" fmla="*/ 108 w 205"/>
                <a:gd name="T3" fmla="*/ 0 h 87"/>
                <a:gd name="T4" fmla="*/ 183 w 205"/>
                <a:gd name="T5" fmla="*/ 3 h 87"/>
                <a:gd name="T6" fmla="*/ 200 w 205"/>
                <a:gd name="T7" fmla="*/ 20 h 87"/>
                <a:gd name="T8" fmla="*/ 203 w 205"/>
                <a:gd name="T9" fmla="*/ 47 h 87"/>
                <a:gd name="T10" fmla="*/ 184 w 205"/>
                <a:gd name="T11" fmla="*/ 76 h 87"/>
                <a:gd name="T12" fmla="*/ 129 w 205"/>
                <a:gd name="T13" fmla="*/ 84 h 87"/>
                <a:gd name="T14" fmla="*/ 49 w 205"/>
                <a:gd name="T15" fmla="*/ 85 h 87"/>
                <a:gd name="T16" fmla="*/ 16 w 205"/>
                <a:gd name="T17" fmla="*/ 70 h 87"/>
                <a:gd name="T18" fmla="*/ 15 w 205"/>
                <a:gd name="T19" fmla="*/ 25 h 87"/>
                <a:gd name="T20" fmla="*/ 60 w 205"/>
                <a:gd name="T21" fmla="*/ 6 h 87"/>
                <a:gd name="T22" fmla="*/ 161 w 205"/>
                <a:gd name="T23" fmla="*/ 42 h 87"/>
                <a:gd name="T24" fmla="*/ 59 w 205"/>
                <a:gd name="T25" fmla="*/ 49 h 87"/>
                <a:gd name="T26" fmla="*/ 161 w 205"/>
                <a:gd name="T27" fmla="*/ 42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5" h="87">
                  <a:moveTo>
                    <a:pt x="60" y="6"/>
                  </a:moveTo>
                  <a:cubicBezTo>
                    <a:pt x="76" y="4"/>
                    <a:pt x="92" y="0"/>
                    <a:pt x="108" y="0"/>
                  </a:cubicBezTo>
                  <a:cubicBezTo>
                    <a:pt x="133" y="0"/>
                    <a:pt x="158" y="0"/>
                    <a:pt x="183" y="3"/>
                  </a:cubicBezTo>
                  <a:cubicBezTo>
                    <a:pt x="189" y="4"/>
                    <a:pt x="197" y="13"/>
                    <a:pt x="200" y="20"/>
                  </a:cubicBezTo>
                  <a:cubicBezTo>
                    <a:pt x="203" y="28"/>
                    <a:pt x="203" y="38"/>
                    <a:pt x="203" y="47"/>
                  </a:cubicBezTo>
                  <a:cubicBezTo>
                    <a:pt x="205" y="64"/>
                    <a:pt x="200" y="72"/>
                    <a:pt x="184" y="76"/>
                  </a:cubicBezTo>
                  <a:cubicBezTo>
                    <a:pt x="166" y="80"/>
                    <a:pt x="148" y="83"/>
                    <a:pt x="129" y="84"/>
                  </a:cubicBezTo>
                  <a:cubicBezTo>
                    <a:pt x="103" y="86"/>
                    <a:pt x="76" y="87"/>
                    <a:pt x="49" y="85"/>
                  </a:cubicBezTo>
                  <a:cubicBezTo>
                    <a:pt x="38" y="84"/>
                    <a:pt x="26" y="77"/>
                    <a:pt x="16" y="70"/>
                  </a:cubicBezTo>
                  <a:cubicBezTo>
                    <a:pt x="0" y="58"/>
                    <a:pt x="0" y="38"/>
                    <a:pt x="15" y="25"/>
                  </a:cubicBezTo>
                  <a:cubicBezTo>
                    <a:pt x="28" y="14"/>
                    <a:pt x="40" y="0"/>
                    <a:pt x="60" y="6"/>
                  </a:cubicBezTo>
                  <a:close/>
                  <a:moveTo>
                    <a:pt x="161" y="42"/>
                  </a:moveTo>
                  <a:cubicBezTo>
                    <a:pt x="145" y="30"/>
                    <a:pt x="72" y="35"/>
                    <a:pt x="59" y="49"/>
                  </a:cubicBezTo>
                  <a:cubicBezTo>
                    <a:pt x="95" y="46"/>
                    <a:pt x="128" y="44"/>
                    <a:pt x="161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55" name="文本框 54"/>
          <p:cNvSpPr txBox="1"/>
          <p:nvPr/>
        </p:nvSpPr>
        <p:spPr>
          <a:xfrm>
            <a:off x="213229" y="86033"/>
            <a:ext cx="108444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b="1" dirty="0">
                <a:solidFill>
                  <a:srgbClr val="09397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总结展望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9397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48170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F152ED3-4093-4670-8CA0-DDC8EA06E872}"/>
              </a:ext>
            </a:extLst>
          </p:cNvPr>
          <p:cNvSpPr/>
          <p:nvPr/>
        </p:nvSpPr>
        <p:spPr>
          <a:xfrm>
            <a:off x="302006" y="661134"/>
            <a:ext cx="2134015" cy="50959"/>
          </a:xfrm>
          <a:prstGeom prst="rect">
            <a:avLst/>
          </a:prstGeom>
          <a:solidFill>
            <a:srgbClr val="0939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F49F809E-699B-44AF-8952-808F52AD837F}"/>
              </a:ext>
            </a:extLst>
          </p:cNvPr>
          <p:cNvCxnSpPr>
            <a:cxnSpLocks/>
          </p:cNvCxnSpPr>
          <p:nvPr/>
        </p:nvCxnSpPr>
        <p:spPr>
          <a:xfrm>
            <a:off x="302006" y="670560"/>
            <a:ext cx="11587991" cy="0"/>
          </a:xfrm>
          <a:prstGeom prst="line">
            <a:avLst/>
          </a:prstGeom>
          <a:ln w="12700">
            <a:solidFill>
              <a:srgbClr val="0939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组合 5">
            <a:extLst>
              <a:ext uri="{FF2B5EF4-FFF2-40B4-BE49-F238E27FC236}">
                <a16:creationId xmlns:a16="http://schemas.microsoft.com/office/drawing/2014/main" id="{EF0FB118-4605-413D-9198-B8DFF0BE21E7}"/>
              </a:ext>
            </a:extLst>
          </p:cNvPr>
          <p:cNvGrpSpPr/>
          <p:nvPr/>
        </p:nvGrpSpPr>
        <p:grpSpPr>
          <a:xfrm>
            <a:off x="10509504" y="137621"/>
            <a:ext cx="1322832" cy="457961"/>
            <a:chOff x="1123951" y="1714500"/>
            <a:chExt cx="9913937" cy="3432176"/>
          </a:xfrm>
          <a:solidFill>
            <a:srgbClr val="09397E"/>
          </a:solidFill>
        </p:grpSpPr>
        <p:sp>
          <p:nvSpPr>
            <p:cNvPr id="7" name="Freeform 33">
              <a:extLst>
                <a:ext uri="{FF2B5EF4-FFF2-40B4-BE49-F238E27FC236}">
                  <a16:creationId xmlns:a16="http://schemas.microsoft.com/office/drawing/2014/main" id="{38A117DD-0774-4A7D-8709-C5CC07D4EDA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35576" y="1925638"/>
              <a:ext cx="1104900" cy="2470150"/>
            </a:xfrm>
            <a:custGeom>
              <a:avLst/>
              <a:gdLst>
                <a:gd name="T0" fmla="*/ 166 w 335"/>
                <a:gd name="T1" fmla="*/ 208 h 749"/>
                <a:gd name="T2" fmla="*/ 262 w 335"/>
                <a:gd name="T3" fmla="*/ 152 h 749"/>
                <a:gd name="T4" fmla="*/ 221 w 335"/>
                <a:gd name="T5" fmla="*/ 478 h 749"/>
                <a:gd name="T6" fmla="*/ 163 w 335"/>
                <a:gd name="T7" fmla="*/ 485 h 749"/>
                <a:gd name="T8" fmla="*/ 122 w 335"/>
                <a:gd name="T9" fmla="*/ 579 h 749"/>
                <a:gd name="T10" fmla="*/ 211 w 335"/>
                <a:gd name="T11" fmla="*/ 529 h 749"/>
                <a:gd name="T12" fmla="*/ 303 w 335"/>
                <a:gd name="T13" fmla="*/ 563 h 749"/>
                <a:gd name="T14" fmla="*/ 282 w 335"/>
                <a:gd name="T15" fmla="*/ 610 h 749"/>
                <a:gd name="T16" fmla="*/ 335 w 335"/>
                <a:gd name="T17" fmla="*/ 718 h 749"/>
                <a:gd name="T18" fmla="*/ 240 w 335"/>
                <a:gd name="T19" fmla="*/ 687 h 749"/>
                <a:gd name="T20" fmla="*/ 167 w 335"/>
                <a:gd name="T21" fmla="*/ 654 h 749"/>
                <a:gd name="T22" fmla="*/ 211 w 335"/>
                <a:gd name="T23" fmla="*/ 605 h 749"/>
                <a:gd name="T24" fmla="*/ 269 w 335"/>
                <a:gd name="T25" fmla="*/ 530 h 749"/>
                <a:gd name="T26" fmla="*/ 51 w 335"/>
                <a:gd name="T27" fmla="*/ 718 h 749"/>
                <a:gd name="T28" fmla="*/ 13 w 335"/>
                <a:gd name="T29" fmla="*/ 747 h 749"/>
                <a:gd name="T30" fmla="*/ 7 w 335"/>
                <a:gd name="T31" fmla="*/ 704 h 749"/>
                <a:gd name="T32" fmla="*/ 145 w 335"/>
                <a:gd name="T33" fmla="*/ 441 h 749"/>
                <a:gd name="T34" fmla="*/ 145 w 335"/>
                <a:gd name="T35" fmla="*/ 338 h 749"/>
                <a:gd name="T36" fmla="*/ 207 w 335"/>
                <a:gd name="T37" fmla="*/ 328 h 749"/>
                <a:gd name="T38" fmla="*/ 255 w 335"/>
                <a:gd name="T39" fmla="*/ 179 h 749"/>
                <a:gd name="T40" fmla="*/ 172 w 335"/>
                <a:gd name="T41" fmla="*/ 256 h 749"/>
                <a:gd name="T42" fmla="*/ 73 w 335"/>
                <a:gd name="T43" fmla="*/ 504 h 749"/>
                <a:gd name="T44" fmla="*/ 39 w 335"/>
                <a:gd name="T45" fmla="*/ 520 h 749"/>
                <a:gd name="T46" fmla="*/ 165 w 335"/>
                <a:gd name="T47" fmla="*/ 160 h 749"/>
                <a:gd name="T48" fmla="*/ 270 w 335"/>
                <a:gd name="T49" fmla="*/ 41 h 749"/>
                <a:gd name="T50" fmla="*/ 74 w 335"/>
                <a:gd name="T51" fmla="*/ 220 h 749"/>
                <a:gd name="T52" fmla="*/ 97 w 335"/>
                <a:gd name="T53" fmla="*/ 19 h 749"/>
                <a:gd name="T54" fmla="*/ 146 w 335"/>
                <a:gd name="T55" fmla="*/ 96 h 749"/>
                <a:gd name="T56" fmla="*/ 145 w 335"/>
                <a:gd name="T57" fmla="*/ 110 h 749"/>
                <a:gd name="T58" fmla="*/ 288 w 335"/>
                <a:gd name="T59" fmla="*/ 7 h 749"/>
                <a:gd name="T60" fmla="*/ 319 w 335"/>
                <a:gd name="T61" fmla="*/ 2 h 749"/>
                <a:gd name="T62" fmla="*/ 262 w 335"/>
                <a:gd name="T63" fmla="*/ 83 h 749"/>
                <a:gd name="T64" fmla="*/ 112 w 335"/>
                <a:gd name="T65" fmla="*/ 279 h 7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35" h="749">
                  <a:moveTo>
                    <a:pt x="116" y="283"/>
                  </a:moveTo>
                  <a:cubicBezTo>
                    <a:pt x="133" y="258"/>
                    <a:pt x="149" y="233"/>
                    <a:pt x="166" y="208"/>
                  </a:cubicBezTo>
                  <a:cubicBezTo>
                    <a:pt x="185" y="182"/>
                    <a:pt x="209" y="160"/>
                    <a:pt x="243" y="154"/>
                  </a:cubicBezTo>
                  <a:cubicBezTo>
                    <a:pt x="249" y="152"/>
                    <a:pt x="256" y="152"/>
                    <a:pt x="262" y="152"/>
                  </a:cubicBezTo>
                  <a:cubicBezTo>
                    <a:pt x="276" y="153"/>
                    <a:pt x="282" y="163"/>
                    <a:pt x="280" y="177"/>
                  </a:cubicBezTo>
                  <a:cubicBezTo>
                    <a:pt x="260" y="277"/>
                    <a:pt x="241" y="378"/>
                    <a:pt x="221" y="478"/>
                  </a:cubicBezTo>
                  <a:cubicBezTo>
                    <a:pt x="220" y="487"/>
                    <a:pt x="218" y="496"/>
                    <a:pt x="215" y="505"/>
                  </a:cubicBezTo>
                  <a:cubicBezTo>
                    <a:pt x="197" y="498"/>
                    <a:pt x="181" y="492"/>
                    <a:pt x="163" y="485"/>
                  </a:cubicBezTo>
                  <a:cubicBezTo>
                    <a:pt x="148" y="516"/>
                    <a:pt x="134" y="546"/>
                    <a:pt x="120" y="576"/>
                  </a:cubicBezTo>
                  <a:cubicBezTo>
                    <a:pt x="121" y="577"/>
                    <a:pt x="121" y="578"/>
                    <a:pt x="122" y="579"/>
                  </a:cubicBezTo>
                  <a:cubicBezTo>
                    <a:pt x="130" y="575"/>
                    <a:pt x="139" y="572"/>
                    <a:pt x="147" y="567"/>
                  </a:cubicBezTo>
                  <a:cubicBezTo>
                    <a:pt x="169" y="554"/>
                    <a:pt x="189" y="539"/>
                    <a:pt x="211" y="529"/>
                  </a:cubicBezTo>
                  <a:cubicBezTo>
                    <a:pt x="228" y="521"/>
                    <a:pt x="248" y="515"/>
                    <a:pt x="267" y="513"/>
                  </a:cubicBezTo>
                  <a:cubicBezTo>
                    <a:pt x="298" y="511"/>
                    <a:pt x="313" y="534"/>
                    <a:pt x="303" y="563"/>
                  </a:cubicBezTo>
                  <a:cubicBezTo>
                    <a:pt x="300" y="573"/>
                    <a:pt x="295" y="583"/>
                    <a:pt x="290" y="592"/>
                  </a:cubicBezTo>
                  <a:cubicBezTo>
                    <a:pt x="288" y="598"/>
                    <a:pt x="284" y="603"/>
                    <a:pt x="282" y="610"/>
                  </a:cubicBezTo>
                  <a:cubicBezTo>
                    <a:pt x="272" y="636"/>
                    <a:pt x="272" y="639"/>
                    <a:pt x="295" y="656"/>
                  </a:cubicBezTo>
                  <a:cubicBezTo>
                    <a:pt x="316" y="671"/>
                    <a:pt x="332" y="690"/>
                    <a:pt x="335" y="718"/>
                  </a:cubicBezTo>
                  <a:cubicBezTo>
                    <a:pt x="297" y="718"/>
                    <a:pt x="280" y="686"/>
                    <a:pt x="254" y="667"/>
                  </a:cubicBezTo>
                  <a:cubicBezTo>
                    <a:pt x="249" y="674"/>
                    <a:pt x="245" y="681"/>
                    <a:pt x="240" y="687"/>
                  </a:cubicBezTo>
                  <a:cubicBezTo>
                    <a:pt x="228" y="704"/>
                    <a:pt x="214" y="707"/>
                    <a:pt x="199" y="693"/>
                  </a:cubicBezTo>
                  <a:cubicBezTo>
                    <a:pt x="187" y="682"/>
                    <a:pt x="176" y="668"/>
                    <a:pt x="167" y="654"/>
                  </a:cubicBezTo>
                  <a:cubicBezTo>
                    <a:pt x="155" y="637"/>
                    <a:pt x="157" y="625"/>
                    <a:pt x="167" y="613"/>
                  </a:cubicBezTo>
                  <a:cubicBezTo>
                    <a:pt x="178" y="601"/>
                    <a:pt x="193" y="598"/>
                    <a:pt x="211" y="605"/>
                  </a:cubicBezTo>
                  <a:cubicBezTo>
                    <a:pt x="222" y="609"/>
                    <a:pt x="234" y="612"/>
                    <a:pt x="245" y="616"/>
                  </a:cubicBezTo>
                  <a:cubicBezTo>
                    <a:pt x="273" y="552"/>
                    <a:pt x="273" y="552"/>
                    <a:pt x="269" y="530"/>
                  </a:cubicBezTo>
                  <a:cubicBezTo>
                    <a:pt x="231" y="534"/>
                    <a:pt x="200" y="553"/>
                    <a:pt x="174" y="579"/>
                  </a:cubicBezTo>
                  <a:cubicBezTo>
                    <a:pt x="132" y="624"/>
                    <a:pt x="92" y="672"/>
                    <a:pt x="51" y="718"/>
                  </a:cubicBezTo>
                  <a:cubicBezTo>
                    <a:pt x="44" y="726"/>
                    <a:pt x="37" y="734"/>
                    <a:pt x="30" y="741"/>
                  </a:cubicBezTo>
                  <a:cubicBezTo>
                    <a:pt x="25" y="745"/>
                    <a:pt x="17" y="749"/>
                    <a:pt x="13" y="747"/>
                  </a:cubicBezTo>
                  <a:cubicBezTo>
                    <a:pt x="7" y="744"/>
                    <a:pt x="1" y="736"/>
                    <a:pt x="1" y="730"/>
                  </a:cubicBezTo>
                  <a:cubicBezTo>
                    <a:pt x="0" y="722"/>
                    <a:pt x="3" y="712"/>
                    <a:pt x="7" y="704"/>
                  </a:cubicBezTo>
                  <a:cubicBezTo>
                    <a:pt x="35" y="655"/>
                    <a:pt x="64" y="606"/>
                    <a:pt x="91" y="556"/>
                  </a:cubicBezTo>
                  <a:cubicBezTo>
                    <a:pt x="111" y="519"/>
                    <a:pt x="128" y="480"/>
                    <a:pt x="145" y="441"/>
                  </a:cubicBezTo>
                  <a:cubicBezTo>
                    <a:pt x="148" y="434"/>
                    <a:pt x="149" y="424"/>
                    <a:pt x="146" y="417"/>
                  </a:cubicBezTo>
                  <a:cubicBezTo>
                    <a:pt x="138" y="391"/>
                    <a:pt x="141" y="364"/>
                    <a:pt x="145" y="338"/>
                  </a:cubicBezTo>
                  <a:cubicBezTo>
                    <a:pt x="147" y="320"/>
                    <a:pt x="158" y="309"/>
                    <a:pt x="172" y="306"/>
                  </a:cubicBezTo>
                  <a:cubicBezTo>
                    <a:pt x="185" y="304"/>
                    <a:pt x="198" y="312"/>
                    <a:pt x="207" y="328"/>
                  </a:cubicBezTo>
                  <a:cubicBezTo>
                    <a:pt x="211" y="336"/>
                    <a:pt x="215" y="345"/>
                    <a:pt x="222" y="359"/>
                  </a:cubicBezTo>
                  <a:cubicBezTo>
                    <a:pt x="233" y="298"/>
                    <a:pt x="244" y="241"/>
                    <a:pt x="255" y="179"/>
                  </a:cubicBezTo>
                  <a:cubicBezTo>
                    <a:pt x="245" y="183"/>
                    <a:pt x="236" y="185"/>
                    <a:pt x="231" y="190"/>
                  </a:cubicBezTo>
                  <a:cubicBezTo>
                    <a:pt x="210" y="211"/>
                    <a:pt x="188" y="232"/>
                    <a:pt x="172" y="256"/>
                  </a:cubicBezTo>
                  <a:cubicBezTo>
                    <a:pt x="154" y="284"/>
                    <a:pt x="139" y="316"/>
                    <a:pt x="127" y="347"/>
                  </a:cubicBezTo>
                  <a:cubicBezTo>
                    <a:pt x="107" y="399"/>
                    <a:pt x="91" y="452"/>
                    <a:pt x="73" y="504"/>
                  </a:cubicBezTo>
                  <a:cubicBezTo>
                    <a:pt x="70" y="511"/>
                    <a:pt x="77" y="520"/>
                    <a:pt x="67" y="526"/>
                  </a:cubicBezTo>
                  <a:cubicBezTo>
                    <a:pt x="55" y="532"/>
                    <a:pt x="46" y="531"/>
                    <a:pt x="39" y="520"/>
                  </a:cubicBezTo>
                  <a:cubicBezTo>
                    <a:pt x="24" y="498"/>
                    <a:pt x="27" y="473"/>
                    <a:pt x="32" y="450"/>
                  </a:cubicBezTo>
                  <a:cubicBezTo>
                    <a:pt x="55" y="344"/>
                    <a:pt x="100" y="248"/>
                    <a:pt x="165" y="160"/>
                  </a:cubicBezTo>
                  <a:cubicBezTo>
                    <a:pt x="194" y="119"/>
                    <a:pt x="228" y="84"/>
                    <a:pt x="265" y="51"/>
                  </a:cubicBezTo>
                  <a:cubicBezTo>
                    <a:pt x="267" y="49"/>
                    <a:pt x="268" y="44"/>
                    <a:pt x="270" y="41"/>
                  </a:cubicBezTo>
                  <a:cubicBezTo>
                    <a:pt x="268" y="40"/>
                    <a:pt x="267" y="39"/>
                    <a:pt x="266" y="38"/>
                  </a:cubicBezTo>
                  <a:cubicBezTo>
                    <a:pt x="202" y="99"/>
                    <a:pt x="138" y="160"/>
                    <a:pt x="74" y="220"/>
                  </a:cubicBezTo>
                  <a:cubicBezTo>
                    <a:pt x="45" y="201"/>
                    <a:pt x="41" y="170"/>
                    <a:pt x="52" y="140"/>
                  </a:cubicBezTo>
                  <a:cubicBezTo>
                    <a:pt x="67" y="100"/>
                    <a:pt x="82" y="59"/>
                    <a:pt x="97" y="19"/>
                  </a:cubicBezTo>
                  <a:cubicBezTo>
                    <a:pt x="100" y="10"/>
                    <a:pt x="105" y="10"/>
                    <a:pt x="112" y="12"/>
                  </a:cubicBezTo>
                  <a:cubicBezTo>
                    <a:pt x="148" y="22"/>
                    <a:pt x="164" y="63"/>
                    <a:pt x="146" y="96"/>
                  </a:cubicBezTo>
                  <a:cubicBezTo>
                    <a:pt x="144" y="100"/>
                    <a:pt x="143" y="104"/>
                    <a:pt x="141" y="108"/>
                  </a:cubicBezTo>
                  <a:cubicBezTo>
                    <a:pt x="143" y="109"/>
                    <a:pt x="144" y="109"/>
                    <a:pt x="145" y="110"/>
                  </a:cubicBezTo>
                  <a:cubicBezTo>
                    <a:pt x="171" y="90"/>
                    <a:pt x="198" y="69"/>
                    <a:pt x="224" y="50"/>
                  </a:cubicBezTo>
                  <a:cubicBezTo>
                    <a:pt x="245" y="35"/>
                    <a:pt x="266" y="21"/>
                    <a:pt x="288" y="7"/>
                  </a:cubicBezTo>
                  <a:cubicBezTo>
                    <a:pt x="291" y="5"/>
                    <a:pt x="295" y="1"/>
                    <a:pt x="299" y="1"/>
                  </a:cubicBezTo>
                  <a:cubicBezTo>
                    <a:pt x="306" y="0"/>
                    <a:pt x="313" y="2"/>
                    <a:pt x="319" y="2"/>
                  </a:cubicBezTo>
                  <a:cubicBezTo>
                    <a:pt x="319" y="8"/>
                    <a:pt x="320" y="16"/>
                    <a:pt x="317" y="20"/>
                  </a:cubicBezTo>
                  <a:cubicBezTo>
                    <a:pt x="300" y="42"/>
                    <a:pt x="283" y="65"/>
                    <a:pt x="262" y="83"/>
                  </a:cubicBezTo>
                  <a:cubicBezTo>
                    <a:pt x="215" y="126"/>
                    <a:pt x="172" y="171"/>
                    <a:pt x="140" y="226"/>
                  </a:cubicBezTo>
                  <a:cubicBezTo>
                    <a:pt x="130" y="243"/>
                    <a:pt x="121" y="262"/>
                    <a:pt x="112" y="279"/>
                  </a:cubicBezTo>
                  <a:cubicBezTo>
                    <a:pt x="113" y="280"/>
                    <a:pt x="115" y="281"/>
                    <a:pt x="116" y="2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8" name="Freeform 34">
              <a:extLst>
                <a:ext uri="{FF2B5EF4-FFF2-40B4-BE49-F238E27FC236}">
                  <a16:creationId xmlns:a16="http://schemas.microsoft.com/office/drawing/2014/main" id="{32021CF3-594B-45CE-BF29-E16CF0C325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504363" y="2192338"/>
              <a:ext cx="1533525" cy="2192338"/>
            </a:xfrm>
            <a:custGeom>
              <a:avLst/>
              <a:gdLst>
                <a:gd name="T0" fmla="*/ 73 w 465"/>
                <a:gd name="T1" fmla="*/ 578 h 665"/>
                <a:gd name="T2" fmla="*/ 192 w 465"/>
                <a:gd name="T3" fmla="*/ 621 h 665"/>
                <a:gd name="T4" fmla="*/ 214 w 465"/>
                <a:gd name="T5" fmla="*/ 482 h 665"/>
                <a:gd name="T6" fmla="*/ 108 w 465"/>
                <a:gd name="T7" fmla="*/ 527 h 665"/>
                <a:gd name="T8" fmla="*/ 2 w 465"/>
                <a:gd name="T9" fmla="*/ 514 h 665"/>
                <a:gd name="T10" fmla="*/ 176 w 465"/>
                <a:gd name="T11" fmla="*/ 438 h 665"/>
                <a:gd name="T12" fmla="*/ 172 w 465"/>
                <a:gd name="T13" fmla="*/ 380 h 665"/>
                <a:gd name="T14" fmla="*/ 252 w 465"/>
                <a:gd name="T15" fmla="*/ 303 h 665"/>
                <a:gd name="T16" fmla="*/ 209 w 465"/>
                <a:gd name="T17" fmla="*/ 283 h 665"/>
                <a:gd name="T18" fmla="*/ 103 w 465"/>
                <a:gd name="T19" fmla="*/ 292 h 665"/>
                <a:gd name="T20" fmla="*/ 106 w 465"/>
                <a:gd name="T21" fmla="*/ 168 h 665"/>
                <a:gd name="T22" fmla="*/ 123 w 465"/>
                <a:gd name="T23" fmla="*/ 272 h 665"/>
                <a:gd name="T24" fmla="*/ 246 w 465"/>
                <a:gd name="T25" fmla="*/ 257 h 665"/>
                <a:gd name="T26" fmla="*/ 244 w 465"/>
                <a:gd name="T27" fmla="*/ 242 h 665"/>
                <a:gd name="T28" fmla="*/ 208 w 465"/>
                <a:gd name="T29" fmla="*/ 231 h 665"/>
                <a:gd name="T30" fmla="*/ 230 w 465"/>
                <a:gd name="T31" fmla="*/ 218 h 665"/>
                <a:gd name="T32" fmla="*/ 167 w 465"/>
                <a:gd name="T33" fmla="*/ 245 h 665"/>
                <a:gd name="T34" fmla="*/ 134 w 465"/>
                <a:gd name="T35" fmla="*/ 229 h 665"/>
                <a:gd name="T36" fmla="*/ 154 w 465"/>
                <a:gd name="T37" fmla="*/ 209 h 665"/>
                <a:gd name="T38" fmla="*/ 214 w 465"/>
                <a:gd name="T39" fmla="*/ 147 h 665"/>
                <a:gd name="T40" fmla="*/ 195 w 465"/>
                <a:gd name="T41" fmla="*/ 120 h 665"/>
                <a:gd name="T42" fmla="*/ 215 w 465"/>
                <a:gd name="T43" fmla="*/ 90 h 665"/>
                <a:gd name="T44" fmla="*/ 210 w 465"/>
                <a:gd name="T45" fmla="*/ 72 h 665"/>
                <a:gd name="T46" fmla="*/ 275 w 465"/>
                <a:gd name="T47" fmla="*/ 40 h 665"/>
                <a:gd name="T48" fmla="*/ 329 w 465"/>
                <a:gd name="T49" fmla="*/ 24 h 665"/>
                <a:gd name="T50" fmla="*/ 298 w 465"/>
                <a:gd name="T51" fmla="*/ 81 h 665"/>
                <a:gd name="T52" fmla="*/ 312 w 465"/>
                <a:gd name="T53" fmla="*/ 90 h 665"/>
                <a:gd name="T54" fmla="*/ 307 w 465"/>
                <a:gd name="T55" fmla="*/ 166 h 665"/>
                <a:gd name="T56" fmla="*/ 292 w 465"/>
                <a:gd name="T57" fmla="*/ 224 h 665"/>
                <a:gd name="T58" fmla="*/ 404 w 465"/>
                <a:gd name="T59" fmla="*/ 25 h 665"/>
                <a:gd name="T60" fmla="*/ 334 w 465"/>
                <a:gd name="T61" fmla="*/ 43 h 665"/>
                <a:gd name="T62" fmla="*/ 334 w 465"/>
                <a:gd name="T63" fmla="*/ 30 h 665"/>
                <a:gd name="T64" fmla="*/ 417 w 465"/>
                <a:gd name="T65" fmla="*/ 38 h 665"/>
                <a:gd name="T66" fmla="*/ 336 w 465"/>
                <a:gd name="T67" fmla="*/ 187 h 665"/>
                <a:gd name="T68" fmla="*/ 372 w 465"/>
                <a:gd name="T69" fmla="*/ 223 h 665"/>
                <a:gd name="T70" fmla="*/ 464 w 465"/>
                <a:gd name="T71" fmla="*/ 221 h 665"/>
                <a:gd name="T72" fmla="*/ 429 w 465"/>
                <a:gd name="T73" fmla="*/ 266 h 665"/>
                <a:gd name="T74" fmla="*/ 240 w 465"/>
                <a:gd name="T75" fmla="*/ 326 h 665"/>
                <a:gd name="T76" fmla="*/ 264 w 465"/>
                <a:gd name="T77" fmla="*/ 338 h 665"/>
                <a:gd name="T78" fmla="*/ 237 w 465"/>
                <a:gd name="T79" fmla="*/ 420 h 665"/>
                <a:gd name="T80" fmla="*/ 271 w 465"/>
                <a:gd name="T81" fmla="*/ 421 h 665"/>
                <a:gd name="T82" fmla="*/ 393 w 465"/>
                <a:gd name="T83" fmla="*/ 453 h 665"/>
                <a:gd name="T84" fmla="*/ 346 w 465"/>
                <a:gd name="T85" fmla="*/ 462 h 665"/>
                <a:gd name="T86" fmla="*/ 252 w 465"/>
                <a:gd name="T87" fmla="*/ 469 h 665"/>
                <a:gd name="T88" fmla="*/ 241 w 465"/>
                <a:gd name="T89" fmla="*/ 579 h 665"/>
                <a:gd name="T90" fmla="*/ 252 w 465"/>
                <a:gd name="T91" fmla="*/ 631 h 665"/>
                <a:gd name="T92" fmla="*/ 43 w 465"/>
                <a:gd name="T93" fmla="*/ 568 h 665"/>
                <a:gd name="T94" fmla="*/ 446 w 465"/>
                <a:gd name="T95" fmla="*/ 224 h 665"/>
                <a:gd name="T96" fmla="*/ 330 w 465"/>
                <a:gd name="T97" fmla="*/ 248 h 665"/>
                <a:gd name="T98" fmla="*/ 296 w 465"/>
                <a:gd name="T99" fmla="*/ 102 h 665"/>
                <a:gd name="T100" fmla="*/ 291 w 465"/>
                <a:gd name="T101" fmla="*/ 165 h 665"/>
                <a:gd name="T102" fmla="*/ 296 w 465"/>
                <a:gd name="T103" fmla="*/ 102 h 665"/>
                <a:gd name="T104" fmla="*/ 259 w 465"/>
                <a:gd name="T105" fmla="*/ 198 h 6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65" h="665">
                  <a:moveTo>
                    <a:pt x="43" y="568"/>
                  </a:moveTo>
                  <a:cubicBezTo>
                    <a:pt x="54" y="571"/>
                    <a:pt x="64" y="574"/>
                    <a:pt x="73" y="578"/>
                  </a:cubicBezTo>
                  <a:cubicBezTo>
                    <a:pt x="95" y="588"/>
                    <a:pt x="116" y="600"/>
                    <a:pt x="139" y="608"/>
                  </a:cubicBezTo>
                  <a:cubicBezTo>
                    <a:pt x="156" y="615"/>
                    <a:pt x="174" y="617"/>
                    <a:pt x="192" y="621"/>
                  </a:cubicBezTo>
                  <a:cubicBezTo>
                    <a:pt x="206" y="624"/>
                    <a:pt x="213" y="616"/>
                    <a:pt x="214" y="603"/>
                  </a:cubicBezTo>
                  <a:cubicBezTo>
                    <a:pt x="214" y="564"/>
                    <a:pt x="214" y="525"/>
                    <a:pt x="214" y="482"/>
                  </a:cubicBezTo>
                  <a:cubicBezTo>
                    <a:pt x="197" y="487"/>
                    <a:pt x="182" y="489"/>
                    <a:pt x="169" y="495"/>
                  </a:cubicBezTo>
                  <a:cubicBezTo>
                    <a:pt x="148" y="505"/>
                    <a:pt x="129" y="518"/>
                    <a:pt x="108" y="527"/>
                  </a:cubicBezTo>
                  <a:cubicBezTo>
                    <a:pt x="86" y="536"/>
                    <a:pt x="62" y="543"/>
                    <a:pt x="39" y="549"/>
                  </a:cubicBezTo>
                  <a:cubicBezTo>
                    <a:pt x="25" y="553"/>
                    <a:pt x="0" y="529"/>
                    <a:pt x="2" y="514"/>
                  </a:cubicBezTo>
                  <a:cubicBezTo>
                    <a:pt x="2" y="510"/>
                    <a:pt x="7" y="506"/>
                    <a:pt x="11" y="504"/>
                  </a:cubicBezTo>
                  <a:cubicBezTo>
                    <a:pt x="66" y="482"/>
                    <a:pt x="121" y="459"/>
                    <a:pt x="176" y="438"/>
                  </a:cubicBezTo>
                  <a:cubicBezTo>
                    <a:pt x="216" y="423"/>
                    <a:pt x="236" y="408"/>
                    <a:pt x="259" y="367"/>
                  </a:cubicBezTo>
                  <a:cubicBezTo>
                    <a:pt x="229" y="371"/>
                    <a:pt x="202" y="376"/>
                    <a:pt x="172" y="380"/>
                  </a:cubicBezTo>
                  <a:cubicBezTo>
                    <a:pt x="174" y="360"/>
                    <a:pt x="184" y="346"/>
                    <a:pt x="198" y="335"/>
                  </a:cubicBezTo>
                  <a:cubicBezTo>
                    <a:pt x="215" y="323"/>
                    <a:pt x="233" y="312"/>
                    <a:pt x="252" y="303"/>
                  </a:cubicBezTo>
                  <a:cubicBezTo>
                    <a:pt x="274" y="292"/>
                    <a:pt x="275" y="293"/>
                    <a:pt x="269" y="263"/>
                  </a:cubicBezTo>
                  <a:cubicBezTo>
                    <a:pt x="249" y="270"/>
                    <a:pt x="229" y="276"/>
                    <a:pt x="209" y="283"/>
                  </a:cubicBezTo>
                  <a:cubicBezTo>
                    <a:pt x="183" y="292"/>
                    <a:pt x="157" y="303"/>
                    <a:pt x="130" y="311"/>
                  </a:cubicBezTo>
                  <a:cubicBezTo>
                    <a:pt x="112" y="317"/>
                    <a:pt x="104" y="310"/>
                    <a:pt x="103" y="292"/>
                  </a:cubicBezTo>
                  <a:cubicBezTo>
                    <a:pt x="103" y="268"/>
                    <a:pt x="105" y="243"/>
                    <a:pt x="106" y="219"/>
                  </a:cubicBezTo>
                  <a:cubicBezTo>
                    <a:pt x="106" y="202"/>
                    <a:pt x="106" y="185"/>
                    <a:pt x="106" y="168"/>
                  </a:cubicBezTo>
                  <a:cubicBezTo>
                    <a:pt x="119" y="167"/>
                    <a:pt x="124" y="173"/>
                    <a:pt x="124" y="185"/>
                  </a:cubicBezTo>
                  <a:cubicBezTo>
                    <a:pt x="123" y="214"/>
                    <a:pt x="123" y="243"/>
                    <a:pt x="123" y="272"/>
                  </a:cubicBezTo>
                  <a:cubicBezTo>
                    <a:pt x="123" y="277"/>
                    <a:pt x="124" y="282"/>
                    <a:pt x="124" y="287"/>
                  </a:cubicBezTo>
                  <a:cubicBezTo>
                    <a:pt x="166" y="277"/>
                    <a:pt x="206" y="267"/>
                    <a:pt x="246" y="257"/>
                  </a:cubicBezTo>
                  <a:cubicBezTo>
                    <a:pt x="249" y="256"/>
                    <a:pt x="251" y="252"/>
                    <a:pt x="254" y="249"/>
                  </a:cubicBezTo>
                  <a:cubicBezTo>
                    <a:pt x="250" y="247"/>
                    <a:pt x="248" y="243"/>
                    <a:pt x="244" y="242"/>
                  </a:cubicBezTo>
                  <a:cubicBezTo>
                    <a:pt x="236" y="240"/>
                    <a:pt x="227" y="240"/>
                    <a:pt x="219" y="238"/>
                  </a:cubicBezTo>
                  <a:cubicBezTo>
                    <a:pt x="215" y="237"/>
                    <a:pt x="212" y="233"/>
                    <a:pt x="208" y="231"/>
                  </a:cubicBezTo>
                  <a:cubicBezTo>
                    <a:pt x="211" y="228"/>
                    <a:pt x="214" y="226"/>
                    <a:pt x="218" y="224"/>
                  </a:cubicBezTo>
                  <a:cubicBezTo>
                    <a:pt x="221" y="222"/>
                    <a:pt x="225" y="221"/>
                    <a:pt x="230" y="218"/>
                  </a:cubicBezTo>
                  <a:cubicBezTo>
                    <a:pt x="226" y="210"/>
                    <a:pt x="221" y="202"/>
                    <a:pt x="216" y="192"/>
                  </a:cubicBezTo>
                  <a:cubicBezTo>
                    <a:pt x="200" y="210"/>
                    <a:pt x="184" y="227"/>
                    <a:pt x="167" y="245"/>
                  </a:cubicBezTo>
                  <a:cubicBezTo>
                    <a:pt x="166" y="239"/>
                    <a:pt x="166" y="236"/>
                    <a:pt x="166" y="235"/>
                  </a:cubicBezTo>
                  <a:cubicBezTo>
                    <a:pt x="154" y="233"/>
                    <a:pt x="140" y="235"/>
                    <a:pt x="134" y="229"/>
                  </a:cubicBezTo>
                  <a:cubicBezTo>
                    <a:pt x="126" y="222"/>
                    <a:pt x="127" y="208"/>
                    <a:pt x="137" y="197"/>
                  </a:cubicBezTo>
                  <a:cubicBezTo>
                    <a:pt x="142" y="201"/>
                    <a:pt x="147" y="204"/>
                    <a:pt x="154" y="209"/>
                  </a:cubicBezTo>
                  <a:cubicBezTo>
                    <a:pt x="163" y="198"/>
                    <a:pt x="172" y="186"/>
                    <a:pt x="181" y="176"/>
                  </a:cubicBezTo>
                  <a:cubicBezTo>
                    <a:pt x="191" y="166"/>
                    <a:pt x="201" y="153"/>
                    <a:pt x="214" y="147"/>
                  </a:cubicBezTo>
                  <a:cubicBezTo>
                    <a:pt x="234" y="137"/>
                    <a:pt x="246" y="123"/>
                    <a:pt x="253" y="101"/>
                  </a:cubicBezTo>
                  <a:cubicBezTo>
                    <a:pt x="233" y="107"/>
                    <a:pt x="214" y="113"/>
                    <a:pt x="195" y="120"/>
                  </a:cubicBezTo>
                  <a:cubicBezTo>
                    <a:pt x="194" y="118"/>
                    <a:pt x="194" y="117"/>
                    <a:pt x="193" y="116"/>
                  </a:cubicBezTo>
                  <a:cubicBezTo>
                    <a:pt x="200" y="108"/>
                    <a:pt x="206" y="100"/>
                    <a:pt x="215" y="90"/>
                  </a:cubicBezTo>
                  <a:cubicBezTo>
                    <a:pt x="207" y="89"/>
                    <a:pt x="203" y="88"/>
                    <a:pt x="197" y="87"/>
                  </a:cubicBezTo>
                  <a:cubicBezTo>
                    <a:pt x="201" y="82"/>
                    <a:pt x="205" y="77"/>
                    <a:pt x="210" y="72"/>
                  </a:cubicBezTo>
                  <a:cubicBezTo>
                    <a:pt x="210" y="71"/>
                    <a:pt x="212" y="71"/>
                    <a:pt x="213" y="71"/>
                  </a:cubicBezTo>
                  <a:cubicBezTo>
                    <a:pt x="242" y="79"/>
                    <a:pt x="257" y="56"/>
                    <a:pt x="275" y="40"/>
                  </a:cubicBezTo>
                  <a:cubicBezTo>
                    <a:pt x="287" y="29"/>
                    <a:pt x="299" y="17"/>
                    <a:pt x="311" y="6"/>
                  </a:cubicBezTo>
                  <a:cubicBezTo>
                    <a:pt x="317" y="12"/>
                    <a:pt x="323" y="18"/>
                    <a:pt x="329" y="24"/>
                  </a:cubicBezTo>
                  <a:cubicBezTo>
                    <a:pt x="307" y="43"/>
                    <a:pt x="284" y="61"/>
                    <a:pt x="262" y="80"/>
                  </a:cubicBezTo>
                  <a:cubicBezTo>
                    <a:pt x="274" y="93"/>
                    <a:pt x="286" y="94"/>
                    <a:pt x="298" y="81"/>
                  </a:cubicBezTo>
                  <a:cubicBezTo>
                    <a:pt x="300" y="78"/>
                    <a:pt x="305" y="78"/>
                    <a:pt x="309" y="76"/>
                  </a:cubicBezTo>
                  <a:cubicBezTo>
                    <a:pt x="310" y="81"/>
                    <a:pt x="312" y="85"/>
                    <a:pt x="312" y="90"/>
                  </a:cubicBezTo>
                  <a:cubicBezTo>
                    <a:pt x="310" y="112"/>
                    <a:pt x="308" y="134"/>
                    <a:pt x="306" y="157"/>
                  </a:cubicBezTo>
                  <a:cubicBezTo>
                    <a:pt x="306" y="160"/>
                    <a:pt x="305" y="163"/>
                    <a:pt x="307" y="166"/>
                  </a:cubicBezTo>
                  <a:cubicBezTo>
                    <a:pt x="320" y="189"/>
                    <a:pt x="305" y="205"/>
                    <a:pt x="293" y="222"/>
                  </a:cubicBezTo>
                  <a:cubicBezTo>
                    <a:pt x="293" y="222"/>
                    <a:pt x="292" y="224"/>
                    <a:pt x="292" y="224"/>
                  </a:cubicBezTo>
                  <a:cubicBezTo>
                    <a:pt x="292" y="225"/>
                    <a:pt x="292" y="225"/>
                    <a:pt x="294" y="228"/>
                  </a:cubicBezTo>
                  <a:cubicBezTo>
                    <a:pt x="338" y="164"/>
                    <a:pt x="376" y="98"/>
                    <a:pt x="404" y="25"/>
                  </a:cubicBezTo>
                  <a:cubicBezTo>
                    <a:pt x="390" y="21"/>
                    <a:pt x="379" y="23"/>
                    <a:pt x="367" y="30"/>
                  </a:cubicBezTo>
                  <a:cubicBezTo>
                    <a:pt x="357" y="36"/>
                    <a:pt x="345" y="39"/>
                    <a:pt x="334" y="43"/>
                  </a:cubicBezTo>
                  <a:cubicBezTo>
                    <a:pt x="333" y="42"/>
                    <a:pt x="332" y="40"/>
                    <a:pt x="331" y="39"/>
                  </a:cubicBezTo>
                  <a:cubicBezTo>
                    <a:pt x="332" y="36"/>
                    <a:pt x="332" y="31"/>
                    <a:pt x="334" y="30"/>
                  </a:cubicBezTo>
                  <a:cubicBezTo>
                    <a:pt x="352" y="22"/>
                    <a:pt x="370" y="12"/>
                    <a:pt x="389" y="7"/>
                  </a:cubicBezTo>
                  <a:cubicBezTo>
                    <a:pt x="414" y="0"/>
                    <a:pt x="426" y="13"/>
                    <a:pt x="417" y="38"/>
                  </a:cubicBezTo>
                  <a:cubicBezTo>
                    <a:pt x="410" y="57"/>
                    <a:pt x="399" y="74"/>
                    <a:pt x="389" y="92"/>
                  </a:cubicBezTo>
                  <a:cubicBezTo>
                    <a:pt x="371" y="124"/>
                    <a:pt x="352" y="155"/>
                    <a:pt x="336" y="187"/>
                  </a:cubicBezTo>
                  <a:cubicBezTo>
                    <a:pt x="329" y="200"/>
                    <a:pt x="327" y="214"/>
                    <a:pt x="322" y="233"/>
                  </a:cubicBezTo>
                  <a:cubicBezTo>
                    <a:pt x="341" y="229"/>
                    <a:pt x="356" y="225"/>
                    <a:pt x="372" y="223"/>
                  </a:cubicBezTo>
                  <a:cubicBezTo>
                    <a:pt x="396" y="219"/>
                    <a:pt x="421" y="215"/>
                    <a:pt x="445" y="213"/>
                  </a:cubicBezTo>
                  <a:cubicBezTo>
                    <a:pt x="452" y="213"/>
                    <a:pt x="463" y="217"/>
                    <a:pt x="464" y="221"/>
                  </a:cubicBezTo>
                  <a:cubicBezTo>
                    <a:pt x="465" y="229"/>
                    <a:pt x="464" y="240"/>
                    <a:pt x="459" y="246"/>
                  </a:cubicBezTo>
                  <a:cubicBezTo>
                    <a:pt x="451" y="255"/>
                    <a:pt x="440" y="262"/>
                    <a:pt x="429" y="266"/>
                  </a:cubicBezTo>
                  <a:cubicBezTo>
                    <a:pt x="385" y="279"/>
                    <a:pt x="341" y="291"/>
                    <a:pt x="297" y="305"/>
                  </a:cubicBezTo>
                  <a:cubicBezTo>
                    <a:pt x="277" y="310"/>
                    <a:pt x="258" y="318"/>
                    <a:pt x="240" y="326"/>
                  </a:cubicBezTo>
                  <a:cubicBezTo>
                    <a:pt x="232" y="329"/>
                    <a:pt x="226" y="335"/>
                    <a:pt x="222" y="343"/>
                  </a:cubicBezTo>
                  <a:cubicBezTo>
                    <a:pt x="236" y="341"/>
                    <a:pt x="250" y="341"/>
                    <a:pt x="264" y="338"/>
                  </a:cubicBezTo>
                  <a:cubicBezTo>
                    <a:pt x="283" y="335"/>
                    <a:pt x="299" y="338"/>
                    <a:pt x="311" y="355"/>
                  </a:cubicBezTo>
                  <a:cubicBezTo>
                    <a:pt x="300" y="391"/>
                    <a:pt x="262" y="399"/>
                    <a:pt x="237" y="420"/>
                  </a:cubicBezTo>
                  <a:cubicBezTo>
                    <a:pt x="237" y="422"/>
                    <a:pt x="238" y="423"/>
                    <a:pt x="239" y="425"/>
                  </a:cubicBezTo>
                  <a:cubicBezTo>
                    <a:pt x="249" y="424"/>
                    <a:pt x="260" y="423"/>
                    <a:pt x="271" y="421"/>
                  </a:cubicBezTo>
                  <a:cubicBezTo>
                    <a:pt x="301" y="416"/>
                    <a:pt x="331" y="411"/>
                    <a:pt x="361" y="407"/>
                  </a:cubicBezTo>
                  <a:cubicBezTo>
                    <a:pt x="388" y="404"/>
                    <a:pt x="405" y="429"/>
                    <a:pt x="393" y="453"/>
                  </a:cubicBezTo>
                  <a:cubicBezTo>
                    <a:pt x="388" y="466"/>
                    <a:pt x="374" y="470"/>
                    <a:pt x="355" y="466"/>
                  </a:cubicBezTo>
                  <a:cubicBezTo>
                    <a:pt x="352" y="465"/>
                    <a:pt x="348" y="464"/>
                    <a:pt x="346" y="462"/>
                  </a:cubicBezTo>
                  <a:cubicBezTo>
                    <a:pt x="327" y="448"/>
                    <a:pt x="309" y="452"/>
                    <a:pt x="289" y="461"/>
                  </a:cubicBezTo>
                  <a:cubicBezTo>
                    <a:pt x="278" y="466"/>
                    <a:pt x="264" y="467"/>
                    <a:pt x="252" y="469"/>
                  </a:cubicBezTo>
                  <a:cubicBezTo>
                    <a:pt x="242" y="471"/>
                    <a:pt x="237" y="474"/>
                    <a:pt x="237" y="485"/>
                  </a:cubicBezTo>
                  <a:cubicBezTo>
                    <a:pt x="239" y="516"/>
                    <a:pt x="240" y="548"/>
                    <a:pt x="241" y="579"/>
                  </a:cubicBezTo>
                  <a:cubicBezTo>
                    <a:pt x="241" y="582"/>
                    <a:pt x="242" y="586"/>
                    <a:pt x="243" y="588"/>
                  </a:cubicBezTo>
                  <a:cubicBezTo>
                    <a:pt x="257" y="600"/>
                    <a:pt x="254" y="617"/>
                    <a:pt x="252" y="631"/>
                  </a:cubicBezTo>
                  <a:cubicBezTo>
                    <a:pt x="250" y="641"/>
                    <a:pt x="241" y="651"/>
                    <a:pt x="236" y="660"/>
                  </a:cubicBezTo>
                  <a:cubicBezTo>
                    <a:pt x="184" y="665"/>
                    <a:pt x="59" y="607"/>
                    <a:pt x="43" y="568"/>
                  </a:cubicBezTo>
                  <a:close/>
                  <a:moveTo>
                    <a:pt x="296" y="283"/>
                  </a:moveTo>
                  <a:cubicBezTo>
                    <a:pt x="335" y="285"/>
                    <a:pt x="435" y="246"/>
                    <a:pt x="446" y="224"/>
                  </a:cubicBezTo>
                  <a:cubicBezTo>
                    <a:pt x="442" y="224"/>
                    <a:pt x="439" y="224"/>
                    <a:pt x="436" y="225"/>
                  </a:cubicBezTo>
                  <a:cubicBezTo>
                    <a:pt x="400" y="233"/>
                    <a:pt x="365" y="240"/>
                    <a:pt x="330" y="248"/>
                  </a:cubicBezTo>
                  <a:cubicBezTo>
                    <a:pt x="311" y="252"/>
                    <a:pt x="299" y="263"/>
                    <a:pt x="296" y="283"/>
                  </a:cubicBezTo>
                  <a:close/>
                  <a:moveTo>
                    <a:pt x="296" y="102"/>
                  </a:moveTo>
                  <a:cubicBezTo>
                    <a:pt x="269" y="126"/>
                    <a:pt x="263" y="160"/>
                    <a:pt x="276" y="201"/>
                  </a:cubicBezTo>
                  <a:cubicBezTo>
                    <a:pt x="289" y="193"/>
                    <a:pt x="298" y="183"/>
                    <a:pt x="291" y="165"/>
                  </a:cubicBezTo>
                  <a:cubicBezTo>
                    <a:pt x="287" y="155"/>
                    <a:pt x="290" y="142"/>
                    <a:pt x="291" y="131"/>
                  </a:cubicBezTo>
                  <a:cubicBezTo>
                    <a:pt x="292" y="122"/>
                    <a:pt x="294" y="113"/>
                    <a:pt x="296" y="102"/>
                  </a:cubicBezTo>
                  <a:close/>
                  <a:moveTo>
                    <a:pt x="259" y="138"/>
                  </a:moveTo>
                  <a:cubicBezTo>
                    <a:pt x="229" y="154"/>
                    <a:pt x="229" y="179"/>
                    <a:pt x="259" y="198"/>
                  </a:cubicBezTo>
                  <a:cubicBezTo>
                    <a:pt x="259" y="178"/>
                    <a:pt x="259" y="158"/>
                    <a:pt x="259" y="1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9" name="Freeform 35">
              <a:extLst>
                <a:ext uri="{FF2B5EF4-FFF2-40B4-BE49-F238E27FC236}">
                  <a16:creationId xmlns:a16="http://schemas.microsoft.com/office/drawing/2014/main" id="{70136073-D2BD-4D4A-BE06-A25A429218F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23951" y="1885950"/>
              <a:ext cx="3284538" cy="3254375"/>
            </a:xfrm>
            <a:custGeom>
              <a:avLst/>
              <a:gdLst>
                <a:gd name="T0" fmla="*/ 498 w 996"/>
                <a:gd name="T1" fmla="*/ 985 h 987"/>
                <a:gd name="T2" fmla="*/ 10 w 996"/>
                <a:gd name="T3" fmla="*/ 478 h 987"/>
                <a:gd name="T4" fmla="*/ 515 w 996"/>
                <a:gd name="T5" fmla="*/ 8 h 987"/>
                <a:gd name="T6" fmla="*/ 987 w 996"/>
                <a:gd name="T7" fmla="*/ 514 h 987"/>
                <a:gd name="T8" fmla="*/ 498 w 996"/>
                <a:gd name="T9" fmla="*/ 985 h 987"/>
                <a:gd name="T10" fmla="*/ 27 w 996"/>
                <a:gd name="T11" fmla="*/ 496 h 987"/>
                <a:gd name="T12" fmla="*/ 509 w 996"/>
                <a:gd name="T13" fmla="*/ 967 h 987"/>
                <a:gd name="T14" fmla="*/ 969 w 996"/>
                <a:gd name="T15" fmla="*/ 493 h 987"/>
                <a:gd name="T16" fmla="*/ 473 w 996"/>
                <a:gd name="T17" fmla="*/ 25 h 987"/>
                <a:gd name="T18" fmla="*/ 27 w 996"/>
                <a:gd name="T19" fmla="*/ 496 h 9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96" h="987">
                  <a:moveTo>
                    <a:pt x="498" y="985"/>
                  </a:moveTo>
                  <a:cubicBezTo>
                    <a:pt x="234" y="987"/>
                    <a:pt x="0" y="764"/>
                    <a:pt x="10" y="478"/>
                  </a:cubicBezTo>
                  <a:cubicBezTo>
                    <a:pt x="19" y="228"/>
                    <a:pt x="228" y="0"/>
                    <a:pt x="515" y="8"/>
                  </a:cubicBezTo>
                  <a:cubicBezTo>
                    <a:pt x="772" y="15"/>
                    <a:pt x="996" y="231"/>
                    <a:pt x="987" y="514"/>
                  </a:cubicBezTo>
                  <a:cubicBezTo>
                    <a:pt x="979" y="772"/>
                    <a:pt x="763" y="987"/>
                    <a:pt x="498" y="985"/>
                  </a:cubicBezTo>
                  <a:close/>
                  <a:moveTo>
                    <a:pt x="27" y="496"/>
                  </a:moveTo>
                  <a:cubicBezTo>
                    <a:pt x="25" y="751"/>
                    <a:pt x="238" y="973"/>
                    <a:pt x="509" y="967"/>
                  </a:cubicBezTo>
                  <a:cubicBezTo>
                    <a:pt x="762" y="961"/>
                    <a:pt x="970" y="756"/>
                    <a:pt x="969" y="493"/>
                  </a:cubicBezTo>
                  <a:cubicBezTo>
                    <a:pt x="969" y="233"/>
                    <a:pt x="749" y="10"/>
                    <a:pt x="473" y="25"/>
                  </a:cubicBezTo>
                  <a:cubicBezTo>
                    <a:pt x="233" y="37"/>
                    <a:pt x="26" y="241"/>
                    <a:pt x="27" y="4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0" name="Freeform 36">
              <a:extLst>
                <a:ext uri="{FF2B5EF4-FFF2-40B4-BE49-F238E27FC236}">
                  <a16:creationId xmlns:a16="http://schemas.microsoft.com/office/drawing/2014/main" id="{6CD33BA1-8798-4484-8D6F-F4C29AF2137E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5651" y="1714500"/>
              <a:ext cx="871538" cy="2800350"/>
            </a:xfrm>
            <a:custGeom>
              <a:avLst/>
              <a:gdLst>
                <a:gd name="T0" fmla="*/ 105 w 264"/>
                <a:gd name="T1" fmla="*/ 594 h 849"/>
                <a:gd name="T2" fmla="*/ 0 w 264"/>
                <a:gd name="T3" fmla="*/ 696 h 849"/>
                <a:gd name="T4" fmla="*/ 10 w 264"/>
                <a:gd name="T5" fmla="*/ 652 h 849"/>
                <a:gd name="T6" fmla="*/ 78 w 264"/>
                <a:gd name="T7" fmla="*/ 529 h 849"/>
                <a:gd name="T8" fmla="*/ 142 w 264"/>
                <a:gd name="T9" fmla="*/ 405 h 849"/>
                <a:gd name="T10" fmla="*/ 151 w 264"/>
                <a:gd name="T11" fmla="*/ 363 h 849"/>
                <a:gd name="T12" fmla="*/ 117 w 264"/>
                <a:gd name="T13" fmla="*/ 368 h 849"/>
                <a:gd name="T14" fmla="*/ 93 w 264"/>
                <a:gd name="T15" fmla="*/ 334 h 849"/>
                <a:gd name="T16" fmla="*/ 142 w 264"/>
                <a:gd name="T17" fmla="*/ 240 h 849"/>
                <a:gd name="T18" fmla="*/ 207 w 264"/>
                <a:gd name="T19" fmla="*/ 123 h 849"/>
                <a:gd name="T20" fmla="*/ 211 w 264"/>
                <a:gd name="T21" fmla="*/ 95 h 849"/>
                <a:gd name="T22" fmla="*/ 200 w 264"/>
                <a:gd name="T23" fmla="*/ 5 h 849"/>
                <a:gd name="T24" fmla="*/ 260 w 264"/>
                <a:gd name="T25" fmla="*/ 57 h 849"/>
                <a:gd name="T26" fmla="*/ 227 w 264"/>
                <a:gd name="T27" fmla="*/ 166 h 849"/>
                <a:gd name="T28" fmla="*/ 165 w 264"/>
                <a:gd name="T29" fmla="*/ 268 h 849"/>
                <a:gd name="T30" fmla="*/ 154 w 264"/>
                <a:gd name="T31" fmla="*/ 297 h 849"/>
                <a:gd name="T32" fmla="*/ 161 w 264"/>
                <a:gd name="T33" fmla="*/ 297 h 849"/>
                <a:gd name="T34" fmla="*/ 194 w 264"/>
                <a:gd name="T35" fmla="*/ 305 h 849"/>
                <a:gd name="T36" fmla="*/ 206 w 264"/>
                <a:gd name="T37" fmla="*/ 341 h 849"/>
                <a:gd name="T38" fmla="*/ 162 w 264"/>
                <a:gd name="T39" fmla="*/ 449 h 849"/>
                <a:gd name="T40" fmla="*/ 135 w 264"/>
                <a:gd name="T41" fmla="*/ 504 h 849"/>
                <a:gd name="T42" fmla="*/ 135 w 264"/>
                <a:gd name="T43" fmla="*/ 518 h 849"/>
                <a:gd name="T44" fmla="*/ 156 w 264"/>
                <a:gd name="T45" fmla="*/ 625 h 849"/>
                <a:gd name="T46" fmla="*/ 140 w 264"/>
                <a:gd name="T47" fmla="*/ 747 h 849"/>
                <a:gd name="T48" fmla="*/ 145 w 264"/>
                <a:gd name="T49" fmla="*/ 815 h 849"/>
                <a:gd name="T50" fmla="*/ 120 w 264"/>
                <a:gd name="T51" fmla="*/ 848 h 849"/>
                <a:gd name="T52" fmla="*/ 90 w 264"/>
                <a:gd name="T53" fmla="*/ 814 h 849"/>
                <a:gd name="T54" fmla="*/ 97 w 264"/>
                <a:gd name="T55" fmla="*/ 692 h 849"/>
                <a:gd name="T56" fmla="*/ 105 w 264"/>
                <a:gd name="T57" fmla="*/ 594 h 8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64" h="849">
                  <a:moveTo>
                    <a:pt x="105" y="594"/>
                  </a:moveTo>
                  <a:cubicBezTo>
                    <a:pt x="66" y="626"/>
                    <a:pt x="52" y="677"/>
                    <a:pt x="0" y="696"/>
                  </a:cubicBezTo>
                  <a:cubicBezTo>
                    <a:pt x="4" y="679"/>
                    <a:pt x="4" y="664"/>
                    <a:pt x="10" y="652"/>
                  </a:cubicBezTo>
                  <a:cubicBezTo>
                    <a:pt x="32" y="611"/>
                    <a:pt x="54" y="570"/>
                    <a:pt x="78" y="529"/>
                  </a:cubicBezTo>
                  <a:cubicBezTo>
                    <a:pt x="101" y="489"/>
                    <a:pt x="128" y="451"/>
                    <a:pt x="142" y="405"/>
                  </a:cubicBezTo>
                  <a:cubicBezTo>
                    <a:pt x="146" y="392"/>
                    <a:pt x="148" y="379"/>
                    <a:pt x="151" y="363"/>
                  </a:cubicBezTo>
                  <a:cubicBezTo>
                    <a:pt x="138" y="365"/>
                    <a:pt x="127" y="367"/>
                    <a:pt x="117" y="368"/>
                  </a:cubicBezTo>
                  <a:cubicBezTo>
                    <a:pt x="96" y="371"/>
                    <a:pt x="83" y="354"/>
                    <a:pt x="93" y="334"/>
                  </a:cubicBezTo>
                  <a:cubicBezTo>
                    <a:pt x="108" y="302"/>
                    <a:pt x="125" y="271"/>
                    <a:pt x="142" y="240"/>
                  </a:cubicBezTo>
                  <a:cubicBezTo>
                    <a:pt x="163" y="201"/>
                    <a:pt x="185" y="162"/>
                    <a:pt x="207" y="123"/>
                  </a:cubicBezTo>
                  <a:cubicBezTo>
                    <a:pt x="212" y="113"/>
                    <a:pt x="212" y="105"/>
                    <a:pt x="211" y="95"/>
                  </a:cubicBezTo>
                  <a:cubicBezTo>
                    <a:pt x="206" y="65"/>
                    <a:pt x="203" y="35"/>
                    <a:pt x="200" y="5"/>
                  </a:cubicBezTo>
                  <a:cubicBezTo>
                    <a:pt x="233" y="0"/>
                    <a:pt x="257" y="25"/>
                    <a:pt x="260" y="57"/>
                  </a:cubicBezTo>
                  <a:cubicBezTo>
                    <a:pt x="264" y="99"/>
                    <a:pt x="248" y="133"/>
                    <a:pt x="227" y="166"/>
                  </a:cubicBezTo>
                  <a:cubicBezTo>
                    <a:pt x="206" y="200"/>
                    <a:pt x="185" y="234"/>
                    <a:pt x="165" y="268"/>
                  </a:cubicBezTo>
                  <a:cubicBezTo>
                    <a:pt x="161" y="277"/>
                    <a:pt x="158" y="286"/>
                    <a:pt x="154" y="297"/>
                  </a:cubicBezTo>
                  <a:cubicBezTo>
                    <a:pt x="158" y="297"/>
                    <a:pt x="160" y="298"/>
                    <a:pt x="161" y="297"/>
                  </a:cubicBezTo>
                  <a:cubicBezTo>
                    <a:pt x="175" y="289"/>
                    <a:pt x="185" y="296"/>
                    <a:pt x="194" y="305"/>
                  </a:cubicBezTo>
                  <a:cubicBezTo>
                    <a:pt x="205" y="315"/>
                    <a:pt x="211" y="327"/>
                    <a:pt x="206" y="341"/>
                  </a:cubicBezTo>
                  <a:cubicBezTo>
                    <a:pt x="192" y="377"/>
                    <a:pt x="178" y="414"/>
                    <a:pt x="162" y="449"/>
                  </a:cubicBezTo>
                  <a:cubicBezTo>
                    <a:pt x="154" y="468"/>
                    <a:pt x="143" y="486"/>
                    <a:pt x="135" y="504"/>
                  </a:cubicBezTo>
                  <a:cubicBezTo>
                    <a:pt x="133" y="508"/>
                    <a:pt x="133" y="516"/>
                    <a:pt x="135" y="518"/>
                  </a:cubicBezTo>
                  <a:cubicBezTo>
                    <a:pt x="166" y="549"/>
                    <a:pt x="163" y="586"/>
                    <a:pt x="156" y="625"/>
                  </a:cubicBezTo>
                  <a:cubicBezTo>
                    <a:pt x="150" y="665"/>
                    <a:pt x="143" y="706"/>
                    <a:pt x="140" y="747"/>
                  </a:cubicBezTo>
                  <a:cubicBezTo>
                    <a:pt x="138" y="769"/>
                    <a:pt x="144" y="792"/>
                    <a:pt x="145" y="815"/>
                  </a:cubicBezTo>
                  <a:cubicBezTo>
                    <a:pt x="146" y="836"/>
                    <a:pt x="136" y="848"/>
                    <a:pt x="120" y="848"/>
                  </a:cubicBezTo>
                  <a:cubicBezTo>
                    <a:pt x="104" y="849"/>
                    <a:pt x="89" y="833"/>
                    <a:pt x="90" y="814"/>
                  </a:cubicBezTo>
                  <a:cubicBezTo>
                    <a:pt x="91" y="774"/>
                    <a:pt x="94" y="733"/>
                    <a:pt x="97" y="692"/>
                  </a:cubicBezTo>
                  <a:cubicBezTo>
                    <a:pt x="99" y="661"/>
                    <a:pt x="102" y="629"/>
                    <a:pt x="105" y="59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1" name="Freeform 37">
              <a:extLst>
                <a:ext uri="{FF2B5EF4-FFF2-40B4-BE49-F238E27FC236}">
                  <a16:creationId xmlns:a16="http://schemas.microsoft.com/office/drawing/2014/main" id="{27EFE4F7-37BC-4D2E-8E46-104A1904C34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7676" y="2505075"/>
              <a:ext cx="788988" cy="1016000"/>
            </a:xfrm>
            <a:custGeom>
              <a:avLst/>
              <a:gdLst>
                <a:gd name="T0" fmla="*/ 30 w 239"/>
                <a:gd name="T1" fmla="*/ 300 h 308"/>
                <a:gd name="T2" fmla="*/ 15 w 239"/>
                <a:gd name="T3" fmla="*/ 250 h 308"/>
                <a:gd name="T4" fmla="*/ 0 w 239"/>
                <a:gd name="T5" fmla="*/ 169 h 308"/>
                <a:gd name="T6" fmla="*/ 5 w 239"/>
                <a:gd name="T7" fmla="*/ 159 h 308"/>
                <a:gd name="T8" fmla="*/ 9 w 239"/>
                <a:gd name="T9" fmla="*/ 148 h 308"/>
                <a:gd name="T10" fmla="*/ 44 w 239"/>
                <a:gd name="T11" fmla="*/ 77 h 308"/>
                <a:gd name="T12" fmla="*/ 190 w 239"/>
                <a:gd name="T13" fmla="*/ 3 h 308"/>
                <a:gd name="T14" fmla="*/ 228 w 239"/>
                <a:gd name="T15" fmla="*/ 1 h 308"/>
                <a:gd name="T16" fmla="*/ 239 w 239"/>
                <a:gd name="T17" fmla="*/ 13 h 308"/>
                <a:gd name="T18" fmla="*/ 235 w 239"/>
                <a:gd name="T19" fmla="*/ 50 h 308"/>
                <a:gd name="T20" fmla="*/ 188 w 239"/>
                <a:gd name="T21" fmla="*/ 189 h 308"/>
                <a:gd name="T22" fmla="*/ 170 w 239"/>
                <a:gd name="T23" fmla="*/ 269 h 308"/>
                <a:gd name="T24" fmla="*/ 150 w 239"/>
                <a:gd name="T25" fmla="*/ 301 h 308"/>
                <a:gd name="T26" fmla="*/ 134 w 239"/>
                <a:gd name="T27" fmla="*/ 299 h 308"/>
                <a:gd name="T28" fmla="*/ 104 w 239"/>
                <a:gd name="T29" fmla="*/ 260 h 308"/>
                <a:gd name="T30" fmla="*/ 65 w 239"/>
                <a:gd name="T31" fmla="*/ 294 h 308"/>
                <a:gd name="T32" fmla="*/ 62 w 239"/>
                <a:gd name="T33" fmla="*/ 291 h 308"/>
                <a:gd name="T34" fmla="*/ 77 w 239"/>
                <a:gd name="T35" fmla="*/ 261 h 308"/>
                <a:gd name="T36" fmla="*/ 77 w 239"/>
                <a:gd name="T37" fmla="*/ 205 h 308"/>
                <a:gd name="T38" fmla="*/ 64 w 239"/>
                <a:gd name="T39" fmla="*/ 157 h 308"/>
                <a:gd name="T40" fmla="*/ 90 w 239"/>
                <a:gd name="T41" fmla="*/ 137 h 308"/>
                <a:gd name="T42" fmla="*/ 126 w 239"/>
                <a:gd name="T43" fmla="*/ 167 h 308"/>
                <a:gd name="T44" fmla="*/ 141 w 239"/>
                <a:gd name="T45" fmla="*/ 193 h 308"/>
                <a:gd name="T46" fmla="*/ 205 w 239"/>
                <a:gd name="T47" fmla="*/ 32 h 308"/>
                <a:gd name="T48" fmla="*/ 202 w 239"/>
                <a:gd name="T49" fmla="*/ 28 h 308"/>
                <a:gd name="T50" fmla="*/ 170 w 239"/>
                <a:gd name="T51" fmla="*/ 41 h 308"/>
                <a:gd name="T52" fmla="*/ 45 w 239"/>
                <a:gd name="T53" fmla="*/ 124 h 308"/>
                <a:gd name="T54" fmla="*/ 31 w 239"/>
                <a:gd name="T55" fmla="*/ 169 h 308"/>
                <a:gd name="T56" fmla="*/ 41 w 239"/>
                <a:gd name="T57" fmla="*/ 195 h 308"/>
                <a:gd name="T58" fmla="*/ 47 w 239"/>
                <a:gd name="T59" fmla="*/ 279 h 308"/>
                <a:gd name="T60" fmla="*/ 36 w 239"/>
                <a:gd name="T61" fmla="*/ 300 h 308"/>
                <a:gd name="T62" fmla="*/ 30 w 239"/>
                <a:gd name="T63" fmla="*/ 30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39" h="308">
                  <a:moveTo>
                    <a:pt x="30" y="300"/>
                  </a:moveTo>
                  <a:cubicBezTo>
                    <a:pt x="25" y="283"/>
                    <a:pt x="19" y="267"/>
                    <a:pt x="15" y="250"/>
                  </a:cubicBezTo>
                  <a:cubicBezTo>
                    <a:pt x="9" y="223"/>
                    <a:pt x="5" y="196"/>
                    <a:pt x="0" y="169"/>
                  </a:cubicBezTo>
                  <a:cubicBezTo>
                    <a:pt x="0" y="166"/>
                    <a:pt x="4" y="163"/>
                    <a:pt x="5" y="159"/>
                  </a:cubicBezTo>
                  <a:cubicBezTo>
                    <a:pt x="7" y="155"/>
                    <a:pt x="10" y="151"/>
                    <a:pt x="9" y="148"/>
                  </a:cubicBezTo>
                  <a:cubicBezTo>
                    <a:pt x="4" y="116"/>
                    <a:pt x="19" y="95"/>
                    <a:pt x="44" y="77"/>
                  </a:cubicBezTo>
                  <a:cubicBezTo>
                    <a:pt x="89" y="46"/>
                    <a:pt x="137" y="19"/>
                    <a:pt x="190" y="3"/>
                  </a:cubicBezTo>
                  <a:cubicBezTo>
                    <a:pt x="202" y="0"/>
                    <a:pt x="215" y="0"/>
                    <a:pt x="228" y="1"/>
                  </a:cubicBezTo>
                  <a:cubicBezTo>
                    <a:pt x="232" y="1"/>
                    <a:pt x="239" y="9"/>
                    <a:pt x="239" y="13"/>
                  </a:cubicBezTo>
                  <a:cubicBezTo>
                    <a:pt x="239" y="26"/>
                    <a:pt x="239" y="39"/>
                    <a:pt x="235" y="50"/>
                  </a:cubicBezTo>
                  <a:cubicBezTo>
                    <a:pt x="220" y="97"/>
                    <a:pt x="202" y="142"/>
                    <a:pt x="188" y="189"/>
                  </a:cubicBezTo>
                  <a:cubicBezTo>
                    <a:pt x="180" y="215"/>
                    <a:pt x="177" y="243"/>
                    <a:pt x="170" y="269"/>
                  </a:cubicBezTo>
                  <a:cubicBezTo>
                    <a:pt x="166" y="281"/>
                    <a:pt x="158" y="291"/>
                    <a:pt x="150" y="301"/>
                  </a:cubicBezTo>
                  <a:cubicBezTo>
                    <a:pt x="145" y="308"/>
                    <a:pt x="140" y="306"/>
                    <a:pt x="134" y="299"/>
                  </a:cubicBezTo>
                  <a:cubicBezTo>
                    <a:pt x="125" y="286"/>
                    <a:pt x="114" y="274"/>
                    <a:pt x="104" y="260"/>
                  </a:cubicBezTo>
                  <a:cubicBezTo>
                    <a:pt x="90" y="272"/>
                    <a:pt x="78" y="283"/>
                    <a:pt x="65" y="294"/>
                  </a:cubicBezTo>
                  <a:cubicBezTo>
                    <a:pt x="64" y="293"/>
                    <a:pt x="63" y="292"/>
                    <a:pt x="62" y="291"/>
                  </a:cubicBezTo>
                  <a:cubicBezTo>
                    <a:pt x="67" y="281"/>
                    <a:pt x="70" y="270"/>
                    <a:pt x="77" y="261"/>
                  </a:cubicBezTo>
                  <a:cubicBezTo>
                    <a:pt x="92" y="242"/>
                    <a:pt x="86" y="224"/>
                    <a:pt x="77" y="205"/>
                  </a:cubicBezTo>
                  <a:cubicBezTo>
                    <a:pt x="71" y="189"/>
                    <a:pt x="66" y="173"/>
                    <a:pt x="64" y="157"/>
                  </a:cubicBezTo>
                  <a:cubicBezTo>
                    <a:pt x="62" y="139"/>
                    <a:pt x="74" y="130"/>
                    <a:pt x="90" y="137"/>
                  </a:cubicBezTo>
                  <a:cubicBezTo>
                    <a:pt x="104" y="144"/>
                    <a:pt x="115" y="156"/>
                    <a:pt x="126" y="167"/>
                  </a:cubicBezTo>
                  <a:cubicBezTo>
                    <a:pt x="132" y="174"/>
                    <a:pt x="135" y="183"/>
                    <a:pt x="141" y="193"/>
                  </a:cubicBezTo>
                  <a:cubicBezTo>
                    <a:pt x="163" y="138"/>
                    <a:pt x="184" y="85"/>
                    <a:pt x="205" y="32"/>
                  </a:cubicBezTo>
                  <a:cubicBezTo>
                    <a:pt x="204" y="31"/>
                    <a:pt x="203" y="29"/>
                    <a:pt x="202" y="28"/>
                  </a:cubicBezTo>
                  <a:cubicBezTo>
                    <a:pt x="191" y="32"/>
                    <a:pt x="180" y="35"/>
                    <a:pt x="170" y="41"/>
                  </a:cubicBezTo>
                  <a:cubicBezTo>
                    <a:pt x="128" y="68"/>
                    <a:pt x="87" y="97"/>
                    <a:pt x="45" y="124"/>
                  </a:cubicBezTo>
                  <a:cubicBezTo>
                    <a:pt x="27" y="136"/>
                    <a:pt x="24" y="151"/>
                    <a:pt x="31" y="169"/>
                  </a:cubicBezTo>
                  <a:cubicBezTo>
                    <a:pt x="34" y="178"/>
                    <a:pt x="37" y="187"/>
                    <a:pt x="41" y="195"/>
                  </a:cubicBezTo>
                  <a:cubicBezTo>
                    <a:pt x="54" y="222"/>
                    <a:pt x="53" y="251"/>
                    <a:pt x="47" y="279"/>
                  </a:cubicBezTo>
                  <a:cubicBezTo>
                    <a:pt x="46" y="286"/>
                    <a:pt x="40" y="293"/>
                    <a:pt x="36" y="300"/>
                  </a:cubicBezTo>
                  <a:cubicBezTo>
                    <a:pt x="34" y="300"/>
                    <a:pt x="32" y="300"/>
                    <a:pt x="30" y="3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2" name="Freeform 38">
              <a:extLst>
                <a:ext uri="{FF2B5EF4-FFF2-40B4-BE49-F238E27FC236}">
                  <a16:creationId xmlns:a16="http://schemas.microsoft.com/office/drawing/2014/main" id="{04F96482-8B50-4D06-BD53-07FF809DAC64}"/>
                </a:ext>
              </a:extLst>
            </p:cNvPr>
            <p:cNvSpPr>
              <a:spLocks/>
            </p:cNvSpPr>
            <p:nvPr/>
          </p:nvSpPr>
          <p:spPr bwMode="auto">
            <a:xfrm>
              <a:off x="7843838" y="2168525"/>
              <a:ext cx="1108075" cy="1830388"/>
            </a:xfrm>
            <a:custGeom>
              <a:avLst/>
              <a:gdLst>
                <a:gd name="T0" fmla="*/ 216 w 336"/>
                <a:gd name="T1" fmla="*/ 0 h 555"/>
                <a:gd name="T2" fmla="*/ 244 w 336"/>
                <a:gd name="T3" fmla="*/ 5 h 555"/>
                <a:gd name="T4" fmla="*/ 260 w 336"/>
                <a:gd name="T5" fmla="*/ 33 h 555"/>
                <a:gd name="T6" fmla="*/ 205 w 336"/>
                <a:gd name="T7" fmla="*/ 308 h 555"/>
                <a:gd name="T8" fmla="*/ 206 w 336"/>
                <a:gd name="T9" fmla="*/ 313 h 555"/>
                <a:gd name="T10" fmla="*/ 281 w 336"/>
                <a:gd name="T11" fmla="*/ 270 h 555"/>
                <a:gd name="T12" fmla="*/ 255 w 336"/>
                <a:gd name="T13" fmla="*/ 236 h 555"/>
                <a:gd name="T14" fmla="*/ 336 w 336"/>
                <a:gd name="T15" fmla="*/ 260 h 555"/>
                <a:gd name="T16" fmla="*/ 219 w 336"/>
                <a:gd name="T17" fmla="*/ 336 h 555"/>
                <a:gd name="T18" fmla="*/ 192 w 336"/>
                <a:gd name="T19" fmla="*/ 366 h 555"/>
                <a:gd name="T20" fmla="*/ 120 w 336"/>
                <a:gd name="T21" fmla="*/ 507 h 555"/>
                <a:gd name="T22" fmla="*/ 91 w 336"/>
                <a:gd name="T23" fmla="*/ 538 h 555"/>
                <a:gd name="T24" fmla="*/ 23 w 336"/>
                <a:gd name="T25" fmla="*/ 549 h 555"/>
                <a:gd name="T26" fmla="*/ 0 w 336"/>
                <a:gd name="T27" fmla="*/ 525 h 555"/>
                <a:gd name="T28" fmla="*/ 125 w 336"/>
                <a:gd name="T29" fmla="*/ 446 h 555"/>
                <a:gd name="T30" fmla="*/ 154 w 336"/>
                <a:gd name="T31" fmla="*/ 378 h 555"/>
                <a:gd name="T32" fmla="*/ 150 w 336"/>
                <a:gd name="T33" fmla="*/ 375 h 555"/>
                <a:gd name="T34" fmla="*/ 58 w 336"/>
                <a:gd name="T35" fmla="*/ 454 h 555"/>
                <a:gd name="T36" fmla="*/ 42 w 336"/>
                <a:gd name="T37" fmla="*/ 426 h 555"/>
                <a:gd name="T38" fmla="*/ 126 w 336"/>
                <a:gd name="T39" fmla="*/ 370 h 555"/>
                <a:gd name="T40" fmla="*/ 177 w 336"/>
                <a:gd name="T41" fmla="*/ 302 h 555"/>
                <a:gd name="T42" fmla="*/ 203 w 336"/>
                <a:gd name="T43" fmla="*/ 113 h 555"/>
                <a:gd name="T44" fmla="*/ 212 w 336"/>
                <a:gd name="T45" fmla="*/ 13 h 555"/>
                <a:gd name="T46" fmla="*/ 216 w 336"/>
                <a:gd name="T47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36" h="555">
                  <a:moveTo>
                    <a:pt x="216" y="0"/>
                  </a:moveTo>
                  <a:cubicBezTo>
                    <a:pt x="226" y="2"/>
                    <a:pt x="236" y="3"/>
                    <a:pt x="244" y="5"/>
                  </a:cubicBezTo>
                  <a:cubicBezTo>
                    <a:pt x="258" y="10"/>
                    <a:pt x="263" y="19"/>
                    <a:pt x="260" y="33"/>
                  </a:cubicBezTo>
                  <a:cubicBezTo>
                    <a:pt x="242" y="125"/>
                    <a:pt x="223" y="217"/>
                    <a:pt x="205" y="308"/>
                  </a:cubicBezTo>
                  <a:cubicBezTo>
                    <a:pt x="205" y="309"/>
                    <a:pt x="206" y="310"/>
                    <a:pt x="206" y="313"/>
                  </a:cubicBezTo>
                  <a:cubicBezTo>
                    <a:pt x="231" y="299"/>
                    <a:pt x="255" y="285"/>
                    <a:pt x="281" y="270"/>
                  </a:cubicBezTo>
                  <a:cubicBezTo>
                    <a:pt x="271" y="258"/>
                    <a:pt x="263" y="247"/>
                    <a:pt x="255" y="236"/>
                  </a:cubicBezTo>
                  <a:cubicBezTo>
                    <a:pt x="308" y="228"/>
                    <a:pt x="326" y="234"/>
                    <a:pt x="336" y="260"/>
                  </a:cubicBezTo>
                  <a:cubicBezTo>
                    <a:pt x="297" y="286"/>
                    <a:pt x="259" y="312"/>
                    <a:pt x="219" y="336"/>
                  </a:cubicBezTo>
                  <a:cubicBezTo>
                    <a:pt x="207" y="344"/>
                    <a:pt x="197" y="352"/>
                    <a:pt x="192" y="366"/>
                  </a:cubicBezTo>
                  <a:cubicBezTo>
                    <a:pt x="174" y="416"/>
                    <a:pt x="152" y="465"/>
                    <a:pt x="120" y="507"/>
                  </a:cubicBezTo>
                  <a:cubicBezTo>
                    <a:pt x="111" y="518"/>
                    <a:pt x="101" y="528"/>
                    <a:pt x="91" y="538"/>
                  </a:cubicBezTo>
                  <a:cubicBezTo>
                    <a:pt x="71" y="555"/>
                    <a:pt x="46" y="554"/>
                    <a:pt x="23" y="549"/>
                  </a:cubicBezTo>
                  <a:cubicBezTo>
                    <a:pt x="14" y="546"/>
                    <a:pt x="7" y="535"/>
                    <a:pt x="0" y="525"/>
                  </a:cubicBezTo>
                  <a:cubicBezTo>
                    <a:pt x="56" y="519"/>
                    <a:pt x="95" y="489"/>
                    <a:pt x="125" y="446"/>
                  </a:cubicBezTo>
                  <a:cubicBezTo>
                    <a:pt x="139" y="425"/>
                    <a:pt x="151" y="403"/>
                    <a:pt x="154" y="378"/>
                  </a:cubicBezTo>
                  <a:cubicBezTo>
                    <a:pt x="153" y="377"/>
                    <a:pt x="152" y="376"/>
                    <a:pt x="150" y="375"/>
                  </a:cubicBezTo>
                  <a:cubicBezTo>
                    <a:pt x="120" y="401"/>
                    <a:pt x="90" y="427"/>
                    <a:pt x="58" y="454"/>
                  </a:cubicBezTo>
                  <a:cubicBezTo>
                    <a:pt x="53" y="444"/>
                    <a:pt x="48" y="436"/>
                    <a:pt x="42" y="426"/>
                  </a:cubicBezTo>
                  <a:cubicBezTo>
                    <a:pt x="70" y="407"/>
                    <a:pt x="97" y="387"/>
                    <a:pt x="126" y="370"/>
                  </a:cubicBezTo>
                  <a:cubicBezTo>
                    <a:pt x="152" y="354"/>
                    <a:pt x="167" y="331"/>
                    <a:pt x="177" y="302"/>
                  </a:cubicBezTo>
                  <a:cubicBezTo>
                    <a:pt x="196" y="240"/>
                    <a:pt x="201" y="177"/>
                    <a:pt x="203" y="113"/>
                  </a:cubicBezTo>
                  <a:cubicBezTo>
                    <a:pt x="203" y="80"/>
                    <a:pt x="208" y="46"/>
                    <a:pt x="212" y="13"/>
                  </a:cubicBezTo>
                  <a:cubicBezTo>
                    <a:pt x="212" y="9"/>
                    <a:pt x="214" y="5"/>
                    <a:pt x="21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3" name="Freeform 39">
              <a:extLst>
                <a:ext uri="{FF2B5EF4-FFF2-40B4-BE49-F238E27FC236}">
                  <a16:creationId xmlns:a16="http://schemas.microsoft.com/office/drawing/2014/main" id="{7D8DB4E2-C8F9-4664-A9E4-DC5335C6A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6613526" y="3613150"/>
              <a:ext cx="1001713" cy="492125"/>
            </a:xfrm>
            <a:custGeom>
              <a:avLst/>
              <a:gdLst>
                <a:gd name="T0" fmla="*/ 200 w 304"/>
                <a:gd name="T1" fmla="*/ 75 h 149"/>
                <a:gd name="T2" fmla="*/ 224 w 304"/>
                <a:gd name="T3" fmla="*/ 53 h 149"/>
                <a:gd name="T4" fmla="*/ 38 w 304"/>
                <a:gd name="T5" fmla="*/ 149 h 149"/>
                <a:gd name="T6" fmla="*/ 2 w 304"/>
                <a:gd name="T7" fmla="*/ 90 h 149"/>
                <a:gd name="T8" fmla="*/ 25 w 304"/>
                <a:gd name="T9" fmla="*/ 66 h 149"/>
                <a:gd name="T10" fmla="*/ 129 w 304"/>
                <a:gd name="T11" fmla="*/ 37 h 149"/>
                <a:gd name="T12" fmla="*/ 242 w 304"/>
                <a:gd name="T13" fmla="*/ 5 h 149"/>
                <a:gd name="T14" fmla="*/ 273 w 304"/>
                <a:gd name="T15" fmla="*/ 1 h 149"/>
                <a:gd name="T16" fmla="*/ 301 w 304"/>
                <a:gd name="T17" fmla="*/ 24 h 149"/>
                <a:gd name="T18" fmla="*/ 287 w 304"/>
                <a:gd name="T19" fmla="*/ 46 h 149"/>
                <a:gd name="T20" fmla="*/ 203 w 304"/>
                <a:gd name="T21" fmla="*/ 80 h 149"/>
                <a:gd name="T22" fmla="*/ 200 w 304"/>
                <a:gd name="T23" fmla="*/ 75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04" h="149">
                  <a:moveTo>
                    <a:pt x="200" y="75"/>
                  </a:moveTo>
                  <a:cubicBezTo>
                    <a:pt x="208" y="68"/>
                    <a:pt x="216" y="61"/>
                    <a:pt x="224" y="53"/>
                  </a:cubicBezTo>
                  <a:cubicBezTo>
                    <a:pt x="148" y="58"/>
                    <a:pt x="93" y="104"/>
                    <a:pt x="38" y="149"/>
                  </a:cubicBezTo>
                  <a:cubicBezTo>
                    <a:pt x="14" y="135"/>
                    <a:pt x="0" y="118"/>
                    <a:pt x="2" y="90"/>
                  </a:cubicBezTo>
                  <a:cubicBezTo>
                    <a:pt x="3" y="74"/>
                    <a:pt x="9" y="69"/>
                    <a:pt x="25" y="66"/>
                  </a:cubicBezTo>
                  <a:cubicBezTo>
                    <a:pt x="60" y="57"/>
                    <a:pt x="94" y="47"/>
                    <a:pt x="129" y="37"/>
                  </a:cubicBezTo>
                  <a:cubicBezTo>
                    <a:pt x="167" y="27"/>
                    <a:pt x="204" y="15"/>
                    <a:pt x="242" y="5"/>
                  </a:cubicBezTo>
                  <a:cubicBezTo>
                    <a:pt x="252" y="2"/>
                    <a:pt x="262" y="2"/>
                    <a:pt x="273" y="1"/>
                  </a:cubicBezTo>
                  <a:cubicBezTo>
                    <a:pt x="284" y="0"/>
                    <a:pt x="298" y="12"/>
                    <a:pt x="301" y="24"/>
                  </a:cubicBezTo>
                  <a:cubicBezTo>
                    <a:pt x="304" y="36"/>
                    <a:pt x="296" y="43"/>
                    <a:pt x="287" y="46"/>
                  </a:cubicBezTo>
                  <a:cubicBezTo>
                    <a:pt x="260" y="59"/>
                    <a:pt x="231" y="69"/>
                    <a:pt x="203" y="80"/>
                  </a:cubicBezTo>
                  <a:cubicBezTo>
                    <a:pt x="202" y="79"/>
                    <a:pt x="201" y="77"/>
                    <a:pt x="200" y="7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4" name="Freeform 40">
              <a:extLst>
                <a:ext uri="{FF2B5EF4-FFF2-40B4-BE49-F238E27FC236}">
                  <a16:creationId xmlns:a16="http://schemas.microsoft.com/office/drawing/2014/main" id="{71511B00-0048-4EA3-BD25-BA73E8C604D2}"/>
                </a:ext>
              </a:extLst>
            </p:cNvPr>
            <p:cNvSpPr>
              <a:spLocks/>
            </p:cNvSpPr>
            <p:nvPr/>
          </p:nvSpPr>
          <p:spPr bwMode="auto">
            <a:xfrm>
              <a:off x="8509001" y="3367088"/>
              <a:ext cx="639763" cy="658813"/>
            </a:xfrm>
            <a:custGeom>
              <a:avLst/>
              <a:gdLst>
                <a:gd name="T0" fmla="*/ 0 w 194"/>
                <a:gd name="T1" fmla="*/ 0 h 200"/>
                <a:gd name="T2" fmla="*/ 36 w 194"/>
                <a:gd name="T3" fmla="*/ 30 h 200"/>
                <a:gd name="T4" fmla="*/ 58 w 194"/>
                <a:gd name="T5" fmla="*/ 70 h 200"/>
                <a:gd name="T6" fmla="*/ 150 w 194"/>
                <a:gd name="T7" fmla="*/ 150 h 200"/>
                <a:gd name="T8" fmla="*/ 194 w 194"/>
                <a:gd name="T9" fmla="*/ 168 h 200"/>
                <a:gd name="T10" fmla="*/ 114 w 194"/>
                <a:gd name="T11" fmla="*/ 197 h 200"/>
                <a:gd name="T12" fmla="*/ 85 w 194"/>
                <a:gd name="T13" fmla="*/ 199 h 200"/>
                <a:gd name="T14" fmla="*/ 66 w 194"/>
                <a:gd name="T15" fmla="*/ 188 h 200"/>
                <a:gd name="T16" fmla="*/ 16 w 194"/>
                <a:gd name="T17" fmla="*/ 77 h 200"/>
                <a:gd name="T18" fmla="*/ 1 w 194"/>
                <a:gd name="T19" fmla="*/ 12 h 200"/>
                <a:gd name="T20" fmla="*/ 0 w 194"/>
                <a:gd name="T21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4" h="200">
                  <a:moveTo>
                    <a:pt x="0" y="0"/>
                  </a:moveTo>
                  <a:cubicBezTo>
                    <a:pt x="18" y="5"/>
                    <a:pt x="28" y="17"/>
                    <a:pt x="36" y="30"/>
                  </a:cubicBezTo>
                  <a:cubicBezTo>
                    <a:pt x="44" y="43"/>
                    <a:pt x="52" y="56"/>
                    <a:pt x="58" y="70"/>
                  </a:cubicBezTo>
                  <a:cubicBezTo>
                    <a:pt x="77" y="111"/>
                    <a:pt x="109" y="135"/>
                    <a:pt x="150" y="150"/>
                  </a:cubicBezTo>
                  <a:cubicBezTo>
                    <a:pt x="165" y="156"/>
                    <a:pt x="179" y="162"/>
                    <a:pt x="194" y="168"/>
                  </a:cubicBezTo>
                  <a:cubicBezTo>
                    <a:pt x="172" y="194"/>
                    <a:pt x="143" y="196"/>
                    <a:pt x="114" y="197"/>
                  </a:cubicBezTo>
                  <a:cubicBezTo>
                    <a:pt x="105" y="198"/>
                    <a:pt x="94" y="200"/>
                    <a:pt x="85" y="199"/>
                  </a:cubicBezTo>
                  <a:cubicBezTo>
                    <a:pt x="78" y="198"/>
                    <a:pt x="70" y="193"/>
                    <a:pt x="66" y="188"/>
                  </a:cubicBezTo>
                  <a:cubicBezTo>
                    <a:pt x="41" y="155"/>
                    <a:pt x="28" y="116"/>
                    <a:pt x="16" y="77"/>
                  </a:cubicBezTo>
                  <a:cubicBezTo>
                    <a:pt x="9" y="56"/>
                    <a:pt x="5" y="34"/>
                    <a:pt x="1" y="12"/>
                  </a:cubicBezTo>
                  <a:cubicBezTo>
                    <a:pt x="0" y="9"/>
                    <a:pt x="0" y="5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5" name="Freeform 41">
              <a:extLst>
                <a:ext uri="{FF2B5EF4-FFF2-40B4-BE49-F238E27FC236}">
                  <a16:creationId xmlns:a16="http://schemas.microsoft.com/office/drawing/2014/main" id="{4E1D5DA2-9081-46C2-9AB4-3EC74AECD49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94351" y="4659313"/>
              <a:ext cx="280988" cy="487363"/>
            </a:xfrm>
            <a:custGeom>
              <a:avLst/>
              <a:gdLst>
                <a:gd name="T0" fmla="*/ 0 w 85"/>
                <a:gd name="T1" fmla="*/ 141 h 148"/>
                <a:gd name="T2" fmla="*/ 6 w 85"/>
                <a:gd name="T3" fmla="*/ 126 h 148"/>
                <a:gd name="T4" fmla="*/ 6 w 85"/>
                <a:gd name="T5" fmla="*/ 23 h 148"/>
                <a:gd name="T6" fmla="*/ 0 w 85"/>
                <a:gd name="T7" fmla="*/ 7 h 148"/>
                <a:gd name="T8" fmla="*/ 84 w 85"/>
                <a:gd name="T9" fmla="*/ 73 h 148"/>
                <a:gd name="T10" fmla="*/ 0 w 85"/>
                <a:gd name="T11" fmla="*/ 141 h 148"/>
                <a:gd name="T12" fmla="*/ 19 w 85"/>
                <a:gd name="T13" fmla="*/ 74 h 148"/>
                <a:gd name="T14" fmla="*/ 19 w 85"/>
                <a:gd name="T15" fmla="*/ 117 h 148"/>
                <a:gd name="T16" fmla="*/ 25 w 85"/>
                <a:gd name="T17" fmla="*/ 139 h 148"/>
                <a:gd name="T18" fmla="*/ 49 w 85"/>
                <a:gd name="T19" fmla="*/ 131 h 148"/>
                <a:gd name="T20" fmla="*/ 65 w 85"/>
                <a:gd name="T21" fmla="*/ 112 h 148"/>
                <a:gd name="T22" fmla="*/ 65 w 85"/>
                <a:gd name="T23" fmla="*/ 35 h 148"/>
                <a:gd name="T24" fmla="*/ 37 w 85"/>
                <a:gd name="T25" fmla="*/ 11 h 148"/>
                <a:gd name="T26" fmla="*/ 19 w 85"/>
                <a:gd name="T27" fmla="*/ 24 h 148"/>
                <a:gd name="T28" fmla="*/ 19 w 85"/>
                <a:gd name="T29" fmla="*/ 74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5" h="148">
                  <a:moveTo>
                    <a:pt x="0" y="141"/>
                  </a:moveTo>
                  <a:cubicBezTo>
                    <a:pt x="2" y="137"/>
                    <a:pt x="6" y="131"/>
                    <a:pt x="6" y="126"/>
                  </a:cubicBezTo>
                  <a:cubicBezTo>
                    <a:pt x="7" y="92"/>
                    <a:pt x="7" y="57"/>
                    <a:pt x="6" y="23"/>
                  </a:cubicBezTo>
                  <a:cubicBezTo>
                    <a:pt x="6" y="18"/>
                    <a:pt x="2" y="12"/>
                    <a:pt x="0" y="7"/>
                  </a:cubicBezTo>
                  <a:cubicBezTo>
                    <a:pt x="71" y="0"/>
                    <a:pt x="84" y="25"/>
                    <a:pt x="84" y="73"/>
                  </a:cubicBezTo>
                  <a:cubicBezTo>
                    <a:pt x="85" y="130"/>
                    <a:pt x="61" y="148"/>
                    <a:pt x="0" y="141"/>
                  </a:cubicBezTo>
                  <a:close/>
                  <a:moveTo>
                    <a:pt x="19" y="74"/>
                  </a:moveTo>
                  <a:cubicBezTo>
                    <a:pt x="19" y="88"/>
                    <a:pt x="19" y="102"/>
                    <a:pt x="19" y="117"/>
                  </a:cubicBezTo>
                  <a:cubicBezTo>
                    <a:pt x="20" y="124"/>
                    <a:pt x="23" y="131"/>
                    <a:pt x="25" y="139"/>
                  </a:cubicBezTo>
                  <a:cubicBezTo>
                    <a:pt x="33" y="136"/>
                    <a:pt x="43" y="136"/>
                    <a:pt x="49" y="131"/>
                  </a:cubicBezTo>
                  <a:cubicBezTo>
                    <a:pt x="56" y="127"/>
                    <a:pt x="62" y="120"/>
                    <a:pt x="65" y="112"/>
                  </a:cubicBezTo>
                  <a:cubicBezTo>
                    <a:pt x="72" y="87"/>
                    <a:pt x="72" y="60"/>
                    <a:pt x="65" y="35"/>
                  </a:cubicBezTo>
                  <a:cubicBezTo>
                    <a:pt x="61" y="21"/>
                    <a:pt x="51" y="13"/>
                    <a:pt x="37" y="11"/>
                  </a:cubicBezTo>
                  <a:cubicBezTo>
                    <a:pt x="24" y="8"/>
                    <a:pt x="19" y="11"/>
                    <a:pt x="19" y="24"/>
                  </a:cubicBezTo>
                  <a:cubicBezTo>
                    <a:pt x="19" y="41"/>
                    <a:pt x="19" y="57"/>
                    <a:pt x="19" y="7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6" name="Freeform 42">
              <a:extLst>
                <a:ext uri="{FF2B5EF4-FFF2-40B4-BE49-F238E27FC236}">
                  <a16:creationId xmlns:a16="http://schemas.microsoft.com/office/drawing/2014/main" id="{69A0B1DB-4019-4633-8415-0C8A99BE444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063038" y="4675188"/>
              <a:ext cx="266700" cy="461963"/>
            </a:xfrm>
            <a:custGeom>
              <a:avLst/>
              <a:gdLst>
                <a:gd name="T0" fmla="*/ 48 w 81"/>
                <a:gd name="T1" fmla="*/ 70 h 140"/>
                <a:gd name="T2" fmla="*/ 81 w 81"/>
                <a:gd name="T3" fmla="*/ 136 h 140"/>
                <a:gd name="T4" fmla="*/ 57 w 81"/>
                <a:gd name="T5" fmla="*/ 122 h 140"/>
                <a:gd name="T6" fmla="*/ 41 w 81"/>
                <a:gd name="T7" fmla="*/ 81 h 140"/>
                <a:gd name="T8" fmla="*/ 18 w 81"/>
                <a:gd name="T9" fmla="*/ 69 h 140"/>
                <a:gd name="T10" fmla="*/ 22 w 81"/>
                <a:gd name="T11" fmla="*/ 136 h 140"/>
                <a:gd name="T12" fmla="*/ 0 w 81"/>
                <a:gd name="T13" fmla="*/ 136 h 140"/>
                <a:gd name="T14" fmla="*/ 6 w 81"/>
                <a:gd name="T15" fmla="*/ 119 h 140"/>
                <a:gd name="T16" fmla="*/ 6 w 81"/>
                <a:gd name="T17" fmla="*/ 19 h 140"/>
                <a:gd name="T18" fmla="*/ 1 w 81"/>
                <a:gd name="T19" fmla="*/ 2 h 140"/>
                <a:gd name="T20" fmla="*/ 45 w 81"/>
                <a:gd name="T21" fmla="*/ 2 h 140"/>
                <a:gd name="T22" fmla="*/ 77 w 81"/>
                <a:gd name="T23" fmla="*/ 25 h 140"/>
                <a:gd name="T24" fmla="*/ 59 w 81"/>
                <a:gd name="T25" fmla="*/ 64 h 140"/>
                <a:gd name="T26" fmla="*/ 48 w 81"/>
                <a:gd name="T27" fmla="*/ 70 h 140"/>
                <a:gd name="T28" fmla="*/ 18 w 81"/>
                <a:gd name="T29" fmla="*/ 65 h 140"/>
                <a:gd name="T30" fmla="*/ 40 w 81"/>
                <a:gd name="T31" fmla="*/ 65 h 140"/>
                <a:gd name="T32" fmla="*/ 63 w 81"/>
                <a:gd name="T33" fmla="*/ 23 h 140"/>
                <a:gd name="T34" fmla="*/ 25 w 81"/>
                <a:gd name="T35" fmla="*/ 5 h 140"/>
                <a:gd name="T36" fmla="*/ 18 w 81"/>
                <a:gd name="T37" fmla="*/ 15 h 140"/>
                <a:gd name="T38" fmla="*/ 18 w 81"/>
                <a:gd name="T39" fmla="*/ 65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1" h="140">
                  <a:moveTo>
                    <a:pt x="48" y="70"/>
                  </a:moveTo>
                  <a:cubicBezTo>
                    <a:pt x="61" y="91"/>
                    <a:pt x="63" y="118"/>
                    <a:pt x="81" y="136"/>
                  </a:cubicBezTo>
                  <a:cubicBezTo>
                    <a:pt x="69" y="140"/>
                    <a:pt x="61" y="136"/>
                    <a:pt x="57" y="122"/>
                  </a:cubicBezTo>
                  <a:cubicBezTo>
                    <a:pt x="53" y="108"/>
                    <a:pt x="46" y="95"/>
                    <a:pt x="41" y="81"/>
                  </a:cubicBezTo>
                  <a:cubicBezTo>
                    <a:pt x="35" y="68"/>
                    <a:pt x="35" y="68"/>
                    <a:pt x="18" y="69"/>
                  </a:cubicBezTo>
                  <a:cubicBezTo>
                    <a:pt x="19" y="91"/>
                    <a:pt x="13" y="114"/>
                    <a:pt x="22" y="136"/>
                  </a:cubicBezTo>
                  <a:cubicBezTo>
                    <a:pt x="17" y="136"/>
                    <a:pt x="8" y="136"/>
                    <a:pt x="0" y="136"/>
                  </a:cubicBezTo>
                  <a:cubicBezTo>
                    <a:pt x="2" y="131"/>
                    <a:pt x="6" y="125"/>
                    <a:pt x="6" y="119"/>
                  </a:cubicBezTo>
                  <a:cubicBezTo>
                    <a:pt x="6" y="86"/>
                    <a:pt x="6" y="52"/>
                    <a:pt x="6" y="19"/>
                  </a:cubicBezTo>
                  <a:cubicBezTo>
                    <a:pt x="6" y="14"/>
                    <a:pt x="3" y="8"/>
                    <a:pt x="1" y="2"/>
                  </a:cubicBezTo>
                  <a:cubicBezTo>
                    <a:pt x="14" y="2"/>
                    <a:pt x="29" y="2"/>
                    <a:pt x="45" y="2"/>
                  </a:cubicBezTo>
                  <a:cubicBezTo>
                    <a:pt x="63" y="2"/>
                    <a:pt x="74" y="11"/>
                    <a:pt x="77" y="25"/>
                  </a:cubicBezTo>
                  <a:cubicBezTo>
                    <a:pt x="81" y="41"/>
                    <a:pt x="73" y="56"/>
                    <a:pt x="59" y="64"/>
                  </a:cubicBezTo>
                  <a:cubicBezTo>
                    <a:pt x="56" y="66"/>
                    <a:pt x="53" y="67"/>
                    <a:pt x="48" y="70"/>
                  </a:cubicBezTo>
                  <a:close/>
                  <a:moveTo>
                    <a:pt x="18" y="65"/>
                  </a:moveTo>
                  <a:cubicBezTo>
                    <a:pt x="26" y="65"/>
                    <a:pt x="33" y="66"/>
                    <a:pt x="40" y="65"/>
                  </a:cubicBezTo>
                  <a:cubicBezTo>
                    <a:pt x="60" y="62"/>
                    <a:pt x="69" y="45"/>
                    <a:pt x="63" y="23"/>
                  </a:cubicBezTo>
                  <a:cubicBezTo>
                    <a:pt x="60" y="11"/>
                    <a:pt x="38" y="0"/>
                    <a:pt x="25" y="5"/>
                  </a:cubicBezTo>
                  <a:cubicBezTo>
                    <a:pt x="22" y="7"/>
                    <a:pt x="18" y="11"/>
                    <a:pt x="18" y="15"/>
                  </a:cubicBezTo>
                  <a:cubicBezTo>
                    <a:pt x="17" y="31"/>
                    <a:pt x="18" y="47"/>
                    <a:pt x="18" y="6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7" name="Freeform 43">
              <a:extLst>
                <a:ext uri="{FF2B5EF4-FFF2-40B4-BE49-F238E27FC236}">
                  <a16:creationId xmlns:a16="http://schemas.microsoft.com/office/drawing/2014/main" id="{7F8858FB-8DBC-4ADE-B9DA-28D49397F82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00788" y="4668838"/>
              <a:ext cx="282575" cy="458788"/>
            </a:xfrm>
            <a:custGeom>
              <a:avLst/>
              <a:gdLst>
                <a:gd name="T0" fmla="*/ 0 w 86"/>
                <a:gd name="T1" fmla="*/ 139 h 139"/>
                <a:gd name="T2" fmla="*/ 7 w 86"/>
                <a:gd name="T3" fmla="*/ 121 h 139"/>
                <a:gd name="T4" fmla="*/ 7 w 86"/>
                <a:gd name="T5" fmla="*/ 22 h 139"/>
                <a:gd name="T6" fmla="*/ 1 w 86"/>
                <a:gd name="T7" fmla="*/ 4 h 139"/>
                <a:gd name="T8" fmla="*/ 28 w 86"/>
                <a:gd name="T9" fmla="*/ 22 h 139"/>
                <a:gd name="T10" fmla="*/ 74 w 86"/>
                <a:gd name="T11" fmla="*/ 104 h 139"/>
                <a:gd name="T12" fmla="*/ 74 w 86"/>
                <a:gd name="T13" fmla="*/ 15 h 139"/>
                <a:gd name="T14" fmla="*/ 66 w 86"/>
                <a:gd name="T15" fmla="*/ 4 h 139"/>
                <a:gd name="T16" fmla="*/ 86 w 86"/>
                <a:gd name="T17" fmla="*/ 4 h 139"/>
                <a:gd name="T18" fmla="*/ 79 w 86"/>
                <a:gd name="T19" fmla="*/ 21 h 139"/>
                <a:gd name="T20" fmla="*/ 79 w 86"/>
                <a:gd name="T21" fmla="*/ 123 h 139"/>
                <a:gd name="T22" fmla="*/ 79 w 86"/>
                <a:gd name="T23" fmla="*/ 137 h 139"/>
                <a:gd name="T24" fmla="*/ 75 w 86"/>
                <a:gd name="T25" fmla="*/ 139 h 139"/>
                <a:gd name="T26" fmla="*/ 15 w 86"/>
                <a:gd name="T27" fmla="*/ 24 h 139"/>
                <a:gd name="T28" fmla="*/ 21 w 86"/>
                <a:gd name="T29" fmla="*/ 139 h 139"/>
                <a:gd name="T30" fmla="*/ 0 w 86"/>
                <a:gd name="T31" fmla="*/ 139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6" h="139">
                  <a:moveTo>
                    <a:pt x="0" y="139"/>
                  </a:moveTo>
                  <a:cubicBezTo>
                    <a:pt x="3" y="133"/>
                    <a:pt x="7" y="127"/>
                    <a:pt x="7" y="121"/>
                  </a:cubicBezTo>
                  <a:cubicBezTo>
                    <a:pt x="8" y="88"/>
                    <a:pt x="8" y="55"/>
                    <a:pt x="7" y="22"/>
                  </a:cubicBezTo>
                  <a:cubicBezTo>
                    <a:pt x="7" y="16"/>
                    <a:pt x="3" y="10"/>
                    <a:pt x="1" y="4"/>
                  </a:cubicBezTo>
                  <a:cubicBezTo>
                    <a:pt x="13" y="0"/>
                    <a:pt x="21" y="7"/>
                    <a:pt x="28" y="22"/>
                  </a:cubicBezTo>
                  <a:cubicBezTo>
                    <a:pt x="41" y="50"/>
                    <a:pt x="56" y="77"/>
                    <a:pt x="74" y="104"/>
                  </a:cubicBezTo>
                  <a:cubicBezTo>
                    <a:pt x="74" y="74"/>
                    <a:pt x="74" y="45"/>
                    <a:pt x="74" y="15"/>
                  </a:cubicBezTo>
                  <a:cubicBezTo>
                    <a:pt x="74" y="11"/>
                    <a:pt x="69" y="8"/>
                    <a:pt x="66" y="4"/>
                  </a:cubicBezTo>
                  <a:cubicBezTo>
                    <a:pt x="73" y="4"/>
                    <a:pt x="81" y="4"/>
                    <a:pt x="86" y="4"/>
                  </a:cubicBezTo>
                  <a:cubicBezTo>
                    <a:pt x="84" y="9"/>
                    <a:pt x="79" y="15"/>
                    <a:pt x="79" y="21"/>
                  </a:cubicBezTo>
                  <a:cubicBezTo>
                    <a:pt x="78" y="55"/>
                    <a:pt x="79" y="89"/>
                    <a:pt x="79" y="123"/>
                  </a:cubicBezTo>
                  <a:cubicBezTo>
                    <a:pt x="79" y="128"/>
                    <a:pt x="79" y="132"/>
                    <a:pt x="79" y="137"/>
                  </a:cubicBezTo>
                  <a:cubicBezTo>
                    <a:pt x="77" y="138"/>
                    <a:pt x="76" y="138"/>
                    <a:pt x="75" y="139"/>
                  </a:cubicBezTo>
                  <a:cubicBezTo>
                    <a:pt x="55" y="101"/>
                    <a:pt x="35" y="62"/>
                    <a:pt x="15" y="24"/>
                  </a:cubicBezTo>
                  <a:cubicBezTo>
                    <a:pt x="6" y="44"/>
                    <a:pt x="11" y="132"/>
                    <a:pt x="21" y="139"/>
                  </a:cubicBezTo>
                  <a:cubicBezTo>
                    <a:pt x="13" y="139"/>
                    <a:pt x="5" y="139"/>
                    <a:pt x="0" y="1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8" name="Freeform 44">
              <a:extLst>
                <a:ext uri="{FF2B5EF4-FFF2-40B4-BE49-F238E27FC236}">
                  <a16:creationId xmlns:a16="http://schemas.microsoft.com/office/drawing/2014/main" id="{FD8D5A8D-F6B0-4255-AAD5-0D626479461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23176" y="4665663"/>
              <a:ext cx="279400" cy="461963"/>
            </a:xfrm>
            <a:custGeom>
              <a:avLst/>
              <a:gdLst>
                <a:gd name="T0" fmla="*/ 64 w 85"/>
                <a:gd name="T1" fmla="*/ 5 h 140"/>
                <a:gd name="T2" fmla="*/ 85 w 85"/>
                <a:gd name="T3" fmla="*/ 5 h 140"/>
                <a:gd name="T4" fmla="*/ 80 w 85"/>
                <a:gd name="T5" fmla="*/ 23 h 140"/>
                <a:gd name="T6" fmla="*/ 79 w 85"/>
                <a:gd name="T7" fmla="*/ 138 h 140"/>
                <a:gd name="T8" fmla="*/ 75 w 85"/>
                <a:gd name="T9" fmla="*/ 140 h 140"/>
                <a:gd name="T10" fmla="*/ 15 w 85"/>
                <a:gd name="T11" fmla="*/ 24 h 140"/>
                <a:gd name="T12" fmla="*/ 11 w 85"/>
                <a:gd name="T13" fmla="*/ 24 h 140"/>
                <a:gd name="T14" fmla="*/ 11 w 85"/>
                <a:gd name="T15" fmla="*/ 56 h 140"/>
                <a:gd name="T16" fmla="*/ 11 w 85"/>
                <a:gd name="T17" fmla="*/ 122 h 140"/>
                <a:gd name="T18" fmla="*/ 18 w 85"/>
                <a:gd name="T19" fmla="*/ 139 h 140"/>
                <a:gd name="T20" fmla="*/ 1 w 85"/>
                <a:gd name="T21" fmla="*/ 139 h 140"/>
                <a:gd name="T22" fmla="*/ 8 w 85"/>
                <a:gd name="T23" fmla="*/ 121 h 140"/>
                <a:gd name="T24" fmla="*/ 8 w 85"/>
                <a:gd name="T25" fmla="*/ 24 h 140"/>
                <a:gd name="T26" fmla="*/ 0 w 85"/>
                <a:gd name="T27" fmla="*/ 5 h 140"/>
                <a:gd name="T28" fmla="*/ 29 w 85"/>
                <a:gd name="T29" fmla="*/ 23 h 140"/>
                <a:gd name="T30" fmla="*/ 71 w 85"/>
                <a:gd name="T31" fmla="*/ 107 h 140"/>
                <a:gd name="T32" fmla="*/ 64 w 85"/>
                <a:gd name="T33" fmla="*/ 5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5" h="140">
                  <a:moveTo>
                    <a:pt x="64" y="5"/>
                  </a:moveTo>
                  <a:cubicBezTo>
                    <a:pt x="73" y="5"/>
                    <a:pt x="80" y="5"/>
                    <a:pt x="85" y="5"/>
                  </a:cubicBezTo>
                  <a:cubicBezTo>
                    <a:pt x="83" y="11"/>
                    <a:pt x="80" y="17"/>
                    <a:pt x="80" y="23"/>
                  </a:cubicBezTo>
                  <a:cubicBezTo>
                    <a:pt x="79" y="62"/>
                    <a:pt x="79" y="100"/>
                    <a:pt x="79" y="138"/>
                  </a:cubicBezTo>
                  <a:cubicBezTo>
                    <a:pt x="78" y="139"/>
                    <a:pt x="77" y="139"/>
                    <a:pt x="75" y="140"/>
                  </a:cubicBezTo>
                  <a:cubicBezTo>
                    <a:pt x="55" y="101"/>
                    <a:pt x="35" y="62"/>
                    <a:pt x="15" y="24"/>
                  </a:cubicBezTo>
                  <a:cubicBezTo>
                    <a:pt x="14" y="24"/>
                    <a:pt x="12" y="24"/>
                    <a:pt x="11" y="24"/>
                  </a:cubicBezTo>
                  <a:cubicBezTo>
                    <a:pt x="11" y="35"/>
                    <a:pt x="11" y="46"/>
                    <a:pt x="11" y="56"/>
                  </a:cubicBezTo>
                  <a:cubicBezTo>
                    <a:pt x="11" y="78"/>
                    <a:pt x="10" y="100"/>
                    <a:pt x="11" y="122"/>
                  </a:cubicBezTo>
                  <a:cubicBezTo>
                    <a:pt x="11" y="128"/>
                    <a:pt x="15" y="134"/>
                    <a:pt x="18" y="139"/>
                  </a:cubicBezTo>
                  <a:cubicBezTo>
                    <a:pt x="13" y="139"/>
                    <a:pt x="5" y="139"/>
                    <a:pt x="1" y="139"/>
                  </a:cubicBezTo>
                  <a:cubicBezTo>
                    <a:pt x="3" y="134"/>
                    <a:pt x="7" y="127"/>
                    <a:pt x="8" y="121"/>
                  </a:cubicBezTo>
                  <a:cubicBezTo>
                    <a:pt x="8" y="88"/>
                    <a:pt x="8" y="56"/>
                    <a:pt x="8" y="24"/>
                  </a:cubicBezTo>
                  <a:cubicBezTo>
                    <a:pt x="8" y="17"/>
                    <a:pt x="3" y="11"/>
                    <a:pt x="0" y="5"/>
                  </a:cubicBezTo>
                  <a:cubicBezTo>
                    <a:pt x="13" y="0"/>
                    <a:pt x="22" y="8"/>
                    <a:pt x="29" y="23"/>
                  </a:cubicBezTo>
                  <a:cubicBezTo>
                    <a:pt x="42" y="51"/>
                    <a:pt x="57" y="79"/>
                    <a:pt x="71" y="107"/>
                  </a:cubicBezTo>
                  <a:cubicBezTo>
                    <a:pt x="79" y="87"/>
                    <a:pt x="75" y="13"/>
                    <a:pt x="64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" name="Freeform 45">
              <a:extLst>
                <a:ext uri="{FF2B5EF4-FFF2-40B4-BE49-F238E27FC236}">
                  <a16:creationId xmlns:a16="http://schemas.microsoft.com/office/drawing/2014/main" id="{1F698207-01AC-451D-B853-C7AED4AF77F1}"/>
                </a:ext>
              </a:extLst>
            </p:cNvPr>
            <p:cNvSpPr>
              <a:spLocks/>
            </p:cNvSpPr>
            <p:nvPr/>
          </p:nvSpPr>
          <p:spPr bwMode="auto">
            <a:xfrm>
              <a:off x="9855201" y="2228850"/>
              <a:ext cx="257175" cy="392113"/>
            </a:xfrm>
            <a:custGeom>
              <a:avLst/>
              <a:gdLst>
                <a:gd name="T0" fmla="*/ 0 w 78"/>
                <a:gd name="T1" fmla="*/ 119 h 119"/>
                <a:gd name="T2" fmla="*/ 63 w 78"/>
                <a:gd name="T3" fmla="*/ 0 h 119"/>
                <a:gd name="T4" fmla="*/ 76 w 78"/>
                <a:gd name="T5" fmla="*/ 27 h 119"/>
                <a:gd name="T6" fmla="*/ 0 w 78"/>
                <a:gd name="T7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8" h="119">
                  <a:moveTo>
                    <a:pt x="0" y="119"/>
                  </a:moveTo>
                  <a:cubicBezTo>
                    <a:pt x="21" y="79"/>
                    <a:pt x="42" y="40"/>
                    <a:pt x="63" y="0"/>
                  </a:cubicBezTo>
                  <a:cubicBezTo>
                    <a:pt x="78" y="7"/>
                    <a:pt x="78" y="17"/>
                    <a:pt x="76" y="27"/>
                  </a:cubicBezTo>
                  <a:cubicBezTo>
                    <a:pt x="69" y="62"/>
                    <a:pt x="40" y="100"/>
                    <a:pt x="0" y="1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0" name="Freeform 46">
              <a:extLst>
                <a:ext uri="{FF2B5EF4-FFF2-40B4-BE49-F238E27FC236}">
                  <a16:creationId xmlns:a16="http://schemas.microsoft.com/office/drawing/2014/main" id="{947765D3-A4BC-4C4A-956E-E34F4D417276}"/>
                </a:ext>
              </a:extLst>
            </p:cNvPr>
            <p:cNvSpPr>
              <a:spLocks/>
            </p:cNvSpPr>
            <p:nvPr/>
          </p:nvSpPr>
          <p:spPr bwMode="auto">
            <a:xfrm>
              <a:off x="8697913" y="4678363"/>
              <a:ext cx="276225" cy="452438"/>
            </a:xfrm>
            <a:custGeom>
              <a:avLst/>
              <a:gdLst>
                <a:gd name="T0" fmla="*/ 0 w 84"/>
                <a:gd name="T1" fmla="*/ 1 h 137"/>
                <a:gd name="T2" fmla="*/ 67 w 84"/>
                <a:gd name="T3" fmla="*/ 1 h 137"/>
                <a:gd name="T4" fmla="*/ 82 w 84"/>
                <a:gd name="T5" fmla="*/ 27 h 137"/>
                <a:gd name="T6" fmla="*/ 33 w 84"/>
                <a:gd name="T7" fmla="*/ 3 h 137"/>
                <a:gd name="T8" fmla="*/ 20 w 84"/>
                <a:gd name="T9" fmla="*/ 16 h 137"/>
                <a:gd name="T10" fmla="*/ 20 w 84"/>
                <a:gd name="T11" fmla="*/ 59 h 137"/>
                <a:gd name="T12" fmla="*/ 62 w 84"/>
                <a:gd name="T13" fmla="*/ 42 h 137"/>
                <a:gd name="T14" fmla="*/ 62 w 84"/>
                <a:gd name="T15" fmla="*/ 83 h 137"/>
                <a:gd name="T16" fmla="*/ 21 w 84"/>
                <a:gd name="T17" fmla="*/ 67 h 137"/>
                <a:gd name="T18" fmla="*/ 21 w 84"/>
                <a:gd name="T19" fmla="*/ 124 h 137"/>
                <a:gd name="T20" fmla="*/ 30 w 84"/>
                <a:gd name="T21" fmla="*/ 133 h 137"/>
                <a:gd name="T22" fmla="*/ 83 w 84"/>
                <a:gd name="T23" fmla="*/ 107 h 137"/>
                <a:gd name="T24" fmla="*/ 56 w 84"/>
                <a:gd name="T25" fmla="*/ 136 h 137"/>
                <a:gd name="T26" fmla="*/ 0 w 84"/>
                <a:gd name="T27" fmla="*/ 136 h 137"/>
                <a:gd name="T28" fmla="*/ 0 w 84"/>
                <a:gd name="T29" fmla="*/ 1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4" h="137">
                  <a:moveTo>
                    <a:pt x="0" y="1"/>
                  </a:moveTo>
                  <a:cubicBezTo>
                    <a:pt x="23" y="1"/>
                    <a:pt x="45" y="0"/>
                    <a:pt x="67" y="1"/>
                  </a:cubicBezTo>
                  <a:cubicBezTo>
                    <a:pt x="84" y="2"/>
                    <a:pt x="77" y="17"/>
                    <a:pt x="82" y="27"/>
                  </a:cubicBezTo>
                  <a:cubicBezTo>
                    <a:pt x="70" y="8"/>
                    <a:pt x="54" y="1"/>
                    <a:pt x="33" y="3"/>
                  </a:cubicBezTo>
                  <a:cubicBezTo>
                    <a:pt x="24" y="4"/>
                    <a:pt x="20" y="7"/>
                    <a:pt x="20" y="16"/>
                  </a:cubicBezTo>
                  <a:cubicBezTo>
                    <a:pt x="21" y="30"/>
                    <a:pt x="20" y="45"/>
                    <a:pt x="20" y="59"/>
                  </a:cubicBezTo>
                  <a:cubicBezTo>
                    <a:pt x="49" y="65"/>
                    <a:pt x="54" y="63"/>
                    <a:pt x="62" y="42"/>
                  </a:cubicBezTo>
                  <a:cubicBezTo>
                    <a:pt x="62" y="57"/>
                    <a:pt x="62" y="70"/>
                    <a:pt x="62" y="83"/>
                  </a:cubicBezTo>
                  <a:cubicBezTo>
                    <a:pt x="53" y="64"/>
                    <a:pt x="51" y="64"/>
                    <a:pt x="21" y="67"/>
                  </a:cubicBezTo>
                  <a:cubicBezTo>
                    <a:pt x="21" y="86"/>
                    <a:pt x="20" y="105"/>
                    <a:pt x="21" y="124"/>
                  </a:cubicBezTo>
                  <a:cubicBezTo>
                    <a:pt x="21" y="127"/>
                    <a:pt x="27" y="132"/>
                    <a:pt x="30" y="133"/>
                  </a:cubicBezTo>
                  <a:cubicBezTo>
                    <a:pt x="57" y="137"/>
                    <a:pt x="69" y="130"/>
                    <a:pt x="83" y="107"/>
                  </a:cubicBezTo>
                  <a:cubicBezTo>
                    <a:pt x="84" y="132"/>
                    <a:pt x="80" y="136"/>
                    <a:pt x="56" y="136"/>
                  </a:cubicBezTo>
                  <a:cubicBezTo>
                    <a:pt x="38" y="136"/>
                    <a:pt x="19" y="136"/>
                    <a:pt x="0" y="136"/>
                  </a:cubicBezTo>
                  <a:cubicBezTo>
                    <a:pt x="12" y="124"/>
                    <a:pt x="12" y="14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1" name="Freeform 47">
              <a:extLst>
                <a:ext uri="{FF2B5EF4-FFF2-40B4-BE49-F238E27FC236}">
                  <a16:creationId xmlns:a16="http://schemas.microsoft.com/office/drawing/2014/main" id="{C24305DE-C2C6-4914-B4CE-C74DB633C5FA}"/>
                </a:ext>
              </a:extLst>
            </p:cNvPr>
            <p:cNvSpPr>
              <a:spLocks/>
            </p:cNvSpPr>
            <p:nvPr/>
          </p:nvSpPr>
          <p:spPr bwMode="auto">
            <a:xfrm>
              <a:off x="9396413" y="4662488"/>
              <a:ext cx="296863" cy="484188"/>
            </a:xfrm>
            <a:custGeom>
              <a:avLst/>
              <a:gdLst>
                <a:gd name="T0" fmla="*/ 9 w 90"/>
                <a:gd name="T1" fmla="*/ 138 h 147"/>
                <a:gd name="T2" fmla="*/ 4 w 90"/>
                <a:gd name="T3" fmla="*/ 106 h 147"/>
                <a:gd name="T4" fmla="*/ 7 w 90"/>
                <a:gd name="T5" fmla="*/ 105 h 147"/>
                <a:gd name="T6" fmla="*/ 17 w 90"/>
                <a:gd name="T7" fmla="*/ 124 h 147"/>
                <a:gd name="T8" fmla="*/ 54 w 90"/>
                <a:gd name="T9" fmla="*/ 137 h 147"/>
                <a:gd name="T10" fmla="*/ 72 w 90"/>
                <a:gd name="T11" fmla="*/ 117 h 147"/>
                <a:gd name="T12" fmla="*/ 57 w 90"/>
                <a:gd name="T13" fmla="*/ 84 h 147"/>
                <a:gd name="T14" fmla="*/ 27 w 90"/>
                <a:gd name="T15" fmla="*/ 68 h 147"/>
                <a:gd name="T16" fmla="*/ 8 w 90"/>
                <a:gd name="T17" fmla="*/ 26 h 147"/>
                <a:gd name="T18" fmla="*/ 53 w 90"/>
                <a:gd name="T19" fmla="*/ 5 h 147"/>
                <a:gd name="T20" fmla="*/ 78 w 90"/>
                <a:gd name="T21" fmla="*/ 10 h 147"/>
                <a:gd name="T22" fmla="*/ 79 w 90"/>
                <a:gd name="T23" fmla="*/ 34 h 147"/>
                <a:gd name="T24" fmla="*/ 76 w 90"/>
                <a:gd name="T25" fmla="*/ 34 h 147"/>
                <a:gd name="T26" fmla="*/ 67 w 90"/>
                <a:gd name="T27" fmla="*/ 20 h 147"/>
                <a:gd name="T28" fmla="*/ 31 w 90"/>
                <a:gd name="T29" fmla="*/ 10 h 147"/>
                <a:gd name="T30" fmla="*/ 16 w 90"/>
                <a:gd name="T31" fmla="*/ 37 h 147"/>
                <a:gd name="T32" fmla="*/ 30 w 90"/>
                <a:gd name="T33" fmla="*/ 56 h 147"/>
                <a:gd name="T34" fmla="*/ 65 w 90"/>
                <a:gd name="T35" fmla="*/ 74 h 147"/>
                <a:gd name="T36" fmla="*/ 81 w 90"/>
                <a:gd name="T37" fmla="*/ 122 h 147"/>
                <a:gd name="T38" fmla="*/ 33 w 90"/>
                <a:gd name="T39" fmla="*/ 141 h 147"/>
                <a:gd name="T40" fmla="*/ 9 w 90"/>
                <a:gd name="T41" fmla="*/ 138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0" h="147">
                  <a:moveTo>
                    <a:pt x="9" y="138"/>
                  </a:moveTo>
                  <a:cubicBezTo>
                    <a:pt x="8" y="129"/>
                    <a:pt x="6" y="118"/>
                    <a:pt x="4" y="106"/>
                  </a:cubicBezTo>
                  <a:cubicBezTo>
                    <a:pt x="5" y="106"/>
                    <a:pt x="6" y="106"/>
                    <a:pt x="7" y="105"/>
                  </a:cubicBezTo>
                  <a:cubicBezTo>
                    <a:pt x="10" y="112"/>
                    <a:pt x="13" y="118"/>
                    <a:pt x="17" y="124"/>
                  </a:cubicBezTo>
                  <a:cubicBezTo>
                    <a:pt x="26" y="137"/>
                    <a:pt x="40" y="142"/>
                    <a:pt x="54" y="137"/>
                  </a:cubicBezTo>
                  <a:cubicBezTo>
                    <a:pt x="62" y="135"/>
                    <a:pt x="70" y="125"/>
                    <a:pt x="72" y="117"/>
                  </a:cubicBezTo>
                  <a:cubicBezTo>
                    <a:pt x="77" y="103"/>
                    <a:pt x="71" y="91"/>
                    <a:pt x="57" y="84"/>
                  </a:cubicBezTo>
                  <a:cubicBezTo>
                    <a:pt x="47" y="78"/>
                    <a:pt x="37" y="73"/>
                    <a:pt x="27" y="68"/>
                  </a:cubicBezTo>
                  <a:cubicBezTo>
                    <a:pt x="7" y="57"/>
                    <a:pt x="0" y="43"/>
                    <a:pt x="8" y="26"/>
                  </a:cubicBezTo>
                  <a:cubicBezTo>
                    <a:pt x="15" y="8"/>
                    <a:pt x="34" y="0"/>
                    <a:pt x="53" y="5"/>
                  </a:cubicBezTo>
                  <a:cubicBezTo>
                    <a:pt x="61" y="7"/>
                    <a:pt x="68" y="8"/>
                    <a:pt x="78" y="10"/>
                  </a:cubicBezTo>
                  <a:cubicBezTo>
                    <a:pt x="78" y="17"/>
                    <a:pt x="78" y="25"/>
                    <a:pt x="79" y="34"/>
                  </a:cubicBezTo>
                  <a:cubicBezTo>
                    <a:pt x="78" y="34"/>
                    <a:pt x="77" y="34"/>
                    <a:pt x="76" y="34"/>
                  </a:cubicBezTo>
                  <a:cubicBezTo>
                    <a:pt x="73" y="30"/>
                    <a:pt x="70" y="25"/>
                    <a:pt x="67" y="20"/>
                  </a:cubicBezTo>
                  <a:cubicBezTo>
                    <a:pt x="59" y="10"/>
                    <a:pt x="43" y="5"/>
                    <a:pt x="31" y="10"/>
                  </a:cubicBezTo>
                  <a:cubicBezTo>
                    <a:pt x="18" y="15"/>
                    <a:pt x="13" y="25"/>
                    <a:pt x="16" y="37"/>
                  </a:cubicBezTo>
                  <a:cubicBezTo>
                    <a:pt x="18" y="44"/>
                    <a:pt x="24" y="52"/>
                    <a:pt x="30" y="56"/>
                  </a:cubicBezTo>
                  <a:cubicBezTo>
                    <a:pt x="41" y="63"/>
                    <a:pt x="53" y="67"/>
                    <a:pt x="65" y="74"/>
                  </a:cubicBezTo>
                  <a:cubicBezTo>
                    <a:pt x="83" y="85"/>
                    <a:pt x="90" y="105"/>
                    <a:pt x="81" y="122"/>
                  </a:cubicBezTo>
                  <a:cubicBezTo>
                    <a:pt x="73" y="140"/>
                    <a:pt x="54" y="147"/>
                    <a:pt x="33" y="141"/>
                  </a:cubicBezTo>
                  <a:cubicBezTo>
                    <a:pt x="26" y="139"/>
                    <a:pt x="19" y="139"/>
                    <a:pt x="9" y="1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2" name="Freeform 48">
              <a:extLst>
                <a:ext uri="{FF2B5EF4-FFF2-40B4-BE49-F238E27FC236}">
                  <a16:creationId xmlns:a16="http://schemas.microsoft.com/office/drawing/2014/main" id="{37380FB6-70DB-4A9F-8AB1-35DE7F84DBD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40426" y="4668838"/>
              <a:ext cx="280988" cy="458788"/>
            </a:xfrm>
            <a:custGeom>
              <a:avLst/>
              <a:gdLst>
                <a:gd name="T0" fmla="*/ 85 w 85"/>
                <a:gd name="T1" fmla="*/ 139 h 139"/>
                <a:gd name="T2" fmla="*/ 62 w 85"/>
                <a:gd name="T3" fmla="*/ 139 h 139"/>
                <a:gd name="T4" fmla="*/ 65 w 85"/>
                <a:gd name="T5" fmla="*/ 124 h 139"/>
                <a:gd name="T6" fmla="*/ 62 w 85"/>
                <a:gd name="T7" fmla="*/ 108 h 139"/>
                <a:gd name="T8" fmla="*/ 26 w 85"/>
                <a:gd name="T9" fmla="*/ 88 h 139"/>
                <a:gd name="T10" fmla="*/ 22 w 85"/>
                <a:gd name="T11" fmla="*/ 90 h 139"/>
                <a:gd name="T12" fmla="*/ 20 w 85"/>
                <a:gd name="T13" fmla="*/ 139 h 139"/>
                <a:gd name="T14" fmla="*/ 0 w 85"/>
                <a:gd name="T15" fmla="*/ 139 h 139"/>
                <a:gd name="T16" fmla="*/ 8 w 85"/>
                <a:gd name="T17" fmla="*/ 116 h 139"/>
                <a:gd name="T18" fmla="*/ 35 w 85"/>
                <a:gd name="T19" fmla="*/ 12 h 139"/>
                <a:gd name="T20" fmla="*/ 44 w 85"/>
                <a:gd name="T21" fmla="*/ 0 h 139"/>
                <a:gd name="T22" fmla="*/ 48 w 85"/>
                <a:gd name="T23" fmla="*/ 1 h 139"/>
                <a:gd name="T24" fmla="*/ 74 w 85"/>
                <a:gd name="T25" fmla="*/ 107 h 139"/>
                <a:gd name="T26" fmla="*/ 85 w 85"/>
                <a:gd name="T27" fmla="*/ 139 h 139"/>
                <a:gd name="T28" fmla="*/ 57 w 85"/>
                <a:gd name="T29" fmla="*/ 84 h 139"/>
                <a:gd name="T30" fmla="*/ 41 w 85"/>
                <a:gd name="T31" fmla="*/ 21 h 139"/>
                <a:gd name="T32" fmla="*/ 39 w 85"/>
                <a:gd name="T33" fmla="*/ 21 h 139"/>
                <a:gd name="T34" fmla="*/ 23 w 85"/>
                <a:gd name="T35" fmla="*/ 84 h 139"/>
                <a:gd name="T36" fmla="*/ 57 w 85"/>
                <a:gd name="T37" fmla="*/ 84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5" h="139">
                  <a:moveTo>
                    <a:pt x="85" y="139"/>
                  </a:moveTo>
                  <a:cubicBezTo>
                    <a:pt x="79" y="139"/>
                    <a:pt x="70" y="139"/>
                    <a:pt x="62" y="139"/>
                  </a:cubicBezTo>
                  <a:cubicBezTo>
                    <a:pt x="63" y="134"/>
                    <a:pt x="65" y="129"/>
                    <a:pt x="65" y="124"/>
                  </a:cubicBezTo>
                  <a:cubicBezTo>
                    <a:pt x="65" y="119"/>
                    <a:pt x="63" y="114"/>
                    <a:pt x="62" y="108"/>
                  </a:cubicBezTo>
                  <a:cubicBezTo>
                    <a:pt x="58" y="89"/>
                    <a:pt x="45" y="82"/>
                    <a:pt x="26" y="88"/>
                  </a:cubicBezTo>
                  <a:cubicBezTo>
                    <a:pt x="25" y="89"/>
                    <a:pt x="23" y="89"/>
                    <a:pt x="22" y="90"/>
                  </a:cubicBezTo>
                  <a:cubicBezTo>
                    <a:pt x="15" y="97"/>
                    <a:pt x="13" y="130"/>
                    <a:pt x="20" y="139"/>
                  </a:cubicBezTo>
                  <a:cubicBezTo>
                    <a:pt x="12" y="139"/>
                    <a:pt x="5" y="139"/>
                    <a:pt x="0" y="139"/>
                  </a:cubicBezTo>
                  <a:cubicBezTo>
                    <a:pt x="2" y="131"/>
                    <a:pt x="6" y="124"/>
                    <a:pt x="8" y="116"/>
                  </a:cubicBezTo>
                  <a:cubicBezTo>
                    <a:pt x="17" y="82"/>
                    <a:pt x="26" y="47"/>
                    <a:pt x="35" y="12"/>
                  </a:cubicBezTo>
                  <a:cubicBezTo>
                    <a:pt x="37" y="7"/>
                    <a:pt x="41" y="4"/>
                    <a:pt x="44" y="0"/>
                  </a:cubicBezTo>
                  <a:cubicBezTo>
                    <a:pt x="46" y="0"/>
                    <a:pt x="47" y="1"/>
                    <a:pt x="48" y="1"/>
                  </a:cubicBezTo>
                  <a:cubicBezTo>
                    <a:pt x="57" y="36"/>
                    <a:pt x="65" y="72"/>
                    <a:pt x="74" y="107"/>
                  </a:cubicBezTo>
                  <a:cubicBezTo>
                    <a:pt x="77" y="118"/>
                    <a:pt x="81" y="128"/>
                    <a:pt x="85" y="139"/>
                  </a:cubicBezTo>
                  <a:close/>
                  <a:moveTo>
                    <a:pt x="57" y="84"/>
                  </a:moveTo>
                  <a:cubicBezTo>
                    <a:pt x="52" y="62"/>
                    <a:pt x="47" y="41"/>
                    <a:pt x="41" y="21"/>
                  </a:cubicBezTo>
                  <a:cubicBezTo>
                    <a:pt x="40" y="21"/>
                    <a:pt x="40" y="21"/>
                    <a:pt x="39" y="21"/>
                  </a:cubicBezTo>
                  <a:cubicBezTo>
                    <a:pt x="33" y="42"/>
                    <a:pt x="28" y="63"/>
                    <a:pt x="23" y="84"/>
                  </a:cubicBezTo>
                  <a:cubicBezTo>
                    <a:pt x="34" y="84"/>
                    <a:pt x="45" y="84"/>
                    <a:pt x="57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3" name="Freeform 49">
              <a:extLst>
                <a:ext uri="{FF2B5EF4-FFF2-40B4-BE49-F238E27FC236}">
                  <a16:creationId xmlns:a16="http://schemas.microsoft.com/office/drawing/2014/main" id="{96433B46-9227-4E01-8761-8786E6080035}"/>
                </a:ext>
              </a:extLst>
            </p:cNvPr>
            <p:cNvSpPr>
              <a:spLocks/>
            </p:cNvSpPr>
            <p:nvPr/>
          </p:nvSpPr>
          <p:spPr bwMode="auto">
            <a:xfrm>
              <a:off x="7272338" y="4681538"/>
              <a:ext cx="265113" cy="455613"/>
            </a:xfrm>
            <a:custGeom>
              <a:avLst/>
              <a:gdLst>
                <a:gd name="T0" fmla="*/ 0 w 80"/>
                <a:gd name="T1" fmla="*/ 0 h 138"/>
                <a:gd name="T2" fmla="*/ 22 w 80"/>
                <a:gd name="T3" fmla="*/ 0 h 138"/>
                <a:gd name="T4" fmla="*/ 17 w 80"/>
                <a:gd name="T5" fmla="*/ 16 h 138"/>
                <a:gd name="T6" fmla="*/ 17 w 80"/>
                <a:gd name="T7" fmla="*/ 106 h 138"/>
                <a:gd name="T8" fmla="*/ 37 w 80"/>
                <a:gd name="T9" fmla="*/ 132 h 138"/>
                <a:gd name="T10" fmla="*/ 69 w 80"/>
                <a:gd name="T11" fmla="*/ 114 h 138"/>
                <a:gd name="T12" fmla="*/ 72 w 80"/>
                <a:gd name="T13" fmla="*/ 96 h 138"/>
                <a:gd name="T14" fmla="*/ 72 w 80"/>
                <a:gd name="T15" fmla="*/ 20 h 138"/>
                <a:gd name="T16" fmla="*/ 66 w 80"/>
                <a:gd name="T17" fmla="*/ 0 h 138"/>
                <a:gd name="T18" fmla="*/ 80 w 80"/>
                <a:gd name="T19" fmla="*/ 0 h 138"/>
                <a:gd name="T20" fmla="*/ 75 w 80"/>
                <a:gd name="T21" fmla="*/ 20 h 138"/>
                <a:gd name="T22" fmla="*/ 75 w 80"/>
                <a:gd name="T23" fmla="*/ 103 h 138"/>
                <a:gd name="T24" fmla="*/ 42 w 80"/>
                <a:gd name="T25" fmla="*/ 137 h 138"/>
                <a:gd name="T26" fmla="*/ 5 w 80"/>
                <a:gd name="T27" fmla="*/ 105 h 138"/>
                <a:gd name="T28" fmla="*/ 4 w 80"/>
                <a:gd name="T29" fmla="*/ 20 h 138"/>
                <a:gd name="T30" fmla="*/ 0 w 80"/>
                <a:gd name="T31" fmla="*/ 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0" h="138">
                  <a:moveTo>
                    <a:pt x="0" y="0"/>
                  </a:moveTo>
                  <a:cubicBezTo>
                    <a:pt x="6" y="0"/>
                    <a:pt x="15" y="0"/>
                    <a:pt x="22" y="0"/>
                  </a:cubicBezTo>
                  <a:cubicBezTo>
                    <a:pt x="20" y="6"/>
                    <a:pt x="17" y="11"/>
                    <a:pt x="17" y="16"/>
                  </a:cubicBezTo>
                  <a:cubicBezTo>
                    <a:pt x="17" y="46"/>
                    <a:pt x="17" y="76"/>
                    <a:pt x="17" y="106"/>
                  </a:cubicBezTo>
                  <a:cubicBezTo>
                    <a:pt x="17" y="120"/>
                    <a:pt x="23" y="129"/>
                    <a:pt x="37" y="132"/>
                  </a:cubicBezTo>
                  <a:cubicBezTo>
                    <a:pt x="49" y="135"/>
                    <a:pt x="65" y="126"/>
                    <a:pt x="69" y="114"/>
                  </a:cubicBezTo>
                  <a:cubicBezTo>
                    <a:pt x="71" y="108"/>
                    <a:pt x="72" y="102"/>
                    <a:pt x="72" y="96"/>
                  </a:cubicBezTo>
                  <a:cubicBezTo>
                    <a:pt x="72" y="71"/>
                    <a:pt x="72" y="45"/>
                    <a:pt x="72" y="20"/>
                  </a:cubicBezTo>
                  <a:cubicBezTo>
                    <a:pt x="72" y="13"/>
                    <a:pt x="68" y="7"/>
                    <a:pt x="66" y="0"/>
                  </a:cubicBezTo>
                  <a:cubicBezTo>
                    <a:pt x="70" y="0"/>
                    <a:pt x="76" y="0"/>
                    <a:pt x="80" y="0"/>
                  </a:cubicBezTo>
                  <a:cubicBezTo>
                    <a:pt x="78" y="7"/>
                    <a:pt x="75" y="14"/>
                    <a:pt x="75" y="20"/>
                  </a:cubicBezTo>
                  <a:cubicBezTo>
                    <a:pt x="74" y="48"/>
                    <a:pt x="75" y="75"/>
                    <a:pt x="75" y="103"/>
                  </a:cubicBezTo>
                  <a:cubicBezTo>
                    <a:pt x="74" y="123"/>
                    <a:pt x="62" y="136"/>
                    <a:pt x="42" y="137"/>
                  </a:cubicBezTo>
                  <a:cubicBezTo>
                    <a:pt x="20" y="138"/>
                    <a:pt x="6" y="127"/>
                    <a:pt x="5" y="105"/>
                  </a:cubicBezTo>
                  <a:cubicBezTo>
                    <a:pt x="4" y="77"/>
                    <a:pt x="5" y="49"/>
                    <a:pt x="4" y="20"/>
                  </a:cubicBezTo>
                  <a:cubicBezTo>
                    <a:pt x="4" y="13"/>
                    <a:pt x="2" y="7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4" name="Freeform 50">
              <a:extLst>
                <a:ext uri="{FF2B5EF4-FFF2-40B4-BE49-F238E27FC236}">
                  <a16:creationId xmlns:a16="http://schemas.microsoft.com/office/drawing/2014/main" id="{FD530235-AF42-4210-8FB2-0D296A8DCA14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3151" y="4681538"/>
              <a:ext cx="285750" cy="446088"/>
            </a:xfrm>
            <a:custGeom>
              <a:avLst/>
              <a:gdLst>
                <a:gd name="T0" fmla="*/ 65 w 87"/>
                <a:gd name="T1" fmla="*/ 43 h 135"/>
                <a:gd name="T2" fmla="*/ 65 w 87"/>
                <a:gd name="T3" fmla="*/ 82 h 135"/>
                <a:gd name="T4" fmla="*/ 47 w 87"/>
                <a:gd name="T5" fmla="*/ 66 h 135"/>
                <a:gd name="T6" fmla="*/ 19 w 87"/>
                <a:gd name="T7" fmla="*/ 66 h 135"/>
                <a:gd name="T8" fmla="*/ 25 w 87"/>
                <a:gd name="T9" fmla="*/ 135 h 135"/>
                <a:gd name="T10" fmla="*/ 0 w 87"/>
                <a:gd name="T11" fmla="*/ 135 h 135"/>
                <a:gd name="T12" fmla="*/ 7 w 87"/>
                <a:gd name="T13" fmla="*/ 120 h 135"/>
                <a:gd name="T14" fmla="*/ 7 w 87"/>
                <a:gd name="T15" fmla="*/ 16 h 135"/>
                <a:gd name="T16" fmla="*/ 1 w 87"/>
                <a:gd name="T17" fmla="*/ 0 h 135"/>
                <a:gd name="T18" fmla="*/ 78 w 87"/>
                <a:gd name="T19" fmla="*/ 0 h 135"/>
                <a:gd name="T20" fmla="*/ 87 w 87"/>
                <a:gd name="T21" fmla="*/ 26 h 135"/>
                <a:gd name="T22" fmla="*/ 31 w 87"/>
                <a:gd name="T23" fmla="*/ 3 h 135"/>
                <a:gd name="T24" fmla="*/ 20 w 87"/>
                <a:gd name="T25" fmla="*/ 12 h 135"/>
                <a:gd name="T26" fmla="*/ 20 w 87"/>
                <a:gd name="T27" fmla="*/ 60 h 135"/>
                <a:gd name="T28" fmla="*/ 65 w 87"/>
                <a:gd name="T29" fmla="*/ 43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7" h="135">
                  <a:moveTo>
                    <a:pt x="65" y="43"/>
                  </a:moveTo>
                  <a:cubicBezTo>
                    <a:pt x="65" y="59"/>
                    <a:pt x="65" y="71"/>
                    <a:pt x="65" y="82"/>
                  </a:cubicBezTo>
                  <a:cubicBezTo>
                    <a:pt x="60" y="77"/>
                    <a:pt x="55" y="69"/>
                    <a:pt x="47" y="66"/>
                  </a:cubicBezTo>
                  <a:cubicBezTo>
                    <a:pt x="40" y="63"/>
                    <a:pt x="30" y="66"/>
                    <a:pt x="19" y="66"/>
                  </a:cubicBezTo>
                  <a:cubicBezTo>
                    <a:pt x="23" y="89"/>
                    <a:pt x="13" y="113"/>
                    <a:pt x="25" y="135"/>
                  </a:cubicBezTo>
                  <a:cubicBezTo>
                    <a:pt x="18" y="135"/>
                    <a:pt x="8" y="135"/>
                    <a:pt x="0" y="135"/>
                  </a:cubicBezTo>
                  <a:cubicBezTo>
                    <a:pt x="3" y="130"/>
                    <a:pt x="7" y="125"/>
                    <a:pt x="7" y="120"/>
                  </a:cubicBezTo>
                  <a:cubicBezTo>
                    <a:pt x="8" y="85"/>
                    <a:pt x="8" y="51"/>
                    <a:pt x="7" y="16"/>
                  </a:cubicBezTo>
                  <a:cubicBezTo>
                    <a:pt x="7" y="11"/>
                    <a:pt x="3" y="5"/>
                    <a:pt x="1" y="0"/>
                  </a:cubicBezTo>
                  <a:cubicBezTo>
                    <a:pt x="25" y="0"/>
                    <a:pt x="51" y="0"/>
                    <a:pt x="78" y="0"/>
                  </a:cubicBezTo>
                  <a:cubicBezTo>
                    <a:pt x="81" y="9"/>
                    <a:pt x="84" y="17"/>
                    <a:pt x="87" y="26"/>
                  </a:cubicBezTo>
                  <a:cubicBezTo>
                    <a:pt x="72" y="6"/>
                    <a:pt x="53" y="0"/>
                    <a:pt x="31" y="3"/>
                  </a:cubicBezTo>
                  <a:cubicBezTo>
                    <a:pt x="27" y="3"/>
                    <a:pt x="20" y="8"/>
                    <a:pt x="20" y="12"/>
                  </a:cubicBezTo>
                  <a:cubicBezTo>
                    <a:pt x="19" y="28"/>
                    <a:pt x="20" y="44"/>
                    <a:pt x="20" y="60"/>
                  </a:cubicBezTo>
                  <a:cubicBezTo>
                    <a:pt x="48" y="65"/>
                    <a:pt x="57" y="62"/>
                    <a:pt x="65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5" name="Freeform 51">
              <a:extLst>
                <a:ext uri="{FF2B5EF4-FFF2-40B4-BE49-F238E27FC236}">
                  <a16:creationId xmlns:a16="http://schemas.microsoft.com/office/drawing/2014/main" id="{276EEE87-5668-4EA9-95B6-42201DE52B1D}"/>
                </a:ext>
              </a:extLst>
            </p:cNvPr>
            <p:cNvSpPr>
              <a:spLocks/>
            </p:cNvSpPr>
            <p:nvPr/>
          </p:nvSpPr>
          <p:spPr bwMode="auto">
            <a:xfrm>
              <a:off x="8337551" y="4681538"/>
              <a:ext cx="263525" cy="446088"/>
            </a:xfrm>
            <a:custGeom>
              <a:avLst/>
              <a:gdLst>
                <a:gd name="T0" fmla="*/ 66 w 80"/>
                <a:gd name="T1" fmla="*/ 0 h 135"/>
                <a:gd name="T2" fmla="*/ 80 w 80"/>
                <a:gd name="T3" fmla="*/ 0 h 135"/>
                <a:gd name="T4" fmla="*/ 64 w 80"/>
                <a:gd name="T5" fmla="*/ 53 h 135"/>
                <a:gd name="T6" fmla="*/ 38 w 80"/>
                <a:gd name="T7" fmla="*/ 135 h 135"/>
                <a:gd name="T8" fmla="*/ 28 w 80"/>
                <a:gd name="T9" fmla="*/ 101 h 135"/>
                <a:gd name="T10" fmla="*/ 8 w 80"/>
                <a:gd name="T11" fmla="*/ 20 h 135"/>
                <a:gd name="T12" fmla="*/ 0 w 80"/>
                <a:gd name="T13" fmla="*/ 0 h 135"/>
                <a:gd name="T14" fmla="*/ 22 w 80"/>
                <a:gd name="T15" fmla="*/ 0 h 135"/>
                <a:gd name="T16" fmla="*/ 20 w 80"/>
                <a:gd name="T17" fmla="*/ 15 h 135"/>
                <a:gd name="T18" fmla="*/ 42 w 80"/>
                <a:gd name="T19" fmla="*/ 105 h 135"/>
                <a:gd name="T20" fmla="*/ 46 w 80"/>
                <a:gd name="T21" fmla="*/ 94 h 135"/>
                <a:gd name="T22" fmla="*/ 67 w 80"/>
                <a:gd name="T23" fmla="*/ 19 h 135"/>
                <a:gd name="T24" fmla="*/ 66 w 80"/>
                <a:gd name="T25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0" h="135">
                  <a:moveTo>
                    <a:pt x="66" y="0"/>
                  </a:moveTo>
                  <a:cubicBezTo>
                    <a:pt x="70" y="0"/>
                    <a:pt x="77" y="0"/>
                    <a:pt x="80" y="0"/>
                  </a:cubicBezTo>
                  <a:cubicBezTo>
                    <a:pt x="75" y="17"/>
                    <a:pt x="69" y="35"/>
                    <a:pt x="64" y="53"/>
                  </a:cubicBezTo>
                  <a:cubicBezTo>
                    <a:pt x="56" y="80"/>
                    <a:pt x="49" y="107"/>
                    <a:pt x="38" y="135"/>
                  </a:cubicBezTo>
                  <a:cubicBezTo>
                    <a:pt x="35" y="123"/>
                    <a:pt x="31" y="112"/>
                    <a:pt x="28" y="101"/>
                  </a:cubicBezTo>
                  <a:cubicBezTo>
                    <a:pt x="22" y="74"/>
                    <a:pt x="15" y="47"/>
                    <a:pt x="8" y="20"/>
                  </a:cubicBezTo>
                  <a:cubicBezTo>
                    <a:pt x="7" y="13"/>
                    <a:pt x="3" y="7"/>
                    <a:pt x="0" y="0"/>
                  </a:cubicBezTo>
                  <a:cubicBezTo>
                    <a:pt x="7" y="0"/>
                    <a:pt x="16" y="0"/>
                    <a:pt x="22" y="0"/>
                  </a:cubicBezTo>
                  <a:cubicBezTo>
                    <a:pt x="22" y="5"/>
                    <a:pt x="19" y="11"/>
                    <a:pt x="20" y="15"/>
                  </a:cubicBezTo>
                  <a:cubicBezTo>
                    <a:pt x="27" y="44"/>
                    <a:pt x="34" y="73"/>
                    <a:pt x="42" y="105"/>
                  </a:cubicBezTo>
                  <a:cubicBezTo>
                    <a:pt x="44" y="99"/>
                    <a:pt x="46" y="97"/>
                    <a:pt x="46" y="94"/>
                  </a:cubicBezTo>
                  <a:cubicBezTo>
                    <a:pt x="53" y="69"/>
                    <a:pt x="61" y="44"/>
                    <a:pt x="67" y="19"/>
                  </a:cubicBezTo>
                  <a:cubicBezTo>
                    <a:pt x="68" y="14"/>
                    <a:pt x="66" y="7"/>
                    <a:pt x="6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6" name="Freeform 52">
              <a:extLst>
                <a:ext uri="{FF2B5EF4-FFF2-40B4-BE49-F238E27FC236}">
                  <a16:creationId xmlns:a16="http://schemas.microsoft.com/office/drawing/2014/main" id="{0B922195-2E26-4E7B-9DCD-7FA1FF30EAC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38751" y="4681538"/>
              <a:ext cx="260350" cy="452438"/>
            </a:xfrm>
            <a:custGeom>
              <a:avLst/>
              <a:gdLst>
                <a:gd name="T0" fmla="*/ 0 w 79"/>
                <a:gd name="T1" fmla="*/ 0 h 137"/>
                <a:gd name="T2" fmla="*/ 22 w 79"/>
                <a:gd name="T3" fmla="*/ 0 h 137"/>
                <a:gd name="T4" fmla="*/ 17 w 79"/>
                <a:gd name="T5" fmla="*/ 18 h 137"/>
                <a:gd name="T6" fmla="*/ 17 w 79"/>
                <a:gd name="T7" fmla="*/ 103 h 137"/>
                <a:gd name="T8" fmla="*/ 40 w 79"/>
                <a:gd name="T9" fmla="*/ 132 h 137"/>
                <a:gd name="T10" fmla="*/ 71 w 79"/>
                <a:gd name="T11" fmla="*/ 106 h 137"/>
                <a:gd name="T12" fmla="*/ 71 w 79"/>
                <a:gd name="T13" fmla="*/ 12 h 137"/>
                <a:gd name="T14" fmla="*/ 64 w 79"/>
                <a:gd name="T15" fmla="*/ 0 h 137"/>
                <a:gd name="T16" fmla="*/ 79 w 79"/>
                <a:gd name="T17" fmla="*/ 0 h 137"/>
                <a:gd name="T18" fmla="*/ 74 w 79"/>
                <a:gd name="T19" fmla="*/ 22 h 137"/>
                <a:gd name="T20" fmla="*/ 74 w 79"/>
                <a:gd name="T21" fmla="*/ 103 h 137"/>
                <a:gd name="T22" fmla="*/ 39 w 79"/>
                <a:gd name="T23" fmla="*/ 137 h 137"/>
                <a:gd name="T24" fmla="*/ 5 w 79"/>
                <a:gd name="T25" fmla="*/ 103 h 137"/>
                <a:gd name="T26" fmla="*/ 4 w 79"/>
                <a:gd name="T27" fmla="*/ 19 h 137"/>
                <a:gd name="T28" fmla="*/ 0 w 79"/>
                <a:gd name="T29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" h="137">
                  <a:moveTo>
                    <a:pt x="0" y="0"/>
                  </a:moveTo>
                  <a:cubicBezTo>
                    <a:pt x="7" y="0"/>
                    <a:pt x="15" y="0"/>
                    <a:pt x="22" y="0"/>
                  </a:cubicBezTo>
                  <a:cubicBezTo>
                    <a:pt x="20" y="6"/>
                    <a:pt x="17" y="12"/>
                    <a:pt x="17" y="18"/>
                  </a:cubicBezTo>
                  <a:cubicBezTo>
                    <a:pt x="16" y="47"/>
                    <a:pt x="16" y="75"/>
                    <a:pt x="17" y="103"/>
                  </a:cubicBezTo>
                  <a:cubicBezTo>
                    <a:pt x="17" y="122"/>
                    <a:pt x="24" y="131"/>
                    <a:pt x="40" y="132"/>
                  </a:cubicBezTo>
                  <a:cubicBezTo>
                    <a:pt x="55" y="133"/>
                    <a:pt x="70" y="122"/>
                    <a:pt x="71" y="106"/>
                  </a:cubicBezTo>
                  <a:cubicBezTo>
                    <a:pt x="72" y="75"/>
                    <a:pt x="71" y="43"/>
                    <a:pt x="71" y="12"/>
                  </a:cubicBezTo>
                  <a:cubicBezTo>
                    <a:pt x="71" y="8"/>
                    <a:pt x="66" y="4"/>
                    <a:pt x="64" y="0"/>
                  </a:cubicBezTo>
                  <a:cubicBezTo>
                    <a:pt x="69" y="0"/>
                    <a:pt x="75" y="0"/>
                    <a:pt x="79" y="0"/>
                  </a:cubicBezTo>
                  <a:cubicBezTo>
                    <a:pt x="78" y="7"/>
                    <a:pt x="74" y="15"/>
                    <a:pt x="74" y="22"/>
                  </a:cubicBezTo>
                  <a:cubicBezTo>
                    <a:pt x="74" y="49"/>
                    <a:pt x="74" y="76"/>
                    <a:pt x="74" y="103"/>
                  </a:cubicBezTo>
                  <a:cubicBezTo>
                    <a:pt x="74" y="124"/>
                    <a:pt x="59" y="137"/>
                    <a:pt x="39" y="137"/>
                  </a:cubicBezTo>
                  <a:cubicBezTo>
                    <a:pt x="17" y="137"/>
                    <a:pt x="5" y="126"/>
                    <a:pt x="5" y="103"/>
                  </a:cubicBezTo>
                  <a:cubicBezTo>
                    <a:pt x="5" y="75"/>
                    <a:pt x="5" y="47"/>
                    <a:pt x="4" y="19"/>
                  </a:cubicBezTo>
                  <a:cubicBezTo>
                    <a:pt x="4" y="13"/>
                    <a:pt x="1" y="7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7" name="Freeform 53">
              <a:extLst>
                <a:ext uri="{FF2B5EF4-FFF2-40B4-BE49-F238E27FC236}">
                  <a16:creationId xmlns:a16="http://schemas.microsoft.com/office/drawing/2014/main" id="{96EE90F5-1DA2-4460-B7A8-FB46DED843D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2376" y="4681538"/>
              <a:ext cx="288925" cy="442913"/>
            </a:xfrm>
            <a:custGeom>
              <a:avLst/>
              <a:gdLst>
                <a:gd name="T0" fmla="*/ 88 w 88"/>
                <a:gd name="T1" fmla="*/ 27 h 134"/>
                <a:gd name="T2" fmla="*/ 50 w 88"/>
                <a:gd name="T3" fmla="*/ 6 h 134"/>
                <a:gd name="T4" fmla="*/ 50 w 88"/>
                <a:gd name="T5" fmla="*/ 89 h 134"/>
                <a:gd name="T6" fmla="*/ 51 w 88"/>
                <a:gd name="T7" fmla="*/ 118 h 134"/>
                <a:gd name="T8" fmla="*/ 57 w 88"/>
                <a:gd name="T9" fmla="*/ 134 h 134"/>
                <a:gd name="T10" fmla="*/ 31 w 88"/>
                <a:gd name="T11" fmla="*/ 134 h 134"/>
                <a:gd name="T12" fmla="*/ 38 w 88"/>
                <a:gd name="T13" fmla="*/ 115 h 134"/>
                <a:gd name="T14" fmla="*/ 38 w 88"/>
                <a:gd name="T15" fmla="*/ 20 h 134"/>
                <a:gd name="T16" fmla="*/ 33 w 88"/>
                <a:gd name="T17" fmla="*/ 6 h 134"/>
                <a:gd name="T18" fmla="*/ 12 w 88"/>
                <a:gd name="T19" fmla="*/ 13 h 134"/>
                <a:gd name="T20" fmla="*/ 0 w 88"/>
                <a:gd name="T21" fmla="*/ 28 h 134"/>
                <a:gd name="T22" fmla="*/ 7 w 88"/>
                <a:gd name="T23" fmla="*/ 0 h 134"/>
                <a:gd name="T24" fmla="*/ 82 w 88"/>
                <a:gd name="T25" fmla="*/ 0 h 134"/>
                <a:gd name="T26" fmla="*/ 88 w 88"/>
                <a:gd name="T27" fmla="*/ 27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8" h="134">
                  <a:moveTo>
                    <a:pt x="88" y="27"/>
                  </a:moveTo>
                  <a:cubicBezTo>
                    <a:pt x="73" y="3"/>
                    <a:pt x="73" y="3"/>
                    <a:pt x="50" y="6"/>
                  </a:cubicBezTo>
                  <a:cubicBezTo>
                    <a:pt x="50" y="34"/>
                    <a:pt x="50" y="61"/>
                    <a:pt x="50" y="89"/>
                  </a:cubicBezTo>
                  <a:cubicBezTo>
                    <a:pt x="50" y="99"/>
                    <a:pt x="50" y="108"/>
                    <a:pt x="51" y="118"/>
                  </a:cubicBezTo>
                  <a:cubicBezTo>
                    <a:pt x="51" y="123"/>
                    <a:pt x="55" y="129"/>
                    <a:pt x="57" y="134"/>
                  </a:cubicBezTo>
                  <a:cubicBezTo>
                    <a:pt x="50" y="134"/>
                    <a:pt x="39" y="134"/>
                    <a:pt x="31" y="134"/>
                  </a:cubicBezTo>
                  <a:cubicBezTo>
                    <a:pt x="33" y="129"/>
                    <a:pt x="38" y="122"/>
                    <a:pt x="38" y="115"/>
                  </a:cubicBezTo>
                  <a:cubicBezTo>
                    <a:pt x="39" y="84"/>
                    <a:pt x="39" y="52"/>
                    <a:pt x="38" y="20"/>
                  </a:cubicBezTo>
                  <a:cubicBezTo>
                    <a:pt x="38" y="15"/>
                    <a:pt x="34" y="5"/>
                    <a:pt x="33" y="6"/>
                  </a:cubicBezTo>
                  <a:cubicBezTo>
                    <a:pt x="25" y="6"/>
                    <a:pt x="17" y="9"/>
                    <a:pt x="12" y="13"/>
                  </a:cubicBezTo>
                  <a:cubicBezTo>
                    <a:pt x="7" y="16"/>
                    <a:pt x="6" y="23"/>
                    <a:pt x="0" y="28"/>
                  </a:cubicBezTo>
                  <a:cubicBezTo>
                    <a:pt x="2" y="19"/>
                    <a:pt x="4" y="10"/>
                    <a:pt x="7" y="0"/>
                  </a:cubicBezTo>
                  <a:cubicBezTo>
                    <a:pt x="32" y="0"/>
                    <a:pt x="56" y="0"/>
                    <a:pt x="82" y="0"/>
                  </a:cubicBezTo>
                  <a:cubicBezTo>
                    <a:pt x="84" y="9"/>
                    <a:pt x="86" y="18"/>
                    <a:pt x="88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8" name="Freeform 54">
              <a:extLst>
                <a:ext uri="{FF2B5EF4-FFF2-40B4-BE49-F238E27FC236}">
                  <a16:creationId xmlns:a16="http://schemas.microsoft.com/office/drawing/2014/main" id="{70D56813-FD04-4071-AF22-9EF6C8C796F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77501" y="4681538"/>
              <a:ext cx="274638" cy="446088"/>
            </a:xfrm>
            <a:custGeom>
              <a:avLst/>
              <a:gdLst>
                <a:gd name="T0" fmla="*/ 62 w 83"/>
                <a:gd name="T1" fmla="*/ 135 h 135"/>
                <a:gd name="T2" fmla="*/ 28 w 83"/>
                <a:gd name="T3" fmla="*/ 135 h 135"/>
                <a:gd name="T4" fmla="*/ 36 w 83"/>
                <a:gd name="T5" fmla="*/ 115 h 135"/>
                <a:gd name="T6" fmla="*/ 0 w 83"/>
                <a:gd name="T7" fmla="*/ 0 h 135"/>
                <a:gd name="T8" fmla="*/ 21 w 83"/>
                <a:gd name="T9" fmla="*/ 0 h 135"/>
                <a:gd name="T10" fmla="*/ 43 w 83"/>
                <a:gd name="T11" fmla="*/ 71 h 135"/>
                <a:gd name="T12" fmla="*/ 63 w 83"/>
                <a:gd name="T13" fmla="*/ 0 h 135"/>
                <a:gd name="T14" fmla="*/ 83 w 83"/>
                <a:gd name="T15" fmla="*/ 0 h 135"/>
                <a:gd name="T16" fmla="*/ 62 w 83"/>
                <a:gd name="T17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" h="135">
                  <a:moveTo>
                    <a:pt x="62" y="135"/>
                  </a:moveTo>
                  <a:cubicBezTo>
                    <a:pt x="47" y="135"/>
                    <a:pt x="36" y="135"/>
                    <a:pt x="28" y="135"/>
                  </a:cubicBezTo>
                  <a:cubicBezTo>
                    <a:pt x="31" y="129"/>
                    <a:pt x="35" y="122"/>
                    <a:pt x="36" y="115"/>
                  </a:cubicBezTo>
                  <a:cubicBezTo>
                    <a:pt x="37" y="86"/>
                    <a:pt x="17" y="24"/>
                    <a:pt x="0" y="0"/>
                  </a:cubicBezTo>
                  <a:cubicBezTo>
                    <a:pt x="8" y="0"/>
                    <a:pt x="17" y="0"/>
                    <a:pt x="21" y="0"/>
                  </a:cubicBezTo>
                  <a:cubicBezTo>
                    <a:pt x="20" y="27"/>
                    <a:pt x="35" y="48"/>
                    <a:pt x="43" y="71"/>
                  </a:cubicBezTo>
                  <a:cubicBezTo>
                    <a:pt x="51" y="48"/>
                    <a:pt x="69" y="28"/>
                    <a:pt x="63" y="0"/>
                  </a:cubicBezTo>
                  <a:cubicBezTo>
                    <a:pt x="68" y="0"/>
                    <a:pt x="76" y="0"/>
                    <a:pt x="83" y="0"/>
                  </a:cubicBezTo>
                  <a:cubicBezTo>
                    <a:pt x="51" y="35"/>
                    <a:pt x="34" y="124"/>
                    <a:pt x="62" y="1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9" name="Freeform 55">
              <a:extLst>
                <a:ext uri="{FF2B5EF4-FFF2-40B4-BE49-F238E27FC236}">
                  <a16:creationId xmlns:a16="http://schemas.microsoft.com/office/drawing/2014/main" id="{DF437BF9-DBCB-46E5-BB98-E2EAFD632607}"/>
                </a:ext>
              </a:extLst>
            </p:cNvPr>
            <p:cNvSpPr>
              <a:spLocks/>
            </p:cNvSpPr>
            <p:nvPr/>
          </p:nvSpPr>
          <p:spPr bwMode="auto">
            <a:xfrm>
              <a:off x="9809163" y="4681538"/>
              <a:ext cx="203200" cy="442913"/>
            </a:xfrm>
            <a:custGeom>
              <a:avLst/>
              <a:gdLst>
                <a:gd name="T0" fmla="*/ 0 w 62"/>
                <a:gd name="T1" fmla="*/ 132 h 134"/>
                <a:gd name="T2" fmla="*/ 10 w 62"/>
                <a:gd name="T3" fmla="*/ 132 h 134"/>
                <a:gd name="T4" fmla="*/ 23 w 62"/>
                <a:gd name="T5" fmla="*/ 119 h 134"/>
                <a:gd name="T6" fmla="*/ 23 w 62"/>
                <a:gd name="T7" fmla="*/ 18 h 134"/>
                <a:gd name="T8" fmla="*/ 8 w 62"/>
                <a:gd name="T9" fmla="*/ 2 h 134"/>
                <a:gd name="T10" fmla="*/ 0 w 62"/>
                <a:gd name="T11" fmla="*/ 0 h 134"/>
                <a:gd name="T12" fmla="*/ 58 w 62"/>
                <a:gd name="T13" fmla="*/ 0 h 134"/>
                <a:gd name="T14" fmla="*/ 58 w 62"/>
                <a:gd name="T15" fmla="*/ 2 h 134"/>
                <a:gd name="T16" fmla="*/ 52 w 62"/>
                <a:gd name="T17" fmla="*/ 2 h 134"/>
                <a:gd name="T18" fmla="*/ 34 w 62"/>
                <a:gd name="T19" fmla="*/ 22 h 134"/>
                <a:gd name="T20" fmla="*/ 34 w 62"/>
                <a:gd name="T21" fmla="*/ 104 h 134"/>
                <a:gd name="T22" fmla="*/ 62 w 62"/>
                <a:gd name="T23" fmla="*/ 134 h 134"/>
                <a:gd name="T24" fmla="*/ 0 w 62"/>
                <a:gd name="T25" fmla="*/ 134 h 134"/>
                <a:gd name="T26" fmla="*/ 0 w 62"/>
                <a:gd name="T27" fmla="*/ 132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2" h="134">
                  <a:moveTo>
                    <a:pt x="0" y="132"/>
                  </a:moveTo>
                  <a:cubicBezTo>
                    <a:pt x="3" y="132"/>
                    <a:pt x="7" y="132"/>
                    <a:pt x="10" y="132"/>
                  </a:cubicBezTo>
                  <a:cubicBezTo>
                    <a:pt x="20" y="133"/>
                    <a:pt x="23" y="128"/>
                    <a:pt x="23" y="119"/>
                  </a:cubicBezTo>
                  <a:cubicBezTo>
                    <a:pt x="23" y="85"/>
                    <a:pt x="23" y="52"/>
                    <a:pt x="23" y="18"/>
                  </a:cubicBezTo>
                  <a:cubicBezTo>
                    <a:pt x="24" y="7"/>
                    <a:pt x="20" y="1"/>
                    <a:pt x="8" y="2"/>
                  </a:cubicBezTo>
                  <a:cubicBezTo>
                    <a:pt x="5" y="3"/>
                    <a:pt x="2" y="2"/>
                    <a:pt x="0" y="0"/>
                  </a:cubicBezTo>
                  <a:cubicBezTo>
                    <a:pt x="19" y="0"/>
                    <a:pt x="38" y="0"/>
                    <a:pt x="58" y="0"/>
                  </a:cubicBezTo>
                  <a:cubicBezTo>
                    <a:pt x="58" y="1"/>
                    <a:pt x="58" y="1"/>
                    <a:pt x="58" y="2"/>
                  </a:cubicBezTo>
                  <a:cubicBezTo>
                    <a:pt x="56" y="2"/>
                    <a:pt x="54" y="3"/>
                    <a:pt x="52" y="2"/>
                  </a:cubicBezTo>
                  <a:cubicBezTo>
                    <a:pt x="37" y="0"/>
                    <a:pt x="34" y="8"/>
                    <a:pt x="34" y="22"/>
                  </a:cubicBezTo>
                  <a:cubicBezTo>
                    <a:pt x="35" y="49"/>
                    <a:pt x="34" y="77"/>
                    <a:pt x="34" y="104"/>
                  </a:cubicBezTo>
                  <a:cubicBezTo>
                    <a:pt x="34" y="130"/>
                    <a:pt x="34" y="130"/>
                    <a:pt x="62" y="134"/>
                  </a:cubicBezTo>
                  <a:cubicBezTo>
                    <a:pt x="38" y="134"/>
                    <a:pt x="19" y="134"/>
                    <a:pt x="0" y="134"/>
                  </a:cubicBezTo>
                  <a:cubicBezTo>
                    <a:pt x="0" y="134"/>
                    <a:pt x="0" y="133"/>
                    <a:pt x="0" y="1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0" name="Freeform 56">
              <a:extLst>
                <a:ext uri="{FF2B5EF4-FFF2-40B4-BE49-F238E27FC236}">
                  <a16:creationId xmlns:a16="http://schemas.microsoft.com/office/drawing/2014/main" id="{7E6C5C00-A69F-4DE9-9142-4384877CCEE7}"/>
                </a:ext>
              </a:extLst>
            </p:cNvPr>
            <p:cNvSpPr>
              <a:spLocks/>
            </p:cNvSpPr>
            <p:nvPr/>
          </p:nvSpPr>
          <p:spPr bwMode="auto">
            <a:xfrm>
              <a:off x="8024813" y="4681538"/>
              <a:ext cx="184150" cy="446088"/>
            </a:xfrm>
            <a:custGeom>
              <a:avLst/>
              <a:gdLst>
                <a:gd name="T0" fmla="*/ 56 w 56"/>
                <a:gd name="T1" fmla="*/ 135 h 135"/>
                <a:gd name="T2" fmla="*/ 0 w 56"/>
                <a:gd name="T3" fmla="*/ 135 h 135"/>
                <a:gd name="T4" fmla="*/ 2 w 56"/>
                <a:gd name="T5" fmla="*/ 132 h 135"/>
                <a:gd name="T6" fmla="*/ 24 w 56"/>
                <a:gd name="T7" fmla="*/ 110 h 135"/>
                <a:gd name="T8" fmla="*/ 24 w 56"/>
                <a:gd name="T9" fmla="*/ 27 h 135"/>
                <a:gd name="T10" fmla="*/ 1 w 56"/>
                <a:gd name="T11" fmla="*/ 0 h 135"/>
                <a:gd name="T12" fmla="*/ 28 w 56"/>
                <a:gd name="T13" fmla="*/ 0 h 135"/>
                <a:gd name="T14" fmla="*/ 56 w 56"/>
                <a:gd name="T15" fmla="*/ 0 h 135"/>
                <a:gd name="T16" fmla="*/ 35 w 56"/>
                <a:gd name="T17" fmla="*/ 27 h 135"/>
                <a:gd name="T18" fmla="*/ 35 w 56"/>
                <a:gd name="T19" fmla="*/ 109 h 135"/>
                <a:gd name="T20" fmla="*/ 56 w 56"/>
                <a:gd name="T21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6" h="135">
                  <a:moveTo>
                    <a:pt x="56" y="135"/>
                  </a:moveTo>
                  <a:cubicBezTo>
                    <a:pt x="37" y="135"/>
                    <a:pt x="19" y="135"/>
                    <a:pt x="0" y="135"/>
                  </a:cubicBezTo>
                  <a:cubicBezTo>
                    <a:pt x="1" y="133"/>
                    <a:pt x="2" y="132"/>
                    <a:pt x="2" y="132"/>
                  </a:cubicBezTo>
                  <a:cubicBezTo>
                    <a:pt x="24" y="133"/>
                    <a:pt x="24" y="133"/>
                    <a:pt x="24" y="110"/>
                  </a:cubicBezTo>
                  <a:cubicBezTo>
                    <a:pt x="24" y="82"/>
                    <a:pt x="24" y="55"/>
                    <a:pt x="24" y="27"/>
                  </a:cubicBezTo>
                  <a:cubicBezTo>
                    <a:pt x="24" y="4"/>
                    <a:pt x="24" y="4"/>
                    <a:pt x="1" y="0"/>
                  </a:cubicBezTo>
                  <a:cubicBezTo>
                    <a:pt x="10" y="0"/>
                    <a:pt x="19" y="0"/>
                    <a:pt x="28" y="0"/>
                  </a:cubicBezTo>
                  <a:cubicBezTo>
                    <a:pt x="37" y="0"/>
                    <a:pt x="47" y="0"/>
                    <a:pt x="56" y="0"/>
                  </a:cubicBezTo>
                  <a:cubicBezTo>
                    <a:pt x="35" y="5"/>
                    <a:pt x="35" y="5"/>
                    <a:pt x="35" y="27"/>
                  </a:cubicBezTo>
                  <a:cubicBezTo>
                    <a:pt x="35" y="54"/>
                    <a:pt x="35" y="82"/>
                    <a:pt x="35" y="109"/>
                  </a:cubicBezTo>
                  <a:cubicBezTo>
                    <a:pt x="35" y="131"/>
                    <a:pt x="35" y="131"/>
                    <a:pt x="56" y="1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1" name="Freeform 57">
              <a:extLst>
                <a:ext uri="{FF2B5EF4-FFF2-40B4-BE49-F238E27FC236}">
                  <a16:creationId xmlns:a16="http://schemas.microsoft.com/office/drawing/2014/main" id="{C48C9043-B703-4E71-86C4-BA3F3057E4F8}"/>
                </a:ext>
              </a:extLst>
            </p:cNvPr>
            <p:cNvSpPr>
              <a:spLocks/>
            </p:cNvSpPr>
            <p:nvPr/>
          </p:nvSpPr>
          <p:spPr bwMode="auto">
            <a:xfrm>
              <a:off x="9659938" y="3159125"/>
              <a:ext cx="95250" cy="339725"/>
            </a:xfrm>
            <a:custGeom>
              <a:avLst/>
              <a:gdLst>
                <a:gd name="T0" fmla="*/ 29 w 29"/>
                <a:gd name="T1" fmla="*/ 0 h 103"/>
                <a:gd name="T2" fmla="*/ 25 w 29"/>
                <a:gd name="T3" fmla="*/ 47 h 103"/>
                <a:gd name="T4" fmla="*/ 23 w 29"/>
                <a:gd name="T5" fmla="*/ 82 h 103"/>
                <a:gd name="T6" fmla="*/ 0 w 29"/>
                <a:gd name="T7" fmla="*/ 100 h 103"/>
                <a:gd name="T8" fmla="*/ 29 w 29"/>
                <a:gd name="T9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03">
                  <a:moveTo>
                    <a:pt x="29" y="0"/>
                  </a:moveTo>
                  <a:cubicBezTo>
                    <a:pt x="27" y="18"/>
                    <a:pt x="26" y="32"/>
                    <a:pt x="25" y="47"/>
                  </a:cubicBezTo>
                  <a:cubicBezTo>
                    <a:pt x="24" y="59"/>
                    <a:pt x="23" y="71"/>
                    <a:pt x="23" y="82"/>
                  </a:cubicBezTo>
                  <a:cubicBezTo>
                    <a:pt x="22" y="101"/>
                    <a:pt x="21" y="103"/>
                    <a:pt x="0" y="100"/>
                  </a:cubicBezTo>
                  <a:cubicBezTo>
                    <a:pt x="0" y="65"/>
                    <a:pt x="0" y="30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2" name="Freeform 58">
              <a:extLst>
                <a:ext uri="{FF2B5EF4-FFF2-40B4-BE49-F238E27FC236}">
                  <a16:creationId xmlns:a16="http://schemas.microsoft.com/office/drawing/2014/main" id="{2F737486-67FE-41BF-BD65-1145F1E9AE78}"/>
                </a:ext>
              </a:extLst>
            </p:cNvPr>
            <p:cNvSpPr>
              <a:spLocks/>
            </p:cNvSpPr>
            <p:nvPr/>
          </p:nvSpPr>
          <p:spPr bwMode="auto">
            <a:xfrm>
              <a:off x="9972676" y="2571750"/>
              <a:ext cx="136525" cy="184150"/>
            </a:xfrm>
            <a:custGeom>
              <a:avLst/>
              <a:gdLst>
                <a:gd name="T0" fmla="*/ 0 w 41"/>
                <a:gd name="T1" fmla="*/ 56 h 56"/>
                <a:gd name="T2" fmla="*/ 0 w 41"/>
                <a:gd name="T3" fmla="*/ 18 h 56"/>
                <a:gd name="T4" fmla="*/ 20 w 41"/>
                <a:gd name="T5" fmla="*/ 9 h 56"/>
                <a:gd name="T6" fmla="*/ 41 w 41"/>
                <a:gd name="T7" fmla="*/ 31 h 56"/>
                <a:gd name="T8" fmla="*/ 18 w 41"/>
                <a:gd name="T9" fmla="*/ 49 h 56"/>
                <a:gd name="T10" fmla="*/ 0 w 41"/>
                <a:gd name="T11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56">
                  <a:moveTo>
                    <a:pt x="0" y="56"/>
                  </a:moveTo>
                  <a:cubicBezTo>
                    <a:pt x="0" y="42"/>
                    <a:pt x="0" y="30"/>
                    <a:pt x="0" y="18"/>
                  </a:cubicBezTo>
                  <a:cubicBezTo>
                    <a:pt x="1" y="4"/>
                    <a:pt x="9" y="0"/>
                    <a:pt x="20" y="9"/>
                  </a:cubicBezTo>
                  <a:cubicBezTo>
                    <a:pt x="28" y="15"/>
                    <a:pt x="34" y="24"/>
                    <a:pt x="41" y="31"/>
                  </a:cubicBezTo>
                  <a:cubicBezTo>
                    <a:pt x="33" y="37"/>
                    <a:pt x="26" y="44"/>
                    <a:pt x="18" y="49"/>
                  </a:cubicBezTo>
                  <a:cubicBezTo>
                    <a:pt x="13" y="52"/>
                    <a:pt x="7" y="53"/>
                    <a:pt x="0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3" name="Freeform 59">
              <a:extLst>
                <a:ext uri="{FF2B5EF4-FFF2-40B4-BE49-F238E27FC236}">
                  <a16:creationId xmlns:a16="http://schemas.microsoft.com/office/drawing/2014/main" id="{64C81C86-701B-4078-9603-9DFCFD8607A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93863" y="2446338"/>
              <a:ext cx="2151063" cy="2154238"/>
            </a:xfrm>
            <a:custGeom>
              <a:avLst/>
              <a:gdLst>
                <a:gd name="T0" fmla="*/ 328 w 652"/>
                <a:gd name="T1" fmla="*/ 1 h 653"/>
                <a:gd name="T2" fmla="*/ 323 w 652"/>
                <a:gd name="T3" fmla="*/ 652 h 653"/>
                <a:gd name="T4" fmla="*/ 349 w 652"/>
                <a:gd name="T5" fmla="*/ 237 h 653"/>
                <a:gd name="T6" fmla="*/ 304 w 652"/>
                <a:gd name="T7" fmla="*/ 430 h 653"/>
                <a:gd name="T8" fmla="*/ 316 w 652"/>
                <a:gd name="T9" fmla="*/ 630 h 653"/>
                <a:gd name="T10" fmla="*/ 345 w 652"/>
                <a:gd name="T11" fmla="*/ 21 h 653"/>
                <a:gd name="T12" fmla="*/ 335 w 652"/>
                <a:gd name="T13" fmla="*/ 106 h 653"/>
                <a:gd name="T14" fmla="*/ 500 w 652"/>
                <a:gd name="T15" fmla="*/ 112 h 653"/>
                <a:gd name="T16" fmla="*/ 551 w 652"/>
                <a:gd name="T17" fmla="*/ 133 h 653"/>
                <a:gd name="T18" fmla="*/ 382 w 652"/>
                <a:gd name="T19" fmla="*/ 161 h 653"/>
                <a:gd name="T20" fmla="*/ 354 w 652"/>
                <a:gd name="T21" fmla="*/ 222 h 653"/>
                <a:gd name="T22" fmla="*/ 417 w 652"/>
                <a:gd name="T23" fmla="*/ 173 h 653"/>
                <a:gd name="T24" fmla="*/ 547 w 652"/>
                <a:gd name="T25" fmla="*/ 201 h 653"/>
                <a:gd name="T26" fmla="*/ 411 w 652"/>
                <a:gd name="T27" fmla="*/ 263 h 653"/>
                <a:gd name="T28" fmla="*/ 49 w 652"/>
                <a:gd name="T29" fmla="*/ 459 h 653"/>
                <a:gd name="T30" fmla="*/ 103 w 652"/>
                <a:gd name="T31" fmla="*/ 419 h 653"/>
                <a:gd name="T32" fmla="*/ 230 w 652"/>
                <a:gd name="T33" fmla="*/ 425 h 653"/>
                <a:gd name="T34" fmla="*/ 266 w 652"/>
                <a:gd name="T35" fmla="*/ 390 h 653"/>
                <a:gd name="T36" fmla="*/ 302 w 652"/>
                <a:gd name="T37" fmla="*/ 243 h 653"/>
                <a:gd name="T38" fmla="*/ 252 w 652"/>
                <a:gd name="T39" fmla="*/ 302 h 653"/>
                <a:gd name="T40" fmla="*/ 199 w 652"/>
                <a:gd name="T41" fmla="*/ 396 h 653"/>
                <a:gd name="T42" fmla="*/ 53 w 652"/>
                <a:gd name="T43" fmla="*/ 329 h 653"/>
                <a:gd name="T44" fmla="*/ 170 w 652"/>
                <a:gd name="T45" fmla="*/ 150 h 653"/>
                <a:gd name="T46" fmla="*/ 243 w 652"/>
                <a:gd name="T47" fmla="*/ 227 h 653"/>
                <a:gd name="T48" fmla="*/ 285 w 652"/>
                <a:gd name="T49" fmla="*/ 200 h 653"/>
                <a:gd name="T50" fmla="*/ 288 w 652"/>
                <a:gd name="T51" fmla="*/ 161 h 653"/>
                <a:gd name="T52" fmla="*/ 262 w 652"/>
                <a:gd name="T53" fmla="*/ 130 h 653"/>
                <a:gd name="T54" fmla="*/ 321 w 652"/>
                <a:gd name="T55" fmla="*/ 19 h 653"/>
                <a:gd name="T56" fmla="*/ 49 w 652"/>
                <a:gd name="T57" fmla="*/ 459 h 653"/>
                <a:gd name="T58" fmla="*/ 301 w 652"/>
                <a:gd name="T59" fmla="*/ 626 h 653"/>
                <a:gd name="T60" fmla="*/ 266 w 652"/>
                <a:gd name="T61" fmla="*/ 478 h 653"/>
                <a:gd name="T62" fmla="*/ 226 w 652"/>
                <a:gd name="T63" fmla="*/ 469 h 653"/>
                <a:gd name="T64" fmla="*/ 101 w 652"/>
                <a:gd name="T65" fmla="*/ 303 h 653"/>
                <a:gd name="T66" fmla="*/ 166 w 652"/>
                <a:gd name="T67" fmla="*/ 349 h 653"/>
                <a:gd name="T68" fmla="*/ 199 w 652"/>
                <a:gd name="T69" fmla="*/ 306 h 653"/>
                <a:gd name="T70" fmla="*/ 101 w 652"/>
                <a:gd name="T71" fmla="*/ 303 h 653"/>
                <a:gd name="T72" fmla="*/ 143 w 652"/>
                <a:gd name="T73" fmla="*/ 208 h 653"/>
                <a:gd name="T74" fmla="*/ 95 w 652"/>
                <a:gd name="T75" fmla="*/ 243 h 653"/>
                <a:gd name="T76" fmla="*/ 191 w 652"/>
                <a:gd name="T77" fmla="*/ 252 h 653"/>
                <a:gd name="T78" fmla="*/ 494 w 652"/>
                <a:gd name="T79" fmla="*/ 216 h 6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52" h="653">
                  <a:moveTo>
                    <a:pt x="1" y="325"/>
                  </a:moveTo>
                  <a:cubicBezTo>
                    <a:pt x="0" y="145"/>
                    <a:pt x="153" y="0"/>
                    <a:pt x="328" y="1"/>
                  </a:cubicBezTo>
                  <a:cubicBezTo>
                    <a:pt x="503" y="3"/>
                    <a:pt x="652" y="149"/>
                    <a:pt x="651" y="327"/>
                  </a:cubicBezTo>
                  <a:cubicBezTo>
                    <a:pt x="650" y="505"/>
                    <a:pt x="506" y="653"/>
                    <a:pt x="323" y="652"/>
                  </a:cubicBezTo>
                  <a:cubicBezTo>
                    <a:pt x="140" y="650"/>
                    <a:pt x="0" y="500"/>
                    <a:pt x="1" y="325"/>
                  </a:cubicBezTo>
                  <a:close/>
                  <a:moveTo>
                    <a:pt x="349" y="237"/>
                  </a:moveTo>
                  <a:cubicBezTo>
                    <a:pt x="341" y="264"/>
                    <a:pt x="333" y="287"/>
                    <a:pt x="326" y="311"/>
                  </a:cubicBezTo>
                  <a:cubicBezTo>
                    <a:pt x="315" y="350"/>
                    <a:pt x="302" y="388"/>
                    <a:pt x="304" y="430"/>
                  </a:cubicBezTo>
                  <a:cubicBezTo>
                    <a:pt x="307" y="483"/>
                    <a:pt x="309" y="536"/>
                    <a:pt x="320" y="589"/>
                  </a:cubicBezTo>
                  <a:cubicBezTo>
                    <a:pt x="323" y="603"/>
                    <a:pt x="329" y="617"/>
                    <a:pt x="316" y="630"/>
                  </a:cubicBezTo>
                  <a:cubicBezTo>
                    <a:pt x="465" y="636"/>
                    <a:pt x="613" y="527"/>
                    <a:pt x="628" y="357"/>
                  </a:cubicBezTo>
                  <a:cubicBezTo>
                    <a:pt x="646" y="156"/>
                    <a:pt x="489" y="26"/>
                    <a:pt x="345" y="21"/>
                  </a:cubicBezTo>
                  <a:cubicBezTo>
                    <a:pt x="345" y="28"/>
                    <a:pt x="346" y="35"/>
                    <a:pt x="345" y="42"/>
                  </a:cubicBezTo>
                  <a:cubicBezTo>
                    <a:pt x="342" y="63"/>
                    <a:pt x="338" y="85"/>
                    <a:pt x="335" y="106"/>
                  </a:cubicBezTo>
                  <a:cubicBezTo>
                    <a:pt x="333" y="118"/>
                    <a:pt x="339" y="125"/>
                    <a:pt x="350" y="122"/>
                  </a:cubicBezTo>
                  <a:cubicBezTo>
                    <a:pt x="399" y="108"/>
                    <a:pt x="450" y="113"/>
                    <a:pt x="500" y="112"/>
                  </a:cubicBezTo>
                  <a:cubicBezTo>
                    <a:pt x="515" y="111"/>
                    <a:pt x="530" y="119"/>
                    <a:pt x="544" y="124"/>
                  </a:cubicBezTo>
                  <a:cubicBezTo>
                    <a:pt x="547" y="125"/>
                    <a:pt x="550" y="129"/>
                    <a:pt x="551" y="133"/>
                  </a:cubicBezTo>
                  <a:cubicBezTo>
                    <a:pt x="555" y="151"/>
                    <a:pt x="548" y="160"/>
                    <a:pt x="529" y="161"/>
                  </a:cubicBezTo>
                  <a:cubicBezTo>
                    <a:pt x="480" y="161"/>
                    <a:pt x="431" y="160"/>
                    <a:pt x="382" y="161"/>
                  </a:cubicBezTo>
                  <a:cubicBezTo>
                    <a:pt x="369" y="161"/>
                    <a:pt x="354" y="164"/>
                    <a:pt x="345" y="171"/>
                  </a:cubicBezTo>
                  <a:cubicBezTo>
                    <a:pt x="332" y="180"/>
                    <a:pt x="339" y="211"/>
                    <a:pt x="354" y="222"/>
                  </a:cubicBezTo>
                  <a:cubicBezTo>
                    <a:pt x="355" y="220"/>
                    <a:pt x="356" y="218"/>
                    <a:pt x="357" y="216"/>
                  </a:cubicBezTo>
                  <a:cubicBezTo>
                    <a:pt x="368" y="190"/>
                    <a:pt x="385" y="172"/>
                    <a:pt x="417" y="173"/>
                  </a:cubicBezTo>
                  <a:cubicBezTo>
                    <a:pt x="451" y="174"/>
                    <a:pt x="486" y="174"/>
                    <a:pt x="521" y="176"/>
                  </a:cubicBezTo>
                  <a:cubicBezTo>
                    <a:pt x="535" y="177"/>
                    <a:pt x="545" y="188"/>
                    <a:pt x="547" y="201"/>
                  </a:cubicBezTo>
                  <a:cubicBezTo>
                    <a:pt x="553" y="234"/>
                    <a:pt x="539" y="253"/>
                    <a:pt x="506" y="256"/>
                  </a:cubicBezTo>
                  <a:cubicBezTo>
                    <a:pt x="474" y="259"/>
                    <a:pt x="442" y="261"/>
                    <a:pt x="411" y="263"/>
                  </a:cubicBezTo>
                  <a:cubicBezTo>
                    <a:pt x="387" y="264"/>
                    <a:pt x="368" y="256"/>
                    <a:pt x="349" y="237"/>
                  </a:cubicBezTo>
                  <a:close/>
                  <a:moveTo>
                    <a:pt x="49" y="459"/>
                  </a:moveTo>
                  <a:cubicBezTo>
                    <a:pt x="57" y="449"/>
                    <a:pt x="62" y="442"/>
                    <a:pt x="67" y="435"/>
                  </a:cubicBezTo>
                  <a:cubicBezTo>
                    <a:pt x="76" y="422"/>
                    <a:pt x="87" y="416"/>
                    <a:pt x="103" y="419"/>
                  </a:cubicBezTo>
                  <a:cubicBezTo>
                    <a:pt x="117" y="421"/>
                    <a:pt x="132" y="422"/>
                    <a:pt x="146" y="422"/>
                  </a:cubicBezTo>
                  <a:cubicBezTo>
                    <a:pt x="174" y="423"/>
                    <a:pt x="202" y="423"/>
                    <a:pt x="230" y="425"/>
                  </a:cubicBezTo>
                  <a:cubicBezTo>
                    <a:pt x="263" y="426"/>
                    <a:pt x="265" y="425"/>
                    <a:pt x="266" y="393"/>
                  </a:cubicBezTo>
                  <a:cubicBezTo>
                    <a:pt x="266" y="392"/>
                    <a:pt x="266" y="391"/>
                    <a:pt x="266" y="390"/>
                  </a:cubicBezTo>
                  <a:cubicBezTo>
                    <a:pt x="270" y="344"/>
                    <a:pt x="278" y="300"/>
                    <a:pt x="298" y="259"/>
                  </a:cubicBezTo>
                  <a:cubicBezTo>
                    <a:pt x="301" y="254"/>
                    <a:pt x="301" y="248"/>
                    <a:pt x="302" y="243"/>
                  </a:cubicBezTo>
                  <a:cubicBezTo>
                    <a:pt x="300" y="242"/>
                    <a:pt x="299" y="241"/>
                    <a:pt x="297" y="240"/>
                  </a:cubicBezTo>
                  <a:cubicBezTo>
                    <a:pt x="281" y="261"/>
                    <a:pt x="266" y="281"/>
                    <a:pt x="252" y="302"/>
                  </a:cubicBezTo>
                  <a:cubicBezTo>
                    <a:pt x="247" y="309"/>
                    <a:pt x="245" y="320"/>
                    <a:pt x="246" y="329"/>
                  </a:cubicBezTo>
                  <a:cubicBezTo>
                    <a:pt x="249" y="362"/>
                    <a:pt x="232" y="390"/>
                    <a:pt x="199" y="396"/>
                  </a:cubicBezTo>
                  <a:cubicBezTo>
                    <a:pt x="167" y="402"/>
                    <a:pt x="135" y="404"/>
                    <a:pt x="102" y="392"/>
                  </a:cubicBezTo>
                  <a:cubicBezTo>
                    <a:pt x="72" y="380"/>
                    <a:pt x="56" y="360"/>
                    <a:pt x="53" y="329"/>
                  </a:cubicBezTo>
                  <a:cubicBezTo>
                    <a:pt x="51" y="303"/>
                    <a:pt x="51" y="277"/>
                    <a:pt x="50" y="251"/>
                  </a:cubicBezTo>
                  <a:cubicBezTo>
                    <a:pt x="50" y="191"/>
                    <a:pt x="111" y="139"/>
                    <a:pt x="170" y="150"/>
                  </a:cubicBezTo>
                  <a:cubicBezTo>
                    <a:pt x="203" y="157"/>
                    <a:pt x="233" y="168"/>
                    <a:pt x="239" y="208"/>
                  </a:cubicBezTo>
                  <a:cubicBezTo>
                    <a:pt x="240" y="214"/>
                    <a:pt x="241" y="221"/>
                    <a:pt x="243" y="227"/>
                  </a:cubicBezTo>
                  <a:cubicBezTo>
                    <a:pt x="244" y="231"/>
                    <a:pt x="246" y="234"/>
                    <a:pt x="247" y="237"/>
                  </a:cubicBezTo>
                  <a:cubicBezTo>
                    <a:pt x="261" y="223"/>
                    <a:pt x="275" y="213"/>
                    <a:pt x="285" y="200"/>
                  </a:cubicBezTo>
                  <a:cubicBezTo>
                    <a:pt x="292" y="191"/>
                    <a:pt x="296" y="179"/>
                    <a:pt x="299" y="168"/>
                  </a:cubicBezTo>
                  <a:cubicBezTo>
                    <a:pt x="301" y="160"/>
                    <a:pt x="296" y="155"/>
                    <a:pt x="288" y="161"/>
                  </a:cubicBezTo>
                  <a:cubicBezTo>
                    <a:pt x="276" y="170"/>
                    <a:pt x="264" y="175"/>
                    <a:pt x="251" y="167"/>
                  </a:cubicBezTo>
                  <a:cubicBezTo>
                    <a:pt x="243" y="162"/>
                    <a:pt x="251" y="145"/>
                    <a:pt x="262" y="130"/>
                  </a:cubicBezTo>
                  <a:cubicBezTo>
                    <a:pt x="277" y="108"/>
                    <a:pt x="291" y="86"/>
                    <a:pt x="304" y="63"/>
                  </a:cubicBezTo>
                  <a:cubicBezTo>
                    <a:pt x="311" y="50"/>
                    <a:pt x="315" y="35"/>
                    <a:pt x="321" y="19"/>
                  </a:cubicBezTo>
                  <a:cubicBezTo>
                    <a:pt x="212" y="25"/>
                    <a:pt x="125" y="71"/>
                    <a:pt x="67" y="164"/>
                  </a:cubicBezTo>
                  <a:cubicBezTo>
                    <a:pt x="8" y="257"/>
                    <a:pt x="4" y="355"/>
                    <a:pt x="49" y="459"/>
                  </a:cubicBezTo>
                  <a:close/>
                  <a:moveTo>
                    <a:pt x="62" y="477"/>
                  </a:moveTo>
                  <a:cubicBezTo>
                    <a:pt x="97" y="556"/>
                    <a:pt x="244" y="647"/>
                    <a:pt x="301" y="626"/>
                  </a:cubicBezTo>
                  <a:cubicBezTo>
                    <a:pt x="285" y="613"/>
                    <a:pt x="277" y="597"/>
                    <a:pt x="275" y="577"/>
                  </a:cubicBezTo>
                  <a:cubicBezTo>
                    <a:pt x="272" y="544"/>
                    <a:pt x="269" y="511"/>
                    <a:pt x="266" y="478"/>
                  </a:cubicBezTo>
                  <a:cubicBezTo>
                    <a:pt x="266" y="468"/>
                    <a:pt x="265" y="462"/>
                    <a:pt x="253" y="466"/>
                  </a:cubicBezTo>
                  <a:cubicBezTo>
                    <a:pt x="244" y="468"/>
                    <a:pt x="235" y="469"/>
                    <a:pt x="226" y="469"/>
                  </a:cubicBezTo>
                  <a:cubicBezTo>
                    <a:pt x="172" y="472"/>
                    <a:pt x="118" y="475"/>
                    <a:pt x="62" y="477"/>
                  </a:cubicBezTo>
                  <a:close/>
                  <a:moveTo>
                    <a:pt x="101" y="303"/>
                  </a:moveTo>
                  <a:cubicBezTo>
                    <a:pt x="101" y="307"/>
                    <a:pt x="101" y="310"/>
                    <a:pt x="101" y="313"/>
                  </a:cubicBezTo>
                  <a:cubicBezTo>
                    <a:pt x="111" y="344"/>
                    <a:pt x="130" y="355"/>
                    <a:pt x="166" y="349"/>
                  </a:cubicBezTo>
                  <a:cubicBezTo>
                    <a:pt x="175" y="348"/>
                    <a:pt x="183" y="346"/>
                    <a:pt x="190" y="342"/>
                  </a:cubicBezTo>
                  <a:cubicBezTo>
                    <a:pt x="206" y="334"/>
                    <a:pt x="201" y="318"/>
                    <a:pt x="199" y="306"/>
                  </a:cubicBezTo>
                  <a:cubicBezTo>
                    <a:pt x="198" y="302"/>
                    <a:pt x="186" y="296"/>
                    <a:pt x="179" y="296"/>
                  </a:cubicBezTo>
                  <a:cubicBezTo>
                    <a:pt x="153" y="297"/>
                    <a:pt x="128" y="301"/>
                    <a:pt x="101" y="303"/>
                  </a:cubicBezTo>
                  <a:close/>
                  <a:moveTo>
                    <a:pt x="191" y="252"/>
                  </a:moveTo>
                  <a:cubicBezTo>
                    <a:pt x="189" y="212"/>
                    <a:pt x="180" y="207"/>
                    <a:pt x="143" y="208"/>
                  </a:cubicBezTo>
                  <a:cubicBezTo>
                    <a:pt x="141" y="208"/>
                    <a:pt x="139" y="208"/>
                    <a:pt x="137" y="209"/>
                  </a:cubicBezTo>
                  <a:cubicBezTo>
                    <a:pt x="116" y="212"/>
                    <a:pt x="99" y="226"/>
                    <a:pt x="95" y="243"/>
                  </a:cubicBezTo>
                  <a:cubicBezTo>
                    <a:pt x="94" y="251"/>
                    <a:pt x="92" y="262"/>
                    <a:pt x="106" y="261"/>
                  </a:cubicBezTo>
                  <a:cubicBezTo>
                    <a:pt x="134" y="258"/>
                    <a:pt x="162" y="255"/>
                    <a:pt x="191" y="252"/>
                  </a:cubicBezTo>
                  <a:close/>
                  <a:moveTo>
                    <a:pt x="403" y="219"/>
                  </a:moveTo>
                  <a:cubicBezTo>
                    <a:pt x="433" y="226"/>
                    <a:pt x="464" y="216"/>
                    <a:pt x="494" y="216"/>
                  </a:cubicBezTo>
                  <a:cubicBezTo>
                    <a:pt x="464" y="210"/>
                    <a:pt x="433" y="211"/>
                    <a:pt x="403" y="2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4" name="Freeform 60">
              <a:extLst>
                <a:ext uri="{FF2B5EF4-FFF2-40B4-BE49-F238E27FC236}">
                  <a16:creationId xmlns:a16="http://schemas.microsoft.com/office/drawing/2014/main" id="{610AF8D1-F9D6-4957-8A80-F4CABAEA020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79526" y="3052763"/>
              <a:ext cx="395288" cy="357188"/>
            </a:xfrm>
            <a:custGeom>
              <a:avLst/>
              <a:gdLst>
                <a:gd name="T0" fmla="*/ 0 w 120"/>
                <a:gd name="T1" fmla="*/ 90 h 108"/>
                <a:gd name="T2" fmla="*/ 5 w 120"/>
                <a:gd name="T3" fmla="*/ 35 h 108"/>
                <a:gd name="T4" fmla="*/ 53 w 120"/>
                <a:gd name="T5" fmla="*/ 7 h 108"/>
                <a:gd name="T6" fmla="*/ 98 w 120"/>
                <a:gd name="T7" fmla="*/ 17 h 108"/>
                <a:gd name="T8" fmla="*/ 119 w 120"/>
                <a:gd name="T9" fmla="*/ 43 h 108"/>
                <a:gd name="T10" fmla="*/ 116 w 120"/>
                <a:gd name="T11" fmla="*/ 89 h 108"/>
                <a:gd name="T12" fmla="*/ 92 w 120"/>
                <a:gd name="T13" fmla="*/ 106 h 108"/>
                <a:gd name="T14" fmla="*/ 42 w 120"/>
                <a:gd name="T15" fmla="*/ 96 h 108"/>
                <a:gd name="T16" fmla="*/ 0 w 120"/>
                <a:gd name="T17" fmla="*/ 90 h 108"/>
                <a:gd name="T18" fmla="*/ 97 w 120"/>
                <a:gd name="T19" fmla="*/ 76 h 108"/>
                <a:gd name="T20" fmla="*/ 69 w 120"/>
                <a:gd name="T21" fmla="*/ 37 h 108"/>
                <a:gd name="T22" fmla="*/ 39 w 120"/>
                <a:gd name="T23" fmla="*/ 33 h 108"/>
                <a:gd name="T24" fmla="*/ 23 w 120"/>
                <a:gd name="T25" fmla="*/ 41 h 108"/>
                <a:gd name="T26" fmla="*/ 30 w 120"/>
                <a:gd name="T27" fmla="*/ 64 h 108"/>
                <a:gd name="T28" fmla="*/ 97 w 120"/>
                <a:gd name="T29" fmla="*/ 76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0" h="108">
                  <a:moveTo>
                    <a:pt x="0" y="90"/>
                  </a:moveTo>
                  <a:cubicBezTo>
                    <a:pt x="2" y="69"/>
                    <a:pt x="2" y="52"/>
                    <a:pt x="5" y="35"/>
                  </a:cubicBezTo>
                  <a:cubicBezTo>
                    <a:pt x="10" y="10"/>
                    <a:pt x="28" y="0"/>
                    <a:pt x="53" y="7"/>
                  </a:cubicBezTo>
                  <a:cubicBezTo>
                    <a:pt x="68" y="10"/>
                    <a:pt x="83" y="13"/>
                    <a:pt x="98" y="17"/>
                  </a:cubicBezTo>
                  <a:cubicBezTo>
                    <a:pt x="111" y="20"/>
                    <a:pt x="120" y="29"/>
                    <a:pt x="119" y="43"/>
                  </a:cubicBezTo>
                  <a:cubicBezTo>
                    <a:pt x="118" y="59"/>
                    <a:pt x="116" y="74"/>
                    <a:pt x="116" y="89"/>
                  </a:cubicBezTo>
                  <a:cubicBezTo>
                    <a:pt x="115" y="106"/>
                    <a:pt x="104" y="108"/>
                    <a:pt x="92" y="106"/>
                  </a:cubicBezTo>
                  <a:cubicBezTo>
                    <a:pt x="75" y="103"/>
                    <a:pt x="59" y="99"/>
                    <a:pt x="42" y="96"/>
                  </a:cubicBezTo>
                  <a:cubicBezTo>
                    <a:pt x="28" y="94"/>
                    <a:pt x="15" y="92"/>
                    <a:pt x="0" y="90"/>
                  </a:cubicBezTo>
                  <a:close/>
                  <a:moveTo>
                    <a:pt x="97" y="76"/>
                  </a:moveTo>
                  <a:cubicBezTo>
                    <a:pt x="100" y="44"/>
                    <a:pt x="96" y="39"/>
                    <a:pt x="69" y="37"/>
                  </a:cubicBezTo>
                  <a:cubicBezTo>
                    <a:pt x="59" y="36"/>
                    <a:pt x="49" y="35"/>
                    <a:pt x="39" y="33"/>
                  </a:cubicBezTo>
                  <a:cubicBezTo>
                    <a:pt x="30" y="30"/>
                    <a:pt x="24" y="31"/>
                    <a:pt x="23" y="41"/>
                  </a:cubicBezTo>
                  <a:cubicBezTo>
                    <a:pt x="21" y="49"/>
                    <a:pt x="13" y="61"/>
                    <a:pt x="30" y="64"/>
                  </a:cubicBezTo>
                  <a:cubicBezTo>
                    <a:pt x="52" y="69"/>
                    <a:pt x="74" y="72"/>
                    <a:pt x="97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5" name="Freeform 61">
              <a:extLst>
                <a:ext uri="{FF2B5EF4-FFF2-40B4-BE49-F238E27FC236}">
                  <a16:creationId xmlns:a16="http://schemas.microsoft.com/office/drawing/2014/main" id="{5922493F-08AF-4327-844C-28BD91FE411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89163" y="4586288"/>
              <a:ext cx="382588" cy="385763"/>
            </a:xfrm>
            <a:custGeom>
              <a:avLst/>
              <a:gdLst>
                <a:gd name="T0" fmla="*/ 23 w 116"/>
                <a:gd name="T1" fmla="*/ 62 h 117"/>
                <a:gd name="T2" fmla="*/ 44 w 116"/>
                <a:gd name="T3" fmla="*/ 7 h 117"/>
                <a:gd name="T4" fmla="*/ 100 w 116"/>
                <a:gd name="T5" fmla="*/ 21 h 117"/>
                <a:gd name="T6" fmla="*/ 105 w 116"/>
                <a:gd name="T7" fmla="*/ 33 h 117"/>
                <a:gd name="T8" fmla="*/ 44 w 116"/>
                <a:gd name="T9" fmla="*/ 114 h 117"/>
                <a:gd name="T10" fmla="*/ 18 w 116"/>
                <a:gd name="T11" fmla="*/ 104 h 117"/>
                <a:gd name="T12" fmla="*/ 23 w 116"/>
                <a:gd name="T13" fmla="*/ 62 h 117"/>
                <a:gd name="T14" fmla="*/ 72 w 116"/>
                <a:gd name="T15" fmla="*/ 55 h 117"/>
                <a:gd name="T16" fmla="*/ 80 w 116"/>
                <a:gd name="T17" fmla="*/ 46 h 117"/>
                <a:gd name="T18" fmla="*/ 58 w 116"/>
                <a:gd name="T19" fmla="*/ 29 h 117"/>
                <a:gd name="T20" fmla="*/ 47 w 116"/>
                <a:gd name="T21" fmla="*/ 39 h 117"/>
                <a:gd name="T22" fmla="*/ 72 w 116"/>
                <a:gd name="T23" fmla="*/ 55 h 117"/>
                <a:gd name="T24" fmla="*/ 26 w 116"/>
                <a:gd name="T25" fmla="*/ 70 h 117"/>
                <a:gd name="T26" fmla="*/ 53 w 116"/>
                <a:gd name="T27" fmla="*/ 93 h 117"/>
                <a:gd name="T28" fmla="*/ 70 w 116"/>
                <a:gd name="T29" fmla="*/ 84 h 117"/>
                <a:gd name="T30" fmla="*/ 26 w 116"/>
                <a:gd name="T31" fmla="*/ 7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6" h="117">
                  <a:moveTo>
                    <a:pt x="23" y="62"/>
                  </a:moveTo>
                  <a:cubicBezTo>
                    <a:pt x="17" y="38"/>
                    <a:pt x="25" y="17"/>
                    <a:pt x="44" y="7"/>
                  </a:cubicBezTo>
                  <a:cubicBezTo>
                    <a:pt x="58" y="0"/>
                    <a:pt x="89" y="8"/>
                    <a:pt x="100" y="21"/>
                  </a:cubicBezTo>
                  <a:cubicBezTo>
                    <a:pt x="102" y="24"/>
                    <a:pt x="104" y="29"/>
                    <a:pt x="105" y="33"/>
                  </a:cubicBezTo>
                  <a:cubicBezTo>
                    <a:pt x="116" y="74"/>
                    <a:pt x="84" y="117"/>
                    <a:pt x="44" y="114"/>
                  </a:cubicBezTo>
                  <a:cubicBezTo>
                    <a:pt x="35" y="113"/>
                    <a:pt x="26" y="110"/>
                    <a:pt x="18" y="104"/>
                  </a:cubicBezTo>
                  <a:cubicBezTo>
                    <a:pt x="0" y="91"/>
                    <a:pt x="2" y="73"/>
                    <a:pt x="23" y="62"/>
                  </a:cubicBezTo>
                  <a:close/>
                  <a:moveTo>
                    <a:pt x="72" y="55"/>
                  </a:moveTo>
                  <a:cubicBezTo>
                    <a:pt x="74" y="53"/>
                    <a:pt x="77" y="49"/>
                    <a:pt x="80" y="46"/>
                  </a:cubicBezTo>
                  <a:cubicBezTo>
                    <a:pt x="73" y="40"/>
                    <a:pt x="66" y="33"/>
                    <a:pt x="58" y="29"/>
                  </a:cubicBezTo>
                  <a:cubicBezTo>
                    <a:pt x="57" y="28"/>
                    <a:pt x="47" y="35"/>
                    <a:pt x="47" y="39"/>
                  </a:cubicBezTo>
                  <a:cubicBezTo>
                    <a:pt x="48" y="52"/>
                    <a:pt x="58" y="53"/>
                    <a:pt x="72" y="55"/>
                  </a:cubicBezTo>
                  <a:close/>
                  <a:moveTo>
                    <a:pt x="26" y="70"/>
                  </a:moveTo>
                  <a:cubicBezTo>
                    <a:pt x="33" y="85"/>
                    <a:pt x="41" y="92"/>
                    <a:pt x="53" y="93"/>
                  </a:cubicBezTo>
                  <a:cubicBezTo>
                    <a:pt x="57" y="93"/>
                    <a:pt x="62" y="88"/>
                    <a:pt x="70" y="84"/>
                  </a:cubicBezTo>
                  <a:cubicBezTo>
                    <a:pt x="53" y="79"/>
                    <a:pt x="42" y="75"/>
                    <a:pt x="26" y="7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6" name="Freeform 62">
              <a:extLst>
                <a:ext uri="{FF2B5EF4-FFF2-40B4-BE49-F238E27FC236}">
                  <a16:creationId xmlns:a16="http://schemas.microsoft.com/office/drawing/2014/main" id="{7828D538-7CD2-4617-9914-0ECA6576CCC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40026" y="4649788"/>
              <a:ext cx="333375" cy="388938"/>
            </a:xfrm>
            <a:custGeom>
              <a:avLst/>
              <a:gdLst>
                <a:gd name="T0" fmla="*/ 0 w 101"/>
                <a:gd name="T1" fmla="*/ 56 h 118"/>
                <a:gd name="T2" fmla="*/ 58 w 101"/>
                <a:gd name="T3" fmla="*/ 0 h 118"/>
                <a:gd name="T4" fmla="*/ 84 w 101"/>
                <a:gd name="T5" fmla="*/ 14 h 118"/>
                <a:gd name="T6" fmla="*/ 99 w 101"/>
                <a:gd name="T7" fmla="*/ 75 h 118"/>
                <a:gd name="T8" fmla="*/ 68 w 101"/>
                <a:gd name="T9" fmla="*/ 113 h 118"/>
                <a:gd name="T10" fmla="*/ 17 w 101"/>
                <a:gd name="T11" fmla="*/ 94 h 118"/>
                <a:gd name="T12" fmla="*/ 0 w 101"/>
                <a:gd name="T13" fmla="*/ 56 h 118"/>
                <a:gd name="T14" fmla="*/ 31 w 101"/>
                <a:gd name="T15" fmla="*/ 52 h 118"/>
                <a:gd name="T16" fmla="*/ 42 w 101"/>
                <a:gd name="T17" fmla="*/ 80 h 118"/>
                <a:gd name="T18" fmla="*/ 60 w 101"/>
                <a:gd name="T19" fmla="*/ 89 h 118"/>
                <a:gd name="T20" fmla="*/ 72 w 101"/>
                <a:gd name="T21" fmla="*/ 71 h 118"/>
                <a:gd name="T22" fmla="*/ 68 w 101"/>
                <a:gd name="T23" fmla="*/ 46 h 118"/>
                <a:gd name="T24" fmla="*/ 46 w 101"/>
                <a:gd name="T25" fmla="*/ 24 h 118"/>
                <a:gd name="T26" fmla="*/ 31 w 101"/>
                <a:gd name="T27" fmla="*/ 52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1" h="118">
                  <a:moveTo>
                    <a:pt x="0" y="56"/>
                  </a:moveTo>
                  <a:cubicBezTo>
                    <a:pt x="3" y="20"/>
                    <a:pt x="24" y="0"/>
                    <a:pt x="58" y="0"/>
                  </a:cubicBezTo>
                  <a:cubicBezTo>
                    <a:pt x="69" y="0"/>
                    <a:pt x="78" y="5"/>
                    <a:pt x="84" y="14"/>
                  </a:cubicBezTo>
                  <a:cubicBezTo>
                    <a:pt x="95" y="33"/>
                    <a:pt x="101" y="53"/>
                    <a:pt x="99" y="75"/>
                  </a:cubicBezTo>
                  <a:cubicBezTo>
                    <a:pt x="97" y="94"/>
                    <a:pt x="84" y="109"/>
                    <a:pt x="68" y="113"/>
                  </a:cubicBezTo>
                  <a:cubicBezTo>
                    <a:pt x="49" y="118"/>
                    <a:pt x="26" y="110"/>
                    <a:pt x="17" y="94"/>
                  </a:cubicBezTo>
                  <a:cubicBezTo>
                    <a:pt x="10" y="82"/>
                    <a:pt x="6" y="68"/>
                    <a:pt x="0" y="56"/>
                  </a:cubicBezTo>
                  <a:close/>
                  <a:moveTo>
                    <a:pt x="31" y="52"/>
                  </a:moveTo>
                  <a:cubicBezTo>
                    <a:pt x="34" y="60"/>
                    <a:pt x="37" y="71"/>
                    <a:pt x="42" y="80"/>
                  </a:cubicBezTo>
                  <a:cubicBezTo>
                    <a:pt x="45" y="85"/>
                    <a:pt x="56" y="91"/>
                    <a:pt x="60" y="89"/>
                  </a:cubicBezTo>
                  <a:cubicBezTo>
                    <a:pt x="65" y="86"/>
                    <a:pt x="71" y="78"/>
                    <a:pt x="72" y="71"/>
                  </a:cubicBezTo>
                  <a:cubicBezTo>
                    <a:pt x="73" y="63"/>
                    <a:pt x="70" y="54"/>
                    <a:pt x="68" y="46"/>
                  </a:cubicBezTo>
                  <a:cubicBezTo>
                    <a:pt x="67" y="33"/>
                    <a:pt x="59" y="24"/>
                    <a:pt x="46" y="24"/>
                  </a:cubicBezTo>
                  <a:cubicBezTo>
                    <a:pt x="31" y="25"/>
                    <a:pt x="35" y="39"/>
                    <a:pt x="31" y="5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7" name="Freeform 63">
              <a:extLst>
                <a:ext uri="{FF2B5EF4-FFF2-40B4-BE49-F238E27FC236}">
                  <a16:creationId xmlns:a16="http://schemas.microsoft.com/office/drawing/2014/main" id="{09F0AB54-B4C4-407C-8E39-7AE4B555DAAE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4051" y="4451350"/>
              <a:ext cx="388938" cy="412750"/>
            </a:xfrm>
            <a:custGeom>
              <a:avLst/>
              <a:gdLst>
                <a:gd name="T0" fmla="*/ 42 w 118"/>
                <a:gd name="T1" fmla="*/ 54 h 125"/>
                <a:gd name="T2" fmla="*/ 51 w 118"/>
                <a:gd name="T3" fmla="*/ 49 h 125"/>
                <a:gd name="T4" fmla="*/ 101 w 118"/>
                <a:gd name="T5" fmla="*/ 48 h 125"/>
                <a:gd name="T6" fmla="*/ 99 w 118"/>
                <a:gd name="T7" fmla="*/ 108 h 125"/>
                <a:gd name="T8" fmla="*/ 50 w 118"/>
                <a:gd name="T9" fmla="*/ 122 h 125"/>
                <a:gd name="T10" fmla="*/ 39 w 118"/>
                <a:gd name="T11" fmla="*/ 108 h 125"/>
                <a:gd name="T12" fmla="*/ 55 w 118"/>
                <a:gd name="T13" fmla="*/ 98 h 125"/>
                <a:gd name="T14" fmla="*/ 84 w 118"/>
                <a:gd name="T15" fmla="*/ 71 h 125"/>
                <a:gd name="T16" fmla="*/ 75 w 118"/>
                <a:gd name="T17" fmla="*/ 60 h 125"/>
                <a:gd name="T18" fmla="*/ 57 w 118"/>
                <a:gd name="T19" fmla="*/ 66 h 125"/>
                <a:gd name="T20" fmla="*/ 12 w 118"/>
                <a:gd name="T21" fmla="*/ 59 h 125"/>
                <a:gd name="T22" fmla="*/ 9 w 118"/>
                <a:gd name="T23" fmla="*/ 49 h 125"/>
                <a:gd name="T24" fmla="*/ 1 w 118"/>
                <a:gd name="T25" fmla="*/ 33 h 125"/>
                <a:gd name="T26" fmla="*/ 17 w 118"/>
                <a:gd name="T27" fmla="*/ 23 h 125"/>
                <a:gd name="T28" fmla="*/ 54 w 118"/>
                <a:gd name="T29" fmla="*/ 2 h 125"/>
                <a:gd name="T30" fmla="*/ 70 w 118"/>
                <a:gd name="T31" fmla="*/ 3 h 125"/>
                <a:gd name="T32" fmla="*/ 67 w 118"/>
                <a:gd name="T33" fmla="*/ 20 h 125"/>
                <a:gd name="T34" fmla="*/ 48 w 118"/>
                <a:gd name="T35" fmla="*/ 32 h 125"/>
                <a:gd name="T36" fmla="*/ 42 w 118"/>
                <a:gd name="T37" fmla="*/ 54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8" h="125">
                  <a:moveTo>
                    <a:pt x="42" y="54"/>
                  </a:moveTo>
                  <a:cubicBezTo>
                    <a:pt x="46" y="52"/>
                    <a:pt x="49" y="51"/>
                    <a:pt x="51" y="49"/>
                  </a:cubicBezTo>
                  <a:cubicBezTo>
                    <a:pt x="67" y="36"/>
                    <a:pt x="92" y="34"/>
                    <a:pt x="101" y="48"/>
                  </a:cubicBezTo>
                  <a:cubicBezTo>
                    <a:pt x="118" y="73"/>
                    <a:pt x="118" y="91"/>
                    <a:pt x="99" y="108"/>
                  </a:cubicBezTo>
                  <a:cubicBezTo>
                    <a:pt x="85" y="120"/>
                    <a:pt x="68" y="125"/>
                    <a:pt x="50" y="122"/>
                  </a:cubicBezTo>
                  <a:cubicBezTo>
                    <a:pt x="44" y="120"/>
                    <a:pt x="35" y="118"/>
                    <a:pt x="39" y="108"/>
                  </a:cubicBezTo>
                  <a:cubicBezTo>
                    <a:pt x="42" y="101"/>
                    <a:pt x="44" y="95"/>
                    <a:pt x="55" y="98"/>
                  </a:cubicBezTo>
                  <a:cubicBezTo>
                    <a:pt x="79" y="104"/>
                    <a:pt x="90" y="94"/>
                    <a:pt x="84" y="71"/>
                  </a:cubicBezTo>
                  <a:cubicBezTo>
                    <a:pt x="83" y="67"/>
                    <a:pt x="78" y="60"/>
                    <a:pt x="75" y="60"/>
                  </a:cubicBezTo>
                  <a:cubicBezTo>
                    <a:pt x="69" y="60"/>
                    <a:pt x="60" y="62"/>
                    <a:pt x="57" y="66"/>
                  </a:cubicBezTo>
                  <a:cubicBezTo>
                    <a:pt x="37" y="95"/>
                    <a:pt x="25" y="87"/>
                    <a:pt x="12" y="59"/>
                  </a:cubicBezTo>
                  <a:cubicBezTo>
                    <a:pt x="11" y="55"/>
                    <a:pt x="10" y="52"/>
                    <a:pt x="9" y="49"/>
                  </a:cubicBezTo>
                  <a:cubicBezTo>
                    <a:pt x="6" y="43"/>
                    <a:pt x="0" y="37"/>
                    <a:pt x="1" y="33"/>
                  </a:cubicBezTo>
                  <a:cubicBezTo>
                    <a:pt x="4" y="29"/>
                    <a:pt x="11" y="27"/>
                    <a:pt x="17" y="23"/>
                  </a:cubicBezTo>
                  <a:cubicBezTo>
                    <a:pt x="29" y="16"/>
                    <a:pt x="41" y="8"/>
                    <a:pt x="54" y="2"/>
                  </a:cubicBezTo>
                  <a:cubicBezTo>
                    <a:pt x="58" y="0"/>
                    <a:pt x="65" y="3"/>
                    <a:pt x="70" y="3"/>
                  </a:cubicBezTo>
                  <a:cubicBezTo>
                    <a:pt x="69" y="9"/>
                    <a:pt x="70" y="17"/>
                    <a:pt x="67" y="20"/>
                  </a:cubicBezTo>
                  <a:cubicBezTo>
                    <a:pt x="62" y="26"/>
                    <a:pt x="55" y="28"/>
                    <a:pt x="48" y="32"/>
                  </a:cubicBezTo>
                  <a:cubicBezTo>
                    <a:pt x="41" y="37"/>
                    <a:pt x="35" y="43"/>
                    <a:pt x="42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8" name="Freeform 64">
              <a:extLst>
                <a:ext uri="{FF2B5EF4-FFF2-40B4-BE49-F238E27FC236}">
                  <a16:creationId xmlns:a16="http://schemas.microsoft.com/office/drawing/2014/main" id="{8EBBC6F4-E505-4979-9BE8-777C9D1441F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33776" y="2419350"/>
              <a:ext cx="449263" cy="436563"/>
            </a:xfrm>
            <a:custGeom>
              <a:avLst/>
              <a:gdLst>
                <a:gd name="T0" fmla="*/ 6 w 136"/>
                <a:gd name="T1" fmla="*/ 68 h 132"/>
                <a:gd name="T2" fmla="*/ 73 w 136"/>
                <a:gd name="T3" fmla="*/ 0 h 132"/>
                <a:gd name="T4" fmla="*/ 120 w 136"/>
                <a:gd name="T5" fmla="*/ 47 h 132"/>
                <a:gd name="T6" fmla="*/ 94 w 136"/>
                <a:gd name="T7" fmla="*/ 91 h 132"/>
                <a:gd name="T8" fmla="*/ 73 w 136"/>
                <a:gd name="T9" fmla="*/ 112 h 132"/>
                <a:gd name="T10" fmla="*/ 73 w 136"/>
                <a:gd name="T11" fmla="*/ 121 h 132"/>
                <a:gd name="T12" fmla="*/ 59 w 136"/>
                <a:gd name="T13" fmla="*/ 132 h 132"/>
                <a:gd name="T14" fmla="*/ 50 w 136"/>
                <a:gd name="T15" fmla="*/ 117 h 132"/>
                <a:gd name="T16" fmla="*/ 59 w 136"/>
                <a:gd name="T17" fmla="*/ 92 h 132"/>
                <a:gd name="T18" fmla="*/ 52 w 136"/>
                <a:gd name="T19" fmla="*/ 71 h 132"/>
                <a:gd name="T20" fmla="*/ 34 w 136"/>
                <a:gd name="T21" fmla="*/ 87 h 132"/>
                <a:gd name="T22" fmla="*/ 28 w 136"/>
                <a:gd name="T23" fmla="*/ 96 h 132"/>
                <a:gd name="T24" fmla="*/ 15 w 136"/>
                <a:gd name="T25" fmla="*/ 92 h 132"/>
                <a:gd name="T26" fmla="*/ 6 w 136"/>
                <a:gd name="T27" fmla="*/ 68 h 132"/>
                <a:gd name="T28" fmla="*/ 87 w 136"/>
                <a:gd name="T29" fmla="*/ 34 h 132"/>
                <a:gd name="T30" fmla="*/ 72 w 136"/>
                <a:gd name="T31" fmla="*/ 55 h 132"/>
                <a:gd name="T32" fmla="*/ 87 w 136"/>
                <a:gd name="T33" fmla="*/ 71 h 132"/>
                <a:gd name="T34" fmla="*/ 101 w 136"/>
                <a:gd name="T35" fmla="*/ 60 h 132"/>
                <a:gd name="T36" fmla="*/ 87 w 136"/>
                <a:gd name="T37" fmla="*/ 34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6" h="132">
                  <a:moveTo>
                    <a:pt x="6" y="68"/>
                  </a:moveTo>
                  <a:cubicBezTo>
                    <a:pt x="41" y="56"/>
                    <a:pt x="62" y="36"/>
                    <a:pt x="73" y="0"/>
                  </a:cubicBezTo>
                  <a:cubicBezTo>
                    <a:pt x="90" y="17"/>
                    <a:pt x="107" y="30"/>
                    <a:pt x="120" y="47"/>
                  </a:cubicBezTo>
                  <a:cubicBezTo>
                    <a:pt x="136" y="67"/>
                    <a:pt x="122" y="91"/>
                    <a:pt x="94" y="91"/>
                  </a:cubicBezTo>
                  <a:cubicBezTo>
                    <a:pt x="76" y="90"/>
                    <a:pt x="73" y="98"/>
                    <a:pt x="73" y="112"/>
                  </a:cubicBezTo>
                  <a:cubicBezTo>
                    <a:pt x="74" y="115"/>
                    <a:pt x="75" y="119"/>
                    <a:pt x="73" y="121"/>
                  </a:cubicBezTo>
                  <a:cubicBezTo>
                    <a:pt x="69" y="125"/>
                    <a:pt x="64" y="129"/>
                    <a:pt x="59" y="132"/>
                  </a:cubicBezTo>
                  <a:cubicBezTo>
                    <a:pt x="56" y="127"/>
                    <a:pt x="49" y="122"/>
                    <a:pt x="50" y="117"/>
                  </a:cubicBezTo>
                  <a:cubicBezTo>
                    <a:pt x="51" y="109"/>
                    <a:pt x="57" y="101"/>
                    <a:pt x="59" y="92"/>
                  </a:cubicBezTo>
                  <a:cubicBezTo>
                    <a:pt x="61" y="84"/>
                    <a:pt x="64" y="72"/>
                    <a:pt x="52" y="71"/>
                  </a:cubicBezTo>
                  <a:cubicBezTo>
                    <a:pt x="46" y="70"/>
                    <a:pt x="39" y="81"/>
                    <a:pt x="34" y="87"/>
                  </a:cubicBezTo>
                  <a:cubicBezTo>
                    <a:pt x="31" y="89"/>
                    <a:pt x="30" y="96"/>
                    <a:pt x="28" y="96"/>
                  </a:cubicBezTo>
                  <a:cubicBezTo>
                    <a:pt x="24" y="97"/>
                    <a:pt x="18" y="95"/>
                    <a:pt x="15" y="92"/>
                  </a:cubicBezTo>
                  <a:cubicBezTo>
                    <a:pt x="9" y="85"/>
                    <a:pt x="0" y="78"/>
                    <a:pt x="6" y="68"/>
                  </a:cubicBezTo>
                  <a:close/>
                  <a:moveTo>
                    <a:pt x="87" y="34"/>
                  </a:moveTo>
                  <a:cubicBezTo>
                    <a:pt x="80" y="43"/>
                    <a:pt x="71" y="50"/>
                    <a:pt x="72" y="55"/>
                  </a:cubicBezTo>
                  <a:cubicBezTo>
                    <a:pt x="73" y="61"/>
                    <a:pt x="81" y="68"/>
                    <a:pt x="87" y="71"/>
                  </a:cubicBezTo>
                  <a:cubicBezTo>
                    <a:pt x="94" y="74"/>
                    <a:pt x="102" y="68"/>
                    <a:pt x="101" y="60"/>
                  </a:cubicBezTo>
                  <a:cubicBezTo>
                    <a:pt x="99" y="52"/>
                    <a:pt x="93" y="45"/>
                    <a:pt x="87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9" name="Freeform 65">
              <a:extLst>
                <a:ext uri="{FF2B5EF4-FFF2-40B4-BE49-F238E27FC236}">
                  <a16:creationId xmlns:a16="http://schemas.microsoft.com/office/drawing/2014/main" id="{D58D79A9-9FF7-49BF-832A-1D13D52ECE64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9201" y="2782888"/>
              <a:ext cx="404813" cy="358775"/>
            </a:xfrm>
            <a:custGeom>
              <a:avLst/>
              <a:gdLst>
                <a:gd name="T0" fmla="*/ 0 w 123"/>
                <a:gd name="T1" fmla="*/ 34 h 109"/>
                <a:gd name="T2" fmla="*/ 33 w 123"/>
                <a:gd name="T3" fmla="*/ 17 h 109"/>
                <a:gd name="T4" fmla="*/ 36 w 123"/>
                <a:gd name="T5" fmla="*/ 19 h 109"/>
                <a:gd name="T6" fmla="*/ 31 w 123"/>
                <a:gd name="T7" fmla="*/ 31 h 109"/>
                <a:gd name="T8" fmla="*/ 33 w 123"/>
                <a:gd name="T9" fmla="*/ 79 h 109"/>
                <a:gd name="T10" fmla="*/ 46 w 123"/>
                <a:gd name="T11" fmla="*/ 83 h 109"/>
                <a:gd name="T12" fmla="*/ 51 w 123"/>
                <a:gd name="T13" fmla="*/ 72 h 109"/>
                <a:gd name="T14" fmla="*/ 50 w 123"/>
                <a:gd name="T15" fmla="*/ 48 h 109"/>
                <a:gd name="T16" fmla="*/ 79 w 123"/>
                <a:gd name="T17" fmla="*/ 3 h 109"/>
                <a:gd name="T18" fmla="*/ 116 w 123"/>
                <a:gd name="T19" fmla="*/ 38 h 109"/>
                <a:gd name="T20" fmla="*/ 119 w 123"/>
                <a:gd name="T21" fmla="*/ 55 h 109"/>
                <a:gd name="T22" fmla="*/ 98 w 123"/>
                <a:gd name="T23" fmla="*/ 82 h 109"/>
                <a:gd name="T24" fmla="*/ 102 w 123"/>
                <a:gd name="T25" fmla="*/ 49 h 109"/>
                <a:gd name="T26" fmla="*/ 84 w 123"/>
                <a:gd name="T27" fmla="*/ 20 h 109"/>
                <a:gd name="T28" fmla="*/ 75 w 123"/>
                <a:gd name="T29" fmla="*/ 50 h 109"/>
                <a:gd name="T30" fmla="*/ 78 w 123"/>
                <a:gd name="T31" fmla="*/ 79 h 109"/>
                <a:gd name="T32" fmla="*/ 57 w 123"/>
                <a:gd name="T33" fmla="*/ 103 h 109"/>
                <a:gd name="T34" fmla="*/ 6 w 123"/>
                <a:gd name="T35" fmla="*/ 65 h 109"/>
                <a:gd name="T36" fmla="*/ 0 w 123"/>
                <a:gd name="T37" fmla="*/ 34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3" h="109">
                  <a:moveTo>
                    <a:pt x="0" y="34"/>
                  </a:moveTo>
                  <a:cubicBezTo>
                    <a:pt x="10" y="29"/>
                    <a:pt x="21" y="23"/>
                    <a:pt x="33" y="17"/>
                  </a:cubicBezTo>
                  <a:cubicBezTo>
                    <a:pt x="34" y="17"/>
                    <a:pt x="35" y="18"/>
                    <a:pt x="36" y="19"/>
                  </a:cubicBezTo>
                  <a:cubicBezTo>
                    <a:pt x="34" y="23"/>
                    <a:pt x="34" y="28"/>
                    <a:pt x="31" y="31"/>
                  </a:cubicBezTo>
                  <a:cubicBezTo>
                    <a:pt x="19" y="43"/>
                    <a:pt x="20" y="68"/>
                    <a:pt x="33" y="79"/>
                  </a:cubicBezTo>
                  <a:cubicBezTo>
                    <a:pt x="37" y="82"/>
                    <a:pt x="42" y="84"/>
                    <a:pt x="46" y="83"/>
                  </a:cubicBezTo>
                  <a:cubicBezTo>
                    <a:pt x="49" y="82"/>
                    <a:pt x="51" y="76"/>
                    <a:pt x="51" y="72"/>
                  </a:cubicBezTo>
                  <a:cubicBezTo>
                    <a:pt x="52" y="64"/>
                    <a:pt x="51" y="56"/>
                    <a:pt x="50" y="48"/>
                  </a:cubicBezTo>
                  <a:cubicBezTo>
                    <a:pt x="47" y="26"/>
                    <a:pt x="60" y="5"/>
                    <a:pt x="79" y="3"/>
                  </a:cubicBezTo>
                  <a:cubicBezTo>
                    <a:pt x="96" y="0"/>
                    <a:pt x="113" y="16"/>
                    <a:pt x="116" y="38"/>
                  </a:cubicBezTo>
                  <a:cubicBezTo>
                    <a:pt x="117" y="43"/>
                    <a:pt x="117" y="49"/>
                    <a:pt x="119" y="55"/>
                  </a:cubicBezTo>
                  <a:cubicBezTo>
                    <a:pt x="123" y="73"/>
                    <a:pt x="118" y="80"/>
                    <a:pt x="98" y="82"/>
                  </a:cubicBezTo>
                  <a:cubicBezTo>
                    <a:pt x="99" y="71"/>
                    <a:pt x="102" y="60"/>
                    <a:pt x="102" y="49"/>
                  </a:cubicBezTo>
                  <a:cubicBezTo>
                    <a:pt x="102" y="34"/>
                    <a:pt x="91" y="17"/>
                    <a:pt x="84" y="20"/>
                  </a:cubicBezTo>
                  <a:cubicBezTo>
                    <a:pt x="70" y="26"/>
                    <a:pt x="75" y="40"/>
                    <a:pt x="75" y="50"/>
                  </a:cubicBezTo>
                  <a:cubicBezTo>
                    <a:pt x="75" y="60"/>
                    <a:pt x="77" y="69"/>
                    <a:pt x="78" y="79"/>
                  </a:cubicBezTo>
                  <a:cubicBezTo>
                    <a:pt x="79" y="93"/>
                    <a:pt x="71" y="101"/>
                    <a:pt x="57" y="103"/>
                  </a:cubicBezTo>
                  <a:cubicBezTo>
                    <a:pt x="31" y="109"/>
                    <a:pt x="10" y="93"/>
                    <a:pt x="6" y="65"/>
                  </a:cubicBezTo>
                  <a:cubicBezTo>
                    <a:pt x="5" y="55"/>
                    <a:pt x="2" y="46"/>
                    <a:pt x="0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0" name="Freeform 66">
              <a:extLst>
                <a:ext uri="{FF2B5EF4-FFF2-40B4-BE49-F238E27FC236}">
                  <a16:creationId xmlns:a16="http://schemas.microsoft.com/office/drawing/2014/main" id="{92E9720A-45CA-4D4E-A50E-4107F8608BE8}"/>
                </a:ext>
              </a:extLst>
            </p:cNvPr>
            <p:cNvSpPr>
              <a:spLocks/>
            </p:cNvSpPr>
            <p:nvPr/>
          </p:nvSpPr>
          <p:spPr bwMode="auto">
            <a:xfrm>
              <a:off x="2433638" y="2027238"/>
              <a:ext cx="319088" cy="376238"/>
            </a:xfrm>
            <a:custGeom>
              <a:avLst/>
              <a:gdLst>
                <a:gd name="T0" fmla="*/ 42 w 97"/>
                <a:gd name="T1" fmla="*/ 108 h 114"/>
                <a:gd name="T2" fmla="*/ 15 w 97"/>
                <a:gd name="T3" fmla="*/ 114 h 114"/>
                <a:gd name="T4" fmla="*/ 0 w 97"/>
                <a:gd name="T5" fmla="*/ 16 h 114"/>
                <a:gd name="T6" fmla="*/ 43 w 97"/>
                <a:gd name="T7" fmla="*/ 22 h 114"/>
                <a:gd name="T8" fmla="*/ 63 w 97"/>
                <a:gd name="T9" fmla="*/ 47 h 114"/>
                <a:gd name="T10" fmla="*/ 74 w 97"/>
                <a:gd name="T11" fmla="*/ 54 h 114"/>
                <a:gd name="T12" fmla="*/ 68 w 97"/>
                <a:gd name="T13" fmla="*/ 16 h 114"/>
                <a:gd name="T14" fmla="*/ 77 w 97"/>
                <a:gd name="T15" fmla="*/ 1 h 114"/>
                <a:gd name="T16" fmla="*/ 97 w 97"/>
                <a:gd name="T17" fmla="*/ 1 h 114"/>
                <a:gd name="T18" fmla="*/ 88 w 97"/>
                <a:gd name="T19" fmla="*/ 47 h 114"/>
                <a:gd name="T20" fmla="*/ 94 w 97"/>
                <a:gd name="T21" fmla="*/ 80 h 114"/>
                <a:gd name="T22" fmla="*/ 88 w 97"/>
                <a:gd name="T23" fmla="*/ 94 h 114"/>
                <a:gd name="T24" fmla="*/ 73 w 97"/>
                <a:gd name="T25" fmla="*/ 89 h 114"/>
                <a:gd name="T26" fmla="*/ 51 w 97"/>
                <a:gd name="T27" fmla="*/ 61 h 114"/>
                <a:gd name="T28" fmla="*/ 33 w 97"/>
                <a:gd name="T29" fmla="*/ 42 h 114"/>
                <a:gd name="T30" fmla="*/ 42 w 97"/>
                <a:gd name="T31" fmla="*/ 108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7" h="114">
                  <a:moveTo>
                    <a:pt x="42" y="108"/>
                  </a:moveTo>
                  <a:cubicBezTo>
                    <a:pt x="33" y="110"/>
                    <a:pt x="24" y="112"/>
                    <a:pt x="15" y="114"/>
                  </a:cubicBezTo>
                  <a:cubicBezTo>
                    <a:pt x="10" y="81"/>
                    <a:pt x="5" y="49"/>
                    <a:pt x="0" y="16"/>
                  </a:cubicBezTo>
                  <a:cubicBezTo>
                    <a:pt x="11" y="6"/>
                    <a:pt x="31" y="7"/>
                    <a:pt x="43" y="22"/>
                  </a:cubicBezTo>
                  <a:cubicBezTo>
                    <a:pt x="50" y="31"/>
                    <a:pt x="56" y="39"/>
                    <a:pt x="63" y="47"/>
                  </a:cubicBezTo>
                  <a:cubicBezTo>
                    <a:pt x="65" y="49"/>
                    <a:pt x="67" y="50"/>
                    <a:pt x="74" y="54"/>
                  </a:cubicBezTo>
                  <a:cubicBezTo>
                    <a:pt x="72" y="39"/>
                    <a:pt x="73" y="26"/>
                    <a:pt x="68" y="16"/>
                  </a:cubicBezTo>
                  <a:cubicBezTo>
                    <a:pt x="62" y="4"/>
                    <a:pt x="67" y="1"/>
                    <a:pt x="77" y="1"/>
                  </a:cubicBezTo>
                  <a:cubicBezTo>
                    <a:pt x="82" y="0"/>
                    <a:pt x="88" y="1"/>
                    <a:pt x="97" y="1"/>
                  </a:cubicBezTo>
                  <a:cubicBezTo>
                    <a:pt x="82" y="17"/>
                    <a:pt x="86" y="32"/>
                    <a:pt x="88" y="47"/>
                  </a:cubicBezTo>
                  <a:cubicBezTo>
                    <a:pt x="90" y="58"/>
                    <a:pt x="93" y="69"/>
                    <a:pt x="94" y="80"/>
                  </a:cubicBezTo>
                  <a:cubicBezTo>
                    <a:pt x="94" y="85"/>
                    <a:pt x="91" y="93"/>
                    <a:pt x="88" y="94"/>
                  </a:cubicBezTo>
                  <a:cubicBezTo>
                    <a:pt x="84" y="95"/>
                    <a:pt x="76" y="93"/>
                    <a:pt x="73" y="89"/>
                  </a:cubicBezTo>
                  <a:cubicBezTo>
                    <a:pt x="65" y="81"/>
                    <a:pt x="58" y="71"/>
                    <a:pt x="51" y="61"/>
                  </a:cubicBezTo>
                  <a:cubicBezTo>
                    <a:pt x="46" y="55"/>
                    <a:pt x="40" y="50"/>
                    <a:pt x="33" y="42"/>
                  </a:cubicBezTo>
                  <a:cubicBezTo>
                    <a:pt x="26" y="67"/>
                    <a:pt x="31" y="87"/>
                    <a:pt x="42" y="1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1" name="Freeform 67">
              <a:extLst>
                <a:ext uri="{FF2B5EF4-FFF2-40B4-BE49-F238E27FC236}">
                  <a16:creationId xmlns:a16="http://schemas.microsoft.com/office/drawing/2014/main" id="{9314FEE1-72BB-4EE1-AC5F-BA059C0E4A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8613" y="2357438"/>
              <a:ext cx="446088" cy="438150"/>
            </a:xfrm>
            <a:custGeom>
              <a:avLst/>
              <a:gdLst>
                <a:gd name="T0" fmla="*/ 103 w 135"/>
                <a:gd name="T1" fmla="*/ 108 h 133"/>
                <a:gd name="T2" fmla="*/ 88 w 135"/>
                <a:gd name="T3" fmla="*/ 125 h 133"/>
                <a:gd name="T4" fmla="*/ 69 w 135"/>
                <a:gd name="T5" fmla="*/ 122 h 133"/>
                <a:gd name="T6" fmla="*/ 27 w 135"/>
                <a:gd name="T7" fmla="*/ 82 h 133"/>
                <a:gd name="T8" fmla="*/ 0 w 135"/>
                <a:gd name="T9" fmla="*/ 63 h 133"/>
                <a:gd name="T10" fmla="*/ 26 w 135"/>
                <a:gd name="T11" fmla="*/ 41 h 133"/>
                <a:gd name="T12" fmla="*/ 79 w 135"/>
                <a:gd name="T13" fmla="*/ 54 h 133"/>
                <a:gd name="T14" fmla="*/ 47 w 135"/>
                <a:gd name="T15" fmla="*/ 21 h 133"/>
                <a:gd name="T16" fmla="*/ 66 w 135"/>
                <a:gd name="T17" fmla="*/ 0 h 133"/>
                <a:gd name="T18" fmla="*/ 135 w 135"/>
                <a:gd name="T19" fmla="*/ 78 h 133"/>
                <a:gd name="T20" fmla="*/ 41 w 135"/>
                <a:gd name="T21" fmla="*/ 62 h 133"/>
                <a:gd name="T22" fmla="*/ 103 w 135"/>
                <a:gd name="T23" fmla="*/ 108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5" h="133">
                  <a:moveTo>
                    <a:pt x="103" y="108"/>
                  </a:moveTo>
                  <a:cubicBezTo>
                    <a:pt x="98" y="115"/>
                    <a:pt x="93" y="120"/>
                    <a:pt x="88" y="125"/>
                  </a:cubicBezTo>
                  <a:cubicBezTo>
                    <a:pt x="80" y="132"/>
                    <a:pt x="77" y="133"/>
                    <a:pt x="69" y="122"/>
                  </a:cubicBezTo>
                  <a:cubicBezTo>
                    <a:pt x="58" y="106"/>
                    <a:pt x="42" y="95"/>
                    <a:pt x="27" y="82"/>
                  </a:cubicBezTo>
                  <a:cubicBezTo>
                    <a:pt x="19" y="75"/>
                    <a:pt x="10" y="70"/>
                    <a:pt x="0" y="63"/>
                  </a:cubicBezTo>
                  <a:cubicBezTo>
                    <a:pt x="1" y="48"/>
                    <a:pt x="21" y="50"/>
                    <a:pt x="26" y="41"/>
                  </a:cubicBezTo>
                  <a:cubicBezTo>
                    <a:pt x="45" y="45"/>
                    <a:pt x="62" y="49"/>
                    <a:pt x="79" y="54"/>
                  </a:cubicBezTo>
                  <a:cubicBezTo>
                    <a:pt x="80" y="38"/>
                    <a:pt x="66" y="24"/>
                    <a:pt x="47" y="21"/>
                  </a:cubicBezTo>
                  <a:cubicBezTo>
                    <a:pt x="48" y="10"/>
                    <a:pt x="48" y="10"/>
                    <a:pt x="66" y="0"/>
                  </a:cubicBezTo>
                  <a:cubicBezTo>
                    <a:pt x="83" y="30"/>
                    <a:pt x="109" y="51"/>
                    <a:pt x="135" y="78"/>
                  </a:cubicBezTo>
                  <a:cubicBezTo>
                    <a:pt x="102" y="83"/>
                    <a:pt x="76" y="61"/>
                    <a:pt x="41" y="62"/>
                  </a:cubicBezTo>
                  <a:cubicBezTo>
                    <a:pt x="62" y="82"/>
                    <a:pt x="75" y="103"/>
                    <a:pt x="103" y="1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2" name="Freeform 68">
              <a:extLst>
                <a:ext uri="{FF2B5EF4-FFF2-40B4-BE49-F238E27FC236}">
                  <a16:creationId xmlns:a16="http://schemas.microsoft.com/office/drawing/2014/main" id="{83C2B933-A746-42FB-BBFA-A76FCC81E9FD}"/>
                </a:ext>
              </a:extLst>
            </p:cNvPr>
            <p:cNvSpPr>
              <a:spLocks/>
            </p:cNvSpPr>
            <p:nvPr/>
          </p:nvSpPr>
          <p:spPr bwMode="auto">
            <a:xfrm>
              <a:off x="3267076" y="2214563"/>
              <a:ext cx="412750" cy="422275"/>
            </a:xfrm>
            <a:custGeom>
              <a:avLst/>
              <a:gdLst>
                <a:gd name="T0" fmla="*/ 84 w 125"/>
                <a:gd name="T1" fmla="*/ 113 h 128"/>
                <a:gd name="T2" fmla="*/ 53 w 125"/>
                <a:gd name="T3" fmla="*/ 118 h 128"/>
                <a:gd name="T4" fmla="*/ 0 w 125"/>
                <a:gd name="T5" fmla="*/ 81 h 128"/>
                <a:gd name="T6" fmla="*/ 23 w 125"/>
                <a:gd name="T7" fmla="*/ 64 h 128"/>
                <a:gd name="T8" fmla="*/ 54 w 125"/>
                <a:gd name="T9" fmla="*/ 12 h 128"/>
                <a:gd name="T10" fmla="*/ 68 w 125"/>
                <a:gd name="T11" fmla="*/ 6 h 128"/>
                <a:gd name="T12" fmla="*/ 117 w 125"/>
                <a:gd name="T13" fmla="*/ 37 h 128"/>
                <a:gd name="T14" fmla="*/ 125 w 125"/>
                <a:gd name="T15" fmla="*/ 51 h 128"/>
                <a:gd name="T16" fmla="*/ 120 w 125"/>
                <a:gd name="T17" fmla="*/ 57 h 128"/>
                <a:gd name="T18" fmla="*/ 107 w 125"/>
                <a:gd name="T19" fmla="*/ 49 h 128"/>
                <a:gd name="T20" fmla="*/ 74 w 125"/>
                <a:gd name="T21" fmla="*/ 28 h 128"/>
                <a:gd name="T22" fmla="*/ 56 w 125"/>
                <a:gd name="T23" fmla="*/ 49 h 128"/>
                <a:gd name="T24" fmla="*/ 100 w 125"/>
                <a:gd name="T25" fmla="*/ 72 h 128"/>
                <a:gd name="T26" fmla="*/ 90 w 125"/>
                <a:gd name="T27" fmla="*/ 86 h 128"/>
                <a:gd name="T28" fmla="*/ 76 w 125"/>
                <a:gd name="T29" fmla="*/ 84 h 128"/>
                <a:gd name="T30" fmla="*/ 64 w 125"/>
                <a:gd name="T31" fmla="*/ 72 h 128"/>
                <a:gd name="T32" fmla="*/ 40 w 125"/>
                <a:gd name="T33" fmla="*/ 74 h 128"/>
                <a:gd name="T34" fmla="*/ 45 w 125"/>
                <a:gd name="T35" fmla="*/ 99 h 128"/>
                <a:gd name="T36" fmla="*/ 84 w 125"/>
                <a:gd name="T37" fmla="*/ 11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5" h="128">
                  <a:moveTo>
                    <a:pt x="84" y="113"/>
                  </a:moveTo>
                  <a:cubicBezTo>
                    <a:pt x="80" y="123"/>
                    <a:pt x="68" y="128"/>
                    <a:pt x="53" y="118"/>
                  </a:cubicBezTo>
                  <a:cubicBezTo>
                    <a:pt x="37" y="108"/>
                    <a:pt x="21" y="96"/>
                    <a:pt x="0" y="81"/>
                  </a:cubicBezTo>
                  <a:cubicBezTo>
                    <a:pt x="8" y="75"/>
                    <a:pt x="18" y="71"/>
                    <a:pt x="23" y="64"/>
                  </a:cubicBezTo>
                  <a:cubicBezTo>
                    <a:pt x="35" y="48"/>
                    <a:pt x="44" y="30"/>
                    <a:pt x="54" y="12"/>
                  </a:cubicBezTo>
                  <a:cubicBezTo>
                    <a:pt x="57" y="6"/>
                    <a:pt x="60" y="0"/>
                    <a:pt x="68" y="6"/>
                  </a:cubicBezTo>
                  <a:cubicBezTo>
                    <a:pt x="84" y="16"/>
                    <a:pt x="101" y="26"/>
                    <a:pt x="117" y="37"/>
                  </a:cubicBezTo>
                  <a:cubicBezTo>
                    <a:pt x="121" y="39"/>
                    <a:pt x="123" y="46"/>
                    <a:pt x="125" y="51"/>
                  </a:cubicBezTo>
                  <a:cubicBezTo>
                    <a:pt x="125" y="52"/>
                    <a:pt x="121" y="57"/>
                    <a:pt x="120" y="57"/>
                  </a:cubicBezTo>
                  <a:cubicBezTo>
                    <a:pt x="116" y="55"/>
                    <a:pt x="111" y="52"/>
                    <a:pt x="107" y="49"/>
                  </a:cubicBezTo>
                  <a:cubicBezTo>
                    <a:pt x="96" y="42"/>
                    <a:pt x="85" y="35"/>
                    <a:pt x="74" y="28"/>
                  </a:cubicBezTo>
                  <a:cubicBezTo>
                    <a:pt x="68" y="35"/>
                    <a:pt x="63" y="41"/>
                    <a:pt x="56" y="49"/>
                  </a:cubicBezTo>
                  <a:cubicBezTo>
                    <a:pt x="71" y="57"/>
                    <a:pt x="84" y="64"/>
                    <a:pt x="100" y="72"/>
                  </a:cubicBezTo>
                  <a:cubicBezTo>
                    <a:pt x="98" y="75"/>
                    <a:pt x="96" y="82"/>
                    <a:pt x="90" y="86"/>
                  </a:cubicBezTo>
                  <a:cubicBezTo>
                    <a:pt x="88" y="88"/>
                    <a:pt x="80" y="87"/>
                    <a:pt x="76" y="84"/>
                  </a:cubicBezTo>
                  <a:cubicBezTo>
                    <a:pt x="71" y="82"/>
                    <a:pt x="68" y="76"/>
                    <a:pt x="64" y="72"/>
                  </a:cubicBezTo>
                  <a:cubicBezTo>
                    <a:pt x="55" y="65"/>
                    <a:pt x="48" y="63"/>
                    <a:pt x="40" y="74"/>
                  </a:cubicBezTo>
                  <a:cubicBezTo>
                    <a:pt x="33" y="85"/>
                    <a:pt x="32" y="94"/>
                    <a:pt x="45" y="99"/>
                  </a:cubicBezTo>
                  <a:cubicBezTo>
                    <a:pt x="58" y="104"/>
                    <a:pt x="71" y="108"/>
                    <a:pt x="84" y="1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3" name="Freeform 69">
              <a:extLst>
                <a:ext uri="{FF2B5EF4-FFF2-40B4-BE49-F238E27FC236}">
                  <a16:creationId xmlns:a16="http://schemas.microsoft.com/office/drawing/2014/main" id="{B834414A-DB12-465B-B1FA-8965FFBC10F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3176" y="3432175"/>
              <a:ext cx="407988" cy="303213"/>
            </a:xfrm>
            <a:custGeom>
              <a:avLst/>
              <a:gdLst>
                <a:gd name="T0" fmla="*/ 0 w 124"/>
                <a:gd name="T1" fmla="*/ 32 h 92"/>
                <a:gd name="T2" fmla="*/ 11 w 124"/>
                <a:gd name="T3" fmla="*/ 0 h 92"/>
                <a:gd name="T4" fmla="*/ 64 w 124"/>
                <a:gd name="T5" fmla="*/ 8 h 92"/>
                <a:gd name="T6" fmla="*/ 71 w 124"/>
                <a:gd name="T7" fmla="*/ 7 h 92"/>
                <a:gd name="T8" fmla="*/ 113 w 124"/>
                <a:gd name="T9" fmla="*/ 19 h 92"/>
                <a:gd name="T10" fmla="*/ 114 w 124"/>
                <a:gd name="T11" fmla="*/ 70 h 92"/>
                <a:gd name="T12" fmla="*/ 90 w 124"/>
                <a:gd name="T13" fmla="*/ 83 h 92"/>
                <a:gd name="T14" fmla="*/ 41 w 124"/>
                <a:gd name="T15" fmla="*/ 87 h 92"/>
                <a:gd name="T16" fmla="*/ 12 w 124"/>
                <a:gd name="T17" fmla="*/ 92 h 92"/>
                <a:gd name="T18" fmla="*/ 32 w 124"/>
                <a:gd name="T19" fmla="*/ 66 h 92"/>
                <a:gd name="T20" fmla="*/ 85 w 124"/>
                <a:gd name="T21" fmla="*/ 66 h 92"/>
                <a:gd name="T22" fmla="*/ 103 w 124"/>
                <a:gd name="T23" fmla="*/ 51 h 92"/>
                <a:gd name="T24" fmla="*/ 87 w 124"/>
                <a:gd name="T25" fmla="*/ 23 h 92"/>
                <a:gd name="T26" fmla="*/ 16 w 124"/>
                <a:gd name="T27" fmla="*/ 32 h 92"/>
                <a:gd name="T28" fmla="*/ 0 w 124"/>
                <a:gd name="T29" fmla="*/ 3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4" h="92">
                  <a:moveTo>
                    <a:pt x="0" y="32"/>
                  </a:moveTo>
                  <a:cubicBezTo>
                    <a:pt x="4" y="20"/>
                    <a:pt x="7" y="11"/>
                    <a:pt x="11" y="0"/>
                  </a:cubicBezTo>
                  <a:cubicBezTo>
                    <a:pt x="28" y="20"/>
                    <a:pt x="47" y="7"/>
                    <a:pt x="64" y="8"/>
                  </a:cubicBezTo>
                  <a:cubicBezTo>
                    <a:pt x="66" y="9"/>
                    <a:pt x="69" y="7"/>
                    <a:pt x="71" y="7"/>
                  </a:cubicBezTo>
                  <a:cubicBezTo>
                    <a:pt x="87" y="5"/>
                    <a:pt x="104" y="4"/>
                    <a:pt x="113" y="19"/>
                  </a:cubicBezTo>
                  <a:cubicBezTo>
                    <a:pt x="122" y="35"/>
                    <a:pt x="124" y="54"/>
                    <a:pt x="114" y="70"/>
                  </a:cubicBezTo>
                  <a:cubicBezTo>
                    <a:pt x="110" y="77"/>
                    <a:pt x="99" y="81"/>
                    <a:pt x="90" y="83"/>
                  </a:cubicBezTo>
                  <a:cubicBezTo>
                    <a:pt x="74" y="86"/>
                    <a:pt x="57" y="85"/>
                    <a:pt x="41" y="87"/>
                  </a:cubicBezTo>
                  <a:cubicBezTo>
                    <a:pt x="31" y="88"/>
                    <a:pt x="21" y="90"/>
                    <a:pt x="12" y="92"/>
                  </a:cubicBezTo>
                  <a:cubicBezTo>
                    <a:pt x="8" y="69"/>
                    <a:pt x="10" y="66"/>
                    <a:pt x="32" y="66"/>
                  </a:cubicBezTo>
                  <a:cubicBezTo>
                    <a:pt x="50" y="66"/>
                    <a:pt x="68" y="67"/>
                    <a:pt x="85" y="66"/>
                  </a:cubicBezTo>
                  <a:cubicBezTo>
                    <a:pt x="94" y="65"/>
                    <a:pt x="103" y="65"/>
                    <a:pt x="103" y="51"/>
                  </a:cubicBezTo>
                  <a:cubicBezTo>
                    <a:pt x="104" y="33"/>
                    <a:pt x="100" y="23"/>
                    <a:pt x="87" y="23"/>
                  </a:cubicBezTo>
                  <a:cubicBezTo>
                    <a:pt x="63" y="23"/>
                    <a:pt x="39" y="18"/>
                    <a:pt x="16" y="32"/>
                  </a:cubicBezTo>
                  <a:cubicBezTo>
                    <a:pt x="13" y="34"/>
                    <a:pt x="7" y="32"/>
                    <a:pt x="0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4" name="Freeform 70">
              <a:extLst>
                <a:ext uri="{FF2B5EF4-FFF2-40B4-BE49-F238E27FC236}">
                  <a16:creationId xmlns:a16="http://schemas.microsoft.com/office/drawing/2014/main" id="{A90EC90A-DDB5-4057-8BEB-C5AF63269196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8738" y="3792538"/>
              <a:ext cx="434975" cy="285750"/>
            </a:xfrm>
            <a:custGeom>
              <a:avLst/>
              <a:gdLst>
                <a:gd name="T0" fmla="*/ 119 w 132"/>
                <a:gd name="T1" fmla="*/ 22 h 87"/>
                <a:gd name="T2" fmla="*/ 131 w 132"/>
                <a:gd name="T3" fmla="*/ 48 h 87"/>
                <a:gd name="T4" fmla="*/ 125 w 132"/>
                <a:gd name="T5" fmla="*/ 58 h 87"/>
                <a:gd name="T6" fmla="*/ 74 w 132"/>
                <a:gd name="T7" fmla="*/ 69 h 87"/>
                <a:gd name="T8" fmla="*/ 33 w 132"/>
                <a:gd name="T9" fmla="*/ 87 h 87"/>
                <a:gd name="T10" fmla="*/ 18 w 132"/>
                <a:gd name="T11" fmla="*/ 63 h 87"/>
                <a:gd name="T12" fmla="*/ 6 w 132"/>
                <a:gd name="T13" fmla="*/ 30 h 87"/>
                <a:gd name="T14" fmla="*/ 19 w 132"/>
                <a:gd name="T15" fmla="*/ 9 h 87"/>
                <a:gd name="T16" fmla="*/ 28 w 132"/>
                <a:gd name="T17" fmla="*/ 49 h 87"/>
                <a:gd name="T18" fmla="*/ 45 w 132"/>
                <a:gd name="T19" fmla="*/ 57 h 87"/>
                <a:gd name="T20" fmla="*/ 59 w 132"/>
                <a:gd name="T21" fmla="*/ 41 h 87"/>
                <a:gd name="T22" fmla="*/ 47 w 132"/>
                <a:gd name="T23" fmla="*/ 18 h 87"/>
                <a:gd name="T24" fmla="*/ 42 w 132"/>
                <a:gd name="T25" fmla="*/ 10 h 87"/>
                <a:gd name="T26" fmla="*/ 52 w 132"/>
                <a:gd name="T27" fmla="*/ 2 h 87"/>
                <a:gd name="T28" fmla="*/ 62 w 132"/>
                <a:gd name="T29" fmla="*/ 0 h 87"/>
                <a:gd name="T30" fmla="*/ 83 w 132"/>
                <a:gd name="T31" fmla="*/ 42 h 87"/>
                <a:gd name="T32" fmla="*/ 119 w 132"/>
                <a:gd name="T33" fmla="*/ 22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2" h="87">
                  <a:moveTo>
                    <a:pt x="119" y="22"/>
                  </a:moveTo>
                  <a:cubicBezTo>
                    <a:pt x="124" y="32"/>
                    <a:pt x="129" y="39"/>
                    <a:pt x="131" y="48"/>
                  </a:cubicBezTo>
                  <a:cubicBezTo>
                    <a:pt x="132" y="50"/>
                    <a:pt x="126" y="58"/>
                    <a:pt x="125" y="58"/>
                  </a:cubicBezTo>
                  <a:cubicBezTo>
                    <a:pt x="106" y="52"/>
                    <a:pt x="90" y="64"/>
                    <a:pt x="74" y="69"/>
                  </a:cubicBezTo>
                  <a:cubicBezTo>
                    <a:pt x="61" y="73"/>
                    <a:pt x="48" y="80"/>
                    <a:pt x="33" y="87"/>
                  </a:cubicBezTo>
                  <a:cubicBezTo>
                    <a:pt x="29" y="81"/>
                    <a:pt x="22" y="72"/>
                    <a:pt x="18" y="63"/>
                  </a:cubicBezTo>
                  <a:cubicBezTo>
                    <a:pt x="13" y="52"/>
                    <a:pt x="10" y="41"/>
                    <a:pt x="6" y="30"/>
                  </a:cubicBezTo>
                  <a:cubicBezTo>
                    <a:pt x="0" y="15"/>
                    <a:pt x="5" y="8"/>
                    <a:pt x="19" y="9"/>
                  </a:cubicBezTo>
                  <a:cubicBezTo>
                    <a:pt x="22" y="23"/>
                    <a:pt x="25" y="36"/>
                    <a:pt x="28" y="49"/>
                  </a:cubicBezTo>
                  <a:cubicBezTo>
                    <a:pt x="31" y="59"/>
                    <a:pt x="35" y="60"/>
                    <a:pt x="45" y="57"/>
                  </a:cubicBezTo>
                  <a:cubicBezTo>
                    <a:pt x="54" y="54"/>
                    <a:pt x="62" y="51"/>
                    <a:pt x="59" y="41"/>
                  </a:cubicBezTo>
                  <a:cubicBezTo>
                    <a:pt x="56" y="33"/>
                    <a:pt x="51" y="26"/>
                    <a:pt x="47" y="18"/>
                  </a:cubicBezTo>
                  <a:cubicBezTo>
                    <a:pt x="45" y="15"/>
                    <a:pt x="41" y="11"/>
                    <a:pt x="42" y="10"/>
                  </a:cubicBezTo>
                  <a:cubicBezTo>
                    <a:pt x="44" y="6"/>
                    <a:pt x="48" y="4"/>
                    <a:pt x="52" y="2"/>
                  </a:cubicBezTo>
                  <a:cubicBezTo>
                    <a:pt x="56" y="1"/>
                    <a:pt x="62" y="1"/>
                    <a:pt x="62" y="0"/>
                  </a:cubicBezTo>
                  <a:cubicBezTo>
                    <a:pt x="69" y="15"/>
                    <a:pt x="74" y="30"/>
                    <a:pt x="83" y="42"/>
                  </a:cubicBezTo>
                  <a:cubicBezTo>
                    <a:pt x="87" y="48"/>
                    <a:pt x="112" y="34"/>
                    <a:pt x="119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5" name="Freeform 71">
              <a:extLst>
                <a:ext uri="{FF2B5EF4-FFF2-40B4-BE49-F238E27FC236}">
                  <a16:creationId xmlns:a16="http://schemas.microsoft.com/office/drawing/2014/main" id="{E7582C38-381E-4C0E-AB43-A7541560074A}"/>
                </a:ext>
              </a:extLst>
            </p:cNvPr>
            <p:cNvSpPr>
              <a:spLocks/>
            </p:cNvSpPr>
            <p:nvPr/>
          </p:nvSpPr>
          <p:spPr bwMode="auto">
            <a:xfrm>
              <a:off x="3821113" y="3821113"/>
              <a:ext cx="422275" cy="303213"/>
            </a:xfrm>
            <a:custGeom>
              <a:avLst/>
              <a:gdLst>
                <a:gd name="T0" fmla="*/ 123 w 128"/>
                <a:gd name="T1" fmla="*/ 2 h 92"/>
                <a:gd name="T2" fmla="*/ 98 w 128"/>
                <a:gd name="T3" fmla="*/ 35 h 92"/>
                <a:gd name="T4" fmla="*/ 69 w 128"/>
                <a:gd name="T5" fmla="*/ 36 h 92"/>
                <a:gd name="T6" fmla="*/ 67 w 128"/>
                <a:gd name="T7" fmla="*/ 43 h 92"/>
                <a:gd name="T8" fmla="*/ 100 w 128"/>
                <a:gd name="T9" fmla="*/ 69 h 92"/>
                <a:gd name="T10" fmla="*/ 104 w 128"/>
                <a:gd name="T11" fmla="*/ 66 h 92"/>
                <a:gd name="T12" fmla="*/ 103 w 128"/>
                <a:gd name="T13" fmla="*/ 82 h 92"/>
                <a:gd name="T14" fmla="*/ 96 w 128"/>
                <a:gd name="T15" fmla="*/ 92 h 92"/>
                <a:gd name="T16" fmla="*/ 86 w 128"/>
                <a:gd name="T17" fmla="*/ 88 h 92"/>
                <a:gd name="T18" fmla="*/ 50 w 128"/>
                <a:gd name="T19" fmla="*/ 50 h 92"/>
                <a:gd name="T20" fmla="*/ 0 w 128"/>
                <a:gd name="T21" fmla="*/ 42 h 92"/>
                <a:gd name="T22" fmla="*/ 11 w 128"/>
                <a:gd name="T23" fmla="*/ 3 h 92"/>
                <a:gd name="T24" fmla="*/ 22 w 128"/>
                <a:gd name="T25" fmla="*/ 1 h 92"/>
                <a:gd name="T26" fmla="*/ 65 w 128"/>
                <a:gd name="T27" fmla="*/ 19 h 92"/>
                <a:gd name="T28" fmla="*/ 123 w 128"/>
                <a:gd name="T29" fmla="*/ 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8" h="92">
                  <a:moveTo>
                    <a:pt x="123" y="2"/>
                  </a:moveTo>
                  <a:cubicBezTo>
                    <a:pt x="128" y="19"/>
                    <a:pt x="117" y="34"/>
                    <a:pt x="98" y="35"/>
                  </a:cubicBezTo>
                  <a:cubicBezTo>
                    <a:pt x="88" y="35"/>
                    <a:pt x="79" y="36"/>
                    <a:pt x="69" y="36"/>
                  </a:cubicBezTo>
                  <a:cubicBezTo>
                    <a:pt x="69" y="38"/>
                    <a:pt x="68" y="41"/>
                    <a:pt x="67" y="43"/>
                  </a:cubicBezTo>
                  <a:cubicBezTo>
                    <a:pt x="78" y="52"/>
                    <a:pt x="89" y="60"/>
                    <a:pt x="100" y="69"/>
                  </a:cubicBezTo>
                  <a:cubicBezTo>
                    <a:pt x="101" y="68"/>
                    <a:pt x="102" y="67"/>
                    <a:pt x="104" y="66"/>
                  </a:cubicBezTo>
                  <a:cubicBezTo>
                    <a:pt x="104" y="72"/>
                    <a:pt x="104" y="77"/>
                    <a:pt x="103" y="82"/>
                  </a:cubicBezTo>
                  <a:cubicBezTo>
                    <a:pt x="102" y="86"/>
                    <a:pt x="99" y="90"/>
                    <a:pt x="96" y="92"/>
                  </a:cubicBezTo>
                  <a:cubicBezTo>
                    <a:pt x="94" y="92"/>
                    <a:pt x="89" y="90"/>
                    <a:pt x="86" y="88"/>
                  </a:cubicBezTo>
                  <a:cubicBezTo>
                    <a:pt x="74" y="75"/>
                    <a:pt x="62" y="63"/>
                    <a:pt x="50" y="50"/>
                  </a:cubicBezTo>
                  <a:cubicBezTo>
                    <a:pt x="37" y="36"/>
                    <a:pt x="21" y="35"/>
                    <a:pt x="0" y="42"/>
                  </a:cubicBezTo>
                  <a:cubicBezTo>
                    <a:pt x="4" y="27"/>
                    <a:pt x="7" y="15"/>
                    <a:pt x="11" y="3"/>
                  </a:cubicBezTo>
                  <a:cubicBezTo>
                    <a:pt x="11" y="1"/>
                    <a:pt x="21" y="0"/>
                    <a:pt x="22" y="1"/>
                  </a:cubicBezTo>
                  <a:cubicBezTo>
                    <a:pt x="36" y="21"/>
                    <a:pt x="44" y="24"/>
                    <a:pt x="65" y="19"/>
                  </a:cubicBezTo>
                  <a:cubicBezTo>
                    <a:pt x="84" y="14"/>
                    <a:pt x="103" y="8"/>
                    <a:pt x="12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6" name="Freeform 72">
              <a:extLst>
                <a:ext uri="{FF2B5EF4-FFF2-40B4-BE49-F238E27FC236}">
                  <a16:creationId xmlns:a16="http://schemas.microsoft.com/office/drawing/2014/main" id="{D0DD4D10-1656-40C1-B205-895F2F9E661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60576" y="2116138"/>
              <a:ext cx="352425" cy="379413"/>
            </a:xfrm>
            <a:custGeom>
              <a:avLst/>
              <a:gdLst>
                <a:gd name="T0" fmla="*/ 76 w 107"/>
                <a:gd name="T1" fmla="*/ 0 h 115"/>
                <a:gd name="T2" fmla="*/ 94 w 107"/>
                <a:gd name="T3" fmla="*/ 50 h 115"/>
                <a:gd name="T4" fmla="*/ 97 w 107"/>
                <a:gd name="T5" fmla="*/ 58 h 115"/>
                <a:gd name="T6" fmla="*/ 71 w 107"/>
                <a:gd name="T7" fmla="*/ 109 h 115"/>
                <a:gd name="T8" fmla="*/ 24 w 107"/>
                <a:gd name="T9" fmla="*/ 85 h 115"/>
                <a:gd name="T10" fmla="*/ 2 w 107"/>
                <a:gd name="T11" fmla="*/ 39 h 115"/>
                <a:gd name="T12" fmla="*/ 1 w 107"/>
                <a:gd name="T13" fmla="*/ 30 h 115"/>
                <a:gd name="T14" fmla="*/ 30 w 107"/>
                <a:gd name="T15" fmla="*/ 18 h 115"/>
                <a:gd name="T16" fmla="*/ 49 w 107"/>
                <a:gd name="T17" fmla="*/ 86 h 115"/>
                <a:gd name="T18" fmla="*/ 84 w 107"/>
                <a:gd name="T19" fmla="*/ 94 h 115"/>
                <a:gd name="T20" fmla="*/ 87 w 107"/>
                <a:gd name="T21" fmla="*/ 80 h 115"/>
                <a:gd name="T22" fmla="*/ 62 w 107"/>
                <a:gd name="T23" fmla="*/ 18 h 115"/>
                <a:gd name="T24" fmla="*/ 72 w 107"/>
                <a:gd name="T25" fmla="*/ 0 h 115"/>
                <a:gd name="T26" fmla="*/ 76 w 107"/>
                <a:gd name="T27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7" h="115">
                  <a:moveTo>
                    <a:pt x="76" y="0"/>
                  </a:moveTo>
                  <a:cubicBezTo>
                    <a:pt x="82" y="18"/>
                    <a:pt x="88" y="34"/>
                    <a:pt x="94" y="50"/>
                  </a:cubicBezTo>
                  <a:cubicBezTo>
                    <a:pt x="95" y="53"/>
                    <a:pt x="96" y="56"/>
                    <a:pt x="97" y="58"/>
                  </a:cubicBezTo>
                  <a:cubicBezTo>
                    <a:pt x="107" y="98"/>
                    <a:pt x="102" y="101"/>
                    <a:pt x="71" y="109"/>
                  </a:cubicBezTo>
                  <a:cubicBezTo>
                    <a:pt x="45" y="115"/>
                    <a:pt x="34" y="109"/>
                    <a:pt x="24" y="85"/>
                  </a:cubicBezTo>
                  <a:cubicBezTo>
                    <a:pt x="17" y="69"/>
                    <a:pt x="9" y="54"/>
                    <a:pt x="2" y="39"/>
                  </a:cubicBezTo>
                  <a:cubicBezTo>
                    <a:pt x="0" y="36"/>
                    <a:pt x="0" y="30"/>
                    <a:pt x="1" y="30"/>
                  </a:cubicBezTo>
                  <a:cubicBezTo>
                    <a:pt x="10" y="25"/>
                    <a:pt x="20" y="21"/>
                    <a:pt x="30" y="18"/>
                  </a:cubicBezTo>
                  <a:cubicBezTo>
                    <a:pt x="24" y="46"/>
                    <a:pt x="41" y="65"/>
                    <a:pt x="49" y="86"/>
                  </a:cubicBezTo>
                  <a:cubicBezTo>
                    <a:pt x="54" y="100"/>
                    <a:pt x="72" y="103"/>
                    <a:pt x="84" y="94"/>
                  </a:cubicBezTo>
                  <a:cubicBezTo>
                    <a:pt x="87" y="91"/>
                    <a:pt x="89" y="84"/>
                    <a:pt x="87" y="80"/>
                  </a:cubicBezTo>
                  <a:cubicBezTo>
                    <a:pt x="80" y="59"/>
                    <a:pt x="71" y="38"/>
                    <a:pt x="62" y="18"/>
                  </a:cubicBezTo>
                  <a:cubicBezTo>
                    <a:pt x="55" y="3"/>
                    <a:pt x="56" y="1"/>
                    <a:pt x="72" y="0"/>
                  </a:cubicBezTo>
                  <a:cubicBezTo>
                    <a:pt x="74" y="0"/>
                    <a:pt x="76" y="0"/>
                    <a:pt x="7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7" name="Freeform 73">
              <a:extLst>
                <a:ext uri="{FF2B5EF4-FFF2-40B4-BE49-F238E27FC236}">
                  <a16:creationId xmlns:a16="http://schemas.microsoft.com/office/drawing/2014/main" id="{F8D0021A-1942-4312-A0FB-32A40404ADC3}"/>
                </a:ext>
              </a:extLst>
            </p:cNvPr>
            <p:cNvSpPr>
              <a:spLocks/>
            </p:cNvSpPr>
            <p:nvPr/>
          </p:nvSpPr>
          <p:spPr bwMode="auto">
            <a:xfrm>
              <a:off x="3876676" y="3416300"/>
              <a:ext cx="385763" cy="319088"/>
            </a:xfrm>
            <a:custGeom>
              <a:avLst/>
              <a:gdLst>
                <a:gd name="T0" fmla="*/ 8 w 117"/>
                <a:gd name="T1" fmla="*/ 72 h 97"/>
                <a:gd name="T2" fmla="*/ 14 w 117"/>
                <a:gd name="T3" fmla="*/ 25 h 97"/>
                <a:gd name="T4" fmla="*/ 93 w 117"/>
                <a:gd name="T5" fmla="*/ 40 h 97"/>
                <a:gd name="T6" fmla="*/ 101 w 117"/>
                <a:gd name="T7" fmla="*/ 24 h 97"/>
                <a:gd name="T8" fmla="*/ 94 w 117"/>
                <a:gd name="T9" fmla="*/ 9 h 97"/>
                <a:gd name="T10" fmla="*/ 116 w 117"/>
                <a:gd name="T11" fmla="*/ 0 h 97"/>
                <a:gd name="T12" fmla="*/ 116 w 117"/>
                <a:gd name="T13" fmla="*/ 83 h 97"/>
                <a:gd name="T14" fmla="*/ 93 w 117"/>
                <a:gd name="T15" fmla="*/ 93 h 97"/>
                <a:gd name="T16" fmla="*/ 96 w 117"/>
                <a:gd name="T17" fmla="*/ 82 h 97"/>
                <a:gd name="T18" fmla="*/ 84 w 117"/>
                <a:gd name="T19" fmla="*/ 63 h 97"/>
                <a:gd name="T20" fmla="*/ 62 w 117"/>
                <a:gd name="T21" fmla="*/ 61 h 97"/>
                <a:gd name="T22" fmla="*/ 8 w 117"/>
                <a:gd name="T23" fmla="*/ 72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7" h="97">
                  <a:moveTo>
                    <a:pt x="8" y="72"/>
                  </a:moveTo>
                  <a:cubicBezTo>
                    <a:pt x="0" y="51"/>
                    <a:pt x="2" y="40"/>
                    <a:pt x="14" y="25"/>
                  </a:cubicBezTo>
                  <a:cubicBezTo>
                    <a:pt x="38" y="42"/>
                    <a:pt x="66" y="37"/>
                    <a:pt x="93" y="40"/>
                  </a:cubicBezTo>
                  <a:cubicBezTo>
                    <a:pt x="102" y="42"/>
                    <a:pt x="106" y="32"/>
                    <a:pt x="101" y="24"/>
                  </a:cubicBezTo>
                  <a:cubicBezTo>
                    <a:pt x="99" y="19"/>
                    <a:pt x="97" y="14"/>
                    <a:pt x="94" y="9"/>
                  </a:cubicBezTo>
                  <a:cubicBezTo>
                    <a:pt x="101" y="6"/>
                    <a:pt x="108" y="3"/>
                    <a:pt x="116" y="0"/>
                  </a:cubicBezTo>
                  <a:cubicBezTo>
                    <a:pt x="116" y="30"/>
                    <a:pt x="117" y="57"/>
                    <a:pt x="116" y="83"/>
                  </a:cubicBezTo>
                  <a:cubicBezTo>
                    <a:pt x="115" y="97"/>
                    <a:pt x="102" y="89"/>
                    <a:pt x="93" y="93"/>
                  </a:cubicBezTo>
                  <a:cubicBezTo>
                    <a:pt x="95" y="88"/>
                    <a:pt x="95" y="85"/>
                    <a:pt x="96" y="82"/>
                  </a:cubicBezTo>
                  <a:cubicBezTo>
                    <a:pt x="104" y="64"/>
                    <a:pt x="103" y="63"/>
                    <a:pt x="84" y="63"/>
                  </a:cubicBezTo>
                  <a:cubicBezTo>
                    <a:pt x="77" y="63"/>
                    <a:pt x="69" y="63"/>
                    <a:pt x="62" y="61"/>
                  </a:cubicBezTo>
                  <a:cubicBezTo>
                    <a:pt x="43" y="56"/>
                    <a:pt x="25" y="57"/>
                    <a:pt x="8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8" name="Freeform 74">
              <a:extLst>
                <a:ext uri="{FF2B5EF4-FFF2-40B4-BE49-F238E27FC236}">
                  <a16:creationId xmlns:a16="http://schemas.microsoft.com/office/drawing/2014/main" id="{53E2F649-6725-43D2-9DC0-EFA2C0375BC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50976" y="2773363"/>
              <a:ext cx="371475" cy="315913"/>
            </a:xfrm>
            <a:custGeom>
              <a:avLst/>
              <a:gdLst>
                <a:gd name="T0" fmla="*/ 113 w 113"/>
                <a:gd name="T1" fmla="*/ 18 h 96"/>
                <a:gd name="T2" fmla="*/ 96 w 113"/>
                <a:gd name="T3" fmla="*/ 32 h 96"/>
                <a:gd name="T4" fmla="*/ 70 w 113"/>
                <a:gd name="T5" fmla="*/ 31 h 96"/>
                <a:gd name="T6" fmla="*/ 62 w 113"/>
                <a:gd name="T7" fmla="*/ 52 h 96"/>
                <a:gd name="T8" fmla="*/ 86 w 113"/>
                <a:gd name="T9" fmla="*/ 75 h 96"/>
                <a:gd name="T10" fmla="*/ 71 w 113"/>
                <a:gd name="T11" fmla="*/ 94 h 96"/>
                <a:gd name="T12" fmla="*/ 59 w 113"/>
                <a:gd name="T13" fmla="*/ 91 h 96"/>
                <a:gd name="T14" fmla="*/ 2 w 113"/>
                <a:gd name="T15" fmla="*/ 16 h 96"/>
                <a:gd name="T16" fmla="*/ 1 w 113"/>
                <a:gd name="T17" fmla="*/ 4 h 96"/>
                <a:gd name="T18" fmla="*/ 12 w 113"/>
                <a:gd name="T19" fmla="*/ 1 h 96"/>
                <a:gd name="T20" fmla="*/ 113 w 113"/>
                <a:gd name="T21" fmla="*/ 18 h 96"/>
                <a:gd name="T22" fmla="*/ 22 w 113"/>
                <a:gd name="T23" fmla="*/ 15 h 96"/>
                <a:gd name="T24" fmla="*/ 45 w 113"/>
                <a:gd name="T25" fmla="*/ 43 h 96"/>
                <a:gd name="T26" fmla="*/ 55 w 113"/>
                <a:gd name="T27" fmla="*/ 23 h 96"/>
                <a:gd name="T28" fmla="*/ 22 w 113"/>
                <a:gd name="T29" fmla="*/ 15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3" h="96">
                  <a:moveTo>
                    <a:pt x="113" y="18"/>
                  </a:moveTo>
                  <a:cubicBezTo>
                    <a:pt x="113" y="34"/>
                    <a:pt x="108" y="38"/>
                    <a:pt x="96" y="32"/>
                  </a:cubicBezTo>
                  <a:cubicBezTo>
                    <a:pt x="87" y="28"/>
                    <a:pt x="78" y="21"/>
                    <a:pt x="70" y="31"/>
                  </a:cubicBezTo>
                  <a:cubicBezTo>
                    <a:pt x="65" y="37"/>
                    <a:pt x="60" y="47"/>
                    <a:pt x="62" y="52"/>
                  </a:cubicBezTo>
                  <a:cubicBezTo>
                    <a:pt x="66" y="60"/>
                    <a:pt x="76" y="66"/>
                    <a:pt x="86" y="75"/>
                  </a:cubicBezTo>
                  <a:cubicBezTo>
                    <a:pt x="83" y="79"/>
                    <a:pt x="78" y="87"/>
                    <a:pt x="71" y="94"/>
                  </a:cubicBezTo>
                  <a:cubicBezTo>
                    <a:pt x="69" y="96"/>
                    <a:pt x="61" y="93"/>
                    <a:pt x="59" y="91"/>
                  </a:cubicBezTo>
                  <a:cubicBezTo>
                    <a:pt x="40" y="66"/>
                    <a:pt x="21" y="41"/>
                    <a:pt x="2" y="16"/>
                  </a:cubicBezTo>
                  <a:cubicBezTo>
                    <a:pt x="0" y="13"/>
                    <a:pt x="0" y="7"/>
                    <a:pt x="1" y="4"/>
                  </a:cubicBezTo>
                  <a:cubicBezTo>
                    <a:pt x="3" y="2"/>
                    <a:pt x="9" y="0"/>
                    <a:pt x="12" y="1"/>
                  </a:cubicBezTo>
                  <a:cubicBezTo>
                    <a:pt x="46" y="6"/>
                    <a:pt x="79" y="12"/>
                    <a:pt x="113" y="18"/>
                  </a:cubicBezTo>
                  <a:close/>
                  <a:moveTo>
                    <a:pt x="22" y="15"/>
                  </a:moveTo>
                  <a:cubicBezTo>
                    <a:pt x="31" y="26"/>
                    <a:pt x="37" y="34"/>
                    <a:pt x="45" y="43"/>
                  </a:cubicBezTo>
                  <a:cubicBezTo>
                    <a:pt x="48" y="35"/>
                    <a:pt x="51" y="29"/>
                    <a:pt x="55" y="23"/>
                  </a:cubicBezTo>
                  <a:cubicBezTo>
                    <a:pt x="44" y="20"/>
                    <a:pt x="35" y="18"/>
                    <a:pt x="22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9" name="Freeform 75">
              <a:extLst>
                <a:ext uri="{FF2B5EF4-FFF2-40B4-BE49-F238E27FC236}">
                  <a16:creationId xmlns:a16="http://schemas.microsoft.com/office/drawing/2014/main" id="{C7EC3662-0236-4704-B34D-E7576E60FDC3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7626" y="3132138"/>
              <a:ext cx="422275" cy="257175"/>
            </a:xfrm>
            <a:custGeom>
              <a:avLst/>
              <a:gdLst>
                <a:gd name="T0" fmla="*/ 23 w 128"/>
                <a:gd name="T1" fmla="*/ 30 h 78"/>
                <a:gd name="T2" fmla="*/ 82 w 128"/>
                <a:gd name="T3" fmla="*/ 22 h 78"/>
                <a:gd name="T4" fmla="*/ 108 w 128"/>
                <a:gd name="T5" fmla="*/ 0 h 78"/>
                <a:gd name="T6" fmla="*/ 119 w 128"/>
                <a:gd name="T7" fmla="*/ 13 h 78"/>
                <a:gd name="T8" fmla="*/ 126 w 128"/>
                <a:gd name="T9" fmla="*/ 39 h 78"/>
                <a:gd name="T10" fmla="*/ 113 w 128"/>
                <a:gd name="T11" fmla="*/ 52 h 78"/>
                <a:gd name="T12" fmla="*/ 46 w 128"/>
                <a:gd name="T13" fmla="*/ 54 h 78"/>
                <a:gd name="T14" fmla="*/ 21 w 128"/>
                <a:gd name="T15" fmla="*/ 70 h 78"/>
                <a:gd name="T16" fmla="*/ 7 w 128"/>
                <a:gd name="T17" fmla="*/ 69 h 78"/>
                <a:gd name="T18" fmla="*/ 1 w 128"/>
                <a:gd name="T19" fmla="*/ 26 h 78"/>
                <a:gd name="T20" fmla="*/ 8 w 128"/>
                <a:gd name="T21" fmla="*/ 16 h 78"/>
                <a:gd name="T22" fmla="*/ 23 w 128"/>
                <a:gd name="T23" fmla="*/ 3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8" h="78">
                  <a:moveTo>
                    <a:pt x="23" y="30"/>
                  </a:moveTo>
                  <a:cubicBezTo>
                    <a:pt x="41" y="28"/>
                    <a:pt x="62" y="25"/>
                    <a:pt x="82" y="22"/>
                  </a:cubicBezTo>
                  <a:cubicBezTo>
                    <a:pt x="95" y="21"/>
                    <a:pt x="105" y="18"/>
                    <a:pt x="108" y="0"/>
                  </a:cubicBezTo>
                  <a:cubicBezTo>
                    <a:pt x="113" y="6"/>
                    <a:pt x="118" y="9"/>
                    <a:pt x="119" y="13"/>
                  </a:cubicBezTo>
                  <a:cubicBezTo>
                    <a:pt x="122" y="21"/>
                    <a:pt x="124" y="30"/>
                    <a:pt x="126" y="39"/>
                  </a:cubicBezTo>
                  <a:cubicBezTo>
                    <a:pt x="128" y="49"/>
                    <a:pt x="122" y="56"/>
                    <a:pt x="113" y="52"/>
                  </a:cubicBezTo>
                  <a:cubicBezTo>
                    <a:pt x="90" y="40"/>
                    <a:pt x="68" y="51"/>
                    <a:pt x="46" y="54"/>
                  </a:cubicBezTo>
                  <a:cubicBezTo>
                    <a:pt x="35" y="55"/>
                    <a:pt x="25" y="57"/>
                    <a:pt x="21" y="70"/>
                  </a:cubicBezTo>
                  <a:cubicBezTo>
                    <a:pt x="19" y="77"/>
                    <a:pt x="9" y="78"/>
                    <a:pt x="7" y="69"/>
                  </a:cubicBezTo>
                  <a:cubicBezTo>
                    <a:pt x="3" y="55"/>
                    <a:pt x="2" y="41"/>
                    <a:pt x="1" y="26"/>
                  </a:cubicBezTo>
                  <a:cubicBezTo>
                    <a:pt x="0" y="23"/>
                    <a:pt x="5" y="20"/>
                    <a:pt x="8" y="16"/>
                  </a:cubicBezTo>
                  <a:cubicBezTo>
                    <a:pt x="12" y="20"/>
                    <a:pt x="17" y="24"/>
                    <a:pt x="23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0" name="Freeform 76">
              <a:extLst>
                <a:ext uri="{FF2B5EF4-FFF2-40B4-BE49-F238E27FC236}">
                  <a16:creationId xmlns:a16="http://schemas.microsoft.com/office/drawing/2014/main" id="{A709C433-54D8-4911-B136-3C0CC3B3A595}"/>
                </a:ext>
              </a:extLst>
            </p:cNvPr>
            <p:cNvSpPr>
              <a:spLocks/>
            </p:cNvSpPr>
            <p:nvPr/>
          </p:nvSpPr>
          <p:spPr bwMode="auto">
            <a:xfrm>
              <a:off x="1839913" y="4432300"/>
              <a:ext cx="285750" cy="331788"/>
            </a:xfrm>
            <a:custGeom>
              <a:avLst/>
              <a:gdLst>
                <a:gd name="T0" fmla="*/ 19 w 87"/>
                <a:gd name="T1" fmla="*/ 100 h 101"/>
                <a:gd name="T2" fmla="*/ 6 w 87"/>
                <a:gd name="T3" fmla="*/ 81 h 101"/>
                <a:gd name="T4" fmla="*/ 31 w 87"/>
                <a:gd name="T5" fmla="*/ 46 h 101"/>
                <a:gd name="T6" fmla="*/ 29 w 87"/>
                <a:gd name="T7" fmla="*/ 18 h 101"/>
                <a:gd name="T8" fmla="*/ 28 w 87"/>
                <a:gd name="T9" fmla="*/ 6 h 101"/>
                <a:gd name="T10" fmla="*/ 42 w 87"/>
                <a:gd name="T11" fmla="*/ 1 h 101"/>
                <a:gd name="T12" fmla="*/ 64 w 87"/>
                <a:gd name="T13" fmla="*/ 1 h 101"/>
                <a:gd name="T14" fmla="*/ 87 w 87"/>
                <a:gd name="T15" fmla="*/ 3 h 101"/>
                <a:gd name="T16" fmla="*/ 82 w 87"/>
                <a:gd name="T17" fmla="*/ 22 h 101"/>
                <a:gd name="T18" fmla="*/ 32 w 87"/>
                <a:gd name="T19" fmla="*/ 92 h 101"/>
                <a:gd name="T20" fmla="*/ 19 w 87"/>
                <a:gd name="T21" fmla="*/ 10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7" h="101">
                  <a:moveTo>
                    <a:pt x="19" y="100"/>
                  </a:moveTo>
                  <a:cubicBezTo>
                    <a:pt x="6" y="101"/>
                    <a:pt x="0" y="90"/>
                    <a:pt x="6" y="81"/>
                  </a:cubicBezTo>
                  <a:cubicBezTo>
                    <a:pt x="13" y="69"/>
                    <a:pt x="22" y="57"/>
                    <a:pt x="31" y="46"/>
                  </a:cubicBezTo>
                  <a:cubicBezTo>
                    <a:pt x="39" y="36"/>
                    <a:pt x="44" y="27"/>
                    <a:pt x="29" y="18"/>
                  </a:cubicBezTo>
                  <a:cubicBezTo>
                    <a:pt x="27" y="17"/>
                    <a:pt x="26" y="8"/>
                    <a:pt x="28" y="6"/>
                  </a:cubicBezTo>
                  <a:cubicBezTo>
                    <a:pt x="31" y="3"/>
                    <a:pt x="37" y="1"/>
                    <a:pt x="42" y="1"/>
                  </a:cubicBezTo>
                  <a:cubicBezTo>
                    <a:pt x="49" y="0"/>
                    <a:pt x="56" y="0"/>
                    <a:pt x="64" y="1"/>
                  </a:cubicBezTo>
                  <a:cubicBezTo>
                    <a:pt x="72" y="1"/>
                    <a:pt x="79" y="2"/>
                    <a:pt x="87" y="3"/>
                  </a:cubicBezTo>
                  <a:cubicBezTo>
                    <a:pt x="86" y="9"/>
                    <a:pt x="86" y="17"/>
                    <a:pt x="82" y="22"/>
                  </a:cubicBezTo>
                  <a:cubicBezTo>
                    <a:pt x="66" y="46"/>
                    <a:pt x="49" y="69"/>
                    <a:pt x="32" y="92"/>
                  </a:cubicBezTo>
                  <a:cubicBezTo>
                    <a:pt x="28" y="97"/>
                    <a:pt x="21" y="99"/>
                    <a:pt x="19" y="1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1" name="Freeform 77">
              <a:extLst>
                <a:ext uri="{FF2B5EF4-FFF2-40B4-BE49-F238E27FC236}">
                  <a16:creationId xmlns:a16="http://schemas.microsoft.com/office/drawing/2014/main" id="{F7B7899A-2243-48D4-BD6F-4435ADD52EB7}"/>
                </a:ext>
              </a:extLst>
            </p:cNvPr>
            <p:cNvSpPr>
              <a:spLocks/>
            </p:cNvSpPr>
            <p:nvPr/>
          </p:nvSpPr>
          <p:spPr bwMode="auto">
            <a:xfrm>
              <a:off x="3076576" y="2082800"/>
              <a:ext cx="300038" cy="366713"/>
            </a:xfrm>
            <a:custGeom>
              <a:avLst/>
              <a:gdLst>
                <a:gd name="T0" fmla="*/ 91 w 91"/>
                <a:gd name="T1" fmla="*/ 27 h 111"/>
                <a:gd name="T2" fmla="*/ 40 w 91"/>
                <a:gd name="T3" fmla="*/ 89 h 111"/>
                <a:gd name="T4" fmla="*/ 16 w 91"/>
                <a:gd name="T5" fmla="*/ 104 h 111"/>
                <a:gd name="T6" fmla="*/ 6 w 91"/>
                <a:gd name="T7" fmla="*/ 78 h 111"/>
                <a:gd name="T8" fmla="*/ 0 w 91"/>
                <a:gd name="T9" fmla="*/ 15 h 111"/>
                <a:gd name="T10" fmla="*/ 4 w 91"/>
                <a:gd name="T11" fmla="*/ 0 h 111"/>
                <a:gd name="T12" fmla="*/ 29 w 91"/>
                <a:gd name="T13" fmla="*/ 5 h 111"/>
                <a:gd name="T14" fmla="*/ 28 w 91"/>
                <a:gd name="T15" fmla="*/ 19 h 111"/>
                <a:gd name="T16" fmla="*/ 25 w 91"/>
                <a:gd name="T17" fmla="*/ 70 h 111"/>
                <a:gd name="T18" fmla="*/ 38 w 91"/>
                <a:gd name="T19" fmla="*/ 72 h 111"/>
                <a:gd name="T20" fmla="*/ 66 w 91"/>
                <a:gd name="T21" fmla="*/ 26 h 111"/>
                <a:gd name="T22" fmla="*/ 91 w 91"/>
                <a:gd name="T23" fmla="*/ 27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1" h="111">
                  <a:moveTo>
                    <a:pt x="91" y="27"/>
                  </a:moveTo>
                  <a:cubicBezTo>
                    <a:pt x="74" y="48"/>
                    <a:pt x="57" y="69"/>
                    <a:pt x="40" y="89"/>
                  </a:cubicBezTo>
                  <a:cubicBezTo>
                    <a:pt x="33" y="97"/>
                    <a:pt x="27" y="111"/>
                    <a:pt x="16" y="104"/>
                  </a:cubicBezTo>
                  <a:cubicBezTo>
                    <a:pt x="10" y="101"/>
                    <a:pt x="8" y="87"/>
                    <a:pt x="6" y="78"/>
                  </a:cubicBezTo>
                  <a:cubicBezTo>
                    <a:pt x="4" y="57"/>
                    <a:pt x="2" y="36"/>
                    <a:pt x="0" y="15"/>
                  </a:cubicBezTo>
                  <a:cubicBezTo>
                    <a:pt x="0" y="10"/>
                    <a:pt x="3" y="0"/>
                    <a:pt x="4" y="0"/>
                  </a:cubicBezTo>
                  <a:cubicBezTo>
                    <a:pt x="12" y="0"/>
                    <a:pt x="21" y="2"/>
                    <a:pt x="29" y="5"/>
                  </a:cubicBezTo>
                  <a:cubicBezTo>
                    <a:pt x="30" y="5"/>
                    <a:pt x="28" y="14"/>
                    <a:pt x="28" y="19"/>
                  </a:cubicBezTo>
                  <a:cubicBezTo>
                    <a:pt x="27" y="36"/>
                    <a:pt x="25" y="53"/>
                    <a:pt x="25" y="70"/>
                  </a:cubicBezTo>
                  <a:cubicBezTo>
                    <a:pt x="26" y="78"/>
                    <a:pt x="33" y="80"/>
                    <a:pt x="38" y="72"/>
                  </a:cubicBezTo>
                  <a:cubicBezTo>
                    <a:pt x="47" y="57"/>
                    <a:pt x="63" y="46"/>
                    <a:pt x="66" y="26"/>
                  </a:cubicBezTo>
                  <a:cubicBezTo>
                    <a:pt x="68" y="15"/>
                    <a:pt x="81" y="16"/>
                    <a:pt x="91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2" name="Freeform 78">
              <a:extLst>
                <a:ext uri="{FF2B5EF4-FFF2-40B4-BE49-F238E27FC236}">
                  <a16:creationId xmlns:a16="http://schemas.microsoft.com/office/drawing/2014/main" id="{F15B497D-2FCE-44B2-854F-BB52986DD921}"/>
                </a:ext>
              </a:extLst>
            </p:cNvPr>
            <p:cNvSpPr>
              <a:spLocks/>
            </p:cNvSpPr>
            <p:nvPr/>
          </p:nvSpPr>
          <p:spPr bwMode="auto">
            <a:xfrm>
              <a:off x="2822576" y="2033588"/>
              <a:ext cx="131763" cy="346075"/>
            </a:xfrm>
            <a:custGeom>
              <a:avLst/>
              <a:gdLst>
                <a:gd name="T0" fmla="*/ 40 w 40"/>
                <a:gd name="T1" fmla="*/ 5 h 105"/>
                <a:gd name="T2" fmla="*/ 30 w 40"/>
                <a:gd name="T3" fmla="*/ 102 h 105"/>
                <a:gd name="T4" fmla="*/ 0 w 40"/>
                <a:gd name="T5" fmla="*/ 105 h 105"/>
                <a:gd name="T6" fmla="*/ 9 w 40"/>
                <a:gd name="T7" fmla="*/ 56 h 105"/>
                <a:gd name="T8" fmla="*/ 8 w 40"/>
                <a:gd name="T9" fmla="*/ 16 h 105"/>
                <a:gd name="T10" fmla="*/ 9 w 40"/>
                <a:gd name="T11" fmla="*/ 3 h 105"/>
                <a:gd name="T12" fmla="*/ 22 w 40"/>
                <a:gd name="T13" fmla="*/ 1 h 105"/>
                <a:gd name="T14" fmla="*/ 40 w 40"/>
                <a:gd name="T15" fmla="*/ 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105">
                  <a:moveTo>
                    <a:pt x="40" y="5"/>
                  </a:moveTo>
                  <a:cubicBezTo>
                    <a:pt x="36" y="38"/>
                    <a:pt x="33" y="69"/>
                    <a:pt x="30" y="102"/>
                  </a:cubicBezTo>
                  <a:cubicBezTo>
                    <a:pt x="23" y="103"/>
                    <a:pt x="12" y="104"/>
                    <a:pt x="0" y="105"/>
                  </a:cubicBezTo>
                  <a:cubicBezTo>
                    <a:pt x="3" y="87"/>
                    <a:pt x="8" y="72"/>
                    <a:pt x="9" y="56"/>
                  </a:cubicBezTo>
                  <a:cubicBezTo>
                    <a:pt x="10" y="43"/>
                    <a:pt x="8" y="30"/>
                    <a:pt x="8" y="16"/>
                  </a:cubicBezTo>
                  <a:cubicBezTo>
                    <a:pt x="8" y="12"/>
                    <a:pt x="7" y="6"/>
                    <a:pt x="9" y="3"/>
                  </a:cubicBezTo>
                  <a:cubicBezTo>
                    <a:pt x="12" y="0"/>
                    <a:pt x="18" y="0"/>
                    <a:pt x="22" y="1"/>
                  </a:cubicBezTo>
                  <a:cubicBezTo>
                    <a:pt x="29" y="2"/>
                    <a:pt x="36" y="4"/>
                    <a:pt x="40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3" name="Freeform 79">
              <a:extLst>
                <a:ext uri="{FF2B5EF4-FFF2-40B4-BE49-F238E27FC236}">
                  <a16:creationId xmlns:a16="http://schemas.microsoft.com/office/drawing/2014/main" id="{3AD567F8-E04E-42BA-B975-FCF385060E3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49551" y="3630613"/>
              <a:ext cx="741363" cy="711200"/>
            </a:xfrm>
            <a:custGeom>
              <a:avLst/>
              <a:gdLst>
                <a:gd name="T0" fmla="*/ 89 w 225"/>
                <a:gd name="T1" fmla="*/ 97 h 216"/>
                <a:gd name="T2" fmla="*/ 47 w 225"/>
                <a:gd name="T3" fmla="*/ 105 h 216"/>
                <a:gd name="T4" fmla="*/ 5 w 225"/>
                <a:gd name="T5" fmla="*/ 116 h 216"/>
                <a:gd name="T6" fmla="*/ 19 w 225"/>
                <a:gd name="T7" fmla="*/ 83 h 216"/>
                <a:gd name="T8" fmla="*/ 83 w 225"/>
                <a:gd name="T9" fmla="*/ 60 h 216"/>
                <a:gd name="T10" fmla="*/ 96 w 225"/>
                <a:gd name="T11" fmla="*/ 57 h 216"/>
                <a:gd name="T12" fmla="*/ 96 w 225"/>
                <a:gd name="T13" fmla="*/ 50 h 216"/>
                <a:gd name="T14" fmla="*/ 65 w 225"/>
                <a:gd name="T15" fmla="*/ 48 h 216"/>
                <a:gd name="T16" fmla="*/ 42 w 225"/>
                <a:gd name="T17" fmla="*/ 39 h 216"/>
                <a:gd name="T18" fmla="*/ 62 w 225"/>
                <a:gd name="T19" fmla="*/ 13 h 216"/>
                <a:gd name="T20" fmla="*/ 152 w 225"/>
                <a:gd name="T21" fmla="*/ 6 h 216"/>
                <a:gd name="T22" fmla="*/ 154 w 225"/>
                <a:gd name="T23" fmla="*/ 12 h 216"/>
                <a:gd name="T24" fmla="*/ 146 w 225"/>
                <a:gd name="T25" fmla="*/ 32 h 216"/>
                <a:gd name="T26" fmla="*/ 145 w 225"/>
                <a:gd name="T27" fmla="*/ 46 h 216"/>
                <a:gd name="T28" fmla="*/ 159 w 225"/>
                <a:gd name="T29" fmla="*/ 45 h 216"/>
                <a:gd name="T30" fmla="*/ 187 w 225"/>
                <a:gd name="T31" fmla="*/ 23 h 216"/>
                <a:gd name="T32" fmla="*/ 203 w 225"/>
                <a:gd name="T33" fmla="*/ 6 h 216"/>
                <a:gd name="T34" fmla="*/ 224 w 225"/>
                <a:gd name="T35" fmla="*/ 17 h 216"/>
                <a:gd name="T36" fmla="*/ 217 w 225"/>
                <a:gd name="T37" fmla="*/ 106 h 216"/>
                <a:gd name="T38" fmla="*/ 171 w 225"/>
                <a:gd name="T39" fmla="*/ 135 h 216"/>
                <a:gd name="T40" fmla="*/ 139 w 225"/>
                <a:gd name="T41" fmla="*/ 141 h 216"/>
                <a:gd name="T42" fmla="*/ 156 w 225"/>
                <a:gd name="T43" fmla="*/ 180 h 216"/>
                <a:gd name="T44" fmla="*/ 161 w 225"/>
                <a:gd name="T45" fmla="*/ 197 h 216"/>
                <a:gd name="T46" fmla="*/ 159 w 225"/>
                <a:gd name="T47" fmla="*/ 214 h 216"/>
                <a:gd name="T48" fmla="*/ 139 w 225"/>
                <a:gd name="T49" fmla="*/ 212 h 216"/>
                <a:gd name="T50" fmla="*/ 97 w 225"/>
                <a:gd name="T51" fmla="*/ 166 h 216"/>
                <a:gd name="T52" fmla="*/ 73 w 225"/>
                <a:gd name="T53" fmla="*/ 159 h 216"/>
                <a:gd name="T54" fmla="*/ 24 w 225"/>
                <a:gd name="T55" fmla="*/ 178 h 216"/>
                <a:gd name="T56" fmla="*/ 2 w 225"/>
                <a:gd name="T57" fmla="*/ 174 h 216"/>
                <a:gd name="T58" fmla="*/ 8 w 225"/>
                <a:gd name="T59" fmla="*/ 154 h 216"/>
                <a:gd name="T60" fmla="*/ 65 w 225"/>
                <a:gd name="T61" fmla="*/ 121 h 216"/>
                <a:gd name="T62" fmla="*/ 89 w 225"/>
                <a:gd name="T63" fmla="*/ 97 h 216"/>
                <a:gd name="T64" fmla="*/ 178 w 225"/>
                <a:gd name="T65" fmla="*/ 75 h 216"/>
                <a:gd name="T66" fmla="*/ 146 w 225"/>
                <a:gd name="T67" fmla="*/ 75 h 216"/>
                <a:gd name="T68" fmla="*/ 138 w 225"/>
                <a:gd name="T69" fmla="*/ 83 h 216"/>
                <a:gd name="T70" fmla="*/ 141 w 225"/>
                <a:gd name="T71" fmla="*/ 94 h 216"/>
                <a:gd name="T72" fmla="*/ 168 w 225"/>
                <a:gd name="T73" fmla="*/ 92 h 216"/>
                <a:gd name="T74" fmla="*/ 178 w 225"/>
                <a:gd name="T75" fmla="*/ 75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25" h="216">
                  <a:moveTo>
                    <a:pt x="89" y="97"/>
                  </a:moveTo>
                  <a:cubicBezTo>
                    <a:pt x="75" y="100"/>
                    <a:pt x="61" y="102"/>
                    <a:pt x="47" y="105"/>
                  </a:cubicBezTo>
                  <a:cubicBezTo>
                    <a:pt x="33" y="108"/>
                    <a:pt x="20" y="112"/>
                    <a:pt x="5" y="116"/>
                  </a:cubicBezTo>
                  <a:cubicBezTo>
                    <a:pt x="0" y="98"/>
                    <a:pt x="11" y="90"/>
                    <a:pt x="19" y="83"/>
                  </a:cubicBezTo>
                  <a:cubicBezTo>
                    <a:pt x="38" y="67"/>
                    <a:pt x="60" y="63"/>
                    <a:pt x="83" y="60"/>
                  </a:cubicBezTo>
                  <a:cubicBezTo>
                    <a:pt x="88" y="60"/>
                    <a:pt x="92" y="58"/>
                    <a:pt x="96" y="57"/>
                  </a:cubicBezTo>
                  <a:cubicBezTo>
                    <a:pt x="96" y="55"/>
                    <a:pt x="96" y="53"/>
                    <a:pt x="96" y="50"/>
                  </a:cubicBezTo>
                  <a:cubicBezTo>
                    <a:pt x="86" y="50"/>
                    <a:pt x="76" y="49"/>
                    <a:pt x="65" y="48"/>
                  </a:cubicBezTo>
                  <a:cubicBezTo>
                    <a:pt x="57" y="47"/>
                    <a:pt x="45" y="52"/>
                    <a:pt x="42" y="39"/>
                  </a:cubicBezTo>
                  <a:cubicBezTo>
                    <a:pt x="39" y="29"/>
                    <a:pt x="51" y="14"/>
                    <a:pt x="62" y="13"/>
                  </a:cubicBezTo>
                  <a:cubicBezTo>
                    <a:pt x="92" y="10"/>
                    <a:pt x="122" y="8"/>
                    <a:pt x="152" y="6"/>
                  </a:cubicBezTo>
                  <a:cubicBezTo>
                    <a:pt x="152" y="8"/>
                    <a:pt x="153" y="10"/>
                    <a:pt x="154" y="12"/>
                  </a:cubicBezTo>
                  <a:cubicBezTo>
                    <a:pt x="151" y="18"/>
                    <a:pt x="148" y="25"/>
                    <a:pt x="146" y="32"/>
                  </a:cubicBezTo>
                  <a:cubicBezTo>
                    <a:pt x="145" y="36"/>
                    <a:pt x="145" y="41"/>
                    <a:pt x="145" y="46"/>
                  </a:cubicBezTo>
                  <a:cubicBezTo>
                    <a:pt x="149" y="46"/>
                    <a:pt x="154" y="47"/>
                    <a:pt x="159" y="45"/>
                  </a:cubicBezTo>
                  <a:cubicBezTo>
                    <a:pt x="171" y="42"/>
                    <a:pt x="181" y="35"/>
                    <a:pt x="187" y="23"/>
                  </a:cubicBezTo>
                  <a:cubicBezTo>
                    <a:pt x="190" y="16"/>
                    <a:pt x="196" y="10"/>
                    <a:pt x="203" y="6"/>
                  </a:cubicBezTo>
                  <a:cubicBezTo>
                    <a:pt x="213" y="0"/>
                    <a:pt x="225" y="6"/>
                    <a:pt x="224" y="17"/>
                  </a:cubicBezTo>
                  <a:cubicBezTo>
                    <a:pt x="223" y="47"/>
                    <a:pt x="222" y="77"/>
                    <a:pt x="217" y="106"/>
                  </a:cubicBezTo>
                  <a:cubicBezTo>
                    <a:pt x="213" y="130"/>
                    <a:pt x="191" y="131"/>
                    <a:pt x="171" y="135"/>
                  </a:cubicBezTo>
                  <a:cubicBezTo>
                    <a:pt x="161" y="136"/>
                    <a:pt x="151" y="139"/>
                    <a:pt x="139" y="141"/>
                  </a:cubicBezTo>
                  <a:cubicBezTo>
                    <a:pt x="145" y="156"/>
                    <a:pt x="150" y="168"/>
                    <a:pt x="156" y="180"/>
                  </a:cubicBezTo>
                  <a:cubicBezTo>
                    <a:pt x="158" y="186"/>
                    <a:pt x="161" y="191"/>
                    <a:pt x="161" y="197"/>
                  </a:cubicBezTo>
                  <a:cubicBezTo>
                    <a:pt x="162" y="203"/>
                    <a:pt x="161" y="214"/>
                    <a:pt x="159" y="214"/>
                  </a:cubicBezTo>
                  <a:cubicBezTo>
                    <a:pt x="153" y="216"/>
                    <a:pt x="143" y="216"/>
                    <a:pt x="139" y="212"/>
                  </a:cubicBezTo>
                  <a:cubicBezTo>
                    <a:pt x="124" y="198"/>
                    <a:pt x="109" y="182"/>
                    <a:pt x="97" y="166"/>
                  </a:cubicBezTo>
                  <a:cubicBezTo>
                    <a:pt x="89" y="156"/>
                    <a:pt x="83" y="155"/>
                    <a:pt x="73" y="159"/>
                  </a:cubicBezTo>
                  <a:cubicBezTo>
                    <a:pt x="57" y="166"/>
                    <a:pt x="41" y="173"/>
                    <a:pt x="24" y="178"/>
                  </a:cubicBezTo>
                  <a:cubicBezTo>
                    <a:pt x="18" y="179"/>
                    <a:pt x="10" y="175"/>
                    <a:pt x="2" y="174"/>
                  </a:cubicBezTo>
                  <a:cubicBezTo>
                    <a:pt x="4" y="167"/>
                    <a:pt x="4" y="157"/>
                    <a:pt x="8" y="154"/>
                  </a:cubicBezTo>
                  <a:cubicBezTo>
                    <a:pt x="26" y="142"/>
                    <a:pt x="45" y="129"/>
                    <a:pt x="65" y="121"/>
                  </a:cubicBezTo>
                  <a:cubicBezTo>
                    <a:pt x="80" y="115"/>
                    <a:pt x="88" y="113"/>
                    <a:pt x="89" y="97"/>
                  </a:cubicBezTo>
                  <a:close/>
                  <a:moveTo>
                    <a:pt x="178" y="75"/>
                  </a:moveTo>
                  <a:cubicBezTo>
                    <a:pt x="164" y="75"/>
                    <a:pt x="155" y="74"/>
                    <a:pt x="146" y="75"/>
                  </a:cubicBezTo>
                  <a:cubicBezTo>
                    <a:pt x="143" y="75"/>
                    <a:pt x="139" y="80"/>
                    <a:pt x="138" y="83"/>
                  </a:cubicBezTo>
                  <a:cubicBezTo>
                    <a:pt x="137" y="86"/>
                    <a:pt x="140" y="94"/>
                    <a:pt x="141" y="94"/>
                  </a:cubicBezTo>
                  <a:cubicBezTo>
                    <a:pt x="150" y="94"/>
                    <a:pt x="160" y="94"/>
                    <a:pt x="168" y="92"/>
                  </a:cubicBezTo>
                  <a:cubicBezTo>
                    <a:pt x="172" y="90"/>
                    <a:pt x="173" y="83"/>
                    <a:pt x="178" y="7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4" name="Freeform 80">
              <a:extLst>
                <a:ext uri="{FF2B5EF4-FFF2-40B4-BE49-F238E27FC236}">
                  <a16:creationId xmlns:a16="http://schemas.microsoft.com/office/drawing/2014/main" id="{E5F08B08-72DA-4E81-AC88-A341709AAA3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28926" y="3336925"/>
              <a:ext cx="676275" cy="287338"/>
            </a:xfrm>
            <a:custGeom>
              <a:avLst/>
              <a:gdLst>
                <a:gd name="T0" fmla="*/ 60 w 205"/>
                <a:gd name="T1" fmla="*/ 6 h 87"/>
                <a:gd name="T2" fmla="*/ 108 w 205"/>
                <a:gd name="T3" fmla="*/ 0 h 87"/>
                <a:gd name="T4" fmla="*/ 183 w 205"/>
                <a:gd name="T5" fmla="*/ 3 h 87"/>
                <a:gd name="T6" fmla="*/ 200 w 205"/>
                <a:gd name="T7" fmla="*/ 20 h 87"/>
                <a:gd name="T8" fmla="*/ 203 w 205"/>
                <a:gd name="T9" fmla="*/ 47 h 87"/>
                <a:gd name="T10" fmla="*/ 184 w 205"/>
                <a:gd name="T11" fmla="*/ 76 h 87"/>
                <a:gd name="T12" fmla="*/ 129 w 205"/>
                <a:gd name="T13" fmla="*/ 84 h 87"/>
                <a:gd name="T14" fmla="*/ 49 w 205"/>
                <a:gd name="T15" fmla="*/ 85 h 87"/>
                <a:gd name="T16" fmla="*/ 16 w 205"/>
                <a:gd name="T17" fmla="*/ 70 h 87"/>
                <a:gd name="T18" fmla="*/ 15 w 205"/>
                <a:gd name="T19" fmla="*/ 25 h 87"/>
                <a:gd name="T20" fmla="*/ 60 w 205"/>
                <a:gd name="T21" fmla="*/ 6 h 87"/>
                <a:gd name="T22" fmla="*/ 161 w 205"/>
                <a:gd name="T23" fmla="*/ 42 h 87"/>
                <a:gd name="T24" fmla="*/ 59 w 205"/>
                <a:gd name="T25" fmla="*/ 49 h 87"/>
                <a:gd name="T26" fmla="*/ 161 w 205"/>
                <a:gd name="T27" fmla="*/ 42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5" h="87">
                  <a:moveTo>
                    <a:pt x="60" y="6"/>
                  </a:moveTo>
                  <a:cubicBezTo>
                    <a:pt x="76" y="4"/>
                    <a:pt x="92" y="0"/>
                    <a:pt x="108" y="0"/>
                  </a:cubicBezTo>
                  <a:cubicBezTo>
                    <a:pt x="133" y="0"/>
                    <a:pt x="158" y="0"/>
                    <a:pt x="183" y="3"/>
                  </a:cubicBezTo>
                  <a:cubicBezTo>
                    <a:pt x="189" y="4"/>
                    <a:pt x="197" y="13"/>
                    <a:pt x="200" y="20"/>
                  </a:cubicBezTo>
                  <a:cubicBezTo>
                    <a:pt x="203" y="28"/>
                    <a:pt x="203" y="38"/>
                    <a:pt x="203" y="47"/>
                  </a:cubicBezTo>
                  <a:cubicBezTo>
                    <a:pt x="205" y="64"/>
                    <a:pt x="200" y="72"/>
                    <a:pt x="184" y="76"/>
                  </a:cubicBezTo>
                  <a:cubicBezTo>
                    <a:pt x="166" y="80"/>
                    <a:pt x="148" y="83"/>
                    <a:pt x="129" y="84"/>
                  </a:cubicBezTo>
                  <a:cubicBezTo>
                    <a:pt x="103" y="86"/>
                    <a:pt x="76" y="87"/>
                    <a:pt x="49" y="85"/>
                  </a:cubicBezTo>
                  <a:cubicBezTo>
                    <a:pt x="38" y="84"/>
                    <a:pt x="26" y="77"/>
                    <a:pt x="16" y="70"/>
                  </a:cubicBezTo>
                  <a:cubicBezTo>
                    <a:pt x="0" y="58"/>
                    <a:pt x="0" y="38"/>
                    <a:pt x="15" y="25"/>
                  </a:cubicBezTo>
                  <a:cubicBezTo>
                    <a:pt x="28" y="14"/>
                    <a:pt x="40" y="0"/>
                    <a:pt x="60" y="6"/>
                  </a:cubicBezTo>
                  <a:close/>
                  <a:moveTo>
                    <a:pt x="161" y="42"/>
                  </a:moveTo>
                  <a:cubicBezTo>
                    <a:pt x="145" y="30"/>
                    <a:pt x="72" y="35"/>
                    <a:pt x="59" y="49"/>
                  </a:cubicBezTo>
                  <a:cubicBezTo>
                    <a:pt x="95" y="46"/>
                    <a:pt x="128" y="44"/>
                    <a:pt x="161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55" name="文本框 54"/>
          <p:cNvSpPr txBox="1"/>
          <p:nvPr/>
        </p:nvSpPr>
        <p:spPr>
          <a:xfrm>
            <a:off x="213229" y="86033"/>
            <a:ext cx="108444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b="1" dirty="0">
                <a:solidFill>
                  <a:srgbClr val="09397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总结展望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9397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578552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F152ED3-4093-4670-8CA0-DDC8EA06E872}"/>
              </a:ext>
            </a:extLst>
          </p:cNvPr>
          <p:cNvSpPr/>
          <p:nvPr/>
        </p:nvSpPr>
        <p:spPr>
          <a:xfrm>
            <a:off x="302006" y="661134"/>
            <a:ext cx="2134015" cy="50959"/>
          </a:xfrm>
          <a:prstGeom prst="rect">
            <a:avLst/>
          </a:prstGeom>
          <a:solidFill>
            <a:srgbClr val="0939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F49F809E-699B-44AF-8952-808F52AD837F}"/>
              </a:ext>
            </a:extLst>
          </p:cNvPr>
          <p:cNvCxnSpPr>
            <a:cxnSpLocks/>
          </p:cNvCxnSpPr>
          <p:nvPr/>
        </p:nvCxnSpPr>
        <p:spPr>
          <a:xfrm>
            <a:off x="302006" y="670560"/>
            <a:ext cx="11587991" cy="0"/>
          </a:xfrm>
          <a:prstGeom prst="line">
            <a:avLst/>
          </a:prstGeom>
          <a:ln w="12700">
            <a:solidFill>
              <a:srgbClr val="0939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组合 5">
            <a:extLst>
              <a:ext uri="{FF2B5EF4-FFF2-40B4-BE49-F238E27FC236}">
                <a16:creationId xmlns:a16="http://schemas.microsoft.com/office/drawing/2014/main" id="{EF0FB118-4605-413D-9198-B8DFF0BE21E7}"/>
              </a:ext>
            </a:extLst>
          </p:cNvPr>
          <p:cNvGrpSpPr/>
          <p:nvPr/>
        </p:nvGrpSpPr>
        <p:grpSpPr>
          <a:xfrm>
            <a:off x="10509504" y="137621"/>
            <a:ext cx="1322832" cy="457961"/>
            <a:chOff x="1123951" y="1714500"/>
            <a:chExt cx="9913937" cy="3432176"/>
          </a:xfrm>
          <a:solidFill>
            <a:srgbClr val="09397E"/>
          </a:solidFill>
        </p:grpSpPr>
        <p:sp>
          <p:nvSpPr>
            <p:cNvPr id="7" name="Freeform 33">
              <a:extLst>
                <a:ext uri="{FF2B5EF4-FFF2-40B4-BE49-F238E27FC236}">
                  <a16:creationId xmlns:a16="http://schemas.microsoft.com/office/drawing/2014/main" id="{38A117DD-0774-4A7D-8709-C5CC07D4EDA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35576" y="1925638"/>
              <a:ext cx="1104900" cy="2470150"/>
            </a:xfrm>
            <a:custGeom>
              <a:avLst/>
              <a:gdLst>
                <a:gd name="T0" fmla="*/ 166 w 335"/>
                <a:gd name="T1" fmla="*/ 208 h 749"/>
                <a:gd name="T2" fmla="*/ 262 w 335"/>
                <a:gd name="T3" fmla="*/ 152 h 749"/>
                <a:gd name="T4" fmla="*/ 221 w 335"/>
                <a:gd name="T5" fmla="*/ 478 h 749"/>
                <a:gd name="T6" fmla="*/ 163 w 335"/>
                <a:gd name="T7" fmla="*/ 485 h 749"/>
                <a:gd name="T8" fmla="*/ 122 w 335"/>
                <a:gd name="T9" fmla="*/ 579 h 749"/>
                <a:gd name="T10" fmla="*/ 211 w 335"/>
                <a:gd name="T11" fmla="*/ 529 h 749"/>
                <a:gd name="T12" fmla="*/ 303 w 335"/>
                <a:gd name="T13" fmla="*/ 563 h 749"/>
                <a:gd name="T14" fmla="*/ 282 w 335"/>
                <a:gd name="T15" fmla="*/ 610 h 749"/>
                <a:gd name="T16" fmla="*/ 335 w 335"/>
                <a:gd name="T17" fmla="*/ 718 h 749"/>
                <a:gd name="T18" fmla="*/ 240 w 335"/>
                <a:gd name="T19" fmla="*/ 687 h 749"/>
                <a:gd name="T20" fmla="*/ 167 w 335"/>
                <a:gd name="T21" fmla="*/ 654 h 749"/>
                <a:gd name="T22" fmla="*/ 211 w 335"/>
                <a:gd name="T23" fmla="*/ 605 h 749"/>
                <a:gd name="T24" fmla="*/ 269 w 335"/>
                <a:gd name="T25" fmla="*/ 530 h 749"/>
                <a:gd name="T26" fmla="*/ 51 w 335"/>
                <a:gd name="T27" fmla="*/ 718 h 749"/>
                <a:gd name="T28" fmla="*/ 13 w 335"/>
                <a:gd name="T29" fmla="*/ 747 h 749"/>
                <a:gd name="T30" fmla="*/ 7 w 335"/>
                <a:gd name="T31" fmla="*/ 704 h 749"/>
                <a:gd name="T32" fmla="*/ 145 w 335"/>
                <a:gd name="T33" fmla="*/ 441 h 749"/>
                <a:gd name="T34" fmla="*/ 145 w 335"/>
                <a:gd name="T35" fmla="*/ 338 h 749"/>
                <a:gd name="T36" fmla="*/ 207 w 335"/>
                <a:gd name="T37" fmla="*/ 328 h 749"/>
                <a:gd name="T38" fmla="*/ 255 w 335"/>
                <a:gd name="T39" fmla="*/ 179 h 749"/>
                <a:gd name="T40" fmla="*/ 172 w 335"/>
                <a:gd name="T41" fmla="*/ 256 h 749"/>
                <a:gd name="T42" fmla="*/ 73 w 335"/>
                <a:gd name="T43" fmla="*/ 504 h 749"/>
                <a:gd name="T44" fmla="*/ 39 w 335"/>
                <a:gd name="T45" fmla="*/ 520 h 749"/>
                <a:gd name="T46" fmla="*/ 165 w 335"/>
                <a:gd name="T47" fmla="*/ 160 h 749"/>
                <a:gd name="T48" fmla="*/ 270 w 335"/>
                <a:gd name="T49" fmla="*/ 41 h 749"/>
                <a:gd name="T50" fmla="*/ 74 w 335"/>
                <a:gd name="T51" fmla="*/ 220 h 749"/>
                <a:gd name="T52" fmla="*/ 97 w 335"/>
                <a:gd name="T53" fmla="*/ 19 h 749"/>
                <a:gd name="T54" fmla="*/ 146 w 335"/>
                <a:gd name="T55" fmla="*/ 96 h 749"/>
                <a:gd name="T56" fmla="*/ 145 w 335"/>
                <a:gd name="T57" fmla="*/ 110 h 749"/>
                <a:gd name="T58" fmla="*/ 288 w 335"/>
                <a:gd name="T59" fmla="*/ 7 h 749"/>
                <a:gd name="T60" fmla="*/ 319 w 335"/>
                <a:gd name="T61" fmla="*/ 2 h 749"/>
                <a:gd name="T62" fmla="*/ 262 w 335"/>
                <a:gd name="T63" fmla="*/ 83 h 749"/>
                <a:gd name="T64" fmla="*/ 112 w 335"/>
                <a:gd name="T65" fmla="*/ 279 h 7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35" h="749">
                  <a:moveTo>
                    <a:pt x="116" y="283"/>
                  </a:moveTo>
                  <a:cubicBezTo>
                    <a:pt x="133" y="258"/>
                    <a:pt x="149" y="233"/>
                    <a:pt x="166" y="208"/>
                  </a:cubicBezTo>
                  <a:cubicBezTo>
                    <a:pt x="185" y="182"/>
                    <a:pt x="209" y="160"/>
                    <a:pt x="243" y="154"/>
                  </a:cubicBezTo>
                  <a:cubicBezTo>
                    <a:pt x="249" y="152"/>
                    <a:pt x="256" y="152"/>
                    <a:pt x="262" y="152"/>
                  </a:cubicBezTo>
                  <a:cubicBezTo>
                    <a:pt x="276" y="153"/>
                    <a:pt x="282" y="163"/>
                    <a:pt x="280" y="177"/>
                  </a:cubicBezTo>
                  <a:cubicBezTo>
                    <a:pt x="260" y="277"/>
                    <a:pt x="241" y="378"/>
                    <a:pt x="221" y="478"/>
                  </a:cubicBezTo>
                  <a:cubicBezTo>
                    <a:pt x="220" y="487"/>
                    <a:pt x="218" y="496"/>
                    <a:pt x="215" y="505"/>
                  </a:cubicBezTo>
                  <a:cubicBezTo>
                    <a:pt x="197" y="498"/>
                    <a:pt x="181" y="492"/>
                    <a:pt x="163" y="485"/>
                  </a:cubicBezTo>
                  <a:cubicBezTo>
                    <a:pt x="148" y="516"/>
                    <a:pt x="134" y="546"/>
                    <a:pt x="120" y="576"/>
                  </a:cubicBezTo>
                  <a:cubicBezTo>
                    <a:pt x="121" y="577"/>
                    <a:pt x="121" y="578"/>
                    <a:pt x="122" y="579"/>
                  </a:cubicBezTo>
                  <a:cubicBezTo>
                    <a:pt x="130" y="575"/>
                    <a:pt x="139" y="572"/>
                    <a:pt x="147" y="567"/>
                  </a:cubicBezTo>
                  <a:cubicBezTo>
                    <a:pt x="169" y="554"/>
                    <a:pt x="189" y="539"/>
                    <a:pt x="211" y="529"/>
                  </a:cubicBezTo>
                  <a:cubicBezTo>
                    <a:pt x="228" y="521"/>
                    <a:pt x="248" y="515"/>
                    <a:pt x="267" y="513"/>
                  </a:cubicBezTo>
                  <a:cubicBezTo>
                    <a:pt x="298" y="511"/>
                    <a:pt x="313" y="534"/>
                    <a:pt x="303" y="563"/>
                  </a:cubicBezTo>
                  <a:cubicBezTo>
                    <a:pt x="300" y="573"/>
                    <a:pt x="295" y="583"/>
                    <a:pt x="290" y="592"/>
                  </a:cubicBezTo>
                  <a:cubicBezTo>
                    <a:pt x="288" y="598"/>
                    <a:pt x="284" y="603"/>
                    <a:pt x="282" y="610"/>
                  </a:cubicBezTo>
                  <a:cubicBezTo>
                    <a:pt x="272" y="636"/>
                    <a:pt x="272" y="639"/>
                    <a:pt x="295" y="656"/>
                  </a:cubicBezTo>
                  <a:cubicBezTo>
                    <a:pt x="316" y="671"/>
                    <a:pt x="332" y="690"/>
                    <a:pt x="335" y="718"/>
                  </a:cubicBezTo>
                  <a:cubicBezTo>
                    <a:pt x="297" y="718"/>
                    <a:pt x="280" y="686"/>
                    <a:pt x="254" y="667"/>
                  </a:cubicBezTo>
                  <a:cubicBezTo>
                    <a:pt x="249" y="674"/>
                    <a:pt x="245" y="681"/>
                    <a:pt x="240" y="687"/>
                  </a:cubicBezTo>
                  <a:cubicBezTo>
                    <a:pt x="228" y="704"/>
                    <a:pt x="214" y="707"/>
                    <a:pt x="199" y="693"/>
                  </a:cubicBezTo>
                  <a:cubicBezTo>
                    <a:pt x="187" y="682"/>
                    <a:pt x="176" y="668"/>
                    <a:pt x="167" y="654"/>
                  </a:cubicBezTo>
                  <a:cubicBezTo>
                    <a:pt x="155" y="637"/>
                    <a:pt x="157" y="625"/>
                    <a:pt x="167" y="613"/>
                  </a:cubicBezTo>
                  <a:cubicBezTo>
                    <a:pt x="178" y="601"/>
                    <a:pt x="193" y="598"/>
                    <a:pt x="211" y="605"/>
                  </a:cubicBezTo>
                  <a:cubicBezTo>
                    <a:pt x="222" y="609"/>
                    <a:pt x="234" y="612"/>
                    <a:pt x="245" y="616"/>
                  </a:cubicBezTo>
                  <a:cubicBezTo>
                    <a:pt x="273" y="552"/>
                    <a:pt x="273" y="552"/>
                    <a:pt x="269" y="530"/>
                  </a:cubicBezTo>
                  <a:cubicBezTo>
                    <a:pt x="231" y="534"/>
                    <a:pt x="200" y="553"/>
                    <a:pt x="174" y="579"/>
                  </a:cubicBezTo>
                  <a:cubicBezTo>
                    <a:pt x="132" y="624"/>
                    <a:pt x="92" y="672"/>
                    <a:pt x="51" y="718"/>
                  </a:cubicBezTo>
                  <a:cubicBezTo>
                    <a:pt x="44" y="726"/>
                    <a:pt x="37" y="734"/>
                    <a:pt x="30" y="741"/>
                  </a:cubicBezTo>
                  <a:cubicBezTo>
                    <a:pt x="25" y="745"/>
                    <a:pt x="17" y="749"/>
                    <a:pt x="13" y="747"/>
                  </a:cubicBezTo>
                  <a:cubicBezTo>
                    <a:pt x="7" y="744"/>
                    <a:pt x="1" y="736"/>
                    <a:pt x="1" y="730"/>
                  </a:cubicBezTo>
                  <a:cubicBezTo>
                    <a:pt x="0" y="722"/>
                    <a:pt x="3" y="712"/>
                    <a:pt x="7" y="704"/>
                  </a:cubicBezTo>
                  <a:cubicBezTo>
                    <a:pt x="35" y="655"/>
                    <a:pt x="64" y="606"/>
                    <a:pt x="91" y="556"/>
                  </a:cubicBezTo>
                  <a:cubicBezTo>
                    <a:pt x="111" y="519"/>
                    <a:pt x="128" y="480"/>
                    <a:pt x="145" y="441"/>
                  </a:cubicBezTo>
                  <a:cubicBezTo>
                    <a:pt x="148" y="434"/>
                    <a:pt x="149" y="424"/>
                    <a:pt x="146" y="417"/>
                  </a:cubicBezTo>
                  <a:cubicBezTo>
                    <a:pt x="138" y="391"/>
                    <a:pt x="141" y="364"/>
                    <a:pt x="145" y="338"/>
                  </a:cubicBezTo>
                  <a:cubicBezTo>
                    <a:pt x="147" y="320"/>
                    <a:pt x="158" y="309"/>
                    <a:pt x="172" y="306"/>
                  </a:cubicBezTo>
                  <a:cubicBezTo>
                    <a:pt x="185" y="304"/>
                    <a:pt x="198" y="312"/>
                    <a:pt x="207" y="328"/>
                  </a:cubicBezTo>
                  <a:cubicBezTo>
                    <a:pt x="211" y="336"/>
                    <a:pt x="215" y="345"/>
                    <a:pt x="222" y="359"/>
                  </a:cubicBezTo>
                  <a:cubicBezTo>
                    <a:pt x="233" y="298"/>
                    <a:pt x="244" y="241"/>
                    <a:pt x="255" y="179"/>
                  </a:cubicBezTo>
                  <a:cubicBezTo>
                    <a:pt x="245" y="183"/>
                    <a:pt x="236" y="185"/>
                    <a:pt x="231" y="190"/>
                  </a:cubicBezTo>
                  <a:cubicBezTo>
                    <a:pt x="210" y="211"/>
                    <a:pt x="188" y="232"/>
                    <a:pt x="172" y="256"/>
                  </a:cubicBezTo>
                  <a:cubicBezTo>
                    <a:pt x="154" y="284"/>
                    <a:pt x="139" y="316"/>
                    <a:pt x="127" y="347"/>
                  </a:cubicBezTo>
                  <a:cubicBezTo>
                    <a:pt x="107" y="399"/>
                    <a:pt x="91" y="452"/>
                    <a:pt x="73" y="504"/>
                  </a:cubicBezTo>
                  <a:cubicBezTo>
                    <a:pt x="70" y="511"/>
                    <a:pt x="77" y="520"/>
                    <a:pt x="67" y="526"/>
                  </a:cubicBezTo>
                  <a:cubicBezTo>
                    <a:pt x="55" y="532"/>
                    <a:pt x="46" y="531"/>
                    <a:pt x="39" y="520"/>
                  </a:cubicBezTo>
                  <a:cubicBezTo>
                    <a:pt x="24" y="498"/>
                    <a:pt x="27" y="473"/>
                    <a:pt x="32" y="450"/>
                  </a:cubicBezTo>
                  <a:cubicBezTo>
                    <a:pt x="55" y="344"/>
                    <a:pt x="100" y="248"/>
                    <a:pt x="165" y="160"/>
                  </a:cubicBezTo>
                  <a:cubicBezTo>
                    <a:pt x="194" y="119"/>
                    <a:pt x="228" y="84"/>
                    <a:pt x="265" y="51"/>
                  </a:cubicBezTo>
                  <a:cubicBezTo>
                    <a:pt x="267" y="49"/>
                    <a:pt x="268" y="44"/>
                    <a:pt x="270" y="41"/>
                  </a:cubicBezTo>
                  <a:cubicBezTo>
                    <a:pt x="268" y="40"/>
                    <a:pt x="267" y="39"/>
                    <a:pt x="266" y="38"/>
                  </a:cubicBezTo>
                  <a:cubicBezTo>
                    <a:pt x="202" y="99"/>
                    <a:pt x="138" y="160"/>
                    <a:pt x="74" y="220"/>
                  </a:cubicBezTo>
                  <a:cubicBezTo>
                    <a:pt x="45" y="201"/>
                    <a:pt x="41" y="170"/>
                    <a:pt x="52" y="140"/>
                  </a:cubicBezTo>
                  <a:cubicBezTo>
                    <a:pt x="67" y="100"/>
                    <a:pt x="82" y="59"/>
                    <a:pt x="97" y="19"/>
                  </a:cubicBezTo>
                  <a:cubicBezTo>
                    <a:pt x="100" y="10"/>
                    <a:pt x="105" y="10"/>
                    <a:pt x="112" y="12"/>
                  </a:cubicBezTo>
                  <a:cubicBezTo>
                    <a:pt x="148" y="22"/>
                    <a:pt x="164" y="63"/>
                    <a:pt x="146" y="96"/>
                  </a:cubicBezTo>
                  <a:cubicBezTo>
                    <a:pt x="144" y="100"/>
                    <a:pt x="143" y="104"/>
                    <a:pt x="141" y="108"/>
                  </a:cubicBezTo>
                  <a:cubicBezTo>
                    <a:pt x="143" y="109"/>
                    <a:pt x="144" y="109"/>
                    <a:pt x="145" y="110"/>
                  </a:cubicBezTo>
                  <a:cubicBezTo>
                    <a:pt x="171" y="90"/>
                    <a:pt x="198" y="69"/>
                    <a:pt x="224" y="50"/>
                  </a:cubicBezTo>
                  <a:cubicBezTo>
                    <a:pt x="245" y="35"/>
                    <a:pt x="266" y="21"/>
                    <a:pt x="288" y="7"/>
                  </a:cubicBezTo>
                  <a:cubicBezTo>
                    <a:pt x="291" y="5"/>
                    <a:pt x="295" y="1"/>
                    <a:pt x="299" y="1"/>
                  </a:cubicBezTo>
                  <a:cubicBezTo>
                    <a:pt x="306" y="0"/>
                    <a:pt x="313" y="2"/>
                    <a:pt x="319" y="2"/>
                  </a:cubicBezTo>
                  <a:cubicBezTo>
                    <a:pt x="319" y="8"/>
                    <a:pt x="320" y="16"/>
                    <a:pt x="317" y="20"/>
                  </a:cubicBezTo>
                  <a:cubicBezTo>
                    <a:pt x="300" y="42"/>
                    <a:pt x="283" y="65"/>
                    <a:pt x="262" y="83"/>
                  </a:cubicBezTo>
                  <a:cubicBezTo>
                    <a:pt x="215" y="126"/>
                    <a:pt x="172" y="171"/>
                    <a:pt x="140" y="226"/>
                  </a:cubicBezTo>
                  <a:cubicBezTo>
                    <a:pt x="130" y="243"/>
                    <a:pt x="121" y="262"/>
                    <a:pt x="112" y="279"/>
                  </a:cubicBezTo>
                  <a:cubicBezTo>
                    <a:pt x="113" y="280"/>
                    <a:pt x="115" y="281"/>
                    <a:pt x="116" y="2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8" name="Freeform 34">
              <a:extLst>
                <a:ext uri="{FF2B5EF4-FFF2-40B4-BE49-F238E27FC236}">
                  <a16:creationId xmlns:a16="http://schemas.microsoft.com/office/drawing/2014/main" id="{32021CF3-594B-45CE-BF29-E16CF0C325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504363" y="2192338"/>
              <a:ext cx="1533525" cy="2192338"/>
            </a:xfrm>
            <a:custGeom>
              <a:avLst/>
              <a:gdLst>
                <a:gd name="T0" fmla="*/ 73 w 465"/>
                <a:gd name="T1" fmla="*/ 578 h 665"/>
                <a:gd name="T2" fmla="*/ 192 w 465"/>
                <a:gd name="T3" fmla="*/ 621 h 665"/>
                <a:gd name="T4" fmla="*/ 214 w 465"/>
                <a:gd name="T5" fmla="*/ 482 h 665"/>
                <a:gd name="T6" fmla="*/ 108 w 465"/>
                <a:gd name="T7" fmla="*/ 527 h 665"/>
                <a:gd name="T8" fmla="*/ 2 w 465"/>
                <a:gd name="T9" fmla="*/ 514 h 665"/>
                <a:gd name="T10" fmla="*/ 176 w 465"/>
                <a:gd name="T11" fmla="*/ 438 h 665"/>
                <a:gd name="T12" fmla="*/ 172 w 465"/>
                <a:gd name="T13" fmla="*/ 380 h 665"/>
                <a:gd name="T14" fmla="*/ 252 w 465"/>
                <a:gd name="T15" fmla="*/ 303 h 665"/>
                <a:gd name="T16" fmla="*/ 209 w 465"/>
                <a:gd name="T17" fmla="*/ 283 h 665"/>
                <a:gd name="T18" fmla="*/ 103 w 465"/>
                <a:gd name="T19" fmla="*/ 292 h 665"/>
                <a:gd name="T20" fmla="*/ 106 w 465"/>
                <a:gd name="T21" fmla="*/ 168 h 665"/>
                <a:gd name="T22" fmla="*/ 123 w 465"/>
                <a:gd name="T23" fmla="*/ 272 h 665"/>
                <a:gd name="T24" fmla="*/ 246 w 465"/>
                <a:gd name="T25" fmla="*/ 257 h 665"/>
                <a:gd name="T26" fmla="*/ 244 w 465"/>
                <a:gd name="T27" fmla="*/ 242 h 665"/>
                <a:gd name="T28" fmla="*/ 208 w 465"/>
                <a:gd name="T29" fmla="*/ 231 h 665"/>
                <a:gd name="T30" fmla="*/ 230 w 465"/>
                <a:gd name="T31" fmla="*/ 218 h 665"/>
                <a:gd name="T32" fmla="*/ 167 w 465"/>
                <a:gd name="T33" fmla="*/ 245 h 665"/>
                <a:gd name="T34" fmla="*/ 134 w 465"/>
                <a:gd name="T35" fmla="*/ 229 h 665"/>
                <a:gd name="T36" fmla="*/ 154 w 465"/>
                <a:gd name="T37" fmla="*/ 209 h 665"/>
                <a:gd name="T38" fmla="*/ 214 w 465"/>
                <a:gd name="T39" fmla="*/ 147 h 665"/>
                <a:gd name="T40" fmla="*/ 195 w 465"/>
                <a:gd name="T41" fmla="*/ 120 h 665"/>
                <a:gd name="T42" fmla="*/ 215 w 465"/>
                <a:gd name="T43" fmla="*/ 90 h 665"/>
                <a:gd name="T44" fmla="*/ 210 w 465"/>
                <a:gd name="T45" fmla="*/ 72 h 665"/>
                <a:gd name="T46" fmla="*/ 275 w 465"/>
                <a:gd name="T47" fmla="*/ 40 h 665"/>
                <a:gd name="T48" fmla="*/ 329 w 465"/>
                <a:gd name="T49" fmla="*/ 24 h 665"/>
                <a:gd name="T50" fmla="*/ 298 w 465"/>
                <a:gd name="T51" fmla="*/ 81 h 665"/>
                <a:gd name="T52" fmla="*/ 312 w 465"/>
                <a:gd name="T53" fmla="*/ 90 h 665"/>
                <a:gd name="T54" fmla="*/ 307 w 465"/>
                <a:gd name="T55" fmla="*/ 166 h 665"/>
                <a:gd name="T56" fmla="*/ 292 w 465"/>
                <a:gd name="T57" fmla="*/ 224 h 665"/>
                <a:gd name="T58" fmla="*/ 404 w 465"/>
                <a:gd name="T59" fmla="*/ 25 h 665"/>
                <a:gd name="T60" fmla="*/ 334 w 465"/>
                <a:gd name="T61" fmla="*/ 43 h 665"/>
                <a:gd name="T62" fmla="*/ 334 w 465"/>
                <a:gd name="T63" fmla="*/ 30 h 665"/>
                <a:gd name="T64" fmla="*/ 417 w 465"/>
                <a:gd name="T65" fmla="*/ 38 h 665"/>
                <a:gd name="T66" fmla="*/ 336 w 465"/>
                <a:gd name="T67" fmla="*/ 187 h 665"/>
                <a:gd name="T68" fmla="*/ 372 w 465"/>
                <a:gd name="T69" fmla="*/ 223 h 665"/>
                <a:gd name="T70" fmla="*/ 464 w 465"/>
                <a:gd name="T71" fmla="*/ 221 h 665"/>
                <a:gd name="T72" fmla="*/ 429 w 465"/>
                <a:gd name="T73" fmla="*/ 266 h 665"/>
                <a:gd name="T74" fmla="*/ 240 w 465"/>
                <a:gd name="T75" fmla="*/ 326 h 665"/>
                <a:gd name="T76" fmla="*/ 264 w 465"/>
                <a:gd name="T77" fmla="*/ 338 h 665"/>
                <a:gd name="T78" fmla="*/ 237 w 465"/>
                <a:gd name="T79" fmla="*/ 420 h 665"/>
                <a:gd name="T80" fmla="*/ 271 w 465"/>
                <a:gd name="T81" fmla="*/ 421 h 665"/>
                <a:gd name="T82" fmla="*/ 393 w 465"/>
                <a:gd name="T83" fmla="*/ 453 h 665"/>
                <a:gd name="T84" fmla="*/ 346 w 465"/>
                <a:gd name="T85" fmla="*/ 462 h 665"/>
                <a:gd name="T86" fmla="*/ 252 w 465"/>
                <a:gd name="T87" fmla="*/ 469 h 665"/>
                <a:gd name="T88" fmla="*/ 241 w 465"/>
                <a:gd name="T89" fmla="*/ 579 h 665"/>
                <a:gd name="T90" fmla="*/ 252 w 465"/>
                <a:gd name="T91" fmla="*/ 631 h 665"/>
                <a:gd name="T92" fmla="*/ 43 w 465"/>
                <a:gd name="T93" fmla="*/ 568 h 665"/>
                <a:gd name="T94" fmla="*/ 446 w 465"/>
                <a:gd name="T95" fmla="*/ 224 h 665"/>
                <a:gd name="T96" fmla="*/ 330 w 465"/>
                <a:gd name="T97" fmla="*/ 248 h 665"/>
                <a:gd name="T98" fmla="*/ 296 w 465"/>
                <a:gd name="T99" fmla="*/ 102 h 665"/>
                <a:gd name="T100" fmla="*/ 291 w 465"/>
                <a:gd name="T101" fmla="*/ 165 h 665"/>
                <a:gd name="T102" fmla="*/ 296 w 465"/>
                <a:gd name="T103" fmla="*/ 102 h 665"/>
                <a:gd name="T104" fmla="*/ 259 w 465"/>
                <a:gd name="T105" fmla="*/ 198 h 6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65" h="665">
                  <a:moveTo>
                    <a:pt x="43" y="568"/>
                  </a:moveTo>
                  <a:cubicBezTo>
                    <a:pt x="54" y="571"/>
                    <a:pt x="64" y="574"/>
                    <a:pt x="73" y="578"/>
                  </a:cubicBezTo>
                  <a:cubicBezTo>
                    <a:pt x="95" y="588"/>
                    <a:pt x="116" y="600"/>
                    <a:pt x="139" y="608"/>
                  </a:cubicBezTo>
                  <a:cubicBezTo>
                    <a:pt x="156" y="615"/>
                    <a:pt x="174" y="617"/>
                    <a:pt x="192" y="621"/>
                  </a:cubicBezTo>
                  <a:cubicBezTo>
                    <a:pt x="206" y="624"/>
                    <a:pt x="213" y="616"/>
                    <a:pt x="214" y="603"/>
                  </a:cubicBezTo>
                  <a:cubicBezTo>
                    <a:pt x="214" y="564"/>
                    <a:pt x="214" y="525"/>
                    <a:pt x="214" y="482"/>
                  </a:cubicBezTo>
                  <a:cubicBezTo>
                    <a:pt x="197" y="487"/>
                    <a:pt x="182" y="489"/>
                    <a:pt x="169" y="495"/>
                  </a:cubicBezTo>
                  <a:cubicBezTo>
                    <a:pt x="148" y="505"/>
                    <a:pt x="129" y="518"/>
                    <a:pt x="108" y="527"/>
                  </a:cubicBezTo>
                  <a:cubicBezTo>
                    <a:pt x="86" y="536"/>
                    <a:pt x="62" y="543"/>
                    <a:pt x="39" y="549"/>
                  </a:cubicBezTo>
                  <a:cubicBezTo>
                    <a:pt x="25" y="553"/>
                    <a:pt x="0" y="529"/>
                    <a:pt x="2" y="514"/>
                  </a:cubicBezTo>
                  <a:cubicBezTo>
                    <a:pt x="2" y="510"/>
                    <a:pt x="7" y="506"/>
                    <a:pt x="11" y="504"/>
                  </a:cubicBezTo>
                  <a:cubicBezTo>
                    <a:pt x="66" y="482"/>
                    <a:pt x="121" y="459"/>
                    <a:pt x="176" y="438"/>
                  </a:cubicBezTo>
                  <a:cubicBezTo>
                    <a:pt x="216" y="423"/>
                    <a:pt x="236" y="408"/>
                    <a:pt x="259" y="367"/>
                  </a:cubicBezTo>
                  <a:cubicBezTo>
                    <a:pt x="229" y="371"/>
                    <a:pt x="202" y="376"/>
                    <a:pt x="172" y="380"/>
                  </a:cubicBezTo>
                  <a:cubicBezTo>
                    <a:pt x="174" y="360"/>
                    <a:pt x="184" y="346"/>
                    <a:pt x="198" y="335"/>
                  </a:cubicBezTo>
                  <a:cubicBezTo>
                    <a:pt x="215" y="323"/>
                    <a:pt x="233" y="312"/>
                    <a:pt x="252" y="303"/>
                  </a:cubicBezTo>
                  <a:cubicBezTo>
                    <a:pt x="274" y="292"/>
                    <a:pt x="275" y="293"/>
                    <a:pt x="269" y="263"/>
                  </a:cubicBezTo>
                  <a:cubicBezTo>
                    <a:pt x="249" y="270"/>
                    <a:pt x="229" y="276"/>
                    <a:pt x="209" y="283"/>
                  </a:cubicBezTo>
                  <a:cubicBezTo>
                    <a:pt x="183" y="292"/>
                    <a:pt x="157" y="303"/>
                    <a:pt x="130" y="311"/>
                  </a:cubicBezTo>
                  <a:cubicBezTo>
                    <a:pt x="112" y="317"/>
                    <a:pt x="104" y="310"/>
                    <a:pt x="103" y="292"/>
                  </a:cubicBezTo>
                  <a:cubicBezTo>
                    <a:pt x="103" y="268"/>
                    <a:pt x="105" y="243"/>
                    <a:pt x="106" y="219"/>
                  </a:cubicBezTo>
                  <a:cubicBezTo>
                    <a:pt x="106" y="202"/>
                    <a:pt x="106" y="185"/>
                    <a:pt x="106" y="168"/>
                  </a:cubicBezTo>
                  <a:cubicBezTo>
                    <a:pt x="119" y="167"/>
                    <a:pt x="124" y="173"/>
                    <a:pt x="124" y="185"/>
                  </a:cubicBezTo>
                  <a:cubicBezTo>
                    <a:pt x="123" y="214"/>
                    <a:pt x="123" y="243"/>
                    <a:pt x="123" y="272"/>
                  </a:cubicBezTo>
                  <a:cubicBezTo>
                    <a:pt x="123" y="277"/>
                    <a:pt x="124" y="282"/>
                    <a:pt x="124" y="287"/>
                  </a:cubicBezTo>
                  <a:cubicBezTo>
                    <a:pt x="166" y="277"/>
                    <a:pt x="206" y="267"/>
                    <a:pt x="246" y="257"/>
                  </a:cubicBezTo>
                  <a:cubicBezTo>
                    <a:pt x="249" y="256"/>
                    <a:pt x="251" y="252"/>
                    <a:pt x="254" y="249"/>
                  </a:cubicBezTo>
                  <a:cubicBezTo>
                    <a:pt x="250" y="247"/>
                    <a:pt x="248" y="243"/>
                    <a:pt x="244" y="242"/>
                  </a:cubicBezTo>
                  <a:cubicBezTo>
                    <a:pt x="236" y="240"/>
                    <a:pt x="227" y="240"/>
                    <a:pt x="219" y="238"/>
                  </a:cubicBezTo>
                  <a:cubicBezTo>
                    <a:pt x="215" y="237"/>
                    <a:pt x="212" y="233"/>
                    <a:pt x="208" y="231"/>
                  </a:cubicBezTo>
                  <a:cubicBezTo>
                    <a:pt x="211" y="228"/>
                    <a:pt x="214" y="226"/>
                    <a:pt x="218" y="224"/>
                  </a:cubicBezTo>
                  <a:cubicBezTo>
                    <a:pt x="221" y="222"/>
                    <a:pt x="225" y="221"/>
                    <a:pt x="230" y="218"/>
                  </a:cubicBezTo>
                  <a:cubicBezTo>
                    <a:pt x="226" y="210"/>
                    <a:pt x="221" y="202"/>
                    <a:pt x="216" y="192"/>
                  </a:cubicBezTo>
                  <a:cubicBezTo>
                    <a:pt x="200" y="210"/>
                    <a:pt x="184" y="227"/>
                    <a:pt x="167" y="245"/>
                  </a:cubicBezTo>
                  <a:cubicBezTo>
                    <a:pt x="166" y="239"/>
                    <a:pt x="166" y="236"/>
                    <a:pt x="166" y="235"/>
                  </a:cubicBezTo>
                  <a:cubicBezTo>
                    <a:pt x="154" y="233"/>
                    <a:pt x="140" y="235"/>
                    <a:pt x="134" y="229"/>
                  </a:cubicBezTo>
                  <a:cubicBezTo>
                    <a:pt x="126" y="222"/>
                    <a:pt x="127" y="208"/>
                    <a:pt x="137" y="197"/>
                  </a:cubicBezTo>
                  <a:cubicBezTo>
                    <a:pt x="142" y="201"/>
                    <a:pt x="147" y="204"/>
                    <a:pt x="154" y="209"/>
                  </a:cubicBezTo>
                  <a:cubicBezTo>
                    <a:pt x="163" y="198"/>
                    <a:pt x="172" y="186"/>
                    <a:pt x="181" y="176"/>
                  </a:cubicBezTo>
                  <a:cubicBezTo>
                    <a:pt x="191" y="166"/>
                    <a:pt x="201" y="153"/>
                    <a:pt x="214" y="147"/>
                  </a:cubicBezTo>
                  <a:cubicBezTo>
                    <a:pt x="234" y="137"/>
                    <a:pt x="246" y="123"/>
                    <a:pt x="253" y="101"/>
                  </a:cubicBezTo>
                  <a:cubicBezTo>
                    <a:pt x="233" y="107"/>
                    <a:pt x="214" y="113"/>
                    <a:pt x="195" y="120"/>
                  </a:cubicBezTo>
                  <a:cubicBezTo>
                    <a:pt x="194" y="118"/>
                    <a:pt x="194" y="117"/>
                    <a:pt x="193" y="116"/>
                  </a:cubicBezTo>
                  <a:cubicBezTo>
                    <a:pt x="200" y="108"/>
                    <a:pt x="206" y="100"/>
                    <a:pt x="215" y="90"/>
                  </a:cubicBezTo>
                  <a:cubicBezTo>
                    <a:pt x="207" y="89"/>
                    <a:pt x="203" y="88"/>
                    <a:pt x="197" y="87"/>
                  </a:cubicBezTo>
                  <a:cubicBezTo>
                    <a:pt x="201" y="82"/>
                    <a:pt x="205" y="77"/>
                    <a:pt x="210" y="72"/>
                  </a:cubicBezTo>
                  <a:cubicBezTo>
                    <a:pt x="210" y="71"/>
                    <a:pt x="212" y="71"/>
                    <a:pt x="213" y="71"/>
                  </a:cubicBezTo>
                  <a:cubicBezTo>
                    <a:pt x="242" y="79"/>
                    <a:pt x="257" y="56"/>
                    <a:pt x="275" y="40"/>
                  </a:cubicBezTo>
                  <a:cubicBezTo>
                    <a:pt x="287" y="29"/>
                    <a:pt x="299" y="17"/>
                    <a:pt x="311" y="6"/>
                  </a:cubicBezTo>
                  <a:cubicBezTo>
                    <a:pt x="317" y="12"/>
                    <a:pt x="323" y="18"/>
                    <a:pt x="329" y="24"/>
                  </a:cubicBezTo>
                  <a:cubicBezTo>
                    <a:pt x="307" y="43"/>
                    <a:pt x="284" y="61"/>
                    <a:pt x="262" y="80"/>
                  </a:cubicBezTo>
                  <a:cubicBezTo>
                    <a:pt x="274" y="93"/>
                    <a:pt x="286" y="94"/>
                    <a:pt x="298" y="81"/>
                  </a:cubicBezTo>
                  <a:cubicBezTo>
                    <a:pt x="300" y="78"/>
                    <a:pt x="305" y="78"/>
                    <a:pt x="309" y="76"/>
                  </a:cubicBezTo>
                  <a:cubicBezTo>
                    <a:pt x="310" y="81"/>
                    <a:pt x="312" y="85"/>
                    <a:pt x="312" y="90"/>
                  </a:cubicBezTo>
                  <a:cubicBezTo>
                    <a:pt x="310" y="112"/>
                    <a:pt x="308" y="134"/>
                    <a:pt x="306" y="157"/>
                  </a:cubicBezTo>
                  <a:cubicBezTo>
                    <a:pt x="306" y="160"/>
                    <a:pt x="305" y="163"/>
                    <a:pt x="307" y="166"/>
                  </a:cubicBezTo>
                  <a:cubicBezTo>
                    <a:pt x="320" y="189"/>
                    <a:pt x="305" y="205"/>
                    <a:pt x="293" y="222"/>
                  </a:cubicBezTo>
                  <a:cubicBezTo>
                    <a:pt x="293" y="222"/>
                    <a:pt x="292" y="224"/>
                    <a:pt x="292" y="224"/>
                  </a:cubicBezTo>
                  <a:cubicBezTo>
                    <a:pt x="292" y="225"/>
                    <a:pt x="292" y="225"/>
                    <a:pt x="294" y="228"/>
                  </a:cubicBezTo>
                  <a:cubicBezTo>
                    <a:pt x="338" y="164"/>
                    <a:pt x="376" y="98"/>
                    <a:pt x="404" y="25"/>
                  </a:cubicBezTo>
                  <a:cubicBezTo>
                    <a:pt x="390" y="21"/>
                    <a:pt x="379" y="23"/>
                    <a:pt x="367" y="30"/>
                  </a:cubicBezTo>
                  <a:cubicBezTo>
                    <a:pt x="357" y="36"/>
                    <a:pt x="345" y="39"/>
                    <a:pt x="334" y="43"/>
                  </a:cubicBezTo>
                  <a:cubicBezTo>
                    <a:pt x="333" y="42"/>
                    <a:pt x="332" y="40"/>
                    <a:pt x="331" y="39"/>
                  </a:cubicBezTo>
                  <a:cubicBezTo>
                    <a:pt x="332" y="36"/>
                    <a:pt x="332" y="31"/>
                    <a:pt x="334" y="30"/>
                  </a:cubicBezTo>
                  <a:cubicBezTo>
                    <a:pt x="352" y="22"/>
                    <a:pt x="370" y="12"/>
                    <a:pt x="389" y="7"/>
                  </a:cubicBezTo>
                  <a:cubicBezTo>
                    <a:pt x="414" y="0"/>
                    <a:pt x="426" y="13"/>
                    <a:pt x="417" y="38"/>
                  </a:cubicBezTo>
                  <a:cubicBezTo>
                    <a:pt x="410" y="57"/>
                    <a:pt x="399" y="74"/>
                    <a:pt x="389" y="92"/>
                  </a:cubicBezTo>
                  <a:cubicBezTo>
                    <a:pt x="371" y="124"/>
                    <a:pt x="352" y="155"/>
                    <a:pt x="336" y="187"/>
                  </a:cubicBezTo>
                  <a:cubicBezTo>
                    <a:pt x="329" y="200"/>
                    <a:pt x="327" y="214"/>
                    <a:pt x="322" y="233"/>
                  </a:cubicBezTo>
                  <a:cubicBezTo>
                    <a:pt x="341" y="229"/>
                    <a:pt x="356" y="225"/>
                    <a:pt x="372" y="223"/>
                  </a:cubicBezTo>
                  <a:cubicBezTo>
                    <a:pt x="396" y="219"/>
                    <a:pt x="421" y="215"/>
                    <a:pt x="445" y="213"/>
                  </a:cubicBezTo>
                  <a:cubicBezTo>
                    <a:pt x="452" y="213"/>
                    <a:pt x="463" y="217"/>
                    <a:pt x="464" y="221"/>
                  </a:cubicBezTo>
                  <a:cubicBezTo>
                    <a:pt x="465" y="229"/>
                    <a:pt x="464" y="240"/>
                    <a:pt x="459" y="246"/>
                  </a:cubicBezTo>
                  <a:cubicBezTo>
                    <a:pt x="451" y="255"/>
                    <a:pt x="440" y="262"/>
                    <a:pt x="429" y="266"/>
                  </a:cubicBezTo>
                  <a:cubicBezTo>
                    <a:pt x="385" y="279"/>
                    <a:pt x="341" y="291"/>
                    <a:pt x="297" y="305"/>
                  </a:cubicBezTo>
                  <a:cubicBezTo>
                    <a:pt x="277" y="310"/>
                    <a:pt x="258" y="318"/>
                    <a:pt x="240" y="326"/>
                  </a:cubicBezTo>
                  <a:cubicBezTo>
                    <a:pt x="232" y="329"/>
                    <a:pt x="226" y="335"/>
                    <a:pt x="222" y="343"/>
                  </a:cubicBezTo>
                  <a:cubicBezTo>
                    <a:pt x="236" y="341"/>
                    <a:pt x="250" y="341"/>
                    <a:pt x="264" y="338"/>
                  </a:cubicBezTo>
                  <a:cubicBezTo>
                    <a:pt x="283" y="335"/>
                    <a:pt x="299" y="338"/>
                    <a:pt x="311" y="355"/>
                  </a:cubicBezTo>
                  <a:cubicBezTo>
                    <a:pt x="300" y="391"/>
                    <a:pt x="262" y="399"/>
                    <a:pt x="237" y="420"/>
                  </a:cubicBezTo>
                  <a:cubicBezTo>
                    <a:pt x="237" y="422"/>
                    <a:pt x="238" y="423"/>
                    <a:pt x="239" y="425"/>
                  </a:cubicBezTo>
                  <a:cubicBezTo>
                    <a:pt x="249" y="424"/>
                    <a:pt x="260" y="423"/>
                    <a:pt x="271" y="421"/>
                  </a:cubicBezTo>
                  <a:cubicBezTo>
                    <a:pt x="301" y="416"/>
                    <a:pt x="331" y="411"/>
                    <a:pt x="361" y="407"/>
                  </a:cubicBezTo>
                  <a:cubicBezTo>
                    <a:pt x="388" y="404"/>
                    <a:pt x="405" y="429"/>
                    <a:pt x="393" y="453"/>
                  </a:cubicBezTo>
                  <a:cubicBezTo>
                    <a:pt x="388" y="466"/>
                    <a:pt x="374" y="470"/>
                    <a:pt x="355" y="466"/>
                  </a:cubicBezTo>
                  <a:cubicBezTo>
                    <a:pt x="352" y="465"/>
                    <a:pt x="348" y="464"/>
                    <a:pt x="346" y="462"/>
                  </a:cubicBezTo>
                  <a:cubicBezTo>
                    <a:pt x="327" y="448"/>
                    <a:pt x="309" y="452"/>
                    <a:pt x="289" y="461"/>
                  </a:cubicBezTo>
                  <a:cubicBezTo>
                    <a:pt x="278" y="466"/>
                    <a:pt x="264" y="467"/>
                    <a:pt x="252" y="469"/>
                  </a:cubicBezTo>
                  <a:cubicBezTo>
                    <a:pt x="242" y="471"/>
                    <a:pt x="237" y="474"/>
                    <a:pt x="237" y="485"/>
                  </a:cubicBezTo>
                  <a:cubicBezTo>
                    <a:pt x="239" y="516"/>
                    <a:pt x="240" y="548"/>
                    <a:pt x="241" y="579"/>
                  </a:cubicBezTo>
                  <a:cubicBezTo>
                    <a:pt x="241" y="582"/>
                    <a:pt x="242" y="586"/>
                    <a:pt x="243" y="588"/>
                  </a:cubicBezTo>
                  <a:cubicBezTo>
                    <a:pt x="257" y="600"/>
                    <a:pt x="254" y="617"/>
                    <a:pt x="252" y="631"/>
                  </a:cubicBezTo>
                  <a:cubicBezTo>
                    <a:pt x="250" y="641"/>
                    <a:pt x="241" y="651"/>
                    <a:pt x="236" y="660"/>
                  </a:cubicBezTo>
                  <a:cubicBezTo>
                    <a:pt x="184" y="665"/>
                    <a:pt x="59" y="607"/>
                    <a:pt x="43" y="568"/>
                  </a:cubicBezTo>
                  <a:close/>
                  <a:moveTo>
                    <a:pt x="296" y="283"/>
                  </a:moveTo>
                  <a:cubicBezTo>
                    <a:pt x="335" y="285"/>
                    <a:pt x="435" y="246"/>
                    <a:pt x="446" y="224"/>
                  </a:cubicBezTo>
                  <a:cubicBezTo>
                    <a:pt x="442" y="224"/>
                    <a:pt x="439" y="224"/>
                    <a:pt x="436" y="225"/>
                  </a:cubicBezTo>
                  <a:cubicBezTo>
                    <a:pt x="400" y="233"/>
                    <a:pt x="365" y="240"/>
                    <a:pt x="330" y="248"/>
                  </a:cubicBezTo>
                  <a:cubicBezTo>
                    <a:pt x="311" y="252"/>
                    <a:pt x="299" y="263"/>
                    <a:pt x="296" y="283"/>
                  </a:cubicBezTo>
                  <a:close/>
                  <a:moveTo>
                    <a:pt x="296" y="102"/>
                  </a:moveTo>
                  <a:cubicBezTo>
                    <a:pt x="269" y="126"/>
                    <a:pt x="263" y="160"/>
                    <a:pt x="276" y="201"/>
                  </a:cubicBezTo>
                  <a:cubicBezTo>
                    <a:pt x="289" y="193"/>
                    <a:pt x="298" y="183"/>
                    <a:pt x="291" y="165"/>
                  </a:cubicBezTo>
                  <a:cubicBezTo>
                    <a:pt x="287" y="155"/>
                    <a:pt x="290" y="142"/>
                    <a:pt x="291" y="131"/>
                  </a:cubicBezTo>
                  <a:cubicBezTo>
                    <a:pt x="292" y="122"/>
                    <a:pt x="294" y="113"/>
                    <a:pt x="296" y="102"/>
                  </a:cubicBezTo>
                  <a:close/>
                  <a:moveTo>
                    <a:pt x="259" y="138"/>
                  </a:moveTo>
                  <a:cubicBezTo>
                    <a:pt x="229" y="154"/>
                    <a:pt x="229" y="179"/>
                    <a:pt x="259" y="198"/>
                  </a:cubicBezTo>
                  <a:cubicBezTo>
                    <a:pt x="259" y="178"/>
                    <a:pt x="259" y="158"/>
                    <a:pt x="259" y="1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9" name="Freeform 35">
              <a:extLst>
                <a:ext uri="{FF2B5EF4-FFF2-40B4-BE49-F238E27FC236}">
                  <a16:creationId xmlns:a16="http://schemas.microsoft.com/office/drawing/2014/main" id="{70136073-D2BD-4D4A-BE06-A25A429218F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23951" y="1885950"/>
              <a:ext cx="3284538" cy="3254375"/>
            </a:xfrm>
            <a:custGeom>
              <a:avLst/>
              <a:gdLst>
                <a:gd name="T0" fmla="*/ 498 w 996"/>
                <a:gd name="T1" fmla="*/ 985 h 987"/>
                <a:gd name="T2" fmla="*/ 10 w 996"/>
                <a:gd name="T3" fmla="*/ 478 h 987"/>
                <a:gd name="T4" fmla="*/ 515 w 996"/>
                <a:gd name="T5" fmla="*/ 8 h 987"/>
                <a:gd name="T6" fmla="*/ 987 w 996"/>
                <a:gd name="T7" fmla="*/ 514 h 987"/>
                <a:gd name="T8" fmla="*/ 498 w 996"/>
                <a:gd name="T9" fmla="*/ 985 h 987"/>
                <a:gd name="T10" fmla="*/ 27 w 996"/>
                <a:gd name="T11" fmla="*/ 496 h 987"/>
                <a:gd name="T12" fmla="*/ 509 w 996"/>
                <a:gd name="T13" fmla="*/ 967 h 987"/>
                <a:gd name="T14" fmla="*/ 969 w 996"/>
                <a:gd name="T15" fmla="*/ 493 h 987"/>
                <a:gd name="T16" fmla="*/ 473 w 996"/>
                <a:gd name="T17" fmla="*/ 25 h 987"/>
                <a:gd name="T18" fmla="*/ 27 w 996"/>
                <a:gd name="T19" fmla="*/ 496 h 9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96" h="987">
                  <a:moveTo>
                    <a:pt x="498" y="985"/>
                  </a:moveTo>
                  <a:cubicBezTo>
                    <a:pt x="234" y="987"/>
                    <a:pt x="0" y="764"/>
                    <a:pt x="10" y="478"/>
                  </a:cubicBezTo>
                  <a:cubicBezTo>
                    <a:pt x="19" y="228"/>
                    <a:pt x="228" y="0"/>
                    <a:pt x="515" y="8"/>
                  </a:cubicBezTo>
                  <a:cubicBezTo>
                    <a:pt x="772" y="15"/>
                    <a:pt x="996" y="231"/>
                    <a:pt x="987" y="514"/>
                  </a:cubicBezTo>
                  <a:cubicBezTo>
                    <a:pt x="979" y="772"/>
                    <a:pt x="763" y="987"/>
                    <a:pt x="498" y="985"/>
                  </a:cubicBezTo>
                  <a:close/>
                  <a:moveTo>
                    <a:pt x="27" y="496"/>
                  </a:moveTo>
                  <a:cubicBezTo>
                    <a:pt x="25" y="751"/>
                    <a:pt x="238" y="973"/>
                    <a:pt x="509" y="967"/>
                  </a:cubicBezTo>
                  <a:cubicBezTo>
                    <a:pt x="762" y="961"/>
                    <a:pt x="970" y="756"/>
                    <a:pt x="969" y="493"/>
                  </a:cubicBezTo>
                  <a:cubicBezTo>
                    <a:pt x="969" y="233"/>
                    <a:pt x="749" y="10"/>
                    <a:pt x="473" y="25"/>
                  </a:cubicBezTo>
                  <a:cubicBezTo>
                    <a:pt x="233" y="37"/>
                    <a:pt x="26" y="241"/>
                    <a:pt x="27" y="4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0" name="Freeform 36">
              <a:extLst>
                <a:ext uri="{FF2B5EF4-FFF2-40B4-BE49-F238E27FC236}">
                  <a16:creationId xmlns:a16="http://schemas.microsoft.com/office/drawing/2014/main" id="{6CD33BA1-8798-4484-8D6F-F4C29AF2137E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5651" y="1714500"/>
              <a:ext cx="871538" cy="2800350"/>
            </a:xfrm>
            <a:custGeom>
              <a:avLst/>
              <a:gdLst>
                <a:gd name="T0" fmla="*/ 105 w 264"/>
                <a:gd name="T1" fmla="*/ 594 h 849"/>
                <a:gd name="T2" fmla="*/ 0 w 264"/>
                <a:gd name="T3" fmla="*/ 696 h 849"/>
                <a:gd name="T4" fmla="*/ 10 w 264"/>
                <a:gd name="T5" fmla="*/ 652 h 849"/>
                <a:gd name="T6" fmla="*/ 78 w 264"/>
                <a:gd name="T7" fmla="*/ 529 h 849"/>
                <a:gd name="T8" fmla="*/ 142 w 264"/>
                <a:gd name="T9" fmla="*/ 405 h 849"/>
                <a:gd name="T10" fmla="*/ 151 w 264"/>
                <a:gd name="T11" fmla="*/ 363 h 849"/>
                <a:gd name="T12" fmla="*/ 117 w 264"/>
                <a:gd name="T13" fmla="*/ 368 h 849"/>
                <a:gd name="T14" fmla="*/ 93 w 264"/>
                <a:gd name="T15" fmla="*/ 334 h 849"/>
                <a:gd name="T16" fmla="*/ 142 w 264"/>
                <a:gd name="T17" fmla="*/ 240 h 849"/>
                <a:gd name="T18" fmla="*/ 207 w 264"/>
                <a:gd name="T19" fmla="*/ 123 h 849"/>
                <a:gd name="T20" fmla="*/ 211 w 264"/>
                <a:gd name="T21" fmla="*/ 95 h 849"/>
                <a:gd name="T22" fmla="*/ 200 w 264"/>
                <a:gd name="T23" fmla="*/ 5 h 849"/>
                <a:gd name="T24" fmla="*/ 260 w 264"/>
                <a:gd name="T25" fmla="*/ 57 h 849"/>
                <a:gd name="T26" fmla="*/ 227 w 264"/>
                <a:gd name="T27" fmla="*/ 166 h 849"/>
                <a:gd name="T28" fmla="*/ 165 w 264"/>
                <a:gd name="T29" fmla="*/ 268 h 849"/>
                <a:gd name="T30" fmla="*/ 154 w 264"/>
                <a:gd name="T31" fmla="*/ 297 h 849"/>
                <a:gd name="T32" fmla="*/ 161 w 264"/>
                <a:gd name="T33" fmla="*/ 297 h 849"/>
                <a:gd name="T34" fmla="*/ 194 w 264"/>
                <a:gd name="T35" fmla="*/ 305 h 849"/>
                <a:gd name="T36" fmla="*/ 206 w 264"/>
                <a:gd name="T37" fmla="*/ 341 h 849"/>
                <a:gd name="T38" fmla="*/ 162 w 264"/>
                <a:gd name="T39" fmla="*/ 449 h 849"/>
                <a:gd name="T40" fmla="*/ 135 w 264"/>
                <a:gd name="T41" fmla="*/ 504 h 849"/>
                <a:gd name="T42" fmla="*/ 135 w 264"/>
                <a:gd name="T43" fmla="*/ 518 h 849"/>
                <a:gd name="T44" fmla="*/ 156 w 264"/>
                <a:gd name="T45" fmla="*/ 625 h 849"/>
                <a:gd name="T46" fmla="*/ 140 w 264"/>
                <a:gd name="T47" fmla="*/ 747 h 849"/>
                <a:gd name="T48" fmla="*/ 145 w 264"/>
                <a:gd name="T49" fmla="*/ 815 h 849"/>
                <a:gd name="T50" fmla="*/ 120 w 264"/>
                <a:gd name="T51" fmla="*/ 848 h 849"/>
                <a:gd name="T52" fmla="*/ 90 w 264"/>
                <a:gd name="T53" fmla="*/ 814 h 849"/>
                <a:gd name="T54" fmla="*/ 97 w 264"/>
                <a:gd name="T55" fmla="*/ 692 h 849"/>
                <a:gd name="T56" fmla="*/ 105 w 264"/>
                <a:gd name="T57" fmla="*/ 594 h 8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64" h="849">
                  <a:moveTo>
                    <a:pt x="105" y="594"/>
                  </a:moveTo>
                  <a:cubicBezTo>
                    <a:pt x="66" y="626"/>
                    <a:pt x="52" y="677"/>
                    <a:pt x="0" y="696"/>
                  </a:cubicBezTo>
                  <a:cubicBezTo>
                    <a:pt x="4" y="679"/>
                    <a:pt x="4" y="664"/>
                    <a:pt x="10" y="652"/>
                  </a:cubicBezTo>
                  <a:cubicBezTo>
                    <a:pt x="32" y="611"/>
                    <a:pt x="54" y="570"/>
                    <a:pt x="78" y="529"/>
                  </a:cubicBezTo>
                  <a:cubicBezTo>
                    <a:pt x="101" y="489"/>
                    <a:pt x="128" y="451"/>
                    <a:pt x="142" y="405"/>
                  </a:cubicBezTo>
                  <a:cubicBezTo>
                    <a:pt x="146" y="392"/>
                    <a:pt x="148" y="379"/>
                    <a:pt x="151" y="363"/>
                  </a:cubicBezTo>
                  <a:cubicBezTo>
                    <a:pt x="138" y="365"/>
                    <a:pt x="127" y="367"/>
                    <a:pt x="117" y="368"/>
                  </a:cubicBezTo>
                  <a:cubicBezTo>
                    <a:pt x="96" y="371"/>
                    <a:pt x="83" y="354"/>
                    <a:pt x="93" y="334"/>
                  </a:cubicBezTo>
                  <a:cubicBezTo>
                    <a:pt x="108" y="302"/>
                    <a:pt x="125" y="271"/>
                    <a:pt x="142" y="240"/>
                  </a:cubicBezTo>
                  <a:cubicBezTo>
                    <a:pt x="163" y="201"/>
                    <a:pt x="185" y="162"/>
                    <a:pt x="207" y="123"/>
                  </a:cubicBezTo>
                  <a:cubicBezTo>
                    <a:pt x="212" y="113"/>
                    <a:pt x="212" y="105"/>
                    <a:pt x="211" y="95"/>
                  </a:cubicBezTo>
                  <a:cubicBezTo>
                    <a:pt x="206" y="65"/>
                    <a:pt x="203" y="35"/>
                    <a:pt x="200" y="5"/>
                  </a:cubicBezTo>
                  <a:cubicBezTo>
                    <a:pt x="233" y="0"/>
                    <a:pt x="257" y="25"/>
                    <a:pt x="260" y="57"/>
                  </a:cubicBezTo>
                  <a:cubicBezTo>
                    <a:pt x="264" y="99"/>
                    <a:pt x="248" y="133"/>
                    <a:pt x="227" y="166"/>
                  </a:cubicBezTo>
                  <a:cubicBezTo>
                    <a:pt x="206" y="200"/>
                    <a:pt x="185" y="234"/>
                    <a:pt x="165" y="268"/>
                  </a:cubicBezTo>
                  <a:cubicBezTo>
                    <a:pt x="161" y="277"/>
                    <a:pt x="158" y="286"/>
                    <a:pt x="154" y="297"/>
                  </a:cubicBezTo>
                  <a:cubicBezTo>
                    <a:pt x="158" y="297"/>
                    <a:pt x="160" y="298"/>
                    <a:pt x="161" y="297"/>
                  </a:cubicBezTo>
                  <a:cubicBezTo>
                    <a:pt x="175" y="289"/>
                    <a:pt x="185" y="296"/>
                    <a:pt x="194" y="305"/>
                  </a:cubicBezTo>
                  <a:cubicBezTo>
                    <a:pt x="205" y="315"/>
                    <a:pt x="211" y="327"/>
                    <a:pt x="206" y="341"/>
                  </a:cubicBezTo>
                  <a:cubicBezTo>
                    <a:pt x="192" y="377"/>
                    <a:pt x="178" y="414"/>
                    <a:pt x="162" y="449"/>
                  </a:cubicBezTo>
                  <a:cubicBezTo>
                    <a:pt x="154" y="468"/>
                    <a:pt x="143" y="486"/>
                    <a:pt x="135" y="504"/>
                  </a:cubicBezTo>
                  <a:cubicBezTo>
                    <a:pt x="133" y="508"/>
                    <a:pt x="133" y="516"/>
                    <a:pt x="135" y="518"/>
                  </a:cubicBezTo>
                  <a:cubicBezTo>
                    <a:pt x="166" y="549"/>
                    <a:pt x="163" y="586"/>
                    <a:pt x="156" y="625"/>
                  </a:cubicBezTo>
                  <a:cubicBezTo>
                    <a:pt x="150" y="665"/>
                    <a:pt x="143" y="706"/>
                    <a:pt x="140" y="747"/>
                  </a:cubicBezTo>
                  <a:cubicBezTo>
                    <a:pt x="138" y="769"/>
                    <a:pt x="144" y="792"/>
                    <a:pt x="145" y="815"/>
                  </a:cubicBezTo>
                  <a:cubicBezTo>
                    <a:pt x="146" y="836"/>
                    <a:pt x="136" y="848"/>
                    <a:pt x="120" y="848"/>
                  </a:cubicBezTo>
                  <a:cubicBezTo>
                    <a:pt x="104" y="849"/>
                    <a:pt x="89" y="833"/>
                    <a:pt x="90" y="814"/>
                  </a:cubicBezTo>
                  <a:cubicBezTo>
                    <a:pt x="91" y="774"/>
                    <a:pt x="94" y="733"/>
                    <a:pt x="97" y="692"/>
                  </a:cubicBezTo>
                  <a:cubicBezTo>
                    <a:pt x="99" y="661"/>
                    <a:pt x="102" y="629"/>
                    <a:pt x="105" y="59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1" name="Freeform 37">
              <a:extLst>
                <a:ext uri="{FF2B5EF4-FFF2-40B4-BE49-F238E27FC236}">
                  <a16:creationId xmlns:a16="http://schemas.microsoft.com/office/drawing/2014/main" id="{27EFE4F7-37BC-4D2E-8E46-104A1904C34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7676" y="2505075"/>
              <a:ext cx="788988" cy="1016000"/>
            </a:xfrm>
            <a:custGeom>
              <a:avLst/>
              <a:gdLst>
                <a:gd name="T0" fmla="*/ 30 w 239"/>
                <a:gd name="T1" fmla="*/ 300 h 308"/>
                <a:gd name="T2" fmla="*/ 15 w 239"/>
                <a:gd name="T3" fmla="*/ 250 h 308"/>
                <a:gd name="T4" fmla="*/ 0 w 239"/>
                <a:gd name="T5" fmla="*/ 169 h 308"/>
                <a:gd name="T6" fmla="*/ 5 w 239"/>
                <a:gd name="T7" fmla="*/ 159 h 308"/>
                <a:gd name="T8" fmla="*/ 9 w 239"/>
                <a:gd name="T9" fmla="*/ 148 h 308"/>
                <a:gd name="T10" fmla="*/ 44 w 239"/>
                <a:gd name="T11" fmla="*/ 77 h 308"/>
                <a:gd name="T12" fmla="*/ 190 w 239"/>
                <a:gd name="T13" fmla="*/ 3 h 308"/>
                <a:gd name="T14" fmla="*/ 228 w 239"/>
                <a:gd name="T15" fmla="*/ 1 h 308"/>
                <a:gd name="T16" fmla="*/ 239 w 239"/>
                <a:gd name="T17" fmla="*/ 13 h 308"/>
                <a:gd name="T18" fmla="*/ 235 w 239"/>
                <a:gd name="T19" fmla="*/ 50 h 308"/>
                <a:gd name="T20" fmla="*/ 188 w 239"/>
                <a:gd name="T21" fmla="*/ 189 h 308"/>
                <a:gd name="T22" fmla="*/ 170 w 239"/>
                <a:gd name="T23" fmla="*/ 269 h 308"/>
                <a:gd name="T24" fmla="*/ 150 w 239"/>
                <a:gd name="T25" fmla="*/ 301 h 308"/>
                <a:gd name="T26" fmla="*/ 134 w 239"/>
                <a:gd name="T27" fmla="*/ 299 h 308"/>
                <a:gd name="T28" fmla="*/ 104 w 239"/>
                <a:gd name="T29" fmla="*/ 260 h 308"/>
                <a:gd name="T30" fmla="*/ 65 w 239"/>
                <a:gd name="T31" fmla="*/ 294 h 308"/>
                <a:gd name="T32" fmla="*/ 62 w 239"/>
                <a:gd name="T33" fmla="*/ 291 h 308"/>
                <a:gd name="T34" fmla="*/ 77 w 239"/>
                <a:gd name="T35" fmla="*/ 261 h 308"/>
                <a:gd name="T36" fmla="*/ 77 w 239"/>
                <a:gd name="T37" fmla="*/ 205 h 308"/>
                <a:gd name="T38" fmla="*/ 64 w 239"/>
                <a:gd name="T39" fmla="*/ 157 h 308"/>
                <a:gd name="T40" fmla="*/ 90 w 239"/>
                <a:gd name="T41" fmla="*/ 137 h 308"/>
                <a:gd name="T42" fmla="*/ 126 w 239"/>
                <a:gd name="T43" fmla="*/ 167 h 308"/>
                <a:gd name="T44" fmla="*/ 141 w 239"/>
                <a:gd name="T45" fmla="*/ 193 h 308"/>
                <a:gd name="T46" fmla="*/ 205 w 239"/>
                <a:gd name="T47" fmla="*/ 32 h 308"/>
                <a:gd name="T48" fmla="*/ 202 w 239"/>
                <a:gd name="T49" fmla="*/ 28 h 308"/>
                <a:gd name="T50" fmla="*/ 170 w 239"/>
                <a:gd name="T51" fmla="*/ 41 h 308"/>
                <a:gd name="T52" fmla="*/ 45 w 239"/>
                <a:gd name="T53" fmla="*/ 124 h 308"/>
                <a:gd name="T54" fmla="*/ 31 w 239"/>
                <a:gd name="T55" fmla="*/ 169 h 308"/>
                <a:gd name="T56" fmla="*/ 41 w 239"/>
                <a:gd name="T57" fmla="*/ 195 h 308"/>
                <a:gd name="T58" fmla="*/ 47 w 239"/>
                <a:gd name="T59" fmla="*/ 279 h 308"/>
                <a:gd name="T60" fmla="*/ 36 w 239"/>
                <a:gd name="T61" fmla="*/ 300 h 308"/>
                <a:gd name="T62" fmla="*/ 30 w 239"/>
                <a:gd name="T63" fmla="*/ 30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39" h="308">
                  <a:moveTo>
                    <a:pt x="30" y="300"/>
                  </a:moveTo>
                  <a:cubicBezTo>
                    <a:pt x="25" y="283"/>
                    <a:pt x="19" y="267"/>
                    <a:pt x="15" y="250"/>
                  </a:cubicBezTo>
                  <a:cubicBezTo>
                    <a:pt x="9" y="223"/>
                    <a:pt x="5" y="196"/>
                    <a:pt x="0" y="169"/>
                  </a:cubicBezTo>
                  <a:cubicBezTo>
                    <a:pt x="0" y="166"/>
                    <a:pt x="4" y="163"/>
                    <a:pt x="5" y="159"/>
                  </a:cubicBezTo>
                  <a:cubicBezTo>
                    <a:pt x="7" y="155"/>
                    <a:pt x="10" y="151"/>
                    <a:pt x="9" y="148"/>
                  </a:cubicBezTo>
                  <a:cubicBezTo>
                    <a:pt x="4" y="116"/>
                    <a:pt x="19" y="95"/>
                    <a:pt x="44" y="77"/>
                  </a:cubicBezTo>
                  <a:cubicBezTo>
                    <a:pt x="89" y="46"/>
                    <a:pt x="137" y="19"/>
                    <a:pt x="190" y="3"/>
                  </a:cubicBezTo>
                  <a:cubicBezTo>
                    <a:pt x="202" y="0"/>
                    <a:pt x="215" y="0"/>
                    <a:pt x="228" y="1"/>
                  </a:cubicBezTo>
                  <a:cubicBezTo>
                    <a:pt x="232" y="1"/>
                    <a:pt x="239" y="9"/>
                    <a:pt x="239" y="13"/>
                  </a:cubicBezTo>
                  <a:cubicBezTo>
                    <a:pt x="239" y="26"/>
                    <a:pt x="239" y="39"/>
                    <a:pt x="235" y="50"/>
                  </a:cubicBezTo>
                  <a:cubicBezTo>
                    <a:pt x="220" y="97"/>
                    <a:pt x="202" y="142"/>
                    <a:pt x="188" y="189"/>
                  </a:cubicBezTo>
                  <a:cubicBezTo>
                    <a:pt x="180" y="215"/>
                    <a:pt x="177" y="243"/>
                    <a:pt x="170" y="269"/>
                  </a:cubicBezTo>
                  <a:cubicBezTo>
                    <a:pt x="166" y="281"/>
                    <a:pt x="158" y="291"/>
                    <a:pt x="150" y="301"/>
                  </a:cubicBezTo>
                  <a:cubicBezTo>
                    <a:pt x="145" y="308"/>
                    <a:pt x="140" y="306"/>
                    <a:pt x="134" y="299"/>
                  </a:cubicBezTo>
                  <a:cubicBezTo>
                    <a:pt x="125" y="286"/>
                    <a:pt x="114" y="274"/>
                    <a:pt x="104" y="260"/>
                  </a:cubicBezTo>
                  <a:cubicBezTo>
                    <a:pt x="90" y="272"/>
                    <a:pt x="78" y="283"/>
                    <a:pt x="65" y="294"/>
                  </a:cubicBezTo>
                  <a:cubicBezTo>
                    <a:pt x="64" y="293"/>
                    <a:pt x="63" y="292"/>
                    <a:pt x="62" y="291"/>
                  </a:cubicBezTo>
                  <a:cubicBezTo>
                    <a:pt x="67" y="281"/>
                    <a:pt x="70" y="270"/>
                    <a:pt x="77" y="261"/>
                  </a:cubicBezTo>
                  <a:cubicBezTo>
                    <a:pt x="92" y="242"/>
                    <a:pt x="86" y="224"/>
                    <a:pt x="77" y="205"/>
                  </a:cubicBezTo>
                  <a:cubicBezTo>
                    <a:pt x="71" y="189"/>
                    <a:pt x="66" y="173"/>
                    <a:pt x="64" y="157"/>
                  </a:cubicBezTo>
                  <a:cubicBezTo>
                    <a:pt x="62" y="139"/>
                    <a:pt x="74" y="130"/>
                    <a:pt x="90" y="137"/>
                  </a:cubicBezTo>
                  <a:cubicBezTo>
                    <a:pt x="104" y="144"/>
                    <a:pt x="115" y="156"/>
                    <a:pt x="126" y="167"/>
                  </a:cubicBezTo>
                  <a:cubicBezTo>
                    <a:pt x="132" y="174"/>
                    <a:pt x="135" y="183"/>
                    <a:pt x="141" y="193"/>
                  </a:cubicBezTo>
                  <a:cubicBezTo>
                    <a:pt x="163" y="138"/>
                    <a:pt x="184" y="85"/>
                    <a:pt x="205" y="32"/>
                  </a:cubicBezTo>
                  <a:cubicBezTo>
                    <a:pt x="204" y="31"/>
                    <a:pt x="203" y="29"/>
                    <a:pt x="202" y="28"/>
                  </a:cubicBezTo>
                  <a:cubicBezTo>
                    <a:pt x="191" y="32"/>
                    <a:pt x="180" y="35"/>
                    <a:pt x="170" y="41"/>
                  </a:cubicBezTo>
                  <a:cubicBezTo>
                    <a:pt x="128" y="68"/>
                    <a:pt x="87" y="97"/>
                    <a:pt x="45" y="124"/>
                  </a:cubicBezTo>
                  <a:cubicBezTo>
                    <a:pt x="27" y="136"/>
                    <a:pt x="24" y="151"/>
                    <a:pt x="31" y="169"/>
                  </a:cubicBezTo>
                  <a:cubicBezTo>
                    <a:pt x="34" y="178"/>
                    <a:pt x="37" y="187"/>
                    <a:pt x="41" y="195"/>
                  </a:cubicBezTo>
                  <a:cubicBezTo>
                    <a:pt x="54" y="222"/>
                    <a:pt x="53" y="251"/>
                    <a:pt x="47" y="279"/>
                  </a:cubicBezTo>
                  <a:cubicBezTo>
                    <a:pt x="46" y="286"/>
                    <a:pt x="40" y="293"/>
                    <a:pt x="36" y="300"/>
                  </a:cubicBezTo>
                  <a:cubicBezTo>
                    <a:pt x="34" y="300"/>
                    <a:pt x="32" y="300"/>
                    <a:pt x="30" y="3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2" name="Freeform 38">
              <a:extLst>
                <a:ext uri="{FF2B5EF4-FFF2-40B4-BE49-F238E27FC236}">
                  <a16:creationId xmlns:a16="http://schemas.microsoft.com/office/drawing/2014/main" id="{04F96482-8B50-4D06-BD53-07FF809DAC64}"/>
                </a:ext>
              </a:extLst>
            </p:cNvPr>
            <p:cNvSpPr>
              <a:spLocks/>
            </p:cNvSpPr>
            <p:nvPr/>
          </p:nvSpPr>
          <p:spPr bwMode="auto">
            <a:xfrm>
              <a:off x="7843838" y="2168525"/>
              <a:ext cx="1108075" cy="1830388"/>
            </a:xfrm>
            <a:custGeom>
              <a:avLst/>
              <a:gdLst>
                <a:gd name="T0" fmla="*/ 216 w 336"/>
                <a:gd name="T1" fmla="*/ 0 h 555"/>
                <a:gd name="T2" fmla="*/ 244 w 336"/>
                <a:gd name="T3" fmla="*/ 5 h 555"/>
                <a:gd name="T4" fmla="*/ 260 w 336"/>
                <a:gd name="T5" fmla="*/ 33 h 555"/>
                <a:gd name="T6" fmla="*/ 205 w 336"/>
                <a:gd name="T7" fmla="*/ 308 h 555"/>
                <a:gd name="T8" fmla="*/ 206 w 336"/>
                <a:gd name="T9" fmla="*/ 313 h 555"/>
                <a:gd name="T10" fmla="*/ 281 w 336"/>
                <a:gd name="T11" fmla="*/ 270 h 555"/>
                <a:gd name="T12" fmla="*/ 255 w 336"/>
                <a:gd name="T13" fmla="*/ 236 h 555"/>
                <a:gd name="T14" fmla="*/ 336 w 336"/>
                <a:gd name="T15" fmla="*/ 260 h 555"/>
                <a:gd name="T16" fmla="*/ 219 w 336"/>
                <a:gd name="T17" fmla="*/ 336 h 555"/>
                <a:gd name="T18" fmla="*/ 192 w 336"/>
                <a:gd name="T19" fmla="*/ 366 h 555"/>
                <a:gd name="T20" fmla="*/ 120 w 336"/>
                <a:gd name="T21" fmla="*/ 507 h 555"/>
                <a:gd name="T22" fmla="*/ 91 w 336"/>
                <a:gd name="T23" fmla="*/ 538 h 555"/>
                <a:gd name="T24" fmla="*/ 23 w 336"/>
                <a:gd name="T25" fmla="*/ 549 h 555"/>
                <a:gd name="T26" fmla="*/ 0 w 336"/>
                <a:gd name="T27" fmla="*/ 525 h 555"/>
                <a:gd name="T28" fmla="*/ 125 w 336"/>
                <a:gd name="T29" fmla="*/ 446 h 555"/>
                <a:gd name="T30" fmla="*/ 154 w 336"/>
                <a:gd name="T31" fmla="*/ 378 h 555"/>
                <a:gd name="T32" fmla="*/ 150 w 336"/>
                <a:gd name="T33" fmla="*/ 375 h 555"/>
                <a:gd name="T34" fmla="*/ 58 w 336"/>
                <a:gd name="T35" fmla="*/ 454 h 555"/>
                <a:gd name="T36" fmla="*/ 42 w 336"/>
                <a:gd name="T37" fmla="*/ 426 h 555"/>
                <a:gd name="T38" fmla="*/ 126 w 336"/>
                <a:gd name="T39" fmla="*/ 370 h 555"/>
                <a:gd name="T40" fmla="*/ 177 w 336"/>
                <a:gd name="T41" fmla="*/ 302 h 555"/>
                <a:gd name="T42" fmla="*/ 203 w 336"/>
                <a:gd name="T43" fmla="*/ 113 h 555"/>
                <a:gd name="T44" fmla="*/ 212 w 336"/>
                <a:gd name="T45" fmla="*/ 13 h 555"/>
                <a:gd name="T46" fmla="*/ 216 w 336"/>
                <a:gd name="T47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36" h="555">
                  <a:moveTo>
                    <a:pt x="216" y="0"/>
                  </a:moveTo>
                  <a:cubicBezTo>
                    <a:pt x="226" y="2"/>
                    <a:pt x="236" y="3"/>
                    <a:pt x="244" y="5"/>
                  </a:cubicBezTo>
                  <a:cubicBezTo>
                    <a:pt x="258" y="10"/>
                    <a:pt x="263" y="19"/>
                    <a:pt x="260" y="33"/>
                  </a:cubicBezTo>
                  <a:cubicBezTo>
                    <a:pt x="242" y="125"/>
                    <a:pt x="223" y="217"/>
                    <a:pt x="205" y="308"/>
                  </a:cubicBezTo>
                  <a:cubicBezTo>
                    <a:pt x="205" y="309"/>
                    <a:pt x="206" y="310"/>
                    <a:pt x="206" y="313"/>
                  </a:cubicBezTo>
                  <a:cubicBezTo>
                    <a:pt x="231" y="299"/>
                    <a:pt x="255" y="285"/>
                    <a:pt x="281" y="270"/>
                  </a:cubicBezTo>
                  <a:cubicBezTo>
                    <a:pt x="271" y="258"/>
                    <a:pt x="263" y="247"/>
                    <a:pt x="255" y="236"/>
                  </a:cubicBezTo>
                  <a:cubicBezTo>
                    <a:pt x="308" y="228"/>
                    <a:pt x="326" y="234"/>
                    <a:pt x="336" y="260"/>
                  </a:cubicBezTo>
                  <a:cubicBezTo>
                    <a:pt x="297" y="286"/>
                    <a:pt x="259" y="312"/>
                    <a:pt x="219" y="336"/>
                  </a:cubicBezTo>
                  <a:cubicBezTo>
                    <a:pt x="207" y="344"/>
                    <a:pt x="197" y="352"/>
                    <a:pt x="192" y="366"/>
                  </a:cubicBezTo>
                  <a:cubicBezTo>
                    <a:pt x="174" y="416"/>
                    <a:pt x="152" y="465"/>
                    <a:pt x="120" y="507"/>
                  </a:cubicBezTo>
                  <a:cubicBezTo>
                    <a:pt x="111" y="518"/>
                    <a:pt x="101" y="528"/>
                    <a:pt x="91" y="538"/>
                  </a:cubicBezTo>
                  <a:cubicBezTo>
                    <a:pt x="71" y="555"/>
                    <a:pt x="46" y="554"/>
                    <a:pt x="23" y="549"/>
                  </a:cubicBezTo>
                  <a:cubicBezTo>
                    <a:pt x="14" y="546"/>
                    <a:pt x="7" y="535"/>
                    <a:pt x="0" y="525"/>
                  </a:cubicBezTo>
                  <a:cubicBezTo>
                    <a:pt x="56" y="519"/>
                    <a:pt x="95" y="489"/>
                    <a:pt x="125" y="446"/>
                  </a:cubicBezTo>
                  <a:cubicBezTo>
                    <a:pt x="139" y="425"/>
                    <a:pt x="151" y="403"/>
                    <a:pt x="154" y="378"/>
                  </a:cubicBezTo>
                  <a:cubicBezTo>
                    <a:pt x="153" y="377"/>
                    <a:pt x="152" y="376"/>
                    <a:pt x="150" y="375"/>
                  </a:cubicBezTo>
                  <a:cubicBezTo>
                    <a:pt x="120" y="401"/>
                    <a:pt x="90" y="427"/>
                    <a:pt x="58" y="454"/>
                  </a:cubicBezTo>
                  <a:cubicBezTo>
                    <a:pt x="53" y="444"/>
                    <a:pt x="48" y="436"/>
                    <a:pt x="42" y="426"/>
                  </a:cubicBezTo>
                  <a:cubicBezTo>
                    <a:pt x="70" y="407"/>
                    <a:pt x="97" y="387"/>
                    <a:pt x="126" y="370"/>
                  </a:cubicBezTo>
                  <a:cubicBezTo>
                    <a:pt x="152" y="354"/>
                    <a:pt x="167" y="331"/>
                    <a:pt x="177" y="302"/>
                  </a:cubicBezTo>
                  <a:cubicBezTo>
                    <a:pt x="196" y="240"/>
                    <a:pt x="201" y="177"/>
                    <a:pt x="203" y="113"/>
                  </a:cubicBezTo>
                  <a:cubicBezTo>
                    <a:pt x="203" y="80"/>
                    <a:pt x="208" y="46"/>
                    <a:pt x="212" y="13"/>
                  </a:cubicBezTo>
                  <a:cubicBezTo>
                    <a:pt x="212" y="9"/>
                    <a:pt x="214" y="5"/>
                    <a:pt x="21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3" name="Freeform 39">
              <a:extLst>
                <a:ext uri="{FF2B5EF4-FFF2-40B4-BE49-F238E27FC236}">
                  <a16:creationId xmlns:a16="http://schemas.microsoft.com/office/drawing/2014/main" id="{7D8DB4E2-C8F9-4664-A9E4-DC5335C6A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6613526" y="3613150"/>
              <a:ext cx="1001713" cy="492125"/>
            </a:xfrm>
            <a:custGeom>
              <a:avLst/>
              <a:gdLst>
                <a:gd name="T0" fmla="*/ 200 w 304"/>
                <a:gd name="T1" fmla="*/ 75 h 149"/>
                <a:gd name="T2" fmla="*/ 224 w 304"/>
                <a:gd name="T3" fmla="*/ 53 h 149"/>
                <a:gd name="T4" fmla="*/ 38 w 304"/>
                <a:gd name="T5" fmla="*/ 149 h 149"/>
                <a:gd name="T6" fmla="*/ 2 w 304"/>
                <a:gd name="T7" fmla="*/ 90 h 149"/>
                <a:gd name="T8" fmla="*/ 25 w 304"/>
                <a:gd name="T9" fmla="*/ 66 h 149"/>
                <a:gd name="T10" fmla="*/ 129 w 304"/>
                <a:gd name="T11" fmla="*/ 37 h 149"/>
                <a:gd name="T12" fmla="*/ 242 w 304"/>
                <a:gd name="T13" fmla="*/ 5 h 149"/>
                <a:gd name="T14" fmla="*/ 273 w 304"/>
                <a:gd name="T15" fmla="*/ 1 h 149"/>
                <a:gd name="T16" fmla="*/ 301 w 304"/>
                <a:gd name="T17" fmla="*/ 24 h 149"/>
                <a:gd name="T18" fmla="*/ 287 w 304"/>
                <a:gd name="T19" fmla="*/ 46 h 149"/>
                <a:gd name="T20" fmla="*/ 203 w 304"/>
                <a:gd name="T21" fmla="*/ 80 h 149"/>
                <a:gd name="T22" fmla="*/ 200 w 304"/>
                <a:gd name="T23" fmla="*/ 75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04" h="149">
                  <a:moveTo>
                    <a:pt x="200" y="75"/>
                  </a:moveTo>
                  <a:cubicBezTo>
                    <a:pt x="208" y="68"/>
                    <a:pt x="216" y="61"/>
                    <a:pt x="224" y="53"/>
                  </a:cubicBezTo>
                  <a:cubicBezTo>
                    <a:pt x="148" y="58"/>
                    <a:pt x="93" y="104"/>
                    <a:pt x="38" y="149"/>
                  </a:cubicBezTo>
                  <a:cubicBezTo>
                    <a:pt x="14" y="135"/>
                    <a:pt x="0" y="118"/>
                    <a:pt x="2" y="90"/>
                  </a:cubicBezTo>
                  <a:cubicBezTo>
                    <a:pt x="3" y="74"/>
                    <a:pt x="9" y="69"/>
                    <a:pt x="25" y="66"/>
                  </a:cubicBezTo>
                  <a:cubicBezTo>
                    <a:pt x="60" y="57"/>
                    <a:pt x="94" y="47"/>
                    <a:pt x="129" y="37"/>
                  </a:cubicBezTo>
                  <a:cubicBezTo>
                    <a:pt x="167" y="27"/>
                    <a:pt x="204" y="15"/>
                    <a:pt x="242" y="5"/>
                  </a:cubicBezTo>
                  <a:cubicBezTo>
                    <a:pt x="252" y="2"/>
                    <a:pt x="262" y="2"/>
                    <a:pt x="273" y="1"/>
                  </a:cubicBezTo>
                  <a:cubicBezTo>
                    <a:pt x="284" y="0"/>
                    <a:pt x="298" y="12"/>
                    <a:pt x="301" y="24"/>
                  </a:cubicBezTo>
                  <a:cubicBezTo>
                    <a:pt x="304" y="36"/>
                    <a:pt x="296" y="43"/>
                    <a:pt x="287" y="46"/>
                  </a:cubicBezTo>
                  <a:cubicBezTo>
                    <a:pt x="260" y="59"/>
                    <a:pt x="231" y="69"/>
                    <a:pt x="203" y="80"/>
                  </a:cubicBezTo>
                  <a:cubicBezTo>
                    <a:pt x="202" y="79"/>
                    <a:pt x="201" y="77"/>
                    <a:pt x="200" y="7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4" name="Freeform 40">
              <a:extLst>
                <a:ext uri="{FF2B5EF4-FFF2-40B4-BE49-F238E27FC236}">
                  <a16:creationId xmlns:a16="http://schemas.microsoft.com/office/drawing/2014/main" id="{71511B00-0048-4EA3-BD25-BA73E8C604D2}"/>
                </a:ext>
              </a:extLst>
            </p:cNvPr>
            <p:cNvSpPr>
              <a:spLocks/>
            </p:cNvSpPr>
            <p:nvPr/>
          </p:nvSpPr>
          <p:spPr bwMode="auto">
            <a:xfrm>
              <a:off x="8509001" y="3367088"/>
              <a:ext cx="639763" cy="658813"/>
            </a:xfrm>
            <a:custGeom>
              <a:avLst/>
              <a:gdLst>
                <a:gd name="T0" fmla="*/ 0 w 194"/>
                <a:gd name="T1" fmla="*/ 0 h 200"/>
                <a:gd name="T2" fmla="*/ 36 w 194"/>
                <a:gd name="T3" fmla="*/ 30 h 200"/>
                <a:gd name="T4" fmla="*/ 58 w 194"/>
                <a:gd name="T5" fmla="*/ 70 h 200"/>
                <a:gd name="T6" fmla="*/ 150 w 194"/>
                <a:gd name="T7" fmla="*/ 150 h 200"/>
                <a:gd name="T8" fmla="*/ 194 w 194"/>
                <a:gd name="T9" fmla="*/ 168 h 200"/>
                <a:gd name="T10" fmla="*/ 114 w 194"/>
                <a:gd name="T11" fmla="*/ 197 h 200"/>
                <a:gd name="T12" fmla="*/ 85 w 194"/>
                <a:gd name="T13" fmla="*/ 199 h 200"/>
                <a:gd name="T14" fmla="*/ 66 w 194"/>
                <a:gd name="T15" fmla="*/ 188 h 200"/>
                <a:gd name="T16" fmla="*/ 16 w 194"/>
                <a:gd name="T17" fmla="*/ 77 h 200"/>
                <a:gd name="T18" fmla="*/ 1 w 194"/>
                <a:gd name="T19" fmla="*/ 12 h 200"/>
                <a:gd name="T20" fmla="*/ 0 w 194"/>
                <a:gd name="T21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4" h="200">
                  <a:moveTo>
                    <a:pt x="0" y="0"/>
                  </a:moveTo>
                  <a:cubicBezTo>
                    <a:pt x="18" y="5"/>
                    <a:pt x="28" y="17"/>
                    <a:pt x="36" y="30"/>
                  </a:cubicBezTo>
                  <a:cubicBezTo>
                    <a:pt x="44" y="43"/>
                    <a:pt x="52" y="56"/>
                    <a:pt x="58" y="70"/>
                  </a:cubicBezTo>
                  <a:cubicBezTo>
                    <a:pt x="77" y="111"/>
                    <a:pt x="109" y="135"/>
                    <a:pt x="150" y="150"/>
                  </a:cubicBezTo>
                  <a:cubicBezTo>
                    <a:pt x="165" y="156"/>
                    <a:pt x="179" y="162"/>
                    <a:pt x="194" y="168"/>
                  </a:cubicBezTo>
                  <a:cubicBezTo>
                    <a:pt x="172" y="194"/>
                    <a:pt x="143" y="196"/>
                    <a:pt x="114" y="197"/>
                  </a:cubicBezTo>
                  <a:cubicBezTo>
                    <a:pt x="105" y="198"/>
                    <a:pt x="94" y="200"/>
                    <a:pt x="85" y="199"/>
                  </a:cubicBezTo>
                  <a:cubicBezTo>
                    <a:pt x="78" y="198"/>
                    <a:pt x="70" y="193"/>
                    <a:pt x="66" y="188"/>
                  </a:cubicBezTo>
                  <a:cubicBezTo>
                    <a:pt x="41" y="155"/>
                    <a:pt x="28" y="116"/>
                    <a:pt x="16" y="77"/>
                  </a:cubicBezTo>
                  <a:cubicBezTo>
                    <a:pt x="9" y="56"/>
                    <a:pt x="5" y="34"/>
                    <a:pt x="1" y="12"/>
                  </a:cubicBezTo>
                  <a:cubicBezTo>
                    <a:pt x="0" y="9"/>
                    <a:pt x="0" y="5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5" name="Freeform 41">
              <a:extLst>
                <a:ext uri="{FF2B5EF4-FFF2-40B4-BE49-F238E27FC236}">
                  <a16:creationId xmlns:a16="http://schemas.microsoft.com/office/drawing/2014/main" id="{4E1D5DA2-9081-46C2-9AB4-3EC74AECD49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94351" y="4659313"/>
              <a:ext cx="280988" cy="487363"/>
            </a:xfrm>
            <a:custGeom>
              <a:avLst/>
              <a:gdLst>
                <a:gd name="T0" fmla="*/ 0 w 85"/>
                <a:gd name="T1" fmla="*/ 141 h 148"/>
                <a:gd name="T2" fmla="*/ 6 w 85"/>
                <a:gd name="T3" fmla="*/ 126 h 148"/>
                <a:gd name="T4" fmla="*/ 6 w 85"/>
                <a:gd name="T5" fmla="*/ 23 h 148"/>
                <a:gd name="T6" fmla="*/ 0 w 85"/>
                <a:gd name="T7" fmla="*/ 7 h 148"/>
                <a:gd name="T8" fmla="*/ 84 w 85"/>
                <a:gd name="T9" fmla="*/ 73 h 148"/>
                <a:gd name="T10" fmla="*/ 0 w 85"/>
                <a:gd name="T11" fmla="*/ 141 h 148"/>
                <a:gd name="T12" fmla="*/ 19 w 85"/>
                <a:gd name="T13" fmla="*/ 74 h 148"/>
                <a:gd name="T14" fmla="*/ 19 w 85"/>
                <a:gd name="T15" fmla="*/ 117 h 148"/>
                <a:gd name="T16" fmla="*/ 25 w 85"/>
                <a:gd name="T17" fmla="*/ 139 h 148"/>
                <a:gd name="T18" fmla="*/ 49 w 85"/>
                <a:gd name="T19" fmla="*/ 131 h 148"/>
                <a:gd name="T20" fmla="*/ 65 w 85"/>
                <a:gd name="T21" fmla="*/ 112 h 148"/>
                <a:gd name="T22" fmla="*/ 65 w 85"/>
                <a:gd name="T23" fmla="*/ 35 h 148"/>
                <a:gd name="T24" fmla="*/ 37 w 85"/>
                <a:gd name="T25" fmla="*/ 11 h 148"/>
                <a:gd name="T26" fmla="*/ 19 w 85"/>
                <a:gd name="T27" fmla="*/ 24 h 148"/>
                <a:gd name="T28" fmla="*/ 19 w 85"/>
                <a:gd name="T29" fmla="*/ 74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5" h="148">
                  <a:moveTo>
                    <a:pt x="0" y="141"/>
                  </a:moveTo>
                  <a:cubicBezTo>
                    <a:pt x="2" y="137"/>
                    <a:pt x="6" y="131"/>
                    <a:pt x="6" y="126"/>
                  </a:cubicBezTo>
                  <a:cubicBezTo>
                    <a:pt x="7" y="92"/>
                    <a:pt x="7" y="57"/>
                    <a:pt x="6" y="23"/>
                  </a:cubicBezTo>
                  <a:cubicBezTo>
                    <a:pt x="6" y="18"/>
                    <a:pt x="2" y="12"/>
                    <a:pt x="0" y="7"/>
                  </a:cubicBezTo>
                  <a:cubicBezTo>
                    <a:pt x="71" y="0"/>
                    <a:pt x="84" y="25"/>
                    <a:pt x="84" y="73"/>
                  </a:cubicBezTo>
                  <a:cubicBezTo>
                    <a:pt x="85" y="130"/>
                    <a:pt x="61" y="148"/>
                    <a:pt x="0" y="141"/>
                  </a:cubicBezTo>
                  <a:close/>
                  <a:moveTo>
                    <a:pt x="19" y="74"/>
                  </a:moveTo>
                  <a:cubicBezTo>
                    <a:pt x="19" y="88"/>
                    <a:pt x="19" y="102"/>
                    <a:pt x="19" y="117"/>
                  </a:cubicBezTo>
                  <a:cubicBezTo>
                    <a:pt x="20" y="124"/>
                    <a:pt x="23" y="131"/>
                    <a:pt x="25" y="139"/>
                  </a:cubicBezTo>
                  <a:cubicBezTo>
                    <a:pt x="33" y="136"/>
                    <a:pt x="43" y="136"/>
                    <a:pt x="49" y="131"/>
                  </a:cubicBezTo>
                  <a:cubicBezTo>
                    <a:pt x="56" y="127"/>
                    <a:pt x="62" y="120"/>
                    <a:pt x="65" y="112"/>
                  </a:cubicBezTo>
                  <a:cubicBezTo>
                    <a:pt x="72" y="87"/>
                    <a:pt x="72" y="60"/>
                    <a:pt x="65" y="35"/>
                  </a:cubicBezTo>
                  <a:cubicBezTo>
                    <a:pt x="61" y="21"/>
                    <a:pt x="51" y="13"/>
                    <a:pt x="37" y="11"/>
                  </a:cubicBezTo>
                  <a:cubicBezTo>
                    <a:pt x="24" y="8"/>
                    <a:pt x="19" y="11"/>
                    <a:pt x="19" y="24"/>
                  </a:cubicBezTo>
                  <a:cubicBezTo>
                    <a:pt x="19" y="41"/>
                    <a:pt x="19" y="57"/>
                    <a:pt x="19" y="7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6" name="Freeform 42">
              <a:extLst>
                <a:ext uri="{FF2B5EF4-FFF2-40B4-BE49-F238E27FC236}">
                  <a16:creationId xmlns:a16="http://schemas.microsoft.com/office/drawing/2014/main" id="{69A0B1DB-4019-4633-8415-0C8A99BE444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063038" y="4675188"/>
              <a:ext cx="266700" cy="461963"/>
            </a:xfrm>
            <a:custGeom>
              <a:avLst/>
              <a:gdLst>
                <a:gd name="T0" fmla="*/ 48 w 81"/>
                <a:gd name="T1" fmla="*/ 70 h 140"/>
                <a:gd name="T2" fmla="*/ 81 w 81"/>
                <a:gd name="T3" fmla="*/ 136 h 140"/>
                <a:gd name="T4" fmla="*/ 57 w 81"/>
                <a:gd name="T5" fmla="*/ 122 h 140"/>
                <a:gd name="T6" fmla="*/ 41 w 81"/>
                <a:gd name="T7" fmla="*/ 81 h 140"/>
                <a:gd name="T8" fmla="*/ 18 w 81"/>
                <a:gd name="T9" fmla="*/ 69 h 140"/>
                <a:gd name="T10" fmla="*/ 22 w 81"/>
                <a:gd name="T11" fmla="*/ 136 h 140"/>
                <a:gd name="T12" fmla="*/ 0 w 81"/>
                <a:gd name="T13" fmla="*/ 136 h 140"/>
                <a:gd name="T14" fmla="*/ 6 w 81"/>
                <a:gd name="T15" fmla="*/ 119 h 140"/>
                <a:gd name="T16" fmla="*/ 6 w 81"/>
                <a:gd name="T17" fmla="*/ 19 h 140"/>
                <a:gd name="T18" fmla="*/ 1 w 81"/>
                <a:gd name="T19" fmla="*/ 2 h 140"/>
                <a:gd name="T20" fmla="*/ 45 w 81"/>
                <a:gd name="T21" fmla="*/ 2 h 140"/>
                <a:gd name="T22" fmla="*/ 77 w 81"/>
                <a:gd name="T23" fmla="*/ 25 h 140"/>
                <a:gd name="T24" fmla="*/ 59 w 81"/>
                <a:gd name="T25" fmla="*/ 64 h 140"/>
                <a:gd name="T26" fmla="*/ 48 w 81"/>
                <a:gd name="T27" fmla="*/ 70 h 140"/>
                <a:gd name="T28" fmla="*/ 18 w 81"/>
                <a:gd name="T29" fmla="*/ 65 h 140"/>
                <a:gd name="T30" fmla="*/ 40 w 81"/>
                <a:gd name="T31" fmla="*/ 65 h 140"/>
                <a:gd name="T32" fmla="*/ 63 w 81"/>
                <a:gd name="T33" fmla="*/ 23 h 140"/>
                <a:gd name="T34" fmla="*/ 25 w 81"/>
                <a:gd name="T35" fmla="*/ 5 h 140"/>
                <a:gd name="T36" fmla="*/ 18 w 81"/>
                <a:gd name="T37" fmla="*/ 15 h 140"/>
                <a:gd name="T38" fmla="*/ 18 w 81"/>
                <a:gd name="T39" fmla="*/ 65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1" h="140">
                  <a:moveTo>
                    <a:pt x="48" y="70"/>
                  </a:moveTo>
                  <a:cubicBezTo>
                    <a:pt x="61" y="91"/>
                    <a:pt x="63" y="118"/>
                    <a:pt x="81" y="136"/>
                  </a:cubicBezTo>
                  <a:cubicBezTo>
                    <a:pt x="69" y="140"/>
                    <a:pt x="61" y="136"/>
                    <a:pt x="57" y="122"/>
                  </a:cubicBezTo>
                  <a:cubicBezTo>
                    <a:pt x="53" y="108"/>
                    <a:pt x="46" y="95"/>
                    <a:pt x="41" y="81"/>
                  </a:cubicBezTo>
                  <a:cubicBezTo>
                    <a:pt x="35" y="68"/>
                    <a:pt x="35" y="68"/>
                    <a:pt x="18" y="69"/>
                  </a:cubicBezTo>
                  <a:cubicBezTo>
                    <a:pt x="19" y="91"/>
                    <a:pt x="13" y="114"/>
                    <a:pt x="22" y="136"/>
                  </a:cubicBezTo>
                  <a:cubicBezTo>
                    <a:pt x="17" y="136"/>
                    <a:pt x="8" y="136"/>
                    <a:pt x="0" y="136"/>
                  </a:cubicBezTo>
                  <a:cubicBezTo>
                    <a:pt x="2" y="131"/>
                    <a:pt x="6" y="125"/>
                    <a:pt x="6" y="119"/>
                  </a:cubicBezTo>
                  <a:cubicBezTo>
                    <a:pt x="6" y="86"/>
                    <a:pt x="6" y="52"/>
                    <a:pt x="6" y="19"/>
                  </a:cubicBezTo>
                  <a:cubicBezTo>
                    <a:pt x="6" y="14"/>
                    <a:pt x="3" y="8"/>
                    <a:pt x="1" y="2"/>
                  </a:cubicBezTo>
                  <a:cubicBezTo>
                    <a:pt x="14" y="2"/>
                    <a:pt x="29" y="2"/>
                    <a:pt x="45" y="2"/>
                  </a:cubicBezTo>
                  <a:cubicBezTo>
                    <a:pt x="63" y="2"/>
                    <a:pt x="74" y="11"/>
                    <a:pt x="77" y="25"/>
                  </a:cubicBezTo>
                  <a:cubicBezTo>
                    <a:pt x="81" y="41"/>
                    <a:pt x="73" y="56"/>
                    <a:pt x="59" y="64"/>
                  </a:cubicBezTo>
                  <a:cubicBezTo>
                    <a:pt x="56" y="66"/>
                    <a:pt x="53" y="67"/>
                    <a:pt x="48" y="70"/>
                  </a:cubicBezTo>
                  <a:close/>
                  <a:moveTo>
                    <a:pt x="18" y="65"/>
                  </a:moveTo>
                  <a:cubicBezTo>
                    <a:pt x="26" y="65"/>
                    <a:pt x="33" y="66"/>
                    <a:pt x="40" y="65"/>
                  </a:cubicBezTo>
                  <a:cubicBezTo>
                    <a:pt x="60" y="62"/>
                    <a:pt x="69" y="45"/>
                    <a:pt x="63" y="23"/>
                  </a:cubicBezTo>
                  <a:cubicBezTo>
                    <a:pt x="60" y="11"/>
                    <a:pt x="38" y="0"/>
                    <a:pt x="25" y="5"/>
                  </a:cubicBezTo>
                  <a:cubicBezTo>
                    <a:pt x="22" y="7"/>
                    <a:pt x="18" y="11"/>
                    <a:pt x="18" y="15"/>
                  </a:cubicBezTo>
                  <a:cubicBezTo>
                    <a:pt x="17" y="31"/>
                    <a:pt x="18" y="47"/>
                    <a:pt x="18" y="6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7" name="Freeform 43">
              <a:extLst>
                <a:ext uri="{FF2B5EF4-FFF2-40B4-BE49-F238E27FC236}">
                  <a16:creationId xmlns:a16="http://schemas.microsoft.com/office/drawing/2014/main" id="{7F8858FB-8DBC-4ADE-B9DA-28D49397F82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00788" y="4668838"/>
              <a:ext cx="282575" cy="458788"/>
            </a:xfrm>
            <a:custGeom>
              <a:avLst/>
              <a:gdLst>
                <a:gd name="T0" fmla="*/ 0 w 86"/>
                <a:gd name="T1" fmla="*/ 139 h 139"/>
                <a:gd name="T2" fmla="*/ 7 w 86"/>
                <a:gd name="T3" fmla="*/ 121 h 139"/>
                <a:gd name="T4" fmla="*/ 7 w 86"/>
                <a:gd name="T5" fmla="*/ 22 h 139"/>
                <a:gd name="T6" fmla="*/ 1 w 86"/>
                <a:gd name="T7" fmla="*/ 4 h 139"/>
                <a:gd name="T8" fmla="*/ 28 w 86"/>
                <a:gd name="T9" fmla="*/ 22 h 139"/>
                <a:gd name="T10" fmla="*/ 74 w 86"/>
                <a:gd name="T11" fmla="*/ 104 h 139"/>
                <a:gd name="T12" fmla="*/ 74 w 86"/>
                <a:gd name="T13" fmla="*/ 15 h 139"/>
                <a:gd name="T14" fmla="*/ 66 w 86"/>
                <a:gd name="T15" fmla="*/ 4 h 139"/>
                <a:gd name="T16" fmla="*/ 86 w 86"/>
                <a:gd name="T17" fmla="*/ 4 h 139"/>
                <a:gd name="T18" fmla="*/ 79 w 86"/>
                <a:gd name="T19" fmla="*/ 21 h 139"/>
                <a:gd name="T20" fmla="*/ 79 w 86"/>
                <a:gd name="T21" fmla="*/ 123 h 139"/>
                <a:gd name="T22" fmla="*/ 79 w 86"/>
                <a:gd name="T23" fmla="*/ 137 h 139"/>
                <a:gd name="T24" fmla="*/ 75 w 86"/>
                <a:gd name="T25" fmla="*/ 139 h 139"/>
                <a:gd name="T26" fmla="*/ 15 w 86"/>
                <a:gd name="T27" fmla="*/ 24 h 139"/>
                <a:gd name="T28" fmla="*/ 21 w 86"/>
                <a:gd name="T29" fmla="*/ 139 h 139"/>
                <a:gd name="T30" fmla="*/ 0 w 86"/>
                <a:gd name="T31" fmla="*/ 139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6" h="139">
                  <a:moveTo>
                    <a:pt x="0" y="139"/>
                  </a:moveTo>
                  <a:cubicBezTo>
                    <a:pt x="3" y="133"/>
                    <a:pt x="7" y="127"/>
                    <a:pt x="7" y="121"/>
                  </a:cubicBezTo>
                  <a:cubicBezTo>
                    <a:pt x="8" y="88"/>
                    <a:pt x="8" y="55"/>
                    <a:pt x="7" y="22"/>
                  </a:cubicBezTo>
                  <a:cubicBezTo>
                    <a:pt x="7" y="16"/>
                    <a:pt x="3" y="10"/>
                    <a:pt x="1" y="4"/>
                  </a:cubicBezTo>
                  <a:cubicBezTo>
                    <a:pt x="13" y="0"/>
                    <a:pt x="21" y="7"/>
                    <a:pt x="28" y="22"/>
                  </a:cubicBezTo>
                  <a:cubicBezTo>
                    <a:pt x="41" y="50"/>
                    <a:pt x="56" y="77"/>
                    <a:pt x="74" y="104"/>
                  </a:cubicBezTo>
                  <a:cubicBezTo>
                    <a:pt x="74" y="74"/>
                    <a:pt x="74" y="45"/>
                    <a:pt x="74" y="15"/>
                  </a:cubicBezTo>
                  <a:cubicBezTo>
                    <a:pt x="74" y="11"/>
                    <a:pt x="69" y="8"/>
                    <a:pt x="66" y="4"/>
                  </a:cubicBezTo>
                  <a:cubicBezTo>
                    <a:pt x="73" y="4"/>
                    <a:pt x="81" y="4"/>
                    <a:pt x="86" y="4"/>
                  </a:cubicBezTo>
                  <a:cubicBezTo>
                    <a:pt x="84" y="9"/>
                    <a:pt x="79" y="15"/>
                    <a:pt x="79" y="21"/>
                  </a:cubicBezTo>
                  <a:cubicBezTo>
                    <a:pt x="78" y="55"/>
                    <a:pt x="79" y="89"/>
                    <a:pt x="79" y="123"/>
                  </a:cubicBezTo>
                  <a:cubicBezTo>
                    <a:pt x="79" y="128"/>
                    <a:pt x="79" y="132"/>
                    <a:pt x="79" y="137"/>
                  </a:cubicBezTo>
                  <a:cubicBezTo>
                    <a:pt x="77" y="138"/>
                    <a:pt x="76" y="138"/>
                    <a:pt x="75" y="139"/>
                  </a:cubicBezTo>
                  <a:cubicBezTo>
                    <a:pt x="55" y="101"/>
                    <a:pt x="35" y="62"/>
                    <a:pt x="15" y="24"/>
                  </a:cubicBezTo>
                  <a:cubicBezTo>
                    <a:pt x="6" y="44"/>
                    <a:pt x="11" y="132"/>
                    <a:pt x="21" y="139"/>
                  </a:cubicBezTo>
                  <a:cubicBezTo>
                    <a:pt x="13" y="139"/>
                    <a:pt x="5" y="139"/>
                    <a:pt x="0" y="1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8" name="Freeform 44">
              <a:extLst>
                <a:ext uri="{FF2B5EF4-FFF2-40B4-BE49-F238E27FC236}">
                  <a16:creationId xmlns:a16="http://schemas.microsoft.com/office/drawing/2014/main" id="{FD8D5A8D-F6B0-4255-AAD5-0D626479461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23176" y="4665663"/>
              <a:ext cx="279400" cy="461963"/>
            </a:xfrm>
            <a:custGeom>
              <a:avLst/>
              <a:gdLst>
                <a:gd name="T0" fmla="*/ 64 w 85"/>
                <a:gd name="T1" fmla="*/ 5 h 140"/>
                <a:gd name="T2" fmla="*/ 85 w 85"/>
                <a:gd name="T3" fmla="*/ 5 h 140"/>
                <a:gd name="T4" fmla="*/ 80 w 85"/>
                <a:gd name="T5" fmla="*/ 23 h 140"/>
                <a:gd name="T6" fmla="*/ 79 w 85"/>
                <a:gd name="T7" fmla="*/ 138 h 140"/>
                <a:gd name="T8" fmla="*/ 75 w 85"/>
                <a:gd name="T9" fmla="*/ 140 h 140"/>
                <a:gd name="T10" fmla="*/ 15 w 85"/>
                <a:gd name="T11" fmla="*/ 24 h 140"/>
                <a:gd name="T12" fmla="*/ 11 w 85"/>
                <a:gd name="T13" fmla="*/ 24 h 140"/>
                <a:gd name="T14" fmla="*/ 11 w 85"/>
                <a:gd name="T15" fmla="*/ 56 h 140"/>
                <a:gd name="T16" fmla="*/ 11 w 85"/>
                <a:gd name="T17" fmla="*/ 122 h 140"/>
                <a:gd name="T18" fmla="*/ 18 w 85"/>
                <a:gd name="T19" fmla="*/ 139 h 140"/>
                <a:gd name="T20" fmla="*/ 1 w 85"/>
                <a:gd name="T21" fmla="*/ 139 h 140"/>
                <a:gd name="T22" fmla="*/ 8 w 85"/>
                <a:gd name="T23" fmla="*/ 121 h 140"/>
                <a:gd name="T24" fmla="*/ 8 w 85"/>
                <a:gd name="T25" fmla="*/ 24 h 140"/>
                <a:gd name="T26" fmla="*/ 0 w 85"/>
                <a:gd name="T27" fmla="*/ 5 h 140"/>
                <a:gd name="T28" fmla="*/ 29 w 85"/>
                <a:gd name="T29" fmla="*/ 23 h 140"/>
                <a:gd name="T30" fmla="*/ 71 w 85"/>
                <a:gd name="T31" fmla="*/ 107 h 140"/>
                <a:gd name="T32" fmla="*/ 64 w 85"/>
                <a:gd name="T33" fmla="*/ 5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5" h="140">
                  <a:moveTo>
                    <a:pt x="64" y="5"/>
                  </a:moveTo>
                  <a:cubicBezTo>
                    <a:pt x="73" y="5"/>
                    <a:pt x="80" y="5"/>
                    <a:pt x="85" y="5"/>
                  </a:cubicBezTo>
                  <a:cubicBezTo>
                    <a:pt x="83" y="11"/>
                    <a:pt x="80" y="17"/>
                    <a:pt x="80" y="23"/>
                  </a:cubicBezTo>
                  <a:cubicBezTo>
                    <a:pt x="79" y="62"/>
                    <a:pt x="79" y="100"/>
                    <a:pt x="79" y="138"/>
                  </a:cubicBezTo>
                  <a:cubicBezTo>
                    <a:pt x="78" y="139"/>
                    <a:pt x="77" y="139"/>
                    <a:pt x="75" y="140"/>
                  </a:cubicBezTo>
                  <a:cubicBezTo>
                    <a:pt x="55" y="101"/>
                    <a:pt x="35" y="62"/>
                    <a:pt x="15" y="24"/>
                  </a:cubicBezTo>
                  <a:cubicBezTo>
                    <a:pt x="14" y="24"/>
                    <a:pt x="12" y="24"/>
                    <a:pt x="11" y="24"/>
                  </a:cubicBezTo>
                  <a:cubicBezTo>
                    <a:pt x="11" y="35"/>
                    <a:pt x="11" y="46"/>
                    <a:pt x="11" y="56"/>
                  </a:cubicBezTo>
                  <a:cubicBezTo>
                    <a:pt x="11" y="78"/>
                    <a:pt x="10" y="100"/>
                    <a:pt x="11" y="122"/>
                  </a:cubicBezTo>
                  <a:cubicBezTo>
                    <a:pt x="11" y="128"/>
                    <a:pt x="15" y="134"/>
                    <a:pt x="18" y="139"/>
                  </a:cubicBezTo>
                  <a:cubicBezTo>
                    <a:pt x="13" y="139"/>
                    <a:pt x="5" y="139"/>
                    <a:pt x="1" y="139"/>
                  </a:cubicBezTo>
                  <a:cubicBezTo>
                    <a:pt x="3" y="134"/>
                    <a:pt x="7" y="127"/>
                    <a:pt x="8" y="121"/>
                  </a:cubicBezTo>
                  <a:cubicBezTo>
                    <a:pt x="8" y="88"/>
                    <a:pt x="8" y="56"/>
                    <a:pt x="8" y="24"/>
                  </a:cubicBezTo>
                  <a:cubicBezTo>
                    <a:pt x="8" y="17"/>
                    <a:pt x="3" y="11"/>
                    <a:pt x="0" y="5"/>
                  </a:cubicBezTo>
                  <a:cubicBezTo>
                    <a:pt x="13" y="0"/>
                    <a:pt x="22" y="8"/>
                    <a:pt x="29" y="23"/>
                  </a:cubicBezTo>
                  <a:cubicBezTo>
                    <a:pt x="42" y="51"/>
                    <a:pt x="57" y="79"/>
                    <a:pt x="71" y="107"/>
                  </a:cubicBezTo>
                  <a:cubicBezTo>
                    <a:pt x="79" y="87"/>
                    <a:pt x="75" y="13"/>
                    <a:pt x="64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" name="Freeform 45">
              <a:extLst>
                <a:ext uri="{FF2B5EF4-FFF2-40B4-BE49-F238E27FC236}">
                  <a16:creationId xmlns:a16="http://schemas.microsoft.com/office/drawing/2014/main" id="{1F698207-01AC-451D-B853-C7AED4AF77F1}"/>
                </a:ext>
              </a:extLst>
            </p:cNvPr>
            <p:cNvSpPr>
              <a:spLocks/>
            </p:cNvSpPr>
            <p:nvPr/>
          </p:nvSpPr>
          <p:spPr bwMode="auto">
            <a:xfrm>
              <a:off x="9855201" y="2228850"/>
              <a:ext cx="257175" cy="392113"/>
            </a:xfrm>
            <a:custGeom>
              <a:avLst/>
              <a:gdLst>
                <a:gd name="T0" fmla="*/ 0 w 78"/>
                <a:gd name="T1" fmla="*/ 119 h 119"/>
                <a:gd name="T2" fmla="*/ 63 w 78"/>
                <a:gd name="T3" fmla="*/ 0 h 119"/>
                <a:gd name="T4" fmla="*/ 76 w 78"/>
                <a:gd name="T5" fmla="*/ 27 h 119"/>
                <a:gd name="T6" fmla="*/ 0 w 78"/>
                <a:gd name="T7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8" h="119">
                  <a:moveTo>
                    <a:pt x="0" y="119"/>
                  </a:moveTo>
                  <a:cubicBezTo>
                    <a:pt x="21" y="79"/>
                    <a:pt x="42" y="40"/>
                    <a:pt x="63" y="0"/>
                  </a:cubicBezTo>
                  <a:cubicBezTo>
                    <a:pt x="78" y="7"/>
                    <a:pt x="78" y="17"/>
                    <a:pt x="76" y="27"/>
                  </a:cubicBezTo>
                  <a:cubicBezTo>
                    <a:pt x="69" y="62"/>
                    <a:pt x="40" y="100"/>
                    <a:pt x="0" y="1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0" name="Freeform 46">
              <a:extLst>
                <a:ext uri="{FF2B5EF4-FFF2-40B4-BE49-F238E27FC236}">
                  <a16:creationId xmlns:a16="http://schemas.microsoft.com/office/drawing/2014/main" id="{947765D3-A4BC-4C4A-956E-E34F4D417276}"/>
                </a:ext>
              </a:extLst>
            </p:cNvPr>
            <p:cNvSpPr>
              <a:spLocks/>
            </p:cNvSpPr>
            <p:nvPr/>
          </p:nvSpPr>
          <p:spPr bwMode="auto">
            <a:xfrm>
              <a:off x="8697913" y="4678363"/>
              <a:ext cx="276225" cy="452438"/>
            </a:xfrm>
            <a:custGeom>
              <a:avLst/>
              <a:gdLst>
                <a:gd name="T0" fmla="*/ 0 w 84"/>
                <a:gd name="T1" fmla="*/ 1 h 137"/>
                <a:gd name="T2" fmla="*/ 67 w 84"/>
                <a:gd name="T3" fmla="*/ 1 h 137"/>
                <a:gd name="T4" fmla="*/ 82 w 84"/>
                <a:gd name="T5" fmla="*/ 27 h 137"/>
                <a:gd name="T6" fmla="*/ 33 w 84"/>
                <a:gd name="T7" fmla="*/ 3 h 137"/>
                <a:gd name="T8" fmla="*/ 20 w 84"/>
                <a:gd name="T9" fmla="*/ 16 h 137"/>
                <a:gd name="T10" fmla="*/ 20 w 84"/>
                <a:gd name="T11" fmla="*/ 59 h 137"/>
                <a:gd name="T12" fmla="*/ 62 w 84"/>
                <a:gd name="T13" fmla="*/ 42 h 137"/>
                <a:gd name="T14" fmla="*/ 62 w 84"/>
                <a:gd name="T15" fmla="*/ 83 h 137"/>
                <a:gd name="T16" fmla="*/ 21 w 84"/>
                <a:gd name="T17" fmla="*/ 67 h 137"/>
                <a:gd name="T18" fmla="*/ 21 w 84"/>
                <a:gd name="T19" fmla="*/ 124 h 137"/>
                <a:gd name="T20" fmla="*/ 30 w 84"/>
                <a:gd name="T21" fmla="*/ 133 h 137"/>
                <a:gd name="T22" fmla="*/ 83 w 84"/>
                <a:gd name="T23" fmla="*/ 107 h 137"/>
                <a:gd name="T24" fmla="*/ 56 w 84"/>
                <a:gd name="T25" fmla="*/ 136 h 137"/>
                <a:gd name="T26" fmla="*/ 0 w 84"/>
                <a:gd name="T27" fmla="*/ 136 h 137"/>
                <a:gd name="T28" fmla="*/ 0 w 84"/>
                <a:gd name="T29" fmla="*/ 1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4" h="137">
                  <a:moveTo>
                    <a:pt x="0" y="1"/>
                  </a:moveTo>
                  <a:cubicBezTo>
                    <a:pt x="23" y="1"/>
                    <a:pt x="45" y="0"/>
                    <a:pt x="67" y="1"/>
                  </a:cubicBezTo>
                  <a:cubicBezTo>
                    <a:pt x="84" y="2"/>
                    <a:pt x="77" y="17"/>
                    <a:pt x="82" y="27"/>
                  </a:cubicBezTo>
                  <a:cubicBezTo>
                    <a:pt x="70" y="8"/>
                    <a:pt x="54" y="1"/>
                    <a:pt x="33" y="3"/>
                  </a:cubicBezTo>
                  <a:cubicBezTo>
                    <a:pt x="24" y="4"/>
                    <a:pt x="20" y="7"/>
                    <a:pt x="20" y="16"/>
                  </a:cubicBezTo>
                  <a:cubicBezTo>
                    <a:pt x="21" y="30"/>
                    <a:pt x="20" y="45"/>
                    <a:pt x="20" y="59"/>
                  </a:cubicBezTo>
                  <a:cubicBezTo>
                    <a:pt x="49" y="65"/>
                    <a:pt x="54" y="63"/>
                    <a:pt x="62" y="42"/>
                  </a:cubicBezTo>
                  <a:cubicBezTo>
                    <a:pt x="62" y="57"/>
                    <a:pt x="62" y="70"/>
                    <a:pt x="62" y="83"/>
                  </a:cubicBezTo>
                  <a:cubicBezTo>
                    <a:pt x="53" y="64"/>
                    <a:pt x="51" y="64"/>
                    <a:pt x="21" y="67"/>
                  </a:cubicBezTo>
                  <a:cubicBezTo>
                    <a:pt x="21" y="86"/>
                    <a:pt x="20" y="105"/>
                    <a:pt x="21" y="124"/>
                  </a:cubicBezTo>
                  <a:cubicBezTo>
                    <a:pt x="21" y="127"/>
                    <a:pt x="27" y="132"/>
                    <a:pt x="30" y="133"/>
                  </a:cubicBezTo>
                  <a:cubicBezTo>
                    <a:pt x="57" y="137"/>
                    <a:pt x="69" y="130"/>
                    <a:pt x="83" y="107"/>
                  </a:cubicBezTo>
                  <a:cubicBezTo>
                    <a:pt x="84" y="132"/>
                    <a:pt x="80" y="136"/>
                    <a:pt x="56" y="136"/>
                  </a:cubicBezTo>
                  <a:cubicBezTo>
                    <a:pt x="38" y="136"/>
                    <a:pt x="19" y="136"/>
                    <a:pt x="0" y="136"/>
                  </a:cubicBezTo>
                  <a:cubicBezTo>
                    <a:pt x="12" y="124"/>
                    <a:pt x="12" y="14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1" name="Freeform 47">
              <a:extLst>
                <a:ext uri="{FF2B5EF4-FFF2-40B4-BE49-F238E27FC236}">
                  <a16:creationId xmlns:a16="http://schemas.microsoft.com/office/drawing/2014/main" id="{C24305DE-C2C6-4914-B4CE-C74DB633C5FA}"/>
                </a:ext>
              </a:extLst>
            </p:cNvPr>
            <p:cNvSpPr>
              <a:spLocks/>
            </p:cNvSpPr>
            <p:nvPr/>
          </p:nvSpPr>
          <p:spPr bwMode="auto">
            <a:xfrm>
              <a:off x="9396413" y="4662488"/>
              <a:ext cx="296863" cy="484188"/>
            </a:xfrm>
            <a:custGeom>
              <a:avLst/>
              <a:gdLst>
                <a:gd name="T0" fmla="*/ 9 w 90"/>
                <a:gd name="T1" fmla="*/ 138 h 147"/>
                <a:gd name="T2" fmla="*/ 4 w 90"/>
                <a:gd name="T3" fmla="*/ 106 h 147"/>
                <a:gd name="T4" fmla="*/ 7 w 90"/>
                <a:gd name="T5" fmla="*/ 105 h 147"/>
                <a:gd name="T6" fmla="*/ 17 w 90"/>
                <a:gd name="T7" fmla="*/ 124 h 147"/>
                <a:gd name="T8" fmla="*/ 54 w 90"/>
                <a:gd name="T9" fmla="*/ 137 h 147"/>
                <a:gd name="T10" fmla="*/ 72 w 90"/>
                <a:gd name="T11" fmla="*/ 117 h 147"/>
                <a:gd name="T12" fmla="*/ 57 w 90"/>
                <a:gd name="T13" fmla="*/ 84 h 147"/>
                <a:gd name="T14" fmla="*/ 27 w 90"/>
                <a:gd name="T15" fmla="*/ 68 h 147"/>
                <a:gd name="T16" fmla="*/ 8 w 90"/>
                <a:gd name="T17" fmla="*/ 26 h 147"/>
                <a:gd name="T18" fmla="*/ 53 w 90"/>
                <a:gd name="T19" fmla="*/ 5 h 147"/>
                <a:gd name="T20" fmla="*/ 78 w 90"/>
                <a:gd name="T21" fmla="*/ 10 h 147"/>
                <a:gd name="T22" fmla="*/ 79 w 90"/>
                <a:gd name="T23" fmla="*/ 34 h 147"/>
                <a:gd name="T24" fmla="*/ 76 w 90"/>
                <a:gd name="T25" fmla="*/ 34 h 147"/>
                <a:gd name="T26" fmla="*/ 67 w 90"/>
                <a:gd name="T27" fmla="*/ 20 h 147"/>
                <a:gd name="T28" fmla="*/ 31 w 90"/>
                <a:gd name="T29" fmla="*/ 10 h 147"/>
                <a:gd name="T30" fmla="*/ 16 w 90"/>
                <a:gd name="T31" fmla="*/ 37 h 147"/>
                <a:gd name="T32" fmla="*/ 30 w 90"/>
                <a:gd name="T33" fmla="*/ 56 h 147"/>
                <a:gd name="T34" fmla="*/ 65 w 90"/>
                <a:gd name="T35" fmla="*/ 74 h 147"/>
                <a:gd name="T36" fmla="*/ 81 w 90"/>
                <a:gd name="T37" fmla="*/ 122 h 147"/>
                <a:gd name="T38" fmla="*/ 33 w 90"/>
                <a:gd name="T39" fmla="*/ 141 h 147"/>
                <a:gd name="T40" fmla="*/ 9 w 90"/>
                <a:gd name="T41" fmla="*/ 138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0" h="147">
                  <a:moveTo>
                    <a:pt x="9" y="138"/>
                  </a:moveTo>
                  <a:cubicBezTo>
                    <a:pt x="8" y="129"/>
                    <a:pt x="6" y="118"/>
                    <a:pt x="4" y="106"/>
                  </a:cubicBezTo>
                  <a:cubicBezTo>
                    <a:pt x="5" y="106"/>
                    <a:pt x="6" y="106"/>
                    <a:pt x="7" y="105"/>
                  </a:cubicBezTo>
                  <a:cubicBezTo>
                    <a:pt x="10" y="112"/>
                    <a:pt x="13" y="118"/>
                    <a:pt x="17" y="124"/>
                  </a:cubicBezTo>
                  <a:cubicBezTo>
                    <a:pt x="26" y="137"/>
                    <a:pt x="40" y="142"/>
                    <a:pt x="54" y="137"/>
                  </a:cubicBezTo>
                  <a:cubicBezTo>
                    <a:pt x="62" y="135"/>
                    <a:pt x="70" y="125"/>
                    <a:pt x="72" y="117"/>
                  </a:cubicBezTo>
                  <a:cubicBezTo>
                    <a:pt x="77" y="103"/>
                    <a:pt x="71" y="91"/>
                    <a:pt x="57" y="84"/>
                  </a:cubicBezTo>
                  <a:cubicBezTo>
                    <a:pt x="47" y="78"/>
                    <a:pt x="37" y="73"/>
                    <a:pt x="27" y="68"/>
                  </a:cubicBezTo>
                  <a:cubicBezTo>
                    <a:pt x="7" y="57"/>
                    <a:pt x="0" y="43"/>
                    <a:pt x="8" y="26"/>
                  </a:cubicBezTo>
                  <a:cubicBezTo>
                    <a:pt x="15" y="8"/>
                    <a:pt x="34" y="0"/>
                    <a:pt x="53" y="5"/>
                  </a:cubicBezTo>
                  <a:cubicBezTo>
                    <a:pt x="61" y="7"/>
                    <a:pt x="68" y="8"/>
                    <a:pt x="78" y="10"/>
                  </a:cubicBezTo>
                  <a:cubicBezTo>
                    <a:pt x="78" y="17"/>
                    <a:pt x="78" y="25"/>
                    <a:pt x="79" y="34"/>
                  </a:cubicBezTo>
                  <a:cubicBezTo>
                    <a:pt x="78" y="34"/>
                    <a:pt x="77" y="34"/>
                    <a:pt x="76" y="34"/>
                  </a:cubicBezTo>
                  <a:cubicBezTo>
                    <a:pt x="73" y="30"/>
                    <a:pt x="70" y="25"/>
                    <a:pt x="67" y="20"/>
                  </a:cubicBezTo>
                  <a:cubicBezTo>
                    <a:pt x="59" y="10"/>
                    <a:pt x="43" y="5"/>
                    <a:pt x="31" y="10"/>
                  </a:cubicBezTo>
                  <a:cubicBezTo>
                    <a:pt x="18" y="15"/>
                    <a:pt x="13" y="25"/>
                    <a:pt x="16" y="37"/>
                  </a:cubicBezTo>
                  <a:cubicBezTo>
                    <a:pt x="18" y="44"/>
                    <a:pt x="24" y="52"/>
                    <a:pt x="30" y="56"/>
                  </a:cubicBezTo>
                  <a:cubicBezTo>
                    <a:pt x="41" y="63"/>
                    <a:pt x="53" y="67"/>
                    <a:pt x="65" y="74"/>
                  </a:cubicBezTo>
                  <a:cubicBezTo>
                    <a:pt x="83" y="85"/>
                    <a:pt x="90" y="105"/>
                    <a:pt x="81" y="122"/>
                  </a:cubicBezTo>
                  <a:cubicBezTo>
                    <a:pt x="73" y="140"/>
                    <a:pt x="54" y="147"/>
                    <a:pt x="33" y="141"/>
                  </a:cubicBezTo>
                  <a:cubicBezTo>
                    <a:pt x="26" y="139"/>
                    <a:pt x="19" y="139"/>
                    <a:pt x="9" y="1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2" name="Freeform 48">
              <a:extLst>
                <a:ext uri="{FF2B5EF4-FFF2-40B4-BE49-F238E27FC236}">
                  <a16:creationId xmlns:a16="http://schemas.microsoft.com/office/drawing/2014/main" id="{37380FB6-70DB-4A9F-8AB1-35DE7F84DBD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40426" y="4668838"/>
              <a:ext cx="280988" cy="458788"/>
            </a:xfrm>
            <a:custGeom>
              <a:avLst/>
              <a:gdLst>
                <a:gd name="T0" fmla="*/ 85 w 85"/>
                <a:gd name="T1" fmla="*/ 139 h 139"/>
                <a:gd name="T2" fmla="*/ 62 w 85"/>
                <a:gd name="T3" fmla="*/ 139 h 139"/>
                <a:gd name="T4" fmla="*/ 65 w 85"/>
                <a:gd name="T5" fmla="*/ 124 h 139"/>
                <a:gd name="T6" fmla="*/ 62 w 85"/>
                <a:gd name="T7" fmla="*/ 108 h 139"/>
                <a:gd name="T8" fmla="*/ 26 w 85"/>
                <a:gd name="T9" fmla="*/ 88 h 139"/>
                <a:gd name="T10" fmla="*/ 22 w 85"/>
                <a:gd name="T11" fmla="*/ 90 h 139"/>
                <a:gd name="T12" fmla="*/ 20 w 85"/>
                <a:gd name="T13" fmla="*/ 139 h 139"/>
                <a:gd name="T14" fmla="*/ 0 w 85"/>
                <a:gd name="T15" fmla="*/ 139 h 139"/>
                <a:gd name="T16" fmla="*/ 8 w 85"/>
                <a:gd name="T17" fmla="*/ 116 h 139"/>
                <a:gd name="T18" fmla="*/ 35 w 85"/>
                <a:gd name="T19" fmla="*/ 12 h 139"/>
                <a:gd name="T20" fmla="*/ 44 w 85"/>
                <a:gd name="T21" fmla="*/ 0 h 139"/>
                <a:gd name="T22" fmla="*/ 48 w 85"/>
                <a:gd name="T23" fmla="*/ 1 h 139"/>
                <a:gd name="T24" fmla="*/ 74 w 85"/>
                <a:gd name="T25" fmla="*/ 107 h 139"/>
                <a:gd name="T26" fmla="*/ 85 w 85"/>
                <a:gd name="T27" fmla="*/ 139 h 139"/>
                <a:gd name="T28" fmla="*/ 57 w 85"/>
                <a:gd name="T29" fmla="*/ 84 h 139"/>
                <a:gd name="T30" fmla="*/ 41 w 85"/>
                <a:gd name="T31" fmla="*/ 21 h 139"/>
                <a:gd name="T32" fmla="*/ 39 w 85"/>
                <a:gd name="T33" fmla="*/ 21 h 139"/>
                <a:gd name="T34" fmla="*/ 23 w 85"/>
                <a:gd name="T35" fmla="*/ 84 h 139"/>
                <a:gd name="T36" fmla="*/ 57 w 85"/>
                <a:gd name="T37" fmla="*/ 84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5" h="139">
                  <a:moveTo>
                    <a:pt x="85" y="139"/>
                  </a:moveTo>
                  <a:cubicBezTo>
                    <a:pt x="79" y="139"/>
                    <a:pt x="70" y="139"/>
                    <a:pt x="62" y="139"/>
                  </a:cubicBezTo>
                  <a:cubicBezTo>
                    <a:pt x="63" y="134"/>
                    <a:pt x="65" y="129"/>
                    <a:pt x="65" y="124"/>
                  </a:cubicBezTo>
                  <a:cubicBezTo>
                    <a:pt x="65" y="119"/>
                    <a:pt x="63" y="114"/>
                    <a:pt x="62" y="108"/>
                  </a:cubicBezTo>
                  <a:cubicBezTo>
                    <a:pt x="58" y="89"/>
                    <a:pt x="45" y="82"/>
                    <a:pt x="26" y="88"/>
                  </a:cubicBezTo>
                  <a:cubicBezTo>
                    <a:pt x="25" y="89"/>
                    <a:pt x="23" y="89"/>
                    <a:pt x="22" y="90"/>
                  </a:cubicBezTo>
                  <a:cubicBezTo>
                    <a:pt x="15" y="97"/>
                    <a:pt x="13" y="130"/>
                    <a:pt x="20" y="139"/>
                  </a:cubicBezTo>
                  <a:cubicBezTo>
                    <a:pt x="12" y="139"/>
                    <a:pt x="5" y="139"/>
                    <a:pt x="0" y="139"/>
                  </a:cubicBezTo>
                  <a:cubicBezTo>
                    <a:pt x="2" y="131"/>
                    <a:pt x="6" y="124"/>
                    <a:pt x="8" y="116"/>
                  </a:cubicBezTo>
                  <a:cubicBezTo>
                    <a:pt x="17" y="82"/>
                    <a:pt x="26" y="47"/>
                    <a:pt x="35" y="12"/>
                  </a:cubicBezTo>
                  <a:cubicBezTo>
                    <a:pt x="37" y="7"/>
                    <a:pt x="41" y="4"/>
                    <a:pt x="44" y="0"/>
                  </a:cubicBezTo>
                  <a:cubicBezTo>
                    <a:pt x="46" y="0"/>
                    <a:pt x="47" y="1"/>
                    <a:pt x="48" y="1"/>
                  </a:cubicBezTo>
                  <a:cubicBezTo>
                    <a:pt x="57" y="36"/>
                    <a:pt x="65" y="72"/>
                    <a:pt x="74" y="107"/>
                  </a:cubicBezTo>
                  <a:cubicBezTo>
                    <a:pt x="77" y="118"/>
                    <a:pt x="81" y="128"/>
                    <a:pt x="85" y="139"/>
                  </a:cubicBezTo>
                  <a:close/>
                  <a:moveTo>
                    <a:pt x="57" y="84"/>
                  </a:moveTo>
                  <a:cubicBezTo>
                    <a:pt x="52" y="62"/>
                    <a:pt x="47" y="41"/>
                    <a:pt x="41" y="21"/>
                  </a:cubicBezTo>
                  <a:cubicBezTo>
                    <a:pt x="40" y="21"/>
                    <a:pt x="40" y="21"/>
                    <a:pt x="39" y="21"/>
                  </a:cubicBezTo>
                  <a:cubicBezTo>
                    <a:pt x="33" y="42"/>
                    <a:pt x="28" y="63"/>
                    <a:pt x="23" y="84"/>
                  </a:cubicBezTo>
                  <a:cubicBezTo>
                    <a:pt x="34" y="84"/>
                    <a:pt x="45" y="84"/>
                    <a:pt x="57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3" name="Freeform 49">
              <a:extLst>
                <a:ext uri="{FF2B5EF4-FFF2-40B4-BE49-F238E27FC236}">
                  <a16:creationId xmlns:a16="http://schemas.microsoft.com/office/drawing/2014/main" id="{96433B46-9227-4E01-8761-8786E6080035}"/>
                </a:ext>
              </a:extLst>
            </p:cNvPr>
            <p:cNvSpPr>
              <a:spLocks/>
            </p:cNvSpPr>
            <p:nvPr/>
          </p:nvSpPr>
          <p:spPr bwMode="auto">
            <a:xfrm>
              <a:off x="7272338" y="4681538"/>
              <a:ext cx="265113" cy="455613"/>
            </a:xfrm>
            <a:custGeom>
              <a:avLst/>
              <a:gdLst>
                <a:gd name="T0" fmla="*/ 0 w 80"/>
                <a:gd name="T1" fmla="*/ 0 h 138"/>
                <a:gd name="T2" fmla="*/ 22 w 80"/>
                <a:gd name="T3" fmla="*/ 0 h 138"/>
                <a:gd name="T4" fmla="*/ 17 w 80"/>
                <a:gd name="T5" fmla="*/ 16 h 138"/>
                <a:gd name="T6" fmla="*/ 17 w 80"/>
                <a:gd name="T7" fmla="*/ 106 h 138"/>
                <a:gd name="T8" fmla="*/ 37 w 80"/>
                <a:gd name="T9" fmla="*/ 132 h 138"/>
                <a:gd name="T10" fmla="*/ 69 w 80"/>
                <a:gd name="T11" fmla="*/ 114 h 138"/>
                <a:gd name="T12" fmla="*/ 72 w 80"/>
                <a:gd name="T13" fmla="*/ 96 h 138"/>
                <a:gd name="T14" fmla="*/ 72 w 80"/>
                <a:gd name="T15" fmla="*/ 20 h 138"/>
                <a:gd name="T16" fmla="*/ 66 w 80"/>
                <a:gd name="T17" fmla="*/ 0 h 138"/>
                <a:gd name="T18" fmla="*/ 80 w 80"/>
                <a:gd name="T19" fmla="*/ 0 h 138"/>
                <a:gd name="T20" fmla="*/ 75 w 80"/>
                <a:gd name="T21" fmla="*/ 20 h 138"/>
                <a:gd name="T22" fmla="*/ 75 w 80"/>
                <a:gd name="T23" fmla="*/ 103 h 138"/>
                <a:gd name="T24" fmla="*/ 42 w 80"/>
                <a:gd name="T25" fmla="*/ 137 h 138"/>
                <a:gd name="T26" fmla="*/ 5 w 80"/>
                <a:gd name="T27" fmla="*/ 105 h 138"/>
                <a:gd name="T28" fmla="*/ 4 w 80"/>
                <a:gd name="T29" fmla="*/ 20 h 138"/>
                <a:gd name="T30" fmla="*/ 0 w 80"/>
                <a:gd name="T31" fmla="*/ 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0" h="138">
                  <a:moveTo>
                    <a:pt x="0" y="0"/>
                  </a:moveTo>
                  <a:cubicBezTo>
                    <a:pt x="6" y="0"/>
                    <a:pt x="15" y="0"/>
                    <a:pt x="22" y="0"/>
                  </a:cubicBezTo>
                  <a:cubicBezTo>
                    <a:pt x="20" y="6"/>
                    <a:pt x="17" y="11"/>
                    <a:pt x="17" y="16"/>
                  </a:cubicBezTo>
                  <a:cubicBezTo>
                    <a:pt x="17" y="46"/>
                    <a:pt x="17" y="76"/>
                    <a:pt x="17" y="106"/>
                  </a:cubicBezTo>
                  <a:cubicBezTo>
                    <a:pt x="17" y="120"/>
                    <a:pt x="23" y="129"/>
                    <a:pt x="37" y="132"/>
                  </a:cubicBezTo>
                  <a:cubicBezTo>
                    <a:pt x="49" y="135"/>
                    <a:pt x="65" y="126"/>
                    <a:pt x="69" y="114"/>
                  </a:cubicBezTo>
                  <a:cubicBezTo>
                    <a:pt x="71" y="108"/>
                    <a:pt x="72" y="102"/>
                    <a:pt x="72" y="96"/>
                  </a:cubicBezTo>
                  <a:cubicBezTo>
                    <a:pt x="72" y="71"/>
                    <a:pt x="72" y="45"/>
                    <a:pt x="72" y="20"/>
                  </a:cubicBezTo>
                  <a:cubicBezTo>
                    <a:pt x="72" y="13"/>
                    <a:pt x="68" y="7"/>
                    <a:pt x="66" y="0"/>
                  </a:cubicBezTo>
                  <a:cubicBezTo>
                    <a:pt x="70" y="0"/>
                    <a:pt x="76" y="0"/>
                    <a:pt x="80" y="0"/>
                  </a:cubicBezTo>
                  <a:cubicBezTo>
                    <a:pt x="78" y="7"/>
                    <a:pt x="75" y="14"/>
                    <a:pt x="75" y="20"/>
                  </a:cubicBezTo>
                  <a:cubicBezTo>
                    <a:pt x="74" y="48"/>
                    <a:pt x="75" y="75"/>
                    <a:pt x="75" y="103"/>
                  </a:cubicBezTo>
                  <a:cubicBezTo>
                    <a:pt x="74" y="123"/>
                    <a:pt x="62" y="136"/>
                    <a:pt x="42" y="137"/>
                  </a:cubicBezTo>
                  <a:cubicBezTo>
                    <a:pt x="20" y="138"/>
                    <a:pt x="6" y="127"/>
                    <a:pt x="5" y="105"/>
                  </a:cubicBezTo>
                  <a:cubicBezTo>
                    <a:pt x="4" y="77"/>
                    <a:pt x="5" y="49"/>
                    <a:pt x="4" y="20"/>
                  </a:cubicBezTo>
                  <a:cubicBezTo>
                    <a:pt x="4" y="13"/>
                    <a:pt x="2" y="7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4" name="Freeform 50">
              <a:extLst>
                <a:ext uri="{FF2B5EF4-FFF2-40B4-BE49-F238E27FC236}">
                  <a16:creationId xmlns:a16="http://schemas.microsoft.com/office/drawing/2014/main" id="{FD530235-AF42-4210-8FB2-0D296A8DCA14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3151" y="4681538"/>
              <a:ext cx="285750" cy="446088"/>
            </a:xfrm>
            <a:custGeom>
              <a:avLst/>
              <a:gdLst>
                <a:gd name="T0" fmla="*/ 65 w 87"/>
                <a:gd name="T1" fmla="*/ 43 h 135"/>
                <a:gd name="T2" fmla="*/ 65 w 87"/>
                <a:gd name="T3" fmla="*/ 82 h 135"/>
                <a:gd name="T4" fmla="*/ 47 w 87"/>
                <a:gd name="T5" fmla="*/ 66 h 135"/>
                <a:gd name="T6" fmla="*/ 19 w 87"/>
                <a:gd name="T7" fmla="*/ 66 h 135"/>
                <a:gd name="T8" fmla="*/ 25 w 87"/>
                <a:gd name="T9" fmla="*/ 135 h 135"/>
                <a:gd name="T10" fmla="*/ 0 w 87"/>
                <a:gd name="T11" fmla="*/ 135 h 135"/>
                <a:gd name="T12" fmla="*/ 7 w 87"/>
                <a:gd name="T13" fmla="*/ 120 h 135"/>
                <a:gd name="T14" fmla="*/ 7 w 87"/>
                <a:gd name="T15" fmla="*/ 16 h 135"/>
                <a:gd name="T16" fmla="*/ 1 w 87"/>
                <a:gd name="T17" fmla="*/ 0 h 135"/>
                <a:gd name="T18" fmla="*/ 78 w 87"/>
                <a:gd name="T19" fmla="*/ 0 h 135"/>
                <a:gd name="T20" fmla="*/ 87 w 87"/>
                <a:gd name="T21" fmla="*/ 26 h 135"/>
                <a:gd name="T22" fmla="*/ 31 w 87"/>
                <a:gd name="T23" fmla="*/ 3 h 135"/>
                <a:gd name="T24" fmla="*/ 20 w 87"/>
                <a:gd name="T25" fmla="*/ 12 h 135"/>
                <a:gd name="T26" fmla="*/ 20 w 87"/>
                <a:gd name="T27" fmla="*/ 60 h 135"/>
                <a:gd name="T28" fmla="*/ 65 w 87"/>
                <a:gd name="T29" fmla="*/ 43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7" h="135">
                  <a:moveTo>
                    <a:pt x="65" y="43"/>
                  </a:moveTo>
                  <a:cubicBezTo>
                    <a:pt x="65" y="59"/>
                    <a:pt x="65" y="71"/>
                    <a:pt x="65" y="82"/>
                  </a:cubicBezTo>
                  <a:cubicBezTo>
                    <a:pt x="60" y="77"/>
                    <a:pt x="55" y="69"/>
                    <a:pt x="47" y="66"/>
                  </a:cubicBezTo>
                  <a:cubicBezTo>
                    <a:pt x="40" y="63"/>
                    <a:pt x="30" y="66"/>
                    <a:pt x="19" y="66"/>
                  </a:cubicBezTo>
                  <a:cubicBezTo>
                    <a:pt x="23" y="89"/>
                    <a:pt x="13" y="113"/>
                    <a:pt x="25" y="135"/>
                  </a:cubicBezTo>
                  <a:cubicBezTo>
                    <a:pt x="18" y="135"/>
                    <a:pt x="8" y="135"/>
                    <a:pt x="0" y="135"/>
                  </a:cubicBezTo>
                  <a:cubicBezTo>
                    <a:pt x="3" y="130"/>
                    <a:pt x="7" y="125"/>
                    <a:pt x="7" y="120"/>
                  </a:cubicBezTo>
                  <a:cubicBezTo>
                    <a:pt x="8" y="85"/>
                    <a:pt x="8" y="51"/>
                    <a:pt x="7" y="16"/>
                  </a:cubicBezTo>
                  <a:cubicBezTo>
                    <a:pt x="7" y="11"/>
                    <a:pt x="3" y="5"/>
                    <a:pt x="1" y="0"/>
                  </a:cubicBezTo>
                  <a:cubicBezTo>
                    <a:pt x="25" y="0"/>
                    <a:pt x="51" y="0"/>
                    <a:pt x="78" y="0"/>
                  </a:cubicBezTo>
                  <a:cubicBezTo>
                    <a:pt x="81" y="9"/>
                    <a:pt x="84" y="17"/>
                    <a:pt x="87" y="26"/>
                  </a:cubicBezTo>
                  <a:cubicBezTo>
                    <a:pt x="72" y="6"/>
                    <a:pt x="53" y="0"/>
                    <a:pt x="31" y="3"/>
                  </a:cubicBezTo>
                  <a:cubicBezTo>
                    <a:pt x="27" y="3"/>
                    <a:pt x="20" y="8"/>
                    <a:pt x="20" y="12"/>
                  </a:cubicBezTo>
                  <a:cubicBezTo>
                    <a:pt x="19" y="28"/>
                    <a:pt x="20" y="44"/>
                    <a:pt x="20" y="60"/>
                  </a:cubicBezTo>
                  <a:cubicBezTo>
                    <a:pt x="48" y="65"/>
                    <a:pt x="57" y="62"/>
                    <a:pt x="65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5" name="Freeform 51">
              <a:extLst>
                <a:ext uri="{FF2B5EF4-FFF2-40B4-BE49-F238E27FC236}">
                  <a16:creationId xmlns:a16="http://schemas.microsoft.com/office/drawing/2014/main" id="{276EEE87-5668-4EA9-95B6-42201DE52B1D}"/>
                </a:ext>
              </a:extLst>
            </p:cNvPr>
            <p:cNvSpPr>
              <a:spLocks/>
            </p:cNvSpPr>
            <p:nvPr/>
          </p:nvSpPr>
          <p:spPr bwMode="auto">
            <a:xfrm>
              <a:off x="8337551" y="4681538"/>
              <a:ext cx="263525" cy="446088"/>
            </a:xfrm>
            <a:custGeom>
              <a:avLst/>
              <a:gdLst>
                <a:gd name="T0" fmla="*/ 66 w 80"/>
                <a:gd name="T1" fmla="*/ 0 h 135"/>
                <a:gd name="T2" fmla="*/ 80 w 80"/>
                <a:gd name="T3" fmla="*/ 0 h 135"/>
                <a:gd name="T4" fmla="*/ 64 w 80"/>
                <a:gd name="T5" fmla="*/ 53 h 135"/>
                <a:gd name="T6" fmla="*/ 38 w 80"/>
                <a:gd name="T7" fmla="*/ 135 h 135"/>
                <a:gd name="T8" fmla="*/ 28 w 80"/>
                <a:gd name="T9" fmla="*/ 101 h 135"/>
                <a:gd name="T10" fmla="*/ 8 w 80"/>
                <a:gd name="T11" fmla="*/ 20 h 135"/>
                <a:gd name="T12" fmla="*/ 0 w 80"/>
                <a:gd name="T13" fmla="*/ 0 h 135"/>
                <a:gd name="T14" fmla="*/ 22 w 80"/>
                <a:gd name="T15" fmla="*/ 0 h 135"/>
                <a:gd name="T16" fmla="*/ 20 w 80"/>
                <a:gd name="T17" fmla="*/ 15 h 135"/>
                <a:gd name="T18" fmla="*/ 42 w 80"/>
                <a:gd name="T19" fmla="*/ 105 h 135"/>
                <a:gd name="T20" fmla="*/ 46 w 80"/>
                <a:gd name="T21" fmla="*/ 94 h 135"/>
                <a:gd name="T22" fmla="*/ 67 w 80"/>
                <a:gd name="T23" fmla="*/ 19 h 135"/>
                <a:gd name="T24" fmla="*/ 66 w 80"/>
                <a:gd name="T25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0" h="135">
                  <a:moveTo>
                    <a:pt x="66" y="0"/>
                  </a:moveTo>
                  <a:cubicBezTo>
                    <a:pt x="70" y="0"/>
                    <a:pt x="77" y="0"/>
                    <a:pt x="80" y="0"/>
                  </a:cubicBezTo>
                  <a:cubicBezTo>
                    <a:pt x="75" y="17"/>
                    <a:pt x="69" y="35"/>
                    <a:pt x="64" y="53"/>
                  </a:cubicBezTo>
                  <a:cubicBezTo>
                    <a:pt x="56" y="80"/>
                    <a:pt x="49" y="107"/>
                    <a:pt x="38" y="135"/>
                  </a:cubicBezTo>
                  <a:cubicBezTo>
                    <a:pt x="35" y="123"/>
                    <a:pt x="31" y="112"/>
                    <a:pt x="28" y="101"/>
                  </a:cubicBezTo>
                  <a:cubicBezTo>
                    <a:pt x="22" y="74"/>
                    <a:pt x="15" y="47"/>
                    <a:pt x="8" y="20"/>
                  </a:cubicBezTo>
                  <a:cubicBezTo>
                    <a:pt x="7" y="13"/>
                    <a:pt x="3" y="7"/>
                    <a:pt x="0" y="0"/>
                  </a:cubicBezTo>
                  <a:cubicBezTo>
                    <a:pt x="7" y="0"/>
                    <a:pt x="16" y="0"/>
                    <a:pt x="22" y="0"/>
                  </a:cubicBezTo>
                  <a:cubicBezTo>
                    <a:pt x="22" y="5"/>
                    <a:pt x="19" y="11"/>
                    <a:pt x="20" y="15"/>
                  </a:cubicBezTo>
                  <a:cubicBezTo>
                    <a:pt x="27" y="44"/>
                    <a:pt x="34" y="73"/>
                    <a:pt x="42" y="105"/>
                  </a:cubicBezTo>
                  <a:cubicBezTo>
                    <a:pt x="44" y="99"/>
                    <a:pt x="46" y="97"/>
                    <a:pt x="46" y="94"/>
                  </a:cubicBezTo>
                  <a:cubicBezTo>
                    <a:pt x="53" y="69"/>
                    <a:pt x="61" y="44"/>
                    <a:pt x="67" y="19"/>
                  </a:cubicBezTo>
                  <a:cubicBezTo>
                    <a:pt x="68" y="14"/>
                    <a:pt x="66" y="7"/>
                    <a:pt x="6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6" name="Freeform 52">
              <a:extLst>
                <a:ext uri="{FF2B5EF4-FFF2-40B4-BE49-F238E27FC236}">
                  <a16:creationId xmlns:a16="http://schemas.microsoft.com/office/drawing/2014/main" id="{0B922195-2E26-4E7B-9DCD-7FA1FF30EAC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38751" y="4681538"/>
              <a:ext cx="260350" cy="452438"/>
            </a:xfrm>
            <a:custGeom>
              <a:avLst/>
              <a:gdLst>
                <a:gd name="T0" fmla="*/ 0 w 79"/>
                <a:gd name="T1" fmla="*/ 0 h 137"/>
                <a:gd name="T2" fmla="*/ 22 w 79"/>
                <a:gd name="T3" fmla="*/ 0 h 137"/>
                <a:gd name="T4" fmla="*/ 17 w 79"/>
                <a:gd name="T5" fmla="*/ 18 h 137"/>
                <a:gd name="T6" fmla="*/ 17 w 79"/>
                <a:gd name="T7" fmla="*/ 103 h 137"/>
                <a:gd name="T8" fmla="*/ 40 w 79"/>
                <a:gd name="T9" fmla="*/ 132 h 137"/>
                <a:gd name="T10" fmla="*/ 71 w 79"/>
                <a:gd name="T11" fmla="*/ 106 h 137"/>
                <a:gd name="T12" fmla="*/ 71 w 79"/>
                <a:gd name="T13" fmla="*/ 12 h 137"/>
                <a:gd name="T14" fmla="*/ 64 w 79"/>
                <a:gd name="T15" fmla="*/ 0 h 137"/>
                <a:gd name="T16" fmla="*/ 79 w 79"/>
                <a:gd name="T17" fmla="*/ 0 h 137"/>
                <a:gd name="T18" fmla="*/ 74 w 79"/>
                <a:gd name="T19" fmla="*/ 22 h 137"/>
                <a:gd name="T20" fmla="*/ 74 w 79"/>
                <a:gd name="T21" fmla="*/ 103 h 137"/>
                <a:gd name="T22" fmla="*/ 39 w 79"/>
                <a:gd name="T23" fmla="*/ 137 h 137"/>
                <a:gd name="T24" fmla="*/ 5 w 79"/>
                <a:gd name="T25" fmla="*/ 103 h 137"/>
                <a:gd name="T26" fmla="*/ 4 w 79"/>
                <a:gd name="T27" fmla="*/ 19 h 137"/>
                <a:gd name="T28" fmla="*/ 0 w 79"/>
                <a:gd name="T29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" h="137">
                  <a:moveTo>
                    <a:pt x="0" y="0"/>
                  </a:moveTo>
                  <a:cubicBezTo>
                    <a:pt x="7" y="0"/>
                    <a:pt x="15" y="0"/>
                    <a:pt x="22" y="0"/>
                  </a:cubicBezTo>
                  <a:cubicBezTo>
                    <a:pt x="20" y="6"/>
                    <a:pt x="17" y="12"/>
                    <a:pt x="17" y="18"/>
                  </a:cubicBezTo>
                  <a:cubicBezTo>
                    <a:pt x="16" y="47"/>
                    <a:pt x="16" y="75"/>
                    <a:pt x="17" y="103"/>
                  </a:cubicBezTo>
                  <a:cubicBezTo>
                    <a:pt x="17" y="122"/>
                    <a:pt x="24" y="131"/>
                    <a:pt x="40" y="132"/>
                  </a:cubicBezTo>
                  <a:cubicBezTo>
                    <a:pt x="55" y="133"/>
                    <a:pt x="70" y="122"/>
                    <a:pt x="71" y="106"/>
                  </a:cubicBezTo>
                  <a:cubicBezTo>
                    <a:pt x="72" y="75"/>
                    <a:pt x="71" y="43"/>
                    <a:pt x="71" y="12"/>
                  </a:cubicBezTo>
                  <a:cubicBezTo>
                    <a:pt x="71" y="8"/>
                    <a:pt x="66" y="4"/>
                    <a:pt x="64" y="0"/>
                  </a:cubicBezTo>
                  <a:cubicBezTo>
                    <a:pt x="69" y="0"/>
                    <a:pt x="75" y="0"/>
                    <a:pt x="79" y="0"/>
                  </a:cubicBezTo>
                  <a:cubicBezTo>
                    <a:pt x="78" y="7"/>
                    <a:pt x="74" y="15"/>
                    <a:pt x="74" y="22"/>
                  </a:cubicBezTo>
                  <a:cubicBezTo>
                    <a:pt x="74" y="49"/>
                    <a:pt x="74" y="76"/>
                    <a:pt x="74" y="103"/>
                  </a:cubicBezTo>
                  <a:cubicBezTo>
                    <a:pt x="74" y="124"/>
                    <a:pt x="59" y="137"/>
                    <a:pt x="39" y="137"/>
                  </a:cubicBezTo>
                  <a:cubicBezTo>
                    <a:pt x="17" y="137"/>
                    <a:pt x="5" y="126"/>
                    <a:pt x="5" y="103"/>
                  </a:cubicBezTo>
                  <a:cubicBezTo>
                    <a:pt x="5" y="75"/>
                    <a:pt x="5" y="47"/>
                    <a:pt x="4" y="19"/>
                  </a:cubicBezTo>
                  <a:cubicBezTo>
                    <a:pt x="4" y="13"/>
                    <a:pt x="1" y="7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7" name="Freeform 53">
              <a:extLst>
                <a:ext uri="{FF2B5EF4-FFF2-40B4-BE49-F238E27FC236}">
                  <a16:creationId xmlns:a16="http://schemas.microsoft.com/office/drawing/2014/main" id="{96EE90F5-1DA2-4460-B7A8-FB46DED843D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2376" y="4681538"/>
              <a:ext cx="288925" cy="442913"/>
            </a:xfrm>
            <a:custGeom>
              <a:avLst/>
              <a:gdLst>
                <a:gd name="T0" fmla="*/ 88 w 88"/>
                <a:gd name="T1" fmla="*/ 27 h 134"/>
                <a:gd name="T2" fmla="*/ 50 w 88"/>
                <a:gd name="T3" fmla="*/ 6 h 134"/>
                <a:gd name="T4" fmla="*/ 50 w 88"/>
                <a:gd name="T5" fmla="*/ 89 h 134"/>
                <a:gd name="T6" fmla="*/ 51 w 88"/>
                <a:gd name="T7" fmla="*/ 118 h 134"/>
                <a:gd name="T8" fmla="*/ 57 w 88"/>
                <a:gd name="T9" fmla="*/ 134 h 134"/>
                <a:gd name="T10" fmla="*/ 31 w 88"/>
                <a:gd name="T11" fmla="*/ 134 h 134"/>
                <a:gd name="T12" fmla="*/ 38 w 88"/>
                <a:gd name="T13" fmla="*/ 115 h 134"/>
                <a:gd name="T14" fmla="*/ 38 w 88"/>
                <a:gd name="T15" fmla="*/ 20 h 134"/>
                <a:gd name="T16" fmla="*/ 33 w 88"/>
                <a:gd name="T17" fmla="*/ 6 h 134"/>
                <a:gd name="T18" fmla="*/ 12 w 88"/>
                <a:gd name="T19" fmla="*/ 13 h 134"/>
                <a:gd name="T20" fmla="*/ 0 w 88"/>
                <a:gd name="T21" fmla="*/ 28 h 134"/>
                <a:gd name="T22" fmla="*/ 7 w 88"/>
                <a:gd name="T23" fmla="*/ 0 h 134"/>
                <a:gd name="T24" fmla="*/ 82 w 88"/>
                <a:gd name="T25" fmla="*/ 0 h 134"/>
                <a:gd name="T26" fmla="*/ 88 w 88"/>
                <a:gd name="T27" fmla="*/ 27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8" h="134">
                  <a:moveTo>
                    <a:pt x="88" y="27"/>
                  </a:moveTo>
                  <a:cubicBezTo>
                    <a:pt x="73" y="3"/>
                    <a:pt x="73" y="3"/>
                    <a:pt x="50" y="6"/>
                  </a:cubicBezTo>
                  <a:cubicBezTo>
                    <a:pt x="50" y="34"/>
                    <a:pt x="50" y="61"/>
                    <a:pt x="50" y="89"/>
                  </a:cubicBezTo>
                  <a:cubicBezTo>
                    <a:pt x="50" y="99"/>
                    <a:pt x="50" y="108"/>
                    <a:pt x="51" y="118"/>
                  </a:cubicBezTo>
                  <a:cubicBezTo>
                    <a:pt x="51" y="123"/>
                    <a:pt x="55" y="129"/>
                    <a:pt x="57" y="134"/>
                  </a:cubicBezTo>
                  <a:cubicBezTo>
                    <a:pt x="50" y="134"/>
                    <a:pt x="39" y="134"/>
                    <a:pt x="31" y="134"/>
                  </a:cubicBezTo>
                  <a:cubicBezTo>
                    <a:pt x="33" y="129"/>
                    <a:pt x="38" y="122"/>
                    <a:pt x="38" y="115"/>
                  </a:cubicBezTo>
                  <a:cubicBezTo>
                    <a:pt x="39" y="84"/>
                    <a:pt x="39" y="52"/>
                    <a:pt x="38" y="20"/>
                  </a:cubicBezTo>
                  <a:cubicBezTo>
                    <a:pt x="38" y="15"/>
                    <a:pt x="34" y="5"/>
                    <a:pt x="33" y="6"/>
                  </a:cubicBezTo>
                  <a:cubicBezTo>
                    <a:pt x="25" y="6"/>
                    <a:pt x="17" y="9"/>
                    <a:pt x="12" y="13"/>
                  </a:cubicBezTo>
                  <a:cubicBezTo>
                    <a:pt x="7" y="16"/>
                    <a:pt x="6" y="23"/>
                    <a:pt x="0" y="28"/>
                  </a:cubicBezTo>
                  <a:cubicBezTo>
                    <a:pt x="2" y="19"/>
                    <a:pt x="4" y="10"/>
                    <a:pt x="7" y="0"/>
                  </a:cubicBezTo>
                  <a:cubicBezTo>
                    <a:pt x="32" y="0"/>
                    <a:pt x="56" y="0"/>
                    <a:pt x="82" y="0"/>
                  </a:cubicBezTo>
                  <a:cubicBezTo>
                    <a:pt x="84" y="9"/>
                    <a:pt x="86" y="18"/>
                    <a:pt x="88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8" name="Freeform 54">
              <a:extLst>
                <a:ext uri="{FF2B5EF4-FFF2-40B4-BE49-F238E27FC236}">
                  <a16:creationId xmlns:a16="http://schemas.microsoft.com/office/drawing/2014/main" id="{70D56813-FD04-4071-AF22-9EF6C8C796F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77501" y="4681538"/>
              <a:ext cx="274638" cy="446088"/>
            </a:xfrm>
            <a:custGeom>
              <a:avLst/>
              <a:gdLst>
                <a:gd name="T0" fmla="*/ 62 w 83"/>
                <a:gd name="T1" fmla="*/ 135 h 135"/>
                <a:gd name="T2" fmla="*/ 28 w 83"/>
                <a:gd name="T3" fmla="*/ 135 h 135"/>
                <a:gd name="T4" fmla="*/ 36 w 83"/>
                <a:gd name="T5" fmla="*/ 115 h 135"/>
                <a:gd name="T6" fmla="*/ 0 w 83"/>
                <a:gd name="T7" fmla="*/ 0 h 135"/>
                <a:gd name="T8" fmla="*/ 21 w 83"/>
                <a:gd name="T9" fmla="*/ 0 h 135"/>
                <a:gd name="T10" fmla="*/ 43 w 83"/>
                <a:gd name="T11" fmla="*/ 71 h 135"/>
                <a:gd name="T12" fmla="*/ 63 w 83"/>
                <a:gd name="T13" fmla="*/ 0 h 135"/>
                <a:gd name="T14" fmla="*/ 83 w 83"/>
                <a:gd name="T15" fmla="*/ 0 h 135"/>
                <a:gd name="T16" fmla="*/ 62 w 83"/>
                <a:gd name="T17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" h="135">
                  <a:moveTo>
                    <a:pt x="62" y="135"/>
                  </a:moveTo>
                  <a:cubicBezTo>
                    <a:pt x="47" y="135"/>
                    <a:pt x="36" y="135"/>
                    <a:pt x="28" y="135"/>
                  </a:cubicBezTo>
                  <a:cubicBezTo>
                    <a:pt x="31" y="129"/>
                    <a:pt x="35" y="122"/>
                    <a:pt x="36" y="115"/>
                  </a:cubicBezTo>
                  <a:cubicBezTo>
                    <a:pt x="37" y="86"/>
                    <a:pt x="17" y="24"/>
                    <a:pt x="0" y="0"/>
                  </a:cubicBezTo>
                  <a:cubicBezTo>
                    <a:pt x="8" y="0"/>
                    <a:pt x="17" y="0"/>
                    <a:pt x="21" y="0"/>
                  </a:cubicBezTo>
                  <a:cubicBezTo>
                    <a:pt x="20" y="27"/>
                    <a:pt x="35" y="48"/>
                    <a:pt x="43" y="71"/>
                  </a:cubicBezTo>
                  <a:cubicBezTo>
                    <a:pt x="51" y="48"/>
                    <a:pt x="69" y="28"/>
                    <a:pt x="63" y="0"/>
                  </a:cubicBezTo>
                  <a:cubicBezTo>
                    <a:pt x="68" y="0"/>
                    <a:pt x="76" y="0"/>
                    <a:pt x="83" y="0"/>
                  </a:cubicBezTo>
                  <a:cubicBezTo>
                    <a:pt x="51" y="35"/>
                    <a:pt x="34" y="124"/>
                    <a:pt x="62" y="1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9" name="Freeform 55">
              <a:extLst>
                <a:ext uri="{FF2B5EF4-FFF2-40B4-BE49-F238E27FC236}">
                  <a16:creationId xmlns:a16="http://schemas.microsoft.com/office/drawing/2014/main" id="{DF437BF9-DBCB-46E5-BB98-E2EAFD632607}"/>
                </a:ext>
              </a:extLst>
            </p:cNvPr>
            <p:cNvSpPr>
              <a:spLocks/>
            </p:cNvSpPr>
            <p:nvPr/>
          </p:nvSpPr>
          <p:spPr bwMode="auto">
            <a:xfrm>
              <a:off x="9809163" y="4681538"/>
              <a:ext cx="203200" cy="442913"/>
            </a:xfrm>
            <a:custGeom>
              <a:avLst/>
              <a:gdLst>
                <a:gd name="T0" fmla="*/ 0 w 62"/>
                <a:gd name="T1" fmla="*/ 132 h 134"/>
                <a:gd name="T2" fmla="*/ 10 w 62"/>
                <a:gd name="T3" fmla="*/ 132 h 134"/>
                <a:gd name="T4" fmla="*/ 23 w 62"/>
                <a:gd name="T5" fmla="*/ 119 h 134"/>
                <a:gd name="T6" fmla="*/ 23 w 62"/>
                <a:gd name="T7" fmla="*/ 18 h 134"/>
                <a:gd name="T8" fmla="*/ 8 w 62"/>
                <a:gd name="T9" fmla="*/ 2 h 134"/>
                <a:gd name="T10" fmla="*/ 0 w 62"/>
                <a:gd name="T11" fmla="*/ 0 h 134"/>
                <a:gd name="T12" fmla="*/ 58 w 62"/>
                <a:gd name="T13" fmla="*/ 0 h 134"/>
                <a:gd name="T14" fmla="*/ 58 w 62"/>
                <a:gd name="T15" fmla="*/ 2 h 134"/>
                <a:gd name="T16" fmla="*/ 52 w 62"/>
                <a:gd name="T17" fmla="*/ 2 h 134"/>
                <a:gd name="T18" fmla="*/ 34 w 62"/>
                <a:gd name="T19" fmla="*/ 22 h 134"/>
                <a:gd name="T20" fmla="*/ 34 w 62"/>
                <a:gd name="T21" fmla="*/ 104 h 134"/>
                <a:gd name="T22" fmla="*/ 62 w 62"/>
                <a:gd name="T23" fmla="*/ 134 h 134"/>
                <a:gd name="T24" fmla="*/ 0 w 62"/>
                <a:gd name="T25" fmla="*/ 134 h 134"/>
                <a:gd name="T26" fmla="*/ 0 w 62"/>
                <a:gd name="T27" fmla="*/ 132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2" h="134">
                  <a:moveTo>
                    <a:pt x="0" y="132"/>
                  </a:moveTo>
                  <a:cubicBezTo>
                    <a:pt x="3" y="132"/>
                    <a:pt x="7" y="132"/>
                    <a:pt x="10" y="132"/>
                  </a:cubicBezTo>
                  <a:cubicBezTo>
                    <a:pt x="20" y="133"/>
                    <a:pt x="23" y="128"/>
                    <a:pt x="23" y="119"/>
                  </a:cubicBezTo>
                  <a:cubicBezTo>
                    <a:pt x="23" y="85"/>
                    <a:pt x="23" y="52"/>
                    <a:pt x="23" y="18"/>
                  </a:cubicBezTo>
                  <a:cubicBezTo>
                    <a:pt x="24" y="7"/>
                    <a:pt x="20" y="1"/>
                    <a:pt x="8" y="2"/>
                  </a:cubicBezTo>
                  <a:cubicBezTo>
                    <a:pt x="5" y="3"/>
                    <a:pt x="2" y="2"/>
                    <a:pt x="0" y="0"/>
                  </a:cubicBezTo>
                  <a:cubicBezTo>
                    <a:pt x="19" y="0"/>
                    <a:pt x="38" y="0"/>
                    <a:pt x="58" y="0"/>
                  </a:cubicBezTo>
                  <a:cubicBezTo>
                    <a:pt x="58" y="1"/>
                    <a:pt x="58" y="1"/>
                    <a:pt x="58" y="2"/>
                  </a:cubicBezTo>
                  <a:cubicBezTo>
                    <a:pt x="56" y="2"/>
                    <a:pt x="54" y="3"/>
                    <a:pt x="52" y="2"/>
                  </a:cubicBezTo>
                  <a:cubicBezTo>
                    <a:pt x="37" y="0"/>
                    <a:pt x="34" y="8"/>
                    <a:pt x="34" y="22"/>
                  </a:cubicBezTo>
                  <a:cubicBezTo>
                    <a:pt x="35" y="49"/>
                    <a:pt x="34" y="77"/>
                    <a:pt x="34" y="104"/>
                  </a:cubicBezTo>
                  <a:cubicBezTo>
                    <a:pt x="34" y="130"/>
                    <a:pt x="34" y="130"/>
                    <a:pt x="62" y="134"/>
                  </a:cubicBezTo>
                  <a:cubicBezTo>
                    <a:pt x="38" y="134"/>
                    <a:pt x="19" y="134"/>
                    <a:pt x="0" y="134"/>
                  </a:cubicBezTo>
                  <a:cubicBezTo>
                    <a:pt x="0" y="134"/>
                    <a:pt x="0" y="133"/>
                    <a:pt x="0" y="1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0" name="Freeform 56">
              <a:extLst>
                <a:ext uri="{FF2B5EF4-FFF2-40B4-BE49-F238E27FC236}">
                  <a16:creationId xmlns:a16="http://schemas.microsoft.com/office/drawing/2014/main" id="{7E6C5C00-A69F-4DE9-9142-4384877CCEE7}"/>
                </a:ext>
              </a:extLst>
            </p:cNvPr>
            <p:cNvSpPr>
              <a:spLocks/>
            </p:cNvSpPr>
            <p:nvPr/>
          </p:nvSpPr>
          <p:spPr bwMode="auto">
            <a:xfrm>
              <a:off x="8024813" y="4681538"/>
              <a:ext cx="184150" cy="446088"/>
            </a:xfrm>
            <a:custGeom>
              <a:avLst/>
              <a:gdLst>
                <a:gd name="T0" fmla="*/ 56 w 56"/>
                <a:gd name="T1" fmla="*/ 135 h 135"/>
                <a:gd name="T2" fmla="*/ 0 w 56"/>
                <a:gd name="T3" fmla="*/ 135 h 135"/>
                <a:gd name="T4" fmla="*/ 2 w 56"/>
                <a:gd name="T5" fmla="*/ 132 h 135"/>
                <a:gd name="T6" fmla="*/ 24 w 56"/>
                <a:gd name="T7" fmla="*/ 110 h 135"/>
                <a:gd name="T8" fmla="*/ 24 w 56"/>
                <a:gd name="T9" fmla="*/ 27 h 135"/>
                <a:gd name="T10" fmla="*/ 1 w 56"/>
                <a:gd name="T11" fmla="*/ 0 h 135"/>
                <a:gd name="T12" fmla="*/ 28 w 56"/>
                <a:gd name="T13" fmla="*/ 0 h 135"/>
                <a:gd name="T14" fmla="*/ 56 w 56"/>
                <a:gd name="T15" fmla="*/ 0 h 135"/>
                <a:gd name="T16" fmla="*/ 35 w 56"/>
                <a:gd name="T17" fmla="*/ 27 h 135"/>
                <a:gd name="T18" fmla="*/ 35 w 56"/>
                <a:gd name="T19" fmla="*/ 109 h 135"/>
                <a:gd name="T20" fmla="*/ 56 w 56"/>
                <a:gd name="T21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6" h="135">
                  <a:moveTo>
                    <a:pt x="56" y="135"/>
                  </a:moveTo>
                  <a:cubicBezTo>
                    <a:pt x="37" y="135"/>
                    <a:pt x="19" y="135"/>
                    <a:pt x="0" y="135"/>
                  </a:cubicBezTo>
                  <a:cubicBezTo>
                    <a:pt x="1" y="133"/>
                    <a:pt x="2" y="132"/>
                    <a:pt x="2" y="132"/>
                  </a:cubicBezTo>
                  <a:cubicBezTo>
                    <a:pt x="24" y="133"/>
                    <a:pt x="24" y="133"/>
                    <a:pt x="24" y="110"/>
                  </a:cubicBezTo>
                  <a:cubicBezTo>
                    <a:pt x="24" y="82"/>
                    <a:pt x="24" y="55"/>
                    <a:pt x="24" y="27"/>
                  </a:cubicBezTo>
                  <a:cubicBezTo>
                    <a:pt x="24" y="4"/>
                    <a:pt x="24" y="4"/>
                    <a:pt x="1" y="0"/>
                  </a:cubicBezTo>
                  <a:cubicBezTo>
                    <a:pt x="10" y="0"/>
                    <a:pt x="19" y="0"/>
                    <a:pt x="28" y="0"/>
                  </a:cubicBezTo>
                  <a:cubicBezTo>
                    <a:pt x="37" y="0"/>
                    <a:pt x="47" y="0"/>
                    <a:pt x="56" y="0"/>
                  </a:cubicBezTo>
                  <a:cubicBezTo>
                    <a:pt x="35" y="5"/>
                    <a:pt x="35" y="5"/>
                    <a:pt x="35" y="27"/>
                  </a:cubicBezTo>
                  <a:cubicBezTo>
                    <a:pt x="35" y="54"/>
                    <a:pt x="35" y="82"/>
                    <a:pt x="35" y="109"/>
                  </a:cubicBezTo>
                  <a:cubicBezTo>
                    <a:pt x="35" y="131"/>
                    <a:pt x="35" y="131"/>
                    <a:pt x="56" y="1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1" name="Freeform 57">
              <a:extLst>
                <a:ext uri="{FF2B5EF4-FFF2-40B4-BE49-F238E27FC236}">
                  <a16:creationId xmlns:a16="http://schemas.microsoft.com/office/drawing/2014/main" id="{C48C9043-B703-4E71-86C4-BA3F3057E4F8}"/>
                </a:ext>
              </a:extLst>
            </p:cNvPr>
            <p:cNvSpPr>
              <a:spLocks/>
            </p:cNvSpPr>
            <p:nvPr/>
          </p:nvSpPr>
          <p:spPr bwMode="auto">
            <a:xfrm>
              <a:off x="9659938" y="3159125"/>
              <a:ext cx="95250" cy="339725"/>
            </a:xfrm>
            <a:custGeom>
              <a:avLst/>
              <a:gdLst>
                <a:gd name="T0" fmla="*/ 29 w 29"/>
                <a:gd name="T1" fmla="*/ 0 h 103"/>
                <a:gd name="T2" fmla="*/ 25 w 29"/>
                <a:gd name="T3" fmla="*/ 47 h 103"/>
                <a:gd name="T4" fmla="*/ 23 w 29"/>
                <a:gd name="T5" fmla="*/ 82 h 103"/>
                <a:gd name="T6" fmla="*/ 0 w 29"/>
                <a:gd name="T7" fmla="*/ 100 h 103"/>
                <a:gd name="T8" fmla="*/ 29 w 29"/>
                <a:gd name="T9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03">
                  <a:moveTo>
                    <a:pt x="29" y="0"/>
                  </a:moveTo>
                  <a:cubicBezTo>
                    <a:pt x="27" y="18"/>
                    <a:pt x="26" y="32"/>
                    <a:pt x="25" y="47"/>
                  </a:cubicBezTo>
                  <a:cubicBezTo>
                    <a:pt x="24" y="59"/>
                    <a:pt x="23" y="71"/>
                    <a:pt x="23" y="82"/>
                  </a:cubicBezTo>
                  <a:cubicBezTo>
                    <a:pt x="22" y="101"/>
                    <a:pt x="21" y="103"/>
                    <a:pt x="0" y="100"/>
                  </a:cubicBezTo>
                  <a:cubicBezTo>
                    <a:pt x="0" y="65"/>
                    <a:pt x="0" y="30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2" name="Freeform 58">
              <a:extLst>
                <a:ext uri="{FF2B5EF4-FFF2-40B4-BE49-F238E27FC236}">
                  <a16:creationId xmlns:a16="http://schemas.microsoft.com/office/drawing/2014/main" id="{2F737486-67FE-41BF-BD65-1145F1E9AE78}"/>
                </a:ext>
              </a:extLst>
            </p:cNvPr>
            <p:cNvSpPr>
              <a:spLocks/>
            </p:cNvSpPr>
            <p:nvPr/>
          </p:nvSpPr>
          <p:spPr bwMode="auto">
            <a:xfrm>
              <a:off x="9972676" y="2571750"/>
              <a:ext cx="136525" cy="184150"/>
            </a:xfrm>
            <a:custGeom>
              <a:avLst/>
              <a:gdLst>
                <a:gd name="T0" fmla="*/ 0 w 41"/>
                <a:gd name="T1" fmla="*/ 56 h 56"/>
                <a:gd name="T2" fmla="*/ 0 w 41"/>
                <a:gd name="T3" fmla="*/ 18 h 56"/>
                <a:gd name="T4" fmla="*/ 20 w 41"/>
                <a:gd name="T5" fmla="*/ 9 h 56"/>
                <a:gd name="T6" fmla="*/ 41 w 41"/>
                <a:gd name="T7" fmla="*/ 31 h 56"/>
                <a:gd name="T8" fmla="*/ 18 w 41"/>
                <a:gd name="T9" fmla="*/ 49 h 56"/>
                <a:gd name="T10" fmla="*/ 0 w 41"/>
                <a:gd name="T11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56">
                  <a:moveTo>
                    <a:pt x="0" y="56"/>
                  </a:moveTo>
                  <a:cubicBezTo>
                    <a:pt x="0" y="42"/>
                    <a:pt x="0" y="30"/>
                    <a:pt x="0" y="18"/>
                  </a:cubicBezTo>
                  <a:cubicBezTo>
                    <a:pt x="1" y="4"/>
                    <a:pt x="9" y="0"/>
                    <a:pt x="20" y="9"/>
                  </a:cubicBezTo>
                  <a:cubicBezTo>
                    <a:pt x="28" y="15"/>
                    <a:pt x="34" y="24"/>
                    <a:pt x="41" y="31"/>
                  </a:cubicBezTo>
                  <a:cubicBezTo>
                    <a:pt x="33" y="37"/>
                    <a:pt x="26" y="44"/>
                    <a:pt x="18" y="49"/>
                  </a:cubicBezTo>
                  <a:cubicBezTo>
                    <a:pt x="13" y="52"/>
                    <a:pt x="7" y="53"/>
                    <a:pt x="0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3" name="Freeform 59">
              <a:extLst>
                <a:ext uri="{FF2B5EF4-FFF2-40B4-BE49-F238E27FC236}">
                  <a16:creationId xmlns:a16="http://schemas.microsoft.com/office/drawing/2014/main" id="{64C81C86-701B-4078-9603-9DFCFD8607A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93863" y="2446338"/>
              <a:ext cx="2151063" cy="2154238"/>
            </a:xfrm>
            <a:custGeom>
              <a:avLst/>
              <a:gdLst>
                <a:gd name="T0" fmla="*/ 328 w 652"/>
                <a:gd name="T1" fmla="*/ 1 h 653"/>
                <a:gd name="T2" fmla="*/ 323 w 652"/>
                <a:gd name="T3" fmla="*/ 652 h 653"/>
                <a:gd name="T4" fmla="*/ 349 w 652"/>
                <a:gd name="T5" fmla="*/ 237 h 653"/>
                <a:gd name="T6" fmla="*/ 304 w 652"/>
                <a:gd name="T7" fmla="*/ 430 h 653"/>
                <a:gd name="T8" fmla="*/ 316 w 652"/>
                <a:gd name="T9" fmla="*/ 630 h 653"/>
                <a:gd name="T10" fmla="*/ 345 w 652"/>
                <a:gd name="T11" fmla="*/ 21 h 653"/>
                <a:gd name="T12" fmla="*/ 335 w 652"/>
                <a:gd name="T13" fmla="*/ 106 h 653"/>
                <a:gd name="T14" fmla="*/ 500 w 652"/>
                <a:gd name="T15" fmla="*/ 112 h 653"/>
                <a:gd name="T16" fmla="*/ 551 w 652"/>
                <a:gd name="T17" fmla="*/ 133 h 653"/>
                <a:gd name="T18" fmla="*/ 382 w 652"/>
                <a:gd name="T19" fmla="*/ 161 h 653"/>
                <a:gd name="T20" fmla="*/ 354 w 652"/>
                <a:gd name="T21" fmla="*/ 222 h 653"/>
                <a:gd name="T22" fmla="*/ 417 w 652"/>
                <a:gd name="T23" fmla="*/ 173 h 653"/>
                <a:gd name="T24" fmla="*/ 547 w 652"/>
                <a:gd name="T25" fmla="*/ 201 h 653"/>
                <a:gd name="T26" fmla="*/ 411 w 652"/>
                <a:gd name="T27" fmla="*/ 263 h 653"/>
                <a:gd name="T28" fmla="*/ 49 w 652"/>
                <a:gd name="T29" fmla="*/ 459 h 653"/>
                <a:gd name="T30" fmla="*/ 103 w 652"/>
                <a:gd name="T31" fmla="*/ 419 h 653"/>
                <a:gd name="T32" fmla="*/ 230 w 652"/>
                <a:gd name="T33" fmla="*/ 425 h 653"/>
                <a:gd name="T34" fmla="*/ 266 w 652"/>
                <a:gd name="T35" fmla="*/ 390 h 653"/>
                <a:gd name="T36" fmla="*/ 302 w 652"/>
                <a:gd name="T37" fmla="*/ 243 h 653"/>
                <a:gd name="T38" fmla="*/ 252 w 652"/>
                <a:gd name="T39" fmla="*/ 302 h 653"/>
                <a:gd name="T40" fmla="*/ 199 w 652"/>
                <a:gd name="T41" fmla="*/ 396 h 653"/>
                <a:gd name="T42" fmla="*/ 53 w 652"/>
                <a:gd name="T43" fmla="*/ 329 h 653"/>
                <a:gd name="T44" fmla="*/ 170 w 652"/>
                <a:gd name="T45" fmla="*/ 150 h 653"/>
                <a:gd name="T46" fmla="*/ 243 w 652"/>
                <a:gd name="T47" fmla="*/ 227 h 653"/>
                <a:gd name="T48" fmla="*/ 285 w 652"/>
                <a:gd name="T49" fmla="*/ 200 h 653"/>
                <a:gd name="T50" fmla="*/ 288 w 652"/>
                <a:gd name="T51" fmla="*/ 161 h 653"/>
                <a:gd name="T52" fmla="*/ 262 w 652"/>
                <a:gd name="T53" fmla="*/ 130 h 653"/>
                <a:gd name="T54" fmla="*/ 321 w 652"/>
                <a:gd name="T55" fmla="*/ 19 h 653"/>
                <a:gd name="T56" fmla="*/ 49 w 652"/>
                <a:gd name="T57" fmla="*/ 459 h 653"/>
                <a:gd name="T58" fmla="*/ 301 w 652"/>
                <a:gd name="T59" fmla="*/ 626 h 653"/>
                <a:gd name="T60" fmla="*/ 266 w 652"/>
                <a:gd name="T61" fmla="*/ 478 h 653"/>
                <a:gd name="T62" fmla="*/ 226 w 652"/>
                <a:gd name="T63" fmla="*/ 469 h 653"/>
                <a:gd name="T64" fmla="*/ 101 w 652"/>
                <a:gd name="T65" fmla="*/ 303 h 653"/>
                <a:gd name="T66" fmla="*/ 166 w 652"/>
                <a:gd name="T67" fmla="*/ 349 h 653"/>
                <a:gd name="T68" fmla="*/ 199 w 652"/>
                <a:gd name="T69" fmla="*/ 306 h 653"/>
                <a:gd name="T70" fmla="*/ 101 w 652"/>
                <a:gd name="T71" fmla="*/ 303 h 653"/>
                <a:gd name="T72" fmla="*/ 143 w 652"/>
                <a:gd name="T73" fmla="*/ 208 h 653"/>
                <a:gd name="T74" fmla="*/ 95 w 652"/>
                <a:gd name="T75" fmla="*/ 243 h 653"/>
                <a:gd name="T76" fmla="*/ 191 w 652"/>
                <a:gd name="T77" fmla="*/ 252 h 653"/>
                <a:gd name="T78" fmla="*/ 494 w 652"/>
                <a:gd name="T79" fmla="*/ 216 h 6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52" h="653">
                  <a:moveTo>
                    <a:pt x="1" y="325"/>
                  </a:moveTo>
                  <a:cubicBezTo>
                    <a:pt x="0" y="145"/>
                    <a:pt x="153" y="0"/>
                    <a:pt x="328" y="1"/>
                  </a:cubicBezTo>
                  <a:cubicBezTo>
                    <a:pt x="503" y="3"/>
                    <a:pt x="652" y="149"/>
                    <a:pt x="651" y="327"/>
                  </a:cubicBezTo>
                  <a:cubicBezTo>
                    <a:pt x="650" y="505"/>
                    <a:pt x="506" y="653"/>
                    <a:pt x="323" y="652"/>
                  </a:cubicBezTo>
                  <a:cubicBezTo>
                    <a:pt x="140" y="650"/>
                    <a:pt x="0" y="500"/>
                    <a:pt x="1" y="325"/>
                  </a:cubicBezTo>
                  <a:close/>
                  <a:moveTo>
                    <a:pt x="349" y="237"/>
                  </a:moveTo>
                  <a:cubicBezTo>
                    <a:pt x="341" y="264"/>
                    <a:pt x="333" y="287"/>
                    <a:pt x="326" y="311"/>
                  </a:cubicBezTo>
                  <a:cubicBezTo>
                    <a:pt x="315" y="350"/>
                    <a:pt x="302" y="388"/>
                    <a:pt x="304" y="430"/>
                  </a:cubicBezTo>
                  <a:cubicBezTo>
                    <a:pt x="307" y="483"/>
                    <a:pt x="309" y="536"/>
                    <a:pt x="320" y="589"/>
                  </a:cubicBezTo>
                  <a:cubicBezTo>
                    <a:pt x="323" y="603"/>
                    <a:pt x="329" y="617"/>
                    <a:pt x="316" y="630"/>
                  </a:cubicBezTo>
                  <a:cubicBezTo>
                    <a:pt x="465" y="636"/>
                    <a:pt x="613" y="527"/>
                    <a:pt x="628" y="357"/>
                  </a:cubicBezTo>
                  <a:cubicBezTo>
                    <a:pt x="646" y="156"/>
                    <a:pt x="489" y="26"/>
                    <a:pt x="345" y="21"/>
                  </a:cubicBezTo>
                  <a:cubicBezTo>
                    <a:pt x="345" y="28"/>
                    <a:pt x="346" y="35"/>
                    <a:pt x="345" y="42"/>
                  </a:cubicBezTo>
                  <a:cubicBezTo>
                    <a:pt x="342" y="63"/>
                    <a:pt x="338" y="85"/>
                    <a:pt x="335" y="106"/>
                  </a:cubicBezTo>
                  <a:cubicBezTo>
                    <a:pt x="333" y="118"/>
                    <a:pt x="339" y="125"/>
                    <a:pt x="350" y="122"/>
                  </a:cubicBezTo>
                  <a:cubicBezTo>
                    <a:pt x="399" y="108"/>
                    <a:pt x="450" y="113"/>
                    <a:pt x="500" y="112"/>
                  </a:cubicBezTo>
                  <a:cubicBezTo>
                    <a:pt x="515" y="111"/>
                    <a:pt x="530" y="119"/>
                    <a:pt x="544" y="124"/>
                  </a:cubicBezTo>
                  <a:cubicBezTo>
                    <a:pt x="547" y="125"/>
                    <a:pt x="550" y="129"/>
                    <a:pt x="551" y="133"/>
                  </a:cubicBezTo>
                  <a:cubicBezTo>
                    <a:pt x="555" y="151"/>
                    <a:pt x="548" y="160"/>
                    <a:pt x="529" y="161"/>
                  </a:cubicBezTo>
                  <a:cubicBezTo>
                    <a:pt x="480" y="161"/>
                    <a:pt x="431" y="160"/>
                    <a:pt x="382" y="161"/>
                  </a:cubicBezTo>
                  <a:cubicBezTo>
                    <a:pt x="369" y="161"/>
                    <a:pt x="354" y="164"/>
                    <a:pt x="345" y="171"/>
                  </a:cubicBezTo>
                  <a:cubicBezTo>
                    <a:pt x="332" y="180"/>
                    <a:pt x="339" y="211"/>
                    <a:pt x="354" y="222"/>
                  </a:cubicBezTo>
                  <a:cubicBezTo>
                    <a:pt x="355" y="220"/>
                    <a:pt x="356" y="218"/>
                    <a:pt x="357" y="216"/>
                  </a:cubicBezTo>
                  <a:cubicBezTo>
                    <a:pt x="368" y="190"/>
                    <a:pt x="385" y="172"/>
                    <a:pt x="417" y="173"/>
                  </a:cubicBezTo>
                  <a:cubicBezTo>
                    <a:pt x="451" y="174"/>
                    <a:pt x="486" y="174"/>
                    <a:pt x="521" y="176"/>
                  </a:cubicBezTo>
                  <a:cubicBezTo>
                    <a:pt x="535" y="177"/>
                    <a:pt x="545" y="188"/>
                    <a:pt x="547" y="201"/>
                  </a:cubicBezTo>
                  <a:cubicBezTo>
                    <a:pt x="553" y="234"/>
                    <a:pt x="539" y="253"/>
                    <a:pt x="506" y="256"/>
                  </a:cubicBezTo>
                  <a:cubicBezTo>
                    <a:pt x="474" y="259"/>
                    <a:pt x="442" y="261"/>
                    <a:pt x="411" y="263"/>
                  </a:cubicBezTo>
                  <a:cubicBezTo>
                    <a:pt x="387" y="264"/>
                    <a:pt x="368" y="256"/>
                    <a:pt x="349" y="237"/>
                  </a:cubicBezTo>
                  <a:close/>
                  <a:moveTo>
                    <a:pt x="49" y="459"/>
                  </a:moveTo>
                  <a:cubicBezTo>
                    <a:pt x="57" y="449"/>
                    <a:pt x="62" y="442"/>
                    <a:pt x="67" y="435"/>
                  </a:cubicBezTo>
                  <a:cubicBezTo>
                    <a:pt x="76" y="422"/>
                    <a:pt x="87" y="416"/>
                    <a:pt x="103" y="419"/>
                  </a:cubicBezTo>
                  <a:cubicBezTo>
                    <a:pt x="117" y="421"/>
                    <a:pt x="132" y="422"/>
                    <a:pt x="146" y="422"/>
                  </a:cubicBezTo>
                  <a:cubicBezTo>
                    <a:pt x="174" y="423"/>
                    <a:pt x="202" y="423"/>
                    <a:pt x="230" y="425"/>
                  </a:cubicBezTo>
                  <a:cubicBezTo>
                    <a:pt x="263" y="426"/>
                    <a:pt x="265" y="425"/>
                    <a:pt x="266" y="393"/>
                  </a:cubicBezTo>
                  <a:cubicBezTo>
                    <a:pt x="266" y="392"/>
                    <a:pt x="266" y="391"/>
                    <a:pt x="266" y="390"/>
                  </a:cubicBezTo>
                  <a:cubicBezTo>
                    <a:pt x="270" y="344"/>
                    <a:pt x="278" y="300"/>
                    <a:pt x="298" y="259"/>
                  </a:cubicBezTo>
                  <a:cubicBezTo>
                    <a:pt x="301" y="254"/>
                    <a:pt x="301" y="248"/>
                    <a:pt x="302" y="243"/>
                  </a:cubicBezTo>
                  <a:cubicBezTo>
                    <a:pt x="300" y="242"/>
                    <a:pt x="299" y="241"/>
                    <a:pt x="297" y="240"/>
                  </a:cubicBezTo>
                  <a:cubicBezTo>
                    <a:pt x="281" y="261"/>
                    <a:pt x="266" y="281"/>
                    <a:pt x="252" y="302"/>
                  </a:cubicBezTo>
                  <a:cubicBezTo>
                    <a:pt x="247" y="309"/>
                    <a:pt x="245" y="320"/>
                    <a:pt x="246" y="329"/>
                  </a:cubicBezTo>
                  <a:cubicBezTo>
                    <a:pt x="249" y="362"/>
                    <a:pt x="232" y="390"/>
                    <a:pt x="199" y="396"/>
                  </a:cubicBezTo>
                  <a:cubicBezTo>
                    <a:pt x="167" y="402"/>
                    <a:pt x="135" y="404"/>
                    <a:pt x="102" y="392"/>
                  </a:cubicBezTo>
                  <a:cubicBezTo>
                    <a:pt x="72" y="380"/>
                    <a:pt x="56" y="360"/>
                    <a:pt x="53" y="329"/>
                  </a:cubicBezTo>
                  <a:cubicBezTo>
                    <a:pt x="51" y="303"/>
                    <a:pt x="51" y="277"/>
                    <a:pt x="50" y="251"/>
                  </a:cubicBezTo>
                  <a:cubicBezTo>
                    <a:pt x="50" y="191"/>
                    <a:pt x="111" y="139"/>
                    <a:pt x="170" y="150"/>
                  </a:cubicBezTo>
                  <a:cubicBezTo>
                    <a:pt x="203" y="157"/>
                    <a:pt x="233" y="168"/>
                    <a:pt x="239" y="208"/>
                  </a:cubicBezTo>
                  <a:cubicBezTo>
                    <a:pt x="240" y="214"/>
                    <a:pt x="241" y="221"/>
                    <a:pt x="243" y="227"/>
                  </a:cubicBezTo>
                  <a:cubicBezTo>
                    <a:pt x="244" y="231"/>
                    <a:pt x="246" y="234"/>
                    <a:pt x="247" y="237"/>
                  </a:cubicBezTo>
                  <a:cubicBezTo>
                    <a:pt x="261" y="223"/>
                    <a:pt x="275" y="213"/>
                    <a:pt x="285" y="200"/>
                  </a:cubicBezTo>
                  <a:cubicBezTo>
                    <a:pt x="292" y="191"/>
                    <a:pt x="296" y="179"/>
                    <a:pt x="299" y="168"/>
                  </a:cubicBezTo>
                  <a:cubicBezTo>
                    <a:pt x="301" y="160"/>
                    <a:pt x="296" y="155"/>
                    <a:pt x="288" y="161"/>
                  </a:cubicBezTo>
                  <a:cubicBezTo>
                    <a:pt x="276" y="170"/>
                    <a:pt x="264" y="175"/>
                    <a:pt x="251" y="167"/>
                  </a:cubicBezTo>
                  <a:cubicBezTo>
                    <a:pt x="243" y="162"/>
                    <a:pt x="251" y="145"/>
                    <a:pt x="262" y="130"/>
                  </a:cubicBezTo>
                  <a:cubicBezTo>
                    <a:pt x="277" y="108"/>
                    <a:pt x="291" y="86"/>
                    <a:pt x="304" y="63"/>
                  </a:cubicBezTo>
                  <a:cubicBezTo>
                    <a:pt x="311" y="50"/>
                    <a:pt x="315" y="35"/>
                    <a:pt x="321" y="19"/>
                  </a:cubicBezTo>
                  <a:cubicBezTo>
                    <a:pt x="212" y="25"/>
                    <a:pt x="125" y="71"/>
                    <a:pt x="67" y="164"/>
                  </a:cubicBezTo>
                  <a:cubicBezTo>
                    <a:pt x="8" y="257"/>
                    <a:pt x="4" y="355"/>
                    <a:pt x="49" y="459"/>
                  </a:cubicBezTo>
                  <a:close/>
                  <a:moveTo>
                    <a:pt x="62" y="477"/>
                  </a:moveTo>
                  <a:cubicBezTo>
                    <a:pt x="97" y="556"/>
                    <a:pt x="244" y="647"/>
                    <a:pt x="301" y="626"/>
                  </a:cubicBezTo>
                  <a:cubicBezTo>
                    <a:pt x="285" y="613"/>
                    <a:pt x="277" y="597"/>
                    <a:pt x="275" y="577"/>
                  </a:cubicBezTo>
                  <a:cubicBezTo>
                    <a:pt x="272" y="544"/>
                    <a:pt x="269" y="511"/>
                    <a:pt x="266" y="478"/>
                  </a:cubicBezTo>
                  <a:cubicBezTo>
                    <a:pt x="266" y="468"/>
                    <a:pt x="265" y="462"/>
                    <a:pt x="253" y="466"/>
                  </a:cubicBezTo>
                  <a:cubicBezTo>
                    <a:pt x="244" y="468"/>
                    <a:pt x="235" y="469"/>
                    <a:pt x="226" y="469"/>
                  </a:cubicBezTo>
                  <a:cubicBezTo>
                    <a:pt x="172" y="472"/>
                    <a:pt x="118" y="475"/>
                    <a:pt x="62" y="477"/>
                  </a:cubicBezTo>
                  <a:close/>
                  <a:moveTo>
                    <a:pt x="101" y="303"/>
                  </a:moveTo>
                  <a:cubicBezTo>
                    <a:pt x="101" y="307"/>
                    <a:pt x="101" y="310"/>
                    <a:pt x="101" y="313"/>
                  </a:cubicBezTo>
                  <a:cubicBezTo>
                    <a:pt x="111" y="344"/>
                    <a:pt x="130" y="355"/>
                    <a:pt x="166" y="349"/>
                  </a:cubicBezTo>
                  <a:cubicBezTo>
                    <a:pt x="175" y="348"/>
                    <a:pt x="183" y="346"/>
                    <a:pt x="190" y="342"/>
                  </a:cubicBezTo>
                  <a:cubicBezTo>
                    <a:pt x="206" y="334"/>
                    <a:pt x="201" y="318"/>
                    <a:pt x="199" y="306"/>
                  </a:cubicBezTo>
                  <a:cubicBezTo>
                    <a:pt x="198" y="302"/>
                    <a:pt x="186" y="296"/>
                    <a:pt x="179" y="296"/>
                  </a:cubicBezTo>
                  <a:cubicBezTo>
                    <a:pt x="153" y="297"/>
                    <a:pt x="128" y="301"/>
                    <a:pt x="101" y="303"/>
                  </a:cubicBezTo>
                  <a:close/>
                  <a:moveTo>
                    <a:pt x="191" y="252"/>
                  </a:moveTo>
                  <a:cubicBezTo>
                    <a:pt x="189" y="212"/>
                    <a:pt x="180" y="207"/>
                    <a:pt x="143" y="208"/>
                  </a:cubicBezTo>
                  <a:cubicBezTo>
                    <a:pt x="141" y="208"/>
                    <a:pt x="139" y="208"/>
                    <a:pt x="137" y="209"/>
                  </a:cubicBezTo>
                  <a:cubicBezTo>
                    <a:pt x="116" y="212"/>
                    <a:pt x="99" y="226"/>
                    <a:pt x="95" y="243"/>
                  </a:cubicBezTo>
                  <a:cubicBezTo>
                    <a:pt x="94" y="251"/>
                    <a:pt x="92" y="262"/>
                    <a:pt x="106" y="261"/>
                  </a:cubicBezTo>
                  <a:cubicBezTo>
                    <a:pt x="134" y="258"/>
                    <a:pt x="162" y="255"/>
                    <a:pt x="191" y="252"/>
                  </a:cubicBezTo>
                  <a:close/>
                  <a:moveTo>
                    <a:pt x="403" y="219"/>
                  </a:moveTo>
                  <a:cubicBezTo>
                    <a:pt x="433" y="226"/>
                    <a:pt x="464" y="216"/>
                    <a:pt x="494" y="216"/>
                  </a:cubicBezTo>
                  <a:cubicBezTo>
                    <a:pt x="464" y="210"/>
                    <a:pt x="433" y="211"/>
                    <a:pt x="403" y="2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4" name="Freeform 60">
              <a:extLst>
                <a:ext uri="{FF2B5EF4-FFF2-40B4-BE49-F238E27FC236}">
                  <a16:creationId xmlns:a16="http://schemas.microsoft.com/office/drawing/2014/main" id="{610AF8D1-F9D6-4957-8A80-F4CABAEA020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79526" y="3052763"/>
              <a:ext cx="395288" cy="357188"/>
            </a:xfrm>
            <a:custGeom>
              <a:avLst/>
              <a:gdLst>
                <a:gd name="T0" fmla="*/ 0 w 120"/>
                <a:gd name="T1" fmla="*/ 90 h 108"/>
                <a:gd name="T2" fmla="*/ 5 w 120"/>
                <a:gd name="T3" fmla="*/ 35 h 108"/>
                <a:gd name="T4" fmla="*/ 53 w 120"/>
                <a:gd name="T5" fmla="*/ 7 h 108"/>
                <a:gd name="T6" fmla="*/ 98 w 120"/>
                <a:gd name="T7" fmla="*/ 17 h 108"/>
                <a:gd name="T8" fmla="*/ 119 w 120"/>
                <a:gd name="T9" fmla="*/ 43 h 108"/>
                <a:gd name="T10" fmla="*/ 116 w 120"/>
                <a:gd name="T11" fmla="*/ 89 h 108"/>
                <a:gd name="T12" fmla="*/ 92 w 120"/>
                <a:gd name="T13" fmla="*/ 106 h 108"/>
                <a:gd name="T14" fmla="*/ 42 w 120"/>
                <a:gd name="T15" fmla="*/ 96 h 108"/>
                <a:gd name="T16" fmla="*/ 0 w 120"/>
                <a:gd name="T17" fmla="*/ 90 h 108"/>
                <a:gd name="T18" fmla="*/ 97 w 120"/>
                <a:gd name="T19" fmla="*/ 76 h 108"/>
                <a:gd name="T20" fmla="*/ 69 w 120"/>
                <a:gd name="T21" fmla="*/ 37 h 108"/>
                <a:gd name="T22" fmla="*/ 39 w 120"/>
                <a:gd name="T23" fmla="*/ 33 h 108"/>
                <a:gd name="T24" fmla="*/ 23 w 120"/>
                <a:gd name="T25" fmla="*/ 41 h 108"/>
                <a:gd name="T26" fmla="*/ 30 w 120"/>
                <a:gd name="T27" fmla="*/ 64 h 108"/>
                <a:gd name="T28" fmla="*/ 97 w 120"/>
                <a:gd name="T29" fmla="*/ 76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0" h="108">
                  <a:moveTo>
                    <a:pt x="0" y="90"/>
                  </a:moveTo>
                  <a:cubicBezTo>
                    <a:pt x="2" y="69"/>
                    <a:pt x="2" y="52"/>
                    <a:pt x="5" y="35"/>
                  </a:cubicBezTo>
                  <a:cubicBezTo>
                    <a:pt x="10" y="10"/>
                    <a:pt x="28" y="0"/>
                    <a:pt x="53" y="7"/>
                  </a:cubicBezTo>
                  <a:cubicBezTo>
                    <a:pt x="68" y="10"/>
                    <a:pt x="83" y="13"/>
                    <a:pt x="98" y="17"/>
                  </a:cubicBezTo>
                  <a:cubicBezTo>
                    <a:pt x="111" y="20"/>
                    <a:pt x="120" y="29"/>
                    <a:pt x="119" y="43"/>
                  </a:cubicBezTo>
                  <a:cubicBezTo>
                    <a:pt x="118" y="59"/>
                    <a:pt x="116" y="74"/>
                    <a:pt x="116" y="89"/>
                  </a:cubicBezTo>
                  <a:cubicBezTo>
                    <a:pt x="115" y="106"/>
                    <a:pt x="104" y="108"/>
                    <a:pt x="92" y="106"/>
                  </a:cubicBezTo>
                  <a:cubicBezTo>
                    <a:pt x="75" y="103"/>
                    <a:pt x="59" y="99"/>
                    <a:pt x="42" y="96"/>
                  </a:cubicBezTo>
                  <a:cubicBezTo>
                    <a:pt x="28" y="94"/>
                    <a:pt x="15" y="92"/>
                    <a:pt x="0" y="90"/>
                  </a:cubicBezTo>
                  <a:close/>
                  <a:moveTo>
                    <a:pt x="97" y="76"/>
                  </a:moveTo>
                  <a:cubicBezTo>
                    <a:pt x="100" y="44"/>
                    <a:pt x="96" y="39"/>
                    <a:pt x="69" y="37"/>
                  </a:cubicBezTo>
                  <a:cubicBezTo>
                    <a:pt x="59" y="36"/>
                    <a:pt x="49" y="35"/>
                    <a:pt x="39" y="33"/>
                  </a:cubicBezTo>
                  <a:cubicBezTo>
                    <a:pt x="30" y="30"/>
                    <a:pt x="24" y="31"/>
                    <a:pt x="23" y="41"/>
                  </a:cubicBezTo>
                  <a:cubicBezTo>
                    <a:pt x="21" y="49"/>
                    <a:pt x="13" y="61"/>
                    <a:pt x="30" y="64"/>
                  </a:cubicBezTo>
                  <a:cubicBezTo>
                    <a:pt x="52" y="69"/>
                    <a:pt x="74" y="72"/>
                    <a:pt x="97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5" name="Freeform 61">
              <a:extLst>
                <a:ext uri="{FF2B5EF4-FFF2-40B4-BE49-F238E27FC236}">
                  <a16:creationId xmlns:a16="http://schemas.microsoft.com/office/drawing/2014/main" id="{5922493F-08AF-4327-844C-28BD91FE411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89163" y="4586288"/>
              <a:ext cx="382588" cy="385763"/>
            </a:xfrm>
            <a:custGeom>
              <a:avLst/>
              <a:gdLst>
                <a:gd name="T0" fmla="*/ 23 w 116"/>
                <a:gd name="T1" fmla="*/ 62 h 117"/>
                <a:gd name="T2" fmla="*/ 44 w 116"/>
                <a:gd name="T3" fmla="*/ 7 h 117"/>
                <a:gd name="T4" fmla="*/ 100 w 116"/>
                <a:gd name="T5" fmla="*/ 21 h 117"/>
                <a:gd name="T6" fmla="*/ 105 w 116"/>
                <a:gd name="T7" fmla="*/ 33 h 117"/>
                <a:gd name="T8" fmla="*/ 44 w 116"/>
                <a:gd name="T9" fmla="*/ 114 h 117"/>
                <a:gd name="T10" fmla="*/ 18 w 116"/>
                <a:gd name="T11" fmla="*/ 104 h 117"/>
                <a:gd name="T12" fmla="*/ 23 w 116"/>
                <a:gd name="T13" fmla="*/ 62 h 117"/>
                <a:gd name="T14" fmla="*/ 72 w 116"/>
                <a:gd name="T15" fmla="*/ 55 h 117"/>
                <a:gd name="T16" fmla="*/ 80 w 116"/>
                <a:gd name="T17" fmla="*/ 46 h 117"/>
                <a:gd name="T18" fmla="*/ 58 w 116"/>
                <a:gd name="T19" fmla="*/ 29 h 117"/>
                <a:gd name="T20" fmla="*/ 47 w 116"/>
                <a:gd name="T21" fmla="*/ 39 h 117"/>
                <a:gd name="T22" fmla="*/ 72 w 116"/>
                <a:gd name="T23" fmla="*/ 55 h 117"/>
                <a:gd name="T24" fmla="*/ 26 w 116"/>
                <a:gd name="T25" fmla="*/ 70 h 117"/>
                <a:gd name="T26" fmla="*/ 53 w 116"/>
                <a:gd name="T27" fmla="*/ 93 h 117"/>
                <a:gd name="T28" fmla="*/ 70 w 116"/>
                <a:gd name="T29" fmla="*/ 84 h 117"/>
                <a:gd name="T30" fmla="*/ 26 w 116"/>
                <a:gd name="T31" fmla="*/ 7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6" h="117">
                  <a:moveTo>
                    <a:pt x="23" y="62"/>
                  </a:moveTo>
                  <a:cubicBezTo>
                    <a:pt x="17" y="38"/>
                    <a:pt x="25" y="17"/>
                    <a:pt x="44" y="7"/>
                  </a:cubicBezTo>
                  <a:cubicBezTo>
                    <a:pt x="58" y="0"/>
                    <a:pt x="89" y="8"/>
                    <a:pt x="100" y="21"/>
                  </a:cubicBezTo>
                  <a:cubicBezTo>
                    <a:pt x="102" y="24"/>
                    <a:pt x="104" y="29"/>
                    <a:pt x="105" y="33"/>
                  </a:cubicBezTo>
                  <a:cubicBezTo>
                    <a:pt x="116" y="74"/>
                    <a:pt x="84" y="117"/>
                    <a:pt x="44" y="114"/>
                  </a:cubicBezTo>
                  <a:cubicBezTo>
                    <a:pt x="35" y="113"/>
                    <a:pt x="26" y="110"/>
                    <a:pt x="18" y="104"/>
                  </a:cubicBezTo>
                  <a:cubicBezTo>
                    <a:pt x="0" y="91"/>
                    <a:pt x="2" y="73"/>
                    <a:pt x="23" y="62"/>
                  </a:cubicBezTo>
                  <a:close/>
                  <a:moveTo>
                    <a:pt x="72" y="55"/>
                  </a:moveTo>
                  <a:cubicBezTo>
                    <a:pt x="74" y="53"/>
                    <a:pt x="77" y="49"/>
                    <a:pt x="80" y="46"/>
                  </a:cubicBezTo>
                  <a:cubicBezTo>
                    <a:pt x="73" y="40"/>
                    <a:pt x="66" y="33"/>
                    <a:pt x="58" y="29"/>
                  </a:cubicBezTo>
                  <a:cubicBezTo>
                    <a:pt x="57" y="28"/>
                    <a:pt x="47" y="35"/>
                    <a:pt x="47" y="39"/>
                  </a:cubicBezTo>
                  <a:cubicBezTo>
                    <a:pt x="48" y="52"/>
                    <a:pt x="58" y="53"/>
                    <a:pt x="72" y="55"/>
                  </a:cubicBezTo>
                  <a:close/>
                  <a:moveTo>
                    <a:pt x="26" y="70"/>
                  </a:moveTo>
                  <a:cubicBezTo>
                    <a:pt x="33" y="85"/>
                    <a:pt x="41" y="92"/>
                    <a:pt x="53" y="93"/>
                  </a:cubicBezTo>
                  <a:cubicBezTo>
                    <a:pt x="57" y="93"/>
                    <a:pt x="62" y="88"/>
                    <a:pt x="70" y="84"/>
                  </a:cubicBezTo>
                  <a:cubicBezTo>
                    <a:pt x="53" y="79"/>
                    <a:pt x="42" y="75"/>
                    <a:pt x="26" y="7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6" name="Freeform 62">
              <a:extLst>
                <a:ext uri="{FF2B5EF4-FFF2-40B4-BE49-F238E27FC236}">
                  <a16:creationId xmlns:a16="http://schemas.microsoft.com/office/drawing/2014/main" id="{7828D538-7CD2-4617-9914-0ECA6576CCC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40026" y="4649788"/>
              <a:ext cx="333375" cy="388938"/>
            </a:xfrm>
            <a:custGeom>
              <a:avLst/>
              <a:gdLst>
                <a:gd name="T0" fmla="*/ 0 w 101"/>
                <a:gd name="T1" fmla="*/ 56 h 118"/>
                <a:gd name="T2" fmla="*/ 58 w 101"/>
                <a:gd name="T3" fmla="*/ 0 h 118"/>
                <a:gd name="T4" fmla="*/ 84 w 101"/>
                <a:gd name="T5" fmla="*/ 14 h 118"/>
                <a:gd name="T6" fmla="*/ 99 w 101"/>
                <a:gd name="T7" fmla="*/ 75 h 118"/>
                <a:gd name="T8" fmla="*/ 68 w 101"/>
                <a:gd name="T9" fmla="*/ 113 h 118"/>
                <a:gd name="T10" fmla="*/ 17 w 101"/>
                <a:gd name="T11" fmla="*/ 94 h 118"/>
                <a:gd name="T12" fmla="*/ 0 w 101"/>
                <a:gd name="T13" fmla="*/ 56 h 118"/>
                <a:gd name="T14" fmla="*/ 31 w 101"/>
                <a:gd name="T15" fmla="*/ 52 h 118"/>
                <a:gd name="T16" fmla="*/ 42 w 101"/>
                <a:gd name="T17" fmla="*/ 80 h 118"/>
                <a:gd name="T18" fmla="*/ 60 w 101"/>
                <a:gd name="T19" fmla="*/ 89 h 118"/>
                <a:gd name="T20" fmla="*/ 72 w 101"/>
                <a:gd name="T21" fmla="*/ 71 h 118"/>
                <a:gd name="T22" fmla="*/ 68 w 101"/>
                <a:gd name="T23" fmla="*/ 46 h 118"/>
                <a:gd name="T24" fmla="*/ 46 w 101"/>
                <a:gd name="T25" fmla="*/ 24 h 118"/>
                <a:gd name="T26" fmla="*/ 31 w 101"/>
                <a:gd name="T27" fmla="*/ 52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1" h="118">
                  <a:moveTo>
                    <a:pt x="0" y="56"/>
                  </a:moveTo>
                  <a:cubicBezTo>
                    <a:pt x="3" y="20"/>
                    <a:pt x="24" y="0"/>
                    <a:pt x="58" y="0"/>
                  </a:cubicBezTo>
                  <a:cubicBezTo>
                    <a:pt x="69" y="0"/>
                    <a:pt x="78" y="5"/>
                    <a:pt x="84" y="14"/>
                  </a:cubicBezTo>
                  <a:cubicBezTo>
                    <a:pt x="95" y="33"/>
                    <a:pt x="101" y="53"/>
                    <a:pt x="99" y="75"/>
                  </a:cubicBezTo>
                  <a:cubicBezTo>
                    <a:pt x="97" y="94"/>
                    <a:pt x="84" y="109"/>
                    <a:pt x="68" y="113"/>
                  </a:cubicBezTo>
                  <a:cubicBezTo>
                    <a:pt x="49" y="118"/>
                    <a:pt x="26" y="110"/>
                    <a:pt x="17" y="94"/>
                  </a:cubicBezTo>
                  <a:cubicBezTo>
                    <a:pt x="10" y="82"/>
                    <a:pt x="6" y="68"/>
                    <a:pt x="0" y="56"/>
                  </a:cubicBezTo>
                  <a:close/>
                  <a:moveTo>
                    <a:pt x="31" y="52"/>
                  </a:moveTo>
                  <a:cubicBezTo>
                    <a:pt x="34" y="60"/>
                    <a:pt x="37" y="71"/>
                    <a:pt x="42" y="80"/>
                  </a:cubicBezTo>
                  <a:cubicBezTo>
                    <a:pt x="45" y="85"/>
                    <a:pt x="56" y="91"/>
                    <a:pt x="60" y="89"/>
                  </a:cubicBezTo>
                  <a:cubicBezTo>
                    <a:pt x="65" y="86"/>
                    <a:pt x="71" y="78"/>
                    <a:pt x="72" y="71"/>
                  </a:cubicBezTo>
                  <a:cubicBezTo>
                    <a:pt x="73" y="63"/>
                    <a:pt x="70" y="54"/>
                    <a:pt x="68" y="46"/>
                  </a:cubicBezTo>
                  <a:cubicBezTo>
                    <a:pt x="67" y="33"/>
                    <a:pt x="59" y="24"/>
                    <a:pt x="46" y="24"/>
                  </a:cubicBezTo>
                  <a:cubicBezTo>
                    <a:pt x="31" y="25"/>
                    <a:pt x="35" y="39"/>
                    <a:pt x="31" y="5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7" name="Freeform 63">
              <a:extLst>
                <a:ext uri="{FF2B5EF4-FFF2-40B4-BE49-F238E27FC236}">
                  <a16:creationId xmlns:a16="http://schemas.microsoft.com/office/drawing/2014/main" id="{09F0AB54-B4C4-407C-8E39-7AE4B555DAAE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4051" y="4451350"/>
              <a:ext cx="388938" cy="412750"/>
            </a:xfrm>
            <a:custGeom>
              <a:avLst/>
              <a:gdLst>
                <a:gd name="T0" fmla="*/ 42 w 118"/>
                <a:gd name="T1" fmla="*/ 54 h 125"/>
                <a:gd name="T2" fmla="*/ 51 w 118"/>
                <a:gd name="T3" fmla="*/ 49 h 125"/>
                <a:gd name="T4" fmla="*/ 101 w 118"/>
                <a:gd name="T5" fmla="*/ 48 h 125"/>
                <a:gd name="T6" fmla="*/ 99 w 118"/>
                <a:gd name="T7" fmla="*/ 108 h 125"/>
                <a:gd name="T8" fmla="*/ 50 w 118"/>
                <a:gd name="T9" fmla="*/ 122 h 125"/>
                <a:gd name="T10" fmla="*/ 39 w 118"/>
                <a:gd name="T11" fmla="*/ 108 h 125"/>
                <a:gd name="T12" fmla="*/ 55 w 118"/>
                <a:gd name="T13" fmla="*/ 98 h 125"/>
                <a:gd name="T14" fmla="*/ 84 w 118"/>
                <a:gd name="T15" fmla="*/ 71 h 125"/>
                <a:gd name="T16" fmla="*/ 75 w 118"/>
                <a:gd name="T17" fmla="*/ 60 h 125"/>
                <a:gd name="T18" fmla="*/ 57 w 118"/>
                <a:gd name="T19" fmla="*/ 66 h 125"/>
                <a:gd name="T20" fmla="*/ 12 w 118"/>
                <a:gd name="T21" fmla="*/ 59 h 125"/>
                <a:gd name="T22" fmla="*/ 9 w 118"/>
                <a:gd name="T23" fmla="*/ 49 h 125"/>
                <a:gd name="T24" fmla="*/ 1 w 118"/>
                <a:gd name="T25" fmla="*/ 33 h 125"/>
                <a:gd name="T26" fmla="*/ 17 w 118"/>
                <a:gd name="T27" fmla="*/ 23 h 125"/>
                <a:gd name="T28" fmla="*/ 54 w 118"/>
                <a:gd name="T29" fmla="*/ 2 h 125"/>
                <a:gd name="T30" fmla="*/ 70 w 118"/>
                <a:gd name="T31" fmla="*/ 3 h 125"/>
                <a:gd name="T32" fmla="*/ 67 w 118"/>
                <a:gd name="T33" fmla="*/ 20 h 125"/>
                <a:gd name="T34" fmla="*/ 48 w 118"/>
                <a:gd name="T35" fmla="*/ 32 h 125"/>
                <a:gd name="T36" fmla="*/ 42 w 118"/>
                <a:gd name="T37" fmla="*/ 54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8" h="125">
                  <a:moveTo>
                    <a:pt x="42" y="54"/>
                  </a:moveTo>
                  <a:cubicBezTo>
                    <a:pt x="46" y="52"/>
                    <a:pt x="49" y="51"/>
                    <a:pt x="51" y="49"/>
                  </a:cubicBezTo>
                  <a:cubicBezTo>
                    <a:pt x="67" y="36"/>
                    <a:pt x="92" y="34"/>
                    <a:pt x="101" y="48"/>
                  </a:cubicBezTo>
                  <a:cubicBezTo>
                    <a:pt x="118" y="73"/>
                    <a:pt x="118" y="91"/>
                    <a:pt x="99" y="108"/>
                  </a:cubicBezTo>
                  <a:cubicBezTo>
                    <a:pt x="85" y="120"/>
                    <a:pt x="68" y="125"/>
                    <a:pt x="50" y="122"/>
                  </a:cubicBezTo>
                  <a:cubicBezTo>
                    <a:pt x="44" y="120"/>
                    <a:pt x="35" y="118"/>
                    <a:pt x="39" y="108"/>
                  </a:cubicBezTo>
                  <a:cubicBezTo>
                    <a:pt x="42" y="101"/>
                    <a:pt x="44" y="95"/>
                    <a:pt x="55" y="98"/>
                  </a:cubicBezTo>
                  <a:cubicBezTo>
                    <a:pt x="79" y="104"/>
                    <a:pt x="90" y="94"/>
                    <a:pt x="84" y="71"/>
                  </a:cubicBezTo>
                  <a:cubicBezTo>
                    <a:pt x="83" y="67"/>
                    <a:pt x="78" y="60"/>
                    <a:pt x="75" y="60"/>
                  </a:cubicBezTo>
                  <a:cubicBezTo>
                    <a:pt x="69" y="60"/>
                    <a:pt x="60" y="62"/>
                    <a:pt x="57" y="66"/>
                  </a:cubicBezTo>
                  <a:cubicBezTo>
                    <a:pt x="37" y="95"/>
                    <a:pt x="25" y="87"/>
                    <a:pt x="12" y="59"/>
                  </a:cubicBezTo>
                  <a:cubicBezTo>
                    <a:pt x="11" y="55"/>
                    <a:pt x="10" y="52"/>
                    <a:pt x="9" y="49"/>
                  </a:cubicBezTo>
                  <a:cubicBezTo>
                    <a:pt x="6" y="43"/>
                    <a:pt x="0" y="37"/>
                    <a:pt x="1" y="33"/>
                  </a:cubicBezTo>
                  <a:cubicBezTo>
                    <a:pt x="4" y="29"/>
                    <a:pt x="11" y="27"/>
                    <a:pt x="17" y="23"/>
                  </a:cubicBezTo>
                  <a:cubicBezTo>
                    <a:pt x="29" y="16"/>
                    <a:pt x="41" y="8"/>
                    <a:pt x="54" y="2"/>
                  </a:cubicBezTo>
                  <a:cubicBezTo>
                    <a:pt x="58" y="0"/>
                    <a:pt x="65" y="3"/>
                    <a:pt x="70" y="3"/>
                  </a:cubicBezTo>
                  <a:cubicBezTo>
                    <a:pt x="69" y="9"/>
                    <a:pt x="70" y="17"/>
                    <a:pt x="67" y="20"/>
                  </a:cubicBezTo>
                  <a:cubicBezTo>
                    <a:pt x="62" y="26"/>
                    <a:pt x="55" y="28"/>
                    <a:pt x="48" y="32"/>
                  </a:cubicBezTo>
                  <a:cubicBezTo>
                    <a:pt x="41" y="37"/>
                    <a:pt x="35" y="43"/>
                    <a:pt x="42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8" name="Freeform 64">
              <a:extLst>
                <a:ext uri="{FF2B5EF4-FFF2-40B4-BE49-F238E27FC236}">
                  <a16:creationId xmlns:a16="http://schemas.microsoft.com/office/drawing/2014/main" id="{8EBBC6F4-E505-4979-9BE8-777C9D1441F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33776" y="2419350"/>
              <a:ext cx="449263" cy="436563"/>
            </a:xfrm>
            <a:custGeom>
              <a:avLst/>
              <a:gdLst>
                <a:gd name="T0" fmla="*/ 6 w 136"/>
                <a:gd name="T1" fmla="*/ 68 h 132"/>
                <a:gd name="T2" fmla="*/ 73 w 136"/>
                <a:gd name="T3" fmla="*/ 0 h 132"/>
                <a:gd name="T4" fmla="*/ 120 w 136"/>
                <a:gd name="T5" fmla="*/ 47 h 132"/>
                <a:gd name="T6" fmla="*/ 94 w 136"/>
                <a:gd name="T7" fmla="*/ 91 h 132"/>
                <a:gd name="T8" fmla="*/ 73 w 136"/>
                <a:gd name="T9" fmla="*/ 112 h 132"/>
                <a:gd name="T10" fmla="*/ 73 w 136"/>
                <a:gd name="T11" fmla="*/ 121 h 132"/>
                <a:gd name="T12" fmla="*/ 59 w 136"/>
                <a:gd name="T13" fmla="*/ 132 h 132"/>
                <a:gd name="T14" fmla="*/ 50 w 136"/>
                <a:gd name="T15" fmla="*/ 117 h 132"/>
                <a:gd name="T16" fmla="*/ 59 w 136"/>
                <a:gd name="T17" fmla="*/ 92 h 132"/>
                <a:gd name="T18" fmla="*/ 52 w 136"/>
                <a:gd name="T19" fmla="*/ 71 h 132"/>
                <a:gd name="T20" fmla="*/ 34 w 136"/>
                <a:gd name="T21" fmla="*/ 87 h 132"/>
                <a:gd name="T22" fmla="*/ 28 w 136"/>
                <a:gd name="T23" fmla="*/ 96 h 132"/>
                <a:gd name="T24" fmla="*/ 15 w 136"/>
                <a:gd name="T25" fmla="*/ 92 h 132"/>
                <a:gd name="T26" fmla="*/ 6 w 136"/>
                <a:gd name="T27" fmla="*/ 68 h 132"/>
                <a:gd name="T28" fmla="*/ 87 w 136"/>
                <a:gd name="T29" fmla="*/ 34 h 132"/>
                <a:gd name="T30" fmla="*/ 72 w 136"/>
                <a:gd name="T31" fmla="*/ 55 h 132"/>
                <a:gd name="T32" fmla="*/ 87 w 136"/>
                <a:gd name="T33" fmla="*/ 71 h 132"/>
                <a:gd name="T34" fmla="*/ 101 w 136"/>
                <a:gd name="T35" fmla="*/ 60 h 132"/>
                <a:gd name="T36" fmla="*/ 87 w 136"/>
                <a:gd name="T37" fmla="*/ 34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6" h="132">
                  <a:moveTo>
                    <a:pt x="6" y="68"/>
                  </a:moveTo>
                  <a:cubicBezTo>
                    <a:pt x="41" y="56"/>
                    <a:pt x="62" y="36"/>
                    <a:pt x="73" y="0"/>
                  </a:cubicBezTo>
                  <a:cubicBezTo>
                    <a:pt x="90" y="17"/>
                    <a:pt x="107" y="30"/>
                    <a:pt x="120" y="47"/>
                  </a:cubicBezTo>
                  <a:cubicBezTo>
                    <a:pt x="136" y="67"/>
                    <a:pt x="122" y="91"/>
                    <a:pt x="94" y="91"/>
                  </a:cubicBezTo>
                  <a:cubicBezTo>
                    <a:pt x="76" y="90"/>
                    <a:pt x="73" y="98"/>
                    <a:pt x="73" y="112"/>
                  </a:cubicBezTo>
                  <a:cubicBezTo>
                    <a:pt x="74" y="115"/>
                    <a:pt x="75" y="119"/>
                    <a:pt x="73" y="121"/>
                  </a:cubicBezTo>
                  <a:cubicBezTo>
                    <a:pt x="69" y="125"/>
                    <a:pt x="64" y="129"/>
                    <a:pt x="59" y="132"/>
                  </a:cubicBezTo>
                  <a:cubicBezTo>
                    <a:pt x="56" y="127"/>
                    <a:pt x="49" y="122"/>
                    <a:pt x="50" y="117"/>
                  </a:cubicBezTo>
                  <a:cubicBezTo>
                    <a:pt x="51" y="109"/>
                    <a:pt x="57" y="101"/>
                    <a:pt x="59" y="92"/>
                  </a:cubicBezTo>
                  <a:cubicBezTo>
                    <a:pt x="61" y="84"/>
                    <a:pt x="64" y="72"/>
                    <a:pt x="52" y="71"/>
                  </a:cubicBezTo>
                  <a:cubicBezTo>
                    <a:pt x="46" y="70"/>
                    <a:pt x="39" y="81"/>
                    <a:pt x="34" y="87"/>
                  </a:cubicBezTo>
                  <a:cubicBezTo>
                    <a:pt x="31" y="89"/>
                    <a:pt x="30" y="96"/>
                    <a:pt x="28" y="96"/>
                  </a:cubicBezTo>
                  <a:cubicBezTo>
                    <a:pt x="24" y="97"/>
                    <a:pt x="18" y="95"/>
                    <a:pt x="15" y="92"/>
                  </a:cubicBezTo>
                  <a:cubicBezTo>
                    <a:pt x="9" y="85"/>
                    <a:pt x="0" y="78"/>
                    <a:pt x="6" y="68"/>
                  </a:cubicBezTo>
                  <a:close/>
                  <a:moveTo>
                    <a:pt x="87" y="34"/>
                  </a:moveTo>
                  <a:cubicBezTo>
                    <a:pt x="80" y="43"/>
                    <a:pt x="71" y="50"/>
                    <a:pt x="72" y="55"/>
                  </a:cubicBezTo>
                  <a:cubicBezTo>
                    <a:pt x="73" y="61"/>
                    <a:pt x="81" y="68"/>
                    <a:pt x="87" y="71"/>
                  </a:cubicBezTo>
                  <a:cubicBezTo>
                    <a:pt x="94" y="74"/>
                    <a:pt x="102" y="68"/>
                    <a:pt x="101" y="60"/>
                  </a:cubicBezTo>
                  <a:cubicBezTo>
                    <a:pt x="99" y="52"/>
                    <a:pt x="93" y="45"/>
                    <a:pt x="87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9" name="Freeform 65">
              <a:extLst>
                <a:ext uri="{FF2B5EF4-FFF2-40B4-BE49-F238E27FC236}">
                  <a16:creationId xmlns:a16="http://schemas.microsoft.com/office/drawing/2014/main" id="{D58D79A9-9FF7-49BF-832A-1D13D52ECE64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9201" y="2782888"/>
              <a:ext cx="404813" cy="358775"/>
            </a:xfrm>
            <a:custGeom>
              <a:avLst/>
              <a:gdLst>
                <a:gd name="T0" fmla="*/ 0 w 123"/>
                <a:gd name="T1" fmla="*/ 34 h 109"/>
                <a:gd name="T2" fmla="*/ 33 w 123"/>
                <a:gd name="T3" fmla="*/ 17 h 109"/>
                <a:gd name="T4" fmla="*/ 36 w 123"/>
                <a:gd name="T5" fmla="*/ 19 h 109"/>
                <a:gd name="T6" fmla="*/ 31 w 123"/>
                <a:gd name="T7" fmla="*/ 31 h 109"/>
                <a:gd name="T8" fmla="*/ 33 w 123"/>
                <a:gd name="T9" fmla="*/ 79 h 109"/>
                <a:gd name="T10" fmla="*/ 46 w 123"/>
                <a:gd name="T11" fmla="*/ 83 h 109"/>
                <a:gd name="T12" fmla="*/ 51 w 123"/>
                <a:gd name="T13" fmla="*/ 72 h 109"/>
                <a:gd name="T14" fmla="*/ 50 w 123"/>
                <a:gd name="T15" fmla="*/ 48 h 109"/>
                <a:gd name="T16" fmla="*/ 79 w 123"/>
                <a:gd name="T17" fmla="*/ 3 h 109"/>
                <a:gd name="T18" fmla="*/ 116 w 123"/>
                <a:gd name="T19" fmla="*/ 38 h 109"/>
                <a:gd name="T20" fmla="*/ 119 w 123"/>
                <a:gd name="T21" fmla="*/ 55 h 109"/>
                <a:gd name="T22" fmla="*/ 98 w 123"/>
                <a:gd name="T23" fmla="*/ 82 h 109"/>
                <a:gd name="T24" fmla="*/ 102 w 123"/>
                <a:gd name="T25" fmla="*/ 49 h 109"/>
                <a:gd name="T26" fmla="*/ 84 w 123"/>
                <a:gd name="T27" fmla="*/ 20 h 109"/>
                <a:gd name="T28" fmla="*/ 75 w 123"/>
                <a:gd name="T29" fmla="*/ 50 h 109"/>
                <a:gd name="T30" fmla="*/ 78 w 123"/>
                <a:gd name="T31" fmla="*/ 79 h 109"/>
                <a:gd name="T32" fmla="*/ 57 w 123"/>
                <a:gd name="T33" fmla="*/ 103 h 109"/>
                <a:gd name="T34" fmla="*/ 6 w 123"/>
                <a:gd name="T35" fmla="*/ 65 h 109"/>
                <a:gd name="T36" fmla="*/ 0 w 123"/>
                <a:gd name="T37" fmla="*/ 34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3" h="109">
                  <a:moveTo>
                    <a:pt x="0" y="34"/>
                  </a:moveTo>
                  <a:cubicBezTo>
                    <a:pt x="10" y="29"/>
                    <a:pt x="21" y="23"/>
                    <a:pt x="33" y="17"/>
                  </a:cubicBezTo>
                  <a:cubicBezTo>
                    <a:pt x="34" y="17"/>
                    <a:pt x="35" y="18"/>
                    <a:pt x="36" y="19"/>
                  </a:cubicBezTo>
                  <a:cubicBezTo>
                    <a:pt x="34" y="23"/>
                    <a:pt x="34" y="28"/>
                    <a:pt x="31" y="31"/>
                  </a:cubicBezTo>
                  <a:cubicBezTo>
                    <a:pt x="19" y="43"/>
                    <a:pt x="20" y="68"/>
                    <a:pt x="33" y="79"/>
                  </a:cubicBezTo>
                  <a:cubicBezTo>
                    <a:pt x="37" y="82"/>
                    <a:pt x="42" y="84"/>
                    <a:pt x="46" y="83"/>
                  </a:cubicBezTo>
                  <a:cubicBezTo>
                    <a:pt x="49" y="82"/>
                    <a:pt x="51" y="76"/>
                    <a:pt x="51" y="72"/>
                  </a:cubicBezTo>
                  <a:cubicBezTo>
                    <a:pt x="52" y="64"/>
                    <a:pt x="51" y="56"/>
                    <a:pt x="50" y="48"/>
                  </a:cubicBezTo>
                  <a:cubicBezTo>
                    <a:pt x="47" y="26"/>
                    <a:pt x="60" y="5"/>
                    <a:pt x="79" y="3"/>
                  </a:cubicBezTo>
                  <a:cubicBezTo>
                    <a:pt x="96" y="0"/>
                    <a:pt x="113" y="16"/>
                    <a:pt x="116" y="38"/>
                  </a:cubicBezTo>
                  <a:cubicBezTo>
                    <a:pt x="117" y="43"/>
                    <a:pt x="117" y="49"/>
                    <a:pt x="119" y="55"/>
                  </a:cubicBezTo>
                  <a:cubicBezTo>
                    <a:pt x="123" y="73"/>
                    <a:pt x="118" y="80"/>
                    <a:pt x="98" y="82"/>
                  </a:cubicBezTo>
                  <a:cubicBezTo>
                    <a:pt x="99" y="71"/>
                    <a:pt x="102" y="60"/>
                    <a:pt x="102" y="49"/>
                  </a:cubicBezTo>
                  <a:cubicBezTo>
                    <a:pt x="102" y="34"/>
                    <a:pt x="91" y="17"/>
                    <a:pt x="84" y="20"/>
                  </a:cubicBezTo>
                  <a:cubicBezTo>
                    <a:pt x="70" y="26"/>
                    <a:pt x="75" y="40"/>
                    <a:pt x="75" y="50"/>
                  </a:cubicBezTo>
                  <a:cubicBezTo>
                    <a:pt x="75" y="60"/>
                    <a:pt x="77" y="69"/>
                    <a:pt x="78" y="79"/>
                  </a:cubicBezTo>
                  <a:cubicBezTo>
                    <a:pt x="79" y="93"/>
                    <a:pt x="71" y="101"/>
                    <a:pt x="57" y="103"/>
                  </a:cubicBezTo>
                  <a:cubicBezTo>
                    <a:pt x="31" y="109"/>
                    <a:pt x="10" y="93"/>
                    <a:pt x="6" y="65"/>
                  </a:cubicBezTo>
                  <a:cubicBezTo>
                    <a:pt x="5" y="55"/>
                    <a:pt x="2" y="46"/>
                    <a:pt x="0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0" name="Freeform 66">
              <a:extLst>
                <a:ext uri="{FF2B5EF4-FFF2-40B4-BE49-F238E27FC236}">
                  <a16:creationId xmlns:a16="http://schemas.microsoft.com/office/drawing/2014/main" id="{92E9720A-45CA-4D4E-A50E-4107F8608BE8}"/>
                </a:ext>
              </a:extLst>
            </p:cNvPr>
            <p:cNvSpPr>
              <a:spLocks/>
            </p:cNvSpPr>
            <p:nvPr/>
          </p:nvSpPr>
          <p:spPr bwMode="auto">
            <a:xfrm>
              <a:off x="2433638" y="2027238"/>
              <a:ext cx="319088" cy="376238"/>
            </a:xfrm>
            <a:custGeom>
              <a:avLst/>
              <a:gdLst>
                <a:gd name="T0" fmla="*/ 42 w 97"/>
                <a:gd name="T1" fmla="*/ 108 h 114"/>
                <a:gd name="T2" fmla="*/ 15 w 97"/>
                <a:gd name="T3" fmla="*/ 114 h 114"/>
                <a:gd name="T4" fmla="*/ 0 w 97"/>
                <a:gd name="T5" fmla="*/ 16 h 114"/>
                <a:gd name="T6" fmla="*/ 43 w 97"/>
                <a:gd name="T7" fmla="*/ 22 h 114"/>
                <a:gd name="T8" fmla="*/ 63 w 97"/>
                <a:gd name="T9" fmla="*/ 47 h 114"/>
                <a:gd name="T10" fmla="*/ 74 w 97"/>
                <a:gd name="T11" fmla="*/ 54 h 114"/>
                <a:gd name="T12" fmla="*/ 68 w 97"/>
                <a:gd name="T13" fmla="*/ 16 h 114"/>
                <a:gd name="T14" fmla="*/ 77 w 97"/>
                <a:gd name="T15" fmla="*/ 1 h 114"/>
                <a:gd name="T16" fmla="*/ 97 w 97"/>
                <a:gd name="T17" fmla="*/ 1 h 114"/>
                <a:gd name="T18" fmla="*/ 88 w 97"/>
                <a:gd name="T19" fmla="*/ 47 h 114"/>
                <a:gd name="T20" fmla="*/ 94 w 97"/>
                <a:gd name="T21" fmla="*/ 80 h 114"/>
                <a:gd name="T22" fmla="*/ 88 w 97"/>
                <a:gd name="T23" fmla="*/ 94 h 114"/>
                <a:gd name="T24" fmla="*/ 73 w 97"/>
                <a:gd name="T25" fmla="*/ 89 h 114"/>
                <a:gd name="T26" fmla="*/ 51 w 97"/>
                <a:gd name="T27" fmla="*/ 61 h 114"/>
                <a:gd name="T28" fmla="*/ 33 w 97"/>
                <a:gd name="T29" fmla="*/ 42 h 114"/>
                <a:gd name="T30" fmla="*/ 42 w 97"/>
                <a:gd name="T31" fmla="*/ 108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7" h="114">
                  <a:moveTo>
                    <a:pt x="42" y="108"/>
                  </a:moveTo>
                  <a:cubicBezTo>
                    <a:pt x="33" y="110"/>
                    <a:pt x="24" y="112"/>
                    <a:pt x="15" y="114"/>
                  </a:cubicBezTo>
                  <a:cubicBezTo>
                    <a:pt x="10" y="81"/>
                    <a:pt x="5" y="49"/>
                    <a:pt x="0" y="16"/>
                  </a:cubicBezTo>
                  <a:cubicBezTo>
                    <a:pt x="11" y="6"/>
                    <a:pt x="31" y="7"/>
                    <a:pt x="43" y="22"/>
                  </a:cubicBezTo>
                  <a:cubicBezTo>
                    <a:pt x="50" y="31"/>
                    <a:pt x="56" y="39"/>
                    <a:pt x="63" y="47"/>
                  </a:cubicBezTo>
                  <a:cubicBezTo>
                    <a:pt x="65" y="49"/>
                    <a:pt x="67" y="50"/>
                    <a:pt x="74" y="54"/>
                  </a:cubicBezTo>
                  <a:cubicBezTo>
                    <a:pt x="72" y="39"/>
                    <a:pt x="73" y="26"/>
                    <a:pt x="68" y="16"/>
                  </a:cubicBezTo>
                  <a:cubicBezTo>
                    <a:pt x="62" y="4"/>
                    <a:pt x="67" y="1"/>
                    <a:pt x="77" y="1"/>
                  </a:cubicBezTo>
                  <a:cubicBezTo>
                    <a:pt x="82" y="0"/>
                    <a:pt x="88" y="1"/>
                    <a:pt x="97" y="1"/>
                  </a:cubicBezTo>
                  <a:cubicBezTo>
                    <a:pt x="82" y="17"/>
                    <a:pt x="86" y="32"/>
                    <a:pt x="88" y="47"/>
                  </a:cubicBezTo>
                  <a:cubicBezTo>
                    <a:pt x="90" y="58"/>
                    <a:pt x="93" y="69"/>
                    <a:pt x="94" y="80"/>
                  </a:cubicBezTo>
                  <a:cubicBezTo>
                    <a:pt x="94" y="85"/>
                    <a:pt x="91" y="93"/>
                    <a:pt x="88" y="94"/>
                  </a:cubicBezTo>
                  <a:cubicBezTo>
                    <a:pt x="84" y="95"/>
                    <a:pt x="76" y="93"/>
                    <a:pt x="73" y="89"/>
                  </a:cubicBezTo>
                  <a:cubicBezTo>
                    <a:pt x="65" y="81"/>
                    <a:pt x="58" y="71"/>
                    <a:pt x="51" y="61"/>
                  </a:cubicBezTo>
                  <a:cubicBezTo>
                    <a:pt x="46" y="55"/>
                    <a:pt x="40" y="50"/>
                    <a:pt x="33" y="42"/>
                  </a:cubicBezTo>
                  <a:cubicBezTo>
                    <a:pt x="26" y="67"/>
                    <a:pt x="31" y="87"/>
                    <a:pt x="42" y="1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1" name="Freeform 67">
              <a:extLst>
                <a:ext uri="{FF2B5EF4-FFF2-40B4-BE49-F238E27FC236}">
                  <a16:creationId xmlns:a16="http://schemas.microsoft.com/office/drawing/2014/main" id="{9314FEE1-72BB-4EE1-AC5F-BA059C0E4A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8613" y="2357438"/>
              <a:ext cx="446088" cy="438150"/>
            </a:xfrm>
            <a:custGeom>
              <a:avLst/>
              <a:gdLst>
                <a:gd name="T0" fmla="*/ 103 w 135"/>
                <a:gd name="T1" fmla="*/ 108 h 133"/>
                <a:gd name="T2" fmla="*/ 88 w 135"/>
                <a:gd name="T3" fmla="*/ 125 h 133"/>
                <a:gd name="T4" fmla="*/ 69 w 135"/>
                <a:gd name="T5" fmla="*/ 122 h 133"/>
                <a:gd name="T6" fmla="*/ 27 w 135"/>
                <a:gd name="T7" fmla="*/ 82 h 133"/>
                <a:gd name="T8" fmla="*/ 0 w 135"/>
                <a:gd name="T9" fmla="*/ 63 h 133"/>
                <a:gd name="T10" fmla="*/ 26 w 135"/>
                <a:gd name="T11" fmla="*/ 41 h 133"/>
                <a:gd name="T12" fmla="*/ 79 w 135"/>
                <a:gd name="T13" fmla="*/ 54 h 133"/>
                <a:gd name="T14" fmla="*/ 47 w 135"/>
                <a:gd name="T15" fmla="*/ 21 h 133"/>
                <a:gd name="T16" fmla="*/ 66 w 135"/>
                <a:gd name="T17" fmla="*/ 0 h 133"/>
                <a:gd name="T18" fmla="*/ 135 w 135"/>
                <a:gd name="T19" fmla="*/ 78 h 133"/>
                <a:gd name="T20" fmla="*/ 41 w 135"/>
                <a:gd name="T21" fmla="*/ 62 h 133"/>
                <a:gd name="T22" fmla="*/ 103 w 135"/>
                <a:gd name="T23" fmla="*/ 108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5" h="133">
                  <a:moveTo>
                    <a:pt x="103" y="108"/>
                  </a:moveTo>
                  <a:cubicBezTo>
                    <a:pt x="98" y="115"/>
                    <a:pt x="93" y="120"/>
                    <a:pt x="88" y="125"/>
                  </a:cubicBezTo>
                  <a:cubicBezTo>
                    <a:pt x="80" y="132"/>
                    <a:pt x="77" y="133"/>
                    <a:pt x="69" y="122"/>
                  </a:cubicBezTo>
                  <a:cubicBezTo>
                    <a:pt x="58" y="106"/>
                    <a:pt x="42" y="95"/>
                    <a:pt x="27" y="82"/>
                  </a:cubicBezTo>
                  <a:cubicBezTo>
                    <a:pt x="19" y="75"/>
                    <a:pt x="10" y="70"/>
                    <a:pt x="0" y="63"/>
                  </a:cubicBezTo>
                  <a:cubicBezTo>
                    <a:pt x="1" y="48"/>
                    <a:pt x="21" y="50"/>
                    <a:pt x="26" y="41"/>
                  </a:cubicBezTo>
                  <a:cubicBezTo>
                    <a:pt x="45" y="45"/>
                    <a:pt x="62" y="49"/>
                    <a:pt x="79" y="54"/>
                  </a:cubicBezTo>
                  <a:cubicBezTo>
                    <a:pt x="80" y="38"/>
                    <a:pt x="66" y="24"/>
                    <a:pt x="47" y="21"/>
                  </a:cubicBezTo>
                  <a:cubicBezTo>
                    <a:pt x="48" y="10"/>
                    <a:pt x="48" y="10"/>
                    <a:pt x="66" y="0"/>
                  </a:cubicBezTo>
                  <a:cubicBezTo>
                    <a:pt x="83" y="30"/>
                    <a:pt x="109" y="51"/>
                    <a:pt x="135" y="78"/>
                  </a:cubicBezTo>
                  <a:cubicBezTo>
                    <a:pt x="102" y="83"/>
                    <a:pt x="76" y="61"/>
                    <a:pt x="41" y="62"/>
                  </a:cubicBezTo>
                  <a:cubicBezTo>
                    <a:pt x="62" y="82"/>
                    <a:pt x="75" y="103"/>
                    <a:pt x="103" y="1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2" name="Freeform 68">
              <a:extLst>
                <a:ext uri="{FF2B5EF4-FFF2-40B4-BE49-F238E27FC236}">
                  <a16:creationId xmlns:a16="http://schemas.microsoft.com/office/drawing/2014/main" id="{83C2B933-A746-42FB-BBFA-A76FCC81E9FD}"/>
                </a:ext>
              </a:extLst>
            </p:cNvPr>
            <p:cNvSpPr>
              <a:spLocks/>
            </p:cNvSpPr>
            <p:nvPr/>
          </p:nvSpPr>
          <p:spPr bwMode="auto">
            <a:xfrm>
              <a:off x="3267076" y="2214563"/>
              <a:ext cx="412750" cy="422275"/>
            </a:xfrm>
            <a:custGeom>
              <a:avLst/>
              <a:gdLst>
                <a:gd name="T0" fmla="*/ 84 w 125"/>
                <a:gd name="T1" fmla="*/ 113 h 128"/>
                <a:gd name="T2" fmla="*/ 53 w 125"/>
                <a:gd name="T3" fmla="*/ 118 h 128"/>
                <a:gd name="T4" fmla="*/ 0 w 125"/>
                <a:gd name="T5" fmla="*/ 81 h 128"/>
                <a:gd name="T6" fmla="*/ 23 w 125"/>
                <a:gd name="T7" fmla="*/ 64 h 128"/>
                <a:gd name="T8" fmla="*/ 54 w 125"/>
                <a:gd name="T9" fmla="*/ 12 h 128"/>
                <a:gd name="T10" fmla="*/ 68 w 125"/>
                <a:gd name="T11" fmla="*/ 6 h 128"/>
                <a:gd name="T12" fmla="*/ 117 w 125"/>
                <a:gd name="T13" fmla="*/ 37 h 128"/>
                <a:gd name="T14" fmla="*/ 125 w 125"/>
                <a:gd name="T15" fmla="*/ 51 h 128"/>
                <a:gd name="T16" fmla="*/ 120 w 125"/>
                <a:gd name="T17" fmla="*/ 57 h 128"/>
                <a:gd name="T18" fmla="*/ 107 w 125"/>
                <a:gd name="T19" fmla="*/ 49 h 128"/>
                <a:gd name="T20" fmla="*/ 74 w 125"/>
                <a:gd name="T21" fmla="*/ 28 h 128"/>
                <a:gd name="T22" fmla="*/ 56 w 125"/>
                <a:gd name="T23" fmla="*/ 49 h 128"/>
                <a:gd name="T24" fmla="*/ 100 w 125"/>
                <a:gd name="T25" fmla="*/ 72 h 128"/>
                <a:gd name="T26" fmla="*/ 90 w 125"/>
                <a:gd name="T27" fmla="*/ 86 h 128"/>
                <a:gd name="T28" fmla="*/ 76 w 125"/>
                <a:gd name="T29" fmla="*/ 84 h 128"/>
                <a:gd name="T30" fmla="*/ 64 w 125"/>
                <a:gd name="T31" fmla="*/ 72 h 128"/>
                <a:gd name="T32" fmla="*/ 40 w 125"/>
                <a:gd name="T33" fmla="*/ 74 h 128"/>
                <a:gd name="T34" fmla="*/ 45 w 125"/>
                <a:gd name="T35" fmla="*/ 99 h 128"/>
                <a:gd name="T36" fmla="*/ 84 w 125"/>
                <a:gd name="T37" fmla="*/ 11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5" h="128">
                  <a:moveTo>
                    <a:pt x="84" y="113"/>
                  </a:moveTo>
                  <a:cubicBezTo>
                    <a:pt x="80" y="123"/>
                    <a:pt x="68" y="128"/>
                    <a:pt x="53" y="118"/>
                  </a:cubicBezTo>
                  <a:cubicBezTo>
                    <a:pt x="37" y="108"/>
                    <a:pt x="21" y="96"/>
                    <a:pt x="0" y="81"/>
                  </a:cubicBezTo>
                  <a:cubicBezTo>
                    <a:pt x="8" y="75"/>
                    <a:pt x="18" y="71"/>
                    <a:pt x="23" y="64"/>
                  </a:cubicBezTo>
                  <a:cubicBezTo>
                    <a:pt x="35" y="48"/>
                    <a:pt x="44" y="30"/>
                    <a:pt x="54" y="12"/>
                  </a:cubicBezTo>
                  <a:cubicBezTo>
                    <a:pt x="57" y="6"/>
                    <a:pt x="60" y="0"/>
                    <a:pt x="68" y="6"/>
                  </a:cubicBezTo>
                  <a:cubicBezTo>
                    <a:pt x="84" y="16"/>
                    <a:pt x="101" y="26"/>
                    <a:pt x="117" y="37"/>
                  </a:cubicBezTo>
                  <a:cubicBezTo>
                    <a:pt x="121" y="39"/>
                    <a:pt x="123" y="46"/>
                    <a:pt x="125" y="51"/>
                  </a:cubicBezTo>
                  <a:cubicBezTo>
                    <a:pt x="125" y="52"/>
                    <a:pt x="121" y="57"/>
                    <a:pt x="120" y="57"/>
                  </a:cubicBezTo>
                  <a:cubicBezTo>
                    <a:pt x="116" y="55"/>
                    <a:pt x="111" y="52"/>
                    <a:pt x="107" y="49"/>
                  </a:cubicBezTo>
                  <a:cubicBezTo>
                    <a:pt x="96" y="42"/>
                    <a:pt x="85" y="35"/>
                    <a:pt x="74" y="28"/>
                  </a:cubicBezTo>
                  <a:cubicBezTo>
                    <a:pt x="68" y="35"/>
                    <a:pt x="63" y="41"/>
                    <a:pt x="56" y="49"/>
                  </a:cubicBezTo>
                  <a:cubicBezTo>
                    <a:pt x="71" y="57"/>
                    <a:pt x="84" y="64"/>
                    <a:pt x="100" y="72"/>
                  </a:cubicBezTo>
                  <a:cubicBezTo>
                    <a:pt x="98" y="75"/>
                    <a:pt x="96" y="82"/>
                    <a:pt x="90" y="86"/>
                  </a:cubicBezTo>
                  <a:cubicBezTo>
                    <a:pt x="88" y="88"/>
                    <a:pt x="80" y="87"/>
                    <a:pt x="76" y="84"/>
                  </a:cubicBezTo>
                  <a:cubicBezTo>
                    <a:pt x="71" y="82"/>
                    <a:pt x="68" y="76"/>
                    <a:pt x="64" y="72"/>
                  </a:cubicBezTo>
                  <a:cubicBezTo>
                    <a:pt x="55" y="65"/>
                    <a:pt x="48" y="63"/>
                    <a:pt x="40" y="74"/>
                  </a:cubicBezTo>
                  <a:cubicBezTo>
                    <a:pt x="33" y="85"/>
                    <a:pt x="32" y="94"/>
                    <a:pt x="45" y="99"/>
                  </a:cubicBezTo>
                  <a:cubicBezTo>
                    <a:pt x="58" y="104"/>
                    <a:pt x="71" y="108"/>
                    <a:pt x="84" y="1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3" name="Freeform 69">
              <a:extLst>
                <a:ext uri="{FF2B5EF4-FFF2-40B4-BE49-F238E27FC236}">
                  <a16:creationId xmlns:a16="http://schemas.microsoft.com/office/drawing/2014/main" id="{B834414A-DB12-465B-B1FA-8965FFBC10F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3176" y="3432175"/>
              <a:ext cx="407988" cy="303213"/>
            </a:xfrm>
            <a:custGeom>
              <a:avLst/>
              <a:gdLst>
                <a:gd name="T0" fmla="*/ 0 w 124"/>
                <a:gd name="T1" fmla="*/ 32 h 92"/>
                <a:gd name="T2" fmla="*/ 11 w 124"/>
                <a:gd name="T3" fmla="*/ 0 h 92"/>
                <a:gd name="T4" fmla="*/ 64 w 124"/>
                <a:gd name="T5" fmla="*/ 8 h 92"/>
                <a:gd name="T6" fmla="*/ 71 w 124"/>
                <a:gd name="T7" fmla="*/ 7 h 92"/>
                <a:gd name="T8" fmla="*/ 113 w 124"/>
                <a:gd name="T9" fmla="*/ 19 h 92"/>
                <a:gd name="T10" fmla="*/ 114 w 124"/>
                <a:gd name="T11" fmla="*/ 70 h 92"/>
                <a:gd name="T12" fmla="*/ 90 w 124"/>
                <a:gd name="T13" fmla="*/ 83 h 92"/>
                <a:gd name="T14" fmla="*/ 41 w 124"/>
                <a:gd name="T15" fmla="*/ 87 h 92"/>
                <a:gd name="T16" fmla="*/ 12 w 124"/>
                <a:gd name="T17" fmla="*/ 92 h 92"/>
                <a:gd name="T18" fmla="*/ 32 w 124"/>
                <a:gd name="T19" fmla="*/ 66 h 92"/>
                <a:gd name="T20" fmla="*/ 85 w 124"/>
                <a:gd name="T21" fmla="*/ 66 h 92"/>
                <a:gd name="T22" fmla="*/ 103 w 124"/>
                <a:gd name="T23" fmla="*/ 51 h 92"/>
                <a:gd name="T24" fmla="*/ 87 w 124"/>
                <a:gd name="T25" fmla="*/ 23 h 92"/>
                <a:gd name="T26" fmla="*/ 16 w 124"/>
                <a:gd name="T27" fmla="*/ 32 h 92"/>
                <a:gd name="T28" fmla="*/ 0 w 124"/>
                <a:gd name="T29" fmla="*/ 3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4" h="92">
                  <a:moveTo>
                    <a:pt x="0" y="32"/>
                  </a:moveTo>
                  <a:cubicBezTo>
                    <a:pt x="4" y="20"/>
                    <a:pt x="7" y="11"/>
                    <a:pt x="11" y="0"/>
                  </a:cubicBezTo>
                  <a:cubicBezTo>
                    <a:pt x="28" y="20"/>
                    <a:pt x="47" y="7"/>
                    <a:pt x="64" y="8"/>
                  </a:cubicBezTo>
                  <a:cubicBezTo>
                    <a:pt x="66" y="9"/>
                    <a:pt x="69" y="7"/>
                    <a:pt x="71" y="7"/>
                  </a:cubicBezTo>
                  <a:cubicBezTo>
                    <a:pt x="87" y="5"/>
                    <a:pt x="104" y="4"/>
                    <a:pt x="113" y="19"/>
                  </a:cubicBezTo>
                  <a:cubicBezTo>
                    <a:pt x="122" y="35"/>
                    <a:pt x="124" y="54"/>
                    <a:pt x="114" y="70"/>
                  </a:cubicBezTo>
                  <a:cubicBezTo>
                    <a:pt x="110" y="77"/>
                    <a:pt x="99" y="81"/>
                    <a:pt x="90" y="83"/>
                  </a:cubicBezTo>
                  <a:cubicBezTo>
                    <a:pt x="74" y="86"/>
                    <a:pt x="57" y="85"/>
                    <a:pt x="41" y="87"/>
                  </a:cubicBezTo>
                  <a:cubicBezTo>
                    <a:pt x="31" y="88"/>
                    <a:pt x="21" y="90"/>
                    <a:pt x="12" y="92"/>
                  </a:cubicBezTo>
                  <a:cubicBezTo>
                    <a:pt x="8" y="69"/>
                    <a:pt x="10" y="66"/>
                    <a:pt x="32" y="66"/>
                  </a:cubicBezTo>
                  <a:cubicBezTo>
                    <a:pt x="50" y="66"/>
                    <a:pt x="68" y="67"/>
                    <a:pt x="85" y="66"/>
                  </a:cubicBezTo>
                  <a:cubicBezTo>
                    <a:pt x="94" y="65"/>
                    <a:pt x="103" y="65"/>
                    <a:pt x="103" y="51"/>
                  </a:cubicBezTo>
                  <a:cubicBezTo>
                    <a:pt x="104" y="33"/>
                    <a:pt x="100" y="23"/>
                    <a:pt x="87" y="23"/>
                  </a:cubicBezTo>
                  <a:cubicBezTo>
                    <a:pt x="63" y="23"/>
                    <a:pt x="39" y="18"/>
                    <a:pt x="16" y="32"/>
                  </a:cubicBezTo>
                  <a:cubicBezTo>
                    <a:pt x="13" y="34"/>
                    <a:pt x="7" y="32"/>
                    <a:pt x="0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4" name="Freeform 70">
              <a:extLst>
                <a:ext uri="{FF2B5EF4-FFF2-40B4-BE49-F238E27FC236}">
                  <a16:creationId xmlns:a16="http://schemas.microsoft.com/office/drawing/2014/main" id="{A90EC90A-DDB5-4057-8BEB-C5AF63269196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8738" y="3792538"/>
              <a:ext cx="434975" cy="285750"/>
            </a:xfrm>
            <a:custGeom>
              <a:avLst/>
              <a:gdLst>
                <a:gd name="T0" fmla="*/ 119 w 132"/>
                <a:gd name="T1" fmla="*/ 22 h 87"/>
                <a:gd name="T2" fmla="*/ 131 w 132"/>
                <a:gd name="T3" fmla="*/ 48 h 87"/>
                <a:gd name="T4" fmla="*/ 125 w 132"/>
                <a:gd name="T5" fmla="*/ 58 h 87"/>
                <a:gd name="T6" fmla="*/ 74 w 132"/>
                <a:gd name="T7" fmla="*/ 69 h 87"/>
                <a:gd name="T8" fmla="*/ 33 w 132"/>
                <a:gd name="T9" fmla="*/ 87 h 87"/>
                <a:gd name="T10" fmla="*/ 18 w 132"/>
                <a:gd name="T11" fmla="*/ 63 h 87"/>
                <a:gd name="T12" fmla="*/ 6 w 132"/>
                <a:gd name="T13" fmla="*/ 30 h 87"/>
                <a:gd name="T14" fmla="*/ 19 w 132"/>
                <a:gd name="T15" fmla="*/ 9 h 87"/>
                <a:gd name="T16" fmla="*/ 28 w 132"/>
                <a:gd name="T17" fmla="*/ 49 h 87"/>
                <a:gd name="T18" fmla="*/ 45 w 132"/>
                <a:gd name="T19" fmla="*/ 57 h 87"/>
                <a:gd name="T20" fmla="*/ 59 w 132"/>
                <a:gd name="T21" fmla="*/ 41 h 87"/>
                <a:gd name="T22" fmla="*/ 47 w 132"/>
                <a:gd name="T23" fmla="*/ 18 h 87"/>
                <a:gd name="T24" fmla="*/ 42 w 132"/>
                <a:gd name="T25" fmla="*/ 10 h 87"/>
                <a:gd name="T26" fmla="*/ 52 w 132"/>
                <a:gd name="T27" fmla="*/ 2 h 87"/>
                <a:gd name="T28" fmla="*/ 62 w 132"/>
                <a:gd name="T29" fmla="*/ 0 h 87"/>
                <a:gd name="T30" fmla="*/ 83 w 132"/>
                <a:gd name="T31" fmla="*/ 42 h 87"/>
                <a:gd name="T32" fmla="*/ 119 w 132"/>
                <a:gd name="T33" fmla="*/ 22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2" h="87">
                  <a:moveTo>
                    <a:pt x="119" y="22"/>
                  </a:moveTo>
                  <a:cubicBezTo>
                    <a:pt x="124" y="32"/>
                    <a:pt x="129" y="39"/>
                    <a:pt x="131" y="48"/>
                  </a:cubicBezTo>
                  <a:cubicBezTo>
                    <a:pt x="132" y="50"/>
                    <a:pt x="126" y="58"/>
                    <a:pt x="125" y="58"/>
                  </a:cubicBezTo>
                  <a:cubicBezTo>
                    <a:pt x="106" y="52"/>
                    <a:pt x="90" y="64"/>
                    <a:pt x="74" y="69"/>
                  </a:cubicBezTo>
                  <a:cubicBezTo>
                    <a:pt x="61" y="73"/>
                    <a:pt x="48" y="80"/>
                    <a:pt x="33" y="87"/>
                  </a:cubicBezTo>
                  <a:cubicBezTo>
                    <a:pt x="29" y="81"/>
                    <a:pt x="22" y="72"/>
                    <a:pt x="18" y="63"/>
                  </a:cubicBezTo>
                  <a:cubicBezTo>
                    <a:pt x="13" y="52"/>
                    <a:pt x="10" y="41"/>
                    <a:pt x="6" y="30"/>
                  </a:cubicBezTo>
                  <a:cubicBezTo>
                    <a:pt x="0" y="15"/>
                    <a:pt x="5" y="8"/>
                    <a:pt x="19" y="9"/>
                  </a:cubicBezTo>
                  <a:cubicBezTo>
                    <a:pt x="22" y="23"/>
                    <a:pt x="25" y="36"/>
                    <a:pt x="28" y="49"/>
                  </a:cubicBezTo>
                  <a:cubicBezTo>
                    <a:pt x="31" y="59"/>
                    <a:pt x="35" y="60"/>
                    <a:pt x="45" y="57"/>
                  </a:cubicBezTo>
                  <a:cubicBezTo>
                    <a:pt x="54" y="54"/>
                    <a:pt x="62" y="51"/>
                    <a:pt x="59" y="41"/>
                  </a:cubicBezTo>
                  <a:cubicBezTo>
                    <a:pt x="56" y="33"/>
                    <a:pt x="51" y="26"/>
                    <a:pt x="47" y="18"/>
                  </a:cubicBezTo>
                  <a:cubicBezTo>
                    <a:pt x="45" y="15"/>
                    <a:pt x="41" y="11"/>
                    <a:pt x="42" y="10"/>
                  </a:cubicBezTo>
                  <a:cubicBezTo>
                    <a:pt x="44" y="6"/>
                    <a:pt x="48" y="4"/>
                    <a:pt x="52" y="2"/>
                  </a:cubicBezTo>
                  <a:cubicBezTo>
                    <a:pt x="56" y="1"/>
                    <a:pt x="62" y="1"/>
                    <a:pt x="62" y="0"/>
                  </a:cubicBezTo>
                  <a:cubicBezTo>
                    <a:pt x="69" y="15"/>
                    <a:pt x="74" y="30"/>
                    <a:pt x="83" y="42"/>
                  </a:cubicBezTo>
                  <a:cubicBezTo>
                    <a:pt x="87" y="48"/>
                    <a:pt x="112" y="34"/>
                    <a:pt x="119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5" name="Freeform 71">
              <a:extLst>
                <a:ext uri="{FF2B5EF4-FFF2-40B4-BE49-F238E27FC236}">
                  <a16:creationId xmlns:a16="http://schemas.microsoft.com/office/drawing/2014/main" id="{E7582C38-381E-4C0E-AB43-A7541560074A}"/>
                </a:ext>
              </a:extLst>
            </p:cNvPr>
            <p:cNvSpPr>
              <a:spLocks/>
            </p:cNvSpPr>
            <p:nvPr/>
          </p:nvSpPr>
          <p:spPr bwMode="auto">
            <a:xfrm>
              <a:off x="3821113" y="3821113"/>
              <a:ext cx="422275" cy="303213"/>
            </a:xfrm>
            <a:custGeom>
              <a:avLst/>
              <a:gdLst>
                <a:gd name="T0" fmla="*/ 123 w 128"/>
                <a:gd name="T1" fmla="*/ 2 h 92"/>
                <a:gd name="T2" fmla="*/ 98 w 128"/>
                <a:gd name="T3" fmla="*/ 35 h 92"/>
                <a:gd name="T4" fmla="*/ 69 w 128"/>
                <a:gd name="T5" fmla="*/ 36 h 92"/>
                <a:gd name="T6" fmla="*/ 67 w 128"/>
                <a:gd name="T7" fmla="*/ 43 h 92"/>
                <a:gd name="T8" fmla="*/ 100 w 128"/>
                <a:gd name="T9" fmla="*/ 69 h 92"/>
                <a:gd name="T10" fmla="*/ 104 w 128"/>
                <a:gd name="T11" fmla="*/ 66 h 92"/>
                <a:gd name="T12" fmla="*/ 103 w 128"/>
                <a:gd name="T13" fmla="*/ 82 h 92"/>
                <a:gd name="T14" fmla="*/ 96 w 128"/>
                <a:gd name="T15" fmla="*/ 92 h 92"/>
                <a:gd name="T16" fmla="*/ 86 w 128"/>
                <a:gd name="T17" fmla="*/ 88 h 92"/>
                <a:gd name="T18" fmla="*/ 50 w 128"/>
                <a:gd name="T19" fmla="*/ 50 h 92"/>
                <a:gd name="T20" fmla="*/ 0 w 128"/>
                <a:gd name="T21" fmla="*/ 42 h 92"/>
                <a:gd name="T22" fmla="*/ 11 w 128"/>
                <a:gd name="T23" fmla="*/ 3 h 92"/>
                <a:gd name="T24" fmla="*/ 22 w 128"/>
                <a:gd name="T25" fmla="*/ 1 h 92"/>
                <a:gd name="T26" fmla="*/ 65 w 128"/>
                <a:gd name="T27" fmla="*/ 19 h 92"/>
                <a:gd name="T28" fmla="*/ 123 w 128"/>
                <a:gd name="T29" fmla="*/ 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8" h="92">
                  <a:moveTo>
                    <a:pt x="123" y="2"/>
                  </a:moveTo>
                  <a:cubicBezTo>
                    <a:pt x="128" y="19"/>
                    <a:pt x="117" y="34"/>
                    <a:pt x="98" y="35"/>
                  </a:cubicBezTo>
                  <a:cubicBezTo>
                    <a:pt x="88" y="35"/>
                    <a:pt x="79" y="36"/>
                    <a:pt x="69" y="36"/>
                  </a:cubicBezTo>
                  <a:cubicBezTo>
                    <a:pt x="69" y="38"/>
                    <a:pt x="68" y="41"/>
                    <a:pt x="67" y="43"/>
                  </a:cubicBezTo>
                  <a:cubicBezTo>
                    <a:pt x="78" y="52"/>
                    <a:pt x="89" y="60"/>
                    <a:pt x="100" y="69"/>
                  </a:cubicBezTo>
                  <a:cubicBezTo>
                    <a:pt x="101" y="68"/>
                    <a:pt x="102" y="67"/>
                    <a:pt x="104" y="66"/>
                  </a:cubicBezTo>
                  <a:cubicBezTo>
                    <a:pt x="104" y="72"/>
                    <a:pt x="104" y="77"/>
                    <a:pt x="103" y="82"/>
                  </a:cubicBezTo>
                  <a:cubicBezTo>
                    <a:pt x="102" y="86"/>
                    <a:pt x="99" y="90"/>
                    <a:pt x="96" y="92"/>
                  </a:cubicBezTo>
                  <a:cubicBezTo>
                    <a:pt x="94" y="92"/>
                    <a:pt x="89" y="90"/>
                    <a:pt x="86" y="88"/>
                  </a:cubicBezTo>
                  <a:cubicBezTo>
                    <a:pt x="74" y="75"/>
                    <a:pt x="62" y="63"/>
                    <a:pt x="50" y="50"/>
                  </a:cubicBezTo>
                  <a:cubicBezTo>
                    <a:pt x="37" y="36"/>
                    <a:pt x="21" y="35"/>
                    <a:pt x="0" y="42"/>
                  </a:cubicBezTo>
                  <a:cubicBezTo>
                    <a:pt x="4" y="27"/>
                    <a:pt x="7" y="15"/>
                    <a:pt x="11" y="3"/>
                  </a:cubicBezTo>
                  <a:cubicBezTo>
                    <a:pt x="11" y="1"/>
                    <a:pt x="21" y="0"/>
                    <a:pt x="22" y="1"/>
                  </a:cubicBezTo>
                  <a:cubicBezTo>
                    <a:pt x="36" y="21"/>
                    <a:pt x="44" y="24"/>
                    <a:pt x="65" y="19"/>
                  </a:cubicBezTo>
                  <a:cubicBezTo>
                    <a:pt x="84" y="14"/>
                    <a:pt x="103" y="8"/>
                    <a:pt x="12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6" name="Freeform 72">
              <a:extLst>
                <a:ext uri="{FF2B5EF4-FFF2-40B4-BE49-F238E27FC236}">
                  <a16:creationId xmlns:a16="http://schemas.microsoft.com/office/drawing/2014/main" id="{D0DD4D10-1656-40C1-B205-895F2F9E661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60576" y="2116138"/>
              <a:ext cx="352425" cy="379413"/>
            </a:xfrm>
            <a:custGeom>
              <a:avLst/>
              <a:gdLst>
                <a:gd name="T0" fmla="*/ 76 w 107"/>
                <a:gd name="T1" fmla="*/ 0 h 115"/>
                <a:gd name="T2" fmla="*/ 94 w 107"/>
                <a:gd name="T3" fmla="*/ 50 h 115"/>
                <a:gd name="T4" fmla="*/ 97 w 107"/>
                <a:gd name="T5" fmla="*/ 58 h 115"/>
                <a:gd name="T6" fmla="*/ 71 w 107"/>
                <a:gd name="T7" fmla="*/ 109 h 115"/>
                <a:gd name="T8" fmla="*/ 24 w 107"/>
                <a:gd name="T9" fmla="*/ 85 h 115"/>
                <a:gd name="T10" fmla="*/ 2 w 107"/>
                <a:gd name="T11" fmla="*/ 39 h 115"/>
                <a:gd name="T12" fmla="*/ 1 w 107"/>
                <a:gd name="T13" fmla="*/ 30 h 115"/>
                <a:gd name="T14" fmla="*/ 30 w 107"/>
                <a:gd name="T15" fmla="*/ 18 h 115"/>
                <a:gd name="T16" fmla="*/ 49 w 107"/>
                <a:gd name="T17" fmla="*/ 86 h 115"/>
                <a:gd name="T18" fmla="*/ 84 w 107"/>
                <a:gd name="T19" fmla="*/ 94 h 115"/>
                <a:gd name="T20" fmla="*/ 87 w 107"/>
                <a:gd name="T21" fmla="*/ 80 h 115"/>
                <a:gd name="T22" fmla="*/ 62 w 107"/>
                <a:gd name="T23" fmla="*/ 18 h 115"/>
                <a:gd name="T24" fmla="*/ 72 w 107"/>
                <a:gd name="T25" fmla="*/ 0 h 115"/>
                <a:gd name="T26" fmla="*/ 76 w 107"/>
                <a:gd name="T27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7" h="115">
                  <a:moveTo>
                    <a:pt x="76" y="0"/>
                  </a:moveTo>
                  <a:cubicBezTo>
                    <a:pt x="82" y="18"/>
                    <a:pt x="88" y="34"/>
                    <a:pt x="94" y="50"/>
                  </a:cubicBezTo>
                  <a:cubicBezTo>
                    <a:pt x="95" y="53"/>
                    <a:pt x="96" y="56"/>
                    <a:pt x="97" y="58"/>
                  </a:cubicBezTo>
                  <a:cubicBezTo>
                    <a:pt x="107" y="98"/>
                    <a:pt x="102" y="101"/>
                    <a:pt x="71" y="109"/>
                  </a:cubicBezTo>
                  <a:cubicBezTo>
                    <a:pt x="45" y="115"/>
                    <a:pt x="34" y="109"/>
                    <a:pt x="24" y="85"/>
                  </a:cubicBezTo>
                  <a:cubicBezTo>
                    <a:pt x="17" y="69"/>
                    <a:pt x="9" y="54"/>
                    <a:pt x="2" y="39"/>
                  </a:cubicBezTo>
                  <a:cubicBezTo>
                    <a:pt x="0" y="36"/>
                    <a:pt x="0" y="30"/>
                    <a:pt x="1" y="30"/>
                  </a:cubicBezTo>
                  <a:cubicBezTo>
                    <a:pt x="10" y="25"/>
                    <a:pt x="20" y="21"/>
                    <a:pt x="30" y="18"/>
                  </a:cubicBezTo>
                  <a:cubicBezTo>
                    <a:pt x="24" y="46"/>
                    <a:pt x="41" y="65"/>
                    <a:pt x="49" y="86"/>
                  </a:cubicBezTo>
                  <a:cubicBezTo>
                    <a:pt x="54" y="100"/>
                    <a:pt x="72" y="103"/>
                    <a:pt x="84" y="94"/>
                  </a:cubicBezTo>
                  <a:cubicBezTo>
                    <a:pt x="87" y="91"/>
                    <a:pt x="89" y="84"/>
                    <a:pt x="87" y="80"/>
                  </a:cubicBezTo>
                  <a:cubicBezTo>
                    <a:pt x="80" y="59"/>
                    <a:pt x="71" y="38"/>
                    <a:pt x="62" y="18"/>
                  </a:cubicBezTo>
                  <a:cubicBezTo>
                    <a:pt x="55" y="3"/>
                    <a:pt x="56" y="1"/>
                    <a:pt x="72" y="0"/>
                  </a:cubicBezTo>
                  <a:cubicBezTo>
                    <a:pt x="74" y="0"/>
                    <a:pt x="76" y="0"/>
                    <a:pt x="7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7" name="Freeform 73">
              <a:extLst>
                <a:ext uri="{FF2B5EF4-FFF2-40B4-BE49-F238E27FC236}">
                  <a16:creationId xmlns:a16="http://schemas.microsoft.com/office/drawing/2014/main" id="{F8D0021A-1942-4312-A0FB-32A40404ADC3}"/>
                </a:ext>
              </a:extLst>
            </p:cNvPr>
            <p:cNvSpPr>
              <a:spLocks/>
            </p:cNvSpPr>
            <p:nvPr/>
          </p:nvSpPr>
          <p:spPr bwMode="auto">
            <a:xfrm>
              <a:off x="3876676" y="3416300"/>
              <a:ext cx="385763" cy="319088"/>
            </a:xfrm>
            <a:custGeom>
              <a:avLst/>
              <a:gdLst>
                <a:gd name="T0" fmla="*/ 8 w 117"/>
                <a:gd name="T1" fmla="*/ 72 h 97"/>
                <a:gd name="T2" fmla="*/ 14 w 117"/>
                <a:gd name="T3" fmla="*/ 25 h 97"/>
                <a:gd name="T4" fmla="*/ 93 w 117"/>
                <a:gd name="T5" fmla="*/ 40 h 97"/>
                <a:gd name="T6" fmla="*/ 101 w 117"/>
                <a:gd name="T7" fmla="*/ 24 h 97"/>
                <a:gd name="T8" fmla="*/ 94 w 117"/>
                <a:gd name="T9" fmla="*/ 9 h 97"/>
                <a:gd name="T10" fmla="*/ 116 w 117"/>
                <a:gd name="T11" fmla="*/ 0 h 97"/>
                <a:gd name="T12" fmla="*/ 116 w 117"/>
                <a:gd name="T13" fmla="*/ 83 h 97"/>
                <a:gd name="T14" fmla="*/ 93 w 117"/>
                <a:gd name="T15" fmla="*/ 93 h 97"/>
                <a:gd name="T16" fmla="*/ 96 w 117"/>
                <a:gd name="T17" fmla="*/ 82 h 97"/>
                <a:gd name="T18" fmla="*/ 84 w 117"/>
                <a:gd name="T19" fmla="*/ 63 h 97"/>
                <a:gd name="T20" fmla="*/ 62 w 117"/>
                <a:gd name="T21" fmla="*/ 61 h 97"/>
                <a:gd name="T22" fmla="*/ 8 w 117"/>
                <a:gd name="T23" fmla="*/ 72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7" h="97">
                  <a:moveTo>
                    <a:pt x="8" y="72"/>
                  </a:moveTo>
                  <a:cubicBezTo>
                    <a:pt x="0" y="51"/>
                    <a:pt x="2" y="40"/>
                    <a:pt x="14" y="25"/>
                  </a:cubicBezTo>
                  <a:cubicBezTo>
                    <a:pt x="38" y="42"/>
                    <a:pt x="66" y="37"/>
                    <a:pt x="93" y="40"/>
                  </a:cubicBezTo>
                  <a:cubicBezTo>
                    <a:pt x="102" y="42"/>
                    <a:pt x="106" y="32"/>
                    <a:pt x="101" y="24"/>
                  </a:cubicBezTo>
                  <a:cubicBezTo>
                    <a:pt x="99" y="19"/>
                    <a:pt x="97" y="14"/>
                    <a:pt x="94" y="9"/>
                  </a:cubicBezTo>
                  <a:cubicBezTo>
                    <a:pt x="101" y="6"/>
                    <a:pt x="108" y="3"/>
                    <a:pt x="116" y="0"/>
                  </a:cubicBezTo>
                  <a:cubicBezTo>
                    <a:pt x="116" y="30"/>
                    <a:pt x="117" y="57"/>
                    <a:pt x="116" y="83"/>
                  </a:cubicBezTo>
                  <a:cubicBezTo>
                    <a:pt x="115" y="97"/>
                    <a:pt x="102" y="89"/>
                    <a:pt x="93" y="93"/>
                  </a:cubicBezTo>
                  <a:cubicBezTo>
                    <a:pt x="95" y="88"/>
                    <a:pt x="95" y="85"/>
                    <a:pt x="96" y="82"/>
                  </a:cubicBezTo>
                  <a:cubicBezTo>
                    <a:pt x="104" y="64"/>
                    <a:pt x="103" y="63"/>
                    <a:pt x="84" y="63"/>
                  </a:cubicBezTo>
                  <a:cubicBezTo>
                    <a:pt x="77" y="63"/>
                    <a:pt x="69" y="63"/>
                    <a:pt x="62" y="61"/>
                  </a:cubicBezTo>
                  <a:cubicBezTo>
                    <a:pt x="43" y="56"/>
                    <a:pt x="25" y="57"/>
                    <a:pt x="8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8" name="Freeform 74">
              <a:extLst>
                <a:ext uri="{FF2B5EF4-FFF2-40B4-BE49-F238E27FC236}">
                  <a16:creationId xmlns:a16="http://schemas.microsoft.com/office/drawing/2014/main" id="{53E2F649-6725-43D2-9DC0-EFA2C0375BC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50976" y="2773363"/>
              <a:ext cx="371475" cy="315913"/>
            </a:xfrm>
            <a:custGeom>
              <a:avLst/>
              <a:gdLst>
                <a:gd name="T0" fmla="*/ 113 w 113"/>
                <a:gd name="T1" fmla="*/ 18 h 96"/>
                <a:gd name="T2" fmla="*/ 96 w 113"/>
                <a:gd name="T3" fmla="*/ 32 h 96"/>
                <a:gd name="T4" fmla="*/ 70 w 113"/>
                <a:gd name="T5" fmla="*/ 31 h 96"/>
                <a:gd name="T6" fmla="*/ 62 w 113"/>
                <a:gd name="T7" fmla="*/ 52 h 96"/>
                <a:gd name="T8" fmla="*/ 86 w 113"/>
                <a:gd name="T9" fmla="*/ 75 h 96"/>
                <a:gd name="T10" fmla="*/ 71 w 113"/>
                <a:gd name="T11" fmla="*/ 94 h 96"/>
                <a:gd name="T12" fmla="*/ 59 w 113"/>
                <a:gd name="T13" fmla="*/ 91 h 96"/>
                <a:gd name="T14" fmla="*/ 2 w 113"/>
                <a:gd name="T15" fmla="*/ 16 h 96"/>
                <a:gd name="T16" fmla="*/ 1 w 113"/>
                <a:gd name="T17" fmla="*/ 4 h 96"/>
                <a:gd name="T18" fmla="*/ 12 w 113"/>
                <a:gd name="T19" fmla="*/ 1 h 96"/>
                <a:gd name="T20" fmla="*/ 113 w 113"/>
                <a:gd name="T21" fmla="*/ 18 h 96"/>
                <a:gd name="T22" fmla="*/ 22 w 113"/>
                <a:gd name="T23" fmla="*/ 15 h 96"/>
                <a:gd name="T24" fmla="*/ 45 w 113"/>
                <a:gd name="T25" fmla="*/ 43 h 96"/>
                <a:gd name="T26" fmla="*/ 55 w 113"/>
                <a:gd name="T27" fmla="*/ 23 h 96"/>
                <a:gd name="T28" fmla="*/ 22 w 113"/>
                <a:gd name="T29" fmla="*/ 15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3" h="96">
                  <a:moveTo>
                    <a:pt x="113" y="18"/>
                  </a:moveTo>
                  <a:cubicBezTo>
                    <a:pt x="113" y="34"/>
                    <a:pt x="108" y="38"/>
                    <a:pt x="96" y="32"/>
                  </a:cubicBezTo>
                  <a:cubicBezTo>
                    <a:pt x="87" y="28"/>
                    <a:pt x="78" y="21"/>
                    <a:pt x="70" y="31"/>
                  </a:cubicBezTo>
                  <a:cubicBezTo>
                    <a:pt x="65" y="37"/>
                    <a:pt x="60" y="47"/>
                    <a:pt x="62" y="52"/>
                  </a:cubicBezTo>
                  <a:cubicBezTo>
                    <a:pt x="66" y="60"/>
                    <a:pt x="76" y="66"/>
                    <a:pt x="86" y="75"/>
                  </a:cubicBezTo>
                  <a:cubicBezTo>
                    <a:pt x="83" y="79"/>
                    <a:pt x="78" y="87"/>
                    <a:pt x="71" y="94"/>
                  </a:cubicBezTo>
                  <a:cubicBezTo>
                    <a:pt x="69" y="96"/>
                    <a:pt x="61" y="93"/>
                    <a:pt x="59" y="91"/>
                  </a:cubicBezTo>
                  <a:cubicBezTo>
                    <a:pt x="40" y="66"/>
                    <a:pt x="21" y="41"/>
                    <a:pt x="2" y="16"/>
                  </a:cubicBezTo>
                  <a:cubicBezTo>
                    <a:pt x="0" y="13"/>
                    <a:pt x="0" y="7"/>
                    <a:pt x="1" y="4"/>
                  </a:cubicBezTo>
                  <a:cubicBezTo>
                    <a:pt x="3" y="2"/>
                    <a:pt x="9" y="0"/>
                    <a:pt x="12" y="1"/>
                  </a:cubicBezTo>
                  <a:cubicBezTo>
                    <a:pt x="46" y="6"/>
                    <a:pt x="79" y="12"/>
                    <a:pt x="113" y="18"/>
                  </a:cubicBezTo>
                  <a:close/>
                  <a:moveTo>
                    <a:pt x="22" y="15"/>
                  </a:moveTo>
                  <a:cubicBezTo>
                    <a:pt x="31" y="26"/>
                    <a:pt x="37" y="34"/>
                    <a:pt x="45" y="43"/>
                  </a:cubicBezTo>
                  <a:cubicBezTo>
                    <a:pt x="48" y="35"/>
                    <a:pt x="51" y="29"/>
                    <a:pt x="55" y="23"/>
                  </a:cubicBezTo>
                  <a:cubicBezTo>
                    <a:pt x="44" y="20"/>
                    <a:pt x="35" y="18"/>
                    <a:pt x="22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9" name="Freeform 75">
              <a:extLst>
                <a:ext uri="{FF2B5EF4-FFF2-40B4-BE49-F238E27FC236}">
                  <a16:creationId xmlns:a16="http://schemas.microsoft.com/office/drawing/2014/main" id="{C7EC3662-0236-4704-B34D-E7576E60FDC3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7626" y="3132138"/>
              <a:ext cx="422275" cy="257175"/>
            </a:xfrm>
            <a:custGeom>
              <a:avLst/>
              <a:gdLst>
                <a:gd name="T0" fmla="*/ 23 w 128"/>
                <a:gd name="T1" fmla="*/ 30 h 78"/>
                <a:gd name="T2" fmla="*/ 82 w 128"/>
                <a:gd name="T3" fmla="*/ 22 h 78"/>
                <a:gd name="T4" fmla="*/ 108 w 128"/>
                <a:gd name="T5" fmla="*/ 0 h 78"/>
                <a:gd name="T6" fmla="*/ 119 w 128"/>
                <a:gd name="T7" fmla="*/ 13 h 78"/>
                <a:gd name="T8" fmla="*/ 126 w 128"/>
                <a:gd name="T9" fmla="*/ 39 h 78"/>
                <a:gd name="T10" fmla="*/ 113 w 128"/>
                <a:gd name="T11" fmla="*/ 52 h 78"/>
                <a:gd name="T12" fmla="*/ 46 w 128"/>
                <a:gd name="T13" fmla="*/ 54 h 78"/>
                <a:gd name="T14" fmla="*/ 21 w 128"/>
                <a:gd name="T15" fmla="*/ 70 h 78"/>
                <a:gd name="T16" fmla="*/ 7 w 128"/>
                <a:gd name="T17" fmla="*/ 69 h 78"/>
                <a:gd name="T18" fmla="*/ 1 w 128"/>
                <a:gd name="T19" fmla="*/ 26 h 78"/>
                <a:gd name="T20" fmla="*/ 8 w 128"/>
                <a:gd name="T21" fmla="*/ 16 h 78"/>
                <a:gd name="T22" fmla="*/ 23 w 128"/>
                <a:gd name="T23" fmla="*/ 3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8" h="78">
                  <a:moveTo>
                    <a:pt x="23" y="30"/>
                  </a:moveTo>
                  <a:cubicBezTo>
                    <a:pt x="41" y="28"/>
                    <a:pt x="62" y="25"/>
                    <a:pt x="82" y="22"/>
                  </a:cubicBezTo>
                  <a:cubicBezTo>
                    <a:pt x="95" y="21"/>
                    <a:pt x="105" y="18"/>
                    <a:pt x="108" y="0"/>
                  </a:cubicBezTo>
                  <a:cubicBezTo>
                    <a:pt x="113" y="6"/>
                    <a:pt x="118" y="9"/>
                    <a:pt x="119" y="13"/>
                  </a:cubicBezTo>
                  <a:cubicBezTo>
                    <a:pt x="122" y="21"/>
                    <a:pt x="124" y="30"/>
                    <a:pt x="126" y="39"/>
                  </a:cubicBezTo>
                  <a:cubicBezTo>
                    <a:pt x="128" y="49"/>
                    <a:pt x="122" y="56"/>
                    <a:pt x="113" y="52"/>
                  </a:cubicBezTo>
                  <a:cubicBezTo>
                    <a:pt x="90" y="40"/>
                    <a:pt x="68" y="51"/>
                    <a:pt x="46" y="54"/>
                  </a:cubicBezTo>
                  <a:cubicBezTo>
                    <a:pt x="35" y="55"/>
                    <a:pt x="25" y="57"/>
                    <a:pt x="21" y="70"/>
                  </a:cubicBezTo>
                  <a:cubicBezTo>
                    <a:pt x="19" y="77"/>
                    <a:pt x="9" y="78"/>
                    <a:pt x="7" y="69"/>
                  </a:cubicBezTo>
                  <a:cubicBezTo>
                    <a:pt x="3" y="55"/>
                    <a:pt x="2" y="41"/>
                    <a:pt x="1" y="26"/>
                  </a:cubicBezTo>
                  <a:cubicBezTo>
                    <a:pt x="0" y="23"/>
                    <a:pt x="5" y="20"/>
                    <a:pt x="8" y="16"/>
                  </a:cubicBezTo>
                  <a:cubicBezTo>
                    <a:pt x="12" y="20"/>
                    <a:pt x="17" y="24"/>
                    <a:pt x="23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0" name="Freeform 76">
              <a:extLst>
                <a:ext uri="{FF2B5EF4-FFF2-40B4-BE49-F238E27FC236}">
                  <a16:creationId xmlns:a16="http://schemas.microsoft.com/office/drawing/2014/main" id="{A709C433-54D8-4911-B136-3C0CC3B3A595}"/>
                </a:ext>
              </a:extLst>
            </p:cNvPr>
            <p:cNvSpPr>
              <a:spLocks/>
            </p:cNvSpPr>
            <p:nvPr/>
          </p:nvSpPr>
          <p:spPr bwMode="auto">
            <a:xfrm>
              <a:off x="1839913" y="4432300"/>
              <a:ext cx="285750" cy="331788"/>
            </a:xfrm>
            <a:custGeom>
              <a:avLst/>
              <a:gdLst>
                <a:gd name="T0" fmla="*/ 19 w 87"/>
                <a:gd name="T1" fmla="*/ 100 h 101"/>
                <a:gd name="T2" fmla="*/ 6 w 87"/>
                <a:gd name="T3" fmla="*/ 81 h 101"/>
                <a:gd name="T4" fmla="*/ 31 w 87"/>
                <a:gd name="T5" fmla="*/ 46 h 101"/>
                <a:gd name="T6" fmla="*/ 29 w 87"/>
                <a:gd name="T7" fmla="*/ 18 h 101"/>
                <a:gd name="T8" fmla="*/ 28 w 87"/>
                <a:gd name="T9" fmla="*/ 6 h 101"/>
                <a:gd name="T10" fmla="*/ 42 w 87"/>
                <a:gd name="T11" fmla="*/ 1 h 101"/>
                <a:gd name="T12" fmla="*/ 64 w 87"/>
                <a:gd name="T13" fmla="*/ 1 h 101"/>
                <a:gd name="T14" fmla="*/ 87 w 87"/>
                <a:gd name="T15" fmla="*/ 3 h 101"/>
                <a:gd name="T16" fmla="*/ 82 w 87"/>
                <a:gd name="T17" fmla="*/ 22 h 101"/>
                <a:gd name="T18" fmla="*/ 32 w 87"/>
                <a:gd name="T19" fmla="*/ 92 h 101"/>
                <a:gd name="T20" fmla="*/ 19 w 87"/>
                <a:gd name="T21" fmla="*/ 10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7" h="101">
                  <a:moveTo>
                    <a:pt x="19" y="100"/>
                  </a:moveTo>
                  <a:cubicBezTo>
                    <a:pt x="6" y="101"/>
                    <a:pt x="0" y="90"/>
                    <a:pt x="6" y="81"/>
                  </a:cubicBezTo>
                  <a:cubicBezTo>
                    <a:pt x="13" y="69"/>
                    <a:pt x="22" y="57"/>
                    <a:pt x="31" y="46"/>
                  </a:cubicBezTo>
                  <a:cubicBezTo>
                    <a:pt x="39" y="36"/>
                    <a:pt x="44" y="27"/>
                    <a:pt x="29" y="18"/>
                  </a:cubicBezTo>
                  <a:cubicBezTo>
                    <a:pt x="27" y="17"/>
                    <a:pt x="26" y="8"/>
                    <a:pt x="28" y="6"/>
                  </a:cubicBezTo>
                  <a:cubicBezTo>
                    <a:pt x="31" y="3"/>
                    <a:pt x="37" y="1"/>
                    <a:pt x="42" y="1"/>
                  </a:cubicBezTo>
                  <a:cubicBezTo>
                    <a:pt x="49" y="0"/>
                    <a:pt x="56" y="0"/>
                    <a:pt x="64" y="1"/>
                  </a:cubicBezTo>
                  <a:cubicBezTo>
                    <a:pt x="72" y="1"/>
                    <a:pt x="79" y="2"/>
                    <a:pt x="87" y="3"/>
                  </a:cubicBezTo>
                  <a:cubicBezTo>
                    <a:pt x="86" y="9"/>
                    <a:pt x="86" y="17"/>
                    <a:pt x="82" y="22"/>
                  </a:cubicBezTo>
                  <a:cubicBezTo>
                    <a:pt x="66" y="46"/>
                    <a:pt x="49" y="69"/>
                    <a:pt x="32" y="92"/>
                  </a:cubicBezTo>
                  <a:cubicBezTo>
                    <a:pt x="28" y="97"/>
                    <a:pt x="21" y="99"/>
                    <a:pt x="19" y="1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1" name="Freeform 77">
              <a:extLst>
                <a:ext uri="{FF2B5EF4-FFF2-40B4-BE49-F238E27FC236}">
                  <a16:creationId xmlns:a16="http://schemas.microsoft.com/office/drawing/2014/main" id="{F7B7899A-2243-48D4-BD6F-4435ADD52EB7}"/>
                </a:ext>
              </a:extLst>
            </p:cNvPr>
            <p:cNvSpPr>
              <a:spLocks/>
            </p:cNvSpPr>
            <p:nvPr/>
          </p:nvSpPr>
          <p:spPr bwMode="auto">
            <a:xfrm>
              <a:off x="3076576" y="2082800"/>
              <a:ext cx="300038" cy="366713"/>
            </a:xfrm>
            <a:custGeom>
              <a:avLst/>
              <a:gdLst>
                <a:gd name="T0" fmla="*/ 91 w 91"/>
                <a:gd name="T1" fmla="*/ 27 h 111"/>
                <a:gd name="T2" fmla="*/ 40 w 91"/>
                <a:gd name="T3" fmla="*/ 89 h 111"/>
                <a:gd name="T4" fmla="*/ 16 w 91"/>
                <a:gd name="T5" fmla="*/ 104 h 111"/>
                <a:gd name="T6" fmla="*/ 6 w 91"/>
                <a:gd name="T7" fmla="*/ 78 h 111"/>
                <a:gd name="T8" fmla="*/ 0 w 91"/>
                <a:gd name="T9" fmla="*/ 15 h 111"/>
                <a:gd name="T10" fmla="*/ 4 w 91"/>
                <a:gd name="T11" fmla="*/ 0 h 111"/>
                <a:gd name="T12" fmla="*/ 29 w 91"/>
                <a:gd name="T13" fmla="*/ 5 h 111"/>
                <a:gd name="T14" fmla="*/ 28 w 91"/>
                <a:gd name="T15" fmla="*/ 19 h 111"/>
                <a:gd name="T16" fmla="*/ 25 w 91"/>
                <a:gd name="T17" fmla="*/ 70 h 111"/>
                <a:gd name="T18" fmla="*/ 38 w 91"/>
                <a:gd name="T19" fmla="*/ 72 h 111"/>
                <a:gd name="T20" fmla="*/ 66 w 91"/>
                <a:gd name="T21" fmla="*/ 26 h 111"/>
                <a:gd name="T22" fmla="*/ 91 w 91"/>
                <a:gd name="T23" fmla="*/ 27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1" h="111">
                  <a:moveTo>
                    <a:pt x="91" y="27"/>
                  </a:moveTo>
                  <a:cubicBezTo>
                    <a:pt x="74" y="48"/>
                    <a:pt x="57" y="69"/>
                    <a:pt x="40" y="89"/>
                  </a:cubicBezTo>
                  <a:cubicBezTo>
                    <a:pt x="33" y="97"/>
                    <a:pt x="27" y="111"/>
                    <a:pt x="16" y="104"/>
                  </a:cubicBezTo>
                  <a:cubicBezTo>
                    <a:pt x="10" y="101"/>
                    <a:pt x="8" y="87"/>
                    <a:pt x="6" y="78"/>
                  </a:cubicBezTo>
                  <a:cubicBezTo>
                    <a:pt x="4" y="57"/>
                    <a:pt x="2" y="36"/>
                    <a:pt x="0" y="15"/>
                  </a:cubicBezTo>
                  <a:cubicBezTo>
                    <a:pt x="0" y="10"/>
                    <a:pt x="3" y="0"/>
                    <a:pt x="4" y="0"/>
                  </a:cubicBezTo>
                  <a:cubicBezTo>
                    <a:pt x="12" y="0"/>
                    <a:pt x="21" y="2"/>
                    <a:pt x="29" y="5"/>
                  </a:cubicBezTo>
                  <a:cubicBezTo>
                    <a:pt x="30" y="5"/>
                    <a:pt x="28" y="14"/>
                    <a:pt x="28" y="19"/>
                  </a:cubicBezTo>
                  <a:cubicBezTo>
                    <a:pt x="27" y="36"/>
                    <a:pt x="25" y="53"/>
                    <a:pt x="25" y="70"/>
                  </a:cubicBezTo>
                  <a:cubicBezTo>
                    <a:pt x="26" y="78"/>
                    <a:pt x="33" y="80"/>
                    <a:pt x="38" y="72"/>
                  </a:cubicBezTo>
                  <a:cubicBezTo>
                    <a:pt x="47" y="57"/>
                    <a:pt x="63" y="46"/>
                    <a:pt x="66" y="26"/>
                  </a:cubicBezTo>
                  <a:cubicBezTo>
                    <a:pt x="68" y="15"/>
                    <a:pt x="81" y="16"/>
                    <a:pt x="91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2" name="Freeform 78">
              <a:extLst>
                <a:ext uri="{FF2B5EF4-FFF2-40B4-BE49-F238E27FC236}">
                  <a16:creationId xmlns:a16="http://schemas.microsoft.com/office/drawing/2014/main" id="{F15B497D-2FCE-44B2-854F-BB52986DD921}"/>
                </a:ext>
              </a:extLst>
            </p:cNvPr>
            <p:cNvSpPr>
              <a:spLocks/>
            </p:cNvSpPr>
            <p:nvPr/>
          </p:nvSpPr>
          <p:spPr bwMode="auto">
            <a:xfrm>
              <a:off x="2822576" y="2033588"/>
              <a:ext cx="131763" cy="346075"/>
            </a:xfrm>
            <a:custGeom>
              <a:avLst/>
              <a:gdLst>
                <a:gd name="T0" fmla="*/ 40 w 40"/>
                <a:gd name="T1" fmla="*/ 5 h 105"/>
                <a:gd name="T2" fmla="*/ 30 w 40"/>
                <a:gd name="T3" fmla="*/ 102 h 105"/>
                <a:gd name="T4" fmla="*/ 0 w 40"/>
                <a:gd name="T5" fmla="*/ 105 h 105"/>
                <a:gd name="T6" fmla="*/ 9 w 40"/>
                <a:gd name="T7" fmla="*/ 56 h 105"/>
                <a:gd name="T8" fmla="*/ 8 w 40"/>
                <a:gd name="T9" fmla="*/ 16 h 105"/>
                <a:gd name="T10" fmla="*/ 9 w 40"/>
                <a:gd name="T11" fmla="*/ 3 h 105"/>
                <a:gd name="T12" fmla="*/ 22 w 40"/>
                <a:gd name="T13" fmla="*/ 1 h 105"/>
                <a:gd name="T14" fmla="*/ 40 w 40"/>
                <a:gd name="T15" fmla="*/ 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105">
                  <a:moveTo>
                    <a:pt x="40" y="5"/>
                  </a:moveTo>
                  <a:cubicBezTo>
                    <a:pt x="36" y="38"/>
                    <a:pt x="33" y="69"/>
                    <a:pt x="30" y="102"/>
                  </a:cubicBezTo>
                  <a:cubicBezTo>
                    <a:pt x="23" y="103"/>
                    <a:pt x="12" y="104"/>
                    <a:pt x="0" y="105"/>
                  </a:cubicBezTo>
                  <a:cubicBezTo>
                    <a:pt x="3" y="87"/>
                    <a:pt x="8" y="72"/>
                    <a:pt x="9" y="56"/>
                  </a:cubicBezTo>
                  <a:cubicBezTo>
                    <a:pt x="10" y="43"/>
                    <a:pt x="8" y="30"/>
                    <a:pt x="8" y="16"/>
                  </a:cubicBezTo>
                  <a:cubicBezTo>
                    <a:pt x="8" y="12"/>
                    <a:pt x="7" y="6"/>
                    <a:pt x="9" y="3"/>
                  </a:cubicBezTo>
                  <a:cubicBezTo>
                    <a:pt x="12" y="0"/>
                    <a:pt x="18" y="0"/>
                    <a:pt x="22" y="1"/>
                  </a:cubicBezTo>
                  <a:cubicBezTo>
                    <a:pt x="29" y="2"/>
                    <a:pt x="36" y="4"/>
                    <a:pt x="40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3" name="Freeform 79">
              <a:extLst>
                <a:ext uri="{FF2B5EF4-FFF2-40B4-BE49-F238E27FC236}">
                  <a16:creationId xmlns:a16="http://schemas.microsoft.com/office/drawing/2014/main" id="{3AD567F8-E04E-42BA-B975-FCF385060E3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49551" y="3630613"/>
              <a:ext cx="741363" cy="711200"/>
            </a:xfrm>
            <a:custGeom>
              <a:avLst/>
              <a:gdLst>
                <a:gd name="T0" fmla="*/ 89 w 225"/>
                <a:gd name="T1" fmla="*/ 97 h 216"/>
                <a:gd name="T2" fmla="*/ 47 w 225"/>
                <a:gd name="T3" fmla="*/ 105 h 216"/>
                <a:gd name="T4" fmla="*/ 5 w 225"/>
                <a:gd name="T5" fmla="*/ 116 h 216"/>
                <a:gd name="T6" fmla="*/ 19 w 225"/>
                <a:gd name="T7" fmla="*/ 83 h 216"/>
                <a:gd name="T8" fmla="*/ 83 w 225"/>
                <a:gd name="T9" fmla="*/ 60 h 216"/>
                <a:gd name="T10" fmla="*/ 96 w 225"/>
                <a:gd name="T11" fmla="*/ 57 h 216"/>
                <a:gd name="T12" fmla="*/ 96 w 225"/>
                <a:gd name="T13" fmla="*/ 50 h 216"/>
                <a:gd name="T14" fmla="*/ 65 w 225"/>
                <a:gd name="T15" fmla="*/ 48 h 216"/>
                <a:gd name="T16" fmla="*/ 42 w 225"/>
                <a:gd name="T17" fmla="*/ 39 h 216"/>
                <a:gd name="T18" fmla="*/ 62 w 225"/>
                <a:gd name="T19" fmla="*/ 13 h 216"/>
                <a:gd name="T20" fmla="*/ 152 w 225"/>
                <a:gd name="T21" fmla="*/ 6 h 216"/>
                <a:gd name="T22" fmla="*/ 154 w 225"/>
                <a:gd name="T23" fmla="*/ 12 h 216"/>
                <a:gd name="T24" fmla="*/ 146 w 225"/>
                <a:gd name="T25" fmla="*/ 32 h 216"/>
                <a:gd name="T26" fmla="*/ 145 w 225"/>
                <a:gd name="T27" fmla="*/ 46 h 216"/>
                <a:gd name="T28" fmla="*/ 159 w 225"/>
                <a:gd name="T29" fmla="*/ 45 h 216"/>
                <a:gd name="T30" fmla="*/ 187 w 225"/>
                <a:gd name="T31" fmla="*/ 23 h 216"/>
                <a:gd name="T32" fmla="*/ 203 w 225"/>
                <a:gd name="T33" fmla="*/ 6 h 216"/>
                <a:gd name="T34" fmla="*/ 224 w 225"/>
                <a:gd name="T35" fmla="*/ 17 h 216"/>
                <a:gd name="T36" fmla="*/ 217 w 225"/>
                <a:gd name="T37" fmla="*/ 106 h 216"/>
                <a:gd name="T38" fmla="*/ 171 w 225"/>
                <a:gd name="T39" fmla="*/ 135 h 216"/>
                <a:gd name="T40" fmla="*/ 139 w 225"/>
                <a:gd name="T41" fmla="*/ 141 h 216"/>
                <a:gd name="T42" fmla="*/ 156 w 225"/>
                <a:gd name="T43" fmla="*/ 180 h 216"/>
                <a:gd name="T44" fmla="*/ 161 w 225"/>
                <a:gd name="T45" fmla="*/ 197 h 216"/>
                <a:gd name="T46" fmla="*/ 159 w 225"/>
                <a:gd name="T47" fmla="*/ 214 h 216"/>
                <a:gd name="T48" fmla="*/ 139 w 225"/>
                <a:gd name="T49" fmla="*/ 212 h 216"/>
                <a:gd name="T50" fmla="*/ 97 w 225"/>
                <a:gd name="T51" fmla="*/ 166 h 216"/>
                <a:gd name="T52" fmla="*/ 73 w 225"/>
                <a:gd name="T53" fmla="*/ 159 h 216"/>
                <a:gd name="T54" fmla="*/ 24 w 225"/>
                <a:gd name="T55" fmla="*/ 178 h 216"/>
                <a:gd name="T56" fmla="*/ 2 w 225"/>
                <a:gd name="T57" fmla="*/ 174 h 216"/>
                <a:gd name="T58" fmla="*/ 8 w 225"/>
                <a:gd name="T59" fmla="*/ 154 h 216"/>
                <a:gd name="T60" fmla="*/ 65 w 225"/>
                <a:gd name="T61" fmla="*/ 121 h 216"/>
                <a:gd name="T62" fmla="*/ 89 w 225"/>
                <a:gd name="T63" fmla="*/ 97 h 216"/>
                <a:gd name="T64" fmla="*/ 178 w 225"/>
                <a:gd name="T65" fmla="*/ 75 h 216"/>
                <a:gd name="T66" fmla="*/ 146 w 225"/>
                <a:gd name="T67" fmla="*/ 75 h 216"/>
                <a:gd name="T68" fmla="*/ 138 w 225"/>
                <a:gd name="T69" fmla="*/ 83 h 216"/>
                <a:gd name="T70" fmla="*/ 141 w 225"/>
                <a:gd name="T71" fmla="*/ 94 h 216"/>
                <a:gd name="T72" fmla="*/ 168 w 225"/>
                <a:gd name="T73" fmla="*/ 92 h 216"/>
                <a:gd name="T74" fmla="*/ 178 w 225"/>
                <a:gd name="T75" fmla="*/ 75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25" h="216">
                  <a:moveTo>
                    <a:pt x="89" y="97"/>
                  </a:moveTo>
                  <a:cubicBezTo>
                    <a:pt x="75" y="100"/>
                    <a:pt x="61" y="102"/>
                    <a:pt x="47" y="105"/>
                  </a:cubicBezTo>
                  <a:cubicBezTo>
                    <a:pt x="33" y="108"/>
                    <a:pt x="20" y="112"/>
                    <a:pt x="5" y="116"/>
                  </a:cubicBezTo>
                  <a:cubicBezTo>
                    <a:pt x="0" y="98"/>
                    <a:pt x="11" y="90"/>
                    <a:pt x="19" y="83"/>
                  </a:cubicBezTo>
                  <a:cubicBezTo>
                    <a:pt x="38" y="67"/>
                    <a:pt x="60" y="63"/>
                    <a:pt x="83" y="60"/>
                  </a:cubicBezTo>
                  <a:cubicBezTo>
                    <a:pt x="88" y="60"/>
                    <a:pt x="92" y="58"/>
                    <a:pt x="96" y="57"/>
                  </a:cubicBezTo>
                  <a:cubicBezTo>
                    <a:pt x="96" y="55"/>
                    <a:pt x="96" y="53"/>
                    <a:pt x="96" y="50"/>
                  </a:cubicBezTo>
                  <a:cubicBezTo>
                    <a:pt x="86" y="50"/>
                    <a:pt x="76" y="49"/>
                    <a:pt x="65" y="48"/>
                  </a:cubicBezTo>
                  <a:cubicBezTo>
                    <a:pt x="57" y="47"/>
                    <a:pt x="45" y="52"/>
                    <a:pt x="42" y="39"/>
                  </a:cubicBezTo>
                  <a:cubicBezTo>
                    <a:pt x="39" y="29"/>
                    <a:pt x="51" y="14"/>
                    <a:pt x="62" y="13"/>
                  </a:cubicBezTo>
                  <a:cubicBezTo>
                    <a:pt x="92" y="10"/>
                    <a:pt x="122" y="8"/>
                    <a:pt x="152" y="6"/>
                  </a:cubicBezTo>
                  <a:cubicBezTo>
                    <a:pt x="152" y="8"/>
                    <a:pt x="153" y="10"/>
                    <a:pt x="154" y="12"/>
                  </a:cubicBezTo>
                  <a:cubicBezTo>
                    <a:pt x="151" y="18"/>
                    <a:pt x="148" y="25"/>
                    <a:pt x="146" y="32"/>
                  </a:cubicBezTo>
                  <a:cubicBezTo>
                    <a:pt x="145" y="36"/>
                    <a:pt x="145" y="41"/>
                    <a:pt x="145" y="46"/>
                  </a:cubicBezTo>
                  <a:cubicBezTo>
                    <a:pt x="149" y="46"/>
                    <a:pt x="154" y="47"/>
                    <a:pt x="159" y="45"/>
                  </a:cubicBezTo>
                  <a:cubicBezTo>
                    <a:pt x="171" y="42"/>
                    <a:pt x="181" y="35"/>
                    <a:pt x="187" y="23"/>
                  </a:cubicBezTo>
                  <a:cubicBezTo>
                    <a:pt x="190" y="16"/>
                    <a:pt x="196" y="10"/>
                    <a:pt x="203" y="6"/>
                  </a:cubicBezTo>
                  <a:cubicBezTo>
                    <a:pt x="213" y="0"/>
                    <a:pt x="225" y="6"/>
                    <a:pt x="224" y="17"/>
                  </a:cubicBezTo>
                  <a:cubicBezTo>
                    <a:pt x="223" y="47"/>
                    <a:pt x="222" y="77"/>
                    <a:pt x="217" y="106"/>
                  </a:cubicBezTo>
                  <a:cubicBezTo>
                    <a:pt x="213" y="130"/>
                    <a:pt x="191" y="131"/>
                    <a:pt x="171" y="135"/>
                  </a:cubicBezTo>
                  <a:cubicBezTo>
                    <a:pt x="161" y="136"/>
                    <a:pt x="151" y="139"/>
                    <a:pt x="139" y="141"/>
                  </a:cubicBezTo>
                  <a:cubicBezTo>
                    <a:pt x="145" y="156"/>
                    <a:pt x="150" y="168"/>
                    <a:pt x="156" y="180"/>
                  </a:cubicBezTo>
                  <a:cubicBezTo>
                    <a:pt x="158" y="186"/>
                    <a:pt x="161" y="191"/>
                    <a:pt x="161" y="197"/>
                  </a:cubicBezTo>
                  <a:cubicBezTo>
                    <a:pt x="162" y="203"/>
                    <a:pt x="161" y="214"/>
                    <a:pt x="159" y="214"/>
                  </a:cubicBezTo>
                  <a:cubicBezTo>
                    <a:pt x="153" y="216"/>
                    <a:pt x="143" y="216"/>
                    <a:pt x="139" y="212"/>
                  </a:cubicBezTo>
                  <a:cubicBezTo>
                    <a:pt x="124" y="198"/>
                    <a:pt x="109" y="182"/>
                    <a:pt x="97" y="166"/>
                  </a:cubicBezTo>
                  <a:cubicBezTo>
                    <a:pt x="89" y="156"/>
                    <a:pt x="83" y="155"/>
                    <a:pt x="73" y="159"/>
                  </a:cubicBezTo>
                  <a:cubicBezTo>
                    <a:pt x="57" y="166"/>
                    <a:pt x="41" y="173"/>
                    <a:pt x="24" y="178"/>
                  </a:cubicBezTo>
                  <a:cubicBezTo>
                    <a:pt x="18" y="179"/>
                    <a:pt x="10" y="175"/>
                    <a:pt x="2" y="174"/>
                  </a:cubicBezTo>
                  <a:cubicBezTo>
                    <a:pt x="4" y="167"/>
                    <a:pt x="4" y="157"/>
                    <a:pt x="8" y="154"/>
                  </a:cubicBezTo>
                  <a:cubicBezTo>
                    <a:pt x="26" y="142"/>
                    <a:pt x="45" y="129"/>
                    <a:pt x="65" y="121"/>
                  </a:cubicBezTo>
                  <a:cubicBezTo>
                    <a:pt x="80" y="115"/>
                    <a:pt x="88" y="113"/>
                    <a:pt x="89" y="97"/>
                  </a:cubicBezTo>
                  <a:close/>
                  <a:moveTo>
                    <a:pt x="178" y="75"/>
                  </a:moveTo>
                  <a:cubicBezTo>
                    <a:pt x="164" y="75"/>
                    <a:pt x="155" y="74"/>
                    <a:pt x="146" y="75"/>
                  </a:cubicBezTo>
                  <a:cubicBezTo>
                    <a:pt x="143" y="75"/>
                    <a:pt x="139" y="80"/>
                    <a:pt x="138" y="83"/>
                  </a:cubicBezTo>
                  <a:cubicBezTo>
                    <a:pt x="137" y="86"/>
                    <a:pt x="140" y="94"/>
                    <a:pt x="141" y="94"/>
                  </a:cubicBezTo>
                  <a:cubicBezTo>
                    <a:pt x="150" y="94"/>
                    <a:pt x="160" y="94"/>
                    <a:pt x="168" y="92"/>
                  </a:cubicBezTo>
                  <a:cubicBezTo>
                    <a:pt x="172" y="90"/>
                    <a:pt x="173" y="83"/>
                    <a:pt x="178" y="7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4" name="Freeform 80">
              <a:extLst>
                <a:ext uri="{FF2B5EF4-FFF2-40B4-BE49-F238E27FC236}">
                  <a16:creationId xmlns:a16="http://schemas.microsoft.com/office/drawing/2014/main" id="{E5F08B08-72DA-4E81-AC88-A341709AAA3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28926" y="3336925"/>
              <a:ext cx="676275" cy="287338"/>
            </a:xfrm>
            <a:custGeom>
              <a:avLst/>
              <a:gdLst>
                <a:gd name="T0" fmla="*/ 60 w 205"/>
                <a:gd name="T1" fmla="*/ 6 h 87"/>
                <a:gd name="T2" fmla="*/ 108 w 205"/>
                <a:gd name="T3" fmla="*/ 0 h 87"/>
                <a:gd name="T4" fmla="*/ 183 w 205"/>
                <a:gd name="T5" fmla="*/ 3 h 87"/>
                <a:gd name="T6" fmla="*/ 200 w 205"/>
                <a:gd name="T7" fmla="*/ 20 h 87"/>
                <a:gd name="T8" fmla="*/ 203 w 205"/>
                <a:gd name="T9" fmla="*/ 47 h 87"/>
                <a:gd name="T10" fmla="*/ 184 w 205"/>
                <a:gd name="T11" fmla="*/ 76 h 87"/>
                <a:gd name="T12" fmla="*/ 129 w 205"/>
                <a:gd name="T13" fmla="*/ 84 h 87"/>
                <a:gd name="T14" fmla="*/ 49 w 205"/>
                <a:gd name="T15" fmla="*/ 85 h 87"/>
                <a:gd name="T16" fmla="*/ 16 w 205"/>
                <a:gd name="T17" fmla="*/ 70 h 87"/>
                <a:gd name="T18" fmla="*/ 15 w 205"/>
                <a:gd name="T19" fmla="*/ 25 h 87"/>
                <a:gd name="T20" fmla="*/ 60 w 205"/>
                <a:gd name="T21" fmla="*/ 6 h 87"/>
                <a:gd name="T22" fmla="*/ 161 w 205"/>
                <a:gd name="T23" fmla="*/ 42 h 87"/>
                <a:gd name="T24" fmla="*/ 59 w 205"/>
                <a:gd name="T25" fmla="*/ 49 h 87"/>
                <a:gd name="T26" fmla="*/ 161 w 205"/>
                <a:gd name="T27" fmla="*/ 42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5" h="87">
                  <a:moveTo>
                    <a:pt x="60" y="6"/>
                  </a:moveTo>
                  <a:cubicBezTo>
                    <a:pt x="76" y="4"/>
                    <a:pt x="92" y="0"/>
                    <a:pt x="108" y="0"/>
                  </a:cubicBezTo>
                  <a:cubicBezTo>
                    <a:pt x="133" y="0"/>
                    <a:pt x="158" y="0"/>
                    <a:pt x="183" y="3"/>
                  </a:cubicBezTo>
                  <a:cubicBezTo>
                    <a:pt x="189" y="4"/>
                    <a:pt x="197" y="13"/>
                    <a:pt x="200" y="20"/>
                  </a:cubicBezTo>
                  <a:cubicBezTo>
                    <a:pt x="203" y="28"/>
                    <a:pt x="203" y="38"/>
                    <a:pt x="203" y="47"/>
                  </a:cubicBezTo>
                  <a:cubicBezTo>
                    <a:pt x="205" y="64"/>
                    <a:pt x="200" y="72"/>
                    <a:pt x="184" y="76"/>
                  </a:cubicBezTo>
                  <a:cubicBezTo>
                    <a:pt x="166" y="80"/>
                    <a:pt x="148" y="83"/>
                    <a:pt x="129" y="84"/>
                  </a:cubicBezTo>
                  <a:cubicBezTo>
                    <a:pt x="103" y="86"/>
                    <a:pt x="76" y="87"/>
                    <a:pt x="49" y="85"/>
                  </a:cubicBezTo>
                  <a:cubicBezTo>
                    <a:pt x="38" y="84"/>
                    <a:pt x="26" y="77"/>
                    <a:pt x="16" y="70"/>
                  </a:cubicBezTo>
                  <a:cubicBezTo>
                    <a:pt x="0" y="58"/>
                    <a:pt x="0" y="38"/>
                    <a:pt x="15" y="25"/>
                  </a:cubicBezTo>
                  <a:cubicBezTo>
                    <a:pt x="28" y="14"/>
                    <a:pt x="40" y="0"/>
                    <a:pt x="60" y="6"/>
                  </a:cubicBezTo>
                  <a:close/>
                  <a:moveTo>
                    <a:pt x="161" y="42"/>
                  </a:moveTo>
                  <a:cubicBezTo>
                    <a:pt x="145" y="30"/>
                    <a:pt x="72" y="35"/>
                    <a:pt x="59" y="49"/>
                  </a:cubicBezTo>
                  <a:cubicBezTo>
                    <a:pt x="95" y="46"/>
                    <a:pt x="128" y="44"/>
                    <a:pt x="161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55" name="文本框 54"/>
          <p:cNvSpPr txBox="1"/>
          <p:nvPr/>
        </p:nvSpPr>
        <p:spPr>
          <a:xfrm>
            <a:off x="213229" y="86033"/>
            <a:ext cx="108444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b="1" dirty="0">
                <a:solidFill>
                  <a:srgbClr val="09397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总结展望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9397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056805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F152ED3-4093-4670-8CA0-DDC8EA06E872}"/>
              </a:ext>
            </a:extLst>
          </p:cNvPr>
          <p:cNvSpPr/>
          <p:nvPr/>
        </p:nvSpPr>
        <p:spPr>
          <a:xfrm>
            <a:off x="302006" y="661134"/>
            <a:ext cx="2134015" cy="50959"/>
          </a:xfrm>
          <a:prstGeom prst="rect">
            <a:avLst/>
          </a:prstGeom>
          <a:solidFill>
            <a:srgbClr val="0939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F49F809E-699B-44AF-8952-808F52AD837F}"/>
              </a:ext>
            </a:extLst>
          </p:cNvPr>
          <p:cNvCxnSpPr>
            <a:cxnSpLocks/>
          </p:cNvCxnSpPr>
          <p:nvPr/>
        </p:nvCxnSpPr>
        <p:spPr>
          <a:xfrm>
            <a:off x="302006" y="670560"/>
            <a:ext cx="11587991" cy="0"/>
          </a:xfrm>
          <a:prstGeom prst="line">
            <a:avLst/>
          </a:prstGeom>
          <a:ln w="12700">
            <a:solidFill>
              <a:srgbClr val="0939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组合 5">
            <a:extLst>
              <a:ext uri="{FF2B5EF4-FFF2-40B4-BE49-F238E27FC236}">
                <a16:creationId xmlns:a16="http://schemas.microsoft.com/office/drawing/2014/main" id="{EF0FB118-4605-413D-9198-B8DFF0BE21E7}"/>
              </a:ext>
            </a:extLst>
          </p:cNvPr>
          <p:cNvGrpSpPr/>
          <p:nvPr/>
        </p:nvGrpSpPr>
        <p:grpSpPr>
          <a:xfrm>
            <a:off x="10509504" y="137621"/>
            <a:ext cx="1322832" cy="457961"/>
            <a:chOff x="1123951" y="1714500"/>
            <a:chExt cx="9913937" cy="3432176"/>
          </a:xfrm>
          <a:solidFill>
            <a:srgbClr val="09397E"/>
          </a:solidFill>
        </p:grpSpPr>
        <p:sp>
          <p:nvSpPr>
            <p:cNvPr id="7" name="Freeform 33">
              <a:extLst>
                <a:ext uri="{FF2B5EF4-FFF2-40B4-BE49-F238E27FC236}">
                  <a16:creationId xmlns:a16="http://schemas.microsoft.com/office/drawing/2014/main" id="{38A117DD-0774-4A7D-8709-C5CC07D4EDA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35576" y="1925638"/>
              <a:ext cx="1104900" cy="2470150"/>
            </a:xfrm>
            <a:custGeom>
              <a:avLst/>
              <a:gdLst>
                <a:gd name="T0" fmla="*/ 166 w 335"/>
                <a:gd name="T1" fmla="*/ 208 h 749"/>
                <a:gd name="T2" fmla="*/ 262 w 335"/>
                <a:gd name="T3" fmla="*/ 152 h 749"/>
                <a:gd name="T4" fmla="*/ 221 w 335"/>
                <a:gd name="T5" fmla="*/ 478 h 749"/>
                <a:gd name="T6" fmla="*/ 163 w 335"/>
                <a:gd name="T7" fmla="*/ 485 h 749"/>
                <a:gd name="T8" fmla="*/ 122 w 335"/>
                <a:gd name="T9" fmla="*/ 579 h 749"/>
                <a:gd name="T10" fmla="*/ 211 w 335"/>
                <a:gd name="T11" fmla="*/ 529 h 749"/>
                <a:gd name="T12" fmla="*/ 303 w 335"/>
                <a:gd name="T13" fmla="*/ 563 h 749"/>
                <a:gd name="T14" fmla="*/ 282 w 335"/>
                <a:gd name="T15" fmla="*/ 610 h 749"/>
                <a:gd name="T16" fmla="*/ 335 w 335"/>
                <a:gd name="T17" fmla="*/ 718 h 749"/>
                <a:gd name="T18" fmla="*/ 240 w 335"/>
                <a:gd name="T19" fmla="*/ 687 h 749"/>
                <a:gd name="T20" fmla="*/ 167 w 335"/>
                <a:gd name="T21" fmla="*/ 654 h 749"/>
                <a:gd name="T22" fmla="*/ 211 w 335"/>
                <a:gd name="T23" fmla="*/ 605 h 749"/>
                <a:gd name="T24" fmla="*/ 269 w 335"/>
                <a:gd name="T25" fmla="*/ 530 h 749"/>
                <a:gd name="T26" fmla="*/ 51 w 335"/>
                <a:gd name="T27" fmla="*/ 718 h 749"/>
                <a:gd name="T28" fmla="*/ 13 w 335"/>
                <a:gd name="T29" fmla="*/ 747 h 749"/>
                <a:gd name="T30" fmla="*/ 7 w 335"/>
                <a:gd name="T31" fmla="*/ 704 h 749"/>
                <a:gd name="T32" fmla="*/ 145 w 335"/>
                <a:gd name="T33" fmla="*/ 441 h 749"/>
                <a:gd name="T34" fmla="*/ 145 w 335"/>
                <a:gd name="T35" fmla="*/ 338 h 749"/>
                <a:gd name="T36" fmla="*/ 207 w 335"/>
                <a:gd name="T37" fmla="*/ 328 h 749"/>
                <a:gd name="T38" fmla="*/ 255 w 335"/>
                <a:gd name="T39" fmla="*/ 179 h 749"/>
                <a:gd name="T40" fmla="*/ 172 w 335"/>
                <a:gd name="T41" fmla="*/ 256 h 749"/>
                <a:gd name="T42" fmla="*/ 73 w 335"/>
                <a:gd name="T43" fmla="*/ 504 h 749"/>
                <a:gd name="T44" fmla="*/ 39 w 335"/>
                <a:gd name="T45" fmla="*/ 520 h 749"/>
                <a:gd name="T46" fmla="*/ 165 w 335"/>
                <a:gd name="T47" fmla="*/ 160 h 749"/>
                <a:gd name="T48" fmla="*/ 270 w 335"/>
                <a:gd name="T49" fmla="*/ 41 h 749"/>
                <a:gd name="T50" fmla="*/ 74 w 335"/>
                <a:gd name="T51" fmla="*/ 220 h 749"/>
                <a:gd name="T52" fmla="*/ 97 w 335"/>
                <a:gd name="T53" fmla="*/ 19 h 749"/>
                <a:gd name="T54" fmla="*/ 146 w 335"/>
                <a:gd name="T55" fmla="*/ 96 h 749"/>
                <a:gd name="T56" fmla="*/ 145 w 335"/>
                <a:gd name="T57" fmla="*/ 110 h 749"/>
                <a:gd name="T58" fmla="*/ 288 w 335"/>
                <a:gd name="T59" fmla="*/ 7 h 749"/>
                <a:gd name="T60" fmla="*/ 319 w 335"/>
                <a:gd name="T61" fmla="*/ 2 h 749"/>
                <a:gd name="T62" fmla="*/ 262 w 335"/>
                <a:gd name="T63" fmla="*/ 83 h 749"/>
                <a:gd name="T64" fmla="*/ 112 w 335"/>
                <a:gd name="T65" fmla="*/ 279 h 7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35" h="749">
                  <a:moveTo>
                    <a:pt x="116" y="283"/>
                  </a:moveTo>
                  <a:cubicBezTo>
                    <a:pt x="133" y="258"/>
                    <a:pt x="149" y="233"/>
                    <a:pt x="166" y="208"/>
                  </a:cubicBezTo>
                  <a:cubicBezTo>
                    <a:pt x="185" y="182"/>
                    <a:pt x="209" y="160"/>
                    <a:pt x="243" y="154"/>
                  </a:cubicBezTo>
                  <a:cubicBezTo>
                    <a:pt x="249" y="152"/>
                    <a:pt x="256" y="152"/>
                    <a:pt x="262" y="152"/>
                  </a:cubicBezTo>
                  <a:cubicBezTo>
                    <a:pt x="276" y="153"/>
                    <a:pt x="282" y="163"/>
                    <a:pt x="280" y="177"/>
                  </a:cubicBezTo>
                  <a:cubicBezTo>
                    <a:pt x="260" y="277"/>
                    <a:pt x="241" y="378"/>
                    <a:pt x="221" y="478"/>
                  </a:cubicBezTo>
                  <a:cubicBezTo>
                    <a:pt x="220" y="487"/>
                    <a:pt x="218" y="496"/>
                    <a:pt x="215" y="505"/>
                  </a:cubicBezTo>
                  <a:cubicBezTo>
                    <a:pt x="197" y="498"/>
                    <a:pt x="181" y="492"/>
                    <a:pt x="163" y="485"/>
                  </a:cubicBezTo>
                  <a:cubicBezTo>
                    <a:pt x="148" y="516"/>
                    <a:pt x="134" y="546"/>
                    <a:pt x="120" y="576"/>
                  </a:cubicBezTo>
                  <a:cubicBezTo>
                    <a:pt x="121" y="577"/>
                    <a:pt x="121" y="578"/>
                    <a:pt x="122" y="579"/>
                  </a:cubicBezTo>
                  <a:cubicBezTo>
                    <a:pt x="130" y="575"/>
                    <a:pt x="139" y="572"/>
                    <a:pt x="147" y="567"/>
                  </a:cubicBezTo>
                  <a:cubicBezTo>
                    <a:pt x="169" y="554"/>
                    <a:pt x="189" y="539"/>
                    <a:pt x="211" y="529"/>
                  </a:cubicBezTo>
                  <a:cubicBezTo>
                    <a:pt x="228" y="521"/>
                    <a:pt x="248" y="515"/>
                    <a:pt x="267" y="513"/>
                  </a:cubicBezTo>
                  <a:cubicBezTo>
                    <a:pt x="298" y="511"/>
                    <a:pt x="313" y="534"/>
                    <a:pt x="303" y="563"/>
                  </a:cubicBezTo>
                  <a:cubicBezTo>
                    <a:pt x="300" y="573"/>
                    <a:pt x="295" y="583"/>
                    <a:pt x="290" y="592"/>
                  </a:cubicBezTo>
                  <a:cubicBezTo>
                    <a:pt x="288" y="598"/>
                    <a:pt x="284" y="603"/>
                    <a:pt x="282" y="610"/>
                  </a:cubicBezTo>
                  <a:cubicBezTo>
                    <a:pt x="272" y="636"/>
                    <a:pt x="272" y="639"/>
                    <a:pt x="295" y="656"/>
                  </a:cubicBezTo>
                  <a:cubicBezTo>
                    <a:pt x="316" y="671"/>
                    <a:pt x="332" y="690"/>
                    <a:pt x="335" y="718"/>
                  </a:cubicBezTo>
                  <a:cubicBezTo>
                    <a:pt x="297" y="718"/>
                    <a:pt x="280" y="686"/>
                    <a:pt x="254" y="667"/>
                  </a:cubicBezTo>
                  <a:cubicBezTo>
                    <a:pt x="249" y="674"/>
                    <a:pt x="245" y="681"/>
                    <a:pt x="240" y="687"/>
                  </a:cubicBezTo>
                  <a:cubicBezTo>
                    <a:pt x="228" y="704"/>
                    <a:pt x="214" y="707"/>
                    <a:pt x="199" y="693"/>
                  </a:cubicBezTo>
                  <a:cubicBezTo>
                    <a:pt x="187" y="682"/>
                    <a:pt x="176" y="668"/>
                    <a:pt x="167" y="654"/>
                  </a:cubicBezTo>
                  <a:cubicBezTo>
                    <a:pt x="155" y="637"/>
                    <a:pt x="157" y="625"/>
                    <a:pt x="167" y="613"/>
                  </a:cubicBezTo>
                  <a:cubicBezTo>
                    <a:pt x="178" y="601"/>
                    <a:pt x="193" y="598"/>
                    <a:pt x="211" y="605"/>
                  </a:cubicBezTo>
                  <a:cubicBezTo>
                    <a:pt x="222" y="609"/>
                    <a:pt x="234" y="612"/>
                    <a:pt x="245" y="616"/>
                  </a:cubicBezTo>
                  <a:cubicBezTo>
                    <a:pt x="273" y="552"/>
                    <a:pt x="273" y="552"/>
                    <a:pt x="269" y="530"/>
                  </a:cubicBezTo>
                  <a:cubicBezTo>
                    <a:pt x="231" y="534"/>
                    <a:pt x="200" y="553"/>
                    <a:pt x="174" y="579"/>
                  </a:cubicBezTo>
                  <a:cubicBezTo>
                    <a:pt x="132" y="624"/>
                    <a:pt x="92" y="672"/>
                    <a:pt x="51" y="718"/>
                  </a:cubicBezTo>
                  <a:cubicBezTo>
                    <a:pt x="44" y="726"/>
                    <a:pt x="37" y="734"/>
                    <a:pt x="30" y="741"/>
                  </a:cubicBezTo>
                  <a:cubicBezTo>
                    <a:pt x="25" y="745"/>
                    <a:pt x="17" y="749"/>
                    <a:pt x="13" y="747"/>
                  </a:cubicBezTo>
                  <a:cubicBezTo>
                    <a:pt x="7" y="744"/>
                    <a:pt x="1" y="736"/>
                    <a:pt x="1" y="730"/>
                  </a:cubicBezTo>
                  <a:cubicBezTo>
                    <a:pt x="0" y="722"/>
                    <a:pt x="3" y="712"/>
                    <a:pt x="7" y="704"/>
                  </a:cubicBezTo>
                  <a:cubicBezTo>
                    <a:pt x="35" y="655"/>
                    <a:pt x="64" y="606"/>
                    <a:pt x="91" y="556"/>
                  </a:cubicBezTo>
                  <a:cubicBezTo>
                    <a:pt x="111" y="519"/>
                    <a:pt x="128" y="480"/>
                    <a:pt x="145" y="441"/>
                  </a:cubicBezTo>
                  <a:cubicBezTo>
                    <a:pt x="148" y="434"/>
                    <a:pt x="149" y="424"/>
                    <a:pt x="146" y="417"/>
                  </a:cubicBezTo>
                  <a:cubicBezTo>
                    <a:pt x="138" y="391"/>
                    <a:pt x="141" y="364"/>
                    <a:pt x="145" y="338"/>
                  </a:cubicBezTo>
                  <a:cubicBezTo>
                    <a:pt x="147" y="320"/>
                    <a:pt x="158" y="309"/>
                    <a:pt x="172" y="306"/>
                  </a:cubicBezTo>
                  <a:cubicBezTo>
                    <a:pt x="185" y="304"/>
                    <a:pt x="198" y="312"/>
                    <a:pt x="207" y="328"/>
                  </a:cubicBezTo>
                  <a:cubicBezTo>
                    <a:pt x="211" y="336"/>
                    <a:pt x="215" y="345"/>
                    <a:pt x="222" y="359"/>
                  </a:cubicBezTo>
                  <a:cubicBezTo>
                    <a:pt x="233" y="298"/>
                    <a:pt x="244" y="241"/>
                    <a:pt x="255" y="179"/>
                  </a:cubicBezTo>
                  <a:cubicBezTo>
                    <a:pt x="245" y="183"/>
                    <a:pt x="236" y="185"/>
                    <a:pt x="231" y="190"/>
                  </a:cubicBezTo>
                  <a:cubicBezTo>
                    <a:pt x="210" y="211"/>
                    <a:pt x="188" y="232"/>
                    <a:pt x="172" y="256"/>
                  </a:cubicBezTo>
                  <a:cubicBezTo>
                    <a:pt x="154" y="284"/>
                    <a:pt x="139" y="316"/>
                    <a:pt x="127" y="347"/>
                  </a:cubicBezTo>
                  <a:cubicBezTo>
                    <a:pt x="107" y="399"/>
                    <a:pt x="91" y="452"/>
                    <a:pt x="73" y="504"/>
                  </a:cubicBezTo>
                  <a:cubicBezTo>
                    <a:pt x="70" y="511"/>
                    <a:pt x="77" y="520"/>
                    <a:pt x="67" y="526"/>
                  </a:cubicBezTo>
                  <a:cubicBezTo>
                    <a:pt x="55" y="532"/>
                    <a:pt x="46" y="531"/>
                    <a:pt x="39" y="520"/>
                  </a:cubicBezTo>
                  <a:cubicBezTo>
                    <a:pt x="24" y="498"/>
                    <a:pt x="27" y="473"/>
                    <a:pt x="32" y="450"/>
                  </a:cubicBezTo>
                  <a:cubicBezTo>
                    <a:pt x="55" y="344"/>
                    <a:pt x="100" y="248"/>
                    <a:pt x="165" y="160"/>
                  </a:cubicBezTo>
                  <a:cubicBezTo>
                    <a:pt x="194" y="119"/>
                    <a:pt x="228" y="84"/>
                    <a:pt x="265" y="51"/>
                  </a:cubicBezTo>
                  <a:cubicBezTo>
                    <a:pt x="267" y="49"/>
                    <a:pt x="268" y="44"/>
                    <a:pt x="270" y="41"/>
                  </a:cubicBezTo>
                  <a:cubicBezTo>
                    <a:pt x="268" y="40"/>
                    <a:pt x="267" y="39"/>
                    <a:pt x="266" y="38"/>
                  </a:cubicBezTo>
                  <a:cubicBezTo>
                    <a:pt x="202" y="99"/>
                    <a:pt x="138" y="160"/>
                    <a:pt x="74" y="220"/>
                  </a:cubicBezTo>
                  <a:cubicBezTo>
                    <a:pt x="45" y="201"/>
                    <a:pt x="41" y="170"/>
                    <a:pt x="52" y="140"/>
                  </a:cubicBezTo>
                  <a:cubicBezTo>
                    <a:pt x="67" y="100"/>
                    <a:pt x="82" y="59"/>
                    <a:pt x="97" y="19"/>
                  </a:cubicBezTo>
                  <a:cubicBezTo>
                    <a:pt x="100" y="10"/>
                    <a:pt x="105" y="10"/>
                    <a:pt x="112" y="12"/>
                  </a:cubicBezTo>
                  <a:cubicBezTo>
                    <a:pt x="148" y="22"/>
                    <a:pt x="164" y="63"/>
                    <a:pt x="146" y="96"/>
                  </a:cubicBezTo>
                  <a:cubicBezTo>
                    <a:pt x="144" y="100"/>
                    <a:pt x="143" y="104"/>
                    <a:pt x="141" y="108"/>
                  </a:cubicBezTo>
                  <a:cubicBezTo>
                    <a:pt x="143" y="109"/>
                    <a:pt x="144" y="109"/>
                    <a:pt x="145" y="110"/>
                  </a:cubicBezTo>
                  <a:cubicBezTo>
                    <a:pt x="171" y="90"/>
                    <a:pt x="198" y="69"/>
                    <a:pt x="224" y="50"/>
                  </a:cubicBezTo>
                  <a:cubicBezTo>
                    <a:pt x="245" y="35"/>
                    <a:pt x="266" y="21"/>
                    <a:pt x="288" y="7"/>
                  </a:cubicBezTo>
                  <a:cubicBezTo>
                    <a:pt x="291" y="5"/>
                    <a:pt x="295" y="1"/>
                    <a:pt x="299" y="1"/>
                  </a:cubicBezTo>
                  <a:cubicBezTo>
                    <a:pt x="306" y="0"/>
                    <a:pt x="313" y="2"/>
                    <a:pt x="319" y="2"/>
                  </a:cubicBezTo>
                  <a:cubicBezTo>
                    <a:pt x="319" y="8"/>
                    <a:pt x="320" y="16"/>
                    <a:pt x="317" y="20"/>
                  </a:cubicBezTo>
                  <a:cubicBezTo>
                    <a:pt x="300" y="42"/>
                    <a:pt x="283" y="65"/>
                    <a:pt x="262" y="83"/>
                  </a:cubicBezTo>
                  <a:cubicBezTo>
                    <a:pt x="215" y="126"/>
                    <a:pt x="172" y="171"/>
                    <a:pt x="140" y="226"/>
                  </a:cubicBezTo>
                  <a:cubicBezTo>
                    <a:pt x="130" y="243"/>
                    <a:pt x="121" y="262"/>
                    <a:pt x="112" y="279"/>
                  </a:cubicBezTo>
                  <a:cubicBezTo>
                    <a:pt x="113" y="280"/>
                    <a:pt x="115" y="281"/>
                    <a:pt x="116" y="2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8" name="Freeform 34">
              <a:extLst>
                <a:ext uri="{FF2B5EF4-FFF2-40B4-BE49-F238E27FC236}">
                  <a16:creationId xmlns:a16="http://schemas.microsoft.com/office/drawing/2014/main" id="{32021CF3-594B-45CE-BF29-E16CF0C325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504363" y="2192338"/>
              <a:ext cx="1533525" cy="2192338"/>
            </a:xfrm>
            <a:custGeom>
              <a:avLst/>
              <a:gdLst>
                <a:gd name="T0" fmla="*/ 73 w 465"/>
                <a:gd name="T1" fmla="*/ 578 h 665"/>
                <a:gd name="T2" fmla="*/ 192 w 465"/>
                <a:gd name="T3" fmla="*/ 621 h 665"/>
                <a:gd name="T4" fmla="*/ 214 w 465"/>
                <a:gd name="T5" fmla="*/ 482 h 665"/>
                <a:gd name="T6" fmla="*/ 108 w 465"/>
                <a:gd name="T7" fmla="*/ 527 h 665"/>
                <a:gd name="T8" fmla="*/ 2 w 465"/>
                <a:gd name="T9" fmla="*/ 514 h 665"/>
                <a:gd name="T10" fmla="*/ 176 w 465"/>
                <a:gd name="T11" fmla="*/ 438 h 665"/>
                <a:gd name="T12" fmla="*/ 172 w 465"/>
                <a:gd name="T13" fmla="*/ 380 h 665"/>
                <a:gd name="T14" fmla="*/ 252 w 465"/>
                <a:gd name="T15" fmla="*/ 303 h 665"/>
                <a:gd name="T16" fmla="*/ 209 w 465"/>
                <a:gd name="T17" fmla="*/ 283 h 665"/>
                <a:gd name="T18" fmla="*/ 103 w 465"/>
                <a:gd name="T19" fmla="*/ 292 h 665"/>
                <a:gd name="T20" fmla="*/ 106 w 465"/>
                <a:gd name="T21" fmla="*/ 168 h 665"/>
                <a:gd name="T22" fmla="*/ 123 w 465"/>
                <a:gd name="T23" fmla="*/ 272 h 665"/>
                <a:gd name="T24" fmla="*/ 246 w 465"/>
                <a:gd name="T25" fmla="*/ 257 h 665"/>
                <a:gd name="T26" fmla="*/ 244 w 465"/>
                <a:gd name="T27" fmla="*/ 242 h 665"/>
                <a:gd name="T28" fmla="*/ 208 w 465"/>
                <a:gd name="T29" fmla="*/ 231 h 665"/>
                <a:gd name="T30" fmla="*/ 230 w 465"/>
                <a:gd name="T31" fmla="*/ 218 h 665"/>
                <a:gd name="T32" fmla="*/ 167 w 465"/>
                <a:gd name="T33" fmla="*/ 245 h 665"/>
                <a:gd name="T34" fmla="*/ 134 w 465"/>
                <a:gd name="T35" fmla="*/ 229 h 665"/>
                <a:gd name="T36" fmla="*/ 154 w 465"/>
                <a:gd name="T37" fmla="*/ 209 h 665"/>
                <a:gd name="T38" fmla="*/ 214 w 465"/>
                <a:gd name="T39" fmla="*/ 147 h 665"/>
                <a:gd name="T40" fmla="*/ 195 w 465"/>
                <a:gd name="T41" fmla="*/ 120 h 665"/>
                <a:gd name="T42" fmla="*/ 215 w 465"/>
                <a:gd name="T43" fmla="*/ 90 h 665"/>
                <a:gd name="T44" fmla="*/ 210 w 465"/>
                <a:gd name="T45" fmla="*/ 72 h 665"/>
                <a:gd name="T46" fmla="*/ 275 w 465"/>
                <a:gd name="T47" fmla="*/ 40 h 665"/>
                <a:gd name="T48" fmla="*/ 329 w 465"/>
                <a:gd name="T49" fmla="*/ 24 h 665"/>
                <a:gd name="T50" fmla="*/ 298 w 465"/>
                <a:gd name="T51" fmla="*/ 81 h 665"/>
                <a:gd name="T52" fmla="*/ 312 w 465"/>
                <a:gd name="T53" fmla="*/ 90 h 665"/>
                <a:gd name="T54" fmla="*/ 307 w 465"/>
                <a:gd name="T55" fmla="*/ 166 h 665"/>
                <a:gd name="T56" fmla="*/ 292 w 465"/>
                <a:gd name="T57" fmla="*/ 224 h 665"/>
                <a:gd name="T58" fmla="*/ 404 w 465"/>
                <a:gd name="T59" fmla="*/ 25 h 665"/>
                <a:gd name="T60" fmla="*/ 334 w 465"/>
                <a:gd name="T61" fmla="*/ 43 h 665"/>
                <a:gd name="T62" fmla="*/ 334 w 465"/>
                <a:gd name="T63" fmla="*/ 30 h 665"/>
                <a:gd name="T64" fmla="*/ 417 w 465"/>
                <a:gd name="T65" fmla="*/ 38 h 665"/>
                <a:gd name="T66" fmla="*/ 336 w 465"/>
                <a:gd name="T67" fmla="*/ 187 h 665"/>
                <a:gd name="T68" fmla="*/ 372 w 465"/>
                <a:gd name="T69" fmla="*/ 223 h 665"/>
                <a:gd name="T70" fmla="*/ 464 w 465"/>
                <a:gd name="T71" fmla="*/ 221 h 665"/>
                <a:gd name="T72" fmla="*/ 429 w 465"/>
                <a:gd name="T73" fmla="*/ 266 h 665"/>
                <a:gd name="T74" fmla="*/ 240 w 465"/>
                <a:gd name="T75" fmla="*/ 326 h 665"/>
                <a:gd name="T76" fmla="*/ 264 w 465"/>
                <a:gd name="T77" fmla="*/ 338 h 665"/>
                <a:gd name="T78" fmla="*/ 237 w 465"/>
                <a:gd name="T79" fmla="*/ 420 h 665"/>
                <a:gd name="T80" fmla="*/ 271 w 465"/>
                <a:gd name="T81" fmla="*/ 421 h 665"/>
                <a:gd name="T82" fmla="*/ 393 w 465"/>
                <a:gd name="T83" fmla="*/ 453 h 665"/>
                <a:gd name="T84" fmla="*/ 346 w 465"/>
                <a:gd name="T85" fmla="*/ 462 h 665"/>
                <a:gd name="T86" fmla="*/ 252 w 465"/>
                <a:gd name="T87" fmla="*/ 469 h 665"/>
                <a:gd name="T88" fmla="*/ 241 w 465"/>
                <a:gd name="T89" fmla="*/ 579 h 665"/>
                <a:gd name="T90" fmla="*/ 252 w 465"/>
                <a:gd name="T91" fmla="*/ 631 h 665"/>
                <a:gd name="T92" fmla="*/ 43 w 465"/>
                <a:gd name="T93" fmla="*/ 568 h 665"/>
                <a:gd name="T94" fmla="*/ 446 w 465"/>
                <a:gd name="T95" fmla="*/ 224 h 665"/>
                <a:gd name="T96" fmla="*/ 330 w 465"/>
                <a:gd name="T97" fmla="*/ 248 h 665"/>
                <a:gd name="T98" fmla="*/ 296 w 465"/>
                <a:gd name="T99" fmla="*/ 102 h 665"/>
                <a:gd name="T100" fmla="*/ 291 w 465"/>
                <a:gd name="T101" fmla="*/ 165 h 665"/>
                <a:gd name="T102" fmla="*/ 296 w 465"/>
                <a:gd name="T103" fmla="*/ 102 h 665"/>
                <a:gd name="T104" fmla="*/ 259 w 465"/>
                <a:gd name="T105" fmla="*/ 198 h 6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65" h="665">
                  <a:moveTo>
                    <a:pt x="43" y="568"/>
                  </a:moveTo>
                  <a:cubicBezTo>
                    <a:pt x="54" y="571"/>
                    <a:pt x="64" y="574"/>
                    <a:pt x="73" y="578"/>
                  </a:cubicBezTo>
                  <a:cubicBezTo>
                    <a:pt x="95" y="588"/>
                    <a:pt x="116" y="600"/>
                    <a:pt x="139" y="608"/>
                  </a:cubicBezTo>
                  <a:cubicBezTo>
                    <a:pt x="156" y="615"/>
                    <a:pt x="174" y="617"/>
                    <a:pt x="192" y="621"/>
                  </a:cubicBezTo>
                  <a:cubicBezTo>
                    <a:pt x="206" y="624"/>
                    <a:pt x="213" y="616"/>
                    <a:pt x="214" y="603"/>
                  </a:cubicBezTo>
                  <a:cubicBezTo>
                    <a:pt x="214" y="564"/>
                    <a:pt x="214" y="525"/>
                    <a:pt x="214" y="482"/>
                  </a:cubicBezTo>
                  <a:cubicBezTo>
                    <a:pt x="197" y="487"/>
                    <a:pt x="182" y="489"/>
                    <a:pt x="169" y="495"/>
                  </a:cubicBezTo>
                  <a:cubicBezTo>
                    <a:pt x="148" y="505"/>
                    <a:pt x="129" y="518"/>
                    <a:pt x="108" y="527"/>
                  </a:cubicBezTo>
                  <a:cubicBezTo>
                    <a:pt x="86" y="536"/>
                    <a:pt x="62" y="543"/>
                    <a:pt x="39" y="549"/>
                  </a:cubicBezTo>
                  <a:cubicBezTo>
                    <a:pt x="25" y="553"/>
                    <a:pt x="0" y="529"/>
                    <a:pt x="2" y="514"/>
                  </a:cubicBezTo>
                  <a:cubicBezTo>
                    <a:pt x="2" y="510"/>
                    <a:pt x="7" y="506"/>
                    <a:pt x="11" y="504"/>
                  </a:cubicBezTo>
                  <a:cubicBezTo>
                    <a:pt x="66" y="482"/>
                    <a:pt x="121" y="459"/>
                    <a:pt x="176" y="438"/>
                  </a:cubicBezTo>
                  <a:cubicBezTo>
                    <a:pt x="216" y="423"/>
                    <a:pt x="236" y="408"/>
                    <a:pt x="259" y="367"/>
                  </a:cubicBezTo>
                  <a:cubicBezTo>
                    <a:pt x="229" y="371"/>
                    <a:pt x="202" y="376"/>
                    <a:pt x="172" y="380"/>
                  </a:cubicBezTo>
                  <a:cubicBezTo>
                    <a:pt x="174" y="360"/>
                    <a:pt x="184" y="346"/>
                    <a:pt x="198" y="335"/>
                  </a:cubicBezTo>
                  <a:cubicBezTo>
                    <a:pt x="215" y="323"/>
                    <a:pt x="233" y="312"/>
                    <a:pt x="252" y="303"/>
                  </a:cubicBezTo>
                  <a:cubicBezTo>
                    <a:pt x="274" y="292"/>
                    <a:pt x="275" y="293"/>
                    <a:pt x="269" y="263"/>
                  </a:cubicBezTo>
                  <a:cubicBezTo>
                    <a:pt x="249" y="270"/>
                    <a:pt x="229" y="276"/>
                    <a:pt x="209" y="283"/>
                  </a:cubicBezTo>
                  <a:cubicBezTo>
                    <a:pt x="183" y="292"/>
                    <a:pt x="157" y="303"/>
                    <a:pt x="130" y="311"/>
                  </a:cubicBezTo>
                  <a:cubicBezTo>
                    <a:pt x="112" y="317"/>
                    <a:pt x="104" y="310"/>
                    <a:pt x="103" y="292"/>
                  </a:cubicBezTo>
                  <a:cubicBezTo>
                    <a:pt x="103" y="268"/>
                    <a:pt x="105" y="243"/>
                    <a:pt x="106" y="219"/>
                  </a:cubicBezTo>
                  <a:cubicBezTo>
                    <a:pt x="106" y="202"/>
                    <a:pt x="106" y="185"/>
                    <a:pt x="106" y="168"/>
                  </a:cubicBezTo>
                  <a:cubicBezTo>
                    <a:pt x="119" y="167"/>
                    <a:pt x="124" y="173"/>
                    <a:pt x="124" y="185"/>
                  </a:cubicBezTo>
                  <a:cubicBezTo>
                    <a:pt x="123" y="214"/>
                    <a:pt x="123" y="243"/>
                    <a:pt x="123" y="272"/>
                  </a:cubicBezTo>
                  <a:cubicBezTo>
                    <a:pt x="123" y="277"/>
                    <a:pt x="124" y="282"/>
                    <a:pt x="124" y="287"/>
                  </a:cubicBezTo>
                  <a:cubicBezTo>
                    <a:pt x="166" y="277"/>
                    <a:pt x="206" y="267"/>
                    <a:pt x="246" y="257"/>
                  </a:cubicBezTo>
                  <a:cubicBezTo>
                    <a:pt x="249" y="256"/>
                    <a:pt x="251" y="252"/>
                    <a:pt x="254" y="249"/>
                  </a:cubicBezTo>
                  <a:cubicBezTo>
                    <a:pt x="250" y="247"/>
                    <a:pt x="248" y="243"/>
                    <a:pt x="244" y="242"/>
                  </a:cubicBezTo>
                  <a:cubicBezTo>
                    <a:pt x="236" y="240"/>
                    <a:pt x="227" y="240"/>
                    <a:pt x="219" y="238"/>
                  </a:cubicBezTo>
                  <a:cubicBezTo>
                    <a:pt x="215" y="237"/>
                    <a:pt x="212" y="233"/>
                    <a:pt x="208" y="231"/>
                  </a:cubicBezTo>
                  <a:cubicBezTo>
                    <a:pt x="211" y="228"/>
                    <a:pt x="214" y="226"/>
                    <a:pt x="218" y="224"/>
                  </a:cubicBezTo>
                  <a:cubicBezTo>
                    <a:pt x="221" y="222"/>
                    <a:pt x="225" y="221"/>
                    <a:pt x="230" y="218"/>
                  </a:cubicBezTo>
                  <a:cubicBezTo>
                    <a:pt x="226" y="210"/>
                    <a:pt x="221" y="202"/>
                    <a:pt x="216" y="192"/>
                  </a:cubicBezTo>
                  <a:cubicBezTo>
                    <a:pt x="200" y="210"/>
                    <a:pt x="184" y="227"/>
                    <a:pt x="167" y="245"/>
                  </a:cubicBezTo>
                  <a:cubicBezTo>
                    <a:pt x="166" y="239"/>
                    <a:pt x="166" y="236"/>
                    <a:pt x="166" y="235"/>
                  </a:cubicBezTo>
                  <a:cubicBezTo>
                    <a:pt x="154" y="233"/>
                    <a:pt x="140" y="235"/>
                    <a:pt x="134" y="229"/>
                  </a:cubicBezTo>
                  <a:cubicBezTo>
                    <a:pt x="126" y="222"/>
                    <a:pt x="127" y="208"/>
                    <a:pt x="137" y="197"/>
                  </a:cubicBezTo>
                  <a:cubicBezTo>
                    <a:pt x="142" y="201"/>
                    <a:pt x="147" y="204"/>
                    <a:pt x="154" y="209"/>
                  </a:cubicBezTo>
                  <a:cubicBezTo>
                    <a:pt x="163" y="198"/>
                    <a:pt x="172" y="186"/>
                    <a:pt x="181" y="176"/>
                  </a:cubicBezTo>
                  <a:cubicBezTo>
                    <a:pt x="191" y="166"/>
                    <a:pt x="201" y="153"/>
                    <a:pt x="214" y="147"/>
                  </a:cubicBezTo>
                  <a:cubicBezTo>
                    <a:pt x="234" y="137"/>
                    <a:pt x="246" y="123"/>
                    <a:pt x="253" y="101"/>
                  </a:cubicBezTo>
                  <a:cubicBezTo>
                    <a:pt x="233" y="107"/>
                    <a:pt x="214" y="113"/>
                    <a:pt x="195" y="120"/>
                  </a:cubicBezTo>
                  <a:cubicBezTo>
                    <a:pt x="194" y="118"/>
                    <a:pt x="194" y="117"/>
                    <a:pt x="193" y="116"/>
                  </a:cubicBezTo>
                  <a:cubicBezTo>
                    <a:pt x="200" y="108"/>
                    <a:pt x="206" y="100"/>
                    <a:pt x="215" y="90"/>
                  </a:cubicBezTo>
                  <a:cubicBezTo>
                    <a:pt x="207" y="89"/>
                    <a:pt x="203" y="88"/>
                    <a:pt x="197" y="87"/>
                  </a:cubicBezTo>
                  <a:cubicBezTo>
                    <a:pt x="201" y="82"/>
                    <a:pt x="205" y="77"/>
                    <a:pt x="210" y="72"/>
                  </a:cubicBezTo>
                  <a:cubicBezTo>
                    <a:pt x="210" y="71"/>
                    <a:pt x="212" y="71"/>
                    <a:pt x="213" y="71"/>
                  </a:cubicBezTo>
                  <a:cubicBezTo>
                    <a:pt x="242" y="79"/>
                    <a:pt x="257" y="56"/>
                    <a:pt x="275" y="40"/>
                  </a:cubicBezTo>
                  <a:cubicBezTo>
                    <a:pt x="287" y="29"/>
                    <a:pt x="299" y="17"/>
                    <a:pt x="311" y="6"/>
                  </a:cubicBezTo>
                  <a:cubicBezTo>
                    <a:pt x="317" y="12"/>
                    <a:pt x="323" y="18"/>
                    <a:pt x="329" y="24"/>
                  </a:cubicBezTo>
                  <a:cubicBezTo>
                    <a:pt x="307" y="43"/>
                    <a:pt x="284" y="61"/>
                    <a:pt x="262" y="80"/>
                  </a:cubicBezTo>
                  <a:cubicBezTo>
                    <a:pt x="274" y="93"/>
                    <a:pt x="286" y="94"/>
                    <a:pt x="298" y="81"/>
                  </a:cubicBezTo>
                  <a:cubicBezTo>
                    <a:pt x="300" y="78"/>
                    <a:pt x="305" y="78"/>
                    <a:pt x="309" y="76"/>
                  </a:cubicBezTo>
                  <a:cubicBezTo>
                    <a:pt x="310" y="81"/>
                    <a:pt x="312" y="85"/>
                    <a:pt x="312" y="90"/>
                  </a:cubicBezTo>
                  <a:cubicBezTo>
                    <a:pt x="310" y="112"/>
                    <a:pt x="308" y="134"/>
                    <a:pt x="306" y="157"/>
                  </a:cubicBezTo>
                  <a:cubicBezTo>
                    <a:pt x="306" y="160"/>
                    <a:pt x="305" y="163"/>
                    <a:pt x="307" y="166"/>
                  </a:cubicBezTo>
                  <a:cubicBezTo>
                    <a:pt x="320" y="189"/>
                    <a:pt x="305" y="205"/>
                    <a:pt x="293" y="222"/>
                  </a:cubicBezTo>
                  <a:cubicBezTo>
                    <a:pt x="293" y="222"/>
                    <a:pt x="292" y="224"/>
                    <a:pt x="292" y="224"/>
                  </a:cubicBezTo>
                  <a:cubicBezTo>
                    <a:pt x="292" y="225"/>
                    <a:pt x="292" y="225"/>
                    <a:pt x="294" y="228"/>
                  </a:cubicBezTo>
                  <a:cubicBezTo>
                    <a:pt x="338" y="164"/>
                    <a:pt x="376" y="98"/>
                    <a:pt x="404" y="25"/>
                  </a:cubicBezTo>
                  <a:cubicBezTo>
                    <a:pt x="390" y="21"/>
                    <a:pt x="379" y="23"/>
                    <a:pt x="367" y="30"/>
                  </a:cubicBezTo>
                  <a:cubicBezTo>
                    <a:pt x="357" y="36"/>
                    <a:pt x="345" y="39"/>
                    <a:pt x="334" y="43"/>
                  </a:cubicBezTo>
                  <a:cubicBezTo>
                    <a:pt x="333" y="42"/>
                    <a:pt x="332" y="40"/>
                    <a:pt x="331" y="39"/>
                  </a:cubicBezTo>
                  <a:cubicBezTo>
                    <a:pt x="332" y="36"/>
                    <a:pt x="332" y="31"/>
                    <a:pt x="334" y="30"/>
                  </a:cubicBezTo>
                  <a:cubicBezTo>
                    <a:pt x="352" y="22"/>
                    <a:pt x="370" y="12"/>
                    <a:pt x="389" y="7"/>
                  </a:cubicBezTo>
                  <a:cubicBezTo>
                    <a:pt x="414" y="0"/>
                    <a:pt x="426" y="13"/>
                    <a:pt x="417" y="38"/>
                  </a:cubicBezTo>
                  <a:cubicBezTo>
                    <a:pt x="410" y="57"/>
                    <a:pt x="399" y="74"/>
                    <a:pt x="389" y="92"/>
                  </a:cubicBezTo>
                  <a:cubicBezTo>
                    <a:pt x="371" y="124"/>
                    <a:pt x="352" y="155"/>
                    <a:pt x="336" y="187"/>
                  </a:cubicBezTo>
                  <a:cubicBezTo>
                    <a:pt x="329" y="200"/>
                    <a:pt x="327" y="214"/>
                    <a:pt x="322" y="233"/>
                  </a:cubicBezTo>
                  <a:cubicBezTo>
                    <a:pt x="341" y="229"/>
                    <a:pt x="356" y="225"/>
                    <a:pt x="372" y="223"/>
                  </a:cubicBezTo>
                  <a:cubicBezTo>
                    <a:pt x="396" y="219"/>
                    <a:pt x="421" y="215"/>
                    <a:pt x="445" y="213"/>
                  </a:cubicBezTo>
                  <a:cubicBezTo>
                    <a:pt x="452" y="213"/>
                    <a:pt x="463" y="217"/>
                    <a:pt x="464" y="221"/>
                  </a:cubicBezTo>
                  <a:cubicBezTo>
                    <a:pt x="465" y="229"/>
                    <a:pt x="464" y="240"/>
                    <a:pt x="459" y="246"/>
                  </a:cubicBezTo>
                  <a:cubicBezTo>
                    <a:pt x="451" y="255"/>
                    <a:pt x="440" y="262"/>
                    <a:pt x="429" y="266"/>
                  </a:cubicBezTo>
                  <a:cubicBezTo>
                    <a:pt x="385" y="279"/>
                    <a:pt x="341" y="291"/>
                    <a:pt x="297" y="305"/>
                  </a:cubicBezTo>
                  <a:cubicBezTo>
                    <a:pt x="277" y="310"/>
                    <a:pt x="258" y="318"/>
                    <a:pt x="240" y="326"/>
                  </a:cubicBezTo>
                  <a:cubicBezTo>
                    <a:pt x="232" y="329"/>
                    <a:pt x="226" y="335"/>
                    <a:pt x="222" y="343"/>
                  </a:cubicBezTo>
                  <a:cubicBezTo>
                    <a:pt x="236" y="341"/>
                    <a:pt x="250" y="341"/>
                    <a:pt x="264" y="338"/>
                  </a:cubicBezTo>
                  <a:cubicBezTo>
                    <a:pt x="283" y="335"/>
                    <a:pt x="299" y="338"/>
                    <a:pt x="311" y="355"/>
                  </a:cubicBezTo>
                  <a:cubicBezTo>
                    <a:pt x="300" y="391"/>
                    <a:pt x="262" y="399"/>
                    <a:pt x="237" y="420"/>
                  </a:cubicBezTo>
                  <a:cubicBezTo>
                    <a:pt x="237" y="422"/>
                    <a:pt x="238" y="423"/>
                    <a:pt x="239" y="425"/>
                  </a:cubicBezTo>
                  <a:cubicBezTo>
                    <a:pt x="249" y="424"/>
                    <a:pt x="260" y="423"/>
                    <a:pt x="271" y="421"/>
                  </a:cubicBezTo>
                  <a:cubicBezTo>
                    <a:pt x="301" y="416"/>
                    <a:pt x="331" y="411"/>
                    <a:pt x="361" y="407"/>
                  </a:cubicBezTo>
                  <a:cubicBezTo>
                    <a:pt x="388" y="404"/>
                    <a:pt x="405" y="429"/>
                    <a:pt x="393" y="453"/>
                  </a:cubicBezTo>
                  <a:cubicBezTo>
                    <a:pt x="388" y="466"/>
                    <a:pt x="374" y="470"/>
                    <a:pt x="355" y="466"/>
                  </a:cubicBezTo>
                  <a:cubicBezTo>
                    <a:pt x="352" y="465"/>
                    <a:pt x="348" y="464"/>
                    <a:pt x="346" y="462"/>
                  </a:cubicBezTo>
                  <a:cubicBezTo>
                    <a:pt x="327" y="448"/>
                    <a:pt x="309" y="452"/>
                    <a:pt x="289" y="461"/>
                  </a:cubicBezTo>
                  <a:cubicBezTo>
                    <a:pt x="278" y="466"/>
                    <a:pt x="264" y="467"/>
                    <a:pt x="252" y="469"/>
                  </a:cubicBezTo>
                  <a:cubicBezTo>
                    <a:pt x="242" y="471"/>
                    <a:pt x="237" y="474"/>
                    <a:pt x="237" y="485"/>
                  </a:cubicBezTo>
                  <a:cubicBezTo>
                    <a:pt x="239" y="516"/>
                    <a:pt x="240" y="548"/>
                    <a:pt x="241" y="579"/>
                  </a:cubicBezTo>
                  <a:cubicBezTo>
                    <a:pt x="241" y="582"/>
                    <a:pt x="242" y="586"/>
                    <a:pt x="243" y="588"/>
                  </a:cubicBezTo>
                  <a:cubicBezTo>
                    <a:pt x="257" y="600"/>
                    <a:pt x="254" y="617"/>
                    <a:pt x="252" y="631"/>
                  </a:cubicBezTo>
                  <a:cubicBezTo>
                    <a:pt x="250" y="641"/>
                    <a:pt x="241" y="651"/>
                    <a:pt x="236" y="660"/>
                  </a:cubicBezTo>
                  <a:cubicBezTo>
                    <a:pt x="184" y="665"/>
                    <a:pt x="59" y="607"/>
                    <a:pt x="43" y="568"/>
                  </a:cubicBezTo>
                  <a:close/>
                  <a:moveTo>
                    <a:pt x="296" y="283"/>
                  </a:moveTo>
                  <a:cubicBezTo>
                    <a:pt x="335" y="285"/>
                    <a:pt x="435" y="246"/>
                    <a:pt x="446" y="224"/>
                  </a:cubicBezTo>
                  <a:cubicBezTo>
                    <a:pt x="442" y="224"/>
                    <a:pt x="439" y="224"/>
                    <a:pt x="436" y="225"/>
                  </a:cubicBezTo>
                  <a:cubicBezTo>
                    <a:pt x="400" y="233"/>
                    <a:pt x="365" y="240"/>
                    <a:pt x="330" y="248"/>
                  </a:cubicBezTo>
                  <a:cubicBezTo>
                    <a:pt x="311" y="252"/>
                    <a:pt x="299" y="263"/>
                    <a:pt x="296" y="283"/>
                  </a:cubicBezTo>
                  <a:close/>
                  <a:moveTo>
                    <a:pt x="296" y="102"/>
                  </a:moveTo>
                  <a:cubicBezTo>
                    <a:pt x="269" y="126"/>
                    <a:pt x="263" y="160"/>
                    <a:pt x="276" y="201"/>
                  </a:cubicBezTo>
                  <a:cubicBezTo>
                    <a:pt x="289" y="193"/>
                    <a:pt x="298" y="183"/>
                    <a:pt x="291" y="165"/>
                  </a:cubicBezTo>
                  <a:cubicBezTo>
                    <a:pt x="287" y="155"/>
                    <a:pt x="290" y="142"/>
                    <a:pt x="291" y="131"/>
                  </a:cubicBezTo>
                  <a:cubicBezTo>
                    <a:pt x="292" y="122"/>
                    <a:pt x="294" y="113"/>
                    <a:pt x="296" y="102"/>
                  </a:cubicBezTo>
                  <a:close/>
                  <a:moveTo>
                    <a:pt x="259" y="138"/>
                  </a:moveTo>
                  <a:cubicBezTo>
                    <a:pt x="229" y="154"/>
                    <a:pt x="229" y="179"/>
                    <a:pt x="259" y="198"/>
                  </a:cubicBezTo>
                  <a:cubicBezTo>
                    <a:pt x="259" y="178"/>
                    <a:pt x="259" y="158"/>
                    <a:pt x="259" y="1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9" name="Freeform 35">
              <a:extLst>
                <a:ext uri="{FF2B5EF4-FFF2-40B4-BE49-F238E27FC236}">
                  <a16:creationId xmlns:a16="http://schemas.microsoft.com/office/drawing/2014/main" id="{70136073-D2BD-4D4A-BE06-A25A429218F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23951" y="1885950"/>
              <a:ext cx="3284538" cy="3254375"/>
            </a:xfrm>
            <a:custGeom>
              <a:avLst/>
              <a:gdLst>
                <a:gd name="T0" fmla="*/ 498 w 996"/>
                <a:gd name="T1" fmla="*/ 985 h 987"/>
                <a:gd name="T2" fmla="*/ 10 w 996"/>
                <a:gd name="T3" fmla="*/ 478 h 987"/>
                <a:gd name="T4" fmla="*/ 515 w 996"/>
                <a:gd name="T5" fmla="*/ 8 h 987"/>
                <a:gd name="T6" fmla="*/ 987 w 996"/>
                <a:gd name="T7" fmla="*/ 514 h 987"/>
                <a:gd name="T8" fmla="*/ 498 w 996"/>
                <a:gd name="T9" fmla="*/ 985 h 987"/>
                <a:gd name="T10" fmla="*/ 27 w 996"/>
                <a:gd name="T11" fmla="*/ 496 h 987"/>
                <a:gd name="T12" fmla="*/ 509 w 996"/>
                <a:gd name="T13" fmla="*/ 967 h 987"/>
                <a:gd name="T14" fmla="*/ 969 w 996"/>
                <a:gd name="T15" fmla="*/ 493 h 987"/>
                <a:gd name="T16" fmla="*/ 473 w 996"/>
                <a:gd name="T17" fmla="*/ 25 h 987"/>
                <a:gd name="T18" fmla="*/ 27 w 996"/>
                <a:gd name="T19" fmla="*/ 496 h 9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96" h="987">
                  <a:moveTo>
                    <a:pt x="498" y="985"/>
                  </a:moveTo>
                  <a:cubicBezTo>
                    <a:pt x="234" y="987"/>
                    <a:pt x="0" y="764"/>
                    <a:pt x="10" y="478"/>
                  </a:cubicBezTo>
                  <a:cubicBezTo>
                    <a:pt x="19" y="228"/>
                    <a:pt x="228" y="0"/>
                    <a:pt x="515" y="8"/>
                  </a:cubicBezTo>
                  <a:cubicBezTo>
                    <a:pt x="772" y="15"/>
                    <a:pt x="996" y="231"/>
                    <a:pt x="987" y="514"/>
                  </a:cubicBezTo>
                  <a:cubicBezTo>
                    <a:pt x="979" y="772"/>
                    <a:pt x="763" y="987"/>
                    <a:pt x="498" y="985"/>
                  </a:cubicBezTo>
                  <a:close/>
                  <a:moveTo>
                    <a:pt x="27" y="496"/>
                  </a:moveTo>
                  <a:cubicBezTo>
                    <a:pt x="25" y="751"/>
                    <a:pt x="238" y="973"/>
                    <a:pt x="509" y="967"/>
                  </a:cubicBezTo>
                  <a:cubicBezTo>
                    <a:pt x="762" y="961"/>
                    <a:pt x="970" y="756"/>
                    <a:pt x="969" y="493"/>
                  </a:cubicBezTo>
                  <a:cubicBezTo>
                    <a:pt x="969" y="233"/>
                    <a:pt x="749" y="10"/>
                    <a:pt x="473" y="25"/>
                  </a:cubicBezTo>
                  <a:cubicBezTo>
                    <a:pt x="233" y="37"/>
                    <a:pt x="26" y="241"/>
                    <a:pt x="27" y="4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0" name="Freeform 36">
              <a:extLst>
                <a:ext uri="{FF2B5EF4-FFF2-40B4-BE49-F238E27FC236}">
                  <a16:creationId xmlns:a16="http://schemas.microsoft.com/office/drawing/2014/main" id="{6CD33BA1-8798-4484-8D6F-F4C29AF2137E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5651" y="1714500"/>
              <a:ext cx="871538" cy="2800350"/>
            </a:xfrm>
            <a:custGeom>
              <a:avLst/>
              <a:gdLst>
                <a:gd name="T0" fmla="*/ 105 w 264"/>
                <a:gd name="T1" fmla="*/ 594 h 849"/>
                <a:gd name="T2" fmla="*/ 0 w 264"/>
                <a:gd name="T3" fmla="*/ 696 h 849"/>
                <a:gd name="T4" fmla="*/ 10 w 264"/>
                <a:gd name="T5" fmla="*/ 652 h 849"/>
                <a:gd name="T6" fmla="*/ 78 w 264"/>
                <a:gd name="T7" fmla="*/ 529 h 849"/>
                <a:gd name="T8" fmla="*/ 142 w 264"/>
                <a:gd name="T9" fmla="*/ 405 h 849"/>
                <a:gd name="T10" fmla="*/ 151 w 264"/>
                <a:gd name="T11" fmla="*/ 363 h 849"/>
                <a:gd name="T12" fmla="*/ 117 w 264"/>
                <a:gd name="T13" fmla="*/ 368 h 849"/>
                <a:gd name="T14" fmla="*/ 93 w 264"/>
                <a:gd name="T15" fmla="*/ 334 h 849"/>
                <a:gd name="T16" fmla="*/ 142 w 264"/>
                <a:gd name="T17" fmla="*/ 240 h 849"/>
                <a:gd name="T18" fmla="*/ 207 w 264"/>
                <a:gd name="T19" fmla="*/ 123 h 849"/>
                <a:gd name="T20" fmla="*/ 211 w 264"/>
                <a:gd name="T21" fmla="*/ 95 h 849"/>
                <a:gd name="T22" fmla="*/ 200 w 264"/>
                <a:gd name="T23" fmla="*/ 5 h 849"/>
                <a:gd name="T24" fmla="*/ 260 w 264"/>
                <a:gd name="T25" fmla="*/ 57 h 849"/>
                <a:gd name="T26" fmla="*/ 227 w 264"/>
                <a:gd name="T27" fmla="*/ 166 h 849"/>
                <a:gd name="T28" fmla="*/ 165 w 264"/>
                <a:gd name="T29" fmla="*/ 268 h 849"/>
                <a:gd name="T30" fmla="*/ 154 w 264"/>
                <a:gd name="T31" fmla="*/ 297 h 849"/>
                <a:gd name="T32" fmla="*/ 161 w 264"/>
                <a:gd name="T33" fmla="*/ 297 h 849"/>
                <a:gd name="T34" fmla="*/ 194 w 264"/>
                <a:gd name="T35" fmla="*/ 305 h 849"/>
                <a:gd name="T36" fmla="*/ 206 w 264"/>
                <a:gd name="T37" fmla="*/ 341 h 849"/>
                <a:gd name="T38" fmla="*/ 162 w 264"/>
                <a:gd name="T39" fmla="*/ 449 h 849"/>
                <a:gd name="T40" fmla="*/ 135 w 264"/>
                <a:gd name="T41" fmla="*/ 504 h 849"/>
                <a:gd name="T42" fmla="*/ 135 w 264"/>
                <a:gd name="T43" fmla="*/ 518 h 849"/>
                <a:gd name="T44" fmla="*/ 156 w 264"/>
                <a:gd name="T45" fmla="*/ 625 h 849"/>
                <a:gd name="T46" fmla="*/ 140 w 264"/>
                <a:gd name="T47" fmla="*/ 747 h 849"/>
                <a:gd name="T48" fmla="*/ 145 w 264"/>
                <a:gd name="T49" fmla="*/ 815 h 849"/>
                <a:gd name="T50" fmla="*/ 120 w 264"/>
                <a:gd name="T51" fmla="*/ 848 h 849"/>
                <a:gd name="T52" fmla="*/ 90 w 264"/>
                <a:gd name="T53" fmla="*/ 814 h 849"/>
                <a:gd name="T54" fmla="*/ 97 w 264"/>
                <a:gd name="T55" fmla="*/ 692 h 849"/>
                <a:gd name="T56" fmla="*/ 105 w 264"/>
                <a:gd name="T57" fmla="*/ 594 h 8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64" h="849">
                  <a:moveTo>
                    <a:pt x="105" y="594"/>
                  </a:moveTo>
                  <a:cubicBezTo>
                    <a:pt x="66" y="626"/>
                    <a:pt x="52" y="677"/>
                    <a:pt x="0" y="696"/>
                  </a:cubicBezTo>
                  <a:cubicBezTo>
                    <a:pt x="4" y="679"/>
                    <a:pt x="4" y="664"/>
                    <a:pt x="10" y="652"/>
                  </a:cubicBezTo>
                  <a:cubicBezTo>
                    <a:pt x="32" y="611"/>
                    <a:pt x="54" y="570"/>
                    <a:pt x="78" y="529"/>
                  </a:cubicBezTo>
                  <a:cubicBezTo>
                    <a:pt x="101" y="489"/>
                    <a:pt x="128" y="451"/>
                    <a:pt x="142" y="405"/>
                  </a:cubicBezTo>
                  <a:cubicBezTo>
                    <a:pt x="146" y="392"/>
                    <a:pt x="148" y="379"/>
                    <a:pt x="151" y="363"/>
                  </a:cubicBezTo>
                  <a:cubicBezTo>
                    <a:pt x="138" y="365"/>
                    <a:pt x="127" y="367"/>
                    <a:pt x="117" y="368"/>
                  </a:cubicBezTo>
                  <a:cubicBezTo>
                    <a:pt x="96" y="371"/>
                    <a:pt x="83" y="354"/>
                    <a:pt x="93" y="334"/>
                  </a:cubicBezTo>
                  <a:cubicBezTo>
                    <a:pt x="108" y="302"/>
                    <a:pt x="125" y="271"/>
                    <a:pt x="142" y="240"/>
                  </a:cubicBezTo>
                  <a:cubicBezTo>
                    <a:pt x="163" y="201"/>
                    <a:pt x="185" y="162"/>
                    <a:pt x="207" y="123"/>
                  </a:cubicBezTo>
                  <a:cubicBezTo>
                    <a:pt x="212" y="113"/>
                    <a:pt x="212" y="105"/>
                    <a:pt x="211" y="95"/>
                  </a:cubicBezTo>
                  <a:cubicBezTo>
                    <a:pt x="206" y="65"/>
                    <a:pt x="203" y="35"/>
                    <a:pt x="200" y="5"/>
                  </a:cubicBezTo>
                  <a:cubicBezTo>
                    <a:pt x="233" y="0"/>
                    <a:pt x="257" y="25"/>
                    <a:pt x="260" y="57"/>
                  </a:cubicBezTo>
                  <a:cubicBezTo>
                    <a:pt x="264" y="99"/>
                    <a:pt x="248" y="133"/>
                    <a:pt x="227" y="166"/>
                  </a:cubicBezTo>
                  <a:cubicBezTo>
                    <a:pt x="206" y="200"/>
                    <a:pt x="185" y="234"/>
                    <a:pt x="165" y="268"/>
                  </a:cubicBezTo>
                  <a:cubicBezTo>
                    <a:pt x="161" y="277"/>
                    <a:pt x="158" y="286"/>
                    <a:pt x="154" y="297"/>
                  </a:cubicBezTo>
                  <a:cubicBezTo>
                    <a:pt x="158" y="297"/>
                    <a:pt x="160" y="298"/>
                    <a:pt x="161" y="297"/>
                  </a:cubicBezTo>
                  <a:cubicBezTo>
                    <a:pt x="175" y="289"/>
                    <a:pt x="185" y="296"/>
                    <a:pt x="194" y="305"/>
                  </a:cubicBezTo>
                  <a:cubicBezTo>
                    <a:pt x="205" y="315"/>
                    <a:pt x="211" y="327"/>
                    <a:pt x="206" y="341"/>
                  </a:cubicBezTo>
                  <a:cubicBezTo>
                    <a:pt x="192" y="377"/>
                    <a:pt x="178" y="414"/>
                    <a:pt x="162" y="449"/>
                  </a:cubicBezTo>
                  <a:cubicBezTo>
                    <a:pt x="154" y="468"/>
                    <a:pt x="143" y="486"/>
                    <a:pt x="135" y="504"/>
                  </a:cubicBezTo>
                  <a:cubicBezTo>
                    <a:pt x="133" y="508"/>
                    <a:pt x="133" y="516"/>
                    <a:pt x="135" y="518"/>
                  </a:cubicBezTo>
                  <a:cubicBezTo>
                    <a:pt x="166" y="549"/>
                    <a:pt x="163" y="586"/>
                    <a:pt x="156" y="625"/>
                  </a:cubicBezTo>
                  <a:cubicBezTo>
                    <a:pt x="150" y="665"/>
                    <a:pt x="143" y="706"/>
                    <a:pt x="140" y="747"/>
                  </a:cubicBezTo>
                  <a:cubicBezTo>
                    <a:pt x="138" y="769"/>
                    <a:pt x="144" y="792"/>
                    <a:pt x="145" y="815"/>
                  </a:cubicBezTo>
                  <a:cubicBezTo>
                    <a:pt x="146" y="836"/>
                    <a:pt x="136" y="848"/>
                    <a:pt x="120" y="848"/>
                  </a:cubicBezTo>
                  <a:cubicBezTo>
                    <a:pt x="104" y="849"/>
                    <a:pt x="89" y="833"/>
                    <a:pt x="90" y="814"/>
                  </a:cubicBezTo>
                  <a:cubicBezTo>
                    <a:pt x="91" y="774"/>
                    <a:pt x="94" y="733"/>
                    <a:pt x="97" y="692"/>
                  </a:cubicBezTo>
                  <a:cubicBezTo>
                    <a:pt x="99" y="661"/>
                    <a:pt x="102" y="629"/>
                    <a:pt x="105" y="59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1" name="Freeform 37">
              <a:extLst>
                <a:ext uri="{FF2B5EF4-FFF2-40B4-BE49-F238E27FC236}">
                  <a16:creationId xmlns:a16="http://schemas.microsoft.com/office/drawing/2014/main" id="{27EFE4F7-37BC-4D2E-8E46-104A1904C34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7676" y="2505075"/>
              <a:ext cx="788988" cy="1016000"/>
            </a:xfrm>
            <a:custGeom>
              <a:avLst/>
              <a:gdLst>
                <a:gd name="T0" fmla="*/ 30 w 239"/>
                <a:gd name="T1" fmla="*/ 300 h 308"/>
                <a:gd name="T2" fmla="*/ 15 w 239"/>
                <a:gd name="T3" fmla="*/ 250 h 308"/>
                <a:gd name="T4" fmla="*/ 0 w 239"/>
                <a:gd name="T5" fmla="*/ 169 h 308"/>
                <a:gd name="T6" fmla="*/ 5 w 239"/>
                <a:gd name="T7" fmla="*/ 159 h 308"/>
                <a:gd name="T8" fmla="*/ 9 w 239"/>
                <a:gd name="T9" fmla="*/ 148 h 308"/>
                <a:gd name="T10" fmla="*/ 44 w 239"/>
                <a:gd name="T11" fmla="*/ 77 h 308"/>
                <a:gd name="T12" fmla="*/ 190 w 239"/>
                <a:gd name="T13" fmla="*/ 3 h 308"/>
                <a:gd name="T14" fmla="*/ 228 w 239"/>
                <a:gd name="T15" fmla="*/ 1 h 308"/>
                <a:gd name="T16" fmla="*/ 239 w 239"/>
                <a:gd name="T17" fmla="*/ 13 h 308"/>
                <a:gd name="T18" fmla="*/ 235 w 239"/>
                <a:gd name="T19" fmla="*/ 50 h 308"/>
                <a:gd name="T20" fmla="*/ 188 w 239"/>
                <a:gd name="T21" fmla="*/ 189 h 308"/>
                <a:gd name="T22" fmla="*/ 170 w 239"/>
                <a:gd name="T23" fmla="*/ 269 h 308"/>
                <a:gd name="T24" fmla="*/ 150 w 239"/>
                <a:gd name="T25" fmla="*/ 301 h 308"/>
                <a:gd name="T26" fmla="*/ 134 w 239"/>
                <a:gd name="T27" fmla="*/ 299 h 308"/>
                <a:gd name="T28" fmla="*/ 104 w 239"/>
                <a:gd name="T29" fmla="*/ 260 h 308"/>
                <a:gd name="T30" fmla="*/ 65 w 239"/>
                <a:gd name="T31" fmla="*/ 294 h 308"/>
                <a:gd name="T32" fmla="*/ 62 w 239"/>
                <a:gd name="T33" fmla="*/ 291 h 308"/>
                <a:gd name="T34" fmla="*/ 77 w 239"/>
                <a:gd name="T35" fmla="*/ 261 h 308"/>
                <a:gd name="T36" fmla="*/ 77 w 239"/>
                <a:gd name="T37" fmla="*/ 205 h 308"/>
                <a:gd name="T38" fmla="*/ 64 w 239"/>
                <a:gd name="T39" fmla="*/ 157 h 308"/>
                <a:gd name="T40" fmla="*/ 90 w 239"/>
                <a:gd name="T41" fmla="*/ 137 h 308"/>
                <a:gd name="T42" fmla="*/ 126 w 239"/>
                <a:gd name="T43" fmla="*/ 167 h 308"/>
                <a:gd name="T44" fmla="*/ 141 w 239"/>
                <a:gd name="T45" fmla="*/ 193 h 308"/>
                <a:gd name="T46" fmla="*/ 205 w 239"/>
                <a:gd name="T47" fmla="*/ 32 h 308"/>
                <a:gd name="T48" fmla="*/ 202 w 239"/>
                <a:gd name="T49" fmla="*/ 28 h 308"/>
                <a:gd name="T50" fmla="*/ 170 w 239"/>
                <a:gd name="T51" fmla="*/ 41 h 308"/>
                <a:gd name="T52" fmla="*/ 45 w 239"/>
                <a:gd name="T53" fmla="*/ 124 h 308"/>
                <a:gd name="T54" fmla="*/ 31 w 239"/>
                <a:gd name="T55" fmla="*/ 169 h 308"/>
                <a:gd name="T56" fmla="*/ 41 w 239"/>
                <a:gd name="T57" fmla="*/ 195 h 308"/>
                <a:gd name="T58" fmla="*/ 47 w 239"/>
                <a:gd name="T59" fmla="*/ 279 h 308"/>
                <a:gd name="T60" fmla="*/ 36 w 239"/>
                <a:gd name="T61" fmla="*/ 300 h 308"/>
                <a:gd name="T62" fmla="*/ 30 w 239"/>
                <a:gd name="T63" fmla="*/ 30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39" h="308">
                  <a:moveTo>
                    <a:pt x="30" y="300"/>
                  </a:moveTo>
                  <a:cubicBezTo>
                    <a:pt x="25" y="283"/>
                    <a:pt x="19" y="267"/>
                    <a:pt x="15" y="250"/>
                  </a:cubicBezTo>
                  <a:cubicBezTo>
                    <a:pt x="9" y="223"/>
                    <a:pt x="5" y="196"/>
                    <a:pt x="0" y="169"/>
                  </a:cubicBezTo>
                  <a:cubicBezTo>
                    <a:pt x="0" y="166"/>
                    <a:pt x="4" y="163"/>
                    <a:pt x="5" y="159"/>
                  </a:cubicBezTo>
                  <a:cubicBezTo>
                    <a:pt x="7" y="155"/>
                    <a:pt x="10" y="151"/>
                    <a:pt x="9" y="148"/>
                  </a:cubicBezTo>
                  <a:cubicBezTo>
                    <a:pt x="4" y="116"/>
                    <a:pt x="19" y="95"/>
                    <a:pt x="44" y="77"/>
                  </a:cubicBezTo>
                  <a:cubicBezTo>
                    <a:pt x="89" y="46"/>
                    <a:pt x="137" y="19"/>
                    <a:pt x="190" y="3"/>
                  </a:cubicBezTo>
                  <a:cubicBezTo>
                    <a:pt x="202" y="0"/>
                    <a:pt x="215" y="0"/>
                    <a:pt x="228" y="1"/>
                  </a:cubicBezTo>
                  <a:cubicBezTo>
                    <a:pt x="232" y="1"/>
                    <a:pt x="239" y="9"/>
                    <a:pt x="239" y="13"/>
                  </a:cubicBezTo>
                  <a:cubicBezTo>
                    <a:pt x="239" y="26"/>
                    <a:pt x="239" y="39"/>
                    <a:pt x="235" y="50"/>
                  </a:cubicBezTo>
                  <a:cubicBezTo>
                    <a:pt x="220" y="97"/>
                    <a:pt x="202" y="142"/>
                    <a:pt x="188" y="189"/>
                  </a:cubicBezTo>
                  <a:cubicBezTo>
                    <a:pt x="180" y="215"/>
                    <a:pt x="177" y="243"/>
                    <a:pt x="170" y="269"/>
                  </a:cubicBezTo>
                  <a:cubicBezTo>
                    <a:pt x="166" y="281"/>
                    <a:pt x="158" y="291"/>
                    <a:pt x="150" y="301"/>
                  </a:cubicBezTo>
                  <a:cubicBezTo>
                    <a:pt x="145" y="308"/>
                    <a:pt x="140" y="306"/>
                    <a:pt x="134" y="299"/>
                  </a:cubicBezTo>
                  <a:cubicBezTo>
                    <a:pt x="125" y="286"/>
                    <a:pt x="114" y="274"/>
                    <a:pt x="104" y="260"/>
                  </a:cubicBezTo>
                  <a:cubicBezTo>
                    <a:pt x="90" y="272"/>
                    <a:pt x="78" y="283"/>
                    <a:pt x="65" y="294"/>
                  </a:cubicBezTo>
                  <a:cubicBezTo>
                    <a:pt x="64" y="293"/>
                    <a:pt x="63" y="292"/>
                    <a:pt x="62" y="291"/>
                  </a:cubicBezTo>
                  <a:cubicBezTo>
                    <a:pt x="67" y="281"/>
                    <a:pt x="70" y="270"/>
                    <a:pt x="77" y="261"/>
                  </a:cubicBezTo>
                  <a:cubicBezTo>
                    <a:pt x="92" y="242"/>
                    <a:pt x="86" y="224"/>
                    <a:pt x="77" y="205"/>
                  </a:cubicBezTo>
                  <a:cubicBezTo>
                    <a:pt x="71" y="189"/>
                    <a:pt x="66" y="173"/>
                    <a:pt x="64" y="157"/>
                  </a:cubicBezTo>
                  <a:cubicBezTo>
                    <a:pt x="62" y="139"/>
                    <a:pt x="74" y="130"/>
                    <a:pt x="90" y="137"/>
                  </a:cubicBezTo>
                  <a:cubicBezTo>
                    <a:pt x="104" y="144"/>
                    <a:pt x="115" y="156"/>
                    <a:pt x="126" y="167"/>
                  </a:cubicBezTo>
                  <a:cubicBezTo>
                    <a:pt x="132" y="174"/>
                    <a:pt x="135" y="183"/>
                    <a:pt x="141" y="193"/>
                  </a:cubicBezTo>
                  <a:cubicBezTo>
                    <a:pt x="163" y="138"/>
                    <a:pt x="184" y="85"/>
                    <a:pt x="205" y="32"/>
                  </a:cubicBezTo>
                  <a:cubicBezTo>
                    <a:pt x="204" y="31"/>
                    <a:pt x="203" y="29"/>
                    <a:pt x="202" y="28"/>
                  </a:cubicBezTo>
                  <a:cubicBezTo>
                    <a:pt x="191" y="32"/>
                    <a:pt x="180" y="35"/>
                    <a:pt x="170" y="41"/>
                  </a:cubicBezTo>
                  <a:cubicBezTo>
                    <a:pt x="128" y="68"/>
                    <a:pt x="87" y="97"/>
                    <a:pt x="45" y="124"/>
                  </a:cubicBezTo>
                  <a:cubicBezTo>
                    <a:pt x="27" y="136"/>
                    <a:pt x="24" y="151"/>
                    <a:pt x="31" y="169"/>
                  </a:cubicBezTo>
                  <a:cubicBezTo>
                    <a:pt x="34" y="178"/>
                    <a:pt x="37" y="187"/>
                    <a:pt x="41" y="195"/>
                  </a:cubicBezTo>
                  <a:cubicBezTo>
                    <a:pt x="54" y="222"/>
                    <a:pt x="53" y="251"/>
                    <a:pt x="47" y="279"/>
                  </a:cubicBezTo>
                  <a:cubicBezTo>
                    <a:pt x="46" y="286"/>
                    <a:pt x="40" y="293"/>
                    <a:pt x="36" y="300"/>
                  </a:cubicBezTo>
                  <a:cubicBezTo>
                    <a:pt x="34" y="300"/>
                    <a:pt x="32" y="300"/>
                    <a:pt x="30" y="3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2" name="Freeform 38">
              <a:extLst>
                <a:ext uri="{FF2B5EF4-FFF2-40B4-BE49-F238E27FC236}">
                  <a16:creationId xmlns:a16="http://schemas.microsoft.com/office/drawing/2014/main" id="{04F96482-8B50-4D06-BD53-07FF809DAC64}"/>
                </a:ext>
              </a:extLst>
            </p:cNvPr>
            <p:cNvSpPr>
              <a:spLocks/>
            </p:cNvSpPr>
            <p:nvPr/>
          </p:nvSpPr>
          <p:spPr bwMode="auto">
            <a:xfrm>
              <a:off x="7843838" y="2168525"/>
              <a:ext cx="1108075" cy="1830388"/>
            </a:xfrm>
            <a:custGeom>
              <a:avLst/>
              <a:gdLst>
                <a:gd name="T0" fmla="*/ 216 w 336"/>
                <a:gd name="T1" fmla="*/ 0 h 555"/>
                <a:gd name="T2" fmla="*/ 244 w 336"/>
                <a:gd name="T3" fmla="*/ 5 h 555"/>
                <a:gd name="T4" fmla="*/ 260 w 336"/>
                <a:gd name="T5" fmla="*/ 33 h 555"/>
                <a:gd name="T6" fmla="*/ 205 w 336"/>
                <a:gd name="T7" fmla="*/ 308 h 555"/>
                <a:gd name="T8" fmla="*/ 206 w 336"/>
                <a:gd name="T9" fmla="*/ 313 h 555"/>
                <a:gd name="T10" fmla="*/ 281 w 336"/>
                <a:gd name="T11" fmla="*/ 270 h 555"/>
                <a:gd name="T12" fmla="*/ 255 w 336"/>
                <a:gd name="T13" fmla="*/ 236 h 555"/>
                <a:gd name="T14" fmla="*/ 336 w 336"/>
                <a:gd name="T15" fmla="*/ 260 h 555"/>
                <a:gd name="T16" fmla="*/ 219 w 336"/>
                <a:gd name="T17" fmla="*/ 336 h 555"/>
                <a:gd name="T18" fmla="*/ 192 w 336"/>
                <a:gd name="T19" fmla="*/ 366 h 555"/>
                <a:gd name="T20" fmla="*/ 120 w 336"/>
                <a:gd name="T21" fmla="*/ 507 h 555"/>
                <a:gd name="T22" fmla="*/ 91 w 336"/>
                <a:gd name="T23" fmla="*/ 538 h 555"/>
                <a:gd name="T24" fmla="*/ 23 w 336"/>
                <a:gd name="T25" fmla="*/ 549 h 555"/>
                <a:gd name="T26" fmla="*/ 0 w 336"/>
                <a:gd name="T27" fmla="*/ 525 h 555"/>
                <a:gd name="T28" fmla="*/ 125 w 336"/>
                <a:gd name="T29" fmla="*/ 446 h 555"/>
                <a:gd name="T30" fmla="*/ 154 w 336"/>
                <a:gd name="T31" fmla="*/ 378 h 555"/>
                <a:gd name="T32" fmla="*/ 150 w 336"/>
                <a:gd name="T33" fmla="*/ 375 h 555"/>
                <a:gd name="T34" fmla="*/ 58 w 336"/>
                <a:gd name="T35" fmla="*/ 454 h 555"/>
                <a:gd name="T36" fmla="*/ 42 w 336"/>
                <a:gd name="T37" fmla="*/ 426 h 555"/>
                <a:gd name="T38" fmla="*/ 126 w 336"/>
                <a:gd name="T39" fmla="*/ 370 h 555"/>
                <a:gd name="T40" fmla="*/ 177 w 336"/>
                <a:gd name="T41" fmla="*/ 302 h 555"/>
                <a:gd name="T42" fmla="*/ 203 w 336"/>
                <a:gd name="T43" fmla="*/ 113 h 555"/>
                <a:gd name="T44" fmla="*/ 212 w 336"/>
                <a:gd name="T45" fmla="*/ 13 h 555"/>
                <a:gd name="T46" fmla="*/ 216 w 336"/>
                <a:gd name="T47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36" h="555">
                  <a:moveTo>
                    <a:pt x="216" y="0"/>
                  </a:moveTo>
                  <a:cubicBezTo>
                    <a:pt x="226" y="2"/>
                    <a:pt x="236" y="3"/>
                    <a:pt x="244" y="5"/>
                  </a:cubicBezTo>
                  <a:cubicBezTo>
                    <a:pt x="258" y="10"/>
                    <a:pt x="263" y="19"/>
                    <a:pt x="260" y="33"/>
                  </a:cubicBezTo>
                  <a:cubicBezTo>
                    <a:pt x="242" y="125"/>
                    <a:pt x="223" y="217"/>
                    <a:pt x="205" y="308"/>
                  </a:cubicBezTo>
                  <a:cubicBezTo>
                    <a:pt x="205" y="309"/>
                    <a:pt x="206" y="310"/>
                    <a:pt x="206" y="313"/>
                  </a:cubicBezTo>
                  <a:cubicBezTo>
                    <a:pt x="231" y="299"/>
                    <a:pt x="255" y="285"/>
                    <a:pt x="281" y="270"/>
                  </a:cubicBezTo>
                  <a:cubicBezTo>
                    <a:pt x="271" y="258"/>
                    <a:pt x="263" y="247"/>
                    <a:pt x="255" y="236"/>
                  </a:cubicBezTo>
                  <a:cubicBezTo>
                    <a:pt x="308" y="228"/>
                    <a:pt x="326" y="234"/>
                    <a:pt x="336" y="260"/>
                  </a:cubicBezTo>
                  <a:cubicBezTo>
                    <a:pt x="297" y="286"/>
                    <a:pt x="259" y="312"/>
                    <a:pt x="219" y="336"/>
                  </a:cubicBezTo>
                  <a:cubicBezTo>
                    <a:pt x="207" y="344"/>
                    <a:pt x="197" y="352"/>
                    <a:pt x="192" y="366"/>
                  </a:cubicBezTo>
                  <a:cubicBezTo>
                    <a:pt x="174" y="416"/>
                    <a:pt x="152" y="465"/>
                    <a:pt x="120" y="507"/>
                  </a:cubicBezTo>
                  <a:cubicBezTo>
                    <a:pt x="111" y="518"/>
                    <a:pt x="101" y="528"/>
                    <a:pt x="91" y="538"/>
                  </a:cubicBezTo>
                  <a:cubicBezTo>
                    <a:pt x="71" y="555"/>
                    <a:pt x="46" y="554"/>
                    <a:pt x="23" y="549"/>
                  </a:cubicBezTo>
                  <a:cubicBezTo>
                    <a:pt x="14" y="546"/>
                    <a:pt x="7" y="535"/>
                    <a:pt x="0" y="525"/>
                  </a:cubicBezTo>
                  <a:cubicBezTo>
                    <a:pt x="56" y="519"/>
                    <a:pt x="95" y="489"/>
                    <a:pt x="125" y="446"/>
                  </a:cubicBezTo>
                  <a:cubicBezTo>
                    <a:pt x="139" y="425"/>
                    <a:pt x="151" y="403"/>
                    <a:pt x="154" y="378"/>
                  </a:cubicBezTo>
                  <a:cubicBezTo>
                    <a:pt x="153" y="377"/>
                    <a:pt x="152" y="376"/>
                    <a:pt x="150" y="375"/>
                  </a:cubicBezTo>
                  <a:cubicBezTo>
                    <a:pt x="120" y="401"/>
                    <a:pt x="90" y="427"/>
                    <a:pt x="58" y="454"/>
                  </a:cubicBezTo>
                  <a:cubicBezTo>
                    <a:pt x="53" y="444"/>
                    <a:pt x="48" y="436"/>
                    <a:pt x="42" y="426"/>
                  </a:cubicBezTo>
                  <a:cubicBezTo>
                    <a:pt x="70" y="407"/>
                    <a:pt x="97" y="387"/>
                    <a:pt x="126" y="370"/>
                  </a:cubicBezTo>
                  <a:cubicBezTo>
                    <a:pt x="152" y="354"/>
                    <a:pt x="167" y="331"/>
                    <a:pt x="177" y="302"/>
                  </a:cubicBezTo>
                  <a:cubicBezTo>
                    <a:pt x="196" y="240"/>
                    <a:pt x="201" y="177"/>
                    <a:pt x="203" y="113"/>
                  </a:cubicBezTo>
                  <a:cubicBezTo>
                    <a:pt x="203" y="80"/>
                    <a:pt x="208" y="46"/>
                    <a:pt x="212" y="13"/>
                  </a:cubicBezTo>
                  <a:cubicBezTo>
                    <a:pt x="212" y="9"/>
                    <a:pt x="214" y="5"/>
                    <a:pt x="21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3" name="Freeform 39">
              <a:extLst>
                <a:ext uri="{FF2B5EF4-FFF2-40B4-BE49-F238E27FC236}">
                  <a16:creationId xmlns:a16="http://schemas.microsoft.com/office/drawing/2014/main" id="{7D8DB4E2-C8F9-4664-A9E4-DC5335C6A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6613526" y="3613150"/>
              <a:ext cx="1001713" cy="492125"/>
            </a:xfrm>
            <a:custGeom>
              <a:avLst/>
              <a:gdLst>
                <a:gd name="T0" fmla="*/ 200 w 304"/>
                <a:gd name="T1" fmla="*/ 75 h 149"/>
                <a:gd name="T2" fmla="*/ 224 w 304"/>
                <a:gd name="T3" fmla="*/ 53 h 149"/>
                <a:gd name="T4" fmla="*/ 38 w 304"/>
                <a:gd name="T5" fmla="*/ 149 h 149"/>
                <a:gd name="T6" fmla="*/ 2 w 304"/>
                <a:gd name="T7" fmla="*/ 90 h 149"/>
                <a:gd name="T8" fmla="*/ 25 w 304"/>
                <a:gd name="T9" fmla="*/ 66 h 149"/>
                <a:gd name="T10" fmla="*/ 129 w 304"/>
                <a:gd name="T11" fmla="*/ 37 h 149"/>
                <a:gd name="T12" fmla="*/ 242 w 304"/>
                <a:gd name="T13" fmla="*/ 5 h 149"/>
                <a:gd name="T14" fmla="*/ 273 w 304"/>
                <a:gd name="T15" fmla="*/ 1 h 149"/>
                <a:gd name="T16" fmla="*/ 301 w 304"/>
                <a:gd name="T17" fmla="*/ 24 h 149"/>
                <a:gd name="T18" fmla="*/ 287 w 304"/>
                <a:gd name="T19" fmla="*/ 46 h 149"/>
                <a:gd name="T20" fmla="*/ 203 w 304"/>
                <a:gd name="T21" fmla="*/ 80 h 149"/>
                <a:gd name="T22" fmla="*/ 200 w 304"/>
                <a:gd name="T23" fmla="*/ 75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04" h="149">
                  <a:moveTo>
                    <a:pt x="200" y="75"/>
                  </a:moveTo>
                  <a:cubicBezTo>
                    <a:pt x="208" y="68"/>
                    <a:pt x="216" y="61"/>
                    <a:pt x="224" y="53"/>
                  </a:cubicBezTo>
                  <a:cubicBezTo>
                    <a:pt x="148" y="58"/>
                    <a:pt x="93" y="104"/>
                    <a:pt x="38" y="149"/>
                  </a:cubicBezTo>
                  <a:cubicBezTo>
                    <a:pt x="14" y="135"/>
                    <a:pt x="0" y="118"/>
                    <a:pt x="2" y="90"/>
                  </a:cubicBezTo>
                  <a:cubicBezTo>
                    <a:pt x="3" y="74"/>
                    <a:pt x="9" y="69"/>
                    <a:pt x="25" y="66"/>
                  </a:cubicBezTo>
                  <a:cubicBezTo>
                    <a:pt x="60" y="57"/>
                    <a:pt x="94" y="47"/>
                    <a:pt x="129" y="37"/>
                  </a:cubicBezTo>
                  <a:cubicBezTo>
                    <a:pt x="167" y="27"/>
                    <a:pt x="204" y="15"/>
                    <a:pt x="242" y="5"/>
                  </a:cubicBezTo>
                  <a:cubicBezTo>
                    <a:pt x="252" y="2"/>
                    <a:pt x="262" y="2"/>
                    <a:pt x="273" y="1"/>
                  </a:cubicBezTo>
                  <a:cubicBezTo>
                    <a:pt x="284" y="0"/>
                    <a:pt x="298" y="12"/>
                    <a:pt x="301" y="24"/>
                  </a:cubicBezTo>
                  <a:cubicBezTo>
                    <a:pt x="304" y="36"/>
                    <a:pt x="296" y="43"/>
                    <a:pt x="287" y="46"/>
                  </a:cubicBezTo>
                  <a:cubicBezTo>
                    <a:pt x="260" y="59"/>
                    <a:pt x="231" y="69"/>
                    <a:pt x="203" y="80"/>
                  </a:cubicBezTo>
                  <a:cubicBezTo>
                    <a:pt x="202" y="79"/>
                    <a:pt x="201" y="77"/>
                    <a:pt x="200" y="7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4" name="Freeform 40">
              <a:extLst>
                <a:ext uri="{FF2B5EF4-FFF2-40B4-BE49-F238E27FC236}">
                  <a16:creationId xmlns:a16="http://schemas.microsoft.com/office/drawing/2014/main" id="{71511B00-0048-4EA3-BD25-BA73E8C604D2}"/>
                </a:ext>
              </a:extLst>
            </p:cNvPr>
            <p:cNvSpPr>
              <a:spLocks/>
            </p:cNvSpPr>
            <p:nvPr/>
          </p:nvSpPr>
          <p:spPr bwMode="auto">
            <a:xfrm>
              <a:off x="8509001" y="3367088"/>
              <a:ext cx="639763" cy="658813"/>
            </a:xfrm>
            <a:custGeom>
              <a:avLst/>
              <a:gdLst>
                <a:gd name="T0" fmla="*/ 0 w 194"/>
                <a:gd name="T1" fmla="*/ 0 h 200"/>
                <a:gd name="T2" fmla="*/ 36 w 194"/>
                <a:gd name="T3" fmla="*/ 30 h 200"/>
                <a:gd name="T4" fmla="*/ 58 w 194"/>
                <a:gd name="T5" fmla="*/ 70 h 200"/>
                <a:gd name="T6" fmla="*/ 150 w 194"/>
                <a:gd name="T7" fmla="*/ 150 h 200"/>
                <a:gd name="T8" fmla="*/ 194 w 194"/>
                <a:gd name="T9" fmla="*/ 168 h 200"/>
                <a:gd name="T10" fmla="*/ 114 w 194"/>
                <a:gd name="T11" fmla="*/ 197 h 200"/>
                <a:gd name="T12" fmla="*/ 85 w 194"/>
                <a:gd name="T13" fmla="*/ 199 h 200"/>
                <a:gd name="T14" fmla="*/ 66 w 194"/>
                <a:gd name="T15" fmla="*/ 188 h 200"/>
                <a:gd name="T16" fmla="*/ 16 w 194"/>
                <a:gd name="T17" fmla="*/ 77 h 200"/>
                <a:gd name="T18" fmla="*/ 1 w 194"/>
                <a:gd name="T19" fmla="*/ 12 h 200"/>
                <a:gd name="T20" fmla="*/ 0 w 194"/>
                <a:gd name="T21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4" h="200">
                  <a:moveTo>
                    <a:pt x="0" y="0"/>
                  </a:moveTo>
                  <a:cubicBezTo>
                    <a:pt x="18" y="5"/>
                    <a:pt x="28" y="17"/>
                    <a:pt x="36" y="30"/>
                  </a:cubicBezTo>
                  <a:cubicBezTo>
                    <a:pt x="44" y="43"/>
                    <a:pt x="52" y="56"/>
                    <a:pt x="58" y="70"/>
                  </a:cubicBezTo>
                  <a:cubicBezTo>
                    <a:pt x="77" y="111"/>
                    <a:pt x="109" y="135"/>
                    <a:pt x="150" y="150"/>
                  </a:cubicBezTo>
                  <a:cubicBezTo>
                    <a:pt x="165" y="156"/>
                    <a:pt x="179" y="162"/>
                    <a:pt x="194" y="168"/>
                  </a:cubicBezTo>
                  <a:cubicBezTo>
                    <a:pt x="172" y="194"/>
                    <a:pt x="143" y="196"/>
                    <a:pt x="114" y="197"/>
                  </a:cubicBezTo>
                  <a:cubicBezTo>
                    <a:pt x="105" y="198"/>
                    <a:pt x="94" y="200"/>
                    <a:pt x="85" y="199"/>
                  </a:cubicBezTo>
                  <a:cubicBezTo>
                    <a:pt x="78" y="198"/>
                    <a:pt x="70" y="193"/>
                    <a:pt x="66" y="188"/>
                  </a:cubicBezTo>
                  <a:cubicBezTo>
                    <a:pt x="41" y="155"/>
                    <a:pt x="28" y="116"/>
                    <a:pt x="16" y="77"/>
                  </a:cubicBezTo>
                  <a:cubicBezTo>
                    <a:pt x="9" y="56"/>
                    <a:pt x="5" y="34"/>
                    <a:pt x="1" y="12"/>
                  </a:cubicBezTo>
                  <a:cubicBezTo>
                    <a:pt x="0" y="9"/>
                    <a:pt x="0" y="5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5" name="Freeform 41">
              <a:extLst>
                <a:ext uri="{FF2B5EF4-FFF2-40B4-BE49-F238E27FC236}">
                  <a16:creationId xmlns:a16="http://schemas.microsoft.com/office/drawing/2014/main" id="{4E1D5DA2-9081-46C2-9AB4-3EC74AECD49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94351" y="4659313"/>
              <a:ext cx="280988" cy="487363"/>
            </a:xfrm>
            <a:custGeom>
              <a:avLst/>
              <a:gdLst>
                <a:gd name="T0" fmla="*/ 0 w 85"/>
                <a:gd name="T1" fmla="*/ 141 h 148"/>
                <a:gd name="T2" fmla="*/ 6 w 85"/>
                <a:gd name="T3" fmla="*/ 126 h 148"/>
                <a:gd name="T4" fmla="*/ 6 w 85"/>
                <a:gd name="T5" fmla="*/ 23 h 148"/>
                <a:gd name="T6" fmla="*/ 0 w 85"/>
                <a:gd name="T7" fmla="*/ 7 h 148"/>
                <a:gd name="T8" fmla="*/ 84 w 85"/>
                <a:gd name="T9" fmla="*/ 73 h 148"/>
                <a:gd name="T10" fmla="*/ 0 w 85"/>
                <a:gd name="T11" fmla="*/ 141 h 148"/>
                <a:gd name="T12" fmla="*/ 19 w 85"/>
                <a:gd name="T13" fmla="*/ 74 h 148"/>
                <a:gd name="T14" fmla="*/ 19 w 85"/>
                <a:gd name="T15" fmla="*/ 117 h 148"/>
                <a:gd name="T16" fmla="*/ 25 w 85"/>
                <a:gd name="T17" fmla="*/ 139 h 148"/>
                <a:gd name="T18" fmla="*/ 49 w 85"/>
                <a:gd name="T19" fmla="*/ 131 h 148"/>
                <a:gd name="T20" fmla="*/ 65 w 85"/>
                <a:gd name="T21" fmla="*/ 112 h 148"/>
                <a:gd name="T22" fmla="*/ 65 w 85"/>
                <a:gd name="T23" fmla="*/ 35 h 148"/>
                <a:gd name="T24" fmla="*/ 37 w 85"/>
                <a:gd name="T25" fmla="*/ 11 h 148"/>
                <a:gd name="T26" fmla="*/ 19 w 85"/>
                <a:gd name="T27" fmla="*/ 24 h 148"/>
                <a:gd name="T28" fmla="*/ 19 w 85"/>
                <a:gd name="T29" fmla="*/ 74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5" h="148">
                  <a:moveTo>
                    <a:pt x="0" y="141"/>
                  </a:moveTo>
                  <a:cubicBezTo>
                    <a:pt x="2" y="137"/>
                    <a:pt x="6" y="131"/>
                    <a:pt x="6" y="126"/>
                  </a:cubicBezTo>
                  <a:cubicBezTo>
                    <a:pt x="7" y="92"/>
                    <a:pt x="7" y="57"/>
                    <a:pt x="6" y="23"/>
                  </a:cubicBezTo>
                  <a:cubicBezTo>
                    <a:pt x="6" y="18"/>
                    <a:pt x="2" y="12"/>
                    <a:pt x="0" y="7"/>
                  </a:cubicBezTo>
                  <a:cubicBezTo>
                    <a:pt x="71" y="0"/>
                    <a:pt x="84" y="25"/>
                    <a:pt x="84" y="73"/>
                  </a:cubicBezTo>
                  <a:cubicBezTo>
                    <a:pt x="85" y="130"/>
                    <a:pt x="61" y="148"/>
                    <a:pt x="0" y="141"/>
                  </a:cubicBezTo>
                  <a:close/>
                  <a:moveTo>
                    <a:pt x="19" y="74"/>
                  </a:moveTo>
                  <a:cubicBezTo>
                    <a:pt x="19" y="88"/>
                    <a:pt x="19" y="102"/>
                    <a:pt x="19" y="117"/>
                  </a:cubicBezTo>
                  <a:cubicBezTo>
                    <a:pt x="20" y="124"/>
                    <a:pt x="23" y="131"/>
                    <a:pt x="25" y="139"/>
                  </a:cubicBezTo>
                  <a:cubicBezTo>
                    <a:pt x="33" y="136"/>
                    <a:pt x="43" y="136"/>
                    <a:pt x="49" y="131"/>
                  </a:cubicBezTo>
                  <a:cubicBezTo>
                    <a:pt x="56" y="127"/>
                    <a:pt x="62" y="120"/>
                    <a:pt x="65" y="112"/>
                  </a:cubicBezTo>
                  <a:cubicBezTo>
                    <a:pt x="72" y="87"/>
                    <a:pt x="72" y="60"/>
                    <a:pt x="65" y="35"/>
                  </a:cubicBezTo>
                  <a:cubicBezTo>
                    <a:pt x="61" y="21"/>
                    <a:pt x="51" y="13"/>
                    <a:pt x="37" y="11"/>
                  </a:cubicBezTo>
                  <a:cubicBezTo>
                    <a:pt x="24" y="8"/>
                    <a:pt x="19" y="11"/>
                    <a:pt x="19" y="24"/>
                  </a:cubicBezTo>
                  <a:cubicBezTo>
                    <a:pt x="19" y="41"/>
                    <a:pt x="19" y="57"/>
                    <a:pt x="19" y="7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6" name="Freeform 42">
              <a:extLst>
                <a:ext uri="{FF2B5EF4-FFF2-40B4-BE49-F238E27FC236}">
                  <a16:creationId xmlns:a16="http://schemas.microsoft.com/office/drawing/2014/main" id="{69A0B1DB-4019-4633-8415-0C8A99BE444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063038" y="4675188"/>
              <a:ext cx="266700" cy="461963"/>
            </a:xfrm>
            <a:custGeom>
              <a:avLst/>
              <a:gdLst>
                <a:gd name="T0" fmla="*/ 48 w 81"/>
                <a:gd name="T1" fmla="*/ 70 h 140"/>
                <a:gd name="T2" fmla="*/ 81 w 81"/>
                <a:gd name="T3" fmla="*/ 136 h 140"/>
                <a:gd name="T4" fmla="*/ 57 w 81"/>
                <a:gd name="T5" fmla="*/ 122 h 140"/>
                <a:gd name="T6" fmla="*/ 41 w 81"/>
                <a:gd name="T7" fmla="*/ 81 h 140"/>
                <a:gd name="T8" fmla="*/ 18 w 81"/>
                <a:gd name="T9" fmla="*/ 69 h 140"/>
                <a:gd name="T10" fmla="*/ 22 w 81"/>
                <a:gd name="T11" fmla="*/ 136 h 140"/>
                <a:gd name="T12" fmla="*/ 0 w 81"/>
                <a:gd name="T13" fmla="*/ 136 h 140"/>
                <a:gd name="T14" fmla="*/ 6 w 81"/>
                <a:gd name="T15" fmla="*/ 119 h 140"/>
                <a:gd name="T16" fmla="*/ 6 w 81"/>
                <a:gd name="T17" fmla="*/ 19 h 140"/>
                <a:gd name="T18" fmla="*/ 1 w 81"/>
                <a:gd name="T19" fmla="*/ 2 h 140"/>
                <a:gd name="T20" fmla="*/ 45 w 81"/>
                <a:gd name="T21" fmla="*/ 2 h 140"/>
                <a:gd name="T22" fmla="*/ 77 w 81"/>
                <a:gd name="T23" fmla="*/ 25 h 140"/>
                <a:gd name="T24" fmla="*/ 59 w 81"/>
                <a:gd name="T25" fmla="*/ 64 h 140"/>
                <a:gd name="T26" fmla="*/ 48 w 81"/>
                <a:gd name="T27" fmla="*/ 70 h 140"/>
                <a:gd name="T28" fmla="*/ 18 w 81"/>
                <a:gd name="T29" fmla="*/ 65 h 140"/>
                <a:gd name="T30" fmla="*/ 40 w 81"/>
                <a:gd name="T31" fmla="*/ 65 h 140"/>
                <a:gd name="T32" fmla="*/ 63 w 81"/>
                <a:gd name="T33" fmla="*/ 23 h 140"/>
                <a:gd name="T34" fmla="*/ 25 w 81"/>
                <a:gd name="T35" fmla="*/ 5 h 140"/>
                <a:gd name="T36" fmla="*/ 18 w 81"/>
                <a:gd name="T37" fmla="*/ 15 h 140"/>
                <a:gd name="T38" fmla="*/ 18 w 81"/>
                <a:gd name="T39" fmla="*/ 65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1" h="140">
                  <a:moveTo>
                    <a:pt x="48" y="70"/>
                  </a:moveTo>
                  <a:cubicBezTo>
                    <a:pt x="61" y="91"/>
                    <a:pt x="63" y="118"/>
                    <a:pt x="81" y="136"/>
                  </a:cubicBezTo>
                  <a:cubicBezTo>
                    <a:pt x="69" y="140"/>
                    <a:pt x="61" y="136"/>
                    <a:pt x="57" y="122"/>
                  </a:cubicBezTo>
                  <a:cubicBezTo>
                    <a:pt x="53" y="108"/>
                    <a:pt x="46" y="95"/>
                    <a:pt x="41" y="81"/>
                  </a:cubicBezTo>
                  <a:cubicBezTo>
                    <a:pt x="35" y="68"/>
                    <a:pt x="35" y="68"/>
                    <a:pt x="18" y="69"/>
                  </a:cubicBezTo>
                  <a:cubicBezTo>
                    <a:pt x="19" y="91"/>
                    <a:pt x="13" y="114"/>
                    <a:pt x="22" y="136"/>
                  </a:cubicBezTo>
                  <a:cubicBezTo>
                    <a:pt x="17" y="136"/>
                    <a:pt x="8" y="136"/>
                    <a:pt x="0" y="136"/>
                  </a:cubicBezTo>
                  <a:cubicBezTo>
                    <a:pt x="2" y="131"/>
                    <a:pt x="6" y="125"/>
                    <a:pt x="6" y="119"/>
                  </a:cubicBezTo>
                  <a:cubicBezTo>
                    <a:pt x="6" y="86"/>
                    <a:pt x="6" y="52"/>
                    <a:pt x="6" y="19"/>
                  </a:cubicBezTo>
                  <a:cubicBezTo>
                    <a:pt x="6" y="14"/>
                    <a:pt x="3" y="8"/>
                    <a:pt x="1" y="2"/>
                  </a:cubicBezTo>
                  <a:cubicBezTo>
                    <a:pt x="14" y="2"/>
                    <a:pt x="29" y="2"/>
                    <a:pt x="45" y="2"/>
                  </a:cubicBezTo>
                  <a:cubicBezTo>
                    <a:pt x="63" y="2"/>
                    <a:pt x="74" y="11"/>
                    <a:pt x="77" y="25"/>
                  </a:cubicBezTo>
                  <a:cubicBezTo>
                    <a:pt x="81" y="41"/>
                    <a:pt x="73" y="56"/>
                    <a:pt x="59" y="64"/>
                  </a:cubicBezTo>
                  <a:cubicBezTo>
                    <a:pt x="56" y="66"/>
                    <a:pt x="53" y="67"/>
                    <a:pt x="48" y="70"/>
                  </a:cubicBezTo>
                  <a:close/>
                  <a:moveTo>
                    <a:pt x="18" y="65"/>
                  </a:moveTo>
                  <a:cubicBezTo>
                    <a:pt x="26" y="65"/>
                    <a:pt x="33" y="66"/>
                    <a:pt x="40" y="65"/>
                  </a:cubicBezTo>
                  <a:cubicBezTo>
                    <a:pt x="60" y="62"/>
                    <a:pt x="69" y="45"/>
                    <a:pt x="63" y="23"/>
                  </a:cubicBezTo>
                  <a:cubicBezTo>
                    <a:pt x="60" y="11"/>
                    <a:pt x="38" y="0"/>
                    <a:pt x="25" y="5"/>
                  </a:cubicBezTo>
                  <a:cubicBezTo>
                    <a:pt x="22" y="7"/>
                    <a:pt x="18" y="11"/>
                    <a:pt x="18" y="15"/>
                  </a:cubicBezTo>
                  <a:cubicBezTo>
                    <a:pt x="17" y="31"/>
                    <a:pt x="18" y="47"/>
                    <a:pt x="18" y="6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7" name="Freeform 43">
              <a:extLst>
                <a:ext uri="{FF2B5EF4-FFF2-40B4-BE49-F238E27FC236}">
                  <a16:creationId xmlns:a16="http://schemas.microsoft.com/office/drawing/2014/main" id="{7F8858FB-8DBC-4ADE-B9DA-28D49397F82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00788" y="4668838"/>
              <a:ext cx="282575" cy="458788"/>
            </a:xfrm>
            <a:custGeom>
              <a:avLst/>
              <a:gdLst>
                <a:gd name="T0" fmla="*/ 0 w 86"/>
                <a:gd name="T1" fmla="*/ 139 h 139"/>
                <a:gd name="T2" fmla="*/ 7 w 86"/>
                <a:gd name="T3" fmla="*/ 121 h 139"/>
                <a:gd name="T4" fmla="*/ 7 w 86"/>
                <a:gd name="T5" fmla="*/ 22 h 139"/>
                <a:gd name="T6" fmla="*/ 1 w 86"/>
                <a:gd name="T7" fmla="*/ 4 h 139"/>
                <a:gd name="T8" fmla="*/ 28 w 86"/>
                <a:gd name="T9" fmla="*/ 22 h 139"/>
                <a:gd name="T10" fmla="*/ 74 w 86"/>
                <a:gd name="T11" fmla="*/ 104 h 139"/>
                <a:gd name="T12" fmla="*/ 74 w 86"/>
                <a:gd name="T13" fmla="*/ 15 h 139"/>
                <a:gd name="T14" fmla="*/ 66 w 86"/>
                <a:gd name="T15" fmla="*/ 4 h 139"/>
                <a:gd name="T16" fmla="*/ 86 w 86"/>
                <a:gd name="T17" fmla="*/ 4 h 139"/>
                <a:gd name="T18" fmla="*/ 79 w 86"/>
                <a:gd name="T19" fmla="*/ 21 h 139"/>
                <a:gd name="T20" fmla="*/ 79 w 86"/>
                <a:gd name="T21" fmla="*/ 123 h 139"/>
                <a:gd name="T22" fmla="*/ 79 w 86"/>
                <a:gd name="T23" fmla="*/ 137 h 139"/>
                <a:gd name="T24" fmla="*/ 75 w 86"/>
                <a:gd name="T25" fmla="*/ 139 h 139"/>
                <a:gd name="T26" fmla="*/ 15 w 86"/>
                <a:gd name="T27" fmla="*/ 24 h 139"/>
                <a:gd name="T28" fmla="*/ 21 w 86"/>
                <a:gd name="T29" fmla="*/ 139 h 139"/>
                <a:gd name="T30" fmla="*/ 0 w 86"/>
                <a:gd name="T31" fmla="*/ 139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6" h="139">
                  <a:moveTo>
                    <a:pt x="0" y="139"/>
                  </a:moveTo>
                  <a:cubicBezTo>
                    <a:pt x="3" y="133"/>
                    <a:pt x="7" y="127"/>
                    <a:pt x="7" y="121"/>
                  </a:cubicBezTo>
                  <a:cubicBezTo>
                    <a:pt x="8" y="88"/>
                    <a:pt x="8" y="55"/>
                    <a:pt x="7" y="22"/>
                  </a:cubicBezTo>
                  <a:cubicBezTo>
                    <a:pt x="7" y="16"/>
                    <a:pt x="3" y="10"/>
                    <a:pt x="1" y="4"/>
                  </a:cubicBezTo>
                  <a:cubicBezTo>
                    <a:pt x="13" y="0"/>
                    <a:pt x="21" y="7"/>
                    <a:pt x="28" y="22"/>
                  </a:cubicBezTo>
                  <a:cubicBezTo>
                    <a:pt x="41" y="50"/>
                    <a:pt x="56" y="77"/>
                    <a:pt x="74" y="104"/>
                  </a:cubicBezTo>
                  <a:cubicBezTo>
                    <a:pt x="74" y="74"/>
                    <a:pt x="74" y="45"/>
                    <a:pt x="74" y="15"/>
                  </a:cubicBezTo>
                  <a:cubicBezTo>
                    <a:pt x="74" y="11"/>
                    <a:pt x="69" y="8"/>
                    <a:pt x="66" y="4"/>
                  </a:cubicBezTo>
                  <a:cubicBezTo>
                    <a:pt x="73" y="4"/>
                    <a:pt x="81" y="4"/>
                    <a:pt x="86" y="4"/>
                  </a:cubicBezTo>
                  <a:cubicBezTo>
                    <a:pt x="84" y="9"/>
                    <a:pt x="79" y="15"/>
                    <a:pt x="79" y="21"/>
                  </a:cubicBezTo>
                  <a:cubicBezTo>
                    <a:pt x="78" y="55"/>
                    <a:pt x="79" y="89"/>
                    <a:pt x="79" y="123"/>
                  </a:cubicBezTo>
                  <a:cubicBezTo>
                    <a:pt x="79" y="128"/>
                    <a:pt x="79" y="132"/>
                    <a:pt x="79" y="137"/>
                  </a:cubicBezTo>
                  <a:cubicBezTo>
                    <a:pt x="77" y="138"/>
                    <a:pt x="76" y="138"/>
                    <a:pt x="75" y="139"/>
                  </a:cubicBezTo>
                  <a:cubicBezTo>
                    <a:pt x="55" y="101"/>
                    <a:pt x="35" y="62"/>
                    <a:pt x="15" y="24"/>
                  </a:cubicBezTo>
                  <a:cubicBezTo>
                    <a:pt x="6" y="44"/>
                    <a:pt x="11" y="132"/>
                    <a:pt x="21" y="139"/>
                  </a:cubicBezTo>
                  <a:cubicBezTo>
                    <a:pt x="13" y="139"/>
                    <a:pt x="5" y="139"/>
                    <a:pt x="0" y="1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8" name="Freeform 44">
              <a:extLst>
                <a:ext uri="{FF2B5EF4-FFF2-40B4-BE49-F238E27FC236}">
                  <a16:creationId xmlns:a16="http://schemas.microsoft.com/office/drawing/2014/main" id="{FD8D5A8D-F6B0-4255-AAD5-0D626479461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23176" y="4665663"/>
              <a:ext cx="279400" cy="461963"/>
            </a:xfrm>
            <a:custGeom>
              <a:avLst/>
              <a:gdLst>
                <a:gd name="T0" fmla="*/ 64 w 85"/>
                <a:gd name="T1" fmla="*/ 5 h 140"/>
                <a:gd name="T2" fmla="*/ 85 w 85"/>
                <a:gd name="T3" fmla="*/ 5 h 140"/>
                <a:gd name="T4" fmla="*/ 80 w 85"/>
                <a:gd name="T5" fmla="*/ 23 h 140"/>
                <a:gd name="T6" fmla="*/ 79 w 85"/>
                <a:gd name="T7" fmla="*/ 138 h 140"/>
                <a:gd name="T8" fmla="*/ 75 w 85"/>
                <a:gd name="T9" fmla="*/ 140 h 140"/>
                <a:gd name="T10" fmla="*/ 15 w 85"/>
                <a:gd name="T11" fmla="*/ 24 h 140"/>
                <a:gd name="T12" fmla="*/ 11 w 85"/>
                <a:gd name="T13" fmla="*/ 24 h 140"/>
                <a:gd name="T14" fmla="*/ 11 w 85"/>
                <a:gd name="T15" fmla="*/ 56 h 140"/>
                <a:gd name="T16" fmla="*/ 11 w 85"/>
                <a:gd name="T17" fmla="*/ 122 h 140"/>
                <a:gd name="T18" fmla="*/ 18 w 85"/>
                <a:gd name="T19" fmla="*/ 139 h 140"/>
                <a:gd name="T20" fmla="*/ 1 w 85"/>
                <a:gd name="T21" fmla="*/ 139 h 140"/>
                <a:gd name="T22" fmla="*/ 8 w 85"/>
                <a:gd name="T23" fmla="*/ 121 h 140"/>
                <a:gd name="T24" fmla="*/ 8 w 85"/>
                <a:gd name="T25" fmla="*/ 24 h 140"/>
                <a:gd name="T26" fmla="*/ 0 w 85"/>
                <a:gd name="T27" fmla="*/ 5 h 140"/>
                <a:gd name="T28" fmla="*/ 29 w 85"/>
                <a:gd name="T29" fmla="*/ 23 h 140"/>
                <a:gd name="T30" fmla="*/ 71 w 85"/>
                <a:gd name="T31" fmla="*/ 107 h 140"/>
                <a:gd name="T32" fmla="*/ 64 w 85"/>
                <a:gd name="T33" fmla="*/ 5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5" h="140">
                  <a:moveTo>
                    <a:pt x="64" y="5"/>
                  </a:moveTo>
                  <a:cubicBezTo>
                    <a:pt x="73" y="5"/>
                    <a:pt x="80" y="5"/>
                    <a:pt x="85" y="5"/>
                  </a:cubicBezTo>
                  <a:cubicBezTo>
                    <a:pt x="83" y="11"/>
                    <a:pt x="80" y="17"/>
                    <a:pt x="80" y="23"/>
                  </a:cubicBezTo>
                  <a:cubicBezTo>
                    <a:pt x="79" y="62"/>
                    <a:pt x="79" y="100"/>
                    <a:pt x="79" y="138"/>
                  </a:cubicBezTo>
                  <a:cubicBezTo>
                    <a:pt x="78" y="139"/>
                    <a:pt x="77" y="139"/>
                    <a:pt x="75" y="140"/>
                  </a:cubicBezTo>
                  <a:cubicBezTo>
                    <a:pt x="55" y="101"/>
                    <a:pt x="35" y="62"/>
                    <a:pt x="15" y="24"/>
                  </a:cubicBezTo>
                  <a:cubicBezTo>
                    <a:pt x="14" y="24"/>
                    <a:pt x="12" y="24"/>
                    <a:pt x="11" y="24"/>
                  </a:cubicBezTo>
                  <a:cubicBezTo>
                    <a:pt x="11" y="35"/>
                    <a:pt x="11" y="46"/>
                    <a:pt x="11" y="56"/>
                  </a:cubicBezTo>
                  <a:cubicBezTo>
                    <a:pt x="11" y="78"/>
                    <a:pt x="10" y="100"/>
                    <a:pt x="11" y="122"/>
                  </a:cubicBezTo>
                  <a:cubicBezTo>
                    <a:pt x="11" y="128"/>
                    <a:pt x="15" y="134"/>
                    <a:pt x="18" y="139"/>
                  </a:cubicBezTo>
                  <a:cubicBezTo>
                    <a:pt x="13" y="139"/>
                    <a:pt x="5" y="139"/>
                    <a:pt x="1" y="139"/>
                  </a:cubicBezTo>
                  <a:cubicBezTo>
                    <a:pt x="3" y="134"/>
                    <a:pt x="7" y="127"/>
                    <a:pt x="8" y="121"/>
                  </a:cubicBezTo>
                  <a:cubicBezTo>
                    <a:pt x="8" y="88"/>
                    <a:pt x="8" y="56"/>
                    <a:pt x="8" y="24"/>
                  </a:cubicBezTo>
                  <a:cubicBezTo>
                    <a:pt x="8" y="17"/>
                    <a:pt x="3" y="11"/>
                    <a:pt x="0" y="5"/>
                  </a:cubicBezTo>
                  <a:cubicBezTo>
                    <a:pt x="13" y="0"/>
                    <a:pt x="22" y="8"/>
                    <a:pt x="29" y="23"/>
                  </a:cubicBezTo>
                  <a:cubicBezTo>
                    <a:pt x="42" y="51"/>
                    <a:pt x="57" y="79"/>
                    <a:pt x="71" y="107"/>
                  </a:cubicBezTo>
                  <a:cubicBezTo>
                    <a:pt x="79" y="87"/>
                    <a:pt x="75" y="13"/>
                    <a:pt x="64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" name="Freeform 45">
              <a:extLst>
                <a:ext uri="{FF2B5EF4-FFF2-40B4-BE49-F238E27FC236}">
                  <a16:creationId xmlns:a16="http://schemas.microsoft.com/office/drawing/2014/main" id="{1F698207-01AC-451D-B853-C7AED4AF77F1}"/>
                </a:ext>
              </a:extLst>
            </p:cNvPr>
            <p:cNvSpPr>
              <a:spLocks/>
            </p:cNvSpPr>
            <p:nvPr/>
          </p:nvSpPr>
          <p:spPr bwMode="auto">
            <a:xfrm>
              <a:off x="9855201" y="2228850"/>
              <a:ext cx="257175" cy="392113"/>
            </a:xfrm>
            <a:custGeom>
              <a:avLst/>
              <a:gdLst>
                <a:gd name="T0" fmla="*/ 0 w 78"/>
                <a:gd name="T1" fmla="*/ 119 h 119"/>
                <a:gd name="T2" fmla="*/ 63 w 78"/>
                <a:gd name="T3" fmla="*/ 0 h 119"/>
                <a:gd name="T4" fmla="*/ 76 w 78"/>
                <a:gd name="T5" fmla="*/ 27 h 119"/>
                <a:gd name="T6" fmla="*/ 0 w 78"/>
                <a:gd name="T7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8" h="119">
                  <a:moveTo>
                    <a:pt x="0" y="119"/>
                  </a:moveTo>
                  <a:cubicBezTo>
                    <a:pt x="21" y="79"/>
                    <a:pt x="42" y="40"/>
                    <a:pt x="63" y="0"/>
                  </a:cubicBezTo>
                  <a:cubicBezTo>
                    <a:pt x="78" y="7"/>
                    <a:pt x="78" y="17"/>
                    <a:pt x="76" y="27"/>
                  </a:cubicBezTo>
                  <a:cubicBezTo>
                    <a:pt x="69" y="62"/>
                    <a:pt x="40" y="100"/>
                    <a:pt x="0" y="1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0" name="Freeform 46">
              <a:extLst>
                <a:ext uri="{FF2B5EF4-FFF2-40B4-BE49-F238E27FC236}">
                  <a16:creationId xmlns:a16="http://schemas.microsoft.com/office/drawing/2014/main" id="{947765D3-A4BC-4C4A-956E-E34F4D417276}"/>
                </a:ext>
              </a:extLst>
            </p:cNvPr>
            <p:cNvSpPr>
              <a:spLocks/>
            </p:cNvSpPr>
            <p:nvPr/>
          </p:nvSpPr>
          <p:spPr bwMode="auto">
            <a:xfrm>
              <a:off x="8697913" y="4678363"/>
              <a:ext cx="276225" cy="452438"/>
            </a:xfrm>
            <a:custGeom>
              <a:avLst/>
              <a:gdLst>
                <a:gd name="T0" fmla="*/ 0 w 84"/>
                <a:gd name="T1" fmla="*/ 1 h 137"/>
                <a:gd name="T2" fmla="*/ 67 w 84"/>
                <a:gd name="T3" fmla="*/ 1 h 137"/>
                <a:gd name="T4" fmla="*/ 82 w 84"/>
                <a:gd name="T5" fmla="*/ 27 h 137"/>
                <a:gd name="T6" fmla="*/ 33 w 84"/>
                <a:gd name="T7" fmla="*/ 3 h 137"/>
                <a:gd name="T8" fmla="*/ 20 w 84"/>
                <a:gd name="T9" fmla="*/ 16 h 137"/>
                <a:gd name="T10" fmla="*/ 20 w 84"/>
                <a:gd name="T11" fmla="*/ 59 h 137"/>
                <a:gd name="T12" fmla="*/ 62 w 84"/>
                <a:gd name="T13" fmla="*/ 42 h 137"/>
                <a:gd name="T14" fmla="*/ 62 w 84"/>
                <a:gd name="T15" fmla="*/ 83 h 137"/>
                <a:gd name="T16" fmla="*/ 21 w 84"/>
                <a:gd name="T17" fmla="*/ 67 h 137"/>
                <a:gd name="T18" fmla="*/ 21 w 84"/>
                <a:gd name="T19" fmla="*/ 124 h 137"/>
                <a:gd name="T20" fmla="*/ 30 w 84"/>
                <a:gd name="T21" fmla="*/ 133 h 137"/>
                <a:gd name="T22" fmla="*/ 83 w 84"/>
                <a:gd name="T23" fmla="*/ 107 h 137"/>
                <a:gd name="T24" fmla="*/ 56 w 84"/>
                <a:gd name="T25" fmla="*/ 136 h 137"/>
                <a:gd name="T26" fmla="*/ 0 w 84"/>
                <a:gd name="T27" fmla="*/ 136 h 137"/>
                <a:gd name="T28" fmla="*/ 0 w 84"/>
                <a:gd name="T29" fmla="*/ 1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4" h="137">
                  <a:moveTo>
                    <a:pt x="0" y="1"/>
                  </a:moveTo>
                  <a:cubicBezTo>
                    <a:pt x="23" y="1"/>
                    <a:pt x="45" y="0"/>
                    <a:pt x="67" y="1"/>
                  </a:cubicBezTo>
                  <a:cubicBezTo>
                    <a:pt x="84" y="2"/>
                    <a:pt x="77" y="17"/>
                    <a:pt x="82" y="27"/>
                  </a:cubicBezTo>
                  <a:cubicBezTo>
                    <a:pt x="70" y="8"/>
                    <a:pt x="54" y="1"/>
                    <a:pt x="33" y="3"/>
                  </a:cubicBezTo>
                  <a:cubicBezTo>
                    <a:pt x="24" y="4"/>
                    <a:pt x="20" y="7"/>
                    <a:pt x="20" y="16"/>
                  </a:cubicBezTo>
                  <a:cubicBezTo>
                    <a:pt x="21" y="30"/>
                    <a:pt x="20" y="45"/>
                    <a:pt x="20" y="59"/>
                  </a:cubicBezTo>
                  <a:cubicBezTo>
                    <a:pt x="49" y="65"/>
                    <a:pt x="54" y="63"/>
                    <a:pt x="62" y="42"/>
                  </a:cubicBezTo>
                  <a:cubicBezTo>
                    <a:pt x="62" y="57"/>
                    <a:pt x="62" y="70"/>
                    <a:pt x="62" y="83"/>
                  </a:cubicBezTo>
                  <a:cubicBezTo>
                    <a:pt x="53" y="64"/>
                    <a:pt x="51" y="64"/>
                    <a:pt x="21" y="67"/>
                  </a:cubicBezTo>
                  <a:cubicBezTo>
                    <a:pt x="21" y="86"/>
                    <a:pt x="20" y="105"/>
                    <a:pt x="21" y="124"/>
                  </a:cubicBezTo>
                  <a:cubicBezTo>
                    <a:pt x="21" y="127"/>
                    <a:pt x="27" y="132"/>
                    <a:pt x="30" y="133"/>
                  </a:cubicBezTo>
                  <a:cubicBezTo>
                    <a:pt x="57" y="137"/>
                    <a:pt x="69" y="130"/>
                    <a:pt x="83" y="107"/>
                  </a:cubicBezTo>
                  <a:cubicBezTo>
                    <a:pt x="84" y="132"/>
                    <a:pt x="80" y="136"/>
                    <a:pt x="56" y="136"/>
                  </a:cubicBezTo>
                  <a:cubicBezTo>
                    <a:pt x="38" y="136"/>
                    <a:pt x="19" y="136"/>
                    <a:pt x="0" y="136"/>
                  </a:cubicBezTo>
                  <a:cubicBezTo>
                    <a:pt x="12" y="124"/>
                    <a:pt x="12" y="14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1" name="Freeform 47">
              <a:extLst>
                <a:ext uri="{FF2B5EF4-FFF2-40B4-BE49-F238E27FC236}">
                  <a16:creationId xmlns:a16="http://schemas.microsoft.com/office/drawing/2014/main" id="{C24305DE-C2C6-4914-B4CE-C74DB633C5FA}"/>
                </a:ext>
              </a:extLst>
            </p:cNvPr>
            <p:cNvSpPr>
              <a:spLocks/>
            </p:cNvSpPr>
            <p:nvPr/>
          </p:nvSpPr>
          <p:spPr bwMode="auto">
            <a:xfrm>
              <a:off x="9396413" y="4662488"/>
              <a:ext cx="296863" cy="484188"/>
            </a:xfrm>
            <a:custGeom>
              <a:avLst/>
              <a:gdLst>
                <a:gd name="T0" fmla="*/ 9 w 90"/>
                <a:gd name="T1" fmla="*/ 138 h 147"/>
                <a:gd name="T2" fmla="*/ 4 w 90"/>
                <a:gd name="T3" fmla="*/ 106 h 147"/>
                <a:gd name="T4" fmla="*/ 7 w 90"/>
                <a:gd name="T5" fmla="*/ 105 h 147"/>
                <a:gd name="T6" fmla="*/ 17 w 90"/>
                <a:gd name="T7" fmla="*/ 124 h 147"/>
                <a:gd name="T8" fmla="*/ 54 w 90"/>
                <a:gd name="T9" fmla="*/ 137 h 147"/>
                <a:gd name="T10" fmla="*/ 72 w 90"/>
                <a:gd name="T11" fmla="*/ 117 h 147"/>
                <a:gd name="T12" fmla="*/ 57 w 90"/>
                <a:gd name="T13" fmla="*/ 84 h 147"/>
                <a:gd name="T14" fmla="*/ 27 w 90"/>
                <a:gd name="T15" fmla="*/ 68 h 147"/>
                <a:gd name="T16" fmla="*/ 8 w 90"/>
                <a:gd name="T17" fmla="*/ 26 h 147"/>
                <a:gd name="T18" fmla="*/ 53 w 90"/>
                <a:gd name="T19" fmla="*/ 5 h 147"/>
                <a:gd name="T20" fmla="*/ 78 w 90"/>
                <a:gd name="T21" fmla="*/ 10 h 147"/>
                <a:gd name="T22" fmla="*/ 79 w 90"/>
                <a:gd name="T23" fmla="*/ 34 h 147"/>
                <a:gd name="T24" fmla="*/ 76 w 90"/>
                <a:gd name="T25" fmla="*/ 34 h 147"/>
                <a:gd name="T26" fmla="*/ 67 w 90"/>
                <a:gd name="T27" fmla="*/ 20 h 147"/>
                <a:gd name="T28" fmla="*/ 31 w 90"/>
                <a:gd name="T29" fmla="*/ 10 h 147"/>
                <a:gd name="T30" fmla="*/ 16 w 90"/>
                <a:gd name="T31" fmla="*/ 37 h 147"/>
                <a:gd name="T32" fmla="*/ 30 w 90"/>
                <a:gd name="T33" fmla="*/ 56 h 147"/>
                <a:gd name="T34" fmla="*/ 65 w 90"/>
                <a:gd name="T35" fmla="*/ 74 h 147"/>
                <a:gd name="T36" fmla="*/ 81 w 90"/>
                <a:gd name="T37" fmla="*/ 122 h 147"/>
                <a:gd name="T38" fmla="*/ 33 w 90"/>
                <a:gd name="T39" fmla="*/ 141 h 147"/>
                <a:gd name="T40" fmla="*/ 9 w 90"/>
                <a:gd name="T41" fmla="*/ 138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0" h="147">
                  <a:moveTo>
                    <a:pt x="9" y="138"/>
                  </a:moveTo>
                  <a:cubicBezTo>
                    <a:pt x="8" y="129"/>
                    <a:pt x="6" y="118"/>
                    <a:pt x="4" y="106"/>
                  </a:cubicBezTo>
                  <a:cubicBezTo>
                    <a:pt x="5" y="106"/>
                    <a:pt x="6" y="106"/>
                    <a:pt x="7" y="105"/>
                  </a:cubicBezTo>
                  <a:cubicBezTo>
                    <a:pt x="10" y="112"/>
                    <a:pt x="13" y="118"/>
                    <a:pt x="17" y="124"/>
                  </a:cubicBezTo>
                  <a:cubicBezTo>
                    <a:pt x="26" y="137"/>
                    <a:pt x="40" y="142"/>
                    <a:pt x="54" y="137"/>
                  </a:cubicBezTo>
                  <a:cubicBezTo>
                    <a:pt x="62" y="135"/>
                    <a:pt x="70" y="125"/>
                    <a:pt x="72" y="117"/>
                  </a:cubicBezTo>
                  <a:cubicBezTo>
                    <a:pt x="77" y="103"/>
                    <a:pt x="71" y="91"/>
                    <a:pt x="57" y="84"/>
                  </a:cubicBezTo>
                  <a:cubicBezTo>
                    <a:pt x="47" y="78"/>
                    <a:pt x="37" y="73"/>
                    <a:pt x="27" y="68"/>
                  </a:cubicBezTo>
                  <a:cubicBezTo>
                    <a:pt x="7" y="57"/>
                    <a:pt x="0" y="43"/>
                    <a:pt x="8" y="26"/>
                  </a:cubicBezTo>
                  <a:cubicBezTo>
                    <a:pt x="15" y="8"/>
                    <a:pt x="34" y="0"/>
                    <a:pt x="53" y="5"/>
                  </a:cubicBezTo>
                  <a:cubicBezTo>
                    <a:pt x="61" y="7"/>
                    <a:pt x="68" y="8"/>
                    <a:pt x="78" y="10"/>
                  </a:cubicBezTo>
                  <a:cubicBezTo>
                    <a:pt x="78" y="17"/>
                    <a:pt x="78" y="25"/>
                    <a:pt x="79" y="34"/>
                  </a:cubicBezTo>
                  <a:cubicBezTo>
                    <a:pt x="78" y="34"/>
                    <a:pt x="77" y="34"/>
                    <a:pt x="76" y="34"/>
                  </a:cubicBezTo>
                  <a:cubicBezTo>
                    <a:pt x="73" y="30"/>
                    <a:pt x="70" y="25"/>
                    <a:pt x="67" y="20"/>
                  </a:cubicBezTo>
                  <a:cubicBezTo>
                    <a:pt x="59" y="10"/>
                    <a:pt x="43" y="5"/>
                    <a:pt x="31" y="10"/>
                  </a:cubicBezTo>
                  <a:cubicBezTo>
                    <a:pt x="18" y="15"/>
                    <a:pt x="13" y="25"/>
                    <a:pt x="16" y="37"/>
                  </a:cubicBezTo>
                  <a:cubicBezTo>
                    <a:pt x="18" y="44"/>
                    <a:pt x="24" y="52"/>
                    <a:pt x="30" y="56"/>
                  </a:cubicBezTo>
                  <a:cubicBezTo>
                    <a:pt x="41" y="63"/>
                    <a:pt x="53" y="67"/>
                    <a:pt x="65" y="74"/>
                  </a:cubicBezTo>
                  <a:cubicBezTo>
                    <a:pt x="83" y="85"/>
                    <a:pt x="90" y="105"/>
                    <a:pt x="81" y="122"/>
                  </a:cubicBezTo>
                  <a:cubicBezTo>
                    <a:pt x="73" y="140"/>
                    <a:pt x="54" y="147"/>
                    <a:pt x="33" y="141"/>
                  </a:cubicBezTo>
                  <a:cubicBezTo>
                    <a:pt x="26" y="139"/>
                    <a:pt x="19" y="139"/>
                    <a:pt x="9" y="1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2" name="Freeform 48">
              <a:extLst>
                <a:ext uri="{FF2B5EF4-FFF2-40B4-BE49-F238E27FC236}">
                  <a16:creationId xmlns:a16="http://schemas.microsoft.com/office/drawing/2014/main" id="{37380FB6-70DB-4A9F-8AB1-35DE7F84DBD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40426" y="4668838"/>
              <a:ext cx="280988" cy="458788"/>
            </a:xfrm>
            <a:custGeom>
              <a:avLst/>
              <a:gdLst>
                <a:gd name="T0" fmla="*/ 85 w 85"/>
                <a:gd name="T1" fmla="*/ 139 h 139"/>
                <a:gd name="T2" fmla="*/ 62 w 85"/>
                <a:gd name="T3" fmla="*/ 139 h 139"/>
                <a:gd name="T4" fmla="*/ 65 w 85"/>
                <a:gd name="T5" fmla="*/ 124 h 139"/>
                <a:gd name="T6" fmla="*/ 62 w 85"/>
                <a:gd name="T7" fmla="*/ 108 h 139"/>
                <a:gd name="T8" fmla="*/ 26 w 85"/>
                <a:gd name="T9" fmla="*/ 88 h 139"/>
                <a:gd name="T10" fmla="*/ 22 w 85"/>
                <a:gd name="T11" fmla="*/ 90 h 139"/>
                <a:gd name="T12" fmla="*/ 20 w 85"/>
                <a:gd name="T13" fmla="*/ 139 h 139"/>
                <a:gd name="T14" fmla="*/ 0 w 85"/>
                <a:gd name="T15" fmla="*/ 139 h 139"/>
                <a:gd name="T16" fmla="*/ 8 w 85"/>
                <a:gd name="T17" fmla="*/ 116 h 139"/>
                <a:gd name="T18" fmla="*/ 35 w 85"/>
                <a:gd name="T19" fmla="*/ 12 h 139"/>
                <a:gd name="T20" fmla="*/ 44 w 85"/>
                <a:gd name="T21" fmla="*/ 0 h 139"/>
                <a:gd name="T22" fmla="*/ 48 w 85"/>
                <a:gd name="T23" fmla="*/ 1 h 139"/>
                <a:gd name="T24" fmla="*/ 74 w 85"/>
                <a:gd name="T25" fmla="*/ 107 h 139"/>
                <a:gd name="T26" fmla="*/ 85 w 85"/>
                <a:gd name="T27" fmla="*/ 139 h 139"/>
                <a:gd name="T28" fmla="*/ 57 w 85"/>
                <a:gd name="T29" fmla="*/ 84 h 139"/>
                <a:gd name="T30" fmla="*/ 41 w 85"/>
                <a:gd name="T31" fmla="*/ 21 h 139"/>
                <a:gd name="T32" fmla="*/ 39 w 85"/>
                <a:gd name="T33" fmla="*/ 21 h 139"/>
                <a:gd name="T34" fmla="*/ 23 w 85"/>
                <a:gd name="T35" fmla="*/ 84 h 139"/>
                <a:gd name="T36" fmla="*/ 57 w 85"/>
                <a:gd name="T37" fmla="*/ 84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5" h="139">
                  <a:moveTo>
                    <a:pt x="85" y="139"/>
                  </a:moveTo>
                  <a:cubicBezTo>
                    <a:pt x="79" y="139"/>
                    <a:pt x="70" y="139"/>
                    <a:pt x="62" y="139"/>
                  </a:cubicBezTo>
                  <a:cubicBezTo>
                    <a:pt x="63" y="134"/>
                    <a:pt x="65" y="129"/>
                    <a:pt x="65" y="124"/>
                  </a:cubicBezTo>
                  <a:cubicBezTo>
                    <a:pt x="65" y="119"/>
                    <a:pt x="63" y="114"/>
                    <a:pt x="62" y="108"/>
                  </a:cubicBezTo>
                  <a:cubicBezTo>
                    <a:pt x="58" y="89"/>
                    <a:pt x="45" y="82"/>
                    <a:pt x="26" y="88"/>
                  </a:cubicBezTo>
                  <a:cubicBezTo>
                    <a:pt x="25" y="89"/>
                    <a:pt x="23" y="89"/>
                    <a:pt x="22" y="90"/>
                  </a:cubicBezTo>
                  <a:cubicBezTo>
                    <a:pt x="15" y="97"/>
                    <a:pt x="13" y="130"/>
                    <a:pt x="20" y="139"/>
                  </a:cubicBezTo>
                  <a:cubicBezTo>
                    <a:pt x="12" y="139"/>
                    <a:pt x="5" y="139"/>
                    <a:pt x="0" y="139"/>
                  </a:cubicBezTo>
                  <a:cubicBezTo>
                    <a:pt x="2" y="131"/>
                    <a:pt x="6" y="124"/>
                    <a:pt x="8" y="116"/>
                  </a:cubicBezTo>
                  <a:cubicBezTo>
                    <a:pt x="17" y="82"/>
                    <a:pt x="26" y="47"/>
                    <a:pt x="35" y="12"/>
                  </a:cubicBezTo>
                  <a:cubicBezTo>
                    <a:pt x="37" y="7"/>
                    <a:pt x="41" y="4"/>
                    <a:pt x="44" y="0"/>
                  </a:cubicBezTo>
                  <a:cubicBezTo>
                    <a:pt x="46" y="0"/>
                    <a:pt x="47" y="1"/>
                    <a:pt x="48" y="1"/>
                  </a:cubicBezTo>
                  <a:cubicBezTo>
                    <a:pt x="57" y="36"/>
                    <a:pt x="65" y="72"/>
                    <a:pt x="74" y="107"/>
                  </a:cubicBezTo>
                  <a:cubicBezTo>
                    <a:pt x="77" y="118"/>
                    <a:pt x="81" y="128"/>
                    <a:pt x="85" y="139"/>
                  </a:cubicBezTo>
                  <a:close/>
                  <a:moveTo>
                    <a:pt x="57" y="84"/>
                  </a:moveTo>
                  <a:cubicBezTo>
                    <a:pt x="52" y="62"/>
                    <a:pt x="47" y="41"/>
                    <a:pt x="41" y="21"/>
                  </a:cubicBezTo>
                  <a:cubicBezTo>
                    <a:pt x="40" y="21"/>
                    <a:pt x="40" y="21"/>
                    <a:pt x="39" y="21"/>
                  </a:cubicBezTo>
                  <a:cubicBezTo>
                    <a:pt x="33" y="42"/>
                    <a:pt x="28" y="63"/>
                    <a:pt x="23" y="84"/>
                  </a:cubicBezTo>
                  <a:cubicBezTo>
                    <a:pt x="34" y="84"/>
                    <a:pt x="45" y="84"/>
                    <a:pt x="57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3" name="Freeform 49">
              <a:extLst>
                <a:ext uri="{FF2B5EF4-FFF2-40B4-BE49-F238E27FC236}">
                  <a16:creationId xmlns:a16="http://schemas.microsoft.com/office/drawing/2014/main" id="{96433B46-9227-4E01-8761-8786E6080035}"/>
                </a:ext>
              </a:extLst>
            </p:cNvPr>
            <p:cNvSpPr>
              <a:spLocks/>
            </p:cNvSpPr>
            <p:nvPr/>
          </p:nvSpPr>
          <p:spPr bwMode="auto">
            <a:xfrm>
              <a:off x="7272338" y="4681538"/>
              <a:ext cx="265113" cy="455613"/>
            </a:xfrm>
            <a:custGeom>
              <a:avLst/>
              <a:gdLst>
                <a:gd name="T0" fmla="*/ 0 w 80"/>
                <a:gd name="T1" fmla="*/ 0 h 138"/>
                <a:gd name="T2" fmla="*/ 22 w 80"/>
                <a:gd name="T3" fmla="*/ 0 h 138"/>
                <a:gd name="T4" fmla="*/ 17 w 80"/>
                <a:gd name="T5" fmla="*/ 16 h 138"/>
                <a:gd name="T6" fmla="*/ 17 w 80"/>
                <a:gd name="T7" fmla="*/ 106 h 138"/>
                <a:gd name="T8" fmla="*/ 37 w 80"/>
                <a:gd name="T9" fmla="*/ 132 h 138"/>
                <a:gd name="T10" fmla="*/ 69 w 80"/>
                <a:gd name="T11" fmla="*/ 114 h 138"/>
                <a:gd name="T12" fmla="*/ 72 w 80"/>
                <a:gd name="T13" fmla="*/ 96 h 138"/>
                <a:gd name="T14" fmla="*/ 72 w 80"/>
                <a:gd name="T15" fmla="*/ 20 h 138"/>
                <a:gd name="T16" fmla="*/ 66 w 80"/>
                <a:gd name="T17" fmla="*/ 0 h 138"/>
                <a:gd name="T18" fmla="*/ 80 w 80"/>
                <a:gd name="T19" fmla="*/ 0 h 138"/>
                <a:gd name="T20" fmla="*/ 75 w 80"/>
                <a:gd name="T21" fmla="*/ 20 h 138"/>
                <a:gd name="T22" fmla="*/ 75 w 80"/>
                <a:gd name="T23" fmla="*/ 103 h 138"/>
                <a:gd name="T24" fmla="*/ 42 w 80"/>
                <a:gd name="T25" fmla="*/ 137 h 138"/>
                <a:gd name="T26" fmla="*/ 5 w 80"/>
                <a:gd name="T27" fmla="*/ 105 h 138"/>
                <a:gd name="T28" fmla="*/ 4 w 80"/>
                <a:gd name="T29" fmla="*/ 20 h 138"/>
                <a:gd name="T30" fmla="*/ 0 w 80"/>
                <a:gd name="T31" fmla="*/ 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0" h="138">
                  <a:moveTo>
                    <a:pt x="0" y="0"/>
                  </a:moveTo>
                  <a:cubicBezTo>
                    <a:pt x="6" y="0"/>
                    <a:pt x="15" y="0"/>
                    <a:pt x="22" y="0"/>
                  </a:cubicBezTo>
                  <a:cubicBezTo>
                    <a:pt x="20" y="6"/>
                    <a:pt x="17" y="11"/>
                    <a:pt x="17" y="16"/>
                  </a:cubicBezTo>
                  <a:cubicBezTo>
                    <a:pt x="17" y="46"/>
                    <a:pt x="17" y="76"/>
                    <a:pt x="17" y="106"/>
                  </a:cubicBezTo>
                  <a:cubicBezTo>
                    <a:pt x="17" y="120"/>
                    <a:pt x="23" y="129"/>
                    <a:pt x="37" y="132"/>
                  </a:cubicBezTo>
                  <a:cubicBezTo>
                    <a:pt x="49" y="135"/>
                    <a:pt x="65" y="126"/>
                    <a:pt x="69" y="114"/>
                  </a:cubicBezTo>
                  <a:cubicBezTo>
                    <a:pt x="71" y="108"/>
                    <a:pt x="72" y="102"/>
                    <a:pt x="72" y="96"/>
                  </a:cubicBezTo>
                  <a:cubicBezTo>
                    <a:pt x="72" y="71"/>
                    <a:pt x="72" y="45"/>
                    <a:pt x="72" y="20"/>
                  </a:cubicBezTo>
                  <a:cubicBezTo>
                    <a:pt x="72" y="13"/>
                    <a:pt x="68" y="7"/>
                    <a:pt x="66" y="0"/>
                  </a:cubicBezTo>
                  <a:cubicBezTo>
                    <a:pt x="70" y="0"/>
                    <a:pt x="76" y="0"/>
                    <a:pt x="80" y="0"/>
                  </a:cubicBezTo>
                  <a:cubicBezTo>
                    <a:pt x="78" y="7"/>
                    <a:pt x="75" y="14"/>
                    <a:pt x="75" y="20"/>
                  </a:cubicBezTo>
                  <a:cubicBezTo>
                    <a:pt x="74" y="48"/>
                    <a:pt x="75" y="75"/>
                    <a:pt x="75" y="103"/>
                  </a:cubicBezTo>
                  <a:cubicBezTo>
                    <a:pt x="74" y="123"/>
                    <a:pt x="62" y="136"/>
                    <a:pt x="42" y="137"/>
                  </a:cubicBezTo>
                  <a:cubicBezTo>
                    <a:pt x="20" y="138"/>
                    <a:pt x="6" y="127"/>
                    <a:pt x="5" y="105"/>
                  </a:cubicBezTo>
                  <a:cubicBezTo>
                    <a:pt x="4" y="77"/>
                    <a:pt x="5" y="49"/>
                    <a:pt x="4" y="20"/>
                  </a:cubicBezTo>
                  <a:cubicBezTo>
                    <a:pt x="4" y="13"/>
                    <a:pt x="2" y="7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4" name="Freeform 50">
              <a:extLst>
                <a:ext uri="{FF2B5EF4-FFF2-40B4-BE49-F238E27FC236}">
                  <a16:creationId xmlns:a16="http://schemas.microsoft.com/office/drawing/2014/main" id="{FD530235-AF42-4210-8FB2-0D296A8DCA14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3151" y="4681538"/>
              <a:ext cx="285750" cy="446088"/>
            </a:xfrm>
            <a:custGeom>
              <a:avLst/>
              <a:gdLst>
                <a:gd name="T0" fmla="*/ 65 w 87"/>
                <a:gd name="T1" fmla="*/ 43 h 135"/>
                <a:gd name="T2" fmla="*/ 65 w 87"/>
                <a:gd name="T3" fmla="*/ 82 h 135"/>
                <a:gd name="T4" fmla="*/ 47 w 87"/>
                <a:gd name="T5" fmla="*/ 66 h 135"/>
                <a:gd name="T6" fmla="*/ 19 w 87"/>
                <a:gd name="T7" fmla="*/ 66 h 135"/>
                <a:gd name="T8" fmla="*/ 25 w 87"/>
                <a:gd name="T9" fmla="*/ 135 h 135"/>
                <a:gd name="T10" fmla="*/ 0 w 87"/>
                <a:gd name="T11" fmla="*/ 135 h 135"/>
                <a:gd name="T12" fmla="*/ 7 w 87"/>
                <a:gd name="T13" fmla="*/ 120 h 135"/>
                <a:gd name="T14" fmla="*/ 7 w 87"/>
                <a:gd name="T15" fmla="*/ 16 h 135"/>
                <a:gd name="T16" fmla="*/ 1 w 87"/>
                <a:gd name="T17" fmla="*/ 0 h 135"/>
                <a:gd name="T18" fmla="*/ 78 w 87"/>
                <a:gd name="T19" fmla="*/ 0 h 135"/>
                <a:gd name="T20" fmla="*/ 87 w 87"/>
                <a:gd name="T21" fmla="*/ 26 h 135"/>
                <a:gd name="T22" fmla="*/ 31 w 87"/>
                <a:gd name="T23" fmla="*/ 3 h 135"/>
                <a:gd name="T24" fmla="*/ 20 w 87"/>
                <a:gd name="T25" fmla="*/ 12 h 135"/>
                <a:gd name="T26" fmla="*/ 20 w 87"/>
                <a:gd name="T27" fmla="*/ 60 h 135"/>
                <a:gd name="T28" fmla="*/ 65 w 87"/>
                <a:gd name="T29" fmla="*/ 43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7" h="135">
                  <a:moveTo>
                    <a:pt x="65" y="43"/>
                  </a:moveTo>
                  <a:cubicBezTo>
                    <a:pt x="65" y="59"/>
                    <a:pt x="65" y="71"/>
                    <a:pt x="65" y="82"/>
                  </a:cubicBezTo>
                  <a:cubicBezTo>
                    <a:pt x="60" y="77"/>
                    <a:pt x="55" y="69"/>
                    <a:pt x="47" y="66"/>
                  </a:cubicBezTo>
                  <a:cubicBezTo>
                    <a:pt x="40" y="63"/>
                    <a:pt x="30" y="66"/>
                    <a:pt x="19" y="66"/>
                  </a:cubicBezTo>
                  <a:cubicBezTo>
                    <a:pt x="23" y="89"/>
                    <a:pt x="13" y="113"/>
                    <a:pt x="25" y="135"/>
                  </a:cubicBezTo>
                  <a:cubicBezTo>
                    <a:pt x="18" y="135"/>
                    <a:pt x="8" y="135"/>
                    <a:pt x="0" y="135"/>
                  </a:cubicBezTo>
                  <a:cubicBezTo>
                    <a:pt x="3" y="130"/>
                    <a:pt x="7" y="125"/>
                    <a:pt x="7" y="120"/>
                  </a:cubicBezTo>
                  <a:cubicBezTo>
                    <a:pt x="8" y="85"/>
                    <a:pt x="8" y="51"/>
                    <a:pt x="7" y="16"/>
                  </a:cubicBezTo>
                  <a:cubicBezTo>
                    <a:pt x="7" y="11"/>
                    <a:pt x="3" y="5"/>
                    <a:pt x="1" y="0"/>
                  </a:cubicBezTo>
                  <a:cubicBezTo>
                    <a:pt x="25" y="0"/>
                    <a:pt x="51" y="0"/>
                    <a:pt x="78" y="0"/>
                  </a:cubicBezTo>
                  <a:cubicBezTo>
                    <a:pt x="81" y="9"/>
                    <a:pt x="84" y="17"/>
                    <a:pt x="87" y="26"/>
                  </a:cubicBezTo>
                  <a:cubicBezTo>
                    <a:pt x="72" y="6"/>
                    <a:pt x="53" y="0"/>
                    <a:pt x="31" y="3"/>
                  </a:cubicBezTo>
                  <a:cubicBezTo>
                    <a:pt x="27" y="3"/>
                    <a:pt x="20" y="8"/>
                    <a:pt x="20" y="12"/>
                  </a:cubicBezTo>
                  <a:cubicBezTo>
                    <a:pt x="19" y="28"/>
                    <a:pt x="20" y="44"/>
                    <a:pt x="20" y="60"/>
                  </a:cubicBezTo>
                  <a:cubicBezTo>
                    <a:pt x="48" y="65"/>
                    <a:pt x="57" y="62"/>
                    <a:pt x="65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5" name="Freeform 51">
              <a:extLst>
                <a:ext uri="{FF2B5EF4-FFF2-40B4-BE49-F238E27FC236}">
                  <a16:creationId xmlns:a16="http://schemas.microsoft.com/office/drawing/2014/main" id="{276EEE87-5668-4EA9-95B6-42201DE52B1D}"/>
                </a:ext>
              </a:extLst>
            </p:cNvPr>
            <p:cNvSpPr>
              <a:spLocks/>
            </p:cNvSpPr>
            <p:nvPr/>
          </p:nvSpPr>
          <p:spPr bwMode="auto">
            <a:xfrm>
              <a:off x="8337551" y="4681538"/>
              <a:ext cx="263525" cy="446088"/>
            </a:xfrm>
            <a:custGeom>
              <a:avLst/>
              <a:gdLst>
                <a:gd name="T0" fmla="*/ 66 w 80"/>
                <a:gd name="T1" fmla="*/ 0 h 135"/>
                <a:gd name="T2" fmla="*/ 80 w 80"/>
                <a:gd name="T3" fmla="*/ 0 h 135"/>
                <a:gd name="T4" fmla="*/ 64 w 80"/>
                <a:gd name="T5" fmla="*/ 53 h 135"/>
                <a:gd name="T6" fmla="*/ 38 w 80"/>
                <a:gd name="T7" fmla="*/ 135 h 135"/>
                <a:gd name="T8" fmla="*/ 28 w 80"/>
                <a:gd name="T9" fmla="*/ 101 h 135"/>
                <a:gd name="T10" fmla="*/ 8 w 80"/>
                <a:gd name="T11" fmla="*/ 20 h 135"/>
                <a:gd name="T12" fmla="*/ 0 w 80"/>
                <a:gd name="T13" fmla="*/ 0 h 135"/>
                <a:gd name="T14" fmla="*/ 22 w 80"/>
                <a:gd name="T15" fmla="*/ 0 h 135"/>
                <a:gd name="T16" fmla="*/ 20 w 80"/>
                <a:gd name="T17" fmla="*/ 15 h 135"/>
                <a:gd name="T18" fmla="*/ 42 w 80"/>
                <a:gd name="T19" fmla="*/ 105 h 135"/>
                <a:gd name="T20" fmla="*/ 46 w 80"/>
                <a:gd name="T21" fmla="*/ 94 h 135"/>
                <a:gd name="T22" fmla="*/ 67 w 80"/>
                <a:gd name="T23" fmla="*/ 19 h 135"/>
                <a:gd name="T24" fmla="*/ 66 w 80"/>
                <a:gd name="T25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0" h="135">
                  <a:moveTo>
                    <a:pt x="66" y="0"/>
                  </a:moveTo>
                  <a:cubicBezTo>
                    <a:pt x="70" y="0"/>
                    <a:pt x="77" y="0"/>
                    <a:pt x="80" y="0"/>
                  </a:cubicBezTo>
                  <a:cubicBezTo>
                    <a:pt x="75" y="17"/>
                    <a:pt x="69" y="35"/>
                    <a:pt x="64" y="53"/>
                  </a:cubicBezTo>
                  <a:cubicBezTo>
                    <a:pt x="56" y="80"/>
                    <a:pt x="49" y="107"/>
                    <a:pt x="38" y="135"/>
                  </a:cubicBezTo>
                  <a:cubicBezTo>
                    <a:pt x="35" y="123"/>
                    <a:pt x="31" y="112"/>
                    <a:pt x="28" y="101"/>
                  </a:cubicBezTo>
                  <a:cubicBezTo>
                    <a:pt x="22" y="74"/>
                    <a:pt x="15" y="47"/>
                    <a:pt x="8" y="20"/>
                  </a:cubicBezTo>
                  <a:cubicBezTo>
                    <a:pt x="7" y="13"/>
                    <a:pt x="3" y="7"/>
                    <a:pt x="0" y="0"/>
                  </a:cubicBezTo>
                  <a:cubicBezTo>
                    <a:pt x="7" y="0"/>
                    <a:pt x="16" y="0"/>
                    <a:pt x="22" y="0"/>
                  </a:cubicBezTo>
                  <a:cubicBezTo>
                    <a:pt x="22" y="5"/>
                    <a:pt x="19" y="11"/>
                    <a:pt x="20" y="15"/>
                  </a:cubicBezTo>
                  <a:cubicBezTo>
                    <a:pt x="27" y="44"/>
                    <a:pt x="34" y="73"/>
                    <a:pt x="42" y="105"/>
                  </a:cubicBezTo>
                  <a:cubicBezTo>
                    <a:pt x="44" y="99"/>
                    <a:pt x="46" y="97"/>
                    <a:pt x="46" y="94"/>
                  </a:cubicBezTo>
                  <a:cubicBezTo>
                    <a:pt x="53" y="69"/>
                    <a:pt x="61" y="44"/>
                    <a:pt x="67" y="19"/>
                  </a:cubicBezTo>
                  <a:cubicBezTo>
                    <a:pt x="68" y="14"/>
                    <a:pt x="66" y="7"/>
                    <a:pt x="6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6" name="Freeform 52">
              <a:extLst>
                <a:ext uri="{FF2B5EF4-FFF2-40B4-BE49-F238E27FC236}">
                  <a16:creationId xmlns:a16="http://schemas.microsoft.com/office/drawing/2014/main" id="{0B922195-2E26-4E7B-9DCD-7FA1FF30EAC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38751" y="4681538"/>
              <a:ext cx="260350" cy="452438"/>
            </a:xfrm>
            <a:custGeom>
              <a:avLst/>
              <a:gdLst>
                <a:gd name="T0" fmla="*/ 0 w 79"/>
                <a:gd name="T1" fmla="*/ 0 h 137"/>
                <a:gd name="T2" fmla="*/ 22 w 79"/>
                <a:gd name="T3" fmla="*/ 0 h 137"/>
                <a:gd name="T4" fmla="*/ 17 w 79"/>
                <a:gd name="T5" fmla="*/ 18 h 137"/>
                <a:gd name="T6" fmla="*/ 17 w 79"/>
                <a:gd name="T7" fmla="*/ 103 h 137"/>
                <a:gd name="T8" fmla="*/ 40 w 79"/>
                <a:gd name="T9" fmla="*/ 132 h 137"/>
                <a:gd name="T10" fmla="*/ 71 w 79"/>
                <a:gd name="T11" fmla="*/ 106 h 137"/>
                <a:gd name="T12" fmla="*/ 71 w 79"/>
                <a:gd name="T13" fmla="*/ 12 h 137"/>
                <a:gd name="T14" fmla="*/ 64 w 79"/>
                <a:gd name="T15" fmla="*/ 0 h 137"/>
                <a:gd name="T16" fmla="*/ 79 w 79"/>
                <a:gd name="T17" fmla="*/ 0 h 137"/>
                <a:gd name="T18" fmla="*/ 74 w 79"/>
                <a:gd name="T19" fmla="*/ 22 h 137"/>
                <a:gd name="T20" fmla="*/ 74 w 79"/>
                <a:gd name="T21" fmla="*/ 103 h 137"/>
                <a:gd name="T22" fmla="*/ 39 w 79"/>
                <a:gd name="T23" fmla="*/ 137 h 137"/>
                <a:gd name="T24" fmla="*/ 5 w 79"/>
                <a:gd name="T25" fmla="*/ 103 h 137"/>
                <a:gd name="T26" fmla="*/ 4 w 79"/>
                <a:gd name="T27" fmla="*/ 19 h 137"/>
                <a:gd name="T28" fmla="*/ 0 w 79"/>
                <a:gd name="T29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" h="137">
                  <a:moveTo>
                    <a:pt x="0" y="0"/>
                  </a:moveTo>
                  <a:cubicBezTo>
                    <a:pt x="7" y="0"/>
                    <a:pt x="15" y="0"/>
                    <a:pt x="22" y="0"/>
                  </a:cubicBezTo>
                  <a:cubicBezTo>
                    <a:pt x="20" y="6"/>
                    <a:pt x="17" y="12"/>
                    <a:pt x="17" y="18"/>
                  </a:cubicBezTo>
                  <a:cubicBezTo>
                    <a:pt x="16" y="47"/>
                    <a:pt x="16" y="75"/>
                    <a:pt x="17" y="103"/>
                  </a:cubicBezTo>
                  <a:cubicBezTo>
                    <a:pt x="17" y="122"/>
                    <a:pt x="24" y="131"/>
                    <a:pt x="40" y="132"/>
                  </a:cubicBezTo>
                  <a:cubicBezTo>
                    <a:pt x="55" y="133"/>
                    <a:pt x="70" y="122"/>
                    <a:pt x="71" y="106"/>
                  </a:cubicBezTo>
                  <a:cubicBezTo>
                    <a:pt x="72" y="75"/>
                    <a:pt x="71" y="43"/>
                    <a:pt x="71" y="12"/>
                  </a:cubicBezTo>
                  <a:cubicBezTo>
                    <a:pt x="71" y="8"/>
                    <a:pt x="66" y="4"/>
                    <a:pt x="64" y="0"/>
                  </a:cubicBezTo>
                  <a:cubicBezTo>
                    <a:pt x="69" y="0"/>
                    <a:pt x="75" y="0"/>
                    <a:pt x="79" y="0"/>
                  </a:cubicBezTo>
                  <a:cubicBezTo>
                    <a:pt x="78" y="7"/>
                    <a:pt x="74" y="15"/>
                    <a:pt x="74" y="22"/>
                  </a:cubicBezTo>
                  <a:cubicBezTo>
                    <a:pt x="74" y="49"/>
                    <a:pt x="74" y="76"/>
                    <a:pt x="74" y="103"/>
                  </a:cubicBezTo>
                  <a:cubicBezTo>
                    <a:pt x="74" y="124"/>
                    <a:pt x="59" y="137"/>
                    <a:pt x="39" y="137"/>
                  </a:cubicBezTo>
                  <a:cubicBezTo>
                    <a:pt x="17" y="137"/>
                    <a:pt x="5" y="126"/>
                    <a:pt x="5" y="103"/>
                  </a:cubicBezTo>
                  <a:cubicBezTo>
                    <a:pt x="5" y="75"/>
                    <a:pt x="5" y="47"/>
                    <a:pt x="4" y="19"/>
                  </a:cubicBezTo>
                  <a:cubicBezTo>
                    <a:pt x="4" y="13"/>
                    <a:pt x="1" y="7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7" name="Freeform 53">
              <a:extLst>
                <a:ext uri="{FF2B5EF4-FFF2-40B4-BE49-F238E27FC236}">
                  <a16:creationId xmlns:a16="http://schemas.microsoft.com/office/drawing/2014/main" id="{96EE90F5-1DA2-4460-B7A8-FB46DED843D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2376" y="4681538"/>
              <a:ext cx="288925" cy="442913"/>
            </a:xfrm>
            <a:custGeom>
              <a:avLst/>
              <a:gdLst>
                <a:gd name="T0" fmla="*/ 88 w 88"/>
                <a:gd name="T1" fmla="*/ 27 h 134"/>
                <a:gd name="T2" fmla="*/ 50 w 88"/>
                <a:gd name="T3" fmla="*/ 6 h 134"/>
                <a:gd name="T4" fmla="*/ 50 w 88"/>
                <a:gd name="T5" fmla="*/ 89 h 134"/>
                <a:gd name="T6" fmla="*/ 51 w 88"/>
                <a:gd name="T7" fmla="*/ 118 h 134"/>
                <a:gd name="T8" fmla="*/ 57 w 88"/>
                <a:gd name="T9" fmla="*/ 134 h 134"/>
                <a:gd name="T10" fmla="*/ 31 w 88"/>
                <a:gd name="T11" fmla="*/ 134 h 134"/>
                <a:gd name="T12" fmla="*/ 38 w 88"/>
                <a:gd name="T13" fmla="*/ 115 h 134"/>
                <a:gd name="T14" fmla="*/ 38 w 88"/>
                <a:gd name="T15" fmla="*/ 20 h 134"/>
                <a:gd name="T16" fmla="*/ 33 w 88"/>
                <a:gd name="T17" fmla="*/ 6 h 134"/>
                <a:gd name="T18" fmla="*/ 12 w 88"/>
                <a:gd name="T19" fmla="*/ 13 h 134"/>
                <a:gd name="T20" fmla="*/ 0 w 88"/>
                <a:gd name="T21" fmla="*/ 28 h 134"/>
                <a:gd name="T22" fmla="*/ 7 w 88"/>
                <a:gd name="T23" fmla="*/ 0 h 134"/>
                <a:gd name="T24" fmla="*/ 82 w 88"/>
                <a:gd name="T25" fmla="*/ 0 h 134"/>
                <a:gd name="T26" fmla="*/ 88 w 88"/>
                <a:gd name="T27" fmla="*/ 27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8" h="134">
                  <a:moveTo>
                    <a:pt x="88" y="27"/>
                  </a:moveTo>
                  <a:cubicBezTo>
                    <a:pt x="73" y="3"/>
                    <a:pt x="73" y="3"/>
                    <a:pt x="50" y="6"/>
                  </a:cubicBezTo>
                  <a:cubicBezTo>
                    <a:pt x="50" y="34"/>
                    <a:pt x="50" y="61"/>
                    <a:pt x="50" y="89"/>
                  </a:cubicBezTo>
                  <a:cubicBezTo>
                    <a:pt x="50" y="99"/>
                    <a:pt x="50" y="108"/>
                    <a:pt x="51" y="118"/>
                  </a:cubicBezTo>
                  <a:cubicBezTo>
                    <a:pt x="51" y="123"/>
                    <a:pt x="55" y="129"/>
                    <a:pt x="57" y="134"/>
                  </a:cubicBezTo>
                  <a:cubicBezTo>
                    <a:pt x="50" y="134"/>
                    <a:pt x="39" y="134"/>
                    <a:pt x="31" y="134"/>
                  </a:cubicBezTo>
                  <a:cubicBezTo>
                    <a:pt x="33" y="129"/>
                    <a:pt x="38" y="122"/>
                    <a:pt x="38" y="115"/>
                  </a:cubicBezTo>
                  <a:cubicBezTo>
                    <a:pt x="39" y="84"/>
                    <a:pt x="39" y="52"/>
                    <a:pt x="38" y="20"/>
                  </a:cubicBezTo>
                  <a:cubicBezTo>
                    <a:pt x="38" y="15"/>
                    <a:pt x="34" y="5"/>
                    <a:pt x="33" y="6"/>
                  </a:cubicBezTo>
                  <a:cubicBezTo>
                    <a:pt x="25" y="6"/>
                    <a:pt x="17" y="9"/>
                    <a:pt x="12" y="13"/>
                  </a:cubicBezTo>
                  <a:cubicBezTo>
                    <a:pt x="7" y="16"/>
                    <a:pt x="6" y="23"/>
                    <a:pt x="0" y="28"/>
                  </a:cubicBezTo>
                  <a:cubicBezTo>
                    <a:pt x="2" y="19"/>
                    <a:pt x="4" y="10"/>
                    <a:pt x="7" y="0"/>
                  </a:cubicBezTo>
                  <a:cubicBezTo>
                    <a:pt x="32" y="0"/>
                    <a:pt x="56" y="0"/>
                    <a:pt x="82" y="0"/>
                  </a:cubicBezTo>
                  <a:cubicBezTo>
                    <a:pt x="84" y="9"/>
                    <a:pt x="86" y="18"/>
                    <a:pt x="88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8" name="Freeform 54">
              <a:extLst>
                <a:ext uri="{FF2B5EF4-FFF2-40B4-BE49-F238E27FC236}">
                  <a16:creationId xmlns:a16="http://schemas.microsoft.com/office/drawing/2014/main" id="{70D56813-FD04-4071-AF22-9EF6C8C796F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77501" y="4681538"/>
              <a:ext cx="274638" cy="446088"/>
            </a:xfrm>
            <a:custGeom>
              <a:avLst/>
              <a:gdLst>
                <a:gd name="T0" fmla="*/ 62 w 83"/>
                <a:gd name="T1" fmla="*/ 135 h 135"/>
                <a:gd name="T2" fmla="*/ 28 w 83"/>
                <a:gd name="T3" fmla="*/ 135 h 135"/>
                <a:gd name="T4" fmla="*/ 36 w 83"/>
                <a:gd name="T5" fmla="*/ 115 h 135"/>
                <a:gd name="T6" fmla="*/ 0 w 83"/>
                <a:gd name="T7" fmla="*/ 0 h 135"/>
                <a:gd name="T8" fmla="*/ 21 w 83"/>
                <a:gd name="T9" fmla="*/ 0 h 135"/>
                <a:gd name="T10" fmla="*/ 43 w 83"/>
                <a:gd name="T11" fmla="*/ 71 h 135"/>
                <a:gd name="T12" fmla="*/ 63 w 83"/>
                <a:gd name="T13" fmla="*/ 0 h 135"/>
                <a:gd name="T14" fmla="*/ 83 w 83"/>
                <a:gd name="T15" fmla="*/ 0 h 135"/>
                <a:gd name="T16" fmla="*/ 62 w 83"/>
                <a:gd name="T17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" h="135">
                  <a:moveTo>
                    <a:pt x="62" y="135"/>
                  </a:moveTo>
                  <a:cubicBezTo>
                    <a:pt x="47" y="135"/>
                    <a:pt x="36" y="135"/>
                    <a:pt x="28" y="135"/>
                  </a:cubicBezTo>
                  <a:cubicBezTo>
                    <a:pt x="31" y="129"/>
                    <a:pt x="35" y="122"/>
                    <a:pt x="36" y="115"/>
                  </a:cubicBezTo>
                  <a:cubicBezTo>
                    <a:pt x="37" y="86"/>
                    <a:pt x="17" y="24"/>
                    <a:pt x="0" y="0"/>
                  </a:cubicBezTo>
                  <a:cubicBezTo>
                    <a:pt x="8" y="0"/>
                    <a:pt x="17" y="0"/>
                    <a:pt x="21" y="0"/>
                  </a:cubicBezTo>
                  <a:cubicBezTo>
                    <a:pt x="20" y="27"/>
                    <a:pt x="35" y="48"/>
                    <a:pt x="43" y="71"/>
                  </a:cubicBezTo>
                  <a:cubicBezTo>
                    <a:pt x="51" y="48"/>
                    <a:pt x="69" y="28"/>
                    <a:pt x="63" y="0"/>
                  </a:cubicBezTo>
                  <a:cubicBezTo>
                    <a:pt x="68" y="0"/>
                    <a:pt x="76" y="0"/>
                    <a:pt x="83" y="0"/>
                  </a:cubicBezTo>
                  <a:cubicBezTo>
                    <a:pt x="51" y="35"/>
                    <a:pt x="34" y="124"/>
                    <a:pt x="62" y="1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9" name="Freeform 55">
              <a:extLst>
                <a:ext uri="{FF2B5EF4-FFF2-40B4-BE49-F238E27FC236}">
                  <a16:creationId xmlns:a16="http://schemas.microsoft.com/office/drawing/2014/main" id="{DF437BF9-DBCB-46E5-BB98-E2EAFD632607}"/>
                </a:ext>
              </a:extLst>
            </p:cNvPr>
            <p:cNvSpPr>
              <a:spLocks/>
            </p:cNvSpPr>
            <p:nvPr/>
          </p:nvSpPr>
          <p:spPr bwMode="auto">
            <a:xfrm>
              <a:off x="9809163" y="4681538"/>
              <a:ext cx="203200" cy="442913"/>
            </a:xfrm>
            <a:custGeom>
              <a:avLst/>
              <a:gdLst>
                <a:gd name="T0" fmla="*/ 0 w 62"/>
                <a:gd name="T1" fmla="*/ 132 h 134"/>
                <a:gd name="T2" fmla="*/ 10 w 62"/>
                <a:gd name="T3" fmla="*/ 132 h 134"/>
                <a:gd name="T4" fmla="*/ 23 w 62"/>
                <a:gd name="T5" fmla="*/ 119 h 134"/>
                <a:gd name="T6" fmla="*/ 23 w 62"/>
                <a:gd name="T7" fmla="*/ 18 h 134"/>
                <a:gd name="T8" fmla="*/ 8 w 62"/>
                <a:gd name="T9" fmla="*/ 2 h 134"/>
                <a:gd name="T10" fmla="*/ 0 w 62"/>
                <a:gd name="T11" fmla="*/ 0 h 134"/>
                <a:gd name="T12" fmla="*/ 58 w 62"/>
                <a:gd name="T13" fmla="*/ 0 h 134"/>
                <a:gd name="T14" fmla="*/ 58 w 62"/>
                <a:gd name="T15" fmla="*/ 2 h 134"/>
                <a:gd name="T16" fmla="*/ 52 w 62"/>
                <a:gd name="T17" fmla="*/ 2 h 134"/>
                <a:gd name="T18" fmla="*/ 34 w 62"/>
                <a:gd name="T19" fmla="*/ 22 h 134"/>
                <a:gd name="T20" fmla="*/ 34 w 62"/>
                <a:gd name="T21" fmla="*/ 104 h 134"/>
                <a:gd name="T22" fmla="*/ 62 w 62"/>
                <a:gd name="T23" fmla="*/ 134 h 134"/>
                <a:gd name="T24" fmla="*/ 0 w 62"/>
                <a:gd name="T25" fmla="*/ 134 h 134"/>
                <a:gd name="T26" fmla="*/ 0 w 62"/>
                <a:gd name="T27" fmla="*/ 132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2" h="134">
                  <a:moveTo>
                    <a:pt x="0" y="132"/>
                  </a:moveTo>
                  <a:cubicBezTo>
                    <a:pt x="3" y="132"/>
                    <a:pt x="7" y="132"/>
                    <a:pt x="10" y="132"/>
                  </a:cubicBezTo>
                  <a:cubicBezTo>
                    <a:pt x="20" y="133"/>
                    <a:pt x="23" y="128"/>
                    <a:pt x="23" y="119"/>
                  </a:cubicBezTo>
                  <a:cubicBezTo>
                    <a:pt x="23" y="85"/>
                    <a:pt x="23" y="52"/>
                    <a:pt x="23" y="18"/>
                  </a:cubicBezTo>
                  <a:cubicBezTo>
                    <a:pt x="24" y="7"/>
                    <a:pt x="20" y="1"/>
                    <a:pt x="8" y="2"/>
                  </a:cubicBezTo>
                  <a:cubicBezTo>
                    <a:pt x="5" y="3"/>
                    <a:pt x="2" y="2"/>
                    <a:pt x="0" y="0"/>
                  </a:cubicBezTo>
                  <a:cubicBezTo>
                    <a:pt x="19" y="0"/>
                    <a:pt x="38" y="0"/>
                    <a:pt x="58" y="0"/>
                  </a:cubicBezTo>
                  <a:cubicBezTo>
                    <a:pt x="58" y="1"/>
                    <a:pt x="58" y="1"/>
                    <a:pt x="58" y="2"/>
                  </a:cubicBezTo>
                  <a:cubicBezTo>
                    <a:pt x="56" y="2"/>
                    <a:pt x="54" y="3"/>
                    <a:pt x="52" y="2"/>
                  </a:cubicBezTo>
                  <a:cubicBezTo>
                    <a:pt x="37" y="0"/>
                    <a:pt x="34" y="8"/>
                    <a:pt x="34" y="22"/>
                  </a:cubicBezTo>
                  <a:cubicBezTo>
                    <a:pt x="35" y="49"/>
                    <a:pt x="34" y="77"/>
                    <a:pt x="34" y="104"/>
                  </a:cubicBezTo>
                  <a:cubicBezTo>
                    <a:pt x="34" y="130"/>
                    <a:pt x="34" y="130"/>
                    <a:pt x="62" y="134"/>
                  </a:cubicBezTo>
                  <a:cubicBezTo>
                    <a:pt x="38" y="134"/>
                    <a:pt x="19" y="134"/>
                    <a:pt x="0" y="134"/>
                  </a:cubicBezTo>
                  <a:cubicBezTo>
                    <a:pt x="0" y="134"/>
                    <a:pt x="0" y="133"/>
                    <a:pt x="0" y="1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0" name="Freeform 56">
              <a:extLst>
                <a:ext uri="{FF2B5EF4-FFF2-40B4-BE49-F238E27FC236}">
                  <a16:creationId xmlns:a16="http://schemas.microsoft.com/office/drawing/2014/main" id="{7E6C5C00-A69F-4DE9-9142-4384877CCEE7}"/>
                </a:ext>
              </a:extLst>
            </p:cNvPr>
            <p:cNvSpPr>
              <a:spLocks/>
            </p:cNvSpPr>
            <p:nvPr/>
          </p:nvSpPr>
          <p:spPr bwMode="auto">
            <a:xfrm>
              <a:off x="8024813" y="4681538"/>
              <a:ext cx="184150" cy="446088"/>
            </a:xfrm>
            <a:custGeom>
              <a:avLst/>
              <a:gdLst>
                <a:gd name="T0" fmla="*/ 56 w 56"/>
                <a:gd name="T1" fmla="*/ 135 h 135"/>
                <a:gd name="T2" fmla="*/ 0 w 56"/>
                <a:gd name="T3" fmla="*/ 135 h 135"/>
                <a:gd name="T4" fmla="*/ 2 w 56"/>
                <a:gd name="T5" fmla="*/ 132 h 135"/>
                <a:gd name="T6" fmla="*/ 24 w 56"/>
                <a:gd name="T7" fmla="*/ 110 h 135"/>
                <a:gd name="T8" fmla="*/ 24 w 56"/>
                <a:gd name="T9" fmla="*/ 27 h 135"/>
                <a:gd name="T10" fmla="*/ 1 w 56"/>
                <a:gd name="T11" fmla="*/ 0 h 135"/>
                <a:gd name="T12" fmla="*/ 28 w 56"/>
                <a:gd name="T13" fmla="*/ 0 h 135"/>
                <a:gd name="T14" fmla="*/ 56 w 56"/>
                <a:gd name="T15" fmla="*/ 0 h 135"/>
                <a:gd name="T16" fmla="*/ 35 w 56"/>
                <a:gd name="T17" fmla="*/ 27 h 135"/>
                <a:gd name="T18" fmla="*/ 35 w 56"/>
                <a:gd name="T19" fmla="*/ 109 h 135"/>
                <a:gd name="T20" fmla="*/ 56 w 56"/>
                <a:gd name="T21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6" h="135">
                  <a:moveTo>
                    <a:pt x="56" y="135"/>
                  </a:moveTo>
                  <a:cubicBezTo>
                    <a:pt x="37" y="135"/>
                    <a:pt x="19" y="135"/>
                    <a:pt x="0" y="135"/>
                  </a:cubicBezTo>
                  <a:cubicBezTo>
                    <a:pt x="1" y="133"/>
                    <a:pt x="2" y="132"/>
                    <a:pt x="2" y="132"/>
                  </a:cubicBezTo>
                  <a:cubicBezTo>
                    <a:pt x="24" y="133"/>
                    <a:pt x="24" y="133"/>
                    <a:pt x="24" y="110"/>
                  </a:cubicBezTo>
                  <a:cubicBezTo>
                    <a:pt x="24" y="82"/>
                    <a:pt x="24" y="55"/>
                    <a:pt x="24" y="27"/>
                  </a:cubicBezTo>
                  <a:cubicBezTo>
                    <a:pt x="24" y="4"/>
                    <a:pt x="24" y="4"/>
                    <a:pt x="1" y="0"/>
                  </a:cubicBezTo>
                  <a:cubicBezTo>
                    <a:pt x="10" y="0"/>
                    <a:pt x="19" y="0"/>
                    <a:pt x="28" y="0"/>
                  </a:cubicBezTo>
                  <a:cubicBezTo>
                    <a:pt x="37" y="0"/>
                    <a:pt x="47" y="0"/>
                    <a:pt x="56" y="0"/>
                  </a:cubicBezTo>
                  <a:cubicBezTo>
                    <a:pt x="35" y="5"/>
                    <a:pt x="35" y="5"/>
                    <a:pt x="35" y="27"/>
                  </a:cubicBezTo>
                  <a:cubicBezTo>
                    <a:pt x="35" y="54"/>
                    <a:pt x="35" y="82"/>
                    <a:pt x="35" y="109"/>
                  </a:cubicBezTo>
                  <a:cubicBezTo>
                    <a:pt x="35" y="131"/>
                    <a:pt x="35" y="131"/>
                    <a:pt x="56" y="1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1" name="Freeform 57">
              <a:extLst>
                <a:ext uri="{FF2B5EF4-FFF2-40B4-BE49-F238E27FC236}">
                  <a16:creationId xmlns:a16="http://schemas.microsoft.com/office/drawing/2014/main" id="{C48C9043-B703-4E71-86C4-BA3F3057E4F8}"/>
                </a:ext>
              </a:extLst>
            </p:cNvPr>
            <p:cNvSpPr>
              <a:spLocks/>
            </p:cNvSpPr>
            <p:nvPr/>
          </p:nvSpPr>
          <p:spPr bwMode="auto">
            <a:xfrm>
              <a:off x="9659938" y="3159125"/>
              <a:ext cx="95250" cy="339725"/>
            </a:xfrm>
            <a:custGeom>
              <a:avLst/>
              <a:gdLst>
                <a:gd name="T0" fmla="*/ 29 w 29"/>
                <a:gd name="T1" fmla="*/ 0 h 103"/>
                <a:gd name="T2" fmla="*/ 25 w 29"/>
                <a:gd name="T3" fmla="*/ 47 h 103"/>
                <a:gd name="T4" fmla="*/ 23 w 29"/>
                <a:gd name="T5" fmla="*/ 82 h 103"/>
                <a:gd name="T6" fmla="*/ 0 w 29"/>
                <a:gd name="T7" fmla="*/ 100 h 103"/>
                <a:gd name="T8" fmla="*/ 29 w 29"/>
                <a:gd name="T9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03">
                  <a:moveTo>
                    <a:pt x="29" y="0"/>
                  </a:moveTo>
                  <a:cubicBezTo>
                    <a:pt x="27" y="18"/>
                    <a:pt x="26" y="32"/>
                    <a:pt x="25" y="47"/>
                  </a:cubicBezTo>
                  <a:cubicBezTo>
                    <a:pt x="24" y="59"/>
                    <a:pt x="23" y="71"/>
                    <a:pt x="23" y="82"/>
                  </a:cubicBezTo>
                  <a:cubicBezTo>
                    <a:pt x="22" y="101"/>
                    <a:pt x="21" y="103"/>
                    <a:pt x="0" y="100"/>
                  </a:cubicBezTo>
                  <a:cubicBezTo>
                    <a:pt x="0" y="65"/>
                    <a:pt x="0" y="30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2" name="Freeform 58">
              <a:extLst>
                <a:ext uri="{FF2B5EF4-FFF2-40B4-BE49-F238E27FC236}">
                  <a16:creationId xmlns:a16="http://schemas.microsoft.com/office/drawing/2014/main" id="{2F737486-67FE-41BF-BD65-1145F1E9AE78}"/>
                </a:ext>
              </a:extLst>
            </p:cNvPr>
            <p:cNvSpPr>
              <a:spLocks/>
            </p:cNvSpPr>
            <p:nvPr/>
          </p:nvSpPr>
          <p:spPr bwMode="auto">
            <a:xfrm>
              <a:off x="9972676" y="2571750"/>
              <a:ext cx="136525" cy="184150"/>
            </a:xfrm>
            <a:custGeom>
              <a:avLst/>
              <a:gdLst>
                <a:gd name="T0" fmla="*/ 0 w 41"/>
                <a:gd name="T1" fmla="*/ 56 h 56"/>
                <a:gd name="T2" fmla="*/ 0 w 41"/>
                <a:gd name="T3" fmla="*/ 18 h 56"/>
                <a:gd name="T4" fmla="*/ 20 w 41"/>
                <a:gd name="T5" fmla="*/ 9 h 56"/>
                <a:gd name="T6" fmla="*/ 41 w 41"/>
                <a:gd name="T7" fmla="*/ 31 h 56"/>
                <a:gd name="T8" fmla="*/ 18 w 41"/>
                <a:gd name="T9" fmla="*/ 49 h 56"/>
                <a:gd name="T10" fmla="*/ 0 w 41"/>
                <a:gd name="T11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56">
                  <a:moveTo>
                    <a:pt x="0" y="56"/>
                  </a:moveTo>
                  <a:cubicBezTo>
                    <a:pt x="0" y="42"/>
                    <a:pt x="0" y="30"/>
                    <a:pt x="0" y="18"/>
                  </a:cubicBezTo>
                  <a:cubicBezTo>
                    <a:pt x="1" y="4"/>
                    <a:pt x="9" y="0"/>
                    <a:pt x="20" y="9"/>
                  </a:cubicBezTo>
                  <a:cubicBezTo>
                    <a:pt x="28" y="15"/>
                    <a:pt x="34" y="24"/>
                    <a:pt x="41" y="31"/>
                  </a:cubicBezTo>
                  <a:cubicBezTo>
                    <a:pt x="33" y="37"/>
                    <a:pt x="26" y="44"/>
                    <a:pt x="18" y="49"/>
                  </a:cubicBezTo>
                  <a:cubicBezTo>
                    <a:pt x="13" y="52"/>
                    <a:pt x="7" y="53"/>
                    <a:pt x="0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3" name="Freeform 59">
              <a:extLst>
                <a:ext uri="{FF2B5EF4-FFF2-40B4-BE49-F238E27FC236}">
                  <a16:creationId xmlns:a16="http://schemas.microsoft.com/office/drawing/2014/main" id="{64C81C86-701B-4078-9603-9DFCFD8607A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93863" y="2446338"/>
              <a:ext cx="2151063" cy="2154238"/>
            </a:xfrm>
            <a:custGeom>
              <a:avLst/>
              <a:gdLst>
                <a:gd name="T0" fmla="*/ 328 w 652"/>
                <a:gd name="T1" fmla="*/ 1 h 653"/>
                <a:gd name="T2" fmla="*/ 323 w 652"/>
                <a:gd name="T3" fmla="*/ 652 h 653"/>
                <a:gd name="T4" fmla="*/ 349 w 652"/>
                <a:gd name="T5" fmla="*/ 237 h 653"/>
                <a:gd name="T6" fmla="*/ 304 w 652"/>
                <a:gd name="T7" fmla="*/ 430 h 653"/>
                <a:gd name="T8" fmla="*/ 316 w 652"/>
                <a:gd name="T9" fmla="*/ 630 h 653"/>
                <a:gd name="T10" fmla="*/ 345 w 652"/>
                <a:gd name="T11" fmla="*/ 21 h 653"/>
                <a:gd name="T12" fmla="*/ 335 w 652"/>
                <a:gd name="T13" fmla="*/ 106 h 653"/>
                <a:gd name="T14" fmla="*/ 500 w 652"/>
                <a:gd name="T15" fmla="*/ 112 h 653"/>
                <a:gd name="T16" fmla="*/ 551 w 652"/>
                <a:gd name="T17" fmla="*/ 133 h 653"/>
                <a:gd name="T18" fmla="*/ 382 w 652"/>
                <a:gd name="T19" fmla="*/ 161 h 653"/>
                <a:gd name="T20" fmla="*/ 354 w 652"/>
                <a:gd name="T21" fmla="*/ 222 h 653"/>
                <a:gd name="T22" fmla="*/ 417 w 652"/>
                <a:gd name="T23" fmla="*/ 173 h 653"/>
                <a:gd name="T24" fmla="*/ 547 w 652"/>
                <a:gd name="T25" fmla="*/ 201 h 653"/>
                <a:gd name="T26" fmla="*/ 411 w 652"/>
                <a:gd name="T27" fmla="*/ 263 h 653"/>
                <a:gd name="T28" fmla="*/ 49 w 652"/>
                <a:gd name="T29" fmla="*/ 459 h 653"/>
                <a:gd name="T30" fmla="*/ 103 w 652"/>
                <a:gd name="T31" fmla="*/ 419 h 653"/>
                <a:gd name="T32" fmla="*/ 230 w 652"/>
                <a:gd name="T33" fmla="*/ 425 h 653"/>
                <a:gd name="T34" fmla="*/ 266 w 652"/>
                <a:gd name="T35" fmla="*/ 390 h 653"/>
                <a:gd name="T36" fmla="*/ 302 w 652"/>
                <a:gd name="T37" fmla="*/ 243 h 653"/>
                <a:gd name="T38" fmla="*/ 252 w 652"/>
                <a:gd name="T39" fmla="*/ 302 h 653"/>
                <a:gd name="T40" fmla="*/ 199 w 652"/>
                <a:gd name="T41" fmla="*/ 396 h 653"/>
                <a:gd name="T42" fmla="*/ 53 w 652"/>
                <a:gd name="T43" fmla="*/ 329 h 653"/>
                <a:gd name="T44" fmla="*/ 170 w 652"/>
                <a:gd name="T45" fmla="*/ 150 h 653"/>
                <a:gd name="T46" fmla="*/ 243 w 652"/>
                <a:gd name="T47" fmla="*/ 227 h 653"/>
                <a:gd name="T48" fmla="*/ 285 w 652"/>
                <a:gd name="T49" fmla="*/ 200 h 653"/>
                <a:gd name="T50" fmla="*/ 288 w 652"/>
                <a:gd name="T51" fmla="*/ 161 h 653"/>
                <a:gd name="T52" fmla="*/ 262 w 652"/>
                <a:gd name="T53" fmla="*/ 130 h 653"/>
                <a:gd name="T54" fmla="*/ 321 w 652"/>
                <a:gd name="T55" fmla="*/ 19 h 653"/>
                <a:gd name="T56" fmla="*/ 49 w 652"/>
                <a:gd name="T57" fmla="*/ 459 h 653"/>
                <a:gd name="T58" fmla="*/ 301 w 652"/>
                <a:gd name="T59" fmla="*/ 626 h 653"/>
                <a:gd name="T60" fmla="*/ 266 w 652"/>
                <a:gd name="T61" fmla="*/ 478 h 653"/>
                <a:gd name="T62" fmla="*/ 226 w 652"/>
                <a:gd name="T63" fmla="*/ 469 h 653"/>
                <a:gd name="T64" fmla="*/ 101 w 652"/>
                <a:gd name="T65" fmla="*/ 303 h 653"/>
                <a:gd name="T66" fmla="*/ 166 w 652"/>
                <a:gd name="T67" fmla="*/ 349 h 653"/>
                <a:gd name="T68" fmla="*/ 199 w 652"/>
                <a:gd name="T69" fmla="*/ 306 h 653"/>
                <a:gd name="T70" fmla="*/ 101 w 652"/>
                <a:gd name="T71" fmla="*/ 303 h 653"/>
                <a:gd name="T72" fmla="*/ 143 w 652"/>
                <a:gd name="T73" fmla="*/ 208 h 653"/>
                <a:gd name="T74" fmla="*/ 95 w 652"/>
                <a:gd name="T75" fmla="*/ 243 h 653"/>
                <a:gd name="T76" fmla="*/ 191 w 652"/>
                <a:gd name="T77" fmla="*/ 252 h 653"/>
                <a:gd name="T78" fmla="*/ 494 w 652"/>
                <a:gd name="T79" fmla="*/ 216 h 6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52" h="653">
                  <a:moveTo>
                    <a:pt x="1" y="325"/>
                  </a:moveTo>
                  <a:cubicBezTo>
                    <a:pt x="0" y="145"/>
                    <a:pt x="153" y="0"/>
                    <a:pt x="328" y="1"/>
                  </a:cubicBezTo>
                  <a:cubicBezTo>
                    <a:pt x="503" y="3"/>
                    <a:pt x="652" y="149"/>
                    <a:pt x="651" y="327"/>
                  </a:cubicBezTo>
                  <a:cubicBezTo>
                    <a:pt x="650" y="505"/>
                    <a:pt x="506" y="653"/>
                    <a:pt x="323" y="652"/>
                  </a:cubicBezTo>
                  <a:cubicBezTo>
                    <a:pt x="140" y="650"/>
                    <a:pt x="0" y="500"/>
                    <a:pt x="1" y="325"/>
                  </a:cubicBezTo>
                  <a:close/>
                  <a:moveTo>
                    <a:pt x="349" y="237"/>
                  </a:moveTo>
                  <a:cubicBezTo>
                    <a:pt x="341" y="264"/>
                    <a:pt x="333" y="287"/>
                    <a:pt x="326" y="311"/>
                  </a:cubicBezTo>
                  <a:cubicBezTo>
                    <a:pt x="315" y="350"/>
                    <a:pt x="302" y="388"/>
                    <a:pt x="304" y="430"/>
                  </a:cubicBezTo>
                  <a:cubicBezTo>
                    <a:pt x="307" y="483"/>
                    <a:pt x="309" y="536"/>
                    <a:pt x="320" y="589"/>
                  </a:cubicBezTo>
                  <a:cubicBezTo>
                    <a:pt x="323" y="603"/>
                    <a:pt x="329" y="617"/>
                    <a:pt x="316" y="630"/>
                  </a:cubicBezTo>
                  <a:cubicBezTo>
                    <a:pt x="465" y="636"/>
                    <a:pt x="613" y="527"/>
                    <a:pt x="628" y="357"/>
                  </a:cubicBezTo>
                  <a:cubicBezTo>
                    <a:pt x="646" y="156"/>
                    <a:pt x="489" y="26"/>
                    <a:pt x="345" y="21"/>
                  </a:cubicBezTo>
                  <a:cubicBezTo>
                    <a:pt x="345" y="28"/>
                    <a:pt x="346" y="35"/>
                    <a:pt x="345" y="42"/>
                  </a:cubicBezTo>
                  <a:cubicBezTo>
                    <a:pt x="342" y="63"/>
                    <a:pt x="338" y="85"/>
                    <a:pt x="335" y="106"/>
                  </a:cubicBezTo>
                  <a:cubicBezTo>
                    <a:pt x="333" y="118"/>
                    <a:pt x="339" y="125"/>
                    <a:pt x="350" y="122"/>
                  </a:cubicBezTo>
                  <a:cubicBezTo>
                    <a:pt x="399" y="108"/>
                    <a:pt x="450" y="113"/>
                    <a:pt x="500" y="112"/>
                  </a:cubicBezTo>
                  <a:cubicBezTo>
                    <a:pt x="515" y="111"/>
                    <a:pt x="530" y="119"/>
                    <a:pt x="544" y="124"/>
                  </a:cubicBezTo>
                  <a:cubicBezTo>
                    <a:pt x="547" y="125"/>
                    <a:pt x="550" y="129"/>
                    <a:pt x="551" y="133"/>
                  </a:cubicBezTo>
                  <a:cubicBezTo>
                    <a:pt x="555" y="151"/>
                    <a:pt x="548" y="160"/>
                    <a:pt x="529" y="161"/>
                  </a:cubicBezTo>
                  <a:cubicBezTo>
                    <a:pt x="480" y="161"/>
                    <a:pt x="431" y="160"/>
                    <a:pt x="382" y="161"/>
                  </a:cubicBezTo>
                  <a:cubicBezTo>
                    <a:pt x="369" y="161"/>
                    <a:pt x="354" y="164"/>
                    <a:pt x="345" y="171"/>
                  </a:cubicBezTo>
                  <a:cubicBezTo>
                    <a:pt x="332" y="180"/>
                    <a:pt x="339" y="211"/>
                    <a:pt x="354" y="222"/>
                  </a:cubicBezTo>
                  <a:cubicBezTo>
                    <a:pt x="355" y="220"/>
                    <a:pt x="356" y="218"/>
                    <a:pt x="357" y="216"/>
                  </a:cubicBezTo>
                  <a:cubicBezTo>
                    <a:pt x="368" y="190"/>
                    <a:pt x="385" y="172"/>
                    <a:pt x="417" y="173"/>
                  </a:cubicBezTo>
                  <a:cubicBezTo>
                    <a:pt x="451" y="174"/>
                    <a:pt x="486" y="174"/>
                    <a:pt x="521" y="176"/>
                  </a:cubicBezTo>
                  <a:cubicBezTo>
                    <a:pt x="535" y="177"/>
                    <a:pt x="545" y="188"/>
                    <a:pt x="547" y="201"/>
                  </a:cubicBezTo>
                  <a:cubicBezTo>
                    <a:pt x="553" y="234"/>
                    <a:pt x="539" y="253"/>
                    <a:pt x="506" y="256"/>
                  </a:cubicBezTo>
                  <a:cubicBezTo>
                    <a:pt x="474" y="259"/>
                    <a:pt x="442" y="261"/>
                    <a:pt x="411" y="263"/>
                  </a:cubicBezTo>
                  <a:cubicBezTo>
                    <a:pt x="387" y="264"/>
                    <a:pt x="368" y="256"/>
                    <a:pt x="349" y="237"/>
                  </a:cubicBezTo>
                  <a:close/>
                  <a:moveTo>
                    <a:pt x="49" y="459"/>
                  </a:moveTo>
                  <a:cubicBezTo>
                    <a:pt x="57" y="449"/>
                    <a:pt x="62" y="442"/>
                    <a:pt x="67" y="435"/>
                  </a:cubicBezTo>
                  <a:cubicBezTo>
                    <a:pt x="76" y="422"/>
                    <a:pt x="87" y="416"/>
                    <a:pt x="103" y="419"/>
                  </a:cubicBezTo>
                  <a:cubicBezTo>
                    <a:pt x="117" y="421"/>
                    <a:pt x="132" y="422"/>
                    <a:pt x="146" y="422"/>
                  </a:cubicBezTo>
                  <a:cubicBezTo>
                    <a:pt x="174" y="423"/>
                    <a:pt x="202" y="423"/>
                    <a:pt x="230" y="425"/>
                  </a:cubicBezTo>
                  <a:cubicBezTo>
                    <a:pt x="263" y="426"/>
                    <a:pt x="265" y="425"/>
                    <a:pt x="266" y="393"/>
                  </a:cubicBezTo>
                  <a:cubicBezTo>
                    <a:pt x="266" y="392"/>
                    <a:pt x="266" y="391"/>
                    <a:pt x="266" y="390"/>
                  </a:cubicBezTo>
                  <a:cubicBezTo>
                    <a:pt x="270" y="344"/>
                    <a:pt x="278" y="300"/>
                    <a:pt x="298" y="259"/>
                  </a:cubicBezTo>
                  <a:cubicBezTo>
                    <a:pt x="301" y="254"/>
                    <a:pt x="301" y="248"/>
                    <a:pt x="302" y="243"/>
                  </a:cubicBezTo>
                  <a:cubicBezTo>
                    <a:pt x="300" y="242"/>
                    <a:pt x="299" y="241"/>
                    <a:pt x="297" y="240"/>
                  </a:cubicBezTo>
                  <a:cubicBezTo>
                    <a:pt x="281" y="261"/>
                    <a:pt x="266" y="281"/>
                    <a:pt x="252" y="302"/>
                  </a:cubicBezTo>
                  <a:cubicBezTo>
                    <a:pt x="247" y="309"/>
                    <a:pt x="245" y="320"/>
                    <a:pt x="246" y="329"/>
                  </a:cubicBezTo>
                  <a:cubicBezTo>
                    <a:pt x="249" y="362"/>
                    <a:pt x="232" y="390"/>
                    <a:pt x="199" y="396"/>
                  </a:cubicBezTo>
                  <a:cubicBezTo>
                    <a:pt x="167" y="402"/>
                    <a:pt x="135" y="404"/>
                    <a:pt x="102" y="392"/>
                  </a:cubicBezTo>
                  <a:cubicBezTo>
                    <a:pt x="72" y="380"/>
                    <a:pt x="56" y="360"/>
                    <a:pt x="53" y="329"/>
                  </a:cubicBezTo>
                  <a:cubicBezTo>
                    <a:pt x="51" y="303"/>
                    <a:pt x="51" y="277"/>
                    <a:pt x="50" y="251"/>
                  </a:cubicBezTo>
                  <a:cubicBezTo>
                    <a:pt x="50" y="191"/>
                    <a:pt x="111" y="139"/>
                    <a:pt x="170" y="150"/>
                  </a:cubicBezTo>
                  <a:cubicBezTo>
                    <a:pt x="203" y="157"/>
                    <a:pt x="233" y="168"/>
                    <a:pt x="239" y="208"/>
                  </a:cubicBezTo>
                  <a:cubicBezTo>
                    <a:pt x="240" y="214"/>
                    <a:pt x="241" y="221"/>
                    <a:pt x="243" y="227"/>
                  </a:cubicBezTo>
                  <a:cubicBezTo>
                    <a:pt x="244" y="231"/>
                    <a:pt x="246" y="234"/>
                    <a:pt x="247" y="237"/>
                  </a:cubicBezTo>
                  <a:cubicBezTo>
                    <a:pt x="261" y="223"/>
                    <a:pt x="275" y="213"/>
                    <a:pt x="285" y="200"/>
                  </a:cubicBezTo>
                  <a:cubicBezTo>
                    <a:pt x="292" y="191"/>
                    <a:pt x="296" y="179"/>
                    <a:pt x="299" y="168"/>
                  </a:cubicBezTo>
                  <a:cubicBezTo>
                    <a:pt x="301" y="160"/>
                    <a:pt x="296" y="155"/>
                    <a:pt x="288" y="161"/>
                  </a:cubicBezTo>
                  <a:cubicBezTo>
                    <a:pt x="276" y="170"/>
                    <a:pt x="264" y="175"/>
                    <a:pt x="251" y="167"/>
                  </a:cubicBezTo>
                  <a:cubicBezTo>
                    <a:pt x="243" y="162"/>
                    <a:pt x="251" y="145"/>
                    <a:pt x="262" y="130"/>
                  </a:cubicBezTo>
                  <a:cubicBezTo>
                    <a:pt x="277" y="108"/>
                    <a:pt x="291" y="86"/>
                    <a:pt x="304" y="63"/>
                  </a:cubicBezTo>
                  <a:cubicBezTo>
                    <a:pt x="311" y="50"/>
                    <a:pt x="315" y="35"/>
                    <a:pt x="321" y="19"/>
                  </a:cubicBezTo>
                  <a:cubicBezTo>
                    <a:pt x="212" y="25"/>
                    <a:pt x="125" y="71"/>
                    <a:pt x="67" y="164"/>
                  </a:cubicBezTo>
                  <a:cubicBezTo>
                    <a:pt x="8" y="257"/>
                    <a:pt x="4" y="355"/>
                    <a:pt x="49" y="459"/>
                  </a:cubicBezTo>
                  <a:close/>
                  <a:moveTo>
                    <a:pt x="62" y="477"/>
                  </a:moveTo>
                  <a:cubicBezTo>
                    <a:pt x="97" y="556"/>
                    <a:pt x="244" y="647"/>
                    <a:pt x="301" y="626"/>
                  </a:cubicBezTo>
                  <a:cubicBezTo>
                    <a:pt x="285" y="613"/>
                    <a:pt x="277" y="597"/>
                    <a:pt x="275" y="577"/>
                  </a:cubicBezTo>
                  <a:cubicBezTo>
                    <a:pt x="272" y="544"/>
                    <a:pt x="269" y="511"/>
                    <a:pt x="266" y="478"/>
                  </a:cubicBezTo>
                  <a:cubicBezTo>
                    <a:pt x="266" y="468"/>
                    <a:pt x="265" y="462"/>
                    <a:pt x="253" y="466"/>
                  </a:cubicBezTo>
                  <a:cubicBezTo>
                    <a:pt x="244" y="468"/>
                    <a:pt x="235" y="469"/>
                    <a:pt x="226" y="469"/>
                  </a:cubicBezTo>
                  <a:cubicBezTo>
                    <a:pt x="172" y="472"/>
                    <a:pt x="118" y="475"/>
                    <a:pt x="62" y="477"/>
                  </a:cubicBezTo>
                  <a:close/>
                  <a:moveTo>
                    <a:pt x="101" y="303"/>
                  </a:moveTo>
                  <a:cubicBezTo>
                    <a:pt x="101" y="307"/>
                    <a:pt x="101" y="310"/>
                    <a:pt x="101" y="313"/>
                  </a:cubicBezTo>
                  <a:cubicBezTo>
                    <a:pt x="111" y="344"/>
                    <a:pt x="130" y="355"/>
                    <a:pt x="166" y="349"/>
                  </a:cubicBezTo>
                  <a:cubicBezTo>
                    <a:pt x="175" y="348"/>
                    <a:pt x="183" y="346"/>
                    <a:pt x="190" y="342"/>
                  </a:cubicBezTo>
                  <a:cubicBezTo>
                    <a:pt x="206" y="334"/>
                    <a:pt x="201" y="318"/>
                    <a:pt x="199" y="306"/>
                  </a:cubicBezTo>
                  <a:cubicBezTo>
                    <a:pt x="198" y="302"/>
                    <a:pt x="186" y="296"/>
                    <a:pt x="179" y="296"/>
                  </a:cubicBezTo>
                  <a:cubicBezTo>
                    <a:pt x="153" y="297"/>
                    <a:pt x="128" y="301"/>
                    <a:pt x="101" y="303"/>
                  </a:cubicBezTo>
                  <a:close/>
                  <a:moveTo>
                    <a:pt x="191" y="252"/>
                  </a:moveTo>
                  <a:cubicBezTo>
                    <a:pt x="189" y="212"/>
                    <a:pt x="180" y="207"/>
                    <a:pt x="143" y="208"/>
                  </a:cubicBezTo>
                  <a:cubicBezTo>
                    <a:pt x="141" y="208"/>
                    <a:pt x="139" y="208"/>
                    <a:pt x="137" y="209"/>
                  </a:cubicBezTo>
                  <a:cubicBezTo>
                    <a:pt x="116" y="212"/>
                    <a:pt x="99" y="226"/>
                    <a:pt x="95" y="243"/>
                  </a:cubicBezTo>
                  <a:cubicBezTo>
                    <a:pt x="94" y="251"/>
                    <a:pt x="92" y="262"/>
                    <a:pt x="106" y="261"/>
                  </a:cubicBezTo>
                  <a:cubicBezTo>
                    <a:pt x="134" y="258"/>
                    <a:pt x="162" y="255"/>
                    <a:pt x="191" y="252"/>
                  </a:cubicBezTo>
                  <a:close/>
                  <a:moveTo>
                    <a:pt x="403" y="219"/>
                  </a:moveTo>
                  <a:cubicBezTo>
                    <a:pt x="433" y="226"/>
                    <a:pt x="464" y="216"/>
                    <a:pt x="494" y="216"/>
                  </a:cubicBezTo>
                  <a:cubicBezTo>
                    <a:pt x="464" y="210"/>
                    <a:pt x="433" y="211"/>
                    <a:pt x="403" y="2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4" name="Freeform 60">
              <a:extLst>
                <a:ext uri="{FF2B5EF4-FFF2-40B4-BE49-F238E27FC236}">
                  <a16:creationId xmlns:a16="http://schemas.microsoft.com/office/drawing/2014/main" id="{610AF8D1-F9D6-4957-8A80-F4CABAEA020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79526" y="3052763"/>
              <a:ext cx="395288" cy="357188"/>
            </a:xfrm>
            <a:custGeom>
              <a:avLst/>
              <a:gdLst>
                <a:gd name="T0" fmla="*/ 0 w 120"/>
                <a:gd name="T1" fmla="*/ 90 h 108"/>
                <a:gd name="T2" fmla="*/ 5 w 120"/>
                <a:gd name="T3" fmla="*/ 35 h 108"/>
                <a:gd name="T4" fmla="*/ 53 w 120"/>
                <a:gd name="T5" fmla="*/ 7 h 108"/>
                <a:gd name="T6" fmla="*/ 98 w 120"/>
                <a:gd name="T7" fmla="*/ 17 h 108"/>
                <a:gd name="T8" fmla="*/ 119 w 120"/>
                <a:gd name="T9" fmla="*/ 43 h 108"/>
                <a:gd name="T10" fmla="*/ 116 w 120"/>
                <a:gd name="T11" fmla="*/ 89 h 108"/>
                <a:gd name="T12" fmla="*/ 92 w 120"/>
                <a:gd name="T13" fmla="*/ 106 h 108"/>
                <a:gd name="T14" fmla="*/ 42 w 120"/>
                <a:gd name="T15" fmla="*/ 96 h 108"/>
                <a:gd name="T16" fmla="*/ 0 w 120"/>
                <a:gd name="T17" fmla="*/ 90 h 108"/>
                <a:gd name="T18" fmla="*/ 97 w 120"/>
                <a:gd name="T19" fmla="*/ 76 h 108"/>
                <a:gd name="T20" fmla="*/ 69 w 120"/>
                <a:gd name="T21" fmla="*/ 37 h 108"/>
                <a:gd name="T22" fmla="*/ 39 w 120"/>
                <a:gd name="T23" fmla="*/ 33 h 108"/>
                <a:gd name="T24" fmla="*/ 23 w 120"/>
                <a:gd name="T25" fmla="*/ 41 h 108"/>
                <a:gd name="T26" fmla="*/ 30 w 120"/>
                <a:gd name="T27" fmla="*/ 64 h 108"/>
                <a:gd name="T28" fmla="*/ 97 w 120"/>
                <a:gd name="T29" fmla="*/ 76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0" h="108">
                  <a:moveTo>
                    <a:pt x="0" y="90"/>
                  </a:moveTo>
                  <a:cubicBezTo>
                    <a:pt x="2" y="69"/>
                    <a:pt x="2" y="52"/>
                    <a:pt x="5" y="35"/>
                  </a:cubicBezTo>
                  <a:cubicBezTo>
                    <a:pt x="10" y="10"/>
                    <a:pt x="28" y="0"/>
                    <a:pt x="53" y="7"/>
                  </a:cubicBezTo>
                  <a:cubicBezTo>
                    <a:pt x="68" y="10"/>
                    <a:pt x="83" y="13"/>
                    <a:pt x="98" y="17"/>
                  </a:cubicBezTo>
                  <a:cubicBezTo>
                    <a:pt x="111" y="20"/>
                    <a:pt x="120" y="29"/>
                    <a:pt x="119" y="43"/>
                  </a:cubicBezTo>
                  <a:cubicBezTo>
                    <a:pt x="118" y="59"/>
                    <a:pt x="116" y="74"/>
                    <a:pt x="116" y="89"/>
                  </a:cubicBezTo>
                  <a:cubicBezTo>
                    <a:pt x="115" y="106"/>
                    <a:pt x="104" y="108"/>
                    <a:pt x="92" y="106"/>
                  </a:cubicBezTo>
                  <a:cubicBezTo>
                    <a:pt x="75" y="103"/>
                    <a:pt x="59" y="99"/>
                    <a:pt x="42" y="96"/>
                  </a:cubicBezTo>
                  <a:cubicBezTo>
                    <a:pt x="28" y="94"/>
                    <a:pt x="15" y="92"/>
                    <a:pt x="0" y="90"/>
                  </a:cubicBezTo>
                  <a:close/>
                  <a:moveTo>
                    <a:pt x="97" y="76"/>
                  </a:moveTo>
                  <a:cubicBezTo>
                    <a:pt x="100" y="44"/>
                    <a:pt x="96" y="39"/>
                    <a:pt x="69" y="37"/>
                  </a:cubicBezTo>
                  <a:cubicBezTo>
                    <a:pt x="59" y="36"/>
                    <a:pt x="49" y="35"/>
                    <a:pt x="39" y="33"/>
                  </a:cubicBezTo>
                  <a:cubicBezTo>
                    <a:pt x="30" y="30"/>
                    <a:pt x="24" y="31"/>
                    <a:pt x="23" y="41"/>
                  </a:cubicBezTo>
                  <a:cubicBezTo>
                    <a:pt x="21" y="49"/>
                    <a:pt x="13" y="61"/>
                    <a:pt x="30" y="64"/>
                  </a:cubicBezTo>
                  <a:cubicBezTo>
                    <a:pt x="52" y="69"/>
                    <a:pt x="74" y="72"/>
                    <a:pt x="97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5" name="Freeform 61">
              <a:extLst>
                <a:ext uri="{FF2B5EF4-FFF2-40B4-BE49-F238E27FC236}">
                  <a16:creationId xmlns:a16="http://schemas.microsoft.com/office/drawing/2014/main" id="{5922493F-08AF-4327-844C-28BD91FE411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89163" y="4586288"/>
              <a:ext cx="382588" cy="385763"/>
            </a:xfrm>
            <a:custGeom>
              <a:avLst/>
              <a:gdLst>
                <a:gd name="T0" fmla="*/ 23 w 116"/>
                <a:gd name="T1" fmla="*/ 62 h 117"/>
                <a:gd name="T2" fmla="*/ 44 w 116"/>
                <a:gd name="T3" fmla="*/ 7 h 117"/>
                <a:gd name="T4" fmla="*/ 100 w 116"/>
                <a:gd name="T5" fmla="*/ 21 h 117"/>
                <a:gd name="T6" fmla="*/ 105 w 116"/>
                <a:gd name="T7" fmla="*/ 33 h 117"/>
                <a:gd name="T8" fmla="*/ 44 w 116"/>
                <a:gd name="T9" fmla="*/ 114 h 117"/>
                <a:gd name="T10" fmla="*/ 18 w 116"/>
                <a:gd name="T11" fmla="*/ 104 h 117"/>
                <a:gd name="T12" fmla="*/ 23 w 116"/>
                <a:gd name="T13" fmla="*/ 62 h 117"/>
                <a:gd name="T14" fmla="*/ 72 w 116"/>
                <a:gd name="T15" fmla="*/ 55 h 117"/>
                <a:gd name="T16" fmla="*/ 80 w 116"/>
                <a:gd name="T17" fmla="*/ 46 h 117"/>
                <a:gd name="T18" fmla="*/ 58 w 116"/>
                <a:gd name="T19" fmla="*/ 29 h 117"/>
                <a:gd name="T20" fmla="*/ 47 w 116"/>
                <a:gd name="T21" fmla="*/ 39 h 117"/>
                <a:gd name="T22" fmla="*/ 72 w 116"/>
                <a:gd name="T23" fmla="*/ 55 h 117"/>
                <a:gd name="T24" fmla="*/ 26 w 116"/>
                <a:gd name="T25" fmla="*/ 70 h 117"/>
                <a:gd name="T26" fmla="*/ 53 w 116"/>
                <a:gd name="T27" fmla="*/ 93 h 117"/>
                <a:gd name="T28" fmla="*/ 70 w 116"/>
                <a:gd name="T29" fmla="*/ 84 h 117"/>
                <a:gd name="T30" fmla="*/ 26 w 116"/>
                <a:gd name="T31" fmla="*/ 7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6" h="117">
                  <a:moveTo>
                    <a:pt x="23" y="62"/>
                  </a:moveTo>
                  <a:cubicBezTo>
                    <a:pt x="17" y="38"/>
                    <a:pt x="25" y="17"/>
                    <a:pt x="44" y="7"/>
                  </a:cubicBezTo>
                  <a:cubicBezTo>
                    <a:pt x="58" y="0"/>
                    <a:pt x="89" y="8"/>
                    <a:pt x="100" y="21"/>
                  </a:cubicBezTo>
                  <a:cubicBezTo>
                    <a:pt x="102" y="24"/>
                    <a:pt x="104" y="29"/>
                    <a:pt x="105" y="33"/>
                  </a:cubicBezTo>
                  <a:cubicBezTo>
                    <a:pt x="116" y="74"/>
                    <a:pt x="84" y="117"/>
                    <a:pt x="44" y="114"/>
                  </a:cubicBezTo>
                  <a:cubicBezTo>
                    <a:pt x="35" y="113"/>
                    <a:pt x="26" y="110"/>
                    <a:pt x="18" y="104"/>
                  </a:cubicBezTo>
                  <a:cubicBezTo>
                    <a:pt x="0" y="91"/>
                    <a:pt x="2" y="73"/>
                    <a:pt x="23" y="62"/>
                  </a:cubicBezTo>
                  <a:close/>
                  <a:moveTo>
                    <a:pt x="72" y="55"/>
                  </a:moveTo>
                  <a:cubicBezTo>
                    <a:pt x="74" y="53"/>
                    <a:pt x="77" y="49"/>
                    <a:pt x="80" y="46"/>
                  </a:cubicBezTo>
                  <a:cubicBezTo>
                    <a:pt x="73" y="40"/>
                    <a:pt x="66" y="33"/>
                    <a:pt x="58" y="29"/>
                  </a:cubicBezTo>
                  <a:cubicBezTo>
                    <a:pt x="57" y="28"/>
                    <a:pt x="47" y="35"/>
                    <a:pt x="47" y="39"/>
                  </a:cubicBezTo>
                  <a:cubicBezTo>
                    <a:pt x="48" y="52"/>
                    <a:pt x="58" y="53"/>
                    <a:pt x="72" y="55"/>
                  </a:cubicBezTo>
                  <a:close/>
                  <a:moveTo>
                    <a:pt x="26" y="70"/>
                  </a:moveTo>
                  <a:cubicBezTo>
                    <a:pt x="33" y="85"/>
                    <a:pt x="41" y="92"/>
                    <a:pt x="53" y="93"/>
                  </a:cubicBezTo>
                  <a:cubicBezTo>
                    <a:pt x="57" y="93"/>
                    <a:pt x="62" y="88"/>
                    <a:pt x="70" y="84"/>
                  </a:cubicBezTo>
                  <a:cubicBezTo>
                    <a:pt x="53" y="79"/>
                    <a:pt x="42" y="75"/>
                    <a:pt x="26" y="7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6" name="Freeform 62">
              <a:extLst>
                <a:ext uri="{FF2B5EF4-FFF2-40B4-BE49-F238E27FC236}">
                  <a16:creationId xmlns:a16="http://schemas.microsoft.com/office/drawing/2014/main" id="{7828D538-7CD2-4617-9914-0ECA6576CCC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40026" y="4649788"/>
              <a:ext cx="333375" cy="388938"/>
            </a:xfrm>
            <a:custGeom>
              <a:avLst/>
              <a:gdLst>
                <a:gd name="T0" fmla="*/ 0 w 101"/>
                <a:gd name="T1" fmla="*/ 56 h 118"/>
                <a:gd name="T2" fmla="*/ 58 w 101"/>
                <a:gd name="T3" fmla="*/ 0 h 118"/>
                <a:gd name="T4" fmla="*/ 84 w 101"/>
                <a:gd name="T5" fmla="*/ 14 h 118"/>
                <a:gd name="T6" fmla="*/ 99 w 101"/>
                <a:gd name="T7" fmla="*/ 75 h 118"/>
                <a:gd name="T8" fmla="*/ 68 w 101"/>
                <a:gd name="T9" fmla="*/ 113 h 118"/>
                <a:gd name="T10" fmla="*/ 17 w 101"/>
                <a:gd name="T11" fmla="*/ 94 h 118"/>
                <a:gd name="T12" fmla="*/ 0 w 101"/>
                <a:gd name="T13" fmla="*/ 56 h 118"/>
                <a:gd name="T14" fmla="*/ 31 w 101"/>
                <a:gd name="T15" fmla="*/ 52 h 118"/>
                <a:gd name="T16" fmla="*/ 42 w 101"/>
                <a:gd name="T17" fmla="*/ 80 h 118"/>
                <a:gd name="T18" fmla="*/ 60 w 101"/>
                <a:gd name="T19" fmla="*/ 89 h 118"/>
                <a:gd name="T20" fmla="*/ 72 w 101"/>
                <a:gd name="T21" fmla="*/ 71 h 118"/>
                <a:gd name="T22" fmla="*/ 68 w 101"/>
                <a:gd name="T23" fmla="*/ 46 h 118"/>
                <a:gd name="T24" fmla="*/ 46 w 101"/>
                <a:gd name="T25" fmla="*/ 24 h 118"/>
                <a:gd name="T26" fmla="*/ 31 w 101"/>
                <a:gd name="T27" fmla="*/ 52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1" h="118">
                  <a:moveTo>
                    <a:pt x="0" y="56"/>
                  </a:moveTo>
                  <a:cubicBezTo>
                    <a:pt x="3" y="20"/>
                    <a:pt x="24" y="0"/>
                    <a:pt x="58" y="0"/>
                  </a:cubicBezTo>
                  <a:cubicBezTo>
                    <a:pt x="69" y="0"/>
                    <a:pt x="78" y="5"/>
                    <a:pt x="84" y="14"/>
                  </a:cubicBezTo>
                  <a:cubicBezTo>
                    <a:pt x="95" y="33"/>
                    <a:pt x="101" y="53"/>
                    <a:pt x="99" y="75"/>
                  </a:cubicBezTo>
                  <a:cubicBezTo>
                    <a:pt x="97" y="94"/>
                    <a:pt x="84" y="109"/>
                    <a:pt x="68" y="113"/>
                  </a:cubicBezTo>
                  <a:cubicBezTo>
                    <a:pt x="49" y="118"/>
                    <a:pt x="26" y="110"/>
                    <a:pt x="17" y="94"/>
                  </a:cubicBezTo>
                  <a:cubicBezTo>
                    <a:pt x="10" y="82"/>
                    <a:pt x="6" y="68"/>
                    <a:pt x="0" y="56"/>
                  </a:cubicBezTo>
                  <a:close/>
                  <a:moveTo>
                    <a:pt x="31" y="52"/>
                  </a:moveTo>
                  <a:cubicBezTo>
                    <a:pt x="34" y="60"/>
                    <a:pt x="37" y="71"/>
                    <a:pt x="42" y="80"/>
                  </a:cubicBezTo>
                  <a:cubicBezTo>
                    <a:pt x="45" y="85"/>
                    <a:pt x="56" y="91"/>
                    <a:pt x="60" y="89"/>
                  </a:cubicBezTo>
                  <a:cubicBezTo>
                    <a:pt x="65" y="86"/>
                    <a:pt x="71" y="78"/>
                    <a:pt x="72" y="71"/>
                  </a:cubicBezTo>
                  <a:cubicBezTo>
                    <a:pt x="73" y="63"/>
                    <a:pt x="70" y="54"/>
                    <a:pt x="68" y="46"/>
                  </a:cubicBezTo>
                  <a:cubicBezTo>
                    <a:pt x="67" y="33"/>
                    <a:pt x="59" y="24"/>
                    <a:pt x="46" y="24"/>
                  </a:cubicBezTo>
                  <a:cubicBezTo>
                    <a:pt x="31" y="25"/>
                    <a:pt x="35" y="39"/>
                    <a:pt x="31" y="5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7" name="Freeform 63">
              <a:extLst>
                <a:ext uri="{FF2B5EF4-FFF2-40B4-BE49-F238E27FC236}">
                  <a16:creationId xmlns:a16="http://schemas.microsoft.com/office/drawing/2014/main" id="{09F0AB54-B4C4-407C-8E39-7AE4B555DAAE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4051" y="4451350"/>
              <a:ext cx="388938" cy="412750"/>
            </a:xfrm>
            <a:custGeom>
              <a:avLst/>
              <a:gdLst>
                <a:gd name="T0" fmla="*/ 42 w 118"/>
                <a:gd name="T1" fmla="*/ 54 h 125"/>
                <a:gd name="T2" fmla="*/ 51 w 118"/>
                <a:gd name="T3" fmla="*/ 49 h 125"/>
                <a:gd name="T4" fmla="*/ 101 w 118"/>
                <a:gd name="T5" fmla="*/ 48 h 125"/>
                <a:gd name="T6" fmla="*/ 99 w 118"/>
                <a:gd name="T7" fmla="*/ 108 h 125"/>
                <a:gd name="T8" fmla="*/ 50 w 118"/>
                <a:gd name="T9" fmla="*/ 122 h 125"/>
                <a:gd name="T10" fmla="*/ 39 w 118"/>
                <a:gd name="T11" fmla="*/ 108 h 125"/>
                <a:gd name="T12" fmla="*/ 55 w 118"/>
                <a:gd name="T13" fmla="*/ 98 h 125"/>
                <a:gd name="T14" fmla="*/ 84 w 118"/>
                <a:gd name="T15" fmla="*/ 71 h 125"/>
                <a:gd name="T16" fmla="*/ 75 w 118"/>
                <a:gd name="T17" fmla="*/ 60 h 125"/>
                <a:gd name="T18" fmla="*/ 57 w 118"/>
                <a:gd name="T19" fmla="*/ 66 h 125"/>
                <a:gd name="T20" fmla="*/ 12 w 118"/>
                <a:gd name="T21" fmla="*/ 59 h 125"/>
                <a:gd name="T22" fmla="*/ 9 w 118"/>
                <a:gd name="T23" fmla="*/ 49 h 125"/>
                <a:gd name="T24" fmla="*/ 1 w 118"/>
                <a:gd name="T25" fmla="*/ 33 h 125"/>
                <a:gd name="T26" fmla="*/ 17 w 118"/>
                <a:gd name="T27" fmla="*/ 23 h 125"/>
                <a:gd name="T28" fmla="*/ 54 w 118"/>
                <a:gd name="T29" fmla="*/ 2 h 125"/>
                <a:gd name="T30" fmla="*/ 70 w 118"/>
                <a:gd name="T31" fmla="*/ 3 h 125"/>
                <a:gd name="T32" fmla="*/ 67 w 118"/>
                <a:gd name="T33" fmla="*/ 20 h 125"/>
                <a:gd name="T34" fmla="*/ 48 w 118"/>
                <a:gd name="T35" fmla="*/ 32 h 125"/>
                <a:gd name="T36" fmla="*/ 42 w 118"/>
                <a:gd name="T37" fmla="*/ 54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8" h="125">
                  <a:moveTo>
                    <a:pt x="42" y="54"/>
                  </a:moveTo>
                  <a:cubicBezTo>
                    <a:pt x="46" y="52"/>
                    <a:pt x="49" y="51"/>
                    <a:pt x="51" y="49"/>
                  </a:cubicBezTo>
                  <a:cubicBezTo>
                    <a:pt x="67" y="36"/>
                    <a:pt x="92" y="34"/>
                    <a:pt x="101" y="48"/>
                  </a:cubicBezTo>
                  <a:cubicBezTo>
                    <a:pt x="118" y="73"/>
                    <a:pt x="118" y="91"/>
                    <a:pt x="99" y="108"/>
                  </a:cubicBezTo>
                  <a:cubicBezTo>
                    <a:pt x="85" y="120"/>
                    <a:pt x="68" y="125"/>
                    <a:pt x="50" y="122"/>
                  </a:cubicBezTo>
                  <a:cubicBezTo>
                    <a:pt x="44" y="120"/>
                    <a:pt x="35" y="118"/>
                    <a:pt x="39" y="108"/>
                  </a:cubicBezTo>
                  <a:cubicBezTo>
                    <a:pt x="42" y="101"/>
                    <a:pt x="44" y="95"/>
                    <a:pt x="55" y="98"/>
                  </a:cubicBezTo>
                  <a:cubicBezTo>
                    <a:pt x="79" y="104"/>
                    <a:pt x="90" y="94"/>
                    <a:pt x="84" y="71"/>
                  </a:cubicBezTo>
                  <a:cubicBezTo>
                    <a:pt x="83" y="67"/>
                    <a:pt x="78" y="60"/>
                    <a:pt x="75" y="60"/>
                  </a:cubicBezTo>
                  <a:cubicBezTo>
                    <a:pt x="69" y="60"/>
                    <a:pt x="60" y="62"/>
                    <a:pt x="57" y="66"/>
                  </a:cubicBezTo>
                  <a:cubicBezTo>
                    <a:pt x="37" y="95"/>
                    <a:pt x="25" y="87"/>
                    <a:pt x="12" y="59"/>
                  </a:cubicBezTo>
                  <a:cubicBezTo>
                    <a:pt x="11" y="55"/>
                    <a:pt x="10" y="52"/>
                    <a:pt x="9" y="49"/>
                  </a:cubicBezTo>
                  <a:cubicBezTo>
                    <a:pt x="6" y="43"/>
                    <a:pt x="0" y="37"/>
                    <a:pt x="1" y="33"/>
                  </a:cubicBezTo>
                  <a:cubicBezTo>
                    <a:pt x="4" y="29"/>
                    <a:pt x="11" y="27"/>
                    <a:pt x="17" y="23"/>
                  </a:cubicBezTo>
                  <a:cubicBezTo>
                    <a:pt x="29" y="16"/>
                    <a:pt x="41" y="8"/>
                    <a:pt x="54" y="2"/>
                  </a:cubicBezTo>
                  <a:cubicBezTo>
                    <a:pt x="58" y="0"/>
                    <a:pt x="65" y="3"/>
                    <a:pt x="70" y="3"/>
                  </a:cubicBezTo>
                  <a:cubicBezTo>
                    <a:pt x="69" y="9"/>
                    <a:pt x="70" y="17"/>
                    <a:pt x="67" y="20"/>
                  </a:cubicBezTo>
                  <a:cubicBezTo>
                    <a:pt x="62" y="26"/>
                    <a:pt x="55" y="28"/>
                    <a:pt x="48" y="32"/>
                  </a:cubicBezTo>
                  <a:cubicBezTo>
                    <a:pt x="41" y="37"/>
                    <a:pt x="35" y="43"/>
                    <a:pt x="42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8" name="Freeform 64">
              <a:extLst>
                <a:ext uri="{FF2B5EF4-FFF2-40B4-BE49-F238E27FC236}">
                  <a16:creationId xmlns:a16="http://schemas.microsoft.com/office/drawing/2014/main" id="{8EBBC6F4-E505-4979-9BE8-777C9D1441F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33776" y="2419350"/>
              <a:ext cx="449263" cy="436563"/>
            </a:xfrm>
            <a:custGeom>
              <a:avLst/>
              <a:gdLst>
                <a:gd name="T0" fmla="*/ 6 w 136"/>
                <a:gd name="T1" fmla="*/ 68 h 132"/>
                <a:gd name="T2" fmla="*/ 73 w 136"/>
                <a:gd name="T3" fmla="*/ 0 h 132"/>
                <a:gd name="T4" fmla="*/ 120 w 136"/>
                <a:gd name="T5" fmla="*/ 47 h 132"/>
                <a:gd name="T6" fmla="*/ 94 w 136"/>
                <a:gd name="T7" fmla="*/ 91 h 132"/>
                <a:gd name="T8" fmla="*/ 73 w 136"/>
                <a:gd name="T9" fmla="*/ 112 h 132"/>
                <a:gd name="T10" fmla="*/ 73 w 136"/>
                <a:gd name="T11" fmla="*/ 121 h 132"/>
                <a:gd name="T12" fmla="*/ 59 w 136"/>
                <a:gd name="T13" fmla="*/ 132 h 132"/>
                <a:gd name="T14" fmla="*/ 50 w 136"/>
                <a:gd name="T15" fmla="*/ 117 h 132"/>
                <a:gd name="T16" fmla="*/ 59 w 136"/>
                <a:gd name="T17" fmla="*/ 92 h 132"/>
                <a:gd name="T18" fmla="*/ 52 w 136"/>
                <a:gd name="T19" fmla="*/ 71 h 132"/>
                <a:gd name="T20" fmla="*/ 34 w 136"/>
                <a:gd name="T21" fmla="*/ 87 h 132"/>
                <a:gd name="T22" fmla="*/ 28 w 136"/>
                <a:gd name="T23" fmla="*/ 96 h 132"/>
                <a:gd name="T24" fmla="*/ 15 w 136"/>
                <a:gd name="T25" fmla="*/ 92 h 132"/>
                <a:gd name="T26" fmla="*/ 6 w 136"/>
                <a:gd name="T27" fmla="*/ 68 h 132"/>
                <a:gd name="T28" fmla="*/ 87 w 136"/>
                <a:gd name="T29" fmla="*/ 34 h 132"/>
                <a:gd name="T30" fmla="*/ 72 w 136"/>
                <a:gd name="T31" fmla="*/ 55 h 132"/>
                <a:gd name="T32" fmla="*/ 87 w 136"/>
                <a:gd name="T33" fmla="*/ 71 h 132"/>
                <a:gd name="T34" fmla="*/ 101 w 136"/>
                <a:gd name="T35" fmla="*/ 60 h 132"/>
                <a:gd name="T36" fmla="*/ 87 w 136"/>
                <a:gd name="T37" fmla="*/ 34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6" h="132">
                  <a:moveTo>
                    <a:pt x="6" y="68"/>
                  </a:moveTo>
                  <a:cubicBezTo>
                    <a:pt x="41" y="56"/>
                    <a:pt x="62" y="36"/>
                    <a:pt x="73" y="0"/>
                  </a:cubicBezTo>
                  <a:cubicBezTo>
                    <a:pt x="90" y="17"/>
                    <a:pt x="107" y="30"/>
                    <a:pt x="120" y="47"/>
                  </a:cubicBezTo>
                  <a:cubicBezTo>
                    <a:pt x="136" y="67"/>
                    <a:pt x="122" y="91"/>
                    <a:pt x="94" y="91"/>
                  </a:cubicBezTo>
                  <a:cubicBezTo>
                    <a:pt x="76" y="90"/>
                    <a:pt x="73" y="98"/>
                    <a:pt x="73" y="112"/>
                  </a:cubicBezTo>
                  <a:cubicBezTo>
                    <a:pt x="74" y="115"/>
                    <a:pt x="75" y="119"/>
                    <a:pt x="73" y="121"/>
                  </a:cubicBezTo>
                  <a:cubicBezTo>
                    <a:pt x="69" y="125"/>
                    <a:pt x="64" y="129"/>
                    <a:pt x="59" y="132"/>
                  </a:cubicBezTo>
                  <a:cubicBezTo>
                    <a:pt x="56" y="127"/>
                    <a:pt x="49" y="122"/>
                    <a:pt x="50" y="117"/>
                  </a:cubicBezTo>
                  <a:cubicBezTo>
                    <a:pt x="51" y="109"/>
                    <a:pt x="57" y="101"/>
                    <a:pt x="59" y="92"/>
                  </a:cubicBezTo>
                  <a:cubicBezTo>
                    <a:pt x="61" y="84"/>
                    <a:pt x="64" y="72"/>
                    <a:pt x="52" y="71"/>
                  </a:cubicBezTo>
                  <a:cubicBezTo>
                    <a:pt x="46" y="70"/>
                    <a:pt x="39" y="81"/>
                    <a:pt x="34" y="87"/>
                  </a:cubicBezTo>
                  <a:cubicBezTo>
                    <a:pt x="31" y="89"/>
                    <a:pt x="30" y="96"/>
                    <a:pt x="28" y="96"/>
                  </a:cubicBezTo>
                  <a:cubicBezTo>
                    <a:pt x="24" y="97"/>
                    <a:pt x="18" y="95"/>
                    <a:pt x="15" y="92"/>
                  </a:cubicBezTo>
                  <a:cubicBezTo>
                    <a:pt x="9" y="85"/>
                    <a:pt x="0" y="78"/>
                    <a:pt x="6" y="68"/>
                  </a:cubicBezTo>
                  <a:close/>
                  <a:moveTo>
                    <a:pt x="87" y="34"/>
                  </a:moveTo>
                  <a:cubicBezTo>
                    <a:pt x="80" y="43"/>
                    <a:pt x="71" y="50"/>
                    <a:pt x="72" y="55"/>
                  </a:cubicBezTo>
                  <a:cubicBezTo>
                    <a:pt x="73" y="61"/>
                    <a:pt x="81" y="68"/>
                    <a:pt x="87" y="71"/>
                  </a:cubicBezTo>
                  <a:cubicBezTo>
                    <a:pt x="94" y="74"/>
                    <a:pt x="102" y="68"/>
                    <a:pt x="101" y="60"/>
                  </a:cubicBezTo>
                  <a:cubicBezTo>
                    <a:pt x="99" y="52"/>
                    <a:pt x="93" y="45"/>
                    <a:pt x="87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9" name="Freeform 65">
              <a:extLst>
                <a:ext uri="{FF2B5EF4-FFF2-40B4-BE49-F238E27FC236}">
                  <a16:creationId xmlns:a16="http://schemas.microsoft.com/office/drawing/2014/main" id="{D58D79A9-9FF7-49BF-832A-1D13D52ECE64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9201" y="2782888"/>
              <a:ext cx="404813" cy="358775"/>
            </a:xfrm>
            <a:custGeom>
              <a:avLst/>
              <a:gdLst>
                <a:gd name="T0" fmla="*/ 0 w 123"/>
                <a:gd name="T1" fmla="*/ 34 h 109"/>
                <a:gd name="T2" fmla="*/ 33 w 123"/>
                <a:gd name="T3" fmla="*/ 17 h 109"/>
                <a:gd name="T4" fmla="*/ 36 w 123"/>
                <a:gd name="T5" fmla="*/ 19 h 109"/>
                <a:gd name="T6" fmla="*/ 31 w 123"/>
                <a:gd name="T7" fmla="*/ 31 h 109"/>
                <a:gd name="T8" fmla="*/ 33 w 123"/>
                <a:gd name="T9" fmla="*/ 79 h 109"/>
                <a:gd name="T10" fmla="*/ 46 w 123"/>
                <a:gd name="T11" fmla="*/ 83 h 109"/>
                <a:gd name="T12" fmla="*/ 51 w 123"/>
                <a:gd name="T13" fmla="*/ 72 h 109"/>
                <a:gd name="T14" fmla="*/ 50 w 123"/>
                <a:gd name="T15" fmla="*/ 48 h 109"/>
                <a:gd name="T16" fmla="*/ 79 w 123"/>
                <a:gd name="T17" fmla="*/ 3 h 109"/>
                <a:gd name="T18" fmla="*/ 116 w 123"/>
                <a:gd name="T19" fmla="*/ 38 h 109"/>
                <a:gd name="T20" fmla="*/ 119 w 123"/>
                <a:gd name="T21" fmla="*/ 55 h 109"/>
                <a:gd name="T22" fmla="*/ 98 w 123"/>
                <a:gd name="T23" fmla="*/ 82 h 109"/>
                <a:gd name="T24" fmla="*/ 102 w 123"/>
                <a:gd name="T25" fmla="*/ 49 h 109"/>
                <a:gd name="T26" fmla="*/ 84 w 123"/>
                <a:gd name="T27" fmla="*/ 20 h 109"/>
                <a:gd name="T28" fmla="*/ 75 w 123"/>
                <a:gd name="T29" fmla="*/ 50 h 109"/>
                <a:gd name="T30" fmla="*/ 78 w 123"/>
                <a:gd name="T31" fmla="*/ 79 h 109"/>
                <a:gd name="T32" fmla="*/ 57 w 123"/>
                <a:gd name="T33" fmla="*/ 103 h 109"/>
                <a:gd name="T34" fmla="*/ 6 w 123"/>
                <a:gd name="T35" fmla="*/ 65 h 109"/>
                <a:gd name="T36" fmla="*/ 0 w 123"/>
                <a:gd name="T37" fmla="*/ 34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3" h="109">
                  <a:moveTo>
                    <a:pt x="0" y="34"/>
                  </a:moveTo>
                  <a:cubicBezTo>
                    <a:pt x="10" y="29"/>
                    <a:pt x="21" y="23"/>
                    <a:pt x="33" y="17"/>
                  </a:cubicBezTo>
                  <a:cubicBezTo>
                    <a:pt x="34" y="17"/>
                    <a:pt x="35" y="18"/>
                    <a:pt x="36" y="19"/>
                  </a:cubicBezTo>
                  <a:cubicBezTo>
                    <a:pt x="34" y="23"/>
                    <a:pt x="34" y="28"/>
                    <a:pt x="31" y="31"/>
                  </a:cubicBezTo>
                  <a:cubicBezTo>
                    <a:pt x="19" y="43"/>
                    <a:pt x="20" y="68"/>
                    <a:pt x="33" y="79"/>
                  </a:cubicBezTo>
                  <a:cubicBezTo>
                    <a:pt x="37" y="82"/>
                    <a:pt x="42" y="84"/>
                    <a:pt x="46" y="83"/>
                  </a:cubicBezTo>
                  <a:cubicBezTo>
                    <a:pt x="49" y="82"/>
                    <a:pt x="51" y="76"/>
                    <a:pt x="51" y="72"/>
                  </a:cubicBezTo>
                  <a:cubicBezTo>
                    <a:pt x="52" y="64"/>
                    <a:pt x="51" y="56"/>
                    <a:pt x="50" y="48"/>
                  </a:cubicBezTo>
                  <a:cubicBezTo>
                    <a:pt x="47" y="26"/>
                    <a:pt x="60" y="5"/>
                    <a:pt x="79" y="3"/>
                  </a:cubicBezTo>
                  <a:cubicBezTo>
                    <a:pt x="96" y="0"/>
                    <a:pt x="113" y="16"/>
                    <a:pt x="116" y="38"/>
                  </a:cubicBezTo>
                  <a:cubicBezTo>
                    <a:pt x="117" y="43"/>
                    <a:pt x="117" y="49"/>
                    <a:pt x="119" y="55"/>
                  </a:cubicBezTo>
                  <a:cubicBezTo>
                    <a:pt x="123" y="73"/>
                    <a:pt x="118" y="80"/>
                    <a:pt x="98" y="82"/>
                  </a:cubicBezTo>
                  <a:cubicBezTo>
                    <a:pt x="99" y="71"/>
                    <a:pt x="102" y="60"/>
                    <a:pt x="102" y="49"/>
                  </a:cubicBezTo>
                  <a:cubicBezTo>
                    <a:pt x="102" y="34"/>
                    <a:pt x="91" y="17"/>
                    <a:pt x="84" y="20"/>
                  </a:cubicBezTo>
                  <a:cubicBezTo>
                    <a:pt x="70" y="26"/>
                    <a:pt x="75" y="40"/>
                    <a:pt x="75" y="50"/>
                  </a:cubicBezTo>
                  <a:cubicBezTo>
                    <a:pt x="75" y="60"/>
                    <a:pt x="77" y="69"/>
                    <a:pt x="78" y="79"/>
                  </a:cubicBezTo>
                  <a:cubicBezTo>
                    <a:pt x="79" y="93"/>
                    <a:pt x="71" y="101"/>
                    <a:pt x="57" y="103"/>
                  </a:cubicBezTo>
                  <a:cubicBezTo>
                    <a:pt x="31" y="109"/>
                    <a:pt x="10" y="93"/>
                    <a:pt x="6" y="65"/>
                  </a:cubicBezTo>
                  <a:cubicBezTo>
                    <a:pt x="5" y="55"/>
                    <a:pt x="2" y="46"/>
                    <a:pt x="0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0" name="Freeform 66">
              <a:extLst>
                <a:ext uri="{FF2B5EF4-FFF2-40B4-BE49-F238E27FC236}">
                  <a16:creationId xmlns:a16="http://schemas.microsoft.com/office/drawing/2014/main" id="{92E9720A-45CA-4D4E-A50E-4107F8608BE8}"/>
                </a:ext>
              </a:extLst>
            </p:cNvPr>
            <p:cNvSpPr>
              <a:spLocks/>
            </p:cNvSpPr>
            <p:nvPr/>
          </p:nvSpPr>
          <p:spPr bwMode="auto">
            <a:xfrm>
              <a:off x="2433638" y="2027238"/>
              <a:ext cx="319088" cy="376238"/>
            </a:xfrm>
            <a:custGeom>
              <a:avLst/>
              <a:gdLst>
                <a:gd name="T0" fmla="*/ 42 w 97"/>
                <a:gd name="T1" fmla="*/ 108 h 114"/>
                <a:gd name="T2" fmla="*/ 15 w 97"/>
                <a:gd name="T3" fmla="*/ 114 h 114"/>
                <a:gd name="T4" fmla="*/ 0 w 97"/>
                <a:gd name="T5" fmla="*/ 16 h 114"/>
                <a:gd name="T6" fmla="*/ 43 w 97"/>
                <a:gd name="T7" fmla="*/ 22 h 114"/>
                <a:gd name="T8" fmla="*/ 63 w 97"/>
                <a:gd name="T9" fmla="*/ 47 h 114"/>
                <a:gd name="T10" fmla="*/ 74 w 97"/>
                <a:gd name="T11" fmla="*/ 54 h 114"/>
                <a:gd name="T12" fmla="*/ 68 w 97"/>
                <a:gd name="T13" fmla="*/ 16 h 114"/>
                <a:gd name="T14" fmla="*/ 77 w 97"/>
                <a:gd name="T15" fmla="*/ 1 h 114"/>
                <a:gd name="T16" fmla="*/ 97 w 97"/>
                <a:gd name="T17" fmla="*/ 1 h 114"/>
                <a:gd name="T18" fmla="*/ 88 w 97"/>
                <a:gd name="T19" fmla="*/ 47 h 114"/>
                <a:gd name="T20" fmla="*/ 94 w 97"/>
                <a:gd name="T21" fmla="*/ 80 h 114"/>
                <a:gd name="T22" fmla="*/ 88 w 97"/>
                <a:gd name="T23" fmla="*/ 94 h 114"/>
                <a:gd name="T24" fmla="*/ 73 w 97"/>
                <a:gd name="T25" fmla="*/ 89 h 114"/>
                <a:gd name="T26" fmla="*/ 51 w 97"/>
                <a:gd name="T27" fmla="*/ 61 h 114"/>
                <a:gd name="T28" fmla="*/ 33 w 97"/>
                <a:gd name="T29" fmla="*/ 42 h 114"/>
                <a:gd name="T30" fmla="*/ 42 w 97"/>
                <a:gd name="T31" fmla="*/ 108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7" h="114">
                  <a:moveTo>
                    <a:pt x="42" y="108"/>
                  </a:moveTo>
                  <a:cubicBezTo>
                    <a:pt x="33" y="110"/>
                    <a:pt x="24" y="112"/>
                    <a:pt x="15" y="114"/>
                  </a:cubicBezTo>
                  <a:cubicBezTo>
                    <a:pt x="10" y="81"/>
                    <a:pt x="5" y="49"/>
                    <a:pt x="0" y="16"/>
                  </a:cubicBezTo>
                  <a:cubicBezTo>
                    <a:pt x="11" y="6"/>
                    <a:pt x="31" y="7"/>
                    <a:pt x="43" y="22"/>
                  </a:cubicBezTo>
                  <a:cubicBezTo>
                    <a:pt x="50" y="31"/>
                    <a:pt x="56" y="39"/>
                    <a:pt x="63" y="47"/>
                  </a:cubicBezTo>
                  <a:cubicBezTo>
                    <a:pt x="65" y="49"/>
                    <a:pt x="67" y="50"/>
                    <a:pt x="74" y="54"/>
                  </a:cubicBezTo>
                  <a:cubicBezTo>
                    <a:pt x="72" y="39"/>
                    <a:pt x="73" y="26"/>
                    <a:pt x="68" y="16"/>
                  </a:cubicBezTo>
                  <a:cubicBezTo>
                    <a:pt x="62" y="4"/>
                    <a:pt x="67" y="1"/>
                    <a:pt x="77" y="1"/>
                  </a:cubicBezTo>
                  <a:cubicBezTo>
                    <a:pt x="82" y="0"/>
                    <a:pt x="88" y="1"/>
                    <a:pt x="97" y="1"/>
                  </a:cubicBezTo>
                  <a:cubicBezTo>
                    <a:pt x="82" y="17"/>
                    <a:pt x="86" y="32"/>
                    <a:pt x="88" y="47"/>
                  </a:cubicBezTo>
                  <a:cubicBezTo>
                    <a:pt x="90" y="58"/>
                    <a:pt x="93" y="69"/>
                    <a:pt x="94" y="80"/>
                  </a:cubicBezTo>
                  <a:cubicBezTo>
                    <a:pt x="94" y="85"/>
                    <a:pt x="91" y="93"/>
                    <a:pt x="88" y="94"/>
                  </a:cubicBezTo>
                  <a:cubicBezTo>
                    <a:pt x="84" y="95"/>
                    <a:pt x="76" y="93"/>
                    <a:pt x="73" y="89"/>
                  </a:cubicBezTo>
                  <a:cubicBezTo>
                    <a:pt x="65" y="81"/>
                    <a:pt x="58" y="71"/>
                    <a:pt x="51" y="61"/>
                  </a:cubicBezTo>
                  <a:cubicBezTo>
                    <a:pt x="46" y="55"/>
                    <a:pt x="40" y="50"/>
                    <a:pt x="33" y="42"/>
                  </a:cubicBezTo>
                  <a:cubicBezTo>
                    <a:pt x="26" y="67"/>
                    <a:pt x="31" y="87"/>
                    <a:pt x="42" y="1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1" name="Freeform 67">
              <a:extLst>
                <a:ext uri="{FF2B5EF4-FFF2-40B4-BE49-F238E27FC236}">
                  <a16:creationId xmlns:a16="http://schemas.microsoft.com/office/drawing/2014/main" id="{9314FEE1-72BB-4EE1-AC5F-BA059C0E4A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8613" y="2357438"/>
              <a:ext cx="446088" cy="438150"/>
            </a:xfrm>
            <a:custGeom>
              <a:avLst/>
              <a:gdLst>
                <a:gd name="T0" fmla="*/ 103 w 135"/>
                <a:gd name="T1" fmla="*/ 108 h 133"/>
                <a:gd name="T2" fmla="*/ 88 w 135"/>
                <a:gd name="T3" fmla="*/ 125 h 133"/>
                <a:gd name="T4" fmla="*/ 69 w 135"/>
                <a:gd name="T5" fmla="*/ 122 h 133"/>
                <a:gd name="T6" fmla="*/ 27 w 135"/>
                <a:gd name="T7" fmla="*/ 82 h 133"/>
                <a:gd name="T8" fmla="*/ 0 w 135"/>
                <a:gd name="T9" fmla="*/ 63 h 133"/>
                <a:gd name="T10" fmla="*/ 26 w 135"/>
                <a:gd name="T11" fmla="*/ 41 h 133"/>
                <a:gd name="T12" fmla="*/ 79 w 135"/>
                <a:gd name="T13" fmla="*/ 54 h 133"/>
                <a:gd name="T14" fmla="*/ 47 w 135"/>
                <a:gd name="T15" fmla="*/ 21 h 133"/>
                <a:gd name="T16" fmla="*/ 66 w 135"/>
                <a:gd name="T17" fmla="*/ 0 h 133"/>
                <a:gd name="T18" fmla="*/ 135 w 135"/>
                <a:gd name="T19" fmla="*/ 78 h 133"/>
                <a:gd name="T20" fmla="*/ 41 w 135"/>
                <a:gd name="T21" fmla="*/ 62 h 133"/>
                <a:gd name="T22" fmla="*/ 103 w 135"/>
                <a:gd name="T23" fmla="*/ 108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5" h="133">
                  <a:moveTo>
                    <a:pt x="103" y="108"/>
                  </a:moveTo>
                  <a:cubicBezTo>
                    <a:pt x="98" y="115"/>
                    <a:pt x="93" y="120"/>
                    <a:pt x="88" y="125"/>
                  </a:cubicBezTo>
                  <a:cubicBezTo>
                    <a:pt x="80" y="132"/>
                    <a:pt x="77" y="133"/>
                    <a:pt x="69" y="122"/>
                  </a:cubicBezTo>
                  <a:cubicBezTo>
                    <a:pt x="58" y="106"/>
                    <a:pt x="42" y="95"/>
                    <a:pt x="27" y="82"/>
                  </a:cubicBezTo>
                  <a:cubicBezTo>
                    <a:pt x="19" y="75"/>
                    <a:pt x="10" y="70"/>
                    <a:pt x="0" y="63"/>
                  </a:cubicBezTo>
                  <a:cubicBezTo>
                    <a:pt x="1" y="48"/>
                    <a:pt x="21" y="50"/>
                    <a:pt x="26" y="41"/>
                  </a:cubicBezTo>
                  <a:cubicBezTo>
                    <a:pt x="45" y="45"/>
                    <a:pt x="62" y="49"/>
                    <a:pt x="79" y="54"/>
                  </a:cubicBezTo>
                  <a:cubicBezTo>
                    <a:pt x="80" y="38"/>
                    <a:pt x="66" y="24"/>
                    <a:pt x="47" y="21"/>
                  </a:cubicBezTo>
                  <a:cubicBezTo>
                    <a:pt x="48" y="10"/>
                    <a:pt x="48" y="10"/>
                    <a:pt x="66" y="0"/>
                  </a:cubicBezTo>
                  <a:cubicBezTo>
                    <a:pt x="83" y="30"/>
                    <a:pt x="109" y="51"/>
                    <a:pt x="135" y="78"/>
                  </a:cubicBezTo>
                  <a:cubicBezTo>
                    <a:pt x="102" y="83"/>
                    <a:pt x="76" y="61"/>
                    <a:pt x="41" y="62"/>
                  </a:cubicBezTo>
                  <a:cubicBezTo>
                    <a:pt x="62" y="82"/>
                    <a:pt x="75" y="103"/>
                    <a:pt x="103" y="1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2" name="Freeform 68">
              <a:extLst>
                <a:ext uri="{FF2B5EF4-FFF2-40B4-BE49-F238E27FC236}">
                  <a16:creationId xmlns:a16="http://schemas.microsoft.com/office/drawing/2014/main" id="{83C2B933-A746-42FB-BBFA-A76FCC81E9FD}"/>
                </a:ext>
              </a:extLst>
            </p:cNvPr>
            <p:cNvSpPr>
              <a:spLocks/>
            </p:cNvSpPr>
            <p:nvPr/>
          </p:nvSpPr>
          <p:spPr bwMode="auto">
            <a:xfrm>
              <a:off x="3267076" y="2214563"/>
              <a:ext cx="412750" cy="422275"/>
            </a:xfrm>
            <a:custGeom>
              <a:avLst/>
              <a:gdLst>
                <a:gd name="T0" fmla="*/ 84 w 125"/>
                <a:gd name="T1" fmla="*/ 113 h 128"/>
                <a:gd name="T2" fmla="*/ 53 w 125"/>
                <a:gd name="T3" fmla="*/ 118 h 128"/>
                <a:gd name="T4" fmla="*/ 0 w 125"/>
                <a:gd name="T5" fmla="*/ 81 h 128"/>
                <a:gd name="T6" fmla="*/ 23 w 125"/>
                <a:gd name="T7" fmla="*/ 64 h 128"/>
                <a:gd name="T8" fmla="*/ 54 w 125"/>
                <a:gd name="T9" fmla="*/ 12 h 128"/>
                <a:gd name="T10" fmla="*/ 68 w 125"/>
                <a:gd name="T11" fmla="*/ 6 h 128"/>
                <a:gd name="T12" fmla="*/ 117 w 125"/>
                <a:gd name="T13" fmla="*/ 37 h 128"/>
                <a:gd name="T14" fmla="*/ 125 w 125"/>
                <a:gd name="T15" fmla="*/ 51 h 128"/>
                <a:gd name="T16" fmla="*/ 120 w 125"/>
                <a:gd name="T17" fmla="*/ 57 h 128"/>
                <a:gd name="T18" fmla="*/ 107 w 125"/>
                <a:gd name="T19" fmla="*/ 49 h 128"/>
                <a:gd name="T20" fmla="*/ 74 w 125"/>
                <a:gd name="T21" fmla="*/ 28 h 128"/>
                <a:gd name="T22" fmla="*/ 56 w 125"/>
                <a:gd name="T23" fmla="*/ 49 h 128"/>
                <a:gd name="T24" fmla="*/ 100 w 125"/>
                <a:gd name="T25" fmla="*/ 72 h 128"/>
                <a:gd name="T26" fmla="*/ 90 w 125"/>
                <a:gd name="T27" fmla="*/ 86 h 128"/>
                <a:gd name="T28" fmla="*/ 76 w 125"/>
                <a:gd name="T29" fmla="*/ 84 h 128"/>
                <a:gd name="T30" fmla="*/ 64 w 125"/>
                <a:gd name="T31" fmla="*/ 72 h 128"/>
                <a:gd name="T32" fmla="*/ 40 w 125"/>
                <a:gd name="T33" fmla="*/ 74 h 128"/>
                <a:gd name="T34" fmla="*/ 45 w 125"/>
                <a:gd name="T35" fmla="*/ 99 h 128"/>
                <a:gd name="T36" fmla="*/ 84 w 125"/>
                <a:gd name="T37" fmla="*/ 11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5" h="128">
                  <a:moveTo>
                    <a:pt x="84" y="113"/>
                  </a:moveTo>
                  <a:cubicBezTo>
                    <a:pt x="80" y="123"/>
                    <a:pt x="68" y="128"/>
                    <a:pt x="53" y="118"/>
                  </a:cubicBezTo>
                  <a:cubicBezTo>
                    <a:pt x="37" y="108"/>
                    <a:pt x="21" y="96"/>
                    <a:pt x="0" y="81"/>
                  </a:cubicBezTo>
                  <a:cubicBezTo>
                    <a:pt x="8" y="75"/>
                    <a:pt x="18" y="71"/>
                    <a:pt x="23" y="64"/>
                  </a:cubicBezTo>
                  <a:cubicBezTo>
                    <a:pt x="35" y="48"/>
                    <a:pt x="44" y="30"/>
                    <a:pt x="54" y="12"/>
                  </a:cubicBezTo>
                  <a:cubicBezTo>
                    <a:pt x="57" y="6"/>
                    <a:pt x="60" y="0"/>
                    <a:pt x="68" y="6"/>
                  </a:cubicBezTo>
                  <a:cubicBezTo>
                    <a:pt x="84" y="16"/>
                    <a:pt x="101" y="26"/>
                    <a:pt x="117" y="37"/>
                  </a:cubicBezTo>
                  <a:cubicBezTo>
                    <a:pt x="121" y="39"/>
                    <a:pt x="123" y="46"/>
                    <a:pt x="125" y="51"/>
                  </a:cubicBezTo>
                  <a:cubicBezTo>
                    <a:pt x="125" y="52"/>
                    <a:pt x="121" y="57"/>
                    <a:pt x="120" y="57"/>
                  </a:cubicBezTo>
                  <a:cubicBezTo>
                    <a:pt x="116" y="55"/>
                    <a:pt x="111" y="52"/>
                    <a:pt x="107" y="49"/>
                  </a:cubicBezTo>
                  <a:cubicBezTo>
                    <a:pt x="96" y="42"/>
                    <a:pt x="85" y="35"/>
                    <a:pt x="74" y="28"/>
                  </a:cubicBezTo>
                  <a:cubicBezTo>
                    <a:pt x="68" y="35"/>
                    <a:pt x="63" y="41"/>
                    <a:pt x="56" y="49"/>
                  </a:cubicBezTo>
                  <a:cubicBezTo>
                    <a:pt x="71" y="57"/>
                    <a:pt x="84" y="64"/>
                    <a:pt x="100" y="72"/>
                  </a:cubicBezTo>
                  <a:cubicBezTo>
                    <a:pt x="98" y="75"/>
                    <a:pt x="96" y="82"/>
                    <a:pt x="90" y="86"/>
                  </a:cubicBezTo>
                  <a:cubicBezTo>
                    <a:pt x="88" y="88"/>
                    <a:pt x="80" y="87"/>
                    <a:pt x="76" y="84"/>
                  </a:cubicBezTo>
                  <a:cubicBezTo>
                    <a:pt x="71" y="82"/>
                    <a:pt x="68" y="76"/>
                    <a:pt x="64" y="72"/>
                  </a:cubicBezTo>
                  <a:cubicBezTo>
                    <a:pt x="55" y="65"/>
                    <a:pt x="48" y="63"/>
                    <a:pt x="40" y="74"/>
                  </a:cubicBezTo>
                  <a:cubicBezTo>
                    <a:pt x="33" y="85"/>
                    <a:pt x="32" y="94"/>
                    <a:pt x="45" y="99"/>
                  </a:cubicBezTo>
                  <a:cubicBezTo>
                    <a:pt x="58" y="104"/>
                    <a:pt x="71" y="108"/>
                    <a:pt x="84" y="1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3" name="Freeform 69">
              <a:extLst>
                <a:ext uri="{FF2B5EF4-FFF2-40B4-BE49-F238E27FC236}">
                  <a16:creationId xmlns:a16="http://schemas.microsoft.com/office/drawing/2014/main" id="{B834414A-DB12-465B-B1FA-8965FFBC10F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3176" y="3432175"/>
              <a:ext cx="407988" cy="303213"/>
            </a:xfrm>
            <a:custGeom>
              <a:avLst/>
              <a:gdLst>
                <a:gd name="T0" fmla="*/ 0 w 124"/>
                <a:gd name="T1" fmla="*/ 32 h 92"/>
                <a:gd name="T2" fmla="*/ 11 w 124"/>
                <a:gd name="T3" fmla="*/ 0 h 92"/>
                <a:gd name="T4" fmla="*/ 64 w 124"/>
                <a:gd name="T5" fmla="*/ 8 h 92"/>
                <a:gd name="T6" fmla="*/ 71 w 124"/>
                <a:gd name="T7" fmla="*/ 7 h 92"/>
                <a:gd name="T8" fmla="*/ 113 w 124"/>
                <a:gd name="T9" fmla="*/ 19 h 92"/>
                <a:gd name="T10" fmla="*/ 114 w 124"/>
                <a:gd name="T11" fmla="*/ 70 h 92"/>
                <a:gd name="T12" fmla="*/ 90 w 124"/>
                <a:gd name="T13" fmla="*/ 83 h 92"/>
                <a:gd name="T14" fmla="*/ 41 w 124"/>
                <a:gd name="T15" fmla="*/ 87 h 92"/>
                <a:gd name="T16" fmla="*/ 12 w 124"/>
                <a:gd name="T17" fmla="*/ 92 h 92"/>
                <a:gd name="T18" fmla="*/ 32 w 124"/>
                <a:gd name="T19" fmla="*/ 66 h 92"/>
                <a:gd name="T20" fmla="*/ 85 w 124"/>
                <a:gd name="T21" fmla="*/ 66 h 92"/>
                <a:gd name="T22" fmla="*/ 103 w 124"/>
                <a:gd name="T23" fmla="*/ 51 h 92"/>
                <a:gd name="T24" fmla="*/ 87 w 124"/>
                <a:gd name="T25" fmla="*/ 23 h 92"/>
                <a:gd name="T26" fmla="*/ 16 w 124"/>
                <a:gd name="T27" fmla="*/ 32 h 92"/>
                <a:gd name="T28" fmla="*/ 0 w 124"/>
                <a:gd name="T29" fmla="*/ 3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4" h="92">
                  <a:moveTo>
                    <a:pt x="0" y="32"/>
                  </a:moveTo>
                  <a:cubicBezTo>
                    <a:pt x="4" y="20"/>
                    <a:pt x="7" y="11"/>
                    <a:pt x="11" y="0"/>
                  </a:cubicBezTo>
                  <a:cubicBezTo>
                    <a:pt x="28" y="20"/>
                    <a:pt x="47" y="7"/>
                    <a:pt x="64" y="8"/>
                  </a:cubicBezTo>
                  <a:cubicBezTo>
                    <a:pt x="66" y="9"/>
                    <a:pt x="69" y="7"/>
                    <a:pt x="71" y="7"/>
                  </a:cubicBezTo>
                  <a:cubicBezTo>
                    <a:pt x="87" y="5"/>
                    <a:pt x="104" y="4"/>
                    <a:pt x="113" y="19"/>
                  </a:cubicBezTo>
                  <a:cubicBezTo>
                    <a:pt x="122" y="35"/>
                    <a:pt x="124" y="54"/>
                    <a:pt x="114" y="70"/>
                  </a:cubicBezTo>
                  <a:cubicBezTo>
                    <a:pt x="110" y="77"/>
                    <a:pt x="99" y="81"/>
                    <a:pt x="90" y="83"/>
                  </a:cubicBezTo>
                  <a:cubicBezTo>
                    <a:pt x="74" y="86"/>
                    <a:pt x="57" y="85"/>
                    <a:pt x="41" y="87"/>
                  </a:cubicBezTo>
                  <a:cubicBezTo>
                    <a:pt x="31" y="88"/>
                    <a:pt x="21" y="90"/>
                    <a:pt x="12" y="92"/>
                  </a:cubicBezTo>
                  <a:cubicBezTo>
                    <a:pt x="8" y="69"/>
                    <a:pt x="10" y="66"/>
                    <a:pt x="32" y="66"/>
                  </a:cubicBezTo>
                  <a:cubicBezTo>
                    <a:pt x="50" y="66"/>
                    <a:pt x="68" y="67"/>
                    <a:pt x="85" y="66"/>
                  </a:cubicBezTo>
                  <a:cubicBezTo>
                    <a:pt x="94" y="65"/>
                    <a:pt x="103" y="65"/>
                    <a:pt x="103" y="51"/>
                  </a:cubicBezTo>
                  <a:cubicBezTo>
                    <a:pt x="104" y="33"/>
                    <a:pt x="100" y="23"/>
                    <a:pt x="87" y="23"/>
                  </a:cubicBezTo>
                  <a:cubicBezTo>
                    <a:pt x="63" y="23"/>
                    <a:pt x="39" y="18"/>
                    <a:pt x="16" y="32"/>
                  </a:cubicBezTo>
                  <a:cubicBezTo>
                    <a:pt x="13" y="34"/>
                    <a:pt x="7" y="32"/>
                    <a:pt x="0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4" name="Freeform 70">
              <a:extLst>
                <a:ext uri="{FF2B5EF4-FFF2-40B4-BE49-F238E27FC236}">
                  <a16:creationId xmlns:a16="http://schemas.microsoft.com/office/drawing/2014/main" id="{A90EC90A-DDB5-4057-8BEB-C5AF63269196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8738" y="3792538"/>
              <a:ext cx="434975" cy="285750"/>
            </a:xfrm>
            <a:custGeom>
              <a:avLst/>
              <a:gdLst>
                <a:gd name="T0" fmla="*/ 119 w 132"/>
                <a:gd name="T1" fmla="*/ 22 h 87"/>
                <a:gd name="T2" fmla="*/ 131 w 132"/>
                <a:gd name="T3" fmla="*/ 48 h 87"/>
                <a:gd name="T4" fmla="*/ 125 w 132"/>
                <a:gd name="T5" fmla="*/ 58 h 87"/>
                <a:gd name="T6" fmla="*/ 74 w 132"/>
                <a:gd name="T7" fmla="*/ 69 h 87"/>
                <a:gd name="T8" fmla="*/ 33 w 132"/>
                <a:gd name="T9" fmla="*/ 87 h 87"/>
                <a:gd name="T10" fmla="*/ 18 w 132"/>
                <a:gd name="T11" fmla="*/ 63 h 87"/>
                <a:gd name="T12" fmla="*/ 6 w 132"/>
                <a:gd name="T13" fmla="*/ 30 h 87"/>
                <a:gd name="T14" fmla="*/ 19 w 132"/>
                <a:gd name="T15" fmla="*/ 9 h 87"/>
                <a:gd name="T16" fmla="*/ 28 w 132"/>
                <a:gd name="T17" fmla="*/ 49 h 87"/>
                <a:gd name="T18" fmla="*/ 45 w 132"/>
                <a:gd name="T19" fmla="*/ 57 h 87"/>
                <a:gd name="T20" fmla="*/ 59 w 132"/>
                <a:gd name="T21" fmla="*/ 41 h 87"/>
                <a:gd name="T22" fmla="*/ 47 w 132"/>
                <a:gd name="T23" fmla="*/ 18 h 87"/>
                <a:gd name="T24" fmla="*/ 42 w 132"/>
                <a:gd name="T25" fmla="*/ 10 h 87"/>
                <a:gd name="T26" fmla="*/ 52 w 132"/>
                <a:gd name="T27" fmla="*/ 2 h 87"/>
                <a:gd name="T28" fmla="*/ 62 w 132"/>
                <a:gd name="T29" fmla="*/ 0 h 87"/>
                <a:gd name="T30" fmla="*/ 83 w 132"/>
                <a:gd name="T31" fmla="*/ 42 h 87"/>
                <a:gd name="T32" fmla="*/ 119 w 132"/>
                <a:gd name="T33" fmla="*/ 22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2" h="87">
                  <a:moveTo>
                    <a:pt x="119" y="22"/>
                  </a:moveTo>
                  <a:cubicBezTo>
                    <a:pt x="124" y="32"/>
                    <a:pt x="129" y="39"/>
                    <a:pt x="131" y="48"/>
                  </a:cubicBezTo>
                  <a:cubicBezTo>
                    <a:pt x="132" y="50"/>
                    <a:pt x="126" y="58"/>
                    <a:pt x="125" y="58"/>
                  </a:cubicBezTo>
                  <a:cubicBezTo>
                    <a:pt x="106" y="52"/>
                    <a:pt x="90" y="64"/>
                    <a:pt x="74" y="69"/>
                  </a:cubicBezTo>
                  <a:cubicBezTo>
                    <a:pt x="61" y="73"/>
                    <a:pt x="48" y="80"/>
                    <a:pt x="33" y="87"/>
                  </a:cubicBezTo>
                  <a:cubicBezTo>
                    <a:pt x="29" y="81"/>
                    <a:pt x="22" y="72"/>
                    <a:pt x="18" y="63"/>
                  </a:cubicBezTo>
                  <a:cubicBezTo>
                    <a:pt x="13" y="52"/>
                    <a:pt x="10" y="41"/>
                    <a:pt x="6" y="30"/>
                  </a:cubicBezTo>
                  <a:cubicBezTo>
                    <a:pt x="0" y="15"/>
                    <a:pt x="5" y="8"/>
                    <a:pt x="19" y="9"/>
                  </a:cubicBezTo>
                  <a:cubicBezTo>
                    <a:pt x="22" y="23"/>
                    <a:pt x="25" y="36"/>
                    <a:pt x="28" y="49"/>
                  </a:cubicBezTo>
                  <a:cubicBezTo>
                    <a:pt x="31" y="59"/>
                    <a:pt x="35" y="60"/>
                    <a:pt x="45" y="57"/>
                  </a:cubicBezTo>
                  <a:cubicBezTo>
                    <a:pt x="54" y="54"/>
                    <a:pt x="62" y="51"/>
                    <a:pt x="59" y="41"/>
                  </a:cubicBezTo>
                  <a:cubicBezTo>
                    <a:pt x="56" y="33"/>
                    <a:pt x="51" y="26"/>
                    <a:pt x="47" y="18"/>
                  </a:cubicBezTo>
                  <a:cubicBezTo>
                    <a:pt x="45" y="15"/>
                    <a:pt x="41" y="11"/>
                    <a:pt x="42" y="10"/>
                  </a:cubicBezTo>
                  <a:cubicBezTo>
                    <a:pt x="44" y="6"/>
                    <a:pt x="48" y="4"/>
                    <a:pt x="52" y="2"/>
                  </a:cubicBezTo>
                  <a:cubicBezTo>
                    <a:pt x="56" y="1"/>
                    <a:pt x="62" y="1"/>
                    <a:pt x="62" y="0"/>
                  </a:cubicBezTo>
                  <a:cubicBezTo>
                    <a:pt x="69" y="15"/>
                    <a:pt x="74" y="30"/>
                    <a:pt x="83" y="42"/>
                  </a:cubicBezTo>
                  <a:cubicBezTo>
                    <a:pt x="87" y="48"/>
                    <a:pt x="112" y="34"/>
                    <a:pt x="119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5" name="Freeform 71">
              <a:extLst>
                <a:ext uri="{FF2B5EF4-FFF2-40B4-BE49-F238E27FC236}">
                  <a16:creationId xmlns:a16="http://schemas.microsoft.com/office/drawing/2014/main" id="{E7582C38-381E-4C0E-AB43-A7541560074A}"/>
                </a:ext>
              </a:extLst>
            </p:cNvPr>
            <p:cNvSpPr>
              <a:spLocks/>
            </p:cNvSpPr>
            <p:nvPr/>
          </p:nvSpPr>
          <p:spPr bwMode="auto">
            <a:xfrm>
              <a:off x="3821113" y="3821113"/>
              <a:ext cx="422275" cy="303213"/>
            </a:xfrm>
            <a:custGeom>
              <a:avLst/>
              <a:gdLst>
                <a:gd name="T0" fmla="*/ 123 w 128"/>
                <a:gd name="T1" fmla="*/ 2 h 92"/>
                <a:gd name="T2" fmla="*/ 98 w 128"/>
                <a:gd name="T3" fmla="*/ 35 h 92"/>
                <a:gd name="T4" fmla="*/ 69 w 128"/>
                <a:gd name="T5" fmla="*/ 36 h 92"/>
                <a:gd name="T6" fmla="*/ 67 w 128"/>
                <a:gd name="T7" fmla="*/ 43 h 92"/>
                <a:gd name="T8" fmla="*/ 100 w 128"/>
                <a:gd name="T9" fmla="*/ 69 h 92"/>
                <a:gd name="T10" fmla="*/ 104 w 128"/>
                <a:gd name="T11" fmla="*/ 66 h 92"/>
                <a:gd name="T12" fmla="*/ 103 w 128"/>
                <a:gd name="T13" fmla="*/ 82 h 92"/>
                <a:gd name="T14" fmla="*/ 96 w 128"/>
                <a:gd name="T15" fmla="*/ 92 h 92"/>
                <a:gd name="T16" fmla="*/ 86 w 128"/>
                <a:gd name="T17" fmla="*/ 88 h 92"/>
                <a:gd name="T18" fmla="*/ 50 w 128"/>
                <a:gd name="T19" fmla="*/ 50 h 92"/>
                <a:gd name="T20" fmla="*/ 0 w 128"/>
                <a:gd name="T21" fmla="*/ 42 h 92"/>
                <a:gd name="T22" fmla="*/ 11 w 128"/>
                <a:gd name="T23" fmla="*/ 3 h 92"/>
                <a:gd name="T24" fmla="*/ 22 w 128"/>
                <a:gd name="T25" fmla="*/ 1 h 92"/>
                <a:gd name="T26" fmla="*/ 65 w 128"/>
                <a:gd name="T27" fmla="*/ 19 h 92"/>
                <a:gd name="T28" fmla="*/ 123 w 128"/>
                <a:gd name="T29" fmla="*/ 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8" h="92">
                  <a:moveTo>
                    <a:pt x="123" y="2"/>
                  </a:moveTo>
                  <a:cubicBezTo>
                    <a:pt x="128" y="19"/>
                    <a:pt x="117" y="34"/>
                    <a:pt x="98" y="35"/>
                  </a:cubicBezTo>
                  <a:cubicBezTo>
                    <a:pt x="88" y="35"/>
                    <a:pt x="79" y="36"/>
                    <a:pt x="69" y="36"/>
                  </a:cubicBezTo>
                  <a:cubicBezTo>
                    <a:pt x="69" y="38"/>
                    <a:pt x="68" y="41"/>
                    <a:pt x="67" y="43"/>
                  </a:cubicBezTo>
                  <a:cubicBezTo>
                    <a:pt x="78" y="52"/>
                    <a:pt x="89" y="60"/>
                    <a:pt x="100" y="69"/>
                  </a:cubicBezTo>
                  <a:cubicBezTo>
                    <a:pt x="101" y="68"/>
                    <a:pt x="102" y="67"/>
                    <a:pt x="104" y="66"/>
                  </a:cubicBezTo>
                  <a:cubicBezTo>
                    <a:pt x="104" y="72"/>
                    <a:pt x="104" y="77"/>
                    <a:pt x="103" y="82"/>
                  </a:cubicBezTo>
                  <a:cubicBezTo>
                    <a:pt x="102" y="86"/>
                    <a:pt x="99" y="90"/>
                    <a:pt x="96" y="92"/>
                  </a:cubicBezTo>
                  <a:cubicBezTo>
                    <a:pt x="94" y="92"/>
                    <a:pt x="89" y="90"/>
                    <a:pt x="86" y="88"/>
                  </a:cubicBezTo>
                  <a:cubicBezTo>
                    <a:pt x="74" y="75"/>
                    <a:pt x="62" y="63"/>
                    <a:pt x="50" y="50"/>
                  </a:cubicBezTo>
                  <a:cubicBezTo>
                    <a:pt x="37" y="36"/>
                    <a:pt x="21" y="35"/>
                    <a:pt x="0" y="42"/>
                  </a:cubicBezTo>
                  <a:cubicBezTo>
                    <a:pt x="4" y="27"/>
                    <a:pt x="7" y="15"/>
                    <a:pt x="11" y="3"/>
                  </a:cubicBezTo>
                  <a:cubicBezTo>
                    <a:pt x="11" y="1"/>
                    <a:pt x="21" y="0"/>
                    <a:pt x="22" y="1"/>
                  </a:cubicBezTo>
                  <a:cubicBezTo>
                    <a:pt x="36" y="21"/>
                    <a:pt x="44" y="24"/>
                    <a:pt x="65" y="19"/>
                  </a:cubicBezTo>
                  <a:cubicBezTo>
                    <a:pt x="84" y="14"/>
                    <a:pt x="103" y="8"/>
                    <a:pt x="12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6" name="Freeform 72">
              <a:extLst>
                <a:ext uri="{FF2B5EF4-FFF2-40B4-BE49-F238E27FC236}">
                  <a16:creationId xmlns:a16="http://schemas.microsoft.com/office/drawing/2014/main" id="{D0DD4D10-1656-40C1-B205-895F2F9E661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60576" y="2116138"/>
              <a:ext cx="352425" cy="379413"/>
            </a:xfrm>
            <a:custGeom>
              <a:avLst/>
              <a:gdLst>
                <a:gd name="T0" fmla="*/ 76 w 107"/>
                <a:gd name="T1" fmla="*/ 0 h 115"/>
                <a:gd name="T2" fmla="*/ 94 w 107"/>
                <a:gd name="T3" fmla="*/ 50 h 115"/>
                <a:gd name="T4" fmla="*/ 97 w 107"/>
                <a:gd name="T5" fmla="*/ 58 h 115"/>
                <a:gd name="T6" fmla="*/ 71 w 107"/>
                <a:gd name="T7" fmla="*/ 109 h 115"/>
                <a:gd name="T8" fmla="*/ 24 w 107"/>
                <a:gd name="T9" fmla="*/ 85 h 115"/>
                <a:gd name="T10" fmla="*/ 2 w 107"/>
                <a:gd name="T11" fmla="*/ 39 h 115"/>
                <a:gd name="T12" fmla="*/ 1 w 107"/>
                <a:gd name="T13" fmla="*/ 30 h 115"/>
                <a:gd name="T14" fmla="*/ 30 w 107"/>
                <a:gd name="T15" fmla="*/ 18 h 115"/>
                <a:gd name="T16" fmla="*/ 49 w 107"/>
                <a:gd name="T17" fmla="*/ 86 h 115"/>
                <a:gd name="T18" fmla="*/ 84 w 107"/>
                <a:gd name="T19" fmla="*/ 94 h 115"/>
                <a:gd name="T20" fmla="*/ 87 w 107"/>
                <a:gd name="T21" fmla="*/ 80 h 115"/>
                <a:gd name="T22" fmla="*/ 62 w 107"/>
                <a:gd name="T23" fmla="*/ 18 h 115"/>
                <a:gd name="T24" fmla="*/ 72 w 107"/>
                <a:gd name="T25" fmla="*/ 0 h 115"/>
                <a:gd name="T26" fmla="*/ 76 w 107"/>
                <a:gd name="T27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7" h="115">
                  <a:moveTo>
                    <a:pt x="76" y="0"/>
                  </a:moveTo>
                  <a:cubicBezTo>
                    <a:pt x="82" y="18"/>
                    <a:pt x="88" y="34"/>
                    <a:pt x="94" y="50"/>
                  </a:cubicBezTo>
                  <a:cubicBezTo>
                    <a:pt x="95" y="53"/>
                    <a:pt x="96" y="56"/>
                    <a:pt x="97" y="58"/>
                  </a:cubicBezTo>
                  <a:cubicBezTo>
                    <a:pt x="107" y="98"/>
                    <a:pt x="102" y="101"/>
                    <a:pt x="71" y="109"/>
                  </a:cubicBezTo>
                  <a:cubicBezTo>
                    <a:pt x="45" y="115"/>
                    <a:pt x="34" y="109"/>
                    <a:pt x="24" y="85"/>
                  </a:cubicBezTo>
                  <a:cubicBezTo>
                    <a:pt x="17" y="69"/>
                    <a:pt x="9" y="54"/>
                    <a:pt x="2" y="39"/>
                  </a:cubicBezTo>
                  <a:cubicBezTo>
                    <a:pt x="0" y="36"/>
                    <a:pt x="0" y="30"/>
                    <a:pt x="1" y="30"/>
                  </a:cubicBezTo>
                  <a:cubicBezTo>
                    <a:pt x="10" y="25"/>
                    <a:pt x="20" y="21"/>
                    <a:pt x="30" y="18"/>
                  </a:cubicBezTo>
                  <a:cubicBezTo>
                    <a:pt x="24" y="46"/>
                    <a:pt x="41" y="65"/>
                    <a:pt x="49" y="86"/>
                  </a:cubicBezTo>
                  <a:cubicBezTo>
                    <a:pt x="54" y="100"/>
                    <a:pt x="72" y="103"/>
                    <a:pt x="84" y="94"/>
                  </a:cubicBezTo>
                  <a:cubicBezTo>
                    <a:pt x="87" y="91"/>
                    <a:pt x="89" y="84"/>
                    <a:pt x="87" y="80"/>
                  </a:cubicBezTo>
                  <a:cubicBezTo>
                    <a:pt x="80" y="59"/>
                    <a:pt x="71" y="38"/>
                    <a:pt x="62" y="18"/>
                  </a:cubicBezTo>
                  <a:cubicBezTo>
                    <a:pt x="55" y="3"/>
                    <a:pt x="56" y="1"/>
                    <a:pt x="72" y="0"/>
                  </a:cubicBezTo>
                  <a:cubicBezTo>
                    <a:pt x="74" y="0"/>
                    <a:pt x="76" y="0"/>
                    <a:pt x="7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7" name="Freeform 73">
              <a:extLst>
                <a:ext uri="{FF2B5EF4-FFF2-40B4-BE49-F238E27FC236}">
                  <a16:creationId xmlns:a16="http://schemas.microsoft.com/office/drawing/2014/main" id="{F8D0021A-1942-4312-A0FB-32A40404ADC3}"/>
                </a:ext>
              </a:extLst>
            </p:cNvPr>
            <p:cNvSpPr>
              <a:spLocks/>
            </p:cNvSpPr>
            <p:nvPr/>
          </p:nvSpPr>
          <p:spPr bwMode="auto">
            <a:xfrm>
              <a:off x="3876676" y="3416300"/>
              <a:ext cx="385763" cy="319088"/>
            </a:xfrm>
            <a:custGeom>
              <a:avLst/>
              <a:gdLst>
                <a:gd name="T0" fmla="*/ 8 w 117"/>
                <a:gd name="T1" fmla="*/ 72 h 97"/>
                <a:gd name="T2" fmla="*/ 14 w 117"/>
                <a:gd name="T3" fmla="*/ 25 h 97"/>
                <a:gd name="T4" fmla="*/ 93 w 117"/>
                <a:gd name="T5" fmla="*/ 40 h 97"/>
                <a:gd name="T6" fmla="*/ 101 w 117"/>
                <a:gd name="T7" fmla="*/ 24 h 97"/>
                <a:gd name="T8" fmla="*/ 94 w 117"/>
                <a:gd name="T9" fmla="*/ 9 h 97"/>
                <a:gd name="T10" fmla="*/ 116 w 117"/>
                <a:gd name="T11" fmla="*/ 0 h 97"/>
                <a:gd name="T12" fmla="*/ 116 w 117"/>
                <a:gd name="T13" fmla="*/ 83 h 97"/>
                <a:gd name="T14" fmla="*/ 93 w 117"/>
                <a:gd name="T15" fmla="*/ 93 h 97"/>
                <a:gd name="T16" fmla="*/ 96 w 117"/>
                <a:gd name="T17" fmla="*/ 82 h 97"/>
                <a:gd name="T18" fmla="*/ 84 w 117"/>
                <a:gd name="T19" fmla="*/ 63 h 97"/>
                <a:gd name="T20" fmla="*/ 62 w 117"/>
                <a:gd name="T21" fmla="*/ 61 h 97"/>
                <a:gd name="T22" fmla="*/ 8 w 117"/>
                <a:gd name="T23" fmla="*/ 72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7" h="97">
                  <a:moveTo>
                    <a:pt x="8" y="72"/>
                  </a:moveTo>
                  <a:cubicBezTo>
                    <a:pt x="0" y="51"/>
                    <a:pt x="2" y="40"/>
                    <a:pt x="14" y="25"/>
                  </a:cubicBezTo>
                  <a:cubicBezTo>
                    <a:pt x="38" y="42"/>
                    <a:pt x="66" y="37"/>
                    <a:pt x="93" y="40"/>
                  </a:cubicBezTo>
                  <a:cubicBezTo>
                    <a:pt x="102" y="42"/>
                    <a:pt x="106" y="32"/>
                    <a:pt x="101" y="24"/>
                  </a:cubicBezTo>
                  <a:cubicBezTo>
                    <a:pt x="99" y="19"/>
                    <a:pt x="97" y="14"/>
                    <a:pt x="94" y="9"/>
                  </a:cubicBezTo>
                  <a:cubicBezTo>
                    <a:pt x="101" y="6"/>
                    <a:pt x="108" y="3"/>
                    <a:pt x="116" y="0"/>
                  </a:cubicBezTo>
                  <a:cubicBezTo>
                    <a:pt x="116" y="30"/>
                    <a:pt x="117" y="57"/>
                    <a:pt x="116" y="83"/>
                  </a:cubicBezTo>
                  <a:cubicBezTo>
                    <a:pt x="115" y="97"/>
                    <a:pt x="102" y="89"/>
                    <a:pt x="93" y="93"/>
                  </a:cubicBezTo>
                  <a:cubicBezTo>
                    <a:pt x="95" y="88"/>
                    <a:pt x="95" y="85"/>
                    <a:pt x="96" y="82"/>
                  </a:cubicBezTo>
                  <a:cubicBezTo>
                    <a:pt x="104" y="64"/>
                    <a:pt x="103" y="63"/>
                    <a:pt x="84" y="63"/>
                  </a:cubicBezTo>
                  <a:cubicBezTo>
                    <a:pt x="77" y="63"/>
                    <a:pt x="69" y="63"/>
                    <a:pt x="62" y="61"/>
                  </a:cubicBezTo>
                  <a:cubicBezTo>
                    <a:pt x="43" y="56"/>
                    <a:pt x="25" y="57"/>
                    <a:pt x="8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8" name="Freeform 74">
              <a:extLst>
                <a:ext uri="{FF2B5EF4-FFF2-40B4-BE49-F238E27FC236}">
                  <a16:creationId xmlns:a16="http://schemas.microsoft.com/office/drawing/2014/main" id="{53E2F649-6725-43D2-9DC0-EFA2C0375BC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50976" y="2773363"/>
              <a:ext cx="371475" cy="315913"/>
            </a:xfrm>
            <a:custGeom>
              <a:avLst/>
              <a:gdLst>
                <a:gd name="T0" fmla="*/ 113 w 113"/>
                <a:gd name="T1" fmla="*/ 18 h 96"/>
                <a:gd name="T2" fmla="*/ 96 w 113"/>
                <a:gd name="T3" fmla="*/ 32 h 96"/>
                <a:gd name="T4" fmla="*/ 70 w 113"/>
                <a:gd name="T5" fmla="*/ 31 h 96"/>
                <a:gd name="T6" fmla="*/ 62 w 113"/>
                <a:gd name="T7" fmla="*/ 52 h 96"/>
                <a:gd name="T8" fmla="*/ 86 w 113"/>
                <a:gd name="T9" fmla="*/ 75 h 96"/>
                <a:gd name="T10" fmla="*/ 71 w 113"/>
                <a:gd name="T11" fmla="*/ 94 h 96"/>
                <a:gd name="T12" fmla="*/ 59 w 113"/>
                <a:gd name="T13" fmla="*/ 91 h 96"/>
                <a:gd name="T14" fmla="*/ 2 w 113"/>
                <a:gd name="T15" fmla="*/ 16 h 96"/>
                <a:gd name="T16" fmla="*/ 1 w 113"/>
                <a:gd name="T17" fmla="*/ 4 h 96"/>
                <a:gd name="T18" fmla="*/ 12 w 113"/>
                <a:gd name="T19" fmla="*/ 1 h 96"/>
                <a:gd name="T20" fmla="*/ 113 w 113"/>
                <a:gd name="T21" fmla="*/ 18 h 96"/>
                <a:gd name="T22" fmla="*/ 22 w 113"/>
                <a:gd name="T23" fmla="*/ 15 h 96"/>
                <a:gd name="T24" fmla="*/ 45 w 113"/>
                <a:gd name="T25" fmla="*/ 43 h 96"/>
                <a:gd name="T26" fmla="*/ 55 w 113"/>
                <a:gd name="T27" fmla="*/ 23 h 96"/>
                <a:gd name="T28" fmla="*/ 22 w 113"/>
                <a:gd name="T29" fmla="*/ 15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3" h="96">
                  <a:moveTo>
                    <a:pt x="113" y="18"/>
                  </a:moveTo>
                  <a:cubicBezTo>
                    <a:pt x="113" y="34"/>
                    <a:pt x="108" y="38"/>
                    <a:pt x="96" y="32"/>
                  </a:cubicBezTo>
                  <a:cubicBezTo>
                    <a:pt x="87" y="28"/>
                    <a:pt x="78" y="21"/>
                    <a:pt x="70" y="31"/>
                  </a:cubicBezTo>
                  <a:cubicBezTo>
                    <a:pt x="65" y="37"/>
                    <a:pt x="60" y="47"/>
                    <a:pt x="62" y="52"/>
                  </a:cubicBezTo>
                  <a:cubicBezTo>
                    <a:pt x="66" y="60"/>
                    <a:pt x="76" y="66"/>
                    <a:pt x="86" y="75"/>
                  </a:cubicBezTo>
                  <a:cubicBezTo>
                    <a:pt x="83" y="79"/>
                    <a:pt x="78" y="87"/>
                    <a:pt x="71" y="94"/>
                  </a:cubicBezTo>
                  <a:cubicBezTo>
                    <a:pt x="69" y="96"/>
                    <a:pt x="61" y="93"/>
                    <a:pt x="59" y="91"/>
                  </a:cubicBezTo>
                  <a:cubicBezTo>
                    <a:pt x="40" y="66"/>
                    <a:pt x="21" y="41"/>
                    <a:pt x="2" y="16"/>
                  </a:cubicBezTo>
                  <a:cubicBezTo>
                    <a:pt x="0" y="13"/>
                    <a:pt x="0" y="7"/>
                    <a:pt x="1" y="4"/>
                  </a:cubicBezTo>
                  <a:cubicBezTo>
                    <a:pt x="3" y="2"/>
                    <a:pt x="9" y="0"/>
                    <a:pt x="12" y="1"/>
                  </a:cubicBezTo>
                  <a:cubicBezTo>
                    <a:pt x="46" y="6"/>
                    <a:pt x="79" y="12"/>
                    <a:pt x="113" y="18"/>
                  </a:cubicBezTo>
                  <a:close/>
                  <a:moveTo>
                    <a:pt x="22" y="15"/>
                  </a:moveTo>
                  <a:cubicBezTo>
                    <a:pt x="31" y="26"/>
                    <a:pt x="37" y="34"/>
                    <a:pt x="45" y="43"/>
                  </a:cubicBezTo>
                  <a:cubicBezTo>
                    <a:pt x="48" y="35"/>
                    <a:pt x="51" y="29"/>
                    <a:pt x="55" y="23"/>
                  </a:cubicBezTo>
                  <a:cubicBezTo>
                    <a:pt x="44" y="20"/>
                    <a:pt x="35" y="18"/>
                    <a:pt x="22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9" name="Freeform 75">
              <a:extLst>
                <a:ext uri="{FF2B5EF4-FFF2-40B4-BE49-F238E27FC236}">
                  <a16:creationId xmlns:a16="http://schemas.microsoft.com/office/drawing/2014/main" id="{C7EC3662-0236-4704-B34D-E7576E60FDC3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7626" y="3132138"/>
              <a:ext cx="422275" cy="257175"/>
            </a:xfrm>
            <a:custGeom>
              <a:avLst/>
              <a:gdLst>
                <a:gd name="T0" fmla="*/ 23 w 128"/>
                <a:gd name="T1" fmla="*/ 30 h 78"/>
                <a:gd name="T2" fmla="*/ 82 w 128"/>
                <a:gd name="T3" fmla="*/ 22 h 78"/>
                <a:gd name="T4" fmla="*/ 108 w 128"/>
                <a:gd name="T5" fmla="*/ 0 h 78"/>
                <a:gd name="T6" fmla="*/ 119 w 128"/>
                <a:gd name="T7" fmla="*/ 13 h 78"/>
                <a:gd name="T8" fmla="*/ 126 w 128"/>
                <a:gd name="T9" fmla="*/ 39 h 78"/>
                <a:gd name="T10" fmla="*/ 113 w 128"/>
                <a:gd name="T11" fmla="*/ 52 h 78"/>
                <a:gd name="T12" fmla="*/ 46 w 128"/>
                <a:gd name="T13" fmla="*/ 54 h 78"/>
                <a:gd name="T14" fmla="*/ 21 w 128"/>
                <a:gd name="T15" fmla="*/ 70 h 78"/>
                <a:gd name="T16" fmla="*/ 7 w 128"/>
                <a:gd name="T17" fmla="*/ 69 h 78"/>
                <a:gd name="T18" fmla="*/ 1 w 128"/>
                <a:gd name="T19" fmla="*/ 26 h 78"/>
                <a:gd name="T20" fmla="*/ 8 w 128"/>
                <a:gd name="T21" fmla="*/ 16 h 78"/>
                <a:gd name="T22" fmla="*/ 23 w 128"/>
                <a:gd name="T23" fmla="*/ 3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8" h="78">
                  <a:moveTo>
                    <a:pt x="23" y="30"/>
                  </a:moveTo>
                  <a:cubicBezTo>
                    <a:pt x="41" y="28"/>
                    <a:pt x="62" y="25"/>
                    <a:pt x="82" y="22"/>
                  </a:cubicBezTo>
                  <a:cubicBezTo>
                    <a:pt x="95" y="21"/>
                    <a:pt x="105" y="18"/>
                    <a:pt x="108" y="0"/>
                  </a:cubicBezTo>
                  <a:cubicBezTo>
                    <a:pt x="113" y="6"/>
                    <a:pt x="118" y="9"/>
                    <a:pt x="119" y="13"/>
                  </a:cubicBezTo>
                  <a:cubicBezTo>
                    <a:pt x="122" y="21"/>
                    <a:pt x="124" y="30"/>
                    <a:pt x="126" y="39"/>
                  </a:cubicBezTo>
                  <a:cubicBezTo>
                    <a:pt x="128" y="49"/>
                    <a:pt x="122" y="56"/>
                    <a:pt x="113" y="52"/>
                  </a:cubicBezTo>
                  <a:cubicBezTo>
                    <a:pt x="90" y="40"/>
                    <a:pt x="68" y="51"/>
                    <a:pt x="46" y="54"/>
                  </a:cubicBezTo>
                  <a:cubicBezTo>
                    <a:pt x="35" y="55"/>
                    <a:pt x="25" y="57"/>
                    <a:pt x="21" y="70"/>
                  </a:cubicBezTo>
                  <a:cubicBezTo>
                    <a:pt x="19" y="77"/>
                    <a:pt x="9" y="78"/>
                    <a:pt x="7" y="69"/>
                  </a:cubicBezTo>
                  <a:cubicBezTo>
                    <a:pt x="3" y="55"/>
                    <a:pt x="2" y="41"/>
                    <a:pt x="1" y="26"/>
                  </a:cubicBezTo>
                  <a:cubicBezTo>
                    <a:pt x="0" y="23"/>
                    <a:pt x="5" y="20"/>
                    <a:pt x="8" y="16"/>
                  </a:cubicBezTo>
                  <a:cubicBezTo>
                    <a:pt x="12" y="20"/>
                    <a:pt x="17" y="24"/>
                    <a:pt x="23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0" name="Freeform 76">
              <a:extLst>
                <a:ext uri="{FF2B5EF4-FFF2-40B4-BE49-F238E27FC236}">
                  <a16:creationId xmlns:a16="http://schemas.microsoft.com/office/drawing/2014/main" id="{A709C433-54D8-4911-B136-3C0CC3B3A595}"/>
                </a:ext>
              </a:extLst>
            </p:cNvPr>
            <p:cNvSpPr>
              <a:spLocks/>
            </p:cNvSpPr>
            <p:nvPr/>
          </p:nvSpPr>
          <p:spPr bwMode="auto">
            <a:xfrm>
              <a:off x="1839913" y="4432300"/>
              <a:ext cx="285750" cy="331788"/>
            </a:xfrm>
            <a:custGeom>
              <a:avLst/>
              <a:gdLst>
                <a:gd name="T0" fmla="*/ 19 w 87"/>
                <a:gd name="T1" fmla="*/ 100 h 101"/>
                <a:gd name="T2" fmla="*/ 6 w 87"/>
                <a:gd name="T3" fmla="*/ 81 h 101"/>
                <a:gd name="T4" fmla="*/ 31 w 87"/>
                <a:gd name="T5" fmla="*/ 46 h 101"/>
                <a:gd name="T6" fmla="*/ 29 w 87"/>
                <a:gd name="T7" fmla="*/ 18 h 101"/>
                <a:gd name="T8" fmla="*/ 28 w 87"/>
                <a:gd name="T9" fmla="*/ 6 h 101"/>
                <a:gd name="T10" fmla="*/ 42 w 87"/>
                <a:gd name="T11" fmla="*/ 1 h 101"/>
                <a:gd name="T12" fmla="*/ 64 w 87"/>
                <a:gd name="T13" fmla="*/ 1 h 101"/>
                <a:gd name="T14" fmla="*/ 87 w 87"/>
                <a:gd name="T15" fmla="*/ 3 h 101"/>
                <a:gd name="T16" fmla="*/ 82 w 87"/>
                <a:gd name="T17" fmla="*/ 22 h 101"/>
                <a:gd name="T18" fmla="*/ 32 w 87"/>
                <a:gd name="T19" fmla="*/ 92 h 101"/>
                <a:gd name="T20" fmla="*/ 19 w 87"/>
                <a:gd name="T21" fmla="*/ 10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7" h="101">
                  <a:moveTo>
                    <a:pt x="19" y="100"/>
                  </a:moveTo>
                  <a:cubicBezTo>
                    <a:pt x="6" y="101"/>
                    <a:pt x="0" y="90"/>
                    <a:pt x="6" y="81"/>
                  </a:cubicBezTo>
                  <a:cubicBezTo>
                    <a:pt x="13" y="69"/>
                    <a:pt x="22" y="57"/>
                    <a:pt x="31" y="46"/>
                  </a:cubicBezTo>
                  <a:cubicBezTo>
                    <a:pt x="39" y="36"/>
                    <a:pt x="44" y="27"/>
                    <a:pt x="29" y="18"/>
                  </a:cubicBezTo>
                  <a:cubicBezTo>
                    <a:pt x="27" y="17"/>
                    <a:pt x="26" y="8"/>
                    <a:pt x="28" y="6"/>
                  </a:cubicBezTo>
                  <a:cubicBezTo>
                    <a:pt x="31" y="3"/>
                    <a:pt x="37" y="1"/>
                    <a:pt x="42" y="1"/>
                  </a:cubicBezTo>
                  <a:cubicBezTo>
                    <a:pt x="49" y="0"/>
                    <a:pt x="56" y="0"/>
                    <a:pt x="64" y="1"/>
                  </a:cubicBezTo>
                  <a:cubicBezTo>
                    <a:pt x="72" y="1"/>
                    <a:pt x="79" y="2"/>
                    <a:pt x="87" y="3"/>
                  </a:cubicBezTo>
                  <a:cubicBezTo>
                    <a:pt x="86" y="9"/>
                    <a:pt x="86" y="17"/>
                    <a:pt x="82" y="22"/>
                  </a:cubicBezTo>
                  <a:cubicBezTo>
                    <a:pt x="66" y="46"/>
                    <a:pt x="49" y="69"/>
                    <a:pt x="32" y="92"/>
                  </a:cubicBezTo>
                  <a:cubicBezTo>
                    <a:pt x="28" y="97"/>
                    <a:pt x="21" y="99"/>
                    <a:pt x="19" y="1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1" name="Freeform 77">
              <a:extLst>
                <a:ext uri="{FF2B5EF4-FFF2-40B4-BE49-F238E27FC236}">
                  <a16:creationId xmlns:a16="http://schemas.microsoft.com/office/drawing/2014/main" id="{F7B7899A-2243-48D4-BD6F-4435ADD52EB7}"/>
                </a:ext>
              </a:extLst>
            </p:cNvPr>
            <p:cNvSpPr>
              <a:spLocks/>
            </p:cNvSpPr>
            <p:nvPr/>
          </p:nvSpPr>
          <p:spPr bwMode="auto">
            <a:xfrm>
              <a:off x="3076576" y="2082800"/>
              <a:ext cx="300038" cy="366713"/>
            </a:xfrm>
            <a:custGeom>
              <a:avLst/>
              <a:gdLst>
                <a:gd name="T0" fmla="*/ 91 w 91"/>
                <a:gd name="T1" fmla="*/ 27 h 111"/>
                <a:gd name="T2" fmla="*/ 40 w 91"/>
                <a:gd name="T3" fmla="*/ 89 h 111"/>
                <a:gd name="T4" fmla="*/ 16 w 91"/>
                <a:gd name="T5" fmla="*/ 104 h 111"/>
                <a:gd name="T6" fmla="*/ 6 w 91"/>
                <a:gd name="T7" fmla="*/ 78 h 111"/>
                <a:gd name="T8" fmla="*/ 0 w 91"/>
                <a:gd name="T9" fmla="*/ 15 h 111"/>
                <a:gd name="T10" fmla="*/ 4 w 91"/>
                <a:gd name="T11" fmla="*/ 0 h 111"/>
                <a:gd name="T12" fmla="*/ 29 w 91"/>
                <a:gd name="T13" fmla="*/ 5 h 111"/>
                <a:gd name="T14" fmla="*/ 28 w 91"/>
                <a:gd name="T15" fmla="*/ 19 h 111"/>
                <a:gd name="T16" fmla="*/ 25 w 91"/>
                <a:gd name="T17" fmla="*/ 70 h 111"/>
                <a:gd name="T18" fmla="*/ 38 w 91"/>
                <a:gd name="T19" fmla="*/ 72 h 111"/>
                <a:gd name="T20" fmla="*/ 66 w 91"/>
                <a:gd name="T21" fmla="*/ 26 h 111"/>
                <a:gd name="T22" fmla="*/ 91 w 91"/>
                <a:gd name="T23" fmla="*/ 27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1" h="111">
                  <a:moveTo>
                    <a:pt x="91" y="27"/>
                  </a:moveTo>
                  <a:cubicBezTo>
                    <a:pt x="74" y="48"/>
                    <a:pt x="57" y="69"/>
                    <a:pt x="40" y="89"/>
                  </a:cubicBezTo>
                  <a:cubicBezTo>
                    <a:pt x="33" y="97"/>
                    <a:pt x="27" y="111"/>
                    <a:pt x="16" y="104"/>
                  </a:cubicBezTo>
                  <a:cubicBezTo>
                    <a:pt x="10" y="101"/>
                    <a:pt x="8" y="87"/>
                    <a:pt x="6" y="78"/>
                  </a:cubicBezTo>
                  <a:cubicBezTo>
                    <a:pt x="4" y="57"/>
                    <a:pt x="2" y="36"/>
                    <a:pt x="0" y="15"/>
                  </a:cubicBezTo>
                  <a:cubicBezTo>
                    <a:pt x="0" y="10"/>
                    <a:pt x="3" y="0"/>
                    <a:pt x="4" y="0"/>
                  </a:cubicBezTo>
                  <a:cubicBezTo>
                    <a:pt x="12" y="0"/>
                    <a:pt x="21" y="2"/>
                    <a:pt x="29" y="5"/>
                  </a:cubicBezTo>
                  <a:cubicBezTo>
                    <a:pt x="30" y="5"/>
                    <a:pt x="28" y="14"/>
                    <a:pt x="28" y="19"/>
                  </a:cubicBezTo>
                  <a:cubicBezTo>
                    <a:pt x="27" y="36"/>
                    <a:pt x="25" y="53"/>
                    <a:pt x="25" y="70"/>
                  </a:cubicBezTo>
                  <a:cubicBezTo>
                    <a:pt x="26" y="78"/>
                    <a:pt x="33" y="80"/>
                    <a:pt x="38" y="72"/>
                  </a:cubicBezTo>
                  <a:cubicBezTo>
                    <a:pt x="47" y="57"/>
                    <a:pt x="63" y="46"/>
                    <a:pt x="66" y="26"/>
                  </a:cubicBezTo>
                  <a:cubicBezTo>
                    <a:pt x="68" y="15"/>
                    <a:pt x="81" y="16"/>
                    <a:pt x="91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2" name="Freeform 78">
              <a:extLst>
                <a:ext uri="{FF2B5EF4-FFF2-40B4-BE49-F238E27FC236}">
                  <a16:creationId xmlns:a16="http://schemas.microsoft.com/office/drawing/2014/main" id="{F15B497D-2FCE-44B2-854F-BB52986DD921}"/>
                </a:ext>
              </a:extLst>
            </p:cNvPr>
            <p:cNvSpPr>
              <a:spLocks/>
            </p:cNvSpPr>
            <p:nvPr/>
          </p:nvSpPr>
          <p:spPr bwMode="auto">
            <a:xfrm>
              <a:off x="2822576" y="2033588"/>
              <a:ext cx="131763" cy="346075"/>
            </a:xfrm>
            <a:custGeom>
              <a:avLst/>
              <a:gdLst>
                <a:gd name="T0" fmla="*/ 40 w 40"/>
                <a:gd name="T1" fmla="*/ 5 h 105"/>
                <a:gd name="T2" fmla="*/ 30 w 40"/>
                <a:gd name="T3" fmla="*/ 102 h 105"/>
                <a:gd name="T4" fmla="*/ 0 w 40"/>
                <a:gd name="T5" fmla="*/ 105 h 105"/>
                <a:gd name="T6" fmla="*/ 9 w 40"/>
                <a:gd name="T7" fmla="*/ 56 h 105"/>
                <a:gd name="T8" fmla="*/ 8 w 40"/>
                <a:gd name="T9" fmla="*/ 16 h 105"/>
                <a:gd name="T10" fmla="*/ 9 w 40"/>
                <a:gd name="T11" fmla="*/ 3 h 105"/>
                <a:gd name="T12" fmla="*/ 22 w 40"/>
                <a:gd name="T13" fmla="*/ 1 h 105"/>
                <a:gd name="T14" fmla="*/ 40 w 40"/>
                <a:gd name="T15" fmla="*/ 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105">
                  <a:moveTo>
                    <a:pt x="40" y="5"/>
                  </a:moveTo>
                  <a:cubicBezTo>
                    <a:pt x="36" y="38"/>
                    <a:pt x="33" y="69"/>
                    <a:pt x="30" y="102"/>
                  </a:cubicBezTo>
                  <a:cubicBezTo>
                    <a:pt x="23" y="103"/>
                    <a:pt x="12" y="104"/>
                    <a:pt x="0" y="105"/>
                  </a:cubicBezTo>
                  <a:cubicBezTo>
                    <a:pt x="3" y="87"/>
                    <a:pt x="8" y="72"/>
                    <a:pt x="9" y="56"/>
                  </a:cubicBezTo>
                  <a:cubicBezTo>
                    <a:pt x="10" y="43"/>
                    <a:pt x="8" y="30"/>
                    <a:pt x="8" y="16"/>
                  </a:cubicBezTo>
                  <a:cubicBezTo>
                    <a:pt x="8" y="12"/>
                    <a:pt x="7" y="6"/>
                    <a:pt x="9" y="3"/>
                  </a:cubicBezTo>
                  <a:cubicBezTo>
                    <a:pt x="12" y="0"/>
                    <a:pt x="18" y="0"/>
                    <a:pt x="22" y="1"/>
                  </a:cubicBezTo>
                  <a:cubicBezTo>
                    <a:pt x="29" y="2"/>
                    <a:pt x="36" y="4"/>
                    <a:pt x="40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3" name="Freeform 79">
              <a:extLst>
                <a:ext uri="{FF2B5EF4-FFF2-40B4-BE49-F238E27FC236}">
                  <a16:creationId xmlns:a16="http://schemas.microsoft.com/office/drawing/2014/main" id="{3AD567F8-E04E-42BA-B975-FCF385060E3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49551" y="3630613"/>
              <a:ext cx="741363" cy="711200"/>
            </a:xfrm>
            <a:custGeom>
              <a:avLst/>
              <a:gdLst>
                <a:gd name="T0" fmla="*/ 89 w 225"/>
                <a:gd name="T1" fmla="*/ 97 h 216"/>
                <a:gd name="T2" fmla="*/ 47 w 225"/>
                <a:gd name="T3" fmla="*/ 105 h 216"/>
                <a:gd name="T4" fmla="*/ 5 w 225"/>
                <a:gd name="T5" fmla="*/ 116 h 216"/>
                <a:gd name="T6" fmla="*/ 19 w 225"/>
                <a:gd name="T7" fmla="*/ 83 h 216"/>
                <a:gd name="T8" fmla="*/ 83 w 225"/>
                <a:gd name="T9" fmla="*/ 60 h 216"/>
                <a:gd name="T10" fmla="*/ 96 w 225"/>
                <a:gd name="T11" fmla="*/ 57 h 216"/>
                <a:gd name="T12" fmla="*/ 96 w 225"/>
                <a:gd name="T13" fmla="*/ 50 h 216"/>
                <a:gd name="T14" fmla="*/ 65 w 225"/>
                <a:gd name="T15" fmla="*/ 48 h 216"/>
                <a:gd name="T16" fmla="*/ 42 w 225"/>
                <a:gd name="T17" fmla="*/ 39 h 216"/>
                <a:gd name="T18" fmla="*/ 62 w 225"/>
                <a:gd name="T19" fmla="*/ 13 h 216"/>
                <a:gd name="T20" fmla="*/ 152 w 225"/>
                <a:gd name="T21" fmla="*/ 6 h 216"/>
                <a:gd name="T22" fmla="*/ 154 w 225"/>
                <a:gd name="T23" fmla="*/ 12 h 216"/>
                <a:gd name="T24" fmla="*/ 146 w 225"/>
                <a:gd name="T25" fmla="*/ 32 h 216"/>
                <a:gd name="T26" fmla="*/ 145 w 225"/>
                <a:gd name="T27" fmla="*/ 46 h 216"/>
                <a:gd name="T28" fmla="*/ 159 w 225"/>
                <a:gd name="T29" fmla="*/ 45 h 216"/>
                <a:gd name="T30" fmla="*/ 187 w 225"/>
                <a:gd name="T31" fmla="*/ 23 h 216"/>
                <a:gd name="T32" fmla="*/ 203 w 225"/>
                <a:gd name="T33" fmla="*/ 6 h 216"/>
                <a:gd name="T34" fmla="*/ 224 w 225"/>
                <a:gd name="T35" fmla="*/ 17 h 216"/>
                <a:gd name="T36" fmla="*/ 217 w 225"/>
                <a:gd name="T37" fmla="*/ 106 h 216"/>
                <a:gd name="T38" fmla="*/ 171 w 225"/>
                <a:gd name="T39" fmla="*/ 135 h 216"/>
                <a:gd name="T40" fmla="*/ 139 w 225"/>
                <a:gd name="T41" fmla="*/ 141 h 216"/>
                <a:gd name="T42" fmla="*/ 156 w 225"/>
                <a:gd name="T43" fmla="*/ 180 h 216"/>
                <a:gd name="T44" fmla="*/ 161 w 225"/>
                <a:gd name="T45" fmla="*/ 197 h 216"/>
                <a:gd name="T46" fmla="*/ 159 w 225"/>
                <a:gd name="T47" fmla="*/ 214 h 216"/>
                <a:gd name="T48" fmla="*/ 139 w 225"/>
                <a:gd name="T49" fmla="*/ 212 h 216"/>
                <a:gd name="T50" fmla="*/ 97 w 225"/>
                <a:gd name="T51" fmla="*/ 166 h 216"/>
                <a:gd name="T52" fmla="*/ 73 w 225"/>
                <a:gd name="T53" fmla="*/ 159 h 216"/>
                <a:gd name="T54" fmla="*/ 24 w 225"/>
                <a:gd name="T55" fmla="*/ 178 h 216"/>
                <a:gd name="T56" fmla="*/ 2 w 225"/>
                <a:gd name="T57" fmla="*/ 174 h 216"/>
                <a:gd name="T58" fmla="*/ 8 w 225"/>
                <a:gd name="T59" fmla="*/ 154 h 216"/>
                <a:gd name="T60" fmla="*/ 65 w 225"/>
                <a:gd name="T61" fmla="*/ 121 h 216"/>
                <a:gd name="T62" fmla="*/ 89 w 225"/>
                <a:gd name="T63" fmla="*/ 97 h 216"/>
                <a:gd name="T64" fmla="*/ 178 w 225"/>
                <a:gd name="T65" fmla="*/ 75 h 216"/>
                <a:gd name="T66" fmla="*/ 146 w 225"/>
                <a:gd name="T67" fmla="*/ 75 h 216"/>
                <a:gd name="T68" fmla="*/ 138 w 225"/>
                <a:gd name="T69" fmla="*/ 83 h 216"/>
                <a:gd name="T70" fmla="*/ 141 w 225"/>
                <a:gd name="T71" fmla="*/ 94 h 216"/>
                <a:gd name="T72" fmla="*/ 168 w 225"/>
                <a:gd name="T73" fmla="*/ 92 h 216"/>
                <a:gd name="T74" fmla="*/ 178 w 225"/>
                <a:gd name="T75" fmla="*/ 75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25" h="216">
                  <a:moveTo>
                    <a:pt x="89" y="97"/>
                  </a:moveTo>
                  <a:cubicBezTo>
                    <a:pt x="75" y="100"/>
                    <a:pt x="61" y="102"/>
                    <a:pt x="47" y="105"/>
                  </a:cubicBezTo>
                  <a:cubicBezTo>
                    <a:pt x="33" y="108"/>
                    <a:pt x="20" y="112"/>
                    <a:pt x="5" y="116"/>
                  </a:cubicBezTo>
                  <a:cubicBezTo>
                    <a:pt x="0" y="98"/>
                    <a:pt x="11" y="90"/>
                    <a:pt x="19" y="83"/>
                  </a:cubicBezTo>
                  <a:cubicBezTo>
                    <a:pt x="38" y="67"/>
                    <a:pt x="60" y="63"/>
                    <a:pt x="83" y="60"/>
                  </a:cubicBezTo>
                  <a:cubicBezTo>
                    <a:pt x="88" y="60"/>
                    <a:pt x="92" y="58"/>
                    <a:pt x="96" y="57"/>
                  </a:cubicBezTo>
                  <a:cubicBezTo>
                    <a:pt x="96" y="55"/>
                    <a:pt x="96" y="53"/>
                    <a:pt x="96" y="50"/>
                  </a:cubicBezTo>
                  <a:cubicBezTo>
                    <a:pt x="86" y="50"/>
                    <a:pt x="76" y="49"/>
                    <a:pt x="65" y="48"/>
                  </a:cubicBezTo>
                  <a:cubicBezTo>
                    <a:pt x="57" y="47"/>
                    <a:pt x="45" y="52"/>
                    <a:pt x="42" y="39"/>
                  </a:cubicBezTo>
                  <a:cubicBezTo>
                    <a:pt x="39" y="29"/>
                    <a:pt x="51" y="14"/>
                    <a:pt x="62" y="13"/>
                  </a:cubicBezTo>
                  <a:cubicBezTo>
                    <a:pt x="92" y="10"/>
                    <a:pt x="122" y="8"/>
                    <a:pt x="152" y="6"/>
                  </a:cubicBezTo>
                  <a:cubicBezTo>
                    <a:pt x="152" y="8"/>
                    <a:pt x="153" y="10"/>
                    <a:pt x="154" y="12"/>
                  </a:cubicBezTo>
                  <a:cubicBezTo>
                    <a:pt x="151" y="18"/>
                    <a:pt x="148" y="25"/>
                    <a:pt x="146" y="32"/>
                  </a:cubicBezTo>
                  <a:cubicBezTo>
                    <a:pt x="145" y="36"/>
                    <a:pt x="145" y="41"/>
                    <a:pt x="145" y="46"/>
                  </a:cubicBezTo>
                  <a:cubicBezTo>
                    <a:pt x="149" y="46"/>
                    <a:pt x="154" y="47"/>
                    <a:pt x="159" y="45"/>
                  </a:cubicBezTo>
                  <a:cubicBezTo>
                    <a:pt x="171" y="42"/>
                    <a:pt x="181" y="35"/>
                    <a:pt x="187" y="23"/>
                  </a:cubicBezTo>
                  <a:cubicBezTo>
                    <a:pt x="190" y="16"/>
                    <a:pt x="196" y="10"/>
                    <a:pt x="203" y="6"/>
                  </a:cubicBezTo>
                  <a:cubicBezTo>
                    <a:pt x="213" y="0"/>
                    <a:pt x="225" y="6"/>
                    <a:pt x="224" y="17"/>
                  </a:cubicBezTo>
                  <a:cubicBezTo>
                    <a:pt x="223" y="47"/>
                    <a:pt x="222" y="77"/>
                    <a:pt x="217" y="106"/>
                  </a:cubicBezTo>
                  <a:cubicBezTo>
                    <a:pt x="213" y="130"/>
                    <a:pt x="191" y="131"/>
                    <a:pt x="171" y="135"/>
                  </a:cubicBezTo>
                  <a:cubicBezTo>
                    <a:pt x="161" y="136"/>
                    <a:pt x="151" y="139"/>
                    <a:pt x="139" y="141"/>
                  </a:cubicBezTo>
                  <a:cubicBezTo>
                    <a:pt x="145" y="156"/>
                    <a:pt x="150" y="168"/>
                    <a:pt x="156" y="180"/>
                  </a:cubicBezTo>
                  <a:cubicBezTo>
                    <a:pt x="158" y="186"/>
                    <a:pt x="161" y="191"/>
                    <a:pt x="161" y="197"/>
                  </a:cubicBezTo>
                  <a:cubicBezTo>
                    <a:pt x="162" y="203"/>
                    <a:pt x="161" y="214"/>
                    <a:pt x="159" y="214"/>
                  </a:cubicBezTo>
                  <a:cubicBezTo>
                    <a:pt x="153" y="216"/>
                    <a:pt x="143" y="216"/>
                    <a:pt x="139" y="212"/>
                  </a:cubicBezTo>
                  <a:cubicBezTo>
                    <a:pt x="124" y="198"/>
                    <a:pt x="109" y="182"/>
                    <a:pt x="97" y="166"/>
                  </a:cubicBezTo>
                  <a:cubicBezTo>
                    <a:pt x="89" y="156"/>
                    <a:pt x="83" y="155"/>
                    <a:pt x="73" y="159"/>
                  </a:cubicBezTo>
                  <a:cubicBezTo>
                    <a:pt x="57" y="166"/>
                    <a:pt x="41" y="173"/>
                    <a:pt x="24" y="178"/>
                  </a:cubicBezTo>
                  <a:cubicBezTo>
                    <a:pt x="18" y="179"/>
                    <a:pt x="10" y="175"/>
                    <a:pt x="2" y="174"/>
                  </a:cubicBezTo>
                  <a:cubicBezTo>
                    <a:pt x="4" y="167"/>
                    <a:pt x="4" y="157"/>
                    <a:pt x="8" y="154"/>
                  </a:cubicBezTo>
                  <a:cubicBezTo>
                    <a:pt x="26" y="142"/>
                    <a:pt x="45" y="129"/>
                    <a:pt x="65" y="121"/>
                  </a:cubicBezTo>
                  <a:cubicBezTo>
                    <a:pt x="80" y="115"/>
                    <a:pt x="88" y="113"/>
                    <a:pt x="89" y="97"/>
                  </a:cubicBezTo>
                  <a:close/>
                  <a:moveTo>
                    <a:pt x="178" y="75"/>
                  </a:moveTo>
                  <a:cubicBezTo>
                    <a:pt x="164" y="75"/>
                    <a:pt x="155" y="74"/>
                    <a:pt x="146" y="75"/>
                  </a:cubicBezTo>
                  <a:cubicBezTo>
                    <a:pt x="143" y="75"/>
                    <a:pt x="139" y="80"/>
                    <a:pt x="138" y="83"/>
                  </a:cubicBezTo>
                  <a:cubicBezTo>
                    <a:pt x="137" y="86"/>
                    <a:pt x="140" y="94"/>
                    <a:pt x="141" y="94"/>
                  </a:cubicBezTo>
                  <a:cubicBezTo>
                    <a:pt x="150" y="94"/>
                    <a:pt x="160" y="94"/>
                    <a:pt x="168" y="92"/>
                  </a:cubicBezTo>
                  <a:cubicBezTo>
                    <a:pt x="172" y="90"/>
                    <a:pt x="173" y="83"/>
                    <a:pt x="178" y="7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4" name="Freeform 80">
              <a:extLst>
                <a:ext uri="{FF2B5EF4-FFF2-40B4-BE49-F238E27FC236}">
                  <a16:creationId xmlns:a16="http://schemas.microsoft.com/office/drawing/2014/main" id="{E5F08B08-72DA-4E81-AC88-A341709AAA3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28926" y="3336925"/>
              <a:ext cx="676275" cy="287338"/>
            </a:xfrm>
            <a:custGeom>
              <a:avLst/>
              <a:gdLst>
                <a:gd name="T0" fmla="*/ 60 w 205"/>
                <a:gd name="T1" fmla="*/ 6 h 87"/>
                <a:gd name="T2" fmla="*/ 108 w 205"/>
                <a:gd name="T3" fmla="*/ 0 h 87"/>
                <a:gd name="T4" fmla="*/ 183 w 205"/>
                <a:gd name="T5" fmla="*/ 3 h 87"/>
                <a:gd name="T6" fmla="*/ 200 w 205"/>
                <a:gd name="T7" fmla="*/ 20 h 87"/>
                <a:gd name="T8" fmla="*/ 203 w 205"/>
                <a:gd name="T9" fmla="*/ 47 h 87"/>
                <a:gd name="T10" fmla="*/ 184 w 205"/>
                <a:gd name="T11" fmla="*/ 76 h 87"/>
                <a:gd name="T12" fmla="*/ 129 w 205"/>
                <a:gd name="T13" fmla="*/ 84 h 87"/>
                <a:gd name="T14" fmla="*/ 49 w 205"/>
                <a:gd name="T15" fmla="*/ 85 h 87"/>
                <a:gd name="T16" fmla="*/ 16 w 205"/>
                <a:gd name="T17" fmla="*/ 70 h 87"/>
                <a:gd name="T18" fmla="*/ 15 w 205"/>
                <a:gd name="T19" fmla="*/ 25 h 87"/>
                <a:gd name="T20" fmla="*/ 60 w 205"/>
                <a:gd name="T21" fmla="*/ 6 h 87"/>
                <a:gd name="T22" fmla="*/ 161 w 205"/>
                <a:gd name="T23" fmla="*/ 42 h 87"/>
                <a:gd name="T24" fmla="*/ 59 w 205"/>
                <a:gd name="T25" fmla="*/ 49 h 87"/>
                <a:gd name="T26" fmla="*/ 161 w 205"/>
                <a:gd name="T27" fmla="*/ 42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5" h="87">
                  <a:moveTo>
                    <a:pt x="60" y="6"/>
                  </a:moveTo>
                  <a:cubicBezTo>
                    <a:pt x="76" y="4"/>
                    <a:pt x="92" y="0"/>
                    <a:pt x="108" y="0"/>
                  </a:cubicBezTo>
                  <a:cubicBezTo>
                    <a:pt x="133" y="0"/>
                    <a:pt x="158" y="0"/>
                    <a:pt x="183" y="3"/>
                  </a:cubicBezTo>
                  <a:cubicBezTo>
                    <a:pt x="189" y="4"/>
                    <a:pt x="197" y="13"/>
                    <a:pt x="200" y="20"/>
                  </a:cubicBezTo>
                  <a:cubicBezTo>
                    <a:pt x="203" y="28"/>
                    <a:pt x="203" y="38"/>
                    <a:pt x="203" y="47"/>
                  </a:cubicBezTo>
                  <a:cubicBezTo>
                    <a:pt x="205" y="64"/>
                    <a:pt x="200" y="72"/>
                    <a:pt x="184" y="76"/>
                  </a:cubicBezTo>
                  <a:cubicBezTo>
                    <a:pt x="166" y="80"/>
                    <a:pt x="148" y="83"/>
                    <a:pt x="129" y="84"/>
                  </a:cubicBezTo>
                  <a:cubicBezTo>
                    <a:pt x="103" y="86"/>
                    <a:pt x="76" y="87"/>
                    <a:pt x="49" y="85"/>
                  </a:cubicBezTo>
                  <a:cubicBezTo>
                    <a:pt x="38" y="84"/>
                    <a:pt x="26" y="77"/>
                    <a:pt x="16" y="70"/>
                  </a:cubicBezTo>
                  <a:cubicBezTo>
                    <a:pt x="0" y="58"/>
                    <a:pt x="0" y="38"/>
                    <a:pt x="15" y="25"/>
                  </a:cubicBezTo>
                  <a:cubicBezTo>
                    <a:pt x="28" y="14"/>
                    <a:pt x="40" y="0"/>
                    <a:pt x="60" y="6"/>
                  </a:cubicBezTo>
                  <a:close/>
                  <a:moveTo>
                    <a:pt x="161" y="42"/>
                  </a:moveTo>
                  <a:cubicBezTo>
                    <a:pt x="145" y="30"/>
                    <a:pt x="72" y="35"/>
                    <a:pt x="59" y="49"/>
                  </a:cubicBezTo>
                  <a:cubicBezTo>
                    <a:pt x="95" y="46"/>
                    <a:pt x="128" y="44"/>
                    <a:pt x="161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55" name="文本框 54"/>
          <p:cNvSpPr txBox="1"/>
          <p:nvPr/>
        </p:nvSpPr>
        <p:spPr>
          <a:xfrm>
            <a:off x="213229" y="86033"/>
            <a:ext cx="108444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b="1" dirty="0">
                <a:solidFill>
                  <a:srgbClr val="09397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总结展望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9397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53223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F152ED3-4093-4670-8CA0-DDC8EA06E872}"/>
              </a:ext>
            </a:extLst>
          </p:cNvPr>
          <p:cNvSpPr/>
          <p:nvPr/>
        </p:nvSpPr>
        <p:spPr>
          <a:xfrm>
            <a:off x="302006" y="661134"/>
            <a:ext cx="2134015" cy="50959"/>
          </a:xfrm>
          <a:prstGeom prst="rect">
            <a:avLst/>
          </a:prstGeom>
          <a:solidFill>
            <a:srgbClr val="0939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F49F809E-699B-44AF-8952-808F52AD837F}"/>
              </a:ext>
            </a:extLst>
          </p:cNvPr>
          <p:cNvCxnSpPr>
            <a:cxnSpLocks/>
          </p:cNvCxnSpPr>
          <p:nvPr/>
        </p:nvCxnSpPr>
        <p:spPr>
          <a:xfrm>
            <a:off x="302006" y="670560"/>
            <a:ext cx="11587991" cy="0"/>
          </a:xfrm>
          <a:prstGeom prst="line">
            <a:avLst/>
          </a:prstGeom>
          <a:ln w="12700">
            <a:solidFill>
              <a:srgbClr val="0939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组合 5">
            <a:extLst>
              <a:ext uri="{FF2B5EF4-FFF2-40B4-BE49-F238E27FC236}">
                <a16:creationId xmlns:a16="http://schemas.microsoft.com/office/drawing/2014/main" id="{EF0FB118-4605-413D-9198-B8DFF0BE21E7}"/>
              </a:ext>
            </a:extLst>
          </p:cNvPr>
          <p:cNvGrpSpPr/>
          <p:nvPr/>
        </p:nvGrpSpPr>
        <p:grpSpPr>
          <a:xfrm>
            <a:off x="10509504" y="137621"/>
            <a:ext cx="1322832" cy="457961"/>
            <a:chOff x="1123951" y="1714500"/>
            <a:chExt cx="9913937" cy="3432176"/>
          </a:xfrm>
          <a:solidFill>
            <a:srgbClr val="09397E"/>
          </a:solidFill>
        </p:grpSpPr>
        <p:sp>
          <p:nvSpPr>
            <p:cNvPr id="7" name="Freeform 33">
              <a:extLst>
                <a:ext uri="{FF2B5EF4-FFF2-40B4-BE49-F238E27FC236}">
                  <a16:creationId xmlns:a16="http://schemas.microsoft.com/office/drawing/2014/main" id="{38A117DD-0774-4A7D-8709-C5CC07D4EDA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35576" y="1925638"/>
              <a:ext cx="1104900" cy="2470150"/>
            </a:xfrm>
            <a:custGeom>
              <a:avLst/>
              <a:gdLst>
                <a:gd name="T0" fmla="*/ 166 w 335"/>
                <a:gd name="T1" fmla="*/ 208 h 749"/>
                <a:gd name="T2" fmla="*/ 262 w 335"/>
                <a:gd name="T3" fmla="*/ 152 h 749"/>
                <a:gd name="T4" fmla="*/ 221 w 335"/>
                <a:gd name="T5" fmla="*/ 478 h 749"/>
                <a:gd name="T6" fmla="*/ 163 w 335"/>
                <a:gd name="T7" fmla="*/ 485 h 749"/>
                <a:gd name="T8" fmla="*/ 122 w 335"/>
                <a:gd name="T9" fmla="*/ 579 h 749"/>
                <a:gd name="T10" fmla="*/ 211 w 335"/>
                <a:gd name="T11" fmla="*/ 529 h 749"/>
                <a:gd name="T12" fmla="*/ 303 w 335"/>
                <a:gd name="T13" fmla="*/ 563 h 749"/>
                <a:gd name="T14" fmla="*/ 282 w 335"/>
                <a:gd name="T15" fmla="*/ 610 h 749"/>
                <a:gd name="T16" fmla="*/ 335 w 335"/>
                <a:gd name="T17" fmla="*/ 718 h 749"/>
                <a:gd name="T18" fmla="*/ 240 w 335"/>
                <a:gd name="T19" fmla="*/ 687 h 749"/>
                <a:gd name="T20" fmla="*/ 167 w 335"/>
                <a:gd name="T21" fmla="*/ 654 h 749"/>
                <a:gd name="T22" fmla="*/ 211 w 335"/>
                <a:gd name="T23" fmla="*/ 605 h 749"/>
                <a:gd name="T24" fmla="*/ 269 w 335"/>
                <a:gd name="T25" fmla="*/ 530 h 749"/>
                <a:gd name="T26" fmla="*/ 51 w 335"/>
                <a:gd name="T27" fmla="*/ 718 h 749"/>
                <a:gd name="T28" fmla="*/ 13 w 335"/>
                <a:gd name="T29" fmla="*/ 747 h 749"/>
                <a:gd name="T30" fmla="*/ 7 w 335"/>
                <a:gd name="T31" fmla="*/ 704 h 749"/>
                <a:gd name="T32" fmla="*/ 145 w 335"/>
                <a:gd name="T33" fmla="*/ 441 h 749"/>
                <a:gd name="T34" fmla="*/ 145 w 335"/>
                <a:gd name="T35" fmla="*/ 338 h 749"/>
                <a:gd name="T36" fmla="*/ 207 w 335"/>
                <a:gd name="T37" fmla="*/ 328 h 749"/>
                <a:gd name="T38" fmla="*/ 255 w 335"/>
                <a:gd name="T39" fmla="*/ 179 h 749"/>
                <a:gd name="T40" fmla="*/ 172 w 335"/>
                <a:gd name="T41" fmla="*/ 256 h 749"/>
                <a:gd name="T42" fmla="*/ 73 w 335"/>
                <a:gd name="T43" fmla="*/ 504 h 749"/>
                <a:gd name="T44" fmla="*/ 39 w 335"/>
                <a:gd name="T45" fmla="*/ 520 h 749"/>
                <a:gd name="T46" fmla="*/ 165 w 335"/>
                <a:gd name="T47" fmla="*/ 160 h 749"/>
                <a:gd name="T48" fmla="*/ 270 w 335"/>
                <a:gd name="T49" fmla="*/ 41 h 749"/>
                <a:gd name="T50" fmla="*/ 74 w 335"/>
                <a:gd name="T51" fmla="*/ 220 h 749"/>
                <a:gd name="T52" fmla="*/ 97 w 335"/>
                <a:gd name="T53" fmla="*/ 19 h 749"/>
                <a:gd name="T54" fmla="*/ 146 w 335"/>
                <a:gd name="T55" fmla="*/ 96 h 749"/>
                <a:gd name="T56" fmla="*/ 145 w 335"/>
                <a:gd name="T57" fmla="*/ 110 h 749"/>
                <a:gd name="T58" fmla="*/ 288 w 335"/>
                <a:gd name="T59" fmla="*/ 7 h 749"/>
                <a:gd name="T60" fmla="*/ 319 w 335"/>
                <a:gd name="T61" fmla="*/ 2 h 749"/>
                <a:gd name="T62" fmla="*/ 262 w 335"/>
                <a:gd name="T63" fmla="*/ 83 h 749"/>
                <a:gd name="T64" fmla="*/ 112 w 335"/>
                <a:gd name="T65" fmla="*/ 279 h 7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35" h="749">
                  <a:moveTo>
                    <a:pt x="116" y="283"/>
                  </a:moveTo>
                  <a:cubicBezTo>
                    <a:pt x="133" y="258"/>
                    <a:pt x="149" y="233"/>
                    <a:pt x="166" y="208"/>
                  </a:cubicBezTo>
                  <a:cubicBezTo>
                    <a:pt x="185" y="182"/>
                    <a:pt x="209" y="160"/>
                    <a:pt x="243" y="154"/>
                  </a:cubicBezTo>
                  <a:cubicBezTo>
                    <a:pt x="249" y="152"/>
                    <a:pt x="256" y="152"/>
                    <a:pt x="262" y="152"/>
                  </a:cubicBezTo>
                  <a:cubicBezTo>
                    <a:pt x="276" y="153"/>
                    <a:pt x="282" y="163"/>
                    <a:pt x="280" y="177"/>
                  </a:cubicBezTo>
                  <a:cubicBezTo>
                    <a:pt x="260" y="277"/>
                    <a:pt x="241" y="378"/>
                    <a:pt x="221" y="478"/>
                  </a:cubicBezTo>
                  <a:cubicBezTo>
                    <a:pt x="220" y="487"/>
                    <a:pt x="218" y="496"/>
                    <a:pt x="215" y="505"/>
                  </a:cubicBezTo>
                  <a:cubicBezTo>
                    <a:pt x="197" y="498"/>
                    <a:pt x="181" y="492"/>
                    <a:pt x="163" y="485"/>
                  </a:cubicBezTo>
                  <a:cubicBezTo>
                    <a:pt x="148" y="516"/>
                    <a:pt x="134" y="546"/>
                    <a:pt x="120" y="576"/>
                  </a:cubicBezTo>
                  <a:cubicBezTo>
                    <a:pt x="121" y="577"/>
                    <a:pt x="121" y="578"/>
                    <a:pt x="122" y="579"/>
                  </a:cubicBezTo>
                  <a:cubicBezTo>
                    <a:pt x="130" y="575"/>
                    <a:pt x="139" y="572"/>
                    <a:pt x="147" y="567"/>
                  </a:cubicBezTo>
                  <a:cubicBezTo>
                    <a:pt x="169" y="554"/>
                    <a:pt x="189" y="539"/>
                    <a:pt x="211" y="529"/>
                  </a:cubicBezTo>
                  <a:cubicBezTo>
                    <a:pt x="228" y="521"/>
                    <a:pt x="248" y="515"/>
                    <a:pt x="267" y="513"/>
                  </a:cubicBezTo>
                  <a:cubicBezTo>
                    <a:pt x="298" y="511"/>
                    <a:pt x="313" y="534"/>
                    <a:pt x="303" y="563"/>
                  </a:cubicBezTo>
                  <a:cubicBezTo>
                    <a:pt x="300" y="573"/>
                    <a:pt x="295" y="583"/>
                    <a:pt x="290" y="592"/>
                  </a:cubicBezTo>
                  <a:cubicBezTo>
                    <a:pt x="288" y="598"/>
                    <a:pt x="284" y="603"/>
                    <a:pt x="282" y="610"/>
                  </a:cubicBezTo>
                  <a:cubicBezTo>
                    <a:pt x="272" y="636"/>
                    <a:pt x="272" y="639"/>
                    <a:pt x="295" y="656"/>
                  </a:cubicBezTo>
                  <a:cubicBezTo>
                    <a:pt x="316" y="671"/>
                    <a:pt x="332" y="690"/>
                    <a:pt x="335" y="718"/>
                  </a:cubicBezTo>
                  <a:cubicBezTo>
                    <a:pt x="297" y="718"/>
                    <a:pt x="280" y="686"/>
                    <a:pt x="254" y="667"/>
                  </a:cubicBezTo>
                  <a:cubicBezTo>
                    <a:pt x="249" y="674"/>
                    <a:pt x="245" y="681"/>
                    <a:pt x="240" y="687"/>
                  </a:cubicBezTo>
                  <a:cubicBezTo>
                    <a:pt x="228" y="704"/>
                    <a:pt x="214" y="707"/>
                    <a:pt x="199" y="693"/>
                  </a:cubicBezTo>
                  <a:cubicBezTo>
                    <a:pt x="187" y="682"/>
                    <a:pt x="176" y="668"/>
                    <a:pt x="167" y="654"/>
                  </a:cubicBezTo>
                  <a:cubicBezTo>
                    <a:pt x="155" y="637"/>
                    <a:pt x="157" y="625"/>
                    <a:pt x="167" y="613"/>
                  </a:cubicBezTo>
                  <a:cubicBezTo>
                    <a:pt x="178" y="601"/>
                    <a:pt x="193" y="598"/>
                    <a:pt x="211" y="605"/>
                  </a:cubicBezTo>
                  <a:cubicBezTo>
                    <a:pt x="222" y="609"/>
                    <a:pt x="234" y="612"/>
                    <a:pt x="245" y="616"/>
                  </a:cubicBezTo>
                  <a:cubicBezTo>
                    <a:pt x="273" y="552"/>
                    <a:pt x="273" y="552"/>
                    <a:pt x="269" y="530"/>
                  </a:cubicBezTo>
                  <a:cubicBezTo>
                    <a:pt x="231" y="534"/>
                    <a:pt x="200" y="553"/>
                    <a:pt x="174" y="579"/>
                  </a:cubicBezTo>
                  <a:cubicBezTo>
                    <a:pt x="132" y="624"/>
                    <a:pt x="92" y="672"/>
                    <a:pt x="51" y="718"/>
                  </a:cubicBezTo>
                  <a:cubicBezTo>
                    <a:pt x="44" y="726"/>
                    <a:pt x="37" y="734"/>
                    <a:pt x="30" y="741"/>
                  </a:cubicBezTo>
                  <a:cubicBezTo>
                    <a:pt x="25" y="745"/>
                    <a:pt x="17" y="749"/>
                    <a:pt x="13" y="747"/>
                  </a:cubicBezTo>
                  <a:cubicBezTo>
                    <a:pt x="7" y="744"/>
                    <a:pt x="1" y="736"/>
                    <a:pt x="1" y="730"/>
                  </a:cubicBezTo>
                  <a:cubicBezTo>
                    <a:pt x="0" y="722"/>
                    <a:pt x="3" y="712"/>
                    <a:pt x="7" y="704"/>
                  </a:cubicBezTo>
                  <a:cubicBezTo>
                    <a:pt x="35" y="655"/>
                    <a:pt x="64" y="606"/>
                    <a:pt x="91" y="556"/>
                  </a:cubicBezTo>
                  <a:cubicBezTo>
                    <a:pt x="111" y="519"/>
                    <a:pt x="128" y="480"/>
                    <a:pt x="145" y="441"/>
                  </a:cubicBezTo>
                  <a:cubicBezTo>
                    <a:pt x="148" y="434"/>
                    <a:pt x="149" y="424"/>
                    <a:pt x="146" y="417"/>
                  </a:cubicBezTo>
                  <a:cubicBezTo>
                    <a:pt x="138" y="391"/>
                    <a:pt x="141" y="364"/>
                    <a:pt x="145" y="338"/>
                  </a:cubicBezTo>
                  <a:cubicBezTo>
                    <a:pt x="147" y="320"/>
                    <a:pt x="158" y="309"/>
                    <a:pt x="172" y="306"/>
                  </a:cubicBezTo>
                  <a:cubicBezTo>
                    <a:pt x="185" y="304"/>
                    <a:pt x="198" y="312"/>
                    <a:pt x="207" y="328"/>
                  </a:cubicBezTo>
                  <a:cubicBezTo>
                    <a:pt x="211" y="336"/>
                    <a:pt x="215" y="345"/>
                    <a:pt x="222" y="359"/>
                  </a:cubicBezTo>
                  <a:cubicBezTo>
                    <a:pt x="233" y="298"/>
                    <a:pt x="244" y="241"/>
                    <a:pt x="255" y="179"/>
                  </a:cubicBezTo>
                  <a:cubicBezTo>
                    <a:pt x="245" y="183"/>
                    <a:pt x="236" y="185"/>
                    <a:pt x="231" y="190"/>
                  </a:cubicBezTo>
                  <a:cubicBezTo>
                    <a:pt x="210" y="211"/>
                    <a:pt x="188" y="232"/>
                    <a:pt x="172" y="256"/>
                  </a:cubicBezTo>
                  <a:cubicBezTo>
                    <a:pt x="154" y="284"/>
                    <a:pt x="139" y="316"/>
                    <a:pt x="127" y="347"/>
                  </a:cubicBezTo>
                  <a:cubicBezTo>
                    <a:pt x="107" y="399"/>
                    <a:pt x="91" y="452"/>
                    <a:pt x="73" y="504"/>
                  </a:cubicBezTo>
                  <a:cubicBezTo>
                    <a:pt x="70" y="511"/>
                    <a:pt x="77" y="520"/>
                    <a:pt x="67" y="526"/>
                  </a:cubicBezTo>
                  <a:cubicBezTo>
                    <a:pt x="55" y="532"/>
                    <a:pt x="46" y="531"/>
                    <a:pt x="39" y="520"/>
                  </a:cubicBezTo>
                  <a:cubicBezTo>
                    <a:pt x="24" y="498"/>
                    <a:pt x="27" y="473"/>
                    <a:pt x="32" y="450"/>
                  </a:cubicBezTo>
                  <a:cubicBezTo>
                    <a:pt x="55" y="344"/>
                    <a:pt x="100" y="248"/>
                    <a:pt x="165" y="160"/>
                  </a:cubicBezTo>
                  <a:cubicBezTo>
                    <a:pt x="194" y="119"/>
                    <a:pt x="228" y="84"/>
                    <a:pt x="265" y="51"/>
                  </a:cubicBezTo>
                  <a:cubicBezTo>
                    <a:pt x="267" y="49"/>
                    <a:pt x="268" y="44"/>
                    <a:pt x="270" y="41"/>
                  </a:cubicBezTo>
                  <a:cubicBezTo>
                    <a:pt x="268" y="40"/>
                    <a:pt x="267" y="39"/>
                    <a:pt x="266" y="38"/>
                  </a:cubicBezTo>
                  <a:cubicBezTo>
                    <a:pt x="202" y="99"/>
                    <a:pt x="138" y="160"/>
                    <a:pt x="74" y="220"/>
                  </a:cubicBezTo>
                  <a:cubicBezTo>
                    <a:pt x="45" y="201"/>
                    <a:pt x="41" y="170"/>
                    <a:pt x="52" y="140"/>
                  </a:cubicBezTo>
                  <a:cubicBezTo>
                    <a:pt x="67" y="100"/>
                    <a:pt x="82" y="59"/>
                    <a:pt x="97" y="19"/>
                  </a:cubicBezTo>
                  <a:cubicBezTo>
                    <a:pt x="100" y="10"/>
                    <a:pt x="105" y="10"/>
                    <a:pt x="112" y="12"/>
                  </a:cubicBezTo>
                  <a:cubicBezTo>
                    <a:pt x="148" y="22"/>
                    <a:pt x="164" y="63"/>
                    <a:pt x="146" y="96"/>
                  </a:cubicBezTo>
                  <a:cubicBezTo>
                    <a:pt x="144" y="100"/>
                    <a:pt x="143" y="104"/>
                    <a:pt x="141" y="108"/>
                  </a:cubicBezTo>
                  <a:cubicBezTo>
                    <a:pt x="143" y="109"/>
                    <a:pt x="144" y="109"/>
                    <a:pt x="145" y="110"/>
                  </a:cubicBezTo>
                  <a:cubicBezTo>
                    <a:pt x="171" y="90"/>
                    <a:pt x="198" y="69"/>
                    <a:pt x="224" y="50"/>
                  </a:cubicBezTo>
                  <a:cubicBezTo>
                    <a:pt x="245" y="35"/>
                    <a:pt x="266" y="21"/>
                    <a:pt x="288" y="7"/>
                  </a:cubicBezTo>
                  <a:cubicBezTo>
                    <a:pt x="291" y="5"/>
                    <a:pt x="295" y="1"/>
                    <a:pt x="299" y="1"/>
                  </a:cubicBezTo>
                  <a:cubicBezTo>
                    <a:pt x="306" y="0"/>
                    <a:pt x="313" y="2"/>
                    <a:pt x="319" y="2"/>
                  </a:cubicBezTo>
                  <a:cubicBezTo>
                    <a:pt x="319" y="8"/>
                    <a:pt x="320" y="16"/>
                    <a:pt x="317" y="20"/>
                  </a:cubicBezTo>
                  <a:cubicBezTo>
                    <a:pt x="300" y="42"/>
                    <a:pt x="283" y="65"/>
                    <a:pt x="262" y="83"/>
                  </a:cubicBezTo>
                  <a:cubicBezTo>
                    <a:pt x="215" y="126"/>
                    <a:pt x="172" y="171"/>
                    <a:pt x="140" y="226"/>
                  </a:cubicBezTo>
                  <a:cubicBezTo>
                    <a:pt x="130" y="243"/>
                    <a:pt x="121" y="262"/>
                    <a:pt x="112" y="279"/>
                  </a:cubicBezTo>
                  <a:cubicBezTo>
                    <a:pt x="113" y="280"/>
                    <a:pt x="115" y="281"/>
                    <a:pt x="116" y="2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8" name="Freeform 34">
              <a:extLst>
                <a:ext uri="{FF2B5EF4-FFF2-40B4-BE49-F238E27FC236}">
                  <a16:creationId xmlns:a16="http://schemas.microsoft.com/office/drawing/2014/main" id="{32021CF3-594B-45CE-BF29-E16CF0C325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504363" y="2192338"/>
              <a:ext cx="1533525" cy="2192338"/>
            </a:xfrm>
            <a:custGeom>
              <a:avLst/>
              <a:gdLst>
                <a:gd name="T0" fmla="*/ 73 w 465"/>
                <a:gd name="T1" fmla="*/ 578 h 665"/>
                <a:gd name="T2" fmla="*/ 192 w 465"/>
                <a:gd name="T3" fmla="*/ 621 h 665"/>
                <a:gd name="T4" fmla="*/ 214 w 465"/>
                <a:gd name="T5" fmla="*/ 482 h 665"/>
                <a:gd name="T6" fmla="*/ 108 w 465"/>
                <a:gd name="T7" fmla="*/ 527 h 665"/>
                <a:gd name="T8" fmla="*/ 2 w 465"/>
                <a:gd name="T9" fmla="*/ 514 h 665"/>
                <a:gd name="T10" fmla="*/ 176 w 465"/>
                <a:gd name="T11" fmla="*/ 438 h 665"/>
                <a:gd name="T12" fmla="*/ 172 w 465"/>
                <a:gd name="T13" fmla="*/ 380 h 665"/>
                <a:gd name="T14" fmla="*/ 252 w 465"/>
                <a:gd name="T15" fmla="*/ 303 h 665"/>
                <a:gd name="T16" fmla="*/ 209 w 465"/>
                <a:gd name="T17" fmla="*/ 283 h 665"/>
                <a:gd name="T18" fmla="*/ 103 w 465"/>
                <a:gd name="T19" fmla="*/ 292 h 665"/>
                <a:gd name="T20" fmla="*/ 106 w 465"/>
                <a:gd name="T21" fmla="*/ 168 h 665"/>
                <a:gd name="T22" fmla="*/ 123 w 465"/>
                <a:gd name="T23" fmla="*/ 272 h 665"/>
                <a:gd name="T24" fmla="*/ 246 w 465"/>
                <a:gd name="T25" fmla="*/ 257 h 665"/>
                <a:gd name="T26" fmla="*/ 244 w 465"/>
                <a:gd name="T27" fmla="*/ 242 h 665"/>
                <a:gd name="T28" fmla="*/ 208 w 465"/>
                <a:gd name="T29" fmla="*/ 231 h 665"/>
                <a:gd name="T30" fmla="*/ 230 w 465"/>
                <a:gd name="T31" fmla="*/ 218 h 665"/>
                <a:gd name="T32" fmla="*/ 167 w 465"/>
                <a:gd name="T33" fmla="*/ 245 h 665"/>
                <a:gd name="T34" fmla="*/ 134 w 465"/>
                <a:gd name="T35" fmla="*/ 229 h 665"/>
                <a:gd name="T36" fmla="*/ 154 w 465"/>
                <a:gd name="T37" fmla="*/ 209 h 665"/>
                <a:gd name="T38" fmla="*/ 214 w 465"/>
                <a:gd name="T39" fmla="*/ 147 h 665"/>
                <a:gd name="T40" fmla="*/ 195 w 465"/>
                <a:gd name="T41" fmla="*/ 120 h 665"/>
                <a:gd name="T42" fmla="*/ 215 w 465"/>
                <a:gd name="T43" fmla="*/ 90 h 665"/>
                <a:gd name="T44" fmla="*/ 210 w 465"/>
                <a:gd name="T45" fmla="*/ 72 h 665"/>
                <a:gd name="T46" fmla="*/ 275 w 465"/>
                <a:gd name="T47" fmla="*/ 40 h 665"/>
                <a:gd name="T48" fmla="*/ 329 w 465"/>
                <a:gd name="T49" fmla="*/ 24 h 665"/>
                <a:gd name="T50" fmla="*/ 298 w 465"/>
                <a:gd name="T51" fmla="*/ 81 h 665"/>
                <a:gd name="T52" fmla="*/ 312 w 465"/>
                <a:gd name="T53" fmla="*/ 90 h 665"/>
                <a:gd name="T54" fmla="*/ 307 w 465"/>
                <a:gd name="T55" fmla="*/ 166 h 665"/>
                <a:gd name="T56" fmla="*/ 292 w 465"/>
                <a:gd name="T57" fmla="*/ 224 h 665"/>
                <a:gd name="T58" fmla="*/ 404 w 465"/>
                <a:gd name="T59" fmla="*/ 25 h 665"/>
                <a:gd name="T60" fmla="*/ 334 w 465"/>
                <a:gd name="T61" fmla="*/ 43 h 665"/>
                <a:gd name="T62" fmla="*/ 334 w 465"/>
                <a:gd name="T63" fmla="*/ 30 h 665"/>
                <a:gd name="T64" fmla="*/ 417 w 465"/>
                <a:gd name="T65" fmla="*/ 38 h 665"/>
                <a:gd name="T66" fmla="*/ 336 w 465"/>
                <a:gd name="T67" fmla="*/ 187 h 665"/>
                <a:gd name="T68" fmla="*/ 372 w 465"/>
                <a:gd name="T69" fmla="*/ 223 h 665"/>
                <a:gd name="T70" fmla="*/ 464 w 465"/>
                <a:gd name="T71" fmla="*/ 221 h 665"/>
                <a:gd name="T72" fmla="*/ 429 w 465"/>
                <a:gd name="T73" fmla="*/ 266 h 665"/>
                <a:gd name="T74" fmla="*/ 240 w 465"/>
                <a:gd name="T75" fmla="*/ 326 h 665"/>
                <a:gd name="T76" fmla="*/ 264 w 465"/>
                <a:gd name="T77" fmla="*/ 338 h 665"/>
                <a:gd name="T78" fmla="*/ 237 w 465"/>
                <a:gd name="T79" fmla="*/ 420 h 665"/>
                <a:gd name="T80" fmla="*/ 271 w 465"/>
                <a:gd name="T81" fmla="*/ 421 h 665"/>
                <a:gd name="T82" fmla="*/ 393 w 465"/>
                <a:gd name="T83" fmla="*/ 453 h 665"/>
                <a:gd name="T84" fmla="*/ 346 w 465"/>
                <a:gd name="T85" fmla="*/ 462 h 665"/>
                <a:gd name="T86" fmla="*/ 252 w 465"/>
                <a:gd name="T87" fmla="*/ 469 h 665"/>
                <a:gd name="T88" fmla="*/ 241 w 465"/>
                <a:gd name="T89" fmla="*/ 579 h 665"/>
                <a:gd name="T90" fmla="*/ 252 w 465"/>
                <a:gd name="T91" fmla="*/ 631 h 665"/>
                <a:gd name="T92" fmla="*/ 43 w 465"/>
                <a:gd name="T93" fmla="*/ 568 h 665"/>
                <a:gd name="T94" fmla="*/ 446 w 465"/>
                <a:gd name="T95" fmla="*/ 224 h 665"/>
                <a:gd name="T96" fmla="*/ 330 w 465"/>
                <a:gd name="T97" fmla="*/ 248 h 665"/>
                <a:gd name="T98" fmla="*/ 296 w 465"/>
                <a:gd name="T99" fmla="*/ 102 h 665"/>
                <a:gd name="T100" fmla="*/ 291 w 465"/>
                <a:gd name="T101" fmla="*/ 165 h 665"/>
                <a:gd name="T102" fmla="*/ 296 w 465"/>
                <a:gd name="T103" fmla="*/ 102 h 665"/>
                <a:gd name="T104" fmla="*/ 259 w 465"/>
                <a:gd name="T105" fmla="*/ 198 h 6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65" h="665">
                  <a:moveTo>
                    <a:pt x="43" y="568"/>
                  </a:moveTo>
                  <a:cubicBezTo>
                    <a:pt x="54" y="571"/>
                    <a:pt x="64" y="574"/>
                    <a:pt x="73" y="578"/>
                  </a:cubicBezTo>
                  <a:cubicBezTo>
                    <a:pt x="95" y="588"/>
                    <a:pt x="116" y="600"/>
                    <a:pt x="139" y="608"/>
                  </a:cubicBezTo>
                  <a:cubicBezTo>
                    <a:pt x="156" y="615"/>
                    <a:pt x="174" y="617"/>
                    <a:pt x="192" y="621"/>
                  </a:cubicBezTo>
                  <a:cubicBezTo>
                    <a:pt x="206" y="624"/>
                    <a:pt x="213" y="616"/>
                    <a:pt x="214" y="603"/>
                  </a:cubicBezTo>
                  <a:cubicBezTo>
                    <a:pt x="214" y="564"/>
                    <a:pt x="214" y="525"/>
                    <a:pt x="214" y="482"/>
                  </a:cubicBezTo>
                  <a:cubicBezTo>
                    <a:pt x="197" y="487"/>
                    <a:pt x="182" y="489"/>
                    <a:pt x="169" y="495"/>
                  </a:cubicBezTo>
                  <a:cubicBezTo>
                    <a:pt x="148" y="505"/>
                    <a:pt x="129" y="518"/>
                    <a:pt x="108" y="527"/>
                  </a:cubicBezTo>
                  <a:cubicBezTo>
                    <a:pt x="86" y="536"/>
                    <a:pt x="62" y="543"/>
                    <a:pt x="39" y="549"/>
                  </a:cubicBezTo>
                  <a:cubicBezTo>
                    <a:pt x="25" y="553"/>
                    <a:pt x="0" y="529"/>
                    <a:pt x="2" y="514"/>
                  </a:cubicBezTo>
                  <a:cubicBezTo>
                    <a:pt x="2" y="510"/>
                    <a:pt x="7" y="506"/>
                    <a:pt x="11" y="504"/>
                  </a:cubicBezTo>
                  <a:cubicBezTo>
                    <a:pt x="66" y="482"/>
                    <a:pt x="121" y="459"/>
                    <a:pt x="176" y="438"/>
                  </a:cubicBezTo>
                  <a:cubicBezTo>
                    <a:pt x="216" y="423"/>
                    <a:pt x="236" y="408"/>
                    <a:pt x="259" y="367"/>
                  </a:cubicBezTo>
                  <a:cubicBezTo>
                    <a:pt x="229" y="371"/>
                    <a:pt x="202" y="376"/>
                    <a:pt x="172" y="380"/>
                  </a:cubicBezTo>
                  <a:cubicBezTo>
                    <a:pt x="174" y="360"/>
                    <a:pt x="184" y="346"/>
                    <a:pt x="198" y="335"/>
                  </a:cubicBezTo>
                  <a:cubicBezTo>
                    <a:pt x="215" y="323"/>
                    <a:pt x="233" y="312"/>
                    <a:pt x="252" y="303"/>
                  </a:cubicBezTo>
                  <a:cubicBezTo>
                    <a:pt x="274" y="292"/>
                    <a:pt x="275" y="293"/>
                    <a:pt x="269" y="263"/>
                  </a:cubicBezTo>
                  <a:cubicBezTo>
                    <a:pt x="249" y="270"/>
                    <a:pt x="229" y="276"/>
                    <a:pt x="209" y="283"/>
                  </a:cubicBezTo>
                  <a:cubicBezTo>
                    <a:pt x="183" y="292"/>
                    <a:pt x="157" y="303"/>
                    <a:pt x="130" y="311"/>
                  </a:cubicBezTo>
                  <a:cubicBezTo>
                    <a:pt x="112" y="317"/>
                    <a:pt x="104" y="310"/>
                    <a:pt x="103" y="292"/>
                  </a:cubicBezTo>
                  <a:cubicBezTo>
                    <a:pt x="103" y="268"/>
                    <a:pt x="105" y="243"/>
                    <a:pt x="106" y="219"/>
                  </a:cubicBezTo>
                  <a:cubicBezTo>
                    <a:pt x="106" y="202"/>
                    <a:pt x="106" y="185"/>
                    <a:pt x="106" y="168"/>
                  </a:cubicBezTo>
                  <a:cubicBezTo>
                    <a:pt x="119" y="167"/>
                    <a:pt x="124" y="173"/>
                    <a:pt x="124" y="185"/>
                  </a:cubicBezTo>
                  <a:cubicBezTo>
                    <a:pt x="123" y="214"/>
                    <a:pt x="123" y="243"/>
                    <a:pt x="123" y="272"/>
                  </a:cubicBezTo>
                  <a:cubicBezTo>
                    <a:pt x="123" y="277"/>
                    <a:pt x="124" y="282"/>
                    <a:pt x="124" y="287"/>
                  </a:cubicBezTo>
                  <a:cubicBezTo>
                    <a:pt x="166" y="277"/>
                    <a:pt x="206" y="267"/>
                    <a:pt x="246" y="257"/>
                  </a:cubicBezTo>
                  <a:cubicBezTo>
                    <a:pt x="249" y="256"/>
                    <a:pt x="251" y="252"/>
                    <a:pt x="254" y="249"/>
                  </a:cubicBezTo>
                  <a:cubicBezTo>
                    <a:pt x="250" y="247"/>
                    <a:pt x="248" y="243"/>
                    <a:pt x="244" y="242"/>
                  </a:cubicBezTo>
                  <a:cubicBezTo>
                    <a:pt x="236" y="240"/>
                    <a:pt x="227" y="240"/>
                    <a:pt x="219" y="238"/>
                  </a:cubicBezTo>
                  <a:cubicBezTo>
                    <a:pt x="215" y="237"/>
                    <a:pt x="212" y="233"/>
                    <a:pt x="208" y="231"/>
                  </a:cubicBezTo>
                  <a:cubicBezTo>
                    <a:pt x="211" y="228"/>
                    <a:pt x="214" y="226"/>
                    <a:pt x="218" y="224"/>
                  </a:cubicBezTo>
                  <a:cubicBezTo>
                    <a:pt x="221" y="222"/>
                    <a:pt x="225" y="221"/>
                    <a:pt x="230" y="218"/>
                  </a:cubicBezTo>
                  <a:cubicBezTo>
                    <a:pt x="226" y="210"/>
                    <a:pt x="221" y="202"/>
                    <a:pt x="216" y="192"/>
                  </a:cubicBezTo>
                  <a:cubicBezTo>
                    <a:pt x="200" y="210"/>
                    <a:pt x="184" y="227"/>
                    <a:pt x="167" y="245"/>
                  </a:cubicBezTo>
                  <a:cubicBezTo>
                    <a:pt x="166" y="239"/>
                    <a:pt x="166" y="236"/>
                    <a:pt x="166" y="235"/>
                  </a:cubicBezTo>
                  <a:cubicBezTo>
                    <a:pt x="154" y="233"/>
                    <a:pt x="140" y="235"/>
                    <a:pt x="134" y="229"/>
                  </a:cubicBezTo>
                  <a:cubicBezTo>
                    <a:pt x="126" y="222"/>
                    <a:pt x="127" y="208"/>
                    <a:pt x="137" y="197"/>
                  </a:cubicBezTo>
                  <a:cubicBezTo>
                    <a:pt x="142" y="201"/>
                    <a:pt x="147" y="204"/>
                    <a:pt x="154" y="209"/>
                  </a:cubicBezTo>
                  <a:cubicBezTo>
                    <a:pt x="163" y="198"/>
                    <a:pt x="172" y="186"/>
                    <a:pt x="181" y="176"/>
                  </a:cubicBezTo>
                  <a:cubicBezTo>
                    <a:pt x="191" y="166"/>
                    <a:pt x="201" y="153"/>
                    <a:pt x="214" y="147"/>
                  </a:cubicBezTo>
                  <a:cubicBezTo>
                    <a:pt x="234" y="137"/>
                    <a:pt x="246" y="123"/>
                    <a:pt x="253" y="101"/>
                  </a:cubicBezTo>
                  <a:cubicBezTo>
                    <a:pt x="233" y="107"/>
                    <a:pt x="214" y="113"/>
                    <a:pt x="195" y="120"/>
                  </a:cubicBezTo>
                  <a:cubicBezTo>
                    <a:pt x="194" y="118"/>
                    <a:pt x="194" y="117"/>
                    <a:pt x="193" y="116"/>
                  </a:cubicBezTo>
                  <a:cubicBezTo>
                    <a:pt x="200" y="108"/>
                    <a:pt x="206" y="100"/>
                    <a:pt x="215" y="90"/>
                  </a:cubicBezTo>
                  <a:cubicBezTo>
                    <a:pt x="207" y="89"/>
                    <a:pt x="203" y="88"/>
                    <a:pt x="197" y="87"/>
                  </a:cubicBezTo>
                  <a:cubicBezTo>
                    <a:pt x="201" y="82"/>
                    <a:pt x="205" y="77"/>
                    <a:pt x="210" y="72"/>
                  </a:cubicBezTo>
                  <a:cubicBezTo>
                    <a:pt x="210" y="71"/>
                    <a:pt x="212" y="71"/>
                    <a:pt x="213" y="71"/>
                  </a:cubicBezTo>
                  <a:cubicBezTo>
                    <a:pt x="242" y="79"/>
                    <a:pt x="257" y="56"/>
                    <a:pt x="275" y="40"/>
                  </a:cubicBezTo>
                  <a:cubicBezTo>
                    <a:pt x="287" y="29"/>
                    <a:pt x="299" y="17"/>
                    <a:pt x="311" y="6"/>
                  </a:cubicBezTo>
                  <a:cubicBezTo>
                    <a:pt x="317" y="12"/>
                    <a:pt x="323" y="18"/>
                    <a:pt x="329" y="24"/>
                  </a:cubicBezTo>
                  <a:cubicBezTo>
                    <a:pt x="307" y="43"/>
                    <a:pt x="284" y="61"/>
                    <a:pt x="262" y="80"/>
                  </a:cubicBezTo>
                  <a:cubicBezTo>
                    <a:pt x="274" y="93"/>
                    <a:pt x="286" y="94"/>
                    <a:pt x="298" y="81"/>
                  </a:cubicBezTo>
                  <a:cubicBezTo>
                    <a:pt x="300" y="78"/>
                    <a:pt x="305" y="78"/>
                    <a:pt x="309" y="76"/>
                  </a:cubicBezTo>
                  <a:cubicBezTo>
                    <a:pt x="310" y="81"/>
                    <a:pt x="312" y="85"/>
                    <a:pt x="312" y="90"/>
                  </a:cubicBezTo>
                  <a:cubicBezTo>
                    <a:pt x="310" y="112"/>
                    <a:pt x="308" y="134"/>
                    <a:pt x="306" y="157"/>
                  </a:cubicBezTo>
                  <a:cubicBezTo>
                    <a:pt x="306" y="160"/>
                    <a:pt x="305" y="163"/>
                    <a:pt x="307" y="166"/>
                  </a:cubicBezTo>
                  <a:cubicBezTo>
                    <a:pt x="320" y="189"/>
                    <a:pt x="305" y="205"/>
                    <a:pt x="293" y="222"/>
                  </a:cubicBezTo>
                  <a:cubicBezTo>
                    <a:pt x="293" y="222"/>
                    <a:pt x="292" y="224"/>
                    <a:pt x="292" y="224"/>
                  </a:cubicBezTo>
                  <a:cubicBezTo>
                    <a:pt x="292" y="225"/>
                    <a:pt x="292" y="225"/>
                    <a:pt x="294" y="228"/>
                  </a:cubicBezTo>
                  <a:cubicBezTo>
                    <a:pt x="338" y="164"/>
                    <a:pt x="376" y="98"/>
                    <a:pt x="404" y="25"/>
                  </a:cubicBezTo>
                  <a:cubicBezTo>
                    <a:pt x="390" y="21"/>
                    <a:pt x="379" y="23"/>
                    <a:pt x="367" y="30"/>
                  </a:cubicBezTo>
                  <a:cubicBezTo>
                    <a:pt x="357" y="36"/>
                    <a:pt x="345" y="39"/>
                    <a:pt x="334" y="43"/>
                  </a:cubicBezTo>
                  <a:cubicBezTo>
                    <a:pt x="333" y="42"/>
                    <a:pt x="332" y="40"/>
                    <a:pt x="331" y="39"/>
                  </a:cubicBezTo>
                  <a:cubicBezTo>
                    <a:pt x="332" y="36"/>
                    <a:pt x="332" y="31"/>
                    <a:pt x="334" y="30"/>
                  </a:cubicBezTo>
                  <a:cubicBezTo>
                    <a:pt x="352" y="22"/>
                    <a:pt x="370" y="12"/>
                    <a:pt x="389" y="7"/>
                  </a:cubicBezTo>
                  <a:cubicBezTo>
                    <a:pt x="414" y="0"/>
                    <a:pt x="426" y="13"/>
                    <a:pt x="417" y="38"/>
                  </a:cubicBezTo>
                  <a:cubicBezTo>
                    <a:pt x="410" y="57"/>
                    <a:pt x="399" y="74"/>
                    <a:pt x="389" y="92"/>
                  </a:cubicBezTo>
                  <a:cubicBezTo>
                    <a:pt x="371" y="124"/>
                    <a:pt x="352" y="155"/>
                    <a:pt x="336" y="187"/>
                  </a:cubicBezTo>
                  <a:cubicBezTo>
                    <a:pt x="329" y="200"/>
                    <a:pt x="327" y="214"/>
                    <a:pt x="322" y="233"/>
                  </a:cubicBezTo>
                  <a:cubicBezTo>
                    <a:pt x="341" y="229"/>
                    <a:pt x="356" y="225"/>
                    <a:pt x="372" y="223"/>
                  </a:cubicBezTo>
                  <a:cubicBezTo>
                    <a:pt x="396" y="219"/>
                    <a:pt x="421" y="215"/>
                    <a:pt x="445" y="213"/>
                  </a:cubicBezTo>
                  <a:cubicBezTo>
                    <a:pt x="452" y="213"/>
                    <a:pt x="463" y="217"/>
                    <a:pt x="464" y="221"/>
                  </a:cubicBezTo>
                  <a:cubicBezTo>
                    <a:pt x="465" y="229"/>
                    <a:pt x="464" y="240"/>
                    <a:pt x="459" y="246"/>
                  </a:cubicBezTo>
                  <a:cubicBezTo>
                    <a:pt x="451" y="255"/>
                    <a:pt x="440" y="262"/>
                    <a:pt x="429" y="266"/>
                  </a:cubicBezTo>
                  <a:cubicBezTo>
                    <a:pt x="385" y="279"/>
                    <a:pt x="341" y="291"/>
                    <a:pt x="297" y="305"/>
                  </a:cubicBezTo>
                  <a:cubicBezTo>
                    <a:pt x="277" y="310"/>
                    <a:pt x="258" y="318"/>
                    <a:pt x="240" y="326"/>
                  </a:cubicBezTo>
                  <a:cubicBezTo>
                    <a:pt x="232" y="329"/>
                    <a:pt x="226" y="335"/>
                    <a:pt x="222" y="343"/>
                  </a:cubicBezTo>
                  <a:cubicBezTo>
                    <a:pt x="236" y="341"/>
                    <a:pt x="250" y="341"/>
                    <a:pt x="264" y="338"/>
                  </a:cubicBezTo>
                  <a:cubicBezTo>
                    <a:pt x="283" y="335"/>
                    <a:pt x="299" y="338"/>
                    <a:pt x="311" y="355"/>
                  </a:cubicBezTo>
                  <a:cubicBezTo>
                    <a:pt x="300" y="391"/>
                    <a:pt x="262" y="399"/>
                    <a:pt x="237" y="420"/>
                  </a:cubicBezTo>
                  <a:cubicBezTo>
                    <a:pt x="237" y="422"/>
                    <a:pt x="238" y="423"/>
                    <a:pt x="239" y="425"/>
                  </a:cubicBezTo>
                  <a:cubicBezTo>
                    <a:pt x="249" y="424"/>
                    <a:pt x="260" y="423"/>
                    <a:pt x="271" y="421"/>
                  </a:cubicBezTo>
                  <a:cubicBezTo>
                    <a:pt x="301" y="416"/>
                    <a:pt x="331" y="411"/>
                    <a:pt x="361" y="407"/>
                  </a:cubicBezTo>
                  <a:cubicBezTo>
                    <a:pt x="388" y="404"/>
                    <a:pt x="405" y="429"/>
                    <a:pt x="393" y="453"/>
                  </a:cubicBezTo>
                  <a:cubicBezTo>
                    <a:pt x="388" y="466"/>
                    <a:pt x="374" y="470"/>
                    <a:pt x="355" y="466"/>
                  </a:cubicBezTo>
                  <a:cubicBezTo>
                    <a:pt x="352" y="465"/>
                    <a:pt x="348" y="464"/>
                    <a:pt x="346" y="462"/>
                  </a:cubicBezTo>
                  <a:cubicBezTo>
                    <a:pt x="327" y="448"/>
                    <a:pt x="309" y="452"/>
                    <a:pt x="289" y="461"/>
                  </a:cubicBezTo>
                  <a:cubicBezTo>
                    <a:pt x="278" y="466"/>
                    <a:pt x="264" y="467"/>
                    <a:pt x="252" y="469"/>
                  </a:cubicBezTo>
                  <a:cubicBezTo>
                    <a:pt x="242" y="471"/>
                    <a:pt x="237" y="474"/>
                    <a:pt x="237" y="485"/>
                  </a:cubicBezTo>
                  <a:cubicBezTo>
                    <a:pt x="239" y="516"/>
                    <a:pt x="240" y="548"/>
                    <a:pt x="241" y="579"/>
                  </a:cubicBezTo>
                  <a:cubicBezTo>
                    <a:pt x="241" y="582"/>
                    <a:pt x="242" y="586"/>
                    <a:pt x="243" y="588"/>
                  </a:cubicBezTo>
                  <a:cubicBezTo>
                    <a:pt x="257" y="600"/>
                    <a:pt x="254" y="617"/>
                    <a:pt x="252" y="631"/>
                  </a:cubicBezTo>
                  <a:cubicBezTo>
                    <a:pt x="250" y="641"/>
                    <a:pt x="241" y="651"/>
                    <a:pt x="236" y="660"/>
                  </a:cubicBezTo>
                  <a:cubicBezTo>
                    <a:pt x="184" y="665"/>
                    <a:pt x="59" y="607"/>
                    <a:pt x="43" y="568"/>
                  </a:cubicBezTo>
                  <a:close/>
                  <a:moveTo>
                    <a:pt x="296" y="283"/>
                  </a:moveTo>
                  <a:cubicBezTo>
                    <a:pt x="335" y="285"/>
                    <a:pt x="435" y="246"/>
                    <a:pt x="446" y="224"/>
                  </a:cubicBezTo>
                  <a:cubicBezTo>
                    <a:pt x="442" y="224"/>
                    <a:pt x="439" y="224"/>
                    <a:pt x="436" y="225"/>
                  </a:cubicBezTo>
                  <a:cubicBezTo>
                    <a:pt x="400" y="233"/>
                    <a:pt x="365" y="240"/>
                    <a:pt x="330" y="248"/>
                  </a:cubicBezTo>
                  <a:cubicBezTo>
                    <a:pt x="311" y="252"/>
                    <a:pt x="299" y="263"/>
                    <a:pt x="296" y="283"/>
                  </a:cubicBezTo>
                  <a:close/>
                  <a:moveTo>
                    <a:pt x="296" y="102"/>
                  </a:moveTo>
                  <a:cubicBezTo>
                    <a:pt x="269" y="126"/>
                    <a:pt x="263" y="160"/>
                    <a:pt x="276" y="201"/>
                  </a:cubicBezTo>
                  <a:cubicBezTo>
                    <a:pt x="289" y="193"/>
                    <a:pt x="298" y="183"/>
                    <a:pt x="291" y="165"/>
                  </a:cubicBezTo>
                  <a:cubicBezTo>
                    <a:pt x="287" y="155"/>
                    <a:pt x="290" y="142"/>
                    <a:pt x="291" y="131"/>
                  </a:cubicBezTo>
                  <a:cubicBezTo>
                    <a:pt x="292" y="122"/>
                    <a:pt x="294" y="113"/>
                    <a:pt x="296" y="102"/>
                  </a:cubicBezTo>
                  <a:close/>
                  <a:moveTo>
                    <a:pt x="259" y="138"/>
                  </a:moveTo>
                  <a:cubicBezTo>
                    <a:pt x="229" y="154"/>
                    <a:pt x="229" y="179"/>
                    <a:pt x="259" y="198"/>
                  </a:cubicBezTo>
                  <a:cubicBezTo>
                    <a:pt x="259" y="178"/>
                    <a:pt x="259" y="158"/>
                    <a:pt x="259" y="1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9" name="Freeform 35">
              <a:extLst>
                <a:ext uri="{FF2B5EF4-FFF2-40B4-BE49-F238E27FC236}">
                  <a16:creationId xmlns:a16="http://schemas.microsoft.com/office/drawing/2014/main" id="{70136073-D2BD-4D4A-BE06-A25A429218F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23951" y="1885950"/>
              <a:ext cx="3284538" cy="3254375"/>
            </a:xfrm>
            <a:custGeom>
              <a:avLst/>
              <a:gdLst>
                <a:gd name="T0" fmla="*/ 498 w 996"/>
                <a:gd name="T1" fmla="*/ 985 h 987"/>
                <a:gd name="T2" fmla="*/ 10 w 996"/>
                <a:gd name="T3" fmla="*/ 478 h 987"/>
                <a:gd name="T4" fmla="*/ 515 w 996"/>
                <a:gd name="T5" fmla="*/ 8 h 987"/>
                <a:gd name="T6" fmla="*/ 987 w 996"/>
                <a:gd name="T7" fmla="*/ 514 h 987"/>
                <a:gd name="T8" fmla="*/ 498 w 996"/>
                <a:gd name="T9" fmla="*/ 985 h 987"/>
                <a:gd name="T10" fmla="*/ 27 w 996"/>
                <a:gd name="T11" fmla="*/ 496 h 987"/>
                <a:gd name="T12" fmla="*/ 509 w 996"/>
                <a:gd name="T13" fmla="*/ 967 h 987"/>
                <a:gd name="T14" fmla="*/ 969 w 996"/>
                <a:gd name="T15" fmla="*/ 493 h 987"/>
                <a:gd name="T16" fmla="*/ 473 w 996"/>
                <a:gd name="T17" fmla="*/ 25 h 987"/>
                <a:gd name="T18" fmla="*/ 27 w 996"/>
                <a:gd name="T19" fmla="*/ 496 h 9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96" h="987">
                  <a:moveTo>
                    <a:pt x="498" y="985"/>
                  </a:moveTo>
                  <a:cubicBezTo>
                    <a:pt x="234" y="987"/>
                    <a:pt x="0" y="764"/>
                    <a:pt x="10" y="478"/>
                  </a:cubicBezTo>
                  <a:cubicBezTo>
                    <a:pt x="19" y="228"/>
                    <a:pt x="228" y="0"/>
                    <a:pt x="515" y="8"/>
                  </a:cubicBezTo>
                  <a:cubicBezTo>
                    <a:pt x="772" y="15"/>
                    <a:pt x="996" y="231"/>
                    <a:pt x="987" y="514"/>
                  </a:cubicBezTo>
                  <a:cubicBezTo>
                    <a:pt x="979" y="772"/>
                    <a:pt x="763" y="987"/>
                    <a:pt x="498" y="985"/>
                  </a:cubicBezTo>
                  <a:close/>
                  <a:moveTo>
                    <a:pt x="27" y="496"/>
                  </a:moveTo>
                  <a:cubicBezTo>
                    <a:pt x="25" y="751"/>
                    <a:pt x="238" y="973"/>
                    <a:pt x="509" y="967"/>
                  </a:cubicBezTo>
                  <a:cubicBezTo>
                    <a:pt x="762" y="961"/>
                    <a:pt x="970" y="756"/>
                    <a:pt x="969" y="493"/>
                  </a:cubicBezTo>
                  <a:cubicBezTo>
                    <a:pt x="969" y="233"/>
                    <a:pt x="749" y="10"/>
                    <a:pt x="473" y="25"/>
                  </a:cubicBezTo>
                  <a:cubicBezTo>
                    <a:pt x="233" y="37"/>
                    <a:pt x="26" y="241"/>
                    <a:pt x="27" y="4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0" name="Freeform 36">
              <a:extLst>
                <a:ext uri="{FF2B5EF4-FFF2-40B4-BE49-F238E27FC236}">
                  <a16:creationId xmlns:a16="http://schemas.microsoft.com/office/drawing/2014/main" id="{6CD33BA1-8798-4484-8D6F-F4C29AF2137E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5651" y="1714500"/>
              <a:ext cx="871538" cy="2800350"/>
            </a:xfrm>
            <a:custGeom>
              <a:avLst/>
              <a:gdLst>
                <a:gd name="T0" fmla="*/ 105 w 264"/>
                <a:gd name="T1" fmla="*/ 594 h 849"/>
                <a:gd name="T2" fmla="*/ 0 w 264"/>
                <a:gd name="T3" fmla="*/ 696 h 849"/>
                <a:gd name="T4" fmla="*/ 10 w 264"/>
                <a:gd name="T5" fmla="*/ 652 h 849"/>
                <a:gd name="T6" fmla="*/ 78 w 264"/>
                <a:gd name="T7" fmla="*/ 529 h 849"/>
                <a:gd name="T8" fmla="*/ 142 w 264"/>
                <a:gd name="T9" fmla="*/ 405 h 849"/>
                <a:gd name="T10" fmla="*/ 151 w 264"/>
                <a:gd name="T11" fmla="*/ 363 h 849"/>
                <a:gd name="T12" fmla="*/ 117 w 264"/>
                <a:gd name="T13" fmla="*/ 368 h 849"/>
                <a:gd name="T14" fmla="*/ 93 w 264"/>
                <a:gd name="T15" fmla="*/ 334 h 849"/>
                <a:gd name="T16" fmla="*/ 142 w 264"/>
                <a:gd name="T17" fmla="*/ 240 h 849"/>
                <a:gd name="T18" fmla="*/ 207 w 264"/>
                <a:gd name="T19" fmla="*/ 123 h 849"/>
                <a:gd name="T20" fmla="*/ 211 w 264"/>
                <a:gd name="T21" fmla="*/ 95 h 849"/>
                <a:gd name="T22" fmla="*/ 200 w 264"/>
                <a:gd name="T23" fmla="*/ 5 h 849"/>
                <a:gd name="T24" fmla="*/ 260 w 264"/>
                <a:gd name="T25" fmla="*/ 57 h 849"/>
                <a:gd name="T26" fmla="*/ 227 w 264"/>
                <a:gd name="T27" fmla="*/ 166 h 849"/>
                <a:gd name="T28" fmla="*/ 165 w 264"/>
                <a:gd name="T29" fmla="*/ 268 h 849"/>
                <a:gd name="T30" fmla="*/ 154 w 264"/>
                <a:gd name="T31" fmla="*/ 297 h 849"/>
                <a:gd name="T32" fmla="*/ 161 w 264"/>
                <a:gd name="T33" fmla="*/ 297 h 849"/>
                <a:gd name="T34" fmla="*/ 194 w 264"/>
                <a:gd name="T35" fmla="*/ 305 h 849"/>
                <a:gd name="T36" fmla="*/ 206 w 264"/>
                <a:gd name="T37" fmla="*/ 341 h 849"/>
                <a:gd name="T38" fmla="*/ 162 w 264"/>
                <a:gd name="T39" fmla="*/ 449 h 849"/>
                <a:gd name="T40" fmla="*/ 135 w 264"/>
                <a:gd name="T41" fmla="*/ 504 h 849"/>
                <a:gd name="T42" fmla="*/ 135 w 264"/>
                <a:gd name="T43" fmla="*/ 518 h 849"/>
                <a:gd name="T44" fmla="*/ 156 w 264"/>
                <a:gd name="T45" fmla="*/ 625 h 849"/>
                <a:gd name="T46" fmla="*/ 140 w 264"/>
                <a:gd name="T47" fmla="*/ 747 h 849"/>
                <a:gd name="T48" fmla="*/ 145 w 264"/>
                <a:gd name="T49" fmla="*/ 815 h 849"/>
                <a:gd name="T50" fmla="*/ 120 w 264"/>
                <a:gd name="T51" fmla="*/ 848 h 849"/>
                <a:gd name="T52" fmla="*/ 90 w 264"/>
                <a:gd name="T53" fmla="*/ 814 h 849"/>
                <a:gd name="T54" fmla="*/ 97 w 264"/>
                <a:gd name="T55" fmla="*/ 692 h 849"/>
                <a:gd name="T56" fmla="*/ 105 w 264"/>
                <a:gd name="T57" fmla="*/ 594 h 8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64" h="849">
                  <a:moveTo>
                    <a:pt x="105" y="594"/>
                  </a:moveTo>
                  <a:cubicBezTo>
                    <a:pt x="66" y="626"/>
                    <a:pt x="52" y="677"/>
                    <a:pt x="0" y="696"/>
                  </a:cubicBezTo>
                  <a:cubicBezTo>
                    <a:pt x="4" y="679"/>
                    <a:pt x="4" y="664"/>
                    <a:pt x="10" y="652"/>
                  </a:cubicBezTo>
                  <a:cubicBezTo>
                    <a:pt x="32" y="611"/>
                    <a:pt x="54" y="570"/>
                    <a:pt x="78" y="529"/>
                  </a:cubicBezTo>
                  <a:cubicBezTo>
                    <a:pt x="101" y="489"/>
                    <a:pt x="128" y="451"/>
                    <a:pt x="142" y="405"/>
                  </a:cubicBezTo>
                  <a:cubicBezTo>
                    <a:pt x="146" y="392"/>
                    <a:pt x="148" y="379"/>
                    <a:pt x="151" y="363"/>
                  </a:cubicBezTo>
                  <a:cubicBezTo>
                    <a:pt x="138" y="365"/>
                    <a:pt x="127" y="367"/>
                    <a:pt x="117" y="368"/>
                  </a:cubicBezTo>
                  <a:cubicBezTo>
                    <a:pt x="96" y="371"/>
                    <a:pt x="83" y="354"/>
                    <a:pt x="93" y="334"/>
                  </a:cubicBezTo>
                  <a:cubicBezTo>
                    <a:pt x="108" y="302"/>
                    <a:pt x="125" y="271"/>
                    <a:pt x="142" y="240"/>
                  </a:cubicBezTo>
                  <a:cubicBezTo>
                    <a:pt x="163" y="201"/>
                    <a:pt x="185" y="162"/>
                    <a:pt x="207" y="123"/>
                  </a:cubicBezTo>
                  <a:cubicBezTo>
                    <a:pt x="212" y="113"/>
                    <a:pt x="212" y="105"/>
                    <a:pt x="211" y="95"/>
                  </a:cubicBezTo>
                  <a:cubicBezTo>
                    <a:pt x="206" y="65"/>
                    <a:pt x="203" y="35"/>
                    <a:pt x="200" y="5"/>
                  </a:cubicBezTo>
                  <a:cubicBezTo>
                    <a:pt x="233" y="0"/>
                    <a:pt x="257" y="25"/>
                    <a:pt x="260" y="57"/>
                  </a:cubicBezTo>
                  <a:cubicBezTo>
                    <a:pt x="264" y="99"/>
                    <a:pt x="248" y="133"/>
                    <a:pt x="227" y="166"/>
                  </a:cubicBezTo>
                  <a:cubicBezTo>
                    <a:pt x="206" y="200"/>
                    <a:pt x="185" y="234"/>
                    <a:pt x="165" y="268"/>
                  </a:cubicBezTo>
                  <a:cubicBezTo>
                    <a:pt x="161" y="277"/>
                    <a:pt x="158" y="286"/>
                    <a:pt x="154" y="297"/>
                  </a:cubicBezTo>
                  <a:cubicBezTo>
                    <a:pt x="158" y="297"/>
                    <a:pt x="160" y="298"/>
                    <a:pt x="161" y="297"/>
                  </a:cubicBezTo>
                  <a:cubicBezTo>
                    <a:pt x="175" y="289"/>
                    <a:pt x="185" y="296"/>
                    <a:pt x="194" y="305"/>
                  </a:cubicBezTo>
                  <a:cubicBezTo>
                    <a:pt x="205" y="315"/>
                    <a:pt x="211" y="327"/>
                    <a:pt x="206" y="341"/>
                  </a:cubicBezTo>
                  <a:cubicBezTo>
                    <a:pt x="192" y="377"/>
                    <a:pt x="178" y="414"/>
                    <a:pt x="162" y="449"/>
                  </a:cubicBezTo>
                  <a:cubicBezTo>
                    <a:pt x="154" y="468"/>
                    <a:pt x="143" y="486"/>
                    <a:pt x="135" y="504"/>
                  </a:cubicBezTo>
                  <a:cubicBezTo>
                    <a:pt x="133" y="508"/>
                    <a:pt x="133" y="516"/>
                    <a:pt x="135" y="518"/>
                  </a:cubicBezTo>
                  <a:cubicBezTo>
                    <a:pt x="166" y="549"/>
                    <a:pt x="163" y="586"/>
                    <a:pt x="156" y="625"/>
                  </a:cubicBezTo>
                  <a:cubicBezTo>
                    <a:pt x="150" y="665"/>
                    <a:pt x="143" y="706"/>
                    <a:pt x="140" y="747"/>
                  </a:cubicBezTo>
                  <a:cubicBezTo>
                    <a:pt x="138" y="769"/>
                    <a:pt x="144" y="792"/>
                    <a:pt x="145" y="815"/>
                  </a:cubicBezTo>
                  <a:cubicBezTo>
                    <a:pt x="146" y="836"/>
                    <a:pt x="136" y="848"/>
                    <a:pt x="120" y="848"/>
                  </a:cubicBezTo>
                  <a:cubicBezTo>
                    <a:pt x="104" y="849"/>
                    <a:pt x="89" y="833"/>
                    <a:pt x="90" y="814"/>
                  </a:cubicBezTo>
                  <a:cubicBezTo>
                    <a:pt x="91" y="774"/>
                    <a:pt x="94" y="733"/>
                    <a:pt x="97" y="692"/>
                  </a:cubicBezTo>
                  <a:cubicBezTo>
                    <a:pt x="99" y="661"/>
                    <a:pt x="102" y="629"/>
                    <a:pt x="105" y="59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1" name="Freeform 37">
              <a:extLst>
                <a:ext uri="{FF2B5EF4-FFF2-40B4-BE49-F238E27FC236}">
                  <a16:creationId xmlns:a16="http://schemas.microsoft.com/office/drawing/2014/main" id="{27EFE4F7-37BC-4D2E-8E46-104A1904C34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7676" y="2505075"/>
              <a:ext cx="788988" cy="1016000"/>
            </a:xfrm>
            <a:custGeom>
              <a:avLst/>
              <a:gdLst>
                <a:gd name="T0" fmla="*/ 30 w 239"/>
                <a:gd name="T1" fmla="*/ 300 h 308"/>
                <a:gd name="T2" fmla="*/ 15 w 239"/>
                <a:gd name="T3" fmla="*/ 250 h 308"/>
                <a:gd name="T4" fmla="*/ 0 w 239"/>
                <a:gd name="T5" fmla="*/ 169 h 308"/>
                <a:gd name="T6" fmla="*/ 5 w 239"/>
                <a:gd name="T7" fmla="*/ 159 h 308"/>
                <a:gd name="T8" fmla="*/ 9 w 239"/>
                <a:gd name="T9" fmla="*/ 148 h 308"/>
                <a:gd name="T10" fmla="*/ 44 w 239"/>
                <a:gd name="T11" fmla="*/ 77 h 308"/>
                <a:gd name="T12" fmla="*/ 190 w 239"/>
                <a:gd name="T13" fmla="*/ 3 h 308"/>
                <a:gd name="T14" fmla="*/ 228 w 239"/>
                <a:gd name="T15" fmla="*/ 1 h 308"/>
                <a:gd name="T16" fmla="*/ 239 w 239"/>
                <a:gd name="T17" fmla="*/ 13 h 308"/>
                <a:gd name="T18" fmla="*/ 235 w 239"/>
                <a:gd name="T19" fmla="*/ 50 h 308"/>
                <a:gd name="T20" fmla="*/ 188 w 239"/>
                <a:gd name="T21" fmla="*/ 189 h 308"/>
                <a:gd name="T22" fmla="*/ 170 w 239"/>
                <a:gd name="T23" fmla="*/ 269 h 308"/>
                <a:gd name="T24" fmla="*/ 150 w 239"/>
                <a:gd name="T25" fmla="*/ 301 h 308"/>
                <a:gd name="T26" fmla="*/ 134 w 239"/>
                <a:gd name="T27" fmla="*/ 299 h 308"/>
                <a:gd name="T28" fmla="*/ 104 w 239"/>
                <a:gd name="T29" fmla="*/ 260 h 308"/>
                <a:gd name="T30" fmla="*/ 65 w 239"/>
                <a:gd name="T31" fmla="*/ 294 h 308"/>
                <a:gd name="T32" fmla="*/ 62 w 239"/>
                <a:gd name="T33" fmla="*/ 291 h 308"/>
                <a:gd name="T34" fmla="*/ 77 w 239"/>
                <a:gd name="T35" fmla="*/ 261 h 308"/>
                <a:gd name="T36" fmla="*/ 77 w 239"/>
                <a:gd name="T37" fmla="*/ 205 h 308"/>
                <a:gd name="T38" fmla="*/ 64 w 239"/>
                <a:gd name="T39" fmla="*/ 157 h 308"/>
                <a:gd name="T40" fmla="*/ 90 w 239"/>
                <a:gd name="T41" fmla="*/ 137 h 308"/>
                <a:gd name="T42" fmla="*/ 126 w 239"/>
                <a:gd name="T43" fmla="*/ 167 h 308"/>
                <a:gd name="T44" fmla="*/ 141 w 239"/>
                <a:gd name="T45" fmla="*/ 193 h 308"/>
                <a:gd name="T46" fmla="*/ 205 w 239"/>
                <a:gd name="T47" fmla="*/ 32 h 308"/>
                <a:gd name="T48" fmla="*/ 202 w 239"/>
                <a:gd name="T49" fmla="*/ 28 h 308"/>
                <a:gd name="T50" fmla="*/ 170 w 239"/>
                <a:gd name="T51" fmla="*/ 41 h 308"/>
                <a:gd name="T52" fmla="*/ 45 w 239"/>
                <a:gd name="T53" fmla="*/ 124 h 308"/>
                <a:gd name="T54" fmla="*/ 31 w 239"/>
                <a:gd name="T55" fmla="*/ 169 h 308"/>
                <a:gd name="T56" fmla="*/ 41 w 239"/>
                <a:gd name="T57" fmla="*/ 195 h 308"/>
                <a:gd name="T58" fmla="*/ 47 w 239"/>
                <a:gd name="T59" fmla="*/ 279 h 308"/>
                <a:gd name="T60" fmla="*/ 36 w 239"/>
                <a:gd name="T61" fmla="*/ 300 h 308"/>
                <a:gd name="T62" fmla="*/ 30 w 239"/>
                <a:gd name="T63" fmla="*/ 30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39" h="308">
                  <a:moveTo>
                    <a:pt x="30" y="300"/>
                  </a:moveTo>
                  <a:cubicBezTo>
                    <a:pt x="25" y="283"/>
                    <a:pt x="19" y="267"/>
                    <a:pt x="15" y="250"/>
                  </a:cubicBezTo>
                  <a:cubicBezTo>
                    <a:pt x="9" y="223"/>
                    <a:pt x="5" y="196"/>
                    <a:pt x="0" y="169"/>
                  </a:cubicBezTo>
                  <a:cubicBezTo>
                    <a:pt x="0" y="166"/>
                    <a:pt x="4" y="163"/>
                    <a:pt x="5" y="159"/>
                  </a:cubicBezTo>
                  <a:cubicBezTo>
                    <a:pt x="7" y="155"/>
                    <a:pt x="10" y="151"/>
                    <a:pt x="9" y="148"/>
                  </a:cubicBezTo>
                  <a:cubicBezTo>
                    <a:pt x="4" y="116"/>
                    <a:pt x="19" y="95"/>
                    <a:pt x="44" y="77"/>
                  </a:cubicBezTo>
                  <a:cubicBezTo>
                    <a:pt x="89" y="46"/>
                    <a:pt x="137" y="19"/>
                    <a:pt x="190" y="3"/>
                  </a:cubicBezTo>
                  <a:cubicBezTo>
                    <a:pt x="202" y="0"/>
                    <a:pt x="215" y="0"/>
                    <a:pt x="228" y="1"/>
                  </a:cubicBezTo>
                  <a:cubicBezTo>
                    <a:pt x="232" y="1"/>
                    <a:pt x="239" y="9"/>
                    <a:pt x="239" y="13"/>
                  </a:cubicBezTo>
                  <a:cubicBezTo>
                    <a:pt x="239" y="26"/>
                    <a:pt x="239" y="39"/>
                    <a:pt x="235" y="50"/>
                  </a:cubicBezTo>
                  <a:cubicBezTo>
                    <a:pt x="220" y="97"/>
                    <a:pt x="202" y="142"/>
                    <a:pt x="188" y="189"/>
                  </a:cubicBezTo>
                  <a:cubicBezTo>
                    <a:pt x="180" y="215"/>
                    <a:pt x="177" y="243"/>
                    <a:pt x="170" y="269"/>
                  </a:cubicBezTo>
                  <a:cubicBezTo>
                    <a:pt x="166" y="281"/>
                    <a:pt x="158" y="291"/>
                    <a:pt x="150" y="301"/>
                  </a:cubicBezTo>
                  <a:cubicBezTo>
                    <a:pt x="145" y="308"/>
                    <a:pt x="140" y="306"/>
                    <a:pt x="134" y="299"/>
                  </a:cubicBezTo>
                  <a:cubicBezTo>
                    <a:pt x="125" y="286"/>
                    <a:pt x="114" y="274"/>
                    <a:pt x="104" y="260"/>
                  </a:cubicBezTo>
                  <a:cubicBezTo>
                    <a:pt x="90" y="272"/>
                    <a:pt x="78" y="283"/>
                    <a:pt x="65" y="294"/>
                  </a:cubicBezTo>
                  <a:cubicBezTo>
                    <a:pt x="64" y="293"/>
                    <a:pt x="63" y="292"/>
                    <a:pt x="62" y="291"/>
                  </a:cubicBezTo>
                  <a:cubicBezTo>
                    <a:pt x="67" y="281"/>
                    <a:pt x="70" y="270"/>
                    <a:pt x="77" y="261"/>
                  </a:cubicBezTo>
                  <a:cubicBezTo>
                    <a:pt x="92" y="242"/>
                    <a:pt x="86" y="224"/>
                    <a:pt x="77" y="205"/>
                  </a:cubicBezTo>
                  <a:cubicBezTo>
                    <a:pt x="71" y="189"/>
                    <a:pt x="66" y="173"/>
                    <a:pt x="64" y="157"/>
                  </a:cubicBezTo>
                  <a:cubicBezTo>
                    <a:pt x="62" y="139"/>
                    <a:pt x="74" y="130"/>
                    <a:pt x="90" y="137"/>
                  </a:cubicBezTo>
                  <a:cubicBezTo>
                    <a:pt x="104" y="144"/>
                    <a:pt x="115" y="156"/>
                    <a:pt x="126" y="167"/>
                  </a:cubicBezTo>
                  <a:cubicBezTo>
                    <a:pt x="132" y="174"/>
                    <a:pt x="135" y="183"/>
                    <a:pt x="141" y="193"/>
                  </a:cubicBezTo>
                  <a:cubicBezTo>
                    <a:pt x="163" y="138"/>
                    <a:pt x="184" y="85"/>
                    <a:pt x="205" y="32"/>
                  </a:cubicBezTo>
                  <a:cubicBezTo>
                    <a:pt x="204" y="31"/>
                    <a:pt x="203" y="29"/>
                    <a:pt x="202" y="28"/>
                  </a:cubicBezTo>
                  <a:cubicBezTo>
                    <a:pt x="191" y="32"/>
                    <a:pt x="180" y="35"/>
                    <a:pt x="170" y="41"/>
                  </a:cubicBezTo>
                  <a:cubicBezTo>
                    <a:pt x="128" y="68"/>
                    <a:pt x="87" y="97"/>
                    <a:pt x="45" y="124"/>
                  </a:cubicBezTo>
                  <a:cubicBezTo>
                    <a:pt x="27" y="136"/>
                    <a:pt x="24" y="151"/>
                    <a:pt x="31" y="169"/>
                  </a:cubicBezTo>
                  <a:cubicBezTo>
                    <a:pt x="34" y="178"/>
                    <a:pt x="37" y="187"/>
                    <a:pt x="41" y="195"/>
                  </a:cubicBezTo>
                  <a:cubicBezTo>
                    <a:pt x="54" y="222"/>
                    <a:pt x="53" y="251"/>
                    <a:pt x="47" y="279"/>
                  </a:cubicBezTo>
                  <a:cubicBezTo>
                    <a:pt x="46" y="286"/>
                    <a:pt x="40" y="293"/>
                    <a:pt x="36" y="300"/>
                  </a:cubicBezTo>
                  <a:cubicBezTo>
                    <a:pt x="34" y="300"/>
                    <a:pt x="32" y="300"/>
                    <a:pt x="30" y="3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2" name="Freeform 38">
              <a:extLst>
                <a:ext uri="{FF2B5EF4-FFF2-40B4-BE49-F238E27FC236}">
                  <a16:creationId xmlns:a16="http://schemas.microsoft.com/office/drawing/2014/main" id="{04F96482-8B50-4D06-BD53-07FF809DAC64}"/>
                </a:ext>
              </a:extLst>
            </p:cNvPr>
            <p:cNvSpPr>
              <a:spLocks/>
            </p:cNvSpPr>
            <p:nvPr/>
          </p:nvSpPr>
          <p:spPr bwMode="auto">
            <a:xfrm>
              <a:off x="7843838" y="2168525"/>
              <a:ext cx="1108075" cy="1830388"/>
            </a:xfrm>
            <a:custGeom>
              <a:avLst/>
              <a:gdLst>
                <a:gd name="T0" fmla="*/ 216 w 336"/>
                <a:gd name="T1" fmla="*/ 0 h 555"/>
                <a:gd name="T2" fmla="*/ 244 w 336"/>
                <a:gd name="T3" fmla="*/ 5 h 555"/>
                <a:gd name="T4" fmla="*/ 260 w 336"/>
                <a:gd name="T5" fmla="*/ 33 h 555"/>
                <a:gd name="T6" fmla="*/ 205 w 336"/>
                <a:gd name="T7" fmla="*/ 308 h 555"/>
                <a:gd name="T8" fmla="*/ 206 w 336"/>
                <a:gd name="T9" fmla="*/ 313 h 555"/>
                <a:gd name="T10" fmla="*/ 281 w 336"/>
                <a:gd name="T11" fmla="*/ 270 h 555"/>
                <a:gd name="T12" fmla="*/ 255 w 336"/>
                <a:gd name="T13" fmla="*/ 236 h 555"/>
                <a:gd name="T14" fmla="*/ 336 w 336"/>
                <a:gd name="T15" fmla="*/ 260 h 555"/>
                <a:gd name="T16" fmla="*/ 219 w 336"/>
                <a:gd name="T17" fmla="*/ 336 h 555"/>
                <a:gd name="T18" fmla="*/ 192 w 336"/>
                <a:gd name="T19" fmla="*/ 366 h 555"/>
                <a:gd name="T20" fmla="*/ 120 w 336"/>
                <a:gd name="T21" fmla="*/ 507 h 555"/>
                <a:gd name="T22" fmla="*/ 91 w 336"/>
                <a:gd name="T23" fmla="*/ 538 h 555"/>
                <a:gd name="T24" fmla="*/ 23 w 336"/>
                <a:gd name="T25" fmla="*/ 549 h 555"/>
                <a:gd name="T26" fmla="*/ 0 w 336"/>
                <a:gd name="T27" fmla="*/ 525 h 555"/>
                <a:gd name="T28" fmla="*/ 125 w 336"/>
                <a:gd name="T29" fmla="*/ 446 h 555"/>
                <a:gd name="T30" fmla="*/ 154 w 336"/>
                <a:gd name="T31" fmla="*/ 378 h 555"/>
                <a:gd name="T32" fmla="*/ 150 w 336"/>
                <a:gd name="T33" fmla="*/ 375 h 555"/>
                <a:gd name="T34" fmla="*/ 58 w 336"/>
                <a:gd name="T35" fmla="*/ 454 h 555"/>
                <a:gd name="T36" fmla="*/ 42 w 336"/>
                <a:gd name="T37" fmla="*/ 426 h 555"/>
                <a:gd name="T38" fmla="*/ 126 w 336"/>
                <a:gd name="T39" fmla="*/ 370 h 555"/>
                <a:gd name="T40" fmla="*/ 177 w 336"/>
                <a:gd name="T41" fmla="*/ 302 h 555"/>
                <a:gd name="T42" fmla="*/ 203 w 336"/>
                <a:gd name="T43" fmla="*/ 113 h 555"/>
                <a:gd name="T44" fmla="*/ 212 w 336"/>
                <a:gd name="T45" fmla="*/ 13 h 555"/>
                <a:gd name="T46" fmla="*/ 216 w 336"/>
                <a:gd name="T47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36" h="555">
                  <a:moveTo>
                    <a:pt x="216" y="0"/>
                  </a:moveTo>
                  <a:cubicBezTo>
                    <a:pt x="226" y="2"/>
                    <a:pt x="236" y="3"/>
                    <a:pt x="244" y="5"/>
                  </a:cubicBezTo>
                  <a:cubicBezTo>
                    <a:pt x="258" y="10"/>
                    <a:pt x="263" y="19"/>
                    <a:pt x="260" y="33"/>
                  </a:cubicBezTo>
                  <a:cubicBezTo>
                    <a:pt x="242" y="125"/>
                    <a:pt x="223" y="217"/>
                    <a:pt x="205" y="308"/>
                  </a:cubicBezTo>
                  <a:cubicBezTo>
                    <a:pt x="205" y="309"/>
                    <a:pt x="206" y="310"/>
                    <a:pt x="206" y="313"/>
                  </a:cubicBezTo>
                  <a:cubicBezTo>
                    <a:pt x="231" y="299"/>
                    <a:pt x="255" y="285"/>
                    <a:pt x="281" y="270"/>
                  </a:cubicBezTo>
                  <a:cubicBezTo>
                    <a:pt x="271" y="258"/>
                    <a:pt x="263" y="247"/>
                    <a:pt x="255" y="236"/>
                  </a:cubicBezTo>
                  <a:cubicBezTo>
                    <a:pt x="308" y="228"/>
                    <a:pt x="326" y="234"/>
                    <a:pt x="336" y="260"/>
                  </a:cubicBezTo>
                  <a:cubicBezTo>
                    <a:pt x="297" y="286"/>
                    <a:pt x="259" y="312"/>
                    <a:pt x="219" y="336"/>
                  </a:cubicBezTo>
                  <a:cubicBezTo>
                    <a:pt x="207" y="344"/>
                    <a:pt x="197" y="352"/>
                    <a:pt x="192" y="366"/>
                  </a:cubicBezTo>
                  <a:cubicBezTo>
                    <a:pt x="174" y="416"/>
                    <a:pt x="152" y="465"/>
                    <a:pt x="120" y="507"/>
                  </a:cubicBezTo>
                  <a:cubicBezTo>
                    <a:pt x="111" y="518"/>
                    <a:pt x="101" y="528"/>
                    <a:pt x="91" y="538"/>
                  </a:cubicBezTo>
                  <a:cubicBezTo>
                    <a:pt x="71" y="555"/>
                    <a:pt x="46" y="554"/>
                    <a:pt x="23" y="549"/>
                  </a:cubicBezTo>
                  <a:cubicBezTo>
                    <a:pt x="14" y="546"/>
                    <a:pt x="7" y="535"/>
                    <a:pt x="0" y="525"/>
                  </a:cubicBezTo>
                  <a:cubicBezTo>
                    <a:pt x="56" y="519"/>
                    <a:pt x="95" y="489"/>
                    <a:pt x="125" y="446"/>
                  </a:cubicBezTo>
                  <a:cubicBezTo>
                    <a:pt x="139" y="425"/>
                    <a:pt x="151" y="403"/>
                    <a:pt x="154" y="378"/>
                  </a:cubicBezTo>
                  <a:cubicBezTo>
                    <a:pt x="153" y="377"/>
                    <a:pt x="152" y="376"/>
                    <a:pt x="150" y="375"/>
                  </a:cubicBezTo>
                  <a:cubicBezTo>
                    <a:pt x="120" y="401"/>
                    <a:pt x="90" y="427"/>
                    <a:pt x="58" y="454"/>
                  </a:cubicBezTo>
                  <a:cubicBezTo>
                    <a:pt x="53" y="444"/>
                    <a:pt x="48" y="436"/>
                    <a:pt x="42" y="426"/>
                  </a:cubicBezTo>
                  <a:cubicBezTo>
                    <a:pt x="70" y="407"/>
                    <a:pt x="97" y="387"/>
                    <a:pt x="126" y="370"/>
                  </a:cubicBezTo>
                  <a:cubicBezTo>
                    <a:pt x="152" y="354"/>
                    <a:pt x="167" y="331"/>
                    <a:pt x="177" y="302"/>
                  </a:cubicBezTo>
                  <a:cubicBezTo>
                    <a:pt x="196" y="240"/>
                    <a:pt x="201" y="177"/>
                    <a:pt x="203" y="113"/>
                  </a:cubicBezTo>
                  <a:cubicBezTo>
                    <a:pt x="203" y="80"/>
                    <a:pt x="208" y="46"/>
                    <a:pt x="212" y="13"/>
                  </a:cubicBezTo>
                  <a:cubicBezTo>
                    <a:pt x="212" y="9"/>
                    <a:pt x="214" y="5"/>
                    <a:pt x="21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3" name="Freeform 39">
              <a:extLst>
                <a:ext uri="{FF2B5EF4-FFF2-40B4-BE49-F238E27FC236}">
                  <a16:creationId xmlns:a16="http://schemas.microsoft.com/office/drawing/2014/main" id="{7D8DB4E2-C8F9-4664-A9E4-DC5335C6A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6613526" y="3613150"/>
              <a:ext cx="1001713" cy="492125"/>
            </a:xfrm>
            <a:custGeom>
              <a:avLst/>
              <a:gdLst>
                <a:gd name="T0" fmla="*/ 200 w 304"/>
                <a:gd name="T1" fmla="*/ 75 h 149"/>
                <a:gd name="T2" fmla="*/ 224 w 304"/>
                <a:gd name="T3" fmla="*/ 53 h 149"/>
                <a:gd name="T4" fmla="*/ 38 w 304"/>
                <a:gd name="T5" fmla="*/ 149 h 149"/>
                <a:gd name="T6" fmla="*/ 2 w 304"/>
                <a:gd name="T7" fmla="*/ 90 h 149"/>
                <a:gd name="T8" fmla="*/ 25 w 304"/>
                <a:gd name="T9" fmla="*/ 66 h 149"/>
                <a:gd name="T10" fmla="*/ 129 w 304"/>
                <a:gd name="T11" fmla="*/ 37 h 149"/>
                <a:gd name="T12" fmla="*/ 242 w 304"/>
                <a:gd name="T13" fmla="*/ 5 h 149"/>
                <a:gd name="T14" fmla="*/ 273 w 304"/>
                <a:gd name="T15" fmla="*/ 1 h 149"/>
                <a:gd name="T16" fmla="*/ 301 w 304"/>
                <a:gd name="T17" fmla="*/ 24 h 149"/>
                <a:gd name="T18" fmla="*/ 287 w 304"/>
                <a:gd name="T19" fmla="*/ 46 h 149"/>
                <a:gd name="T20" fmla="*/ 203 w 304"/>
                <a:gd name="T21" fmla="*/ 80 h 149"/>
                <a:gd name="T22" fmla="*/ 200 w 304"/>
                <a:gd name="T23" fmla="*/ 75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04" h="149">
                  <a:moveTo>
                    <a:pt x="200" y="75"/>
                  </a:moveTo>
                  <a:cubicBezTo>
                    <a:pt x="208" y="68"/>
                    <a:pt x="216" y="61"/>
                    <a:pt x="224" y="53"/>
                  </a:cubicBezTo>
                  <a:cubicBezTo>
                    <a:pt x="148" y="58"/>
                    <a:pt x="93" y="104"/>
                    <a:pt x="38" y="149"/>
                  </a:cubicBezTo>
                  <a:cubicBezTo>
                    <a:pt x="14" y="135"/>
                    <a:pt x="0" y="118"/>
                    <a:pt x="2" y="90"/>
                  </a:cubicBezTo>
                  <a:cubicBezTo>
                    <a:pt x="3" y="74"/>
                    <a:pt x="9" y="69"/>
                    <a:pt x="25" y="66"/>
                  </a:cubicBezTo>
                  <a:cubicBezTo>
                    <a:pt x="60" y="57"/>
                    <a:pt x="94" y="47"/>
                    <a:pt x="129" y="37"/>
                  </a:cubicBezTo>
                  <a:cubicBezTo>
                    <a:pt x="167" y="27"/>
                    <a:pt x="204" y="15"/>
                    <a:pt x="242" y="5"/>
                  </a:cubicBezTo>
                  <a:cubicBezTo>
                    <a:pt x="252" y="2"/>
                    <a:pt x="262" y="2"/>
                    <a:pt x="273" y="1"/>
                  </a:cubicBezTo>
                  <a:cubicBezTo>
                    <a:pt x="284" y="0"/>
                    <a:pt x="298" y="12"/>
                    <a:pt x="301" y="24"/>
                  </a:cubicBezTo>
                  <a:cubicBezTo>
                    <a:pt x="304" y="36"/>
                    <a:pt x="296" y="43"/>
                    <a:pt x="287" y="46"/>
                  </a:cubicBezTo>
                  <a:cubicBezTo>
                    <a:pt x="260" y="59"/>
                    <a:pt x="231" y="69"/>
                    <a:pt x="203" y="80"/>
                  </a:cubicBezTo>
                  <a:cubicBezTo>
                    <a:pt x="202" y="79"/>
                    <a:pt x="201" y="77"/>
                    <a:pt x="200" y="7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4" name="Freeform 40">
              <a:extLst>
                <a:ext uri="{FF2B5EF4-FFF2-40B4-BE49-F238E27FC236}">
                  <a16:creationId xmlns:a16="http://schemas.microsoft.com/office/drawing/2014/main" id="{71511B00-0048-4EA3-BD25-BA73E8C604D2}"/>
                </a:ext>
              </a:extLst>
            </p:cNvPr>
            <p:cNvSpPr>
              <a:spLocks/>
            </p:cNvSpPr>
            <p:nvPr/>
          </p:nvSpPr>
          <p:spPr bwMode="auto">
            <a:xfrm>
              <a:off x="8509001" y="3367088"/>
              <a:ext cx="639763" cy="658813"/>
            </a:xfrm>
            <a:custGeom>
              <a:avLst/>
              <a:gdLst>
                <a:gd name="T0" fmla="*/ 0 w 194"/>
                <a:gd name="T1" fmla="*/ 0 h 200"/>
                <a:gd name="T2" fmla="*/ 36 w 194"/>
                <a:gd name="T3" fmla="*/ 30 h 200"/>
                <a:gd name="T4" fmla="*/ 58 w 194"/>
                <a:gd name="T5" fmla="*/ 70 h 200"/>
                <a:gd name="T6" fmla="*/ 150 w 194"/>
                <a:gd name="T7" fmla="*/ 150 h 200"/>
                <a:gd name="T8" fmla="*/ 194 w 194"/>
                <a:gd name="T9" fmla="*/ 168 h 200"/>
                <a:gd name="T10" fmla="*/ 114 w 194"/>
                <a:gd name="T11" fmla="*/ 197 h 200"/>
                <a:gd name="T12" fmla="*/ 85 w 194"/>
                <a:gd name="T13" fmla="*/ 199 h 200"/>
                <a:gd name="T14" fmla="*/ 66 w 194"/>
                <a:gd name="T15" fmla="*/ 188 h 200"/>
                <a:gd name="T16" fmla="*/ 16 w 194"/>
                <a:gd name="T17" fmla="*/ 77 h 200"/>
                <a:gd name="T18" fmla="*/ 1 w 194"/>
                <a:gd name="T19" fmla="*/ 12 h 200"/>
                <a:gd name="T20" fmla="*/ 0 w 194"/>
                <a:gd name="T21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4" h="200">
                  <a:moveTo>
                    <a:pt x="0" y="0"/>
                  </a:moveTo>
                  <a:cubicBezTo>
                    <a:pt x="18" y="5"/>
                    <a:pt x="28" y="17"/>
                    <a:pt x="36" y="30"/>
                  </a:cubicBezTo>
                  <a:cubicBezTo>
                    <a:pt x="44" y="43"/>
                    <a:pt x="52" y="56"/>
                    <a:pt x="58" y="70"/>
                  </a:cubicBezTo>
                  <a:cubicBezTo>
                    <a:pt x="77" y="111"/>
                    <a:pt x="109" y="135"/>
                    <a:pt x="150" y="150"/>
                  </a:cubicBezTo>
                  <a:cubicBezTo>
                    <a:pt x="165" y="156"/>
                    <a:pt x="179" y="162"/>
                    <a:pt x="194" y="168"/>
                  </a:cubicBezTo>
                  <a:cubicBezTo>
                    <a:pt x="172" y="194"/>
                    <a:pt x="143" y="196"/>
                    <a:pt x="114" y="197"/>
                  </a:cubicBezTo>
                  <a:cubicBezTo>
                    <a:pt x="105" y="198"/>
                    <a:pt x="94" y="200"/>
                    <a:pt x="85" y="199"/>
                  </a:cubicBezTo>
                  <a:cubicBezTo>
                    <a:pt x="78" y="198"/>
                    <a:pt x="70" y="193"/>
                    <a:pt x="66" y="188"/>
                  </a:cubicBezTo>
                  <a:cubicBezTo>
                    <a:pt x="41" y="155"/>
                    <a:pt x="28" y="116"/>
                    <a:pt x="16" y="77"/>
                  </a:cubicBezTo>
                  <a:cubicBezTo>
                    <a:pt x="9" y="56"/>
                    <a:pt x="5" y="34"/>
                    <a:pt x="1" y="12"/>
                  </a:cubicBezTo>
                  <a:cubicBezTo>
                    <a:pt x="0" y="9"/>
                    <a:pt x="0" y="5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5" name="Freeform 41">
              <a:extLst>
                <a:ext uri="{FF2B5EF4-FFF2-40B4-BE49-F238E27FC236}">
                  <a16:creationId xmlns:a16="http://schemas.microsoft.com/office/drawing/2014/main" id="{4E1D5DA2-9081-46C2-9AB4-3EC74AECD49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94351" y="4659313"/>
              <a:ext cx="280988" cy="487363"/>
            </a:xfrm>
            <a:custGeom>
              <a:avLst/>
              <a:gdLst>
                <a:gd name="T0" fmla="*/ 0 w 85"/>
                <a:gd name="T1" fmla="*/ 141 h 148"/>
                <a:gd name="T2" fmla="*/ 6 w 85"/>
                <a:gd name="T3" fmla="*/ 126 h 148"/>
                <a:gd name="T4" fmla="*/ 6 w 85"/>
                <a:gd name="T5" fmla="*/ 23 h 148"/>
                <a:gd name="T6" fmla="*/ 0 w 85"/>
                <a:gd name="T7" fmla="*/ 7 h 148"/>
                <a:gd name="T8" fmla="*/ 84 w 85"/>
                <a:gd name="T9" fmla="*/ 73 h 148"/>
                <a:gd name="T10" fmla="*/ 0 w 85"/>
                <a:gd name="T11" fmla="*/ 141 h 148"/>
                <a:gd name="T12" fmla="*/ 19 w 85"/>
                <a:gd name="T13" fmla="*/ 74 h 148"/>
                <a:gd name="T14" fmla="*/ 19 w 85"/>
                <a:gd name="T15" fmla="*/ 117 h 148"/>
                <a:gd name="T16" fmla="*/ 25 w 85"/>
                <a:gd name="T17" fmla="*/ 139 h 148"/>
                <a:gd name="T18" fmla="*/ 49 w 85"/>
                <a:gd name="T19" fmla="*/ 131 h 148"/>
                <a:gd name="T20" fmla="*/ 65 w 85"/>
                <a:gd name="T21" fmla="*/ 112 h 148"/>
                <a:gd name="T22" fmla="*/ 65 w 85"/>
                <a:gd name="T23" fmla="*/ 35 h 148"/>
                <a:gd name="T24" fmla="*/ 37 w 85"/>
                <a:gd name="T25" fmla="*/ 11 h 148"/>
                <a:gd name="T26" fmla="*/ 19 w 85"/>
                <a:gd name="T27" fmla="*/ 24 h 148"/>
                <a:gd name="T28" fmla="*/ 19 w 85"/>
                <a:gd name="T29" fmla="*/ 74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5" h="148">
                  <a:moveTo>
                    <a:pt x="0" y="141"/>
                  </a:moveTo>
                  <a:cubicBezTo>
                    <a:pt x="2" y="137"/>
                    <a:pt x="6" y="131"/>
                    <a:pt x="6" y="126"/>
                  </a:cubicBezTo>
                  <a:cubicBezTo>
                    <a:pt x="7" y="92"/>
                    <a:pt x="7" y="57"/>
                    <a:pt x="6" y="23"/>
                  </a:cubicBezTo>
                  <a:cubicBezTo>
                    <a:pt x="6" y="18"/>
                    <a:pt x="2" y="12"/>
                    <a:pt x="0" y="7"/>
                  </a:cubicBezTo>
                  <a:cubicBezTo>
                    <a:pt x="71" y="0"/>
                    <a:pt x="84" y="25"/>
                    <a:pt x="84" y="73"/>
                  </a:cubicBezTo>
                  <a:cubicBezTo>
                    <a:pt x="85" y="130"/>
                    <a:pt x="61" y="148"/>
                    <a:pt x="0" y="141"/>
                  </a:cubicBezTo>
                  <a:close/>
                  <a:moveTo>
                    <a:pt x="19" y="74"/>
                  </a:moveTo>
                  <a:cubicBezTo>
                    <a:pt x="19" y="88"/>
                    <a:pt x="19" y="102"/>
                    <a:pt x="19" y="117"/>
                  </a:cubicBezTo>
                  <a:cubicBezTo>
                    <a:pt x="20" y="124"/>
                    <a:pt x="23" y="131"/>
                    <a:pt x="25" y="139"/>
                  </a:cubicBezTo>
                  <a:cubicBezTo>
                    <a:pt x="33" y="136"/>
                    <a:pt x="43" y="136"/>
                    <a:pt x="49" y="131"/>
                  </a:cubicBezTo>
                  <a:cubicBezTo>
                    <a:pt x="56" y="127"/>
                    <a:pt x="62" y="120"/>
                    <a:pt x="65" y="112"/>
                  </a:cubicBezTo>
                  <a:cubicBezTo>
                    <a:pt x="72" y="87"/>
                    <a:pt x="72" y="60"/>
                    <a:pt x="65" y="35"/>
                  </a:cubicBezTo>
                  <a:cubicBezTo>
                    <a:pt x="61" y="21"/>
                    <a:pt x="51" y="13"/>
                    <a:pt x="37" y="11"/>
                  </a:cubicBezTo>
                  <a:cubicBezTo>
                    <a:pt x="24" y="8"/>
                    <a:pt x="19" y="11"/>
                    <a:pt x="19" y="24"/>
                  </a:cubicBezTo>
                  <a:cubicBezTo>
                    <a:pt x="19" y="41"/>
                    <a:pt x="19" y="57"/>
                    <a:pt x="19" y="7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6" name="Freeform 42">
              <a:extLst>
                <a:ext uri="{FF2B5EF4-FFF2-40B4-BE49-F238E27FC236}">
                  <a16:creationId xmlns:a16="http://schemas.microsoft.com/office/drawing/2014/main" id="{69A0B1DB-4019-4633-8415-0C8A99BE444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063038" y="4675188"/>
              <a:ext cx="266700" cy="461963"/>
            </a:xfrm>
            <a:custGeom>
              <a:avLst/>
              <a:gdLst>
                <a:gd name="T0" fmla="*/ 48 w 81"/>
                <a:gd name="T1" fmla="*/ 70 h 140"/>
                <a:gd name="T2" fmla="*/ 81 w 81"/>
                <a:gd name="T3" fmla="*/ 136 h 140"/>
                <a:gd name="T4" fmla="*/ 57 w 81"/>
                <a:gd name="T5" fmla="*/ 122 h 140"/>
                <a:gd name="T6" fmla="*/ 41 w 81"/>
                <a:gd name="T7" fmla="*/ 81 h 140"/>
                <a:gd name="T8" fmla="*/ 18 w 81"/>
                <a:gd name="T9" fmla="*/ 69 h 140"/>
                <a:gd name="T10" fmla="*/ 22 w 81"/>
                <a:gd name="T11" fmla="*/ 136 h 140"/>
                <a:gd name="T12" fmla="*/ 0 w 81"/>
                <a:gd name="T13" fmla="*/ 136 h 140"/>
                <a:gd name="T14" fmla="*/ 6 w 81"/>
                <a:gd name="T15" fmla="*/ 119 h 140"/>
                <a:gd name="T16" fmla="*/ 6 w 81"/>
                <a:gd name="T17" fmla="*/ 19 h 140"/>
                <a:gd name="T18" fmla="*/ 1 w 81"/>
                <a:gd name="T19" fmla="*/ 2 h 140"/>
                <a:gd name="T20" fmla="*/ 45 w 81"/>
                <a:gd name="T21" fmla="*/ 2 h 140"/>
                <a:gd name="T22" fmla="*/ 77 w 81"/>
                <a:gd name="T23" fmla="*/ 25 h 140"/>
                <a:gd name="T24" fmla="*/ 59 w 81"/>
                <a:gd name="T25" fmla="*/ 64 h 140"/>
                <a:gd name="T26" fmla="*/ 48 w 81"/>
                <a:gd name="T27" fmla="*/ 70 h 140"/>
                <a:gd name="T28" fmla="*/ 18 w 81"/>
                <a:gd name="T29" fmla="*/ 65 h 140"/>
                <a:gd name="T30" fmla="*/ 40 w 81"/>
                <a:gd name="T31" fmla="*/ 65 h 140"/>
                <a:gd name="T32" fmla="*/ 63 w 81"/>
                <a:gd name="T33" fmla="*/ 23 h 140"/>
                <a:gd name="T34" fmla="*/ 25 w 81"/>
                <a:gd name="T35" fmla="*/ 5 h 140"/>
                <a:gd name="T36" fmla="*/ 18 w 81"/>
                <a:gd name="T37" fmla="*/ 15 h 140"/>
                <a:gd name="T38" fmla="*/ 18 w 81"/>
                <a:gd name="T39" fmla="*/ 65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1" h="140">
                  <a:moveTo>
                    <a:pt x="48" y="70"/>
                  </a:moveTo>
                  <a:cubicBezTo>
                    <a:pt x="61" y="91"/>
                    <a:pt x="63" y="118"/>
                    <a:pt x="81" y="136"/>
                  </a:cubicBezTo>
                  <a:cubicBezTo>
                    <a:pt x="69" y="140"/>
                    <a:pt x="61" y="136"/>
                    <a:pt x="57" y="122"/>
                  </a:cubicBezTo>
                  <a:cubicBezTo>
                    <a:pt x="53" y="108"/>
                    <a:pt x="46" y="95"/>
                    <a:pt x="41" y="81"/>
                  </a:cubicBezTo>
                  <a:cubicBezTo>
                    <a:pt x="35" y="68"/>
                    <a:pt x="35" y="68"/>
                    <a:pt x="18" y="69"/>
                  </a:cubicBezTo>
                  <a:cubicBezTo>
                    <a:pt x="19" y="91"/>
                    <a:pt x="13" y="114"/>
                    <a:pt x="22" y="136"/>
                  </a:cubicBezTo>
                  <a:cubicBezTo>
                    <a:pt x="17" y="136"/>
                    <a:pt x="8" y="136"/>
                    <a:pt x="0" y="136"/>
                  </a:cubicBezTo>
                  <a:cubicBezTo>
                    <a:pt x="2" y="131"/>
                    <a:pt x="6" y="125"/>
                    <a:pt x="6" y="119"/>
                  </a:cubicBezTo>
                  <a:cubicBezTo>
                    <a:pt x="6" y="86"/>
                    <a:pt x="6" y="52"/>
                    <a:pt x="6" y="19"/>
                  </a:cubicBezTo>
                  <a:cubicBezTo>
                    <a:pt x="6" y="14"/>
                    <a:pt x="3" y="8"/>
                    <a:pt x="1" y="2"/>
                  </a:cubicBezTo>
                  <a:cubicBezTo>
                    <a:pt x="14" y="2"/>
                    <a:pt x="29" y="2"/>
                    <a:pt x="45" y="2"/>
                  </a:cubicBezTo>
                  <a:cubicBezTo>
                    <a:pt x="63" y="2"/>
                    <a:pt x="74" y="11"/>
                    <a:pt x="77" y="25"/>
                  </a:cubicBezTo>
                  <a:cubicBezTo>
                    <a:pt x="81" y="41"/>
                    <a:pt x="73" y="56"/>
                    <a:pt x="59" y="64"/>
                  </a:cubicBezTo>
                  <a:cubicBezTo>
                    <a:pt x="56" y="66"/>
                    <a:pt x="53" y="67"/>
                    <a:pt x="48" y="70"/>
                  </a:cubicBezTo>
                  <a:close/>
                  <a:moveTo>
                    <a:pt x="18" y="65"/>
                  </a:moveTo>
                  <a:cubicBezTo>
                    <a:pt x="26" y="65"/>
                    <a:pt x="33" y="66"/>
                    <a:pt x="40" y="65"/>
                  </a:cubicBezTo>
                  <a:cubicBezTo>
                    <a:pt x="60" y="62"/>
                    <a:pt x="69" y="45"/>
                    <a:pt x="63" y="23"/>
                  </a:cubicBezTo>
                  <a:cubicBezTo>
                    <a:pt x="60" y="11"/>
                    <a:pt x="38" y="0"/>
                    <a:pt x="25" y="5"/>
                  </a:cubicBezTo>
                  <a:cubicBezTo>
                    <a:pt x="22" y="7"/>
                    <a:pt x="18" y="11"/>
                    <a:pt x="18" y="15"/>
                  </a:cubicBezTo>
                  <a:cubicBezTo>
                    <a:pt x="17" y="31"/>
                    <a:pt x="18" y="47"/>
                    <a:pt x="18" y="6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7" name="Freeform 43">
              <a:extLst>
                <a:ext uri="{FF2B5EF4-FFF2-40B4-BE49-F238E27FC236}">
                  <a16:creationId xmlns:a16="http://schemas.microsoft.com/office/drawing/2014/main" id="{7F8858FB-8DBC-4ADE-B9DA-28D49397F82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00788" y="4668838"/>
              <a:ext cx="282575" cy="458788"/>
            </a:xfrm>
            <a:custGeom>
              <a:avLst/>
              <a:gdLst>
                <a:gd name="T0" fmla="*/ 0 w 86"/>
                <a:gd name="T1" fmla="*/ 139 h 139"/>
                <a:gd name="T2" fmla="*/ 7 w 86"/>
                <a:gd name="T3" fmla="*/ 121 h 139"/>
                <a:gd name="T4" fmla="*/ 7 w 86"/>
                <a:gd name="T5" fmla="*/ 22 h 139"/>
                <a:gd name="T6" fmla="*/ 1 w 86"/>
                <a:gd name="T7" fmla="*/ 4 h 139"/>
                <a:gd name="T8" fmla="*/ 28 w 86"/>
                <a:gd name="T9" fmla="*/ 22 h 139"/>
                <a:gd name="T10" fmla="*/ 74 w 86"/>
                <a:gd name="T11" fmla="*/ 104 h 139"/>
                <a:gd name="T12" fmla="*/ 74 w 86"/>
                <a:gd name="T13" fmla="*/ 15 h 139"/>
                <a:gd name="T14" fmla="*/ 66 w 86"/>
                <a:gd name="T15" fmla="*/ 4 h 139"/>
                <a:gd name="T16" fmla="*/ 86 w 86"/>
                <a:gd name="T17" fmla="*/ 4 h 139"/>
                <a:gd name="T18" fmla="*/ 79 w 86"/>
                <a:gd name="T19" fmla="*/ 21 h 139"/>
                <a:gd name="T20" fmla="*/ 79 w 86"/>
                <a:gd name="T21" fmla="*/ 123 h 139"/>
                <a:gd name="T22" fmla="*/ 79 w 86"/>
                <a:gd name="T23" fmla="*/ 137 h 139"/>
                <a:gd name="T24" fmla="*/ 75 w 86"/>
                <a:gd name="T25" fmla="*/ 139 h 139"/>
                <a:gd name="T26" fmla="*/ 15 w 86"/>
                <a:gd name="T27" fmla="*/ 24 h 139"/>
                <a:gd name="T28" fmla="*/ 21 w 86"/>
                <a:gd name="T29" fmla="*/ 139 h 139"/>
                <a:gd name="T30" fmla="*/ 0 w 86"/>
                <a:gd name="T31" fmla="*/ 139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6" h="139">
                  <a:moveTo>
                    <a:pt x="0" y="139"/>
                  </a:moveTo>
                  <a:cubicBezTo>
                    <a:pt x="3" y="133"/>
                    <a:pt x="7" y="127"/>
                    <a:pt x="7" y="121"/>
                  </a:cubicBezTo>
                  <a:cubicBezTo>
                    <a:pt x="8" y="88"/>
                    <a:pt x="8" y="55"/>
                    <a:pt x="7" y="22"/>
                  </a:cubicBezTo>
                  <a:cubicBezTo>
                    <a:pt x="7" y="16"/>
                    <a:pt x="3" y="10"/>
                    <a:pt x="1" y="4"/>
                  </a:cubicBezTo>
                  <a:cubicBezTo>
                    <a:pt x="13" y="0"/>
                    <a:pt x="21" y="7"/>
                    <a:pt x="28" y="22"/>
                  </a:cubicBezTo>
                  <a:cubicBezTo>
                    <a:pt x="41" y="50"/>
                    <a:pt x="56" y="77"/>
                    <a:pt x="74" y="104"/>
                  </a:cubicBezTo>
                  <a:cubicBezTo>
                    <a:pt x="74" y="74"/>
                    <a:pt x="74" y="45"/>
                    <a:pt x="74" y="15"/>
                  </a:cubicBezTo>
                  <a:cubicBezTo>
                    <a:pt x="74" y="11"/>
                    <a:pt x="69" y="8"/>
                    <a:pt x="66" y="4"/>
                  </a:cubicBezTo>
                  <a:cubicBezTo>
                    <a:pt x="73" y="4"/>
                    <a:pt x="81" y="4"/>
                    <a:pt x="86" y="4"/>
                  </a:cubicBezTo>
                  <a:cubicBezTo>
                    <a:pt x="84" y="9"/>
                    <a:pt x="79" y="15"/>
                    <a:pt x="79" y="21"/>
                  </a:cubicBezTo>
                  <a:cubicBezTo>
                    <a:pt x="78" y="55"/>
                    <a:pt x="79" y="89"/>
                    <a:pt x="79" y="123"/>
                  </a:cubicBezTo>
                  <a:cubicBezTo>
                    <a:pt x="79" y="128"/>
                    <a:pt x="79" y="132"/>
                    <a:pt x="79" y="137"/>
                  </a:cubicBezTo>
                  <a:cubicBezTo>
                    <a:pt x="77" y="138"/>
                    <a:pt x="76" y="138"/>
                    <a:pt x="75" y="139"/>
                  </a:cubicBezTo>
                  <a:cubicBezTo>
                    <a:pt x="55" y="101"/>
                    <a:pt x="35" y="62"/>
                    <a:pt x="15" y="24"/>
                  </a:cubicBezTo>
                  <a:cubicBezTo>
                    <a:pt x="6" y="44"/>
                    <a:pt x="11" y="132"/>
                    <a:pt x="21" y="139"/>
                  </a:cubicBezTo>
                  <a:cubicBezTo>
                    <a:pt x="13" y="139"/>
                    <a:pt x="5" y="139"/>
                    <a:pt x="0" y="1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8" name="Freeform 44">
              <a:extLst>
                <a:ext uri="{FF2B5EF4-FFF2-40B4-BE49-F238E27FC236}">
                  <a16:creationId xmlns:a16="http://schemas.microsoft.com/office/drawing/2014/main" id="{FD8D5A8D-F6B0-4255-AAD5-0D626479461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23176" y="4665663"/>
              <a:ext cx="279400" cy="461963"/>
            </a:xfrm>
            <a:custGeom>
              <a:avLst/>
              <a:gdLst>
                <a:gd name="T0" fmla="*/ 64 w 85"/>
                <a:gd name="T1" fmla="*/ 5 h 140"/>
                <a:gd name="T2" fmla="*/ 85 w 85"/>
                <a:gd name="T3" fmla="*/ 5 h 140"/>
                <a:gd name="T4" fmla="*/ 80 w 85"/>
                <a:gd name="T5" fmla="*/ 23 h 140"/>
                <a:gd name="T6" fmla="*/ 79 w 85"/>
                <a:gd name="T7" fmla="*/ 138 h 140"/>
                <a:gd name="T8" fmla="*/ 75 w 85"/>
                <a:gd name="T9" fmla="*/ 140 h 140"/>
                <a:gd name="T10" fmla="*/ 15 w 85"/>
                <a:gd name="T11" fmla="*/ 24 h 140"/>
                <a:gd name="T12" fmla="*/ 11 w 85"/>
                <a:gd name="T13" fmla="*/ 24 h 140"/>
                <a:gd name="T14" fmla="*/ 11 w 85"/>
                <a:gd name="T15" fmla="*/ 56 h 140"/>
                <a:gd name="T16" fmla="*/ 11 w 85"/>
                <a:gd name="T17" fmla="*/ 122 h 140"/>
                <a:gd name="T18" fmla="*/ 18 w 85"/>
                <a:gd name="T19" fmla="*/ 139 h 140"/>
                <a:gd name="T20" fmla="*/ 1 w 85"/>
                <a:gd name="T21" fmla="*/ 139 h 140"/>
                <a:gd name="T22" fmla="*/ 8 w 85"/>
                <a:gd name="T23" fmla="*/ 121 h 140"/>
                <a:gd name="T24" fmla="*/ 8 w 85"/>
                <a:gd name="T25" fmla="*/ 24 h 140"/>
                <a:gd name="T26" fmla="*/ 0 w 85"/>
                <a:gd name="T27" fmla="*/ 5 h 140"/>
                <a:gd name="T28" fmla="*/ 29 w 85"/>
                <a:gd name="T29" fmla="*/ 23 h 140"/>
                <a:gd name="T30" fmla="*/ 71 w 85"/>
                <a:gd name="T31" fmla="*/ 107 h 140"/>
                <a:gd name="T32" fmla="*/ 64 w 85"/>
                <a:gd name="T33" fmla="*/ 5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5" h="140">
                  <a:moveTo>
                    <a:pt x="64" y="5"/>
                  </a:moveTo>
                  <a:cubicBezTo>
                    <a:pt x="73" y="5"/>
                    <a:pt x="80" y="5"/>
                    <a:pt x="85" y="5"/>
                  </a:cubicBezTo>
                  <a:cubicBezTo>
                    <a:pt x="83" y="11"/>
                    <a:pt x="80" y="17"/>
                    <a:pt x="80" y="23"/>
                  </a:cubicBezTo>
                  <a:cubicBezTo>
                    <a:pt x="79" y="62"/>
                    <a:pt x="79" y="100"/>
                    <a:pt x="79" y="138"/>
                  </a:cubicBezTo>
                  <a:cubicBezTo>
                    <a:pt x="78" y="139"/>
                    <a:pt x="77" y="139"/>
                    <a:pt x="75" y="140"/>
                  </a:cubicBezTo>
                  <a:cubicBezTo>
                    <a:pt x="55" y="101"/>
                    <a:pt x="35" y="62"/>
                    <a:pt x="15" y="24"/>
                  </a:cubicBezTo>
                  <a:cubicBezTo>
                    <a:pt x="14" y="24"/>
                    <a:pt x="12" y="24"/>
                    <a:pt x="11" y="24"/>
                  </a:cubicBezTo>
                  <a:cubicBezTo>
                    <a:pt x="11" y="35"/>
                    <a:pt x="11" y="46"/>
                    <a:pt x="11" y="56"/>
                  </a:cubicBezTo>
                  <a:cubicBezTo>
                    <a:pt x="11" y="78"/>
                    <a:pt x="10" y="100"/>
                    <a:pt x="11" y="122"/>
                  </a:cubicBezTo>
                  <a:cubicBezTo>
                    <a:pt x="11" y="128"/>
                    <a:pt x="15" y="134"/>
                    <a:pt x="18" y="139"/>
                  </a:cubicBezTo>
                  <a:cubicBezTo>
                    <a:pt x="13" y="139"/>
                    <a:pt x="5" y="139"/>
                    <a:pt x="1" y="139"/>
                  </a:cubicBezTo>
                  <a:cubicBezTo>
                    <a:pt x="3" y="134"/>
                    <a:pt x="7" y="127"/>
                    <a:pt x="8" y="121"/>
                  </a:cubicBezTo>
                  <a:cubicBezTo>
                    <a:pt x="8" y="88"/>
                    <a:pt x="8" y="56"/>
                    <a:pt x="8" y="24"/>
                  </a:cubicBezTo>
                  <a:cubicBezTo>
                    <a:pt x="8" y="17"/>
                    <a:pt x="3" y="11"/>
                    <a:pt x="0" y="5"/>
                  </a:cubicBezTo>
                  <a:cubicBezTo>
                    <a:pt x="13" y="0"/>
                    <a:pt x="22" y="8"/>
                    <a:pt x="29" y="23"/>
                  </a:cubicBezTo>
                  <a:cubicBezTo>
                    <a:pt x="42" y="51"/>
                    <a:pt x="57" y="79"/>
                    <a:pt x="71" y="107"/>
                  </a:cubicBezTo>
                  <a:cubicBezTo>
                    <a:pt x="79" y="87"/>
                    <a:pt x="75" y="13"/>
                    <a:pt x="64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" name="Freeform 45">
              <a:extLst>
                <a:ext uri="{FF2B5EF4-FFF2-40B4-BE49-F238E27FC236}">
                  <a16:creationId xmlns:a16="http://schemas.microsoft.com/office/drawing/2014/main" id="{1F698207-01AC-451D-B853-C7AED4AF77F1}"/>
                </a:ext>
              </a:extLst>
            </p:cNvPr>
            <p:cNvSpPr>
              <a:spLocks/>
            </p:cNvSpPr>
            <p:nvPr/>
          </p:nvSpPr>
          <p:spPr bwMode="auto">
            <a:xfrm>
              <a:off x="9855201" y="2228850"/>
              <a:ext cx="257175" cy="392113"/>
            </a:xfrm>
            <a:custGeom>
              <a:avLst/>
              <a:gdLst>
                <a:gd name="T0" fmla="*/ 0 w 78"/>
                <a:gd name="T1" fmla="*/ 119 h 119"/>
                <a:gd name="T2" fmla="*/ 63 w 78"/>
                <a:gd name="T3" fmla="*/ 0 h 119"/>
                <a:gd name="T4" fmla="*/ 76 w 78"/>
                <a:gd name="T5" fmla="*/ 27 h 119"/>
                <a:gd name="T6" fmla="*/ 0 w 78"/>
                <a:gd name="T7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8" h="119">
                  <a:moveTo>
                    <a:pt x="0" y="119"/>
                  </a:moveTo>
                  <a:cubicBezTo>
                    <a:pt x="21" y="79"/>
                    <a:pt x="42" y="40"/>
                    <a:pt x="63" y="0"/>
                  </a:cubicBezTo>
                  <a:cubicBezTo>
                    <a:pt x="78" y="7"/>
                    <a:pt x="78" y="17"/>
                    <a:pt x="76" y="27"/>
                  </a:cubicBezTo>
                  <a:cubicBezTo>
                    <a:pt x="69" y="62"/>
                    <a:pt x="40" y="100"/>
                    <a:pt x="0" y="1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0" name="Freeform 46">
              <a:extLst>
                <a:ext uri="{FF2B5EF4-FFF2-40B4-BE49-F238E27FC236}">
                  <a16:creationId xmlns:a16="http://schemas.microsoft.com/office/drawing/2014/main" id="{947765D3-A4BC-4C4A-956E-E34F4D417276}"/>
                </a:ext>
              </a:extLst>
            </p:cNvPr>
            <p:cNvSpPr>
              <a:spLocks/>
            </p:cNvSpPr>
            <p:nvPr/>
          </p:nvSpPr>
          <p:spPr bwMode="auto">
            <a:xfrm>
              <a:off x="8697913" y="4678363"/>
              <a:ext cx="276225" cy="452438"/>
            </a:xfrm>
            <a:custGeom>
              <a:avLst/>
              <a:gdLst>
                <a:gd name="T0" fmla="*/ 0 w 84"/>
                <a:gd name="T1" fmla="*/ 1 h 137"/>
                <a:gd name="T2" fmla="*/ 67 w 84"/>
                <a:gd name="T3" fmla="*/ 1 h 137"/>
                <a:gd name="T4" fmla="*/ 82 w 84"/>
                <a:gd name="T5" fmla="*/ 27 h 137"/>
                <a:gd name="T6" fmla="*/ 33 w 84"/>
                <a:gd name="T7" fmla="*/ 3 h 137"/>
                <a:gd name="T8" fmla="*/ 20 w 84"/>
                <a:gd name="T9" fmla="*/ 16 h 137"/>
                <a:gd name="T10" fmla="*/ 20 w 84"/>
                <a:gd name="T11" fmla="*/ 59 h 137"/>
                <a:gd name="T12" fmla="*/ 62 w 84"/>
                <a:gd name="T13" fmla="*/ 42 h 137"/>
                <a:gd name="T14" fmla="*/ 62 w 84"/>
                <a:gd name="T15" fmla="*/ 83 h 137"/>
                <a:gd name="T16" fmla="*/ 21 w 84"/>
                <a:gd name="T17" fmla="*/ 67 h 137"/>
                <a:gd name="T18" fmla="*/ 21 w 84"/>
                <a:gd name="T19" fmla="*/ 124 h 137"/>
                <a:gd name="T20" fmla="*/ 30 w 84"/>
                <a:gd name="T21" fmla="*/ 133 h 137"/>
                <a:gd name="T22" fmla="*/ 83 w 84"/>
                <a:gd name="T23" fmla="*/ 107 h 137"/>
                <a:gd name="T24" fmla="*/ 56 w 84"/>
                <a:gd name="T25" fmla="*/ 136 h 137"/>
                <a:gd name="T26" fmla="*/ 0 w 84"/>
                <a:gd name="T27" fmla="*/ 136 h 137"/>
                <a:gd name="T28" fmla="*/ 0 w 84"/>
                <a:gd name="T29" fmla="*/ 1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4" h="137">
                  <a:moveTo>
                    <a:pt x="0" y="1"/>
                  </a:moveTo>
                  <a:cubicBezTo>
                    <a:pt x="23" y="1"/>
                    <a:pt x="45" y="0"/>
                    <a:pt x="67" y="1"/>
                  </a:cubicBezTo>
                  <a:cubicBezTo>
                    <a:pt x="84" y="2"/>
                    <a:pt x="77" y="17"/>
                    <a:pt x="82" y="27"/>
                  </a:cubicBezTo>
                  <a:cubicBezTo>
                    <a:pt x="70" y="8"/>
                    <a:pt x="54" y="1"/>
                    <a:pt x="33" y="3"/>
                  </a:cubicBezTo>
                  <a:cubicBezTo>
                    <a:pt x="24" y="4"/>
                    <a:pt x="20" y="7"/>
                    <a:pt x="20" y="16"/>
                  </a:cubicBezTo>
                  <a:cubicBezTo>
                    <a:pt x="21" y="30"/>
                    <a:pt x="20" y="45"/>
                    <a:pt x="20" y="59"/>
                  </a:cubicBezTo>
                  <a:cubicBezTo>
                    <a:pt x="49" y="65"/>
                    <a:pt x="54" y="63"/>
                    <a:pt x="62" y="42"/>
                  </a:cubicBezTo>
                  <a:cubicBezTo>
                    <a:pt x="62" y="57"/>
                    <a:pt x="62" y="70"/>
                    <a:pt x="62" y="83"/>
                  </a:cubicBezTo>
                  <a:cubicBezTo>
                    <a:pt x="53" y="64"/>
                    <a:pt x="51" y="64"/>
                    <a:pt x="21" y="67"/>
                  </a:cubicBezTo>
                  <a:cubicBezTo>
                    <a:pt x="21" y="86"/>
                    <a:pt x="20" y="105"/>
                    <a:pt x="21" y="124"/>
                  </a:cubicBezTo>
                  <a:cubicBezTo>
                    <a:pt x="21" y="127"/>
                    <a:pt x="27" y="132"/>
                    <a:pt x="30" y="133"/>
                  </a:cubicBezTo>
                  <a:cubicBezTo>
                    <a:pt x="57" y="137"/>
                    <a:pt x="69" y="130"/>
                    <a:pt x="83" y="107"/>
                  </a:cubicBezTo>
                  <a:cubicBezTo>
                    <a:pt x="84" y="132"/>
                    <a:pt x="80" y="136"/>
                    <a:pt x="56" y="136"/>
                  </a:cubicBezTo>
                  <a:cubicBezTo>
                    <a:pt x="38" y="136"/>
                    <a:pt x="19" y="136"/>
                    <a:pt x="0" y="136"/>
                  </a:cubicBezTo>
                  <a:cubicBezTo>
                    <a:pt x="12" y="124"/>
                    <a:pt x="12" y="14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1" name="Freeform 47">
              <a:extLst>
                <a:ext uri="{FF2B5EF4-FFF2-40B4-BE49-F238E27FC236}">
                  <a16:creationId xmlns:a16="http://schemas.microsoft.com/office/drawing/2014/main" id="{C24305DE-C2C6-4914-B4CE-C74DB633C5FA}"/>
                </a:ext>
              </a:extLst>
            </p:cNvPr>
            <p:cNvSpPr>
              <a:spLocks/>
            </p:cNvSpPr>
            <p:nvPr/>
          </p:nvSpPr>
          <p:spPr bwMode="auto">
            <a:xfrm>
              <a:off x="9396413" y="4662488"/>
              <a:ext cx="296863" cy="484188"/>
            </a:xfrm>
            <a:custGeom>
              <a:avLst/>
              <a:gdLst>
                <a:gd name="T0" fmla="*/ 9 w 90"/>
                <a:gd name="T1" fmla="*/ 138 h 147"/>
                <a:gd name="T2" fmla="*/ 4 w 90"/>
                <a:gd name="T3" fmla="*/ 106 h 147"/>
                <a:gd name="T4" fmla="*/ 7 w 90"/>
                <a:gd name="T5" fmla="*/ 105 h 147"/>
                <a:gd name="T6" fmla="*/ 17 w 90"/>
                <a:gd name="T7" fmla="*/ 124 h 147"/>
                <a:gd name="T8" fmla="*/ 54 w 90"/>
                <a:gd name="T9" fmla="*/ 137 h 147"/>
                <a:gd name="T10" fmla="*/ 72 w 90"/>
                <a:gd name="T11" fmla="*/ 117 h 147"/>
                <a:gd name="T12" fmla="*/ 57 w 90"/>
                <a:gd name="T13" fmla="*/ 84 h 147"/>
                <a:gd name="T14" fmla="*/ 27 w 90"/>
                <a:gd name="T15" fmla="*/ 68 h 147"/>
                <a:gd name="T16" fmla="*/ 8 w 90"/>
                <a:gd name="T17" fmla="*/ 26 h 147"/>
                <a:gd name="T18" fmla="*/ 53 w 90"/>
                <a:gd name="T19" fmla="*/ 5 h 147"/>
                <a:gd name="T20" fmla="*/ 78 w 90"/>
                <a:gd name="T21" fmla="*/ 10 h 147"/>
                <a:gd name="T22" fmla="*/ 79 w 90"/>
                <a:gd name="T23" fmla="*/ 34 h 147"/>
                <a:gd name="T24" fmla="*/ 76 w 90"/>
                <a:gd name="T25" fmla="*/ 34 h 147"/>
                <a:gd name="T26" fmla="*/ 67 w 90"/>
                <a:gd name="T27" fmla="*/ 20 h 147"/>
                <a:gd name="T28" fmla="*/ 31 w 90"/>
                <a:gd name="T29" fmla="*/ 10 h 147"/>
                <a:gd name="T30" fmla="*/ 16 w 90"/>
                <a:gd name="T31" fmla="*/ 37 h 147"/>
                <a:gd name="T32" fmla="*/ 30 w 90"/>
                <a:gd name="T33" fmla="*/ 56 h 147"/>
                <a:gd name="T34" fmla="*/ 65 w 90"/>
                <a:gd name="T35" fmla="*/ 74 h 147"/>
                <a:gd name="T36" fmla="*/ 81 w 90"/>
                <a:gd name="T37" fmla="*/ 122 h 147"/>
                <a:gd name="T38" fmla="*/ 33 w 90"/>
                <a:gd name="T39" fmla="*/ 141 h 147"/>
                <a:gd name="T40" fmla="*/ 9 w 90"/>
                <a:gd name="T41" fmla="*/ 138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0" h="147">
                  <a:moveTo>
                    <a:pt x="9" y="138"/>
                  </a:moveTo>
                  <a:cubicBezTo>
                    <a:pt x="8" y="129"/>
                    <a:pt x="6" y="118"/>
                    <a:pt x="4" y="106"/>
                  </a:cubicBezTo>
                  <a:cubicBezTo>
                    <a:pt x="5" y="106"/>
                    <a:pt x="6" y="106"/>
                    <a:pt x="7" y="105"/>
                  </a:cubicBezTo>
                  <a:cubicBezTo>
                    <a:pt x="10" y="112"/>
                    <a:pt x="13" y="118"/>
                    <a:pt x="17" y="124"/>
                  </a:cubicBezTo>
                  <a:cubicBezTo>
                    <a:pt x="26" y="137"/>
                    <a:pt x="40" y="142"/>
                    <a:pt x="54" y="137"/>
                  </a:cubicBezTo>
                  <a:cubicBezTo>
                    <a:pt x="62" y="135"/>
                    <a:pt x="70" y="125"/>
                    <a:pt x="72" y="117"/>
                  </a:cubicBezTo>
                  <a:cubicBezTo>
                    <a:pt x="77" y="103"/>
                    <a:pt x="71" y="91"/>
                    <a:pt x="57" y="84"/>
                  </a:cubicBezTo>
                  <a:cubicBezTo>
                    <a:pt x="47" y="78"/>
                    <a:pt x="37" y="73"/>
                    <a:pt x="27" y="68"/>
                  </a:cubicBezTo>
                  <a:cubicBezTo>
                    <a:pt x="7" y="57"/>
                    <a:pt x="0" y="43"/>
                    <a:pt x="8" y="26"/>
                  </a:cubicBezTo>
                  <a:cubicBezTo>
                    <a:pt x="15" y="8"/>
                    <a:pt x="34" y="0"/>
                    <a:pt x="53" y="5"/>
                  </a:cubicBezTo>
                  <a:cubicBezTo>
                    <a:pt x="61" y="7"/>
                    <a:pt x="68" y="8"/>
                    <a:pt x="78" y="10"/>
                  </a:cubicBezTo>
                  <a:cubicBezTo>
                    <a:pt x="78" y="17"/>
                    <a:pt x="78" y="25"/>
                    <a:pt x="79" y="34"/>
                  </a:cubicBezTo>
                  <a:cubicBezTo>
                    <a:pt x="78" y="34"/>
                    <a:pt x="77" y="34"/>
                    <a:pt x="76" y="34"/>
                  </a:cubicBezTo>
                  <a:cubicBezTo>
                    <a:pt x="73" y="30"/>
                    <a:pt x="70" y="25"/>
                    <a:pt x="67" y="20"/>
                  </a:cubicBezTo>
                  <a:cubicBezTo>
                    <a:pt x="59" y="10"/>
                    <a:pt x="43" y="5"/>
                    <a:pt x="31" y="10"/>
                  </a:cubicBezTo>
                  <a:cubicBezTo>
                    <a:pt x="18" y="15"/>
                    <a:pt x="13" y="25"/>
                    <a:pt x="16" y="37"/>
                  </a:cubicBezTo>
                  <a:cubicBezTo>
                    <a:pt x="18" y="44"/>
                    <a:pt x="24" y="52"/>
                    <a:pt x="30" y="56"/>
                  </a:cubicBezTo>
                  <a:cubicBezTo>
                    <a:pt x="41" y="63"/>
                    <a:pt x="53" y="67"/>
                    <a:pt x="65" y="74"/>
                  </a:cubicBezTo>
                  <a:cubicBezTo>
                    <a:pt x="83" y="85"/>
                    <a:pt x="90" y="105"/>
                    <a:pt x="81" y="122"/>
                  </a:cubicBezTo>
                  <a:cubicBezTo>
                    <a:pt x="73" y="140"/>
                    <a:pt x="54" y="147"/>
                    <a:pt x="33" y="141"/>
                  </a:cubicBezTo>
                  <a:cubicBezTo>
                    <a:pt x="26" y="139"/>
                    <a:pt x="19" y="139"/>
                    <a:pt x="9" y="1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2" name="Freeform 48">
              <a:extLst>
                <a:ext uri="{FF2B5EF4-FFF2-40B4-BE49-F238E27FC236}">
                  <a16:creationId xmlns:a16="http://schemas.microsoft.com/office/drawing/2014/main" id="{37380FB6-70DB-4A9F-8AB1-35DE7F84DBD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40426" y="4668838"/>
              <a:ext cx="280988" cy="458788"/>
            </a:xfrm>
            <a:custGeom>
              <a:avLst/>
              <a:gdLst>
                <a:gd name="T0" fmla="*/ 85 w 85"/>
                <a:gd name="T1" fmla="*/ 139 h 139"/>
                <a:gd name="T2" fmla="*/ 62 w 85"/>
                <a:gd name="T3" fmla="*/ 139 h 139"/>
                <a:gd name="T4" fmla="*/ 65 w 85"/>
                <a:gd name="T5" fmla="*/ 124 h 139"/>
                <a:gd name="T6" fmla="*/ 62 w 85"/>
                <a:gd name="T7" fmla="*/ 108 h 139"/>
                <a:gd name="T8" fmla="*/ 26 w 85"/>
                <a:gd name="T9" fmla="*/ 88 h 139"/>
                <a:gd name="T10" fmla="*/ 22 w 85"/>
                <a:gd name="T11" fmla="*/ 90 h 139"/>
                <a:gd name="T12" fmla="*/ 20 w 85"/>
                <a:gd name="T13" fmla="*/ 139 h 139"/>
                <a:gd name="T14" fmla="*/ 0 w 85"/>
                <a:gd name="T15" fmla="*/ 139 h 139"/>
                <a:gd name="T16" fmla="*/ 8 w 85"/>
                <a:gd name="T17" fmla="*/ 116 h 139"/>
                <a:gd name="T18" fmla="*/ 35 w 85"/>
                <a:gd name="T19" fmla="*/ 12 h 139"/>
                <a:gd name="T20" fmla="*/ 44 w 85"/>
                <a:gd name="T21" fmla="*/ 0 h 139"/>
                <a:gd name="T22" fmla="*/ 48 w 85"/>
                <a:gd name="T23" fmla="*/ 1 h 139"/>
                <a:gd name="T24" fmla="*/ 74 w 85"/>
                <a:gd name="T25" fmla="*/ 107 h 139"/>
                <a:gd name="T26" fmla="*/ 85 w 85"/>
                <a:gd name="T27" fmla="*/ 139 h 139"/>
                <a:gd name="T28" fmla="*/ 57 w 85"/>
                <a:gd name="T29" fmla="*/ 84 h 139"/>
                <a:gd name="T30" fmla="*/ 41 w 85"/>
                <a:gd name="T31" fmla="*/ 21 h 139"/>
                <a:gd name="T32" fmla="*/ 39 w 85"/>
                <a:gd name="T33" fmla="*/ 21 h 139"/>
                <a:gd name="T34" fmla="*/ 23 w 85"/>
                <a:gd name="T35" fmla="*/ 84 h 139"/>
                <a:gd name="T36" fmla="*/ 57 w 85"/>
                <a:gd name="T37" fmla="*/ 84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5" h="139">
                  <a:moveTo>
                    <a:pt x="85" y="139"/>
                  </a:moveTo>
                  <a:cubicBezTo>
                    <a:pt x="79" y="139"/>
                    <a:pt x="70" y="139"/>
                    <a:pt x="62" y="139"/>
                  </a:cubicBezTo>
                  <a:cubicBezTo>
                    <a:pt x="63" y="134"/>
                    <a:pt x="65" y="129"/>
                    <a:pt x="65" y="124"/>
                  </a:cubicBezTo>
                  <a:cubicBezTo>
                    <a:pt x="65" y="119"/>
                    <a:pt x="63" y="114"/>
                    <a:pt x="62" y="108"/>
                  </a:cubicBezTo>
                  <a:cubicBezTo>
                    <a:pt x="58" y="89"/>
                    <a:pt x="45" y="82"/>
                    <a:pt x="26" y="88"/>
                  </a:cubicBezTo>
                  <a:cubicBezTo>
                    <a:pt x="25" y="89"/>
                    <a:pt x="23" y="89"/>
                    <a:pt x="22" y="90"/>
                  </a:cubicBezTo>
                  <a:cubicBezTo>
                    <a:pt x="15" y="97"/>
                    <a:pt x="13" y="130"/>
                    <a:pt x="20" y="139"/>
                  </a:cubicBezTo>
                  <a:cubicBezTo>
                    <a:pt x="12" y="139"/>
                    <a:pt x="5" y="139"/>
                    <a:pt x="0" y="139"/>
                  </a:cubicBezTo>
                  <a:cubicBezTo>
                    <a:pt x="2" y="131"/>
                    <a:pt x="6" y="124"/>
                    <a:pt x="8" y="116"/>
                  </a:cubicBezTo>
                  <a:cubicBezTo>
                    <a:pt x="17" y="82"/>
                    <a:pt x="26" y="47"/>
                    <a:pt x="35" y="12"/>
                  </a:cubicBezTo>
                  <a:cubicBezTo>
                    <a:pt x="37" y="7"/>
                    <a:pt x="41" y="4"/>
                    <a:pt x="44" y="0"/>
                  </a:cubicBezTo>
                  <a:cubicBezTo>
                    <a:pt x="46" y="0"/>
                    <a:pt x="47" y="1"/>
                    <a:pt x="48" y="1"/>
                  </a:cubicBezTo>
                  <a:cubicBezTo>
                    <a:pt x="57" y="36"/>
                    <a:pt x="65" y="72"/>
                    <a:pt x="74" y="107"/>
                  </a:cubicBezTo>
                  <a:cubicBezTo>
                    <a:pt x="77" y="118"/>
                    <a:pt x="81" y="128"/>
                    <a:pt x="85" y="139"/>
                  </a:cubicBezTo>
                  <a:close/>
                  <a:moveTo>
                    <a:pt x="57" y="84"/>
                  </a:moveTo>
                  <a:cubicBezTo>
                    <a:pt x="52" y="62"/>
                    <a:pt x="47" y="41"/>
                    <a:pt x="41" y="21"/>
                  </a:cubicBezTo>
                  <a:cubicBezTo>
                    <a:pt x="40" y="21"/>
                    <a:pt x="40" y="21"/>
                    <a:pt x="39" y="21"/>
                  </a:cubicBezTo>
                  <a:cubicBezTo>
                    <a:pt x="33" y="42"/>
                    <a:pt x="28" y="63"/>
                    <a:pt x="23" y="84"/>
                  </a:cubicBezTo>
                  <a:cubicBezTo>
                    <a:pt x="34" y="84"/>
                    <a:pt x="45" y="84"/>
                    <a:pt x="57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3" name="Freeform 49">
              <a:extLst>
                <a:ext uri="{FF2B5EF4-FFF2-40B4-BE49-F238E27FC236}">
                  <a16:creationId xmlns:a16="http://schemas.microsoft.com/office/drawing/2014/main" id="{96433B46-9227-4E01-8761-8786E6080035}"/>
                </a:ext>
              </a:extLst>
            </p:cNvPr>
            <p:cNvSpPr>
              <a:spLocks/>
            </p:cNvSpPr>
            <p:nvPr/>
          </p:nvSpPr>
          <p:spPr bwMode="auto">
            <a:xfrm>
              <a:off x="7272338" y="4681538"/>
              <a:ext cx="265113" cy="455613"/>
            </a:xfrm>
            <a:custGeom>
              <a:avLst/>
              <a:gdLst>
                <a:gd name="T0" fmla="*/ 0 w 80"/>
                <a:gd name="T1" fmla="*/ 0 h 138"/>
                <a:gd name="T2" fmla="*/ 22 w 80"/>
                <a:gd name="T3" fmla="*/ 0 h 138"/>
                <a:gd name="T4" fmla="*/ 17 w 80"/>
                <a:gd name="T5" fmla="*/ 16 h 138"/>
                <a:gd name="T6" fmla="*/ 17 w 80"/>
                <a:gd name="T7" fmla="*/ 106 h 138"/>
                <a:gd name="T8" fmla="*/ 37 w 80"/>
                <a:gd name="T9" fmla="*/ 132 h 138"/>
                <a:gd name="T10" fmla="*/ 69 w 80"/>
                <a:gd name="T11" fmla="*/ 114 h 138"/>
                <a:gd name="T12" fmla="*/ 72 w 80"/>
                <a:gd name="T13" fmla="*/ 96 h 138"/>
                <a:gd name="T14" fmla="*/ 72 w 80"/>
                <a:gd name="T15" fmla="*/ 20 h 138"/>
                <a:gd name="T16" fmla="*/ 66 w 80"/>
                <a:gd name="T17" fmla="*/ 0 h 138"/>
                <a:gd name="T18" fmla="*/ 80 w 80"/>
                <a:gd name="T19" fmla="*/ 0 h 138"/>
                <a:gd name="T20" fmla="*/ 75 w 80"/>
                <a:gd name="T21" fmla="*/ 20 h 138"/>
                <a:gd name="T22" fmla="*/ 75 w 80"/>
                <a:gd name="T23" fmla="*/ 103 h 138"/>
                <a:gd name="T24" fmla="*/ 42 w 80"/>
                <a:gd name="T25" fmla="*/ 137 h 138"/>
                <a:gd name="T26" fmla="*/ 5 w 80"/>
                <a:gd name="T27" fmla="*/ 105 h 138"/>
                <a:gd name="T28" fmla="*/ 4 w 80"/>
                <a:gd name="T29" fmla="*/ 20 h 138"/>
                <a:gd name="T30" fmla="*/ 0 w 80"/>
                <a:gd name="T31" fmla="*/ 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0" h="138">
                  <a:moveTo>
                    <a:pt x="0" y="0"/>
                  </a:moveTo>
                  <a:cubicBezTo>
                    <a:pt x="6" y="0"/>
                    <a:pt x="15" y="0"/>
                    <a:pt x="22" y="0"/>
                  </a:cubicBezTo>
                  <a:cubicBezTo>
                    <a:pt x="20" y="6"/>
                    <a:pt x="17" y="11"/>
                    <a:pt x="17" y="16"/>
                  </a:cubicBezTo>
                  <a:cubicBezTo>
                    <a:pt x="17" y="46"/>
                    <a:pt x="17" y="76"/>
                    <a:pt x="17" y="106"/>
                  </a:cubicBezTo>
                  <a:cubicBezTo>
                    <a:pt x="17" y="120"/>
                    <a:pt x="23" y="129"/>
                    <a:pt x="37" y="132"/>
                  </a:cubicBezTo>
                  <a:cubicBezTo>
                    <a:pt x="49" y="135"/>
                    <a:pt x="65" y="126"/>
                    <a:pt x="69" y="114"/>
                  </a:cubicBezTo>
                  <a:cubicBezTo>
                    <a:pt x="71" y="108"/>
                    <a:pt x="72" y="102"/>
                    <a:pt x="72" y="96"/>
                  </a:cubicBezTo>
                  <a:cubicBezTo>
                    <a:pt x="72" y="71"/>
                    <a:pt x="72" y="45"/>
                    <a:pt x="72" y="20"/>
                  </a:cubicBezTo>
                  <a:cubicBezTo>
                    <a:pt x="72" y="13"/>
                    <a:pt x="68" y="7"/>
                    <a:pt x="66" y="0"/>
                  </a:cubicBezTo>
                  <a:cubicBezTo>
                    <a:pt x="70" y="0"/>
                    <a:pt x="76" y="0"/>
                    <a:pt x="80" y="0"/>
                  </a:cubicBezTo>
                  <a:cubicBezTo>
                    <a:pt x="78" y="7"/>
                    <a:pt x="75" y="14"/>
                    <a:pt x="75" y="20"/>
                  </a:cubicBezTo>
                  <a:cubicBezTo>
                    <a:pt x="74" y="48"/>
                    <a:pt x="75" y="75"/>
                    <a:pt x="75" y="103"/>
                  </a:cubicBezTo>
                  <a:cubicBezTo>
                    <a:pt x="74" y="123"/>
                    <a:pt x="62" y="136"/>
                    <a:pt x="42" y="137"/>
                  </a:cubicBezTo>
                  <a:cubicBezTo>
                    <a:pt x="20" y="138"/>
                    <a:pt x="6" y="127"/>
                    <a:pt x="5" y="105"/>
                  </a:cubicBezTo>
                  <a:cubicBezTo>
                    <a:pt x="4" y="77"/>
                    <a:pt x="5" y="49"/>
                    <a:pt x="4" y="20"/>
                  </a:cubicBezTo>
                  <a:cubicBezTo>
                    <a:pt x="4" y="13"/>
                    <a:pt x="2" y="7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4" name="Freeform 50">
              <a:extLst>
                <a:ext uri="{FF2B5EF4-FFF2-40B4-BE49-F238E27FC236}">
                  <a16:creationId xmlns:a16="http://schemas.microsoft.com/office/drawing/2014/main" id="{FD530235-AF42-4210-8FB2-0D296A8DCA14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3151" y="4681538"/>
              <a:ext cx="285750" cy="446088"/>
            </a:xfrm>
            <a:custGeom>
              <a:avLst/>
              <a:gdLst>
                <a:gd name="T0" fmla="*/ 65 w 87"/>
                <a:gd name="T1" fmla="*/ 43 h 135"/>
                <a:gd name="T2" fmla="*/ 65 w 87"/>
                <a:gd name="T3" fmla="*/ 82 h 135"/>
                <a:gd name="T4" fmla="*/ 47 w 87"/>
                <a:gd name="T5" fmla="*/ 66 h 135"/>
                <a:gd name="T6" fmla="*/ 19 w 87"/>
                <a:gd name="T7" fmla="*/ 66 h 135"/>
                <a:gd name="T8" fmla="*/ 25 w 87"/>
                <a:gd name="T9" fmla="*/ 135 h 135"/>
                <a:gd name="T10" fmla="*/ 0 w 87"/>
                <a:gd name="T11" fmla="*/ 135 h 135"/>
                <a:gd name="T12" fmla="*/ 7 w 87"/>
                <a:gd name="T13" fmla="*/ 120 h 135"/>
                <a:gd name="T14" fmla="*/ 7 w 87"/>
                <a:gd name="T15" fmla="*/ 16 h 135"/>
                <a:gd name="T16" fmla="*/ 1 w 87"/>
                <a:gd name="T17" fmla="*/ 0 h 135"/>
                <a:gd name="T18" fmla="*/ 78 w 87"/>
                <a:gd name="T19" fmla="*/ 0 h 135"/>
                <a:gd name="T20" fmla="*/ 87 w 87"/>
                <a:gd name="T21" fmla="*/ 26 h 135"/>
                <a:gd name="T22" fmla="*/ 31 w 87"/>
                <a:gd name="T23" fmla="*/ 3 h 135"/>
                <a:gd name="T24" fmla="*/ 20 w 87"/>
                <a:gd name="T25" fmla="*/ 12 h 135"/>
                <a:gd name="T26" fmla="*/ 20 w 87"/>
                <a:gd name="T27" fmla="*/ 60 h 135"/>
                <a:gd name="T28" fmla="*/ 65 w 87"/>
                <a:gd name="T29" fmla="*/ 43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7" h="135">
                  <a:moveTo>
                    <a:pt x="65" y="43"/>
                  </a:moveTo>
                  <a:cubicBezTo>
                    <a:pt x="65" y="59"/>
                    <a:pt x="65" y="71"/>
                    <a:pt x="65" y="82"/>
                  </a:cubicBezTo>
                  <a:cubicBezTo>
                    <a:pt x="60" y="77"/>
                    <a:pt x="55" y="69"/>
                    <a:pt x="47" y="66"/>
                  </a:cubicBezTo>
                  <a:cubicBezTo>
                    <a:pt x="40" y="63"/>
                    <a:pt x="30" y="66"/>
                    <a:pt x="19" y="66"/>
                  </a:cubicBezTo>
                  <a:cubicBezTo>
                    <a:pt x="23" y="89"/>
                    <a:pt x="13" y="113"/>
                    <a:pt x="25" y="135"/>
                  </a:cubicBezTo>
                  <a:cubicBezTo>
                    <a:pt x="18" y="135"/>
                    <a:pt x="8" y="135"/>
                    <a:pt x="0" y="135"/>
                  </a:cubicBezTo>
                  <a:cubicBezTo>
                    <a:pt x="3" y="130"/>
                    <a:pt x="7" y="125"/>
                    <a:pt x="7" y="120"/>
                  </a:cubicBezTo>
                  <a:cubicBezTo>
                    <a:pt x="8" y="85"/>
                    <a:pt x="8" y="51"/>
                    <a:pt x="7" y="16"/>
                  </a:cubicBezTo>
                  <a:cubicBezTo>
                    <a:pt x="7" y="11"/>
                    <a:pt x="3" y="5"/>
                    <a:pt x="1" y="0"/>
                  </a:cubicBezTo>
                  <a:cubicBezTo>
                    <a:pt x="25" y="0"/>
                    <a:pt x="51" y="0"/>
                    <a:pt x="78" y="0"/>
                  </a:cubicBezTo>
                  <a:cubicBezTo>
                    <a:pt x="81" y="9"/>
                    <a:pt x="84" y="17"/>
                    <a:pt x="87" y="26"/>
                  </a:cubicBezTo>
                  <a:cubicBezTo>
                    <a:pt x="72" y="6"/>
                    <a:pt x="53" y="0"/>
                    <a:pt x="31" y="3"/>
                  </a:cubicBezTo>
                  <a:cubicBezTo>
                    <a:pt x="27" y="3"/>
                    <a:pt x="20" y="8"/>
                    <a:pt x="20" y="12"/>
                  </a:cubicBezTo>
                  <a:cubicBezTo>
                    <a:pt x="19" y="28"/>
                    <a:pt x="20" y="44"/>
                    <a:pt x="20" y="60"/>
                  </a:cubicBezTo>
                  <a:cubicBezTo>
                    <a:pt x="48" y="65"/>
                    <a:pt x="57" y="62"/>
                    <a:pt x="65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5" name="Freeform 51">
              <a:extLst>
                <a:ext uri="{FF2B5EF4-FFF2-40B4-BE49-F238E27FC236}">
                  <a16:creationId xmlns:a16="http://schemas.microsoft.com/office/drawing/2014/main" id="{276EEE87-5668-4EA9-95B6-42201DE52B1D}"/>
                </a:ext>
              </a:extLst>
            </p:cNvPr>
            <p:cNvSpPr>
              <a:spLocks/>
            </p:cNvSpPr>
            <p:nvPr/>
          </p:nvSpPr>
          <p:spPr bwMode="auto">
            <a:xfrm>
              <a:off x="8337551" y="4681538"/>
              <a:ext cx="263525" cy="446088"/>
            </a:xfrm>
            <a:custGeom>
              <a:avLst/>
              <a:gdLst>
                <a:gd name="T0" fmla="*/ 66 w 80"/>
                <a:gd name="T1" fmla="*/ 0 h 135"/>
                <a:gd name="T2" fmla="*/ 80 w 80"/>
                <a:gd name="T3" fmla="*/ 0 h 135"/>
                <a:gd name="T4" fmla="*/ 64 w 80"/>
                <a:gd name="T5" fmla="*/ 53 h 135"/>
                <a:gd name="T6" fmla="*/ 38 w 80"/>
                <a:gd name="T7" fmla="*/ 135 h 135"/>
                <a:gd name="T8" fmla="*/ 28 w 80"/>
                <a:gd name="T9" fmla="*/ 101 h 135"/>
                <a:gd name="T10" fmla="*/ 8 w 80"/>
                <a:gd name="T11" fmla="*/ 20 h 135"/>
                <a:gd name="T12" fmla="*/ 0 w 80"/>
                <a:gd name="T13" fmla="*/ 0 h 135"/>
                <a:gd name="T14" fmla="*/ 22 w 80"/>
                <a:gd name="T15" fmla="*/ 0 h 135"/>
                <a:gd name="T16" fmla="*/ 20 w 80"/>
                <a:gd name="T17" fmla="*/ 15 h 135"/>
                <a:gd name="T18" fmla="*/ 42 w 80"/>
                <a:gd name="T19" fmla="*/ 105 h 135"/>
                <a:gd name="T20" fmla="*/ 46 w 80"/>
                <a:gd name="T21" fmla="*/ 94 h 135"/>
                <a:gd name="T22" fmla="*/ 67 w 80"/>
                <a:gd name="T23" fmla="*/ 19 h 135"/>
                <a:gd name="T24" fmla="*/ 66 w 80"/>
                <a:gd name="T25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0" h="135">
                  <a:moveTo>
                    <a:pt x="66" y="0"/>
                  </a:moveTo>
                  <a:cubicBezTo>
                    <a:pt x="70" y="0"/>
                    <a:pt x="77" y="0"/>
                    <a:pt x="80" y="0"/>
                  </a:cubicBezTo>
                  <a:cubicBezTo>
                    <a:pt x="75" y="17"/>
                    <a:pt x="69" y="35"/>
                    <a:pt x="64" y="53"/>
                  </a:cubicBezTo>
                  <a:cubicBezTo>
                    <a:pt x="56" y="80"/>
                    <a:pt x="49" y="107"/>
                    <a:pt x="38" y="135"/>
                  </a:cubicBezTo>
                  <a:cubicBezTo>
                    <a:pt x="35" y="123"/>
                    <a:pt x="31" y="112"/>
                    <a:pt x="28" y="101"/>
                  </a:cubicBezTo>
                  <a:cubicBezTo>
                    <a:pt x="22" y="74"/>
                    <a:pt x="15" y="47"/>
                    <a:pt x="8" y="20"/>
                  </a:cubicBezTo>
                  <a:cubicBezTo>
                    <a:pt x="7" y="13"/>
                    <a:pt x="3" y="7"/>
                    <a:pt x="0" y="0"/>
                  </a:cubicBezTo>
                  <a:cubicBezTo>
                    <a:pt x="7" y="0"/>
                    <a:pt x="16" y="0"/>
                    <a:pt x="22" y="0"/>
                  </a:cubicBezTo>
                  <a:cubicBezTo>
                    <a:pt x="22" y="5"/>
                    <a:pt x="19" y="11"/>
                    <a:pt x="20" y="15"/>
                  </a:cubicBezTo>
                  <a:cubicBezTo>
                    <a:pt x="27" y="44"/>
                    <a:pt x="34" y="73"/>
                    <a:pt x="42" y="105"/>
                  </a:cubicBezTo>
                  <a:cubicBezTo>
                    <a:pt x="44" y="99"/>
                    <a:pt x="46" y="97"/>
                    <a:pt x="46" y="94"/>
                  </a:cubicBezTo>
                  <a:cubicBezTo>
                    <a:pt x="53" y="69"/>
                    <a:pt x="61" y="44"/>
                    <a:pt x="67" y="19"/>
                  </a:cubicBezTo>
                  <a:cubicBezTo>
                    <a:pt x="68" y="14"/>
                    <a:pt x="66" y="7"/>
                    <a:pt x="6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6" name="Freeform 52">
              <a:extLst>
                <a:ext uri="{FF2B5EF4-FFF2-40B4-BE49-F238E27FC236}">
                  <a16:creationId xmlns:a16="http://schemas.microsoft.com/office/drawing/2014/main" id="{0B922195-2E26-4E7B-9DCD-7FA1FF30EAC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38751" y="4681538"/>
              <a:ext cx="260350" cy="452438"/>
            </a:xfrm>
            <a:custGeom>
              <a:avLst/>
              <a:gdLst>
                <a:gd name="T0" fmla="*/ 0 w 79"/>
                <a:gd name="T1" fmla="*/ 0 h 137"/>
                <a:gd name="T2" fmla="*/ 22 w 79"/>
                <a:gd name="T3" fmla="*/ 0 h 137"/>
                <a:gd name="T4" fmla="*/ 17 w 79"/>
                <a:gd name="T5" fmla="*/ 18 h 137"/>
                <a:gd name="T6" fmla="*/ 17 w 79"/>
                <a:gd name="T7" fmla="*/ 103 h 137"/>
                <a:gd name="T8" fmla="*/ 40 w 79"/>
                <a:gd name="T9" fmla="*/ 132 h 137"/>
                <a:gd name="T10" fmla="*/ 71 w 79"/>
                <a:gd name="T11" fmla="*/ 106 h 137"/>
                <a:gd name="T12" fmla="*/ 71 w 79"/>
                <a:gd name="T13" fmla="*/ 12 h 137"/>
                <a:gd name="T14" fmla="*/ 64 w 79"/>
                <a:gd name="T15" fmla="*/ 0 h 137"/>
                <a:gd name="T16" fmla="*/ 79 w 79"/>
                <a:gd name="T17" fmla="*/ 0 h 137"/>
                <a:gd name="T18" fmla="*/ 74 w 79"/>
                <a:gd name="T19" fmla="*/ 22 h 137"/>
                <a:gd name="T20" fmla="*/ 74 w 79"/>
                <a:gd name="T21" fmla="*/ 103 h 137"/>
                <a:gd name="T22" fmla="*/ 39 w 79"/>
                <a:gd name="T23" fmla="*/ 137 h 137"/>
                <a:gd name="T24" fmla="*/ 5 w 79"/>
                <a:gd name="T25" fmla="*/ 103 h 137"/>
                <a:gd name="T26" fmla="*/ 4 w 79"/>
                <a:gd name="T27" fmla="*/ 19 h 137"/>
                <a:gd name="T28" fmla="*/ 0 w 79"/>
                <a:gd name="T29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" h="137">
                  <a:moveTo>
                    <a:pt x="0" y="0"/>
                  </a:moveTo>
                  <a:cubicBezTo>
                    <a:pt x="7" y="0"/>
                    <a:pt x="15" y="0"/>
                    <a:pt x="22" y="0"/>
                  </a:cubicBezTo>
                  <a:cubicBezTo>
                    <a:pt x="20" y="6"/>
                    <a:pt x="17" y="12"/>
                    <a:pt x="17" y="18"/>
                  </a:cubicBezTo>
                  <a:cubicBezTo>
                    <a:pt x="16" y="47"/>
                    <a:pt x="16" y="75"/>
                    <a:pt x="17" y="103"/>
                  </a:cubicBezTo>
                  <a:cubicBezTo>
                    <a:pt x="17" y="122"/>
                    <a:pt x="24" y="131"/>
                    <a:pt x="40" y="132"/>
                  </a:cubicBezTo>
                  <a:cubicBezTo>
                    <a:pt x="55" y="133"/>
                    <a:pt x="70" y="122"/>
                    <a:pt x="71" y="106"/>
                  </a:cubicBezTo>
                  <a:cubicBezTo>
                    <a:pt x="72" y="75"/>
                    <a:pt x="71" y="43"/>
                    <a:pt x="71" y="12"/>
                  </a:cubicBezTo>
                  <a:cubicBezTo>
                    <a:pt x="71" y="8"/>
                    <a:pt x="66" y="4"/>
                    <a:pt x="64" y="0"/>
                  </a:cubicBezTo>
                  <a:cubicBezTo>
                    <a:pt x="69" y="0"/>
                    <a:pt x="75" y="0"/>
                    <a:pt x="79" y="0"/>
                  </a:cubicBezTo>
                  <a:cubicBezTo>
                    <a:pt x="78" y="7"/>
                    <a:pt x="74" y="15"/>
                    <a:pt x="74" y="22"/>
                  </a:cubicBezTo>
                  <a:cubicBezTo>
                    <a:pt x="74" y="49"/>
                    <a:pt x="74" y="76"/>
                    <a:pt x="74" y="103"/>
                  </a:cubicBezTo>
                  <a:cubicBezTo>
                    <a:pt x="74" y="124"/>
                    <a:pt x="59" y="137"/>
                    <a:pt x="39" y="137"/>
                  </a:cubicBezTo>
                  <a:cubicBezTo>
                    <a:pt x="17" y="137"/>
                    <a:pt x="5" y="126"/>
                    <a:pt x="5" y="103"/>
                  </a:cubicBezTo>
                  <a:cubicBezTo>
                    <a:pt x="5" y="75"/>
                    <a:pt x="5" y="47"/>
                    <a:pt x="4" y="19"/>
                  </a:cubicBezTo>
                  <a:cubicBezTo>
                    <a:pt x="4" y="13"/>
                    <a:pt x="1" y="7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7" name="Freeform 53">
              <a:extLst>
                <a:ext uri="{FF2B5EF4-FFF2-40B4-BE49-F238E27FC236}">
                  <a16:creationId xmlns:a16="http://schemas.microsoft.com/office/drawing/2014/main" id="{96EE90F5-1DA2-4460-B7A8-FB46DED843D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2376" y="4681538"/>
              <a:ext cx="288925" cy="442913"/>
            </a:xfrm>
            <a:custGeom>
              <a:avLst/>
              <a:gdLst>
                <a:gd name="T0" fmla="*/ 88 w 88"/>
                <a:gd name="T1" fmla="*/ 27 h 134"/>
                <a:gd name="T2" fmla="*/ 50 w 88"/>
                <a:gd name="T3" fmla="*/ 6 h 134"/>
                <a:gd name="T4" fmla="*/ 50 w 88"/>
                <a:gd name="T5" fmla="*/ 89 h 134"/>
                <a:gd name="T6" fmla="*/ 51 w 88"/>
                <a:gd name="T7" fmla="*/ 118 h 134"/>
                <a:gd name="T8" fmla="*/ 57 w 88"/>
                <a:gd name="T9" fmla="*/ 134 h 134"/>
                <a:gd name="T10" fmla="*/ 31 w 88"/>
                <a:gd name="T11" fmla="*/ 134 h 134"/>
                <a:gd name="T12" fmla="*/ 38 w 88"/>
                <a:gd name="T13" fmla="*/ 115 h 134"/>
                <a:gd name="T14" fmla="*/ 38 w 88"/>
                <a:gd name="T15" fmla="*/ 20 h 134"/>
                <a:gd name="T16" fmla="*/ 33 w 88"/>
                <a:gd name="T17" fmla="*/ 6 h 134"/>
                <a:gd name="T18" fmla="*/ 12 w 88"/>
                <a:gd name="T19" fmla="*/ 13 h 134"/>
                <a:gd name="T20" fmla="*/ 0 w 88"/>
                <a:gd name="T21" fmla="*/ 28 h 134"/>
                <a:gd name="T22" fmla="*/ 7 w 88"/>
                <a:gd name="T23" fmla="*/ 0 h 134"/>
                <a:gd name="T24" fmla="*/ 82 w 88"/>
                <a:gd name="T25" fmla="*/ 0 h 134"/>
                <a:gd name="T26" fmla="*/ 88 w 88"/>
                <a:gd name="T27" fmla="*/ 27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8" h="134">
                  <a:moveTo>
                    <a:pt x="88" y="27"/>
                  </a:moveTo>
                  <a:cubicBezTo>
                    <a:pt x="73" y="3"/>
                    <a:pt x="73" y="3"/>
                    <a:pt x="50" y="6"/>
                  </a:cubicBezTo>
                  <a:cubicBezTo>
                    <a:pt x="50" y="34"/>
                    <a:pt x="50" y="61"/>
                    <a:pt x="50" y="89"/>
                  </a:cubicBezTo>
                  <a:cubicBezTo>
                    <a:pt x="50" y="99"/>
                    <a:pt x="50" y="108"/>
                    <a:pt x="51" y="118"/>
                  </a:cubicBezTo>
                  <a:cubicBezTo>
                    <a:pt x="51" y="123"/>
                    <a:pt x="55" y="129"/>
                    <a:pt x="57" y="134"/>
                  </a:cubicBezTo>
                  <a:cubicBezTo>
                    <a:pt x="50" y="134"/>
                    <a:pt x="39" y="134"/>
                    <a:pt x="31" y="134"/>
                  </a:cubicBezTo>
                  <a:cubicBezTo>
                    <a:pt x="33" y="129"/>
                    <a:pt x="38" y="122"/>
                    <a:pt x="38" y="115"/>
                  </a:cubicBezTo>
                  <a:cubicBezTo>
                    <a:pt x="39" y="84"/>
                    <a:pt x="39" y="52"/>
                    <a:pt x="38" y="20"/>
                  </a:cubicBezTo>
                  <a:cubicBezTo>
                    <a:pt x="38" y="15"/>
                    <a:pt x="34" y="5"/>
                    <a:pt x="33" y="6"/>
                  </a:cubicBezTo>
                  <a:cubicBezTo>
                    <a:pt x="25" y="6"/>
                    <a:pt x="17" y="9"/>
                    <a:pt x="12" y="13"/>
                  </a:cubicBezTo>
                  <a:cubicBezTo>
                    <a:pt x="7" y="16"/>
                    <a:pt x="6" y="23"/>
                    <a:pt x="0" y="28"/>
                  </a:cubicBezTo>
                  <a:cubicBezTo>
                    <a:pt x="2" y="19"/>
                    <a:pt x="4" y="10"/>
                    <a:pt x="7" y="0"/>
                  </a:cubicBezTo>
                  <a:cubicBezTo>
                    <a:pt x="32" y="0"/>
                    <a:pt x="56" y="0"/>
                    <a:pt x="82" y="0"/>
                  </a:cubicBezTo>
                  <a:cubicBezTo>
                    <a:pt x="84" y="9"/>
                    <a:pt x="86" y="18"/>
                    <a:pt x="88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8" name="Freeform 54">
              <a:extLst>
                <a:ext uri="{FF2B5EF4-FFF2-40B4-BE49-F238E27FC236}">
                  <a16:creationId xmlns:a16="http://schemas.microsoft.com/office/drawing/2014/main" id="{70D56813-FD04-4071-AF22-9EF6C8C796F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77501" y="4681538"/>
              <a:ext cx="274638" cy="446088"/>
            </a:xfrm>
            <a:custGeom>
              <a:avLst/>
              <a:gdLst>
                <a:gd name="T0" fmla="*/ 62 w 83"/>
                <a:gd name="T1" fmla="*/ 135 h 135"/>
                <a:gd name="T2" fmla="*/ 28 w 83"/>
                <a:gd name="T3" fmla="*/ 135 h 135"/>
                <a:gd name="T4" fmla="*/ 36 w 83"/>
                <a:gd name="T5" fmla="*/ 115 h 135"/>
                <a:gd name="T6" fmla="*/ 0 w 83"/>
                <a:gd name="T7" fmla="*/ 0 h 135"/>
                <a:gd name="T8" fmla="*/ 21 w 83"/>
                <a:gd name="T9" fmla="*/ 0 h 135"/>
                <a:gd name="T10" fmla="*/ 43 w 83"/>
                <a:gd name="T11" fmla="*/ 71 h 135"/>
                <a:gd name="T12" fmla="*/ 63 w 83"/>
                <a:gd name="T13" fmla="*/ 0 h 135"/>
                <a:gd name="T14" fmla="*/ 83 w 83"/>
                <a:gd name="T15" fmla="*/ 0 h 135"/>
                <a:gd name="T16" fmla="*/ 62 w 83"/>
                <a:gd name="T17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" h="135">
                  <a:moveTo>
                    <a:pt x="62" y="135"/>
                  </a:moveTo>
                  <a:cubicBezTo>
                    <a:pt x="47" y="135"/>
                    <a:pt x="36" y="135"/>
                    <a:pt x="28" y="135"/>
                  </a:cubicBezTo>
                  <a:cubicBezTo>
                    <a:pt x="31" y="129"/>
                    <a:pt x="35" y="122"/>
                    <a:pt x="36" y="115"/>
                  </a:cubicBezTo>
                  <a:cubicBezTo>
                    <a:pt x="37" y="86"/>
                    <a:pt x="17" y="24"/>
                    <a:pt x="0" y="0"/>
                  </a:cubicBezTo>
                  <a:cubicBezTo>
                    <a:pt x="8" y="0"/>
                    <a:pt x="17" y="0"/>
                    <a:pt x="21" y="0"/>
                  </a:cubicBezTo>
                  <a:cubicBezTo>
                    <a:pt x="20" y="27"/>
                    <a:pt x="35" y="48"/>
                    <a:pt x="43" y="71"/>
                  </a:cubicBezTo>
                  <a:cubicBezTo>
                    <a:pt x="51" y="48"/>
                    <a:pt x="69" y="28"/>
                    <a:pt x="63" y="0"/>
                  </a:cubicBezTo>
                  <a:cubicBezTo>
                    <a:pt x="68" y="0"/>
                    <a:pt x="76" y="0"/>
                    <a:pt x="83" y="0"/>
                  </a:cubicBezTo>
                  <a:cubicBezTo>
                    <a:pt x="51" y="35"/>
                    <a:pt x="34" y="124"/>
                    <a:pt x="62" y="1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9" name="Freeform 55">
              <a:extLst>
                <a:ext uri="{FF2B5EF4-FFF2-40B4-BE49-F238E27FC236}">
                  <a16:creationId xmlns:a16="http://schemas.microsoft.com/office/drawing/2014/main" id="{DF437BF9-DBCB-46E5-BB98-E2EAFD632607}"/>
                </a:ext>
              </a:extLst>
            </p:cNvPr>
            <p:cNvSpPr>
              <a:spLocks/>
            </p:cNvSpPr>
            <p:nvPr/>
          </p:nvSpPr>
          <p:spPr bwMode="auto">
            <a:xfrm>
              <a:off x="9809163" y="4681538"/>
              <a:ext cx="203200" cy="442913"/>
            </a:xfrm>
            <a:custGeom>
              <a:avLst/>
              <a:gdLst>
                <a:gd name="T0" fmla="*/ 0 w 62"/>
                <a:gd name="T1" fmla="*/ 132 h 134"/>
                <a:gd name="T2" fmla="*/ 10 w 62"/>
                <a:gd name="T3" fmla="*/ 132 h 134"/>
                <a:gd name="T4" fmla="*/ 23 w 62"/>
                <a:gd name="T5" fmla="*/ 119 h 134"/>
                <a:gd name="T6" fmla="*/ 23 w 62"/>
                <a:gd name="T7" fmla="*/ 18 h 134"/>
                <a:gd name="T8" fmla="*/ 8 w 62"/>
                <a:gd name="T9" fmla="*/ 2 h 134"/>
                <a:gd name="T10" fmla="*/ 0 w 62"/>
                <a:gd name="T11" fmla="*/ 0 h 134"/>
                <a:gd name="T12" fmla="*/ 58 w 62"/>
                <a:gd name="T13" fmla="*/ 0 h 134"/>
                <a:gd name="T14" fmla="*/ 58 w 62"/>
                <a:gd name="T15" fmla="*/ 2 h 134"/>
                <a:gd name="T16" fmla="*/ 52 w 62"/>
                <a:gd name="T17" fmla="*/ 2 h 134"/>
                <a:gd name="T18" fmla="*/ 34 w 62"/>
                <a:gd name="T19" fmla="*/ 22 h 134"/>
                <a:gd name="T20" fmla="*/ 34 w 62"/>
                <a:gd name="T21" fmla="*/ 104 h 134"/>
                <a:gd name="T22" fmla="*/ 62 w 62"/>
                <a:gd name="T23" fmla="*/ 134 h 134"/>
                <a:gd name="T24" fmla="*/ 0 w 62"/>
                <a:gd name="T25" fmla="*/ 134 h 134"/>
                <a:gd name="T26" fmla="*/ 0 w 62"/>
                <a:gd name="T27" fmla="*/ 132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2" h="134">
                  <a:moveTo>
                    <a:pt x="0" y="132"/>
                  </a:moveTo>
                  <a:cubicBezTo>
                    <a:pt x="3" y="132"/>
                    <a:pt x="7" y="132"/>
                    <a:pt x="10" y="132"/>
                  </a:cubicBezTo>
                  <a:cubicBezTo>
                    <a:pt x="20" y="133"/>
                    <a:pt x="23" y="128"/>
                    <a:pt x="23" y="119"/>
                  </a:cubicBezTo>
                  <a:cubicBezTo>
                    <a:pt x="23" y="85"/>
                    <a:pt x="23" y="52"/>
                    <a:pt x="23" y="18"/>
                  </a:cubicBezTo>
                  <a:cubicBezTo>
                    <a:pt x="24" y="7"/>
                    <a:pt x="20" y="1"/>
                    <a:pt x="8" y="2"/>
                  </a:cubicBezTo>
                  <a:cubicBezTo>
                    <a:pt x="5" y="3"/>
                    <a:pt x="2" y="2"/>
                    <a:pt x="0" y="0"/>
                  </a:cubicBezTo>
                  <a:cubicBezTo>
                    <a:pt x="19" y="0"/>
                    <a:pt x="38" y="0"/>
                    <a:pt x="58" y="0"/>
                  </a:cubicBezTo>
                  <a:cubicBezTo>
                    <a:pt x="58" y="1"/>
                    <a:pt x="58" y="1"/>
                    <a:pt x="58" y="2"/>
                  </a:cubicBezTo>
                  <a:cubicBezTo>
                    <a:pt x="56" y="2"/>
                    <a:pt x="54" y="3"/>
                    <a:pt x="52" y="2"/>
                  </a:cubicBezTo>
                  <a:cubicBezTo>
                    <a:pt x="37" y="0"/>
                    <a:pt x="34" y="8"/>
                    <a:pt x="34" y="22"/>
                  </a:cubicBezTo>
                  <a:cubicBezTo>
                    <a:pt x="35" y="49"/>
                    <a:pt x="34" y="77"/>
                    <a:pt x="34" y="104"/>
                  </a:cubicBezTo>
                  <a:cubicBezTo>
                    <a:pt x="34" y="130"/>
                    <a:pt x="34" y="130"/>
                    <a:pt x="62" y="134"/>
                  </a:cubicBezTo>
                  <a:cubicBezTo>
                    <a:pt x="38" y="134"/>
                    <a:pt x="19" y="134"/>
                    <a:pt x="0" y="134"/>
                  </a:cubicBezTo>
                  <a:cubicBezTo>
                    <a:pt x="0" y="134"/>
                    <a:pt x="0" y="133"/>
                    <a:pt x="0" y="1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0" name="Freeform 56">
              <a:extLst>
                <a:ext uri="{FF2B5EF4-FFF2-40B4-BE49-F238E27FC236}">
                  <a16:creationId xmlns:a16="http://schemas.microsoft.com/office/drawing/2014/main" id="{7E6C5C00-A69F-4DE9-9142-4384877CCEE7}"/>
                </a:ext>
              </a:extLst>
            </p:cNvPr>
            <p:cNvSpPr>
              <a:spLocks/>
            </p:cNvSpPr>
            <p:nvPr/>
          </p:nvSpPr>
          <p:spPr bwMode="auto">
            <a:xfrm>
              <a:off x="8024813" y="4681538"/>
              <a:ext cx="184150" cy="446088"/>
            </a:xfrm>
            <a:custGeom>
              <a:avLst/>
              <a:gdLst>
                <a:gd name="T0" fmla="*/ 56 w 56"/>
                <a:gd name="T1" fmla="*/ 135 h 135"/>
                <a:gd name="T2" fmla="*/ 0 w 56"/>
                <a:gd name="T3" fmla="*/ 135 h 135"/>
                <a:gd name="T4" fmla="*/ 2 w 56"/>
                <a:gd name="T5" fmla="*/ 132 h 135"/>
                <a:gd name="T6" fmla="*/ 24 w 56"/>
                <a:gd name="T7" fmla="*/ 110 h 135"/>
                <a:gd name="T8" fmla="*/ 24 w 56"/>
                <a:gd name="T9" fmla="*/ 27 h 135"/>
                <a:gd name="T10" fmla="*/ 1 w 56"/>
                <a:gd name="T11" fmla="*/ 0 h 135"/>
                <a:gd name="T12" fmla="*/ 28 w 56"/>
                <a:gd name="T13" fmla="*/ 0 h 135"/>
                <a:gd name="T14" fmla="*/ 56 w 56"/>
                <a:gd name="T15" fmla="*/ 0 h 135"/>
                <a:gd name="T16" fmla="*/ 35 w 56"/>
                <a:gd name="T17" fmla="*/ 27 h 135"/>
                <a:gd name="T18" fmla="*/ 35 w 56"/>
                <a:gd name="T19" fmla="*/ 109 h 135"/>
                <a:gd name="T20" fmla="*/ 56 w 56"/>
                <a:gd name="T21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6" h="135">
                  <a:moveTo>
                    <a:pt x="56" y="135"/>
                  </a:moveTo>
                  <a:cubicBezTo>
                    <a:pt x="37" y="135"/>
                    <a:pt x="19" y="135"/>
                    <a:pt x="0" y="135"/>
                  </a:cubicBezTo>
                  <a:cubicBezTo>
                    <a:pt x="1" y="133"/>
                    <a:pt x="2" y="132"/>
                    <a:pt x="2" y="132"/>
                  </a:cubicBezTo>
                  <a:cubicBezTo>
                    <a:pt x="24" y="133"/>
                    <a:pt x="24" y="133"/>
                    <a:pt x="24" y="110"/>
                  </a:cubicBezTo>
                  <a:cubicBezTo>
                    <a:pt x="24" y="82"/>
                    <a:pt x="24" y="55"/>
                    <a:pt x="24" y="27"/>
                  </a:cubicBezTo>
                  <a:cubicBezTo>
                    <a:pt x="24" y="4"/>
                    <a:pt x="24" y="4"/>
                    <a:pt x="1" y="0"/>
                  </a:cubicBezTo>
                  <a:cubicBezTo>
                    <a:pt x="10" y="0"/>
                    <a:pt x="19" y="0"/>
                    <a:pt x="28" y="0"/>
                  </a:cubicBezTo>
                  <a:cubicBezTo>
                    <a:pt x="37" y="0"/>
                    <a:pt x="47" y="0"/>
                    <a:pt x="56" y="0"/>
                  </a:cubicBezTo>
                  <a:cubicBezTo>
                    <a:pt x="35" y="5"/>
                    <a:pt x="35" y="5"/>
                    <a:pt x="35" y="27"/>
                  </a:cubicBezTo>
                  <a:cubicBezTo>
                    <a:pt x="35" y="54"/>
                    <a:pt x="35" y="82"/>
                    <a:pt x="35" y="109"/>
                  </a:cubicBezTo>
                  <a:cubicBezTo>
                    <a:pt x="35" y="131"/>
                    <a:pt x="35" y="131"/>
                    <a:pt x="56" y="1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1" name="Freeform 57">
              <a:extLst>
                <a:ext uri="{FF2B5EF4-FFF2-40B4-BE49-F238E27FC236}">
                  <a16:creationId xmlns:a16="http://schemas.microsoft.com/office/drawing/2014/main" id="{C48C9043-B703-4E71-86C4-BA3F3057E4F8}"/>
                </a:ext>
              </a:extLst>
            </p:cNvPr>
            <p:cNvSpPr>
              <a:spLocks/>
            </p:cNvSpPr>
            <p:nvPr/>
          </p:nvSpPr>
          <p:spPr bwMode="auto">
            <a:xfrm>
              <a:off x="9659938" y="3159125"/>
              <a:ext cx="95250" cy="339725"/>
            </a:xfrm>
            <a:custGeom>
              <a:avLst/>
              <a:gdLst>
                <a:gd name="T0" fmla="*/ 29 w 29"/>
                <a:gd name="T1" fmla="*/ 0 h 103"/>
                <a:gd name="T2" fmla="*/ 25 w 29"/>
                <a:gd name="T3" fmla="*/ 47 h 103"/>
                <a:gd name="T4" fmla="*/ 23 w 29"/>
                <a:gd name="T5" fmla="*/ 82 h 103"/>
                <a:gd name="T6" fmla="*/ 0 w 29"/>
                <a:gd name="T7" fmla="*/ 100 h 103"/>
                <a:gd name="T8" fmla="*/ 29 w 29"/>
                <a:gd name="T9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03">
                  <a:moveTo>
                    <a:pt x="29" y="0"/>
                  </a:moveTo>
                  <a:cubicBezTo>
                    <a:pt x="27" y="18"/>
                    <a:pt x="26" y="32"/>
                    <a:pt x="25" y="47"/>
                  </a:cubicBezTo>
                  <a:cubicBezTo>
                    <a:pt x="24" y="59"/>
                    <a:pt x="23" y="71"/>
                    <a:pt x="23" y="82"/>
                  </a:cubicBezTo>
                  <a:cubicBezTo>
                    <a:pt x="22" y="101"/>
                    <a:pt x="21" y="103"/>
                    <a:pt x="0" y="100"/>
                  </a:cubicBezTo>
                  <a:cubicBezTo>
                    <a:pt x="0" y="65"/>
                    <a:pt x="0" y="30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2" name="Freeform 58">
              <a:extLst>
                <a:ext uri="{FF2B5EF4-FFF2-40B4-BE49-F238E27FC236}">
                  <a16:creationId xmlns:a16="http://schemas.microsoft.com/office/drawing/2014/main" id="{2F737486-67FE-41BF-BD65-1145F1E9AE78}"/>
                </a:ext>
              </a:extLst>
            </p:cNvPr>
            <p:cNvSpPr>
              <a:spLocks/>
            </p:cNvSpPr>
            <p:nvPr/>
          </p:nvSpPr>
          <p:spPr bwMode="auto">
            <a:xfrm>
              <a:off x="9972676" y="2571750"/>
              <a:ext cx="136525" cy="184150"/>
            </a:xfrm>
            <a:custGeom>
              <a:avLst/>
              <a:gdLst>
                <a:gd name="T0" fmla="*/ 0 w 41"/>
                <a:gd name="T1" fmla="*/ 56 h 56"/>
                <a:gd name="T2" fmla="*/ 0 w 41"/>
                <a:gd name="T3" fmla="*/ 18 h 56"/>
                <a:gd name="T4" fmla="*/ 20 w 41"/>
                <a:gd name="T5" fmla="*/ 9 h 56"/>
                <a:gd name="T6" fmla="*/ 41 w 41"/>
                <a:gd name="T7" fmla="*/ 31 h 56"/>
                <a:gd name="T8" fmla="*/ 18 w 41"/>
                <a:gd name="T9" fmla="*/ 49 h 56"/>
                <a:gd name="T10" fmla="*/ 0 w 41"/>
                <a:gd name="T11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56">
                  <a:moveTo>
                    <a:pt x="0" y="56"/>
                  </a:moveTo>
                  <a:cubicBezTo>
                    <a:pt x="0" y="42"/>
                    <a:pt x="0" y="30"/>
                    <a:pt x="0" y="18"/>
                  </a:cubicBezTo>
                  <a:cubicBezTo>
                    <a:pt x="1" y="4"/>
                    <a:pt x="9" y="0"/>
                    <a:pt x="20" y="9"/>
                  </a:cubicBezTo>
                  <a:cubicBezTo>
                    <a:pt x="28" y="15"/>
                    <a:pt x="34" y="24"/>
                    <a:pt x="41" y="31"/>
                  </a:cubicBezTo>
                  <a:cubicBezTo>
                    <a:pt x="33" y="37"/>
                    <a:pt x="26" y="44"/>
                    <a:pt x="18" y="49"/>
                  </a:cubicBezTo>
                  <a:cubicBezTo>
                    <a:pt x="13" y="52"/>
                    <a:pt x="7" y="53"/>
                    <a:pt x="0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3" name="Freeform 59">
              <a:extLst>
                <a:ext uri="{FF2B5EF4-FFF2-40B4-BE49-F238E27FC236}">
                  <a16:creationId xmlns:a16="http://schemas.microsoft.com/office/drawing/2014/main" id="{64C81C86-701B-4078-9603-9DFCFD8607A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93863" y="2446338"/>
              <a:ext cx="2151063" cy="2154238"/>
            </a:xfrm>
            <a:custGeom>
              <a:avLst/>
              <a:gdLst>
                <a:gd name="T0" fmla="*/ 328 w 652"/>
                <a:gd name="T1" fmla="*/ 1 h 653"/>
                <a:gd name="T2" fmla="*/ 323 w 652"/>
                <a:gd name="T3" fmla="*/ 652 h 653"/>
                <a:gd name="T4" fmla="*/ 349 w 652"/>
                <a:gd name="T5" fmla="*/ 237 h 653"/>
                <a:gd name="T6" fmla="*/ 304 w 652"/>
                <a:gd name="T7" fmla="*/ 430 h 653"/>
                <a:gd name="T8" fmla="*/ 316 w 652"/>
                <a:gd name="T9" fmla="*/ 630 h 653"/>
                <a:gd name="T10" fmla="*/ 345 w 652"/>
                <a:gd name="T11" fmla="*/ 21 h 653"/>
                <a:gd name="T12" fmla="*/ 335 w 652"/>
                <a:gd name="T13" fmla="*/ 106 h 653"/>
                <a:gd name="T14" fmla="*/ 500 w 652"/>
                <a:gd name="T15" fmla="*/ 112 h 653"/>
                <a:gd name="T16" fmla="*/ 551 w 652"/>
                <a:gd name="T17" fmla="*/ 133 h 653"/>
                <a:gd name="T18" fmla="*/ 382 w 652"/>
                <a:gd name="T19" fmla="*/ 161 h 653"/>
                <a:gd name="T20" fmla="*/ 354 w 652"/>
                <a:gd name="T21" fmla="*/ 222 h 653"/>
                <a:gd name="T22" fmla="*/ 417 w 652"/>
                <a:gd name="T23" fmla="*/ 173 h 653"/>
                <a:gd name="T24" fmla="*/ 547 w 652"/>
                <a:gd name="T25" fmla="*/ 201 h 653"/>
                <a:gd name="T26" fmla="*/ 411 w 652"/>
                <a:gd name="T27" fmla="*/ 263 h 653"/>
                <a:gd name="T28" fmla="*/ 49 w 652"/>
                <a:gd name="T29" fmla="*/ 459 h 653"/>
                <a:gd name="T30" fmla="*/ 103 w 652"/>
                <a:gd name="T31" fmla="*/ 419 h 653"/>
                <a:gd name="T32" fmla="*/ 230 w 652"/>
                <a:gd name="T33" fmla="*/ 425 h 653"/>
                <a:gd name="T34" fmla="*/ 266 w 652"/>
                <a:gd name="T35" fmla="*/ 390 h 653"/>
                <a:gd name="T36" fmla="*/ 302 w 652"/>
                <a:gd name="T37" fmla="*/ 243 h 653"/>
                <a:gd name="T38" fmla="*/ 252 w 652"/>
                <a:gd name="T39" fmla="*/ 302 h 653"/>
                <a:gd name="T40" fmla="*/ 199 w 652"/>
                <a:gd name="T41" fmla="*/ 396 h 653"/>
                <a:gd name="T42" fmla="*/ 53 w 652"/>
                <a:gd name="T43" fmla="*/ 329 h 653"/>
                <a:gd name="T44" fmla="*/ 170 w 652"/>
                <a:gd name="T45" fmla="*/ 150 h 653"/>
                <a:gd name="T46" fmla="*/ 243 w 652"/>
                <a:gd name="T47" fmla="*/ 227 h 653"/>
                <a:gd name="T48" fmla="*/ 285 w 652"/>
                <a:gd name="T49" fmla="*/ 200 h 653"/>
                <a:gd name="T50" fmla="*/ 288 w 652"/>
                <a:gd name="T51" fmla="*/ 161 h 653"/>
                <a:gd name="T52" fmla="*/ 262 w 652"/>
                <a:gd name="T53" fmla="*/ 130 h 653"/>
                <a:gd name="T54" fmla="*/ 321 w 652"/>
                <a:gd name="T55" fmla="*/ 19 h 653"/>
                <a:gd name="T56" fmla="*/ 49 w 652"/>
                <a:gd name="T57" fmla="*/ 459 h 653"/>
                <a:gd name="T58" fmla="*/ 301 w 652"/>
                <a:gd name="T59" fmla="*/ 626 h 653"/>
                <a:gd name="T60" fmla="*/ 266 w 652"/>
                <a:gd name="T61" fmla="*/ 478 h 653"/>
                <a:gd name="T62" fmla="*/ 226 w 652"/>
                <a:gd name="T63" fmla="*/ 469 h 653"/>
                <a:gd name="T64" fmla="*/ 101 w 652"/>
                <a:gd name="T65" fmla="*/ 303 h 653"/>
                <a:gd name="T66" fmla="*/ 166 w 652"/>
                <a:gd name="T67" fmla="*/ 349 h 653"/>
                <a:gd name="T68" fmla="*/ 199 w 652"/>
                <a:gd name="T69" fmla="*/ 306 h 653"/>
                <a:gd name="T70" fmla="*/ 101 w 652"/>
                <a:gd name="T71" fmla="*/ 303 h 653"/>
                <a:gd name="T72" fmla="*/ 143 w 652"/>
                <a:gd name="T73" fmla="*/ 208 h 653"/>
                <a:gd name="T74" fmla="*/ 95 w 652"/>
                <a:gd name="T75" fmla="*/ 243 h 653"/>
                <a:gd name="T76" fmla="*/ 191 w 652"/>
                <a:gd name="T77" fmla="*/ 252 h 653"/>
                <a:gd name="T78" fmla="*/ 494 w 652"/>
                <a:gd name="T79" fmla="*/ 216 h 6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52" h="653">
                  <a:moveTo>
                    <a:pt x="1" y="325"/>
                  </a:moveTo>
                  <a:cubicBezTo>
                    <a:pt x="0" y="145"/>
                    <a:pt x="153" y="0"/>
                    <a:pt x="328" y="1"/>
                  </a:cubicBezTo>
                  <a:cubicBezTo>
                    <a:pt x="503" y="3"/>
                    <a:pt x="652" y="149"/>
                    <a:pt x="651" y="327"/>
                  </a:cubicBezTo>
                  <a:cubicBezTo>
                    <a:pt x="650" y="505"/>
                    <a:pt x="506" y="653"/>
                    <a:pt x="323" y="652"/>
                  </a:cubicBezTo>
                  <a:cubicBezTo>
                    <a:pt x="140" y="650"/>
                    <a:pt x="0" y="500"/>
                    <a:pt x="1" y="325"/>
                  </a:cubicBezTo>
                  <a:close/>
                  <a:moveTo>
                    <a:pt x="349" y="237"/>
                  </a:moveTo>
                  <a:cubicBezTo>
                    <a:pt x="341" y="264"/>
                    <a:pt x="333" y="287"/>
                    <a:pt x="326" y="311"/>
                  </a:cubicBezTo>
                  <a:cubicBezTo>
                    <a:pt x="315" y="350"/>
                    <a:pt x="302" y="388"/>
                    <a:pt x="304" y="430"/>
                  </a:cubicBezTo>
                  <a:cubicBezTo>
                    <a:pt x="307" y="483"/>
                    <a:pt x="309" y="536"/>
                    <a:pt x="320" y="589"/>
                  </a:cubicBezTo>
                  <a:cubicBezTo>
                    <a:pt x="323" y="603"/>
                    <a:pt x="329" y="617"/>
                    <a:pt x="316" y="630"/>
                  </a:cubicBezTo>
                  <a:cubicBezTo>
                    <a:pt x="465" y="636"/>
                    <a:pt x="613" y="527"/>
                    <a:pt x="628" y="357"/>
                  </a:cubicBezTo>
                  <a:cubicBezTo>
                    <a:pt x="646" y="156"/>
                    <a:pt x="489" y="26"/>
                    <a:pt x="345" y="21"/>
                  </a:cubicBezTo>
                  <a:cubicBezTo>
                    <a:pt x="345" y="28"/>
                    <a:pt x="346" y="35"/>
                    <a:pt x="345" y="42"/>
                  </a:cubicBezTo>
                  <a:cubicBezTo>
                    <a:pt x="342" y="63"/>
                    <a:pt x="338" y="85"/>
                    <a:pt x="335" y="106"/>
                  </a:cubicBezTo>
                  <a:cubicBezTo>
                    <a:pt x="333" y="118"/>
                    <a:pt x="339" y="125"/>
                    <a:pt x="350" y="122"/>
                  </a:cubicBezTo>
                  <a:cubicBezTo>
                    <a:pt x="399" y="108"/>
                    <a:pt x="450" y="113"/>
                    <a:pt x="500" y="112"/>
                  </a:cubicBezTo>
                  <a:cubicBezTo>
                    <a:pt x="515" y="111"/>
                    <a:pt x="530" y="119"/>
                    <a:pt x="544" y="124"/>
                  </a:cubicBezTo>
                  <a:cubicBezTo>
                    <a:pt x="547" y="125"/>
                    <a:pt x="550" y="129"/>
                    <a:pt x="551" y="133"/>
                  </a:cubicBezTo>
                  <a:cubicBezTo>
                    <a:pt x="555" y="151"/>
                    <a:pt x="548" y="160"/>
                    <a:pt x="529" y="161"/>
                  </a:cubicBezTo>
                  <a:cubicBezTo>
                    <a:pt x="480" y="161"/>
                    <a:pt x="431" y="160"/>
                    <a:pt x="382" y="161"/>
                  </a:cubicBezTo>
                  <a:cubicBezTo>
                    <a:pt x="369" y="161"/>
                    <a:pt x="354" y="164"/>
                    <a:pt x="345" y="171"/>
                  </a:cubicBezTo>
                  <a:cubicBezTo>
                    <a:pt x="332" y="180"/>
                    <a:pt x="339" y="211"/>
                    <a:pt x="354" y="222"/>
                  </a:cubicBezTo>
                  <a:cubicBezTo>
                    <a:pt x="355" y="220"/>
                    <a:pt x="356" y="218"/>
                    <a:pt x="357" y="216"/>
                  </a:cubicBezTo>
                  <a:cubicBezTo>
                    <a:pt x="368" y="190"/>
                    <a:pt x="385" y="172"/>
                    <a:pt x="417" y="173"/>
                  </a:cubicBezTo>
                  <a:cubicBezTo>
                    <a:pt x="451" y="174"/>
                    <a:pt x="486" y="174"/>
                    <a:pt x="521" y="176"/>
                  </a:cubicBezTo>
                  <a:cubicBezTo>
                    <a:pt x="535" y="177"/>
                    <a:pt x="545" y="188"/>
                    <a:pt x="547" y="201"/>
                  </a:cubicBezTo>
                  <a:cubicBezTo>
                    <a:pt x="553" y="234"/>
                    <a:pt x="539" y="253"/>
                    <a:pt x="506" y="256"/>
                  </a:cubicBezTo>
                  <a:cubicBezTo>
                    <a:pt x="474" y="259"/>
                    <a:pt x="442" y="261"/>
                    <a:pt x="411" y="263"/>
                  </a:cubicBezTo>
                  <a:cubicBezTo>
                    <a:pt x="387" y="264"/>
                    <a:pt x="368" y="256"/>
                    <a:pt x="349" y="237"/>
                  </a:cubicBezTo>
                  <a:close/>
                  <a:moveTo>
                    <a:pt x="49" y="459"/>
                  </a:moveTo>
                  <a:cubicBezTo>
                    <a:pt x="57" y="449"/>
                    <a:pt x="62" y="442"/>
                    <a:pt x="67" y="435"/>
                  </a:cubicBezTo>
                  <a:cubicBezTo>
                    <a:pt x="76" y="422"/>
                    <a:pt x="87" y="416"/>
                    <a:pt x="103" y="419"/>
                  </a:cubicBezTo>
                  <a:cubicBezTo>
                    <a:pt x="117" y="421"/>
                    <a:pt x="132" y="422"/>
                    <a:pt x="146" y="422"/>
                  </a:cubicBezTo>
                  <a:cubicBezTo>
                    <a:pt x="174" y="423"/>
                    <a:pt x="202" y="423"/>
                    <a:pt x="230" y="425"/>
                  </a:cubicBezTo>
                  <a:cubicBezTo>
                    <a:pt x="263" y="426"/>
                    <a:pt x="265" y="425"/>
                    <a:pt x="266" y="393"/>
                  </a:cubicBezTo>
                  <a:cubicBezTo>
                    <a:pt x="266" y="392"/>
                    <a:pt x="266" y="391"/>
                    <a:pt x="266" y="390"/>
                  </a:cubicBezTo>
                  <a:cubicBezTo>
                    <a:pt x="270" y="344"/>
                    <a:pt x="278" y="300"/>
                    <a:pt x="298" y="259"/>
                  </a:cubicBezTo>
                  <a:cubicBezTo>
                    <a:pt x="301" y="254"/>
                    <a:pt x="301" y="248"/>
                    <a:pt x="302" y="243"/>
                  </a:cubicBezTo>
                  <a:cubicBezTo>
                    <a:pt x="300" y="242"/>
                    <a:pt x="299" y="241"/>
                    <a:pt x="297" y="240"/>
                  </a:cubicBezTo>
                  <a:cubicBezTo>
                    <a:pt x="281" y="261"/>
                    <a:pt x="266" y="281"/>
                    <a:pt x="252" y="302"/>
                  </a:cubicBezTo>
                  <a:cubicBezTo>
                    <a:pt x="247" y="309"/>
                    <a:pt x="245" y="320"/>
                    <a:pt x="246" y="329"/>
                  </a:cubicBezTo>
                  <a:cubicBezTo>
                    <a:pt x="249" y="362"/>
                    <a:pt x="232" y="390"/>
                    <a:pt x="199" y="396"/>
                  </a:cubicBezTo>
                  <a:cubicBezTo>
                    <a:pt x="167" y="402"/>
                    <a:pt x="135" y="404"/>
                    <a:pt x="102" y="392"/>
                  </a:cubicBezTo>
                  <a:cubicBezTo>
                    <a:pt x="72" y="380"/>
                    <a:pt x="56" y="360"/>
                    <a:pt x="53" y="329"/>
                  </a:cubicBezTo>
                  <a:cubicBezTo>
                    <a:pt x="51" y="303"/>
                    <a:pt x="51" y="277"/>
                    <a:pt x="50" y="251"/>
                  </a:cubicBezTo>
                  <a:cubicBezTo>
                    <a:pt x="50" y="191"/>
                    <a:pt x="111" y="139"/>
                    <a:pt x="170" y="150"/>
                  </a:cubicBezTo>
                  <a:cubicBezTo>
                    <a:pt x="203" y="157"/>
                    <a:pt x="233" y="168"/>
                    <a:pt x="239" y="208"/>
                  </a:cubicBezTo>
                  <a:cubicBezTo>
                    <a:pt x="240" y="214"/>
                    <a:pt x="241" y="221"/>
                    <a:pt x="243" y="227"/>
                  </a:cubicBezTo>
                  <a:cubicBezTo>
                    <a:pt x="244" y="231"/>
                    <a:pt x="246" y="234"/>
                    <a:pt x="247" y="237"/>
                  </a:cubicBezTo>
                  <a:cubicBezTo>
                    <a:pt x="261" y="223"/>
                    <a:pt x="275" y="213"/>
                    <a:pt x="285" y="200"/>
                  </a:cubicBezTo>
                  <a:cubicBezTo>
                    <a:pt x="292" y="191"/>
                    <a:pt x="296" y="179"/>
                    <a:pt x="299" y="168"/>
                  </a:cubicBezTo>
                  <a:cubicBezTo>
                    <a:pt x="301" y="160"/>
                    <a:pt x="296" y="155"/>
                    <a:pt x="288" y="161"/>
                  </a:cubicBezTo>
                  <a:cubicBezTo>
                    <a:pt x="276" y="170"/>
                    <a:pt x="264" y="175"/>
                    <a:pt x="251" y="167"/>
                  </a:cubicBezTo>
                  <a:cubicBezTo>
                    <a:pt x="243" y="162"/>
                    <a:pt x="251" y="145"/>
                    <a:pt x="262" y="130"/>
                  </a:cubicBezTo>
                  <a:cubicBezTo>
                    <a:pt x="277" y="108"/>
                    <a:pt x="291" y="86"/>
                    <a:pt x="304" y="63"/>
                  </a:cubicBezTo>
                  <a:cubicBezTo>
                    <a:pt x="311" y="50"/>
                    <a:pt x="315" y="35"/>
                    <a:pt x="321" y="19"/>
                  </a:cubicBezTo>
                  <a:cubicBezTo>
                    <a:pt x="212" y="25"/>
                    <a:pt x="125" y="71"/>
                    <a:pt x="67" y="164"/>
                  </a:cubicBezTo>
                  <a:cubicBezTo>
                    <a:pt x="8" y="257"/>
                    <a:pt x="4" y="355"/>
                    <a:pt x="49" y="459"/>
                  </a:cubicBezTo>
                  <a:close/>
                  <a:moveTo>
                    <a:pt x="62" y="477"/>
                  </a:moveTo>
                  <a:cubicBezTo>
                    <a:pt x="97" y="556"/>
                    <a:pt x="244" y="647"/>
                    <a:pt x="301" y="626"/>
                  </a:cubicBezTo>
                  <a:cubicBezTo>
                    <a:pt x="285" y="613"/>
                    <a:pt x="277" y="597"/>
                    <a:pt x="275" y="577"/>
                  </a:cubicBezTo>
                  <a:cubicBezTo>
                    <a:pt x="272" y="544"/>
                    <a:pt x="269" y="511"/>
                    <a:pt x="266" y="478"/>
                  </a:cubicBezTo>
                  <a:cubicBezTo>
                    <a:pt x="266" y="468"/>
                    <a:pt x="265" y="462"/>
                    <a:pt x="253" y="466"/>
                  </a:cubicBezTo>
                  <a:cubicBezTo>
                    <a:pt x="244" y="468"/>
                    <a:pt x="235" y="469"/>
                    <a:pt x="226" y="469"/>
                  </a:cubicBezTo>
                  <a:cubicBezTo>
                    <a:pt x="172" y="472"/>
                    <a:pt x="118" y="475"/>
                    <a:pt x="62" y="477"/>
                  </a:cubicBezTo>
                  <a:close/>
                  <a:moveTo>
                    <a:pt x="101" y="303"/>
                  </a:moveTo>
                  <a:cubicBezTo>
                    <a:pt x="101" y="307"/>
                    <a:pt x="101" y="310"/>
                    <a:pt x="101" y="313"/>
                  </a:cubicBezTo>
                  <a:cubicBezTo>
                    <a:pt x="111" y="344"/>
                    <a:pt x="130" y="355"/>
                    <a:pt x="166" y="349"/>
                  </a:cubicBezTo>
                  <a:cubicBezTo>
                    <a:pt x="175" y="348"/>
                    <a:pt x="183" y="346"/>
                    <a:pt x="190" y="342"/>
                  </a:cubicBezTo>
                  <a:cubicBezTo>
                    <a:pt x="206" y="334"/>
                    <a:pt x="201" y="318"/>
                    <a:pt x="199" y="306"/>
                  </a:cubicBezTo>
                  <a:cubicBezTo>
                    <a:pt x="198" y="302"/>
                    <a:pt x="186" y="296"/>
                    <a:pt x="179" y="296"/>
                  </a:cubicBezTo>
                  <a:cubicBezTo>
                    <a:pt x="153" y="297"/>
                    <a:pt x="128" y="301"/>
                    <a:pt x="101" y="303"/>
                  </a:cubicBezTo>
                  <a:close/>
                  <a:moveTo>
                    <a:pt x="191" y="252"/>
                  </a:moveTo>
                  <a:cubicBezTo>
                    <a:pt x="189" y="212"/>
                    <a:pt x="180" y="207"/>
                    <a:pt x="143" y="208"/>
                  </a:cubicBezTo>
                  <a:cubicBezTo>
                    <a:pt x="141" y="208"/>
                    <a:pt x="139" y="208"/>
                    <a:pt x="137" y="209"/>
                  </a:cubicBezTo>
                  <a:cubicBezTo>
                    <a:pt x="116" y="212"/>
                    <a:pt x="99" y="226"/>
                    <a:pt x="95" y="243"/>
                  </a:cubicBezTo>
                  <a:cubicBezTo>
                    <a:pt x="94" y="251"/>
                    <a:pt x="92" y="262"/>
                    <a:pt x="106" y="261"/>
                  </a:cubicBezTo>
                  <a:cubicBezTo>
                    <a:pt x="134" y="258"/>
                    <a:pt x="162" y="255"/>
                    <a:pt x="191" y="252"/>
                  </a:cubicBezTo>
                  <a:close/>
                  <a:moveTo>
                    <a:pt x="403" y="219"/>
                  </a:moveTo>
                  <a:cubicBezTo>
                    <a:pt x="433" y="226"/>
                    <a:pt x="464" y="216"/>
                    <a:pt x="494" y="216"/>
                  </a:cubicBezTo>
                  <a:cubicBezTo>
                    <a:pt x="464" y="210"/>
                    <a:pt x="433" y="211"/>
                    <a:pt x="403" y="2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4" name="Freeform 60">
              <a:extLst>
                <a:ext uri="{FF2B5EF4-FFF2-40B4-BE49-F238E27FC236}">
                  <a16:creationId xmlns:a16="http://schemas.microsoft.com/office/drawing/2014/main" id="{610AF8D1-F9D6-4957-8A80-F4CABAEA020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79526" y="3052763"/>
              <a:ext cx="395288" cy="357188"/>
            </a:xfrm>
            <a:custGeom>
              <a:avLst/>
              <a:gdLst>
                <a:gd name="T0" fmla="*/ 0 w 120"/>
                <a:gd name="T1" fmla="*/ 90 h 108"/>
                <a:gd name="T2" fmla="*/ 5 w 120"/>
                <a:gd name="T3" fmla="*/ 35 h 108"/>
                <a:gd name="T4" fmla="*/ 53 w 120"/>
                <a:gd name="T5" fmla="*/ 7 h 108"/>
                <a:gd name="T6" fmla="*/ 98 w 120"/>
                <a:gd name="T7" fmla="*/ 17 h 108"/>
                <a:gd name="T8" fmla="*/ 119 w 120"/>
                <a:gd name="T9" fmla="*/ 43 h 108"/>
                <a:gd name="T10" fmla="*/ 116 w 120"/>
                <a:gd name="T11" fmla="*/ 89 h 108"/>
                <a:gd name="T12" fmla="*/ 92 w 120"/>
                <a:gd name="T13" fmla="*/ 106 h 108"/>
                <a:gd name="T14" fmla="*/ 42 w 120"/>
                <a:gd name="T15" fmla="*/ 96 h 108"/>
                <a:gd name="T16" fmla="*/ 0 w 120"/>
                <a:gd name="T17" fmla="*/ 90 h 108"/>
                <a:gd name="T18" fmla="*/ 97 w 120"/>
                <a:gd name="T19" fmla="*/ 76 h 108"/>
                <a:gd name="T20" fmla="*/ 69 w 120"/>
                <a:gd name="T21" fmla="*/ 37 h 108"/>
                <a:gd name="T22" fmla="*/ 39 w 120"/>
                <a:gd name="T23" fmla="*/ 33 h 108"/>
                <a:gd name="T24" fmla="*/ 23 w 120"/>
                <a:gd name="T25" fmla="*/ 41 h 108"/>
                <a:gd name="T26" fmla="*/ 30 w 120"/>
                <a:gd name="T27" fmla="*/ 64 h 108"/>
                <a:gd name="T28" fmla="*/ 97 w 120"/>
                <a:gd name="T29" fmla="*/ 76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0" h="108">
                  <a:moveTo>
                    <a:pt x="0" y="90"/>
                  </a:moveTo>
                  <a:cubicBezTo>
                    <a:pt x="2" y="69"/>
                    <a:pt x="2" y="52"/>
                    <a:pt x="5" y="35"/>
                  </a:cubicBezTo>
                  <a:cubicBezTo>
                    <a:pt x="10" y="10"/>
                    <a:pt x="28" y="0"/>
                    <a:pt x="53" y="7"/>
                  </a:cubicBezTo>
                  <a:cubicBezTo>
                    <a:pt x="68" y="10"/>
                    <a:pt x="83" y="13"/>
                    <a:pt x="98" y="17"/>
                  </a:cubicBezTo>
                  <a:cubicBezTo>
                    <a:pt x="111" y="20"/>
                    <a:pt x="120" y="29"/>
                    <a:pt x="119" y="43"/>
                  </a:cubicBezTo>
                  <a:cubicBezTo>
                    <a:pt x="118" y="59"/>
                    <a:pt x="116" y="74"/>
                    <a:pt x="116" y="89"/>
                  </a:cubicBezTo>
                  <a:cubicBezTo>
                    <a:pt x="115" y="106"/>
                    <a:pt x="104" y="108"/>
                    <a:pt x="92" y="106"/>
                  </a:cubicBezTo>
                  <a:cubicBezTo>
                    <a:pt x="75" y="103"/>
                    <a:pt x="59" y="99"/>
                    <a:pt x="42" y="96"/>
                  </a:cubicBezTo>
                  <a:cubicBezTo>
                    <a:pt x="28" y="94"/>
                    <a:pt x="15" y="92"/>
                    <a:pt x="0" y="90"/>
                  </a:cubicBezTo>
                  <a:close/>
                  <a:moveTo>
                    <a:pt x="97" y="76"/>
                  </a:moveTo>
                  <a:cubicBezTo>
                    <a:pt x="100" y="44"/>
                    <a:pt x="96" y="39"/>
                    <a:pt x="69" y="37"/>
                  </a:cubicBezTo>
                  <a:cubicBezTo>
                    <a:pt x="59" y="36"/>
                    <a:pt x="49" y="35"/>
                    <a:pt x="39" y="33"/>
                  </a:cubicBezTo>
                  <a:cubicBezTo>
                    <a:pt x="30" y="30"/>
                    <a:pt x="24" y="31"/>
                    <a:pt x="23" y="41"/>
                  </a:cubicBezTo>
                  <a:cubicBezTo>
                    <a:pt x="21" y="49"/>
                    <a:pt x="13" y="61"/>
                    <a:pt x="30" y="64"/>
                  </a:cubicBezTo>
                  <a:cubicBezTo>
                    <a:pt x="52" y="69"/>
                    <a:pt x="74" y="72"/>
                    <a:pt x="97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5" name="Freeform 61">
              <a:extLst>
                <a:ext uri="{FF2B5EF4-FFF2-40B4-BE49-F238E27FC236}">
                  <a16:creationId xmlns:a16="http://schemas.microsoft.com/office/drawing/2014/main" id="{5922493F-08AF-4327-844C-28BD91FE411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89163" y="4586288"/>
              <a:ext cx="382588" cy="385763"/>
            </a:xfrm>
            <a:custGeom>
              <a:avLst/>
              <a:gdLst>
                <a:gd name="T0" fmla="*/ 23 w 116"/>
                <a:gd name="T1" fmla="*/ 62 h 117"/>
                <a:gd name="T2" fmla="*/ 44 w 116"/>
                <a:gd name="T3" fmla="*/ 7 h 117"/>
                <a:gd name="T4" fmla="*/ 100 w 116"/>
                <a:gd name="T5" fmla="*/ 21 h 117"/>
                <a:gd name="T6" fmla="*/ 105 w 116"/>
                <a:gd name="T7" fmla="*/ 33 h 117"/>
                <a:gd name="T8" fmla="*/ 44 w 116"/>
                <a:gd name="T9" fmla="*/ 114 h 117"/>
                <a:gd name="T10" fmla="*/ 18 w 116"/>
                <a:gd name="T11" fmla="*/ 104 h 117"/>
                <a:gd name="T12" fmla="*/ 23 w 116"/>
                <a:gd name="T13" fmla="*/ 62 h 117"/>
                <a:gd name="T14" fmla="*/ 72 w 116"/>
                <a:gd name="T15" fmla="*/ 55 h 117"/>
                <a:gd name="T16" fmla="*/ 80 w 116"/>
                <a:gd name="T17" fmla="*/ 46 h 117"/>
                <a:gd name="T18" fmla="*/ 58 w 116"/>
                <a:gd name="T19" fmla="*/ 29 h 117"/>
                <a:gd name="T20" fmla="*/ 47 w 116"/>
                <a:gd name="T21" fmla="*/ 39 h 117"/>
                <a:gd name="T22" fmla="*/ 72 w 116"/>
                <a:gd name="T23" fmla="*/ 55 h 117"/>
                <a:gd name="T24" fmla="*/ 26 w 116"/>
                <a:gd name="T25" fmla="*/ 70 h 117"/>
                <a:gd name="T26" fmla="*/ 53 w 116"/>
                <a:gd name="T27" fmla="*/ 93 h 117"/>
                <a:gd name="T28" fmla="*/ 70 w 116"/>
                <a:gd name="T29" fmla="*/ 84 h 117"/>
                <a:gd name="T30" fmla="*/ 26 w 116"/>
                <a:gd name="T31" fmla="*/ 7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6" h="117">
                  <a:moveTo>
                    <a:pt x="23" y="62"/>
                  </a:moveTo>
                  <a:cubicBezTo>
                    <a:pt x="17" y="38"/>
                    <a:pt x="25" y="17"/>
                    <a:pt x="44" y="7"/>
                  </a:cubicBezTo>
                  <a:cubicBezTo>
                    <a:pt x="58" y="0"/>
                    <a:pt x="89" y="8"/>
                    <a:pt x="100" y="21"/>
                  </a:cubicBezTo>
                  <a:cubicBezTo>
                    <a:pt x="102" y="24"/>
                    <a:pt x="104" y="29"/>
                    <a:pt x="105" y="33"/>
                  </a:cubicBezTo>
                  <a:cubicBezTo>
                    <a:pt x="116" y="74"/>
                    <a:pt x="84" y="117"/>
                    <a:pt x="44" y="114"/>
                  </a:cubicBezTo>
                  <a:cubicBezTo>
                    <a:pt x="35" y="113"/>
                    <a:pt x="26" y="110"/>
                    <a:pt x="18" y="104"/>
                  </a:cubicBezTo>
                  <a:cubicBezTo>
                    <a:pt x="0" y="91"/>
                    <a:pt x="2" y="73"/>
                    <a:pt x="23" y="62"/>
                  </a:cubicBezTo>
                  <a:close/>
                  <a:moveTo>
                    <a:pt x="72" y="55"/>
                  </a:moveTo>
                  <a:cubicBezTo>
                    <a:pt x="74" y="53"/>
                    <a:pt x="77" y="49"/>
                    <a:pt x="80" y="46"/>
                  </a:cubicBezTo>
                  <a:cubicBezTo>
                    <a:pt x="73" y="40"/>
                    <a:pt x="66" y="33"/>
                    <a:pt x="58" y="29"/>
                  </a:cubicBezTo>
                  <a:cubicBezTo>
                    <a:pt x="57" y="28"/>
                    <a:pt x="47" y="35"/>
                    <a:pt x="47" y="39"/>
                  </a:cubicBezTo>
                  <a:cubicBezTo>
                    <a:pt x="48" y="52"/>
                    <a:pt x="58" y="53"/>
                    <a:pt x="72" y="55"/>
                  </a:cubicBezTo>
                  <a:close/>
                  <a:moveTo>
                    <a:pt x="26" y="70"/>
                  </a:moveTo>
                  <a:cubicBezTo>
                    <a:pt x="33" y="85"/>
                    <a:pt x="41" y="92"/>
                    <a:pt x="53" y="93"/>
                  </a:cubicBezTo>
                  <a:cubicBezTo>
                    <a:pt x="57" y="93"/>
                    <a:pt x="62" y="88"/>
                    <a:pt x="70" y="84"/>
                  </a:cubicBezTo>
                  <a:cubicBezTo>
                    <a:pt x="53" y="79"/>
                    <a:pt x="42" y="75"/>
                    <a:pt x="26" y="7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6" name="Freeform 62">
              <a:extLst>
                <a:ext uri="{FF2B5EF4-FFF2-40B4-BE49-F238E27FC236}">
                  <a16:creationId xmlns:a16="http://schemas.microsoft.com/office/drawing/2014/main" id="{7828D538-7CD2-4617-9914-0ECA6576CCC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40026" y="4649788"/>
              <a:ext cx="333375" cy="388938"/>
            </a:xfrm>
            <a:custGeom>
              <a:avLst/>
              <a:gdLst>
                <a:gd name="T0" fmla="*/ 0 w 101"/>
                <a:gd name="T1" fmla="*/ 56 h 118"/>
                <a:gd name="T2" fmla="*/ 58 w 101"/>
                <a:gd name="T3" fmla="*/ 0 h 118"/>
                <a:gd name="T4" fmla="*/ 84 w 101"/>
                <a:gd name="T5" fmla="*/ 14 h 118"/>
                <a:gd name="T6" fmla="*/ 99 w 101"/>
                <a:gd name="T7" fmla="*/ 75 h 118"/>
                <a:gd name="T8" fmla="*/ 68 w 101"/>
                <a:gd name="T9" fmla="*/ 113 h 118"/>
                <a:gd name="T10" fmla="*/ 17 w 101"/>
                <a:gd name="T11" fmla="*/ 94 h 118"/>
                <a:gd name="T12" fmla="*/ 0 w 101"/>
                <a:gd name="T13" fmla="*/ 56 h 118"/>
                <a:gd name="T14" fmla="*/ 31 w 101"/>
                <a:gd name="T15" fmla="*/ 52 h 118"/>
                <a:gd name="T16" fmla="*/ 42 w 101"/>
                <a:gd name="T17" fmla="*/ 80 h 118"/>
                <a:gd name="T18" fmla="*/ 60 w 101"/>
                <a:gd name="T19" fmla="*/ 89 h 118"/>
                <a:gd name="T20" fmla="*/ 72 w 101"/>
                <a:gd name="T21" fmla="*/ 71 h 118"/>
                <a:gd name="T22" fmla="*/ 68 w 101"/>
                <a:gd name="T23" fmla="*/ 46 h 118"/>
                <a:gd name="T24" fmla="*/ 46 w 101"/>
                <a:gd name="T25" fmla="*/ 24 h 118"/>
                <a:gd name="T26" fmla="*/ 31 w 101"/>
                <a:gd name="T27" fmla="*/ 52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1" h="118">
                  <a:moveTo>
                    <a:pt x="0" y="56"/>
                  </a:moveTo>
                  <a:cubicBezTo>
                    <a:pt x="3" y="20"/>
                    <a:pt x="24" y="0"/>
                    <a:pt x="58" y="0"/>
                  </a:cubicBezTo>
                  <a:cubicBezTo>
                    <a:pt x="69" y="0"/>
                    <a:pt x="78" y="5"/>
                    <a:pt x="84" y="14"/>
                  </a:cubicBezTo>
                  <a:cubicBezTo>
                    <a:pt x="95" y="33"/>
                    <a:pt x="101" y="53"/>
                    <a:pt x="99" y="75"/>
                  </a:cubicBezTo>
                  <a:cubicBezTo>
                    <a:pt x="97" y="94"/>
                    <a:pt x="84" y="109"/>
                    <a:pt x="68" y="113"/>
                  </a:cubicBezTo>
                  <a:cubicBezTo>
                    <a:pt x="49" y="118"/>
                    <a:pt x="26" y="110"/>
                    <a:pt x="17" y="94"/>
                  </a:cubicBezTo>
                  <a:cubicBezTo>
                    <a:pt x="10" y="82"/>
                    <a:pt x="6" y="68"/>
                    <a:pt x="0" y="56"/>
                  </a:cubicBezTo>
                  <a:close/>
                  <a:moveTo>
                    <a:pt x="31" y="52"/>
                  </a:moveTo>
                  <a:cubicBezTo>
                    <a:pt x="34" y="60"/>
                    <a:pt x="37" y="71"/>
                    <a:pt x="42" y="80"/>
                  </a:cubicBezTo>
                  <a:cubicBezTo>
                    <a:pt x="45" y="85"/>
                    <a:pt x="56" y="91"/>
                    <a:pt x="60" y="89"/>
                  </a:cubicBezTo>
                  <a:cubicBezTo>
                    <a:pt x="65" y="86"/>
                    <a:pt x="71" y="78"/>
                    <a:pt x="72" y="71"/>
                  </a:cubicBezTo>
                  <a:cubicBezTo>
                    <a:pt x="73" y="63"/>
                    <a:pt x="70" y="54"/>
                    <a:pt x="68" y="46"/>
                  </a:cubicBezTo>
                  <a:cubicBezTo>
                    <a:pt x="67" y="33"/>
                    <a:pt x="59" y="24"/>
                    <a:pt x="46" y="24"/>
                  </a:cubicBezTo>
                  <a:cubicBezTo>
                    <a:pt x="31" y="25"/>
                    <a:pt x="35" y="39"/>
                    <a:pt x="31" y="5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7" name="Freeform 63">
              <a:extLst>
                <a:ext uri="{FF2B5EF4-FFF2-40B4-BE49-F238E27FC236}">
                  <a16:creationId xmlns:a16="http://schemas.microsoft.com/office/drawing/2014/main" id="{09F0AB54-B4C4-407C-8E39-7AE4B555DAAE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4051" y="4451350"/>
              <a:ext cx="388938" cy="412750"/>
            </a:xfrm>
            <a:custGeom>
              <a:avLst/>
              <a:gdLst>
                <a:gd name="T0" fmla="*/ 42 w 118"/>
                <a:gd name="T1" fmla="*/ 54 h 125"/>
                <a:gd name="T2" fmla="*/ 51 w 118"/>
                <a:gd name="T3" fmla="*/ 49 h 125"/>
                <a:gd name="T4" fmla="*/ 101 w 118"/>
                <a:gd name="T5" fmla="*/ 48 h 125"/>
                <a:gd name="T6" fmla="*/ 99 w 118"/>
                <a:gd name="T7" fmla="*/ 108 h 125"/>
                <a:gd name="T8" fmla="*/ 50 w 118"/>
                <a:gd name="T9" fmla="*/ 122 h 125"/>
                <a:gd name="T10" fmla="*/ 39 w 118"/>
                <a:gd name="T11" fmla="*/ 108 h 125"/>
                <a:gd name="T12" fmla="*/ 55 w 118"/>
                <a:gd name="T13" fmla="*/ 98 h 125"/>
                <a:gd name="T14" fmla="*/ 84 w 118"/>
                <a:gd name="T15" fmla="*/ 71 h 125"/>
                <a:gd name="T16" fmla="*/ 75 w 118"/>
                <a:gd name="T17" fmla="*/ 60 h 125"/>
                <a:gd name="T18" fmla="*/ 57 w 118"/>
                <a:gd name="T19" fmla="*/ 66 h 125"/>
                <a:gd name="T20" fmla="*/ 12 w 118"/>
                <a:gd name="T21" fmla="*/ 59 h 125"/>
                <a:gd name="T22" fmla="*/ 9 w 118"/>
                <a:gd name="T23" fmla="*/ 49 h 125"/>
                <a:gd name="T24" fmla="*/ 1 w 118"/>
                <a:gd name="T25" fmla="*/ 33 h 125"/>
                <a:gd name="T26" fmla="*/ 17 w 118"/>
                <a:gd name="T27" fmla="*/ 23 h 125"/>
                <a:gd name="T28" fmla="*/ 54 w 118"/>
                <a:gd name="T29" fmla="*/ 2 h 125"/>
                <a:gd name="T30" fmla="*/ 70 w 118"/>
                <a:gd name="T31" fmla="*/ 3 h 125"/>
                <a:gd name="T32" fmla="*/ 67 w 118"/>
                <a:gd name="T33" fmla="*/ 20 h 125"/>
                <a:gd name="T34" fmla="*/ 48 w 118"/>
                <a:gd name="T35" fmla="*/ 32 h 125"/>
                <a:gd name="T36" fmla="*/ 42 w 118"/>
                <a:gd name="T37" fmla="*/ 54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8" h="125">
                  <a:moveTo>
                    <a:pt x="42" y="54"/>
                  </a:moveTo>
                  <a:cubicBezTo>
                    <a:pt x="46" y="52"/>
                    <a:pt x="49" y="51"/>
                    <a:pt x="51" y="49"/>
                  </a:cubicBezTo>
                  <a:cubicBezTo>
                    <a:pt x="67" y="36"/>
                    <a:pt x="92" y="34"/>
                    <a:pt x="101" y="48"/>
                  </a:cubicBezTo>
                  <a:cubicBezTo>
                    <a:pt x="118" y="73"/>
                    <a:pt x="118" y="91"/>
                    <a:pt x="99" y="108"/>
                  </a:cubicBezTo>
                  <a:cubicBezTo>
                    <a:pt x="85" y="120"/>
                    <a:pt x="68" y="125"/>
                    <a:pt x="50" y="122"/>
                  </a:cubicBezTo>
                  <a:cubicBezTo>
                    <a:pt x="44" y="120"/>
                    <a:pt x="35" y="118"/>
                    <a:pt x="39" y="108"/>
                  </a:cubicBezTo>
                  <a:cubicBezTo>
                    <a:pt x="42" y="101"/>
                    <a:pt x="44" y="95"/>
                    <a:pt x="55" y="98"/>
                  </a:cubicBezTo>
                  <a:cubicBezTo>
                    <a:pt x="79" y="104"/>
                    <a:pt x="90" y="94"/>
                    <a:pt x="84" y="71"/>
                  </a:cubicBezTo>
                  <a:cubicBezTo>
                    <a:pt x="83" y="67"/>
                    <a:pt x="78" y="60"/>
                    <a:pt x="75" y="60"/>
                  </a:cubicBezTo>
                  <a:cubicBezTo>
                    <a:pt x="69" y="60"/>
                    <a:pt x="60" y="62"/>
                    <a:pt x="57" y="66"/>
                  </a:cubicBezTo>
                  <a:cubicBezTo>
                    <a:pt x="37" y="95"/>
                    <a:pt x="25" y="87"/>
                    <a:pt x="12" y="59"/>
                  </a:cubicBezTo>
                  <a:cubicBezTo>
                    <a:pt x="11" y="55"/>
                    <a:pt x="10" y="52"/>
                    <a:pt x="9" y="49"/>
                  </a:cubicBezTo>
                  <a:cubicBezTo>
                    <a:pt x="6" y="43"/>
                    <a:pt x="0" y="37"/>
                    <a:pt x="1" y="33"/>
                  </a:cubicBezTo>
                  <a:cubicBezTo>
                    <a:pt x="4" y="29"/>
                    <a:pt x="11" y="27"/>
                    <a:pt x="17" y="23"/>
                  </a:cubicBezTo>
                  <a:cubicBezTo>
                    <a:pt x="29" y="16"/>
                    <a:pt x="41" y="8"/>
                    <a:pt x="54" y="2"/>
                  </a:cubicBezTo>
                  <a:cubicBezTo>
                    <a:pt x="58" y="0"/>
                    <a:pt x="65" y="3"/>
                    <a:pt x="70" y="3"/>
                  </a:cubicBezTo>
                  <a:cubicBezTo>
                    <a:pt x="69" y="9"/>
                    <a:pt x="70" y="17"/>
                    <a:pt x="67" y="20"/>
                  </a:cubicBezTo>
                  <a:cubicBezTo>
                    <a:pt x="62" y="26"/>
                    <a:pt x="55" y="28"/>
                    <a:pt x="48" y="32"/>
                  </a:cubicBezTo>
                  <a:cubicBezTo>
                    <a:pt x="41" y="37"/>
                    <a:pt x="35" y="43"/>
                    <a:pt x="42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8" name="Freeform 64">
              <a:extLst>
                <a:ext uri="{FF2B5EF4-FFF2-40B4-BE49-F238E27FC236}">
                  <a16:creationId xmlns:a16="http://schemas.microsoft.com/office/drawing/2014/main" id="{8EBBC6F4-E505-4979-9BE8-777C9D1441F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33776" y="2419350"/>
              <a:ext cx="449263" cy="436563"/>
            </a:xfrm>
            <a:custGeom>
              <a:avLst/>
              <a:gdLst>
                <a:gd name="T0" fmla="*/ 6 w 136"/>
                <a:gd name="T1" fmla="*/ 68 h 132"/>
                <a:gd name="T2" fmla="*/ 73 w 136"/>
                <a:gd name="T3" fmla="*/ 0 h 132"/>
                <a:gd name="T4" fmla="*/ 120 w 136"/>
                <a:gd name="T5" fmla="*/ 47 h 132"/>
                <a:gd name="T6" fmla="*/ 94 w 136"/>
                <a:gd name="T7" fmla="*/ 91 h 132"/>
                <a:gd name="T8" fmla="*/ 73 w 136"/>
                <a:gd name="T9" fmla="*/ 112 h 132"/>
                <a:gd name="T10" fmla="*/ 73 w 136"/>
                <a:gd name="T11" fmla="*/ 121 h 132"/>
                <a:gd name="T12" fmla="*/ 59 w 136"/>
                <a:gd name="T13" fmla="*/ 132 h 132"/>
                <a:gd name="T14" fmla="*/ 50 w 136"/>
                <a:gd name="T15" fmla="*/ 117 h 132"/>
                <a:gd name="T16" fmla="*/ 59 w 136"/>
                <a:gd name="T17" fmla="*/ 92 h 132"/>
                <a:gd name="T18" fmla="*/ 52 w 136"/>
                <a:gd name="T19" fmla="*/ 71 h 132"/>
                <a:gd name="T20" fmla="*/ 34 w 136"/>
                <a:gd name="T21" fmla="*/ 87 h 132"/>
                <a:gd name="T22" fmla="*/ 28 w 136"/>
                <a:gd name="T23" fmla="*/ 96 h 132"/>
                <a:gd name="T24" fmla="*/ 15 w 136"/>
                <a:gd name="T25" fmla="*/ 92 h 132"/>
                <a:gd name="T26" fmla="*/ 6 w 136"/>
                <a:gd name="T27" fmla="*/ 68 h 132"/>
                <a:gd name="T28" fmla="*/ 87 w 136"/>
                <a:gd name="T29" fmla="*/ 34 h 132"/>
                <a:gd name="T30" fmla="*/ 72 w 136"/>
                <a:gd name="T31" fmla="*/ 55 h 132"/>
                <a:gd name="T32" fmla="*/ 87 w 136"/>
                <a:gd name="T33" fmla="*/ 71 h 132"/>
                <a:gd name="T34" fmla="*/ 101 w 136"/>
                <a:gd name="T35" fmla="*/ 60 h 132"/>
                <a:gd name="T36" fmla="*/ 87 w 136"/>
                <a:gd name="T37" fmla="*/ 34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6" h="132">
                  <a:moveTo>
                    <a:pt x="6" y="68"/>
                  </a:moveTo>
                  <a:cubicBezTo>
                    <a:pt x="41" y="56"/>
                    <a:pt x="62" y="36"/>
                    <a:pt x="73" y="0"/>
                  </a:cubicBezTo>
                  <a:cubicBezTo>
                    <a:pt x="90" y="17"/>
                    <a:pt x="107" y="30"/>
                    <a:pt x="120" y="47"/>
                  </a:cubicBezTo>
                  <a:cubicBezTo>
                    <a:pt x="136" y="67"/>
                    <a:pt x="122" y="91"/>
                    <a:pt x="94" y="91"/>
                  </a:cubicBezTo>
                  <a:cubicBezTo>
                    <a:pt x="76" y="90"/>
                    <a:pt x="73" y="98"/>
                    <a:pt x="73" y="112"/>
                  </a:cubicBezTo>
                  <a:cubicBezTo>
                    <a:pt x="74" y="115"/>
                    <a:pt x="75" y="119"/>
                    <a:pt x="73" y="121"/>
                  </a:cubicBezTo>
                  <a:cubicBezTo>
                    <a:pt x="69" y="125"/>
                    <a:pt x="64" y="129"/>
                    <a:pt x="59" y="132"/>
                  </a:cubicBezTo>
                  <a:cubicBezTo>
                    <a:pt x="56" y="127"/>
                    <a:pt x="49" y="122"/>
                    <a:pt x="50" y="117"/>
                  </a:cubicBezTo>
                  <a:cubicBezTo>
                    <a:pt x="51" y="109"/>
                    <a:pt x="57" y="101"/>
                    <a:pt x="59" y="92"/>
                  </a:cubicBezTo>
                  <a:cubicBezTo>
                    <a:pt x="61" y="84"/>
                    <a:pt x="64" y="72"/>
                    <a:pt x="52" y="71"/>
                  </a:cubicBezTo>
                  <a:cubicBezTo>
                    <a:pt x="46" y="70"/>
                    <a:pt x="39" y="81"/>
                    <a:pt x="34" y="87"/>
                  </a:cubicBezTo>
                  <a:cubicBezTo>
                    <a:pt x="31" y="89"/>
                    <a:pt x="30" y="96"/>
                    <a:pt x="28" y="96"/>
                  </a:cubicBezTo>
                  <a:cubicBezTo>
                    <a:pt x="24" y="97"/>
                    <a:pt x="18" y="95"/>
                    <a:pt x="15" y="92"/>
                  </a:cubicBezTo>
                  <a:cubicBezTo>
                    <a:pt x="9" y="85"/>
                    <a:pt x="0" y="78"/>
                    <a:pt x="6" y="68"/>
                  </a:cubicBezTo>
                  <a:close/>
                  <a:moveTo>
                    <a:pt x="87" y="34"/>
                  </a:moveTo>
                  <a:cubicBezTo>
                    <a:pt x="80" y="43"/>
                    <a:pt x="71" y="50"/>
                    <a:pt x="72" y="55"/>
                  </a:cubicBezTo>
                  <a:cubicBezTo>
                    <a:pt x="73" y="61"/>
                    <a:pt x="81" y="68"/>
                    <a:pt x="87" y="71"/>
                  </a:cubicBezTo>
                  <a:cubicBezTo>
                    <a:pt x="94" y="74"/>
                    <a:pt x="102" y="68"/>
                    <a:pt x="101" y="60"/>
                  </a:cubicBezTo>
                  <a:cubicBezTo>
                    <a:pt x="99" y="52"/>
                    <a:pt x="93" y="45"/>
                    <a:pt x="87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9" name="Freeform 65">
              <a:extLst>
                <a:ext uri="{FF2B5EF4-FFF2-40B4-BE49-F238E27FC236}">
                  <a16:creationId xmlns:a16="http://schemas.microsoft.com/office/drawing/2014/main" id="{D58D79A9-9FF7-49BF-832A-1D13D52ECE64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9201" y="2782888"/>
              <a:ext cx="404813" cy="358775"/>
            </a:xfrm>
            <a:custGeom>
              <a:avLst/>
              <a:gdLst>
                <a:gd name="T0" fmla="*/ 0 w 123"/>
                <a:gd name="T1" fmla="*/ 34 h 109"/>
                <a:gd name="T2" fmla="*/ 33 w 123"/>
                <a:gd name="T3" fmla="*/ 17 h 109"/>
                <a:gd name="T4" fmla="*/ 36 w 123"/>
                <a:gd name="T5" fmla="*/ 19 h 109"/>
                <a:gd name="T6" fmla="*/ 31 w 123"/>
                <a:gd name="T7" fmla="*/ 31 h 109"/>
                <a:gd name="T8" fmla="*/ 33 w 123"/>
                <a:gd name="T9" fmla="*/ 79 h 109"/>
                <a:gd name="T10" fmla="*/ 46 w 123"/>
                <a:gd name="T11" fmla="*/ 83 h 109"/>
                <a:gd name="T12" fmla="*/ 51 w 123"/>
                <a:gd name="T13" fmla="*/ 72 h 109"/>
                <a:gd name="T14" fmla="*/ 50 w 123"/>
                <a:gd name="T15" fmla="*/ 48 h 109"/>
                <a:gd name="T16" fmla="*/ 79 w 123"/>
                <a:gd name="T17" fmla="*/ 3 h 109"/>
                <a:gd name="T18" fmla="*/ 116 w 123"/>
                <a:gd name="T19" fmla="*/ 38 h 109"/>
                <a:gd name="T20" fmla="*/ 119 w 123"/>
                <a:gd name="T21" fmla="*/ 55 h 109"/>
                <a:gd name="T22" fmla="*/ 98 w 123"/>
                <a:gd name="T23" fmla="*/ 82 h 109"/>
                <a:gd name="T24" fmla="*/ 102 w 123"/>
                <a:gd name="T25" fmla="*/ 49 h 109"/>
                <a:gd name="T26" fmla="*/ 84 w 123"/>
                <a:gd name="T27" fmla="*/ 20 h 109"/>
                <a:gd name="T28" fmla="*/ 75 w 123"/>
                <a:gd name="T29" fmla="*/ 50 h 109"/>
                <a:gd name="T30" fmla="*/ 78 w 123"/>
                <a:gd name="T31" fmla="*/ 79 h 109"/>
                <a:gd name="T32" fmla="*/ 57 w 123"/>
                <a:gd name="T33" fmla="*/ 103 h 109"/>
                <a:gd name="T34" fmla="*/ 6 w 123"/>
                <a:gd name="T35" fmla="*/ 65 h 109"/>
                <a:gd name="T36" fmla="*/ 0 w 123"/>
                <a:gd name="T37" fmla="*/ 34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3" h="109">
                  <a:moveTo>
                    <a:pt x="0" y="34"/>
                  </a:moveTo>
                  <a:cubicBezTo>
                    <a:pt x="10" y="29"/>
                    <a:pt x="21" y="23"/>
                    <a:pt x="33" y="17"/>
                  </a:cubicBezTo>
                  <a:cubicBezTo>
                    <a:pt x="34" y="17"/>
                    <a:pt x="35" y="18"/>
                    <a:pt x="36" y="19"/>
                  </a:cubicBezTo>
                  <a:cubicBezTo>
                    <a:pt x="34" y="23"/>
                    <a:pt x="34" y="28"/>
                    <a:pt x="31" y="31"/>
                  </a:cubicBezTo>
                  <a:cubicBezTo>
                    <a:pt x="19" y="43"/>
                    <a:pt x="20" y="68"/>
                    <a:pt x="33" y="79"/>
                  </a:cubicBezTo>
                  <a:cubicBezTo>
                    <a:pt x="37" y="82"/>
                    <a:pt x="42" y="84"/>
                    <a:pt x="46" y="83"/>
                  </a:cubicBezTo>
                  <a:cubicBezTo>
                    <a:pt x="49" y="82"/>
                    <a:pt x="51" y="76"/>
                    <a:pt x="51" y="72"/>
                  </a:cubicBezTo>
                  <a:cubicBezTo>
                    <a:pt x="52" y="64"/>
                    <a:pt x="51" y="56"/>
                    <a:pt x="50" y="48"/>
                  </a:cubicBezTo>
                  <a:cubicBezTo>
                    <a:pt x="47" y="26"/>
                    <a:pt x="60" y="5"/>
                    <a:pt x="79" y="3"/>
                  </a:cubicBezTo>
                  <a:cubicBezTo>
                    <a:pt x="96" y="0"/>
                    <a:pt x="113" y="16"/>
                    <a:pt x="116" y="38"/>
                  </a:cubicBezTo>
                  <a:cubicBezTo>
                    <a:pt x="117" y="43"/>
                    <a:pt x="117" y="49"/>
                    <a:pt x="119" y="55"/>
                  </a:cubicBezTo>
                  <a:cubicBezTo>
                    <a:pt x="123" y="73"/>
                    <a:pt x="118" y="80"/>
                    <a:pt x="98" y="82"/>
                  </a:cubicBezTo>
                  <a:cubicBezTo>
                    <a:pt x="99" y="71"/>
                    <a:pt x="102" y="60"/>
                    <a:pt x="102" y="49"/>
                  </a:cubicBezTo>
                  <a:cubicBezTo>
                    <a:pt x="102" y="34"/>
                    <a:pt x="91" y="17"/>
                    <a:pt x="84" y="20"/>
                  </a:cubicBezTo>
                  <a:cubicBezTo>
                    <a:pt x="70" y="26"/>
                    <a:pt x="75" y="40"/>
                    <a:pt x="75" y="50"/>
                  </a:cubicBezTo>
                  <a:cubicBezTo>
                    <a:pt x="75" y="60"/>
                    <a:pt x="77" y="69"/>
                    <a:pt x="78" y="79"/>
                  </a:cubicBezTo>
                  <a:cubicBezTo>
                    <a:pt x="79" y="93"/>
                    <a:pt x="71" y="101"/>
                    <a:pt x="57" y="103"/>
                  </a:cubicBezTo>
                  <a:cubicBezTo>
                    <a:pt x="31" y="109"/>
                    <a:pt x="10" y="93"/>
                    <a:pt x="6" y="65"/>
                  </a:cubicBezTo>
                  <a:cubicBezTo>
                    <a:pt x="5" y="55"/>
                    <a:pt x="2" y="46"/>
                    <a:pt x="0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0" name="Freeform 66">
              <a:extLst>
                <a:ext uri="{FF2B5EF4-FFF2-40B4-BE49-F238E27FC236}">
                  <a16:creationId xmlns:a16="http://schemas.microsoft.com/office/drawing/2014/main" id="{92E9720A-45CA-4D4E-A50E-4107F8608BE8}"/>
                </a:ext>
              </a:extLst>
            </p:cNvPr>
            <p:cNvSpPr>
              <a:spLocks/>
            </p:cNvSpPr>
            <p:nvPr/>
          </p:nvSpPr>
          <p:spPr bwMode="auto">
            <a:xfrm>
              <a:off x="2433638" y="2027238"/>
              <a:ext cx="319088" cy="376238"/>
            </a:xfrm>
            <a:custGeom>
              <a:avLst/>
              <a:gdLst>
                <a:gd name="T0" fmla="*/ 42 w 97"/>
                <a:gd name="T1" fmla="*/ 108 h 114"/>
                <a:gd name="T2" fmla="*/ 15 w 97"/>
                <a:gd name="T3" fmla="*/ 114 h 114"/>
                <a:gd name="T4" fmla="*/ 0 w 97"/>
                <a:gd name="T5" fmla="*/ 16 h 114"/>
                <a:gd name="T6" fmla="*/ 43 w 97"/>
                <a:gd name="T7" fmla="*/ 22 h 114"/>
                <a:gd name="T8" fmla="*/ 63 w 97"/>
                <a:gd name="T9" fmla="*/ 47 h 114"/>
                <a:gd name="T10" fmla="*/ 74 w 97"/>
                <a:gd name="T11" fmla="*/ 54 h 114"/>
                <a:gd name="T12" fmla="*/ 68 w 97"/>
                <a:gd name="T13" fmla="*/ 16 h 114"/>
                <a:gd name="T14" fmla="*/ 77 w 97"/>
                <a:gd name="T15" fmla="*/ 1 h 114"/>
                <a:gd name="T16" fmla="*/ 97 w 97"/>
                <a:gd name="T17" fmla="*/ 1 h 114"/>
                <a:gd name="T18" fmla="*/ 88 w 97"/>
                <a:gd name="T19" fmla="*/ 47 h 114"/>
                <a:gd name="T20" fmla="*/ 94 w 97"/>
                <a:gd name="T21" fmla="*/ 80 h 114"/>
                <a:gd name="T22" fmla="*/ 88 w 97"/>
                <a:gd name="T23" fmla="*/ 94 h 114"/>
                <a:gd name="T24" fmla="*/ 73 w 97"/>
                <a:gd name="T25" fmla="*/ 89 h 114"/>
                <a:gd name="T26" fmla="*/ 51 w 97"/>
                <a:gd name="T27" fmla="*/ 61 h 114"/>
                <a:gd name="T28" fmla="*/ 33 w 97"/>
                <a:gd name="T29" fmla="*/ 42 h 114"/>
                <a:gd name="T30" fmla="*/ 42 w 97"/>
                <a:gd name="T31" fmla="*/ 108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7" h="114">
                  <a:moveTo>
                    <a:pt x="42" y="108"/>
                  </a:moveTo>
                  <a:cubicBezTo>
                    <a:pt x="33" y="110"/>
                    <a:pt x="24" y="112"/>
                    <a:pt x="15" y="114"/>
                  </a:cubicBezTo>
                  <a:cubicBezTo>
                    <a:pt x="10" y="81"/>
                    <a:pt x="5" y="49"/>
                    <a:pt x="0" y="16"/>
                  </a:cubicBezTo>
                  <a:cubicBezTo>
                    <a:pt x="11" y="6"/>
                    <a:pt x="31" y="7"/>
                    <a:pt x="43" y="22"/>
                  </a:cubicBezTo>
                  <a:cubicBezTo>
                    <a:pt x="50" y="31"/>
                    <a:pt x="56" y="39"/>
                    <a:pt x="63" y="47"/>
                  </a:cubicBezTo>
                  <a:cubicBezTo>
                    <a:pt x="65" y="49"/>
                    <a:pt x="67" y="50"/>
                    <a:pt x="74" y="54"/>
                  </a:cubicBezTo>
                  <a:cubicBezTo>
                    <a:pt x="72" y="39"/>
                    <a:pt x="73" y="26"/>
                    <a:pt x="68" y="16"/>
                  </a:cubicBezTo>
                  <a:cubicBezTo>
                    <a:pt x="62" y="4"/>
                    <a:pt x="67" y="1"/>
                    <a:pt x="77" y="1"/>
                  </a:cubicBezTo>
                  <a:cubicBezTo>
                    <a:pt x="82" y="0"/>
                    <a:pt x="88" y="1"/>
                    <a:pt x="97" y="1"/>
                  </a:cubicBezTo>
                  <a:cubicBezTo>
                    <a:pt x="82" y="17"/>
                    <a:pt x="86" y="32"/>
                    <a:pt x="88" y="47"/>
                  </a:cubicBezTo>
                  <a:cubicBezTo>
                    <a:pt x="90" y="58"/>
                    <a:pt x="93" y="69"/>
                    <a:pt x="94" y="80"/>
                  </a:cubicBezTo>
                  <a:cubicBezTo>
                    <a:pt x="94" y="85"/>
                    <a:pt x="91" y="93"/>
                    <a:pt x="88" y="94"/>
                  </a:cubicBezTo>
                  <a:cubicBezTo>
                    <a:pt x="84" y="95"/>
                    <a:pt x="76" y="93"/>
                    <a:pt x="73" y="89"/>
                  </a:cubicBezTo>
                  <a:cubicBezTo>
                    <a:pt x="65" y="81"/>
                    <a:pt x="58" y="71"/>
                    <a:pt x="51" y="61"/>
                  </a:cubicBezTo>
                  <a:cubicBezTo>
                    <a:pt x="46" y="55"/>
                    <a:pt x="40" y="50"/>
                    <a:pt x="33" y="42"/>
                  </a:cubicBezTo>
                  <a:cubicBezTo>
                    <a:pt x="26" y="67"/>
                    <a:pt x="31" y="87"/>
                    <a:pt x="42" y="1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1" name="Freeform 67">
              <a:extLst>
                <a:ext uri="{FF2B5EF4-FFF2-40B4-BE49-F238E27FC236}">
                  <a16:creationId xmlns:a16="http://schemas.microsoft.com/office/drawing/2014/main" id="{9314FEE1-72BB-4EE1-AC5F-BA059C0E4A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8613" y="2357438"/>
              <a:ext cx="446088" cy="438150"/>
            </a:xfrm>
            <a:custGeom>
              <a:avLst/>
              <a:gdLst>
                <a:gd name="T0" fmla="*/ 103 w 135"/>
                <a:gd name="T1" fmla="*/ 108 h 133"/>
                <a:gd name="T2" fmla="*/ 88 w 135"/>
                <a:gd name="T3" fmla="*/ 125 h 133"/>
                <a:gd name="T4" fmla="*/ 69 w 135"/>
                <a:gd name="T5" fmla="*/ 122 h 133"/>
                <a:gd name="T6" fmla="*/ 27 w 135"/>
                <a:gd name="T7" fmla="*/ 82 h 133"/>
                <a:gd name="T8" fmla="*/ 0 w 135"/>
                <a:gd name="T9" fmla="*/ 63 h 133"/>
                <a:gd name="T10" fmla="*/ 26 w 135"/>
                <a:gd name="T11" fmla="*/ 41 h 133"/>
                <a:gd name="T12" fmla="*/ 79 w 135"/>
                <a:gd name="T13" fmla="*/ 54 h 133"/>
                <a:gd name="T14" fmla="*/ 47 w 135"/>
                <a:gd name="T15" fmla="*/ 21 h 133"/>
                <a:gd name="T16" fmla="*/ 66 w 135"/>
                <a:gd name="T17" fmla="*/ 0 h 133"/>
                <a:gd name="T18" fmla="*/ 135 w 135"/>
                <a:gd name="T19" fmla="*/ 78 h 133"/>
                <a:gd name="T20" fmla="*/ 41 w 135"/>
                <a:gd name="T21" fmla="*/ 62 h 133"/>
                <a:gd name="T22" fmla="*/ 103 w 135"/>
                <a:gd name="T23" fmla="*/ 108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5" h="133">
                  <a:moveTo>
                    <a:pt x="103" y="108"/>
                  </a:moveTo>
                  <a:cubicBezTo>
                    <a:pt x="98" y="115"/>
                    <a:pt x="93" y="120"/>
                    <a:pt x="88" y="125"/>
                  </a:cubicBezTo>
                  <a:cubicBezTo>
                    <a:pt x="80" y="132"/>
                    <a:pt x="77" y="133"/>
                    <a:pt x="69" y="122"/>
                  </a:cubicBezTo>
                  <a:cubicBezTo>
                    <a:pt x="58" y="106"/>
                    <a:pt x="42" y="95"/>
                    <a:pt x="27" y="82"/>
                  </a:cubicBezTo>
                  <a:cubicBezTo>
                    <a:pt x="19" y="75"/>
                    <a:pt x="10" y="70"/>
                    <a:pt x="0" y="63"/>
                  </a:cubicBezTo>
                  <a:cubicBezTo>
                    <a:pt x="1" y="48"/>
                    <a:pt x="21" y="50"/>
                    <a:pt x="26" y="41"/>
                  </a:cubicBezTo>
                  <a:cubicBezTo>
                    <a:pt x="45" y="45"/>
                    <a:pt x="62" y="49"/>
                    <a:pt x="79" y="54"/>
                  </a:cubicBezTo>
                  <a:cubicBezTo>
                    <a:pt x="80" y="38"/>
                    <a:pt x="66" y="24"/>
                    <a:pt x="47" y="21"/>
                  </a:cubicBezTo>
                  <a:cubicBezTo>
                    <a:pt x="48" y="10"/>
                    <a:pt x="48" y="10"/>
                    <a:pt x="66" y="0"/>
                  </a:cubicBezTo>
                  <a:cubicBezTo>
                    <a:pt x="83" y="30"/>
                    <a:pt x="109" y="51"/>
                    <a:pt x="135" y="78"/>
                  </a:cubicBezTo>
                  <a:cubicBezTo>
                    <a:pt x="102" y="83"/>
                    <a:pt x="76" y="61"/>
                    <a:pt x="41" y="62"/>
                  </a:cubicBezTo>
                  <a:cubicBezTo>
                    <a:pt x="62" y="82"/>
                    <a:pt x="75" y="103"/>
                    <a:pt x="103" y="1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2" name="Freeform 68">
              <a:extLst>
                <a:ext uri="{FF2B5EF4-FFF2-40B4-BE49-F238E27FC236}">
                  <a16:creationId xmlns:a16="http://schemas.microsoft.com/office/drawing/2014/main" id="{83C2B933-A746-42FB-BBFA-A76FCC81E9FD}"/>
                </a:ext>
              </a:extLst>
            </p:cNvPr>
            <p:cNvSpPr>
              <a:spLocks/>
            </p:cNvSpPr>
            <p:nvPr/>
          </p:nvSpPr>
          <p:spPr bwMode="auto">
            <a:xfrm>
              <a:off x="3267076" y="2214563"/>
              <a:ext cx="412750" cy="422275"/>
            </a:xfrm>
            <a:custGeom>
              <a:avLst/>
              <a:gdLst>
                <a:gd name="T0" fmla="*/ 84 w 125"/>
                <a:gd name="T1" fmla="*/ 113 h 128"/>
                <a:gd name="T2" fmla="*/ 53 w 125"/>
                <a:gd name="T3" fmla="*/ 118 h 128"/>
                <a:gd name="T4" fmla="*/ 0 w 125"/>
                <a:gd name="T5" fmla="*/ 81 h 128"/>
                <a:gd name="T6" fmla="*/ 23 w 125"/>
                <a:gd name="T7" fmla="*/ 64 h 128"/>
                <a:gd name="T8" fmla="*/ 54 w 125"/>
                <a:gd name="T9" fmla="*/ 12 h 128"/>
                <a:gd name="T10" fmla="*/ 68 w 125"/>
                <a:gd name="T11" fmla="*/ 6 h 128"/>
                <a:gd name="T12" fmla="*/ 117 w 125"/>
                <a:gd name="T13" fmla="*/ 37 h 128"/>
                <a:gd name="T14" fmla="*/ 125 w 125"/>
                <a:gd name="T15" fmla="*/ 51 h 128"/>
                <a:gd name="T16" fmla="*/ 120 w 125"/>
                <a:gd name="T17" fmla="*/ 57 h 128"/>
                <a:gd name="T18" fmla="*/ 107 w 125"/>
                <a:gd name="T19" fmla="*/ 49 h 128"/>
                <a:gd name="T20" fmla="*/ 74 w 125"/>
                <a:gd name="T21" fmla="*/ 28 h 128"/>
                <a:gd name="T22" fmla="*/ 56 w 125"/>
                <a:gd name="T23" fmla="*/ 49 h 128"/>
                <a:gd name="T24" fmla="*/ 100 w 125"/>
                <a:gd name="T25" fmla="*/ 72 h 128"/>
                <a:gd name="T26" fmla="*/ 90 w 125"/>
                <a:gd name="T27" fmla="*/ 86 h 128"/>
                <a:gd name="T28" fmla="*/ 76 w 125"/>
                <a:gd name="T29" fmla="*/ 84 h 128"/>
                <a:gd name="T30" fmla="*/ 64 w 125"/>
                <a:gd name="T31" fmla="*/ 72 h 128"/>
                <a:gd name="T32" fmla="*/ 40 w 125"/>
                <a:gd name="T33" fmla="*/ 74 h 128"/>
                <a:gd name="T34" fmla="*/ 45 w 125"/>
                <a:gd name="T35" fmla="*/ 99 h 128"/>
                <a:gd name="T36" fmla="*/ 84 w 125"/>
                <a:gd name="T37" fmla="*/ 11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5" h="128">
                  <a:moveTo>
                    <a:pt x="84" y="113"/>
                  </a:moveTo>
                  <a:cubicBezTo>
                    <a:pt x="80" y="123"/>
                    <a:pt x="68" y="128"/>
                    <a:pt x="53" y="118"/>
                  </a:cubicBezTo>
                  <a:cubicBezTo>
                    <a:pt x="37" y="108"/>
                    <a:pt x="21" y="96"/>
                    <a:pt x="0" y="81"/>
                  </a:cubicBezTo>
                  <a:cubicBezTo>
                    <a:pt x="8" y="75"/>
                    <a:pt x="18" y="71"/>
                    <a:pt x="23" y="64"/>
                  </a:cubicBezTo>
                  <a:cubicBezTo>
                    <a:pt x="35" y="48"/>
                    <a:pt x="44" y="30"/>
                    <a:pt x="54" y="12"/>
                  </a:cubicBezTo>
                  <a:cubicBezTo>
                    <a:pt x="57" y="6"/>
                    <a:pt x="60" y="0"/>
                    <a:pt x="68" y="6"/>
                  </a:cubicBezTo>
                  <a:cubicBezTo>
                    <a:pt x="84" y="16"/>
                    <a:pt x="101" y="26"/>
                    <a:pt x="117" y="37"/>
                  </a:cubicBezTo>
                  <a:cubicBezTo>
                    <a:pt x="121" y="39"/>
                    <a:pt x="123" y="46"/>
                    <a:pt x="125" y="51"/>
                  </a:cubicBezTo>
                  <a:cubicBezTo>
                    <a:pt x="125" y="52"/>
                    <a:pt x="121" y="57"/>
                    <a:pt x="120" y="57"/>
                  </a:cubicBezTo>
                  <a:cubicBezTo>
                    <a:pt x="116" y="55"/>
                    <a:pt x="111" y="52"/>
                    <a:pt x="107" y="49"/>
                  </a:cubicBezTo>
                  <a:cubicBezTo>
                    <a:pt x="96" y="42"/>
                    <a:pt x="85" y="35"/>
                    <a:pt x="74" y="28"/>
                  </a:cubicBezTo>
                  <a:cubicBezTo>
                    <a:pt x="68" y="35"/>
                    <a:pt x="63" y="41"/>
                    <a:pt x="56" y="49"/>
                  </a:cubicBezTo>
                  <a:cubicBezTo>
                    <a:pt x="71" y="57"/>
                    <a:pt x="84" y="64"/>
                    <a:pt x="100" y="72"/>
                  </a:cubicBezTo>
                  <a:cubicBezTo>
                    <a:pt x="98" y="75"/>
                    <a:pt x="96" y="82"/>
                    <a:pt x="90" y="86"/>
                  </a:cubicBezTo>
                  <a:cubicBezTo>
                    <a:pt x="88" y="88"/>
                    <a:pt x="80" y="87"/>
                    <a:pt x="76" y="84"/>
                  </a:cubicBezTo>
                  <a:cubicBezTo>
                    <a:pt x="71" y="82"/>
                    <a:pt x="68" y="76"/>
                    <a:pt x="64" y="72"/>
                  </a:cubicBezTo>
                  <a:cubicBezTo>
                    <a:pt x="55" y="65"/>
                    <a:pt x="48" y="63"/>
                    <a:pt x="40" y="74"/>
                  </a:cubicBezTo>
                  <a:cubicBezTo>
                    <a:pt x="33" y="85"/>
                    <a:pt x="32" y="94"/>
                    <a:pt x="45" y="99"/>
                  </a:cubicBezTo>
                  <a:cubicBezTo>
                    <a:pt x="58" y="104"/>
                    <a:pt x="71" y="108"/>
                    <a:pt x="84" y="1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3" name="Freeform 69">
              <a:extLst>
                <a:ext uri="{FF2B5EF4-FFF2-40B4-BE49-F238E27FC236}">
                  <a16:creationId xmlns:a16="http://schemas.microsoft.com/office/drawing/2014/main" id="{B834414A-DB12-465B-B1FA-8965FFBC10F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3176" y="3432175"/>
              <a:ext cx="407988" cy="303213"/>
            </a:xfrm>
            <a:custGeom>
              <a:avLst/>
              <a:gdLst>
                <a:gd name="T0" fmla="*/ 0 w 124"/>
                <a:gd name="T1" fmla="*/ 32 h 92"/>
                <a:gd name="T2" fmla="*/ 11 w 124"/>
                <a:gd name="T3" fmla="*/ 0 h 92"/>
                <a:gd name="T4" fmla="*/ 64 w 124"/>
                <a:gd name="T5" fmla="*/ 8 h 92"/>
                <a:gd name="T6" fmla="*/ 71 w 124"/>
                <a:gd name="T7" fmla="*/ 7 h 92"/>
                <a:gd name="T8" fmla="*/ 113 w 124"/>
                <a:gd name="T9" fmla="*/ 19 h 92"/>
                <a:gd name="T10" fmla="*/ 114 w 124"/>
                <a:gd name="T11" fmla="*/ 70 h 92"/>
                <a:gd name="T12" fmla="*/ 90 w 124"/>
                <a:gd name="T13" fmla="*/ 83 h 92"/>
                <a:gd name="T14" fmla="*/ 41 w 124"/>
                <a:gd name="T15" fmla="*/ 87 h 92"/>
                <a:gd name="T16" fmla="*/ 12 w 124"/>
                <a:gd name="T17" fmla="*/ 92 h 92"/>
                <a:gd name="T18" fmla="*/ 32 w 124"/>
                <a:gd name="T19" fmla="*/ 66 h 92"/>
                <a:gd name="T20" fmla="*/ 85 w 124"/>
                <a:gd name="T21" fmla="*/ 66 h 92"/>
                <a:gd name="T22" fmla="*/ 103 w 124"/>
                <a:gd name="T23" fmla="*/ 51 h 92"/>
                <a:gd name="T24" fmla="*/ 87 w 124"/>
                <a:gd name="T25" fmla="*/ 23 h 92"/>
                <a:gd name="T26" fmla="*/ 16 w 124"/>
                <a:gd name="T27" fmla="*/ 32 h 92"/>
                <a:gd name="T28" fmla="*/ 0 w 124"/>
                <a:gd name="T29" fmla="*/ 3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4" h="92">
                  <a:moveTo>
                    <a:pt x="0" y="32"/>
                  </a:moveTo>
                  <a:cubicBezTo>
                    <a:pt x="4" y="20"/>
                    <a:pt x="7" y="11"/>
                    <a:pt x="11" y="0"/>
                  </a:cubicBezTo>
                  <a:cubicBezTo>
                    <a:pt x="28" y="20"/>
                    <a:pt x="47" y="7"/>
                    <a:pt x="64" y="8"/>
                  </a:cubicBezTo>
                  <a:cubicBezTo>
                    <a:pt x="66" y="9"/>
                    <a:pt x="69" y="7"/>
                    <a:pt x="71" y="7"/>
                  </a:cubicBezTo>
                  <a:cubicBezTo>
                    <a:pt x="87" y="5"/>
                    <a:pt x="104" y="4"/>
                    <a:pt x="113" y="19"/>
                  </a:cubicBezTo>
                  <a:cubicBezTo>
                    <a:pt x="122" y="35"/>
                    <a:pt x="124" y="54"/>
                    <a:pt x="114" y="70"/>
                  </a:cubicBezTo>
                  <a:cubicBezTo>
                    <a:pt x="110" y="77"/>
                    <a:pt x="99" y="81"/>
                    <a:pt x="90" y="83"/>
                  </a:cubicBezTo>
                  <a:cubicBezTo>
                    <a:pt x="74" y="86"/>
                    <a:pt x="57" y="85"/>
                    <a:pt x="41" y="87"/>
                  </a:cubicBezTo>
                  <a:cubicBezTo>
                    <a:pt x="31" y="88"/>
                    <a:pt x="21" y="90"/>
                    <a:pt x="12" y="92"/>
                  </a:cubicBezTo>
                  <a:cubicBezTo>
                    <a:pt x="8" y="69"/>
                    <a:pt x="10" y="66"/>
                    <a:pt x="32" y="66"/>
                  </a:cubicBezTo>
                  <a:cubicBezTo>
                    <a:pt x="50" y="66"/>
                    <a:pt x="68" y="67"/>
                    <a:pt x="85" y="66"/>
                  </a:cubicBezTo>
                  <a:cubicBezTo>
                    <a:pt x="94" y="65"/>
                    <a:pt x="103" y="65"/>
                    <a:pt x="103" y="51"/>
                  </a:cubicBezTo>
                  <a:cubicBezTo>
                    <a:pt x="104" y="33"/>
                    <a:pt x="100" y="23"/>
                    <a:pt x="87" y="23"/>
                  </a:cubicBezTo>
                  <a:cubicBezTo>
                    <a:pt x="63" y="23"/>
                    <a:pt x="39" y="18"/>
                    <a:pt x="16" y="32"/>
                  </a:cubicBezTo>
                  <a:cubicBezTo>
                    <a:pt x="13" y="34"/>
                    <a:pt x="7" y="32"/>
                    <a:pt x="0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4" name="Freeform 70">
              <a:extLst>
                <a:ext uri="{FF2B5EF4-FFF2-40B4-BE49-F238E27FC236}">
                  <a16:creationId xmlns:a16="http://schemas.microsoft.com/office/drawing/2014/main" id="{A90EC90A-DDB5-4057-8BEB-C5AF63269196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8738" y="3792538"/>
              <a:ext cx="434975" cy="285750"/>
            </a:xfrm>
            <a:custGeom>
              <a:avLst/>
              <a:gdLst>
                <a:gd name="T0" fmla="*/ 119 w 132"/>
                <a:gd name="T1" fmla="*/ 22 h 87"/>
                <a:gd name="T2" fmla="*/ 131 w 132"/>
                <a:gd name="T3" fmla="*/ 48 h 87"/>
                <a:gd name="T4" fmla="*/ 125 w 132"/>
                <a:gd name="T5" fmla="*/ 58 h 87"/>
                <a:gd name="T6" fmla="*/ 74 w 132"/>
                <a:gd name="T7" fmla="*/ 69 h 87"/>
                <a:gd name="T8" fmla="*/ 33 w 132"/>
                <a:gd name="T9" fmla="*/ 87 h 87"/>
                <a:gd name="T10" fmla="*/ 18 w 132"/>
                <a:gd name="T11" fmla="*/ 63 h 87"/>
                <a:gd name="T12" fmla="*/ 6 w 132"/>
                <a:gd name="T13" fmla="*/ 30 h 87"/>
                <a:gd name="T14" fmla="*/ 19 w 132"/>
                <a:gd name="T15" fmla="*/ 9 h 87"/>
                <a:gd name="T16" fmla="*/ 28 w 132"/>
                <a:gd name="T17" fmla="*/ 49 h 87"/>
                <a:gd name="T18" fmla="*/ 45 w 132"/>
                <a:gd name="T19" fmla="*/ 57 h 87"/>
                <a:gd name="T20" fmla="*/ 59 w 132"/>
                <a:gd name="T21" fmla="*/ 41 h 87"/>
                <a:gd name="T22" fmla="*/ 47 w 132"/>
                <a:gd name="T23" fmla="*/ 18 h 87"/>
                <a:gd name="T24" fmla="*/ 42 w 132"/>
                <a:gd name="T25" fmla="*/ 10 h 87"/>
                <a:gd name="T26" fmla="*/ 52 w 132"/>
                <a:gd name="T27" fmla="*/ 2 h 87"/>
                <a:gd name="T28" fmla="*/ 62 w 132"/>
                <a:gd name="T29" fmla="*/ 0 h 87"/>
                <a:gd name="T30" fmla="*/ 83 w 132"/>
                <a:gd name="T31" fmla="*/ 42 h 87"/>
                <a:gd name="T32" fmla="*/ 119 w 132"/>
                <a:gd name="T33" fmla="*/ 22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2" h="87">
                  <a:moveTo>
                    <a:pt x="119" y="22"/>
                  </a:moveTo>
                  <a:cubicBezTo>
                    <a:pt x="124" y="32"/>
                    <a:pt x="129" y="39"/>
                    <a:pt x="131" y="48"/>
                  </a:cubicBezTo>
                  <a:cubicBezTo>
                    <a:pt x="132" y="50"/>
                    <a:pt x="126" y="58"/>
                    <a:pt x="125" y="58"/>
                  </a:cubicBezTo>
                  <a:cubicBezTo>
                    <a:pt x="106" y="52"/>
                    <a:pt x="90" y="64"/>
                    <a:pt x="74" y="69"/>
                  </a:cubicBezTo>
                  <a:cubicBezTo>
                    <a:pt x="61" y="73"/>
                    <a:pt x="48" y="80"/>
                    <a:pt x="33" y="87"/>
                  </a:cubicBezTo>
                  <a:cubicBezTo>
                    <a:pt x="29" y="81"/>
                    <a:pt x="22" y="72"/>
                    <a:pt x="18" y="63"/>
                  </a:cubicBezTo>
                  <a:cubicBezTo>
                    <a:pt x="13" y="52"/>
                    <a:pt x="10" y="41"/>
                    <a:pt x="6" y="30"/>
                  </a:cubicBezTo>
                  <a:cubicBezTo>
                    <a:pt x="0" y="15"/>
                    <a:pt x="5" y="8"/>
                    <a:pt x="19" y="9"/>
                  </a:cubicBezTo>
                  <a:cubicBezTo>
                    <a:pt x="22" y="23"/>
                    <a:pt x="25" y="36"/>
                    <a:pt x="28" y="49"/>
                  </a:cubicBezTo>
                  <a:cubicBezTo>
                    <a:pt x="31" y="59"/>
                    <a:pt x="35" y="60"/>
                    <a:pt x="45" y="57"/>
                  </a:cubicBezTo>
                  <a:cubicBezTo>
                    <a:pt x="54" y="54"/>
                    <a:pt x="62" y="51"/>
                    <a:pt x="59" y="41"/>
                  </a:cubicBezTo>
                  <a:cubicBezTo>
                    <a:pt x="56" y="33"/>
                    <a:pt x="51" y="26"/>
                    <a:pt x="47" y="18"/>
                  </a:cubicBezTo>
                  <a:cubicBezTo>
                    <a:pt x="45" y="15"/>
                    <a:pt x="41" y="11"/>
                    <a:pt x="42" y="10"/>
                  </a:cubicBezTo>
                  <a:cubicBezTo>
                    <a:pt x="44" y="6"/>
                    <a:pt x="48" y="4"/>
                    <a:pt x="52" y="2"/>
                  </a:cubicBezTo>
                  <a:cubicBezTo>
                    <a:pt x="56" y="1"/>
                    <a:pt x="62" y="1"/>
                    <a:pt x="62" y="0"/>
                  </a:cubicBezTo>
                  <a:cubicBezTo>
                    <a:pt x="69" y="15"/>
                    <a:pt x="74" y="30"/>
                    <a:pt x="83" y="42"/>
                  </a:cubicBezTo>
                  <a:cubicBezTo>
                    <a:pt x="87" y="48"/>
                    <a:pt x="112" y="34"/>
                    <a:pt x="119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5" name="Freeform 71">
              <a:extLst>
                <a:ext uri="{FF2B5EF4-FFF2-40B4-BE49-F238E27FC236}">
                  <a16:creationId xmlns:a16="http://schemas.microsoft.com/office/drawing/2014/main" id="{E7582C38-381E-4C0E-AB43-A7541560074A}"/>
                </a:ext>
              </a:extLst>
            </p:cNvPr>
            <p:cNvSpPr>
              <a:spLocks/>
            </p:cNvSpPr>
            <p:nvPr/>
          </p:nvSpPr>
          <p:spPr bwMode="auto">
            <a:xfrm>
              <a:off x="3821113" y="3821113"/>
              <a:ext cx="422275" cy="303213"/>
            </a:xfrm>
            <a:custGeom>
              <a:avLst/>
              <a:gdLst>
                <a:gd name="T0" fmla="*/ 123 w 128"/>
                <a:gd name="T1" fmla="*/ 2 h 92"/>
                <a:gd name="T2" fmla="*/ 98 w 128"/>
                <a:gd name="T3" fmla="*/ 35 h 92"/>
                <a:gd name="T4" fmla="*/ 69 w 128"/>
                <a:gd name="T5" fmla="*/ 36 h 92"/>
                <a:gd name="T6" fmla="*/ 67 w 128"/>
                <a:gd name="T7" fmla="*/ 43 h 92"/>
                <a:gd name="T8" fmla="*/ 100 w 128"/>
                <a:gd name="T9" fmla="*/ 69 h 92"/>
                <a:gd name="T10" fmla="*/ 104 w 128"/>
                <a:gd name="T11" fmla="*/ 66 h 92"/>
                <a:gd name="T12" fmla="*/ 103 w 128"/>
                <a:gd name="T13" fmla="*/ 82 h 92"/>
                <a:gd name="T14" fmla="*/ 96 w 128"/>
                <a:gd name="T15" fmla="*/ 92 h 92"/>
                <a:gd name="T16" fmla="*/ 86 w 128"/>
                <a:gd name="T17" fmla="*/ 88 h 92"/>
                <a:gd name="T18" fmla="*/ 50 w 128"/>
                <a:gd name="T19" fmla="*/ 50 h 92"/>
                <a:gd name="T20" fmla="*/ 0 w 128"/>
                <a:gd name="T21" fmla="*/ 42 h 92"/>
                <a:gd name="T22" fmla="*/ 11 w 128"/>
                <a:gd name="T23" fmla="*/ 3 h 92"/>
                <a:gd name="T24" fmla="*/ 22 w 128"/>
                <a:gd name="T25" fmla="*/ 1 h 92"/>
                <a:gd name="T26" fmla="*/ 65 w 128"/>
                <a:gd name="T27" fmla="*/ 19 h 92"/>
                <a:gd name="T28" fmla="*/ 123 w 128"/>
                <a:gd name="T29" fmla="*/ 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8" h="92">
                  <a:moveTo>
                    <a:pt x="123" y="2"/>
                  </a:moveTo>
                  <a:cubicBezTo>
                    <a:pt x="128" y="19"/>
                    <a:pt x="117" y="34"/>
                    <a:pt x="98" y="35"/>
                  </a:cubicBezTo>
                  <a:cubicBezTo>
                    <a:pt x="88" y="35"/>
                    <a:pt x="79" y="36"/>
                    <a:pt x="69" y="36"/>
                  </a:cubicBezTo>
                  <a:cubicBezTo>
                    <a:pt x="69" y="38"/>
                    <a:pt x="68" y="41"/>
                    <a:pt x="67" y="43"/>
                  </a:cubicBezTo>
                  <a:cubicBezTo>
                    <a:pt x="78" y="52"/>
                    <a:pt x="89" y="60"/>
                    <a:pt x="100" y="69"/>
                  </a:cubicBezTo>
                  <a:cubicBezTo>
                    <a:pt x="101" y="68"/>
                    <a:pt x="102" y="67"/>
                    <a:pt x="104" y="66"/>
                  </a:cubicBezTo>
                  <a:cubicBezTo>
                    <a:pt x="104" y="72"/>
                    <a:pt x="104" y="77"/>
                    <a:pt x="103" y="82"/>
                  </a:cubicBezTo>
                  <a:cubicBezTo>
                    <a:pt x="102" y="86"/>
                    <a:pt x="99" y="90"/>
                    <a:pt x="96" y="92"/>
                  </a:cubicBezTo>
                  <a:cubicBezTo>
                    <a:pt x="94" y="92"/>
                    <a:pt x="89" y="90"/>
                    <a:pt x="86" y="88"/>
                  </a:cubicBezTo>
                  <a:cubicBezTo>
                    <a:pt x="74" y="75"/>
                    <a:pt x="62" y="63"/>
                    <a:pt x="50" y="50"/>
                  </a:cubicBezTo>
                  <a:cubicBezTo>
                    <a:pt x="37" y="36"/>
                    <a:pt x="21" y="35"/>
                    <a:pt x="0" y="42"/>
                  </a:cubicBezTo>
                  <a:cubicBezTo>
                    <a:pt x="4" y="27"/>
                    <a:pt x="7" y="15"/>
                    <a:pt x="11" y="3"/>
                  </a:cubicBezTo>
                  <a:cubicBezTo>
                    <a:pt x="11" y="1"/>
                    <a:pt x="21" y="0"/>
                    <a:pt x="22" y="1"/>
                  </a:cubicBezTo>
                  <a:cubicBezTo>
                    <a:pt x="36" y="21"/>
                    <a:pt x="44" y="24"/>
                    <a:pt x="65" y="19"/>
                  </a:cubicBezTo>
                  <a:cubicBezTo>
                    <a:pt x="84" y="14"/>
                    <a:pt x="103" y="8"/>
                    <a:pt x="12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6" name="Freeform 72">
              <a:extLst>
                <a:ext uri="{FF2B5EF4-FFF2-40B4-BE49-F238E27FC236}">
                  <a16:creationId xmlns:a16="http://schemas.microsoft.com/office/drawing/2014/main" id="{D0DD4D10-1656-40C1-B205-895F2F9E661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60576" y="2116138"/>
              <a:ext cx="352425" cy="379413"/>
            </a:xfrm>
            <a:custGeom>
              <a:avLst/>
              <a:gdLst>
                <a:gd name="T0" fmla="*/ 76 w 107"/>
                <a:gd name="T1" fmla="*/ 0 h 115"/>
                <a:gd name="T2" fmla="*/ 94 w 107"/>
                <a:gd name="T3" fmla="*/ 50 h 115"/>
                <a:gd name="T4" fmla="*/ 97 w 107"/>
                <a:gd name="T5" fmla="*/ 58 h 115"/>
                <a:gd name="T6" fmla="*/ 71 w 107"/>
                <a:gd name="T7" fmla="*/ 109 h 115"/>
                <a:gd name="T8" fmla="*/ 24 w 107"/>
                <a:gd name="T9" fmla="*/ 85 h 115"/>
                <a:gd name="T10" fmla="*/ 2 w 107"/>
                <a:gd name="T11" fmla="*/ 39 h 115"/>
                <a:gd name="T12" fmla="*/ 1 w 107"/>
                <a:gd name="T13" fmla="*/ 30 h 115"/>
                <a:gd name="T14" fmla="*/ 30 w 107"/>
                <a:gd name="T15" fmla="*/ 18 h 115"/>
                <a:gd name="T16" fmla="*/ 49 w 107"/>
                <a:gd name="T17" fmla="*/ 86 h 115"/>
                <a:gd name="T18" fmla="*/ 84 w 107"/>
                <a:gd name="T19" fmla="*/ 94 h 115"/>
                <a:gd name="T20" fmla="*/ 87 w 107"/>
                <a:gd name="T21" fmla="*/ 80 h 115"/>
                <a:gd name="T22" fmla="*/ 62 w 107"/>
                <a:gd name="T23" fmla="*/ 18 h 115"/>
                <a:gd name="T24" fmla="*/ 72 w 107"/>
                <a:gd name="T25" fmla="*/ 0 h 115"/>
                <a:gd name="T26" fmla="*/ 76 w 107"/>
                <a:gd name="T27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7" h="115">
                  <a:moveTo>
                    <a:pt x="76" y="0"/>
                  </a:moveTo>
                  <a:cubicBezTo>
                    <a:pt x="82" y="18"/>
                    <a:pt x="88" y="34"/>
                    <a:pt x="94" y="50"/>
                  </a:cubicBezTo>
                  <a:cubicBezTo>
                    <a:pt x="95" y="53"/>
                    <a:pt x="96" y="56"/>
                    <a:pt x="97" y="58"/>
                  </a:cubicBezTo>
                  <a:cubicBezTo>
                    <a:pt x="107" y="98"/>
                    <a:pt x="102" y="101"/>
                    <a:pt x="71" y="109"/>
                  </a:cubicBezTo>
                  <a:cubicBezTo>
                    <a:pt x="45" y="115"/>
                    <a:pt x="34" y="109"/>
                    <a:pt x="24" y="85"/>
                  </a:cubicBezTo>
                  <a:cubicBezTo>
                    <a:pt x="17" y="69"/>
                    <a:pt x="9" y="54"/>
                    <a:pt x="2" y="39"/>
                  </a:cubicBezTo>
                  <a:cubicBezTo>
                    <a:pt x="0" y="36"/>
                    <a:pt x="0" y="30"/>
                    <a:pt x="1" y="30"/>
                  </a:cubicBezTo>
                  <a:cubicBezTo>
                    <a:pt x="10" y="25"/>
                    <a:pt x="20" y="21"/>
                    <a:pt x="30" y="18"/>
                  </a:cubicBezTo>
                  <a:cubicBezTo>
                    <a:pt x="24" y="46"/>
                    <a:pt x="41" y="65"/>
                    <a:pt x="49" y="86"/>
                  </a:cubicBezTo>
                  <a:cubicBezTo>
                    <a:pt x="54" y="100"/>
                    <a:pt x="72" y="103"/>
                    <a:pt x="84" y="94"/>
                  </a:cubicBezTo>
                  <a:cubicBezTo>
                    <a:pt x="87" y="91"/>
                    <a:pt x="89" y="84"/>
                    <a:pt x="87" y="80"/>
                  </a:cubicBezTo>
                  <a:cubicBezTo>
                    <a:pt x="80" y="59"/>
                    <a:pt x="71" y="38"/>
                    <a:pt x="62" y="18"/>
                  </a:cubicBezTo>
                  <a:cubicBezTo>
                    <a:pt x="55" y="3"/>
                    <a:pt x="56" y="1"/>
                    <a:pt x="72" y="0"/>
                  </a:cubicBezTo>
                  <a:cubicBezTo>
                    <a:pt x="74" y="0"/>
                    <a:pt x="76" y="0"/>
                    <a:pt x="7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7" name="Freeform 73">
              <a:extLst>
                <a:ext uri="{FF2B5EF4-FFF2-40B4-BE49-F238E27FC236}">
                  <a16:creationId xmlns:a16="http://schemas.microsoft.com/office/drawing/2014/main" id="{F8D0021A-1942-4312-A0FB-32A40404ADC3}"/>
                </a:ext>
              </a:extLst>
            </p:cNvPr>
            <p:cNvSpPr>
              <a:spLocks/>
            </p:cNvSpPr>
            <p:nvPr/>
          </p:nvSpPr>
          <p:spPr bwMode="auto">
            <a:xfrm>
              <a:off x="3876676" y="3416300"/>
              <a:ext cx="385763" cy="319088"/>
            </a:xfrm>
            <a:custGeom>
              <a:avLst/>
              <a:gdLst>
                <a:gd name="T0" fmla="*/ 8 w 117"/>
                <a:gd name="T1" fmla="*/ 72 h 97"/>
                <a:gd name="T2" fmla="*/ 14 w 117"/>
                <a:gd name="T3" fmla="*/ 25 h 97"/>
                <a:gd name="T4" fmla="*/ 93 w 117"/>
                <a:gd name="T5" fmla="*/ 40 h 97"/>
                <a:gd name="T6" fmla="*/ 101 w 117"/>
                <a:gd name="T7" fmla="*/ 24 h 97"/>
                <a:gd name="T8" fmla="*/ 94 w 117"/>
                <a:gd name="T9" fmla="*/ 9 h 97"/>
                <a:gd name="T10" fmla="*/ 116 w 117"/>
                <a:gd name="T11" fmla="*/ 0 h 97"/>
                <a:gd name="T12" fmla="*/ 116 w 117"/>
                <a:gd name="T13" fmla="*/ 83 h 97"/>
                <a:gd name="T14" fmla="*/ 93 w 117"/>
                <a:gd name="T15" fmla="*/ 93 h 97"/>
                <a:gd name="T16" fmla="*/ 96 w 117"/>
                <a:gd name="T17" fmla="*/ 82 h 97"/>
                <a:gd name="T18" fmla="*/ 84 w 117"/>
                <a:gd name="T19" fmla="*/ 63 h 97"/>
                <a:gd name="T20" fmla="*/ 62 w 117"/>
                <a:gd name="T21" fmla="*/ 61 h 97"/>
                <a:gd name="T22" fmla="*/ 8 w 117"/>
                <a:gd name="T23" fmla="*/ 72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7" h="97">
                  <a:moveTo>
                    <a:pt x="8" y="72"/>
                  </a:moveTo>
                  <a:cubicBezTo>
                    <a:pt x="0" y="51"/>
                    <a:pt x="2" y="40"/>
                    <a:pt x="14" y="25"/>
                  </a:cubicBezTo>
                  <a:cubicBezTo>
                    <a:pt x="38" y="42"/>
                    <a:pt x="66" y="37"/>
                    <a:pt x="93" y="40"/>
                  </a:cubicBezTo>
                  <a:cubicBezTo>
                    <a:pt x="102" y="42"/>
                    <a:pt x="106" y="32"/>
                    <a:pt x="101" y="24"/>
                  </a:cubicBezTo>
                  <a:cubicBezTo>
                    <a:pt x="99" y="19"/>
                    <a:pt x="97" y="14"/>
                    <a:pt x="94" y="9"/>
                  </a:cubicBezTo>
                  <a:cubicBezTo>
                    <a:pt x="101" y="6"/>
                    <a:pt x="108" y="3"/>
                    <a:pt x="116" y="0"/>
                  </a:cubicBezTo>
                  <a:cubicBezTo>
                    <a:pt x="116" y="30"/>
                    <a:pt x="117" y="57"/>
                    <a:pt x="116" y="83"/>
                  </a:cubicBezTo>
                  <a:cubicBezTo>
                    <a:pt x="115" y="97"/>
                    <a:pt x="102" y="89"/>
                    <a:pt x="93" y="93"/>
                  </a:cubicBezTo>
                  <a:cubicBezTo>
                    <a:pt x="95" y="88"/>
                    <a:pt x="95" y="85"/>
                    <a:pt x="96" y="82"/>
                  </a:cubicBezTo>
                  <a:cubicBezTo>
                    <a:pt x="104" y="64"/>
                    <a:pt x="103" y="63"/>
                    <a:pt x="84" y="63"/>
                  </a:cubicBezTo>
                  <a:cubicBezTo>
                    <a:pt x="77" y="63"/>
                    <a:pt x="69" y="63"/>
                    <a:pt x="62" y="61"/>
                  </a:cubicBezTo>
                  <a:cubicBezTo>
                    <a:pt x="43" y="56"/>
                    <a:pt x="25" y="57"/>
                    <a:pt x="8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8" name="Freeform 74">
              <a:extLst>
                <a:ext uri="{FF2B5EF4-FFF2-40B4-BE49-F238E27FC236}">
                  <a16:creationId xmlns:a16="http://schemas.microsoft.com/office/drawing/2014/main" id="{53E2F649-6725-43D2-9DC0-EFA2C0375BC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50976" y="2773363"/>
              <a:ext cx="371475" cy="315913"/>
            </a:xfrm>
            <a:custGeom>
              <a:avLst/>
              <a:gdLst>
                <a:gd name="T0" fmla="*/ 113 w 113"/>
                <a:gd name="T1" fmla="*/ 18 h 96"/>
                <a:gd name="T2" fmla="*/ 96 w 113"/>
                <a:gd name="T3" fmla="*/ 32 h 96"/>
                <a:gd name="T4" fmla="*/ 70 w 113"/>
                <a:gd name="T5" fmla="*/ 31 h 96"/>
                <a:gd name="T6" fmla="*/ 62 w 113"/>
                <a:gd name="T7" fmla="*/ 52 h 96"/>
                <a:gd name="T8" fmla="*/ 86 w 113"/>
                <a:gd name="T9" fmla="*/ 75 h 96"/>
                <a:gd name="T10" fmla="*/ 71 w 113"/>
                <a:gd name="T11" fmla="*/ 94 h 96"/>
                <a:gd name="T12" fmla="*/ 59 w 113"/>
                <a:gd name="T13" fmla="*/ 91 h 96"/>
                <a:gd name="T14" fmla="*/ 2 w 113"/>
                <a:gd name="T15" fmla="*/ 16 h 96"/>
                <a:gd name="T16" fmla="*/ 1 w 113"/>
                <a:gd name="T17" fmla="*/ 4 h 96"/>
                <a:gd name="T18" fmla="*/ 12 w 113"/>
                <a:gd name="T19" fmla="*/ 1 h 96"/>
                <a:gd name="T20" fmla="*/ 113 w 113"/>
                <a:gd name="T21" fmla="*/ 18 h 96"/>
                <a:gd name="T22" fmla="*/ 22 w 113"/>
                <a:gd name="T23" fmla="*/ 15 h 96"/>
                <a:gd name="T24" fmla="*/ 45 w 113"/>
                <a:gd name="T25" fmla="*/ 43 h 96"/>
                <a:gd name="T26" fmla="*/ 55 w 113"/>
                <a:gd name="T27" fmla="*/ 23 h 96"/>
                <a:gd name="T28" fmla="*/ 22 w 113"/>
                <a:gd name="T29" fmla="*/ 15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3" h="96">
                  <a:moveTo>
                    <a:pt x="113" y="18"/>
                  </a:moveTo>
                  <a:cubicBezTo>
                    <a:pt x="113" y="34"/>
                    <a:pt x="108" y="38"/>
                    <a:pt x="96" y="32"/>
                  </a:cubicBezTo>
                  <a:cubicBezTo>
                    <a:pt x="87" y="28"/>
                    <a:pt x="78" y="21"/>
                    <a:pt x="70" y="31"/>
                  </a:cubicBezTo>
                  <a:cubicBezTo>
                    <a:pt x="65" y="37"/>
                    <a:pt x="60" y="47"/>
                    <a:pt x="62" y="52"/>
                  </a:cubicBezTo>
                  <a:cubicBezTo>
                    <a:pt x="66" y="60"/>
                    <a:pt x="76" y="66"/>
                    <a:pt x="86" y="75"/>
                  </a:cubicBezTo>
                  <a:cubicBezTo>
                    <a:pt x="83" y="79"/>
                    <a:pt x="78" y="87"/>
                    <a:pt x="71" y="94"/>
                  </a:cubicBezTo>
                  <a:cubicBezTo>
                    <a:pt x="69" y="96"/>
                    <a:pt x="61" y="93"/>
                    <a:pt x="59" y="91"/>
                  </a:cubicBezTo>
                  <a:cubicBezTo>
                    <a:pt x="40" y="66"/>
                    <a:pt x="21" y="41"/>
                    <a:pt x="2" y="16"/>
                  </a:cubicBezTo>
                  <a:cubicBezTo>
                    <a:pt x="0" y="13"/>
                    <a:pt x="0" y="7"/>
                    <a:pt x="1" y="4"/>
                  </a:cubicBezTo>
                  <a:cubicBezTo>
                    <a:pt x="3" y="2"/>
                    <a:pt x="9" y="0"/>
                    <a:pt x="12" y="1"/>
                  </a:cubicBezTo>
                  <a:cubicBezTo>
                    <a:pt x="46" y="6"/>
                    <a:pt x="79" y="12"/>
                    <a:pt x="113" y="18"/>
                  </a:cubicBezTo>
                  <a:close/>
                  <a:moveTo>
                    <a:pt x="22" y="15"/>
                  </a:moveTo>
                  <a:cubicBezTo>
                    <a:pt x="31" y="26"/>
                    <a:pt x="37" y="34"/>
                    <a:pt x="45" y="43"/>
                  </a:cubicBezTo>
                  <a:cubicBezTo>
                    <a:pt x="48" y="35"/>
                    <a:pt x="51" y="29"/>
                    <a:pt x="55" y="23"/>
                  </a:cubicBezTo>
                  <a:cubicBezTo>
                    <a:pt x="44" y="20"/>
                    <a:pt x="35" y="18"/>
                    <a:pt x="22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9" name="Freeform 75">
              <a:extLst>
                <a:ext uri="{FF2B5EF4-FFF2-40B4-BE49-F238E27FC236}">
                  <a16:creationId xmlns:a16="http://schemas.microsoft.com/office/drawing/2014/main" id="{C7EC3662-0236-4704-B34D-E7576E60FDC3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7626" y="3132138"/>
              <a:ext cx="422275" cy="257175"/>
            </a:xfrm>
            <a:custGeom>
              <a:avLst/>
              <a:gdLst>
                <a:gd name="T0" fmla="*/ 23 w 128"/>
                <a:gd name="T1" fmla="*/ 30 h 78"/>
                <a:gd name="T2" fmla="*/ 82 w 128"/>
                <a:gd name="T3" fmla="*/ 22 h 78"/>
                <a:gd name="T4" fmla="*/ 108 w 128"/>
                <a:gd name="T5" fmla="*/ 0 h 78"/>
                <a:gd name="T6" fmla="*/ 119 w 128"/>
                <a:gd name="T7" fmla="*/ 13 h 78"/>
                <a:gd name="T8" fmla="*/ 126 w 128"/>
                <a:gd name="T9" fmla="*/ 39 h 78"/>
                <a:gd name="T10" fmla="*/ 113 w 128"/>
                <a:gd name="T11" fmla="*/ 52 h 78"/>
                <a:gd name="T12" fmla="*/ 46 w 128"/>
                <a:gd name="T13" fmla="*/ 54 h 78"/>
                <a:gd name="T14" fmla="*/ 21 w 128"/>
                <a:gd name="T15" fmla="*/ 70 h 78"/>
                <a:gd name="T16" fmla="*/ 7 w 128"/>
                <a:gd name="T17" fmla="*/ 69 h 78"/>
                <a:gd name="T18" fmla="*/ 1 w 128"/>
                <a:gd name="T19" fmla="*/ 26 h 78"/>
                <a:gd name="T20" fmla="*/ 8 w 128"/>
                <a:gd name="T21" fmla="*/ 16 h 78"/>
                <a:gd name="T22" fmla="*/ 23 w 128"/>
                <a:gd name="T23" fmla="*/ 3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8" h="78">
                  <a:moveTo>
                    <a:pt x="23" y="30"/>
                  </a:moveTo>
                  <a:cubicBezTo>
                    <a:pt x="41" y="28"/>
                    <a:pt x="62" y="25"/>
                    <a:pt x="82" y="22"/>
                  </a:cubicBezTo>
                  <a:cubicBezTo>
                    <a:pt x="95" y="21"/>
                    <a:pt x="105" y="18"/>
                    <a:pt x="108" y="0"/>
                  </a:cubicBezTo>
                  <a:cubicBezTo>
                    <a:pt x="113" y="6"/>
                    <a:pt x="118" y="9"/>
                    <a:pt x="119" y="13"/>
                  </a:cubicBezTo>
                  <a:cubicBezTo>
                    <a:pt x="122" y="21"/>
                    <a:pt x="124" y="30"/>
                    <a:pt x="126" y="39"/>
                  </a:cubicBezTo>
                  <a:cubicBezTo>
                    <a:pt x="128" y="49"/>
                    <a:pt x="122" y="56"/>
                    <a:pt x="113" y="52"/>
                  </a:cubicBezTo>
                  <a:cubicBezTo>
                    <a:pt x="90" y="40"/>
                    <a:pt x="68" y="51"/>
                    <a:pt x="46" y="54"/>
                  </a:cubicBezTo>
                  <a:cubicBezTo>
                    <a:pt x="35" y="55"/>
                    <a:pt x="25" y="57"/>
                    <a:pt x="21" y="70"/>
                  </a:cubicBezTo>
                  <a:cubicBezTo>
                    <a:pt x="19" y="77"/>
                    <a:pt x="9" y="78"/>
                    <a:pt x="7" y="69"/>
                  </a:cubicBezTo>
                  <a:cubicBezTo>
                    <a:pt x="3" y="55"/>
                    <a:pt x="2" y="41"/>
                    <a:pt x="1" y="26"/>
                  </a:cubicBezTo>
                  <a:cubicBezTo>
                    <a:pt x="0" y="23"/>
                    <a:pt x="5" y="20"/>
                    <a:pt x="8" y="16"/>
                  </a:cubicBezTo>
                  <a:cubicBezTo>
                    <a:pt x="12" y="20"/>
                    <a:pt x="17" y="24"/>
                    <a:pt x="23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0" name="Freeform 76">
              <a:extLst>
                <a:ext uri="{FF2B5EF4-FFF2-40B4-BE49-F238E27FC236}">
                  <a16:creationId xmlns:a16="http://schemas.microsoft.com/office/drawing/2014/main" id="{A709C433-54D8-4911-B136-3C0CC3B3A595}"/>
                </a:ext>
              </a:extLst>
            </p:cNvPr>
            <p:cNvSpPr>
              <a:spLocks/>
            </p:cNvSpPr>
            <p:nvPr/>
          </p:nvSpPr>
          <p:spPr bwMode="auto">
            <a:xfrm>
              <a:off x="1839913" y="4432300"/>
              <a:ext cx="285750" cy="331788"/>
            </a:xfrm>
            <a:custGeom>
              <a:avLst/>
              <a:gdLst>
                <a:gd name="T0" fmla="*/ 19 w 87"/>
                <a:gd name="T1" fmla="*/ 100 h 101"/>
                <a:gd name="T2" fmla="*/ 6 w 87"/>
                <a:gd name="T3" fmla="*/ 81 h 101"/>
                <a:gd name="T4" fmla="*/ 31 w 87"/>
                <a:gd name="T5" fmla="*/ 46 h 101"/>
                <a:gd name="T6" fmla="*/ 29 w 87"/>
                <a:gd name="T7" fmla="*/ 18 h 101"/>
                <a:gd name="T8" fmla="*/ 28 w 87"/>
                <a:gd name="T9" fmla="*/ 6 h 101"/>
                <a:gd name="T10" fmla="*/ 42 w 87"/>
                <a:gd name="T11" fmla="*/ 1 h 101"/>
                <a:gd name="T12" fmla="*/ 64 w 87"/>
                <a:gd name="T13" fmla="*/ 1 h 101"/>
                <a:gd name="T14" fmla="*/ 87 w 87"/>
                <a:gd name="T15" fmla="*/ 3 h 101"/>
                <a:gd name="T16" fmla="*/ 82 w 87"/>
                <a:gd name="T17" fmla="*/ 22 h 101"/>
                <a:gd name="T18" fmla="*/ 32 w 87"/>
                <a:gd name="T19" fmla="*/ 92 h 101"/>
                <a:gd name="T20" fmla="*/ 19 w 87"/>
                <a:gd name="T21" fmla="*/ 10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7" h="101">
                  <a:moveTo>
                    <a:pt x="19" y="100"/>
                  </a:moveTo>
                  <a:cubicBezTo>
                    <a:pt x="6" y="101"/>
                    <a:pt x="0" y="90"/>
                    <a:pt x="6" y="81"/>
                  </a:cubicBezTo>
                  <a:cubicBezTo>
                    <a:pt x="13" y="69"/>
                    <a:pt x="22" y="57"/>
                    <a:pt x="31" y="46"/>
                  </a:cubicBezTo>
                  <a:cubicBezTo>
                    <a:pt x="39" y="36"/>
                    <a:pt x="44" y="27"/>
                    <a:pt x="29" y="18"/>
                  </a:cubicBezTo>
                  <a:cubicBezTo>
                    <a:pt x="27" y="17"/>
                    <a:pt x="26" y="8"/>
                    <a:pt x="28" y="6"/>
                  </a:cubicBezTo>
                  <a:cubicBezTo>
                    <a:pt x="31" y="3"/>
                    <a:pt x="37" y="1"/>
                    <a:pt x="42" y="1"/>
                  </a:cubicBezTo>
                  <a:cubicBezTo>
                    <a:pt x="49" y="0"/>
                    <a:pt x="56" y="0"/>
                    <a:pt x="64" y="1"/>
                  </a:cubicBezTo>
                  <a:cubicBezTo>
                    <a:pt x="72" y="1"/>
                    <a:pt x="79" y="2"/>
                    <a:pt x="87" y="3"/>
                  </a:cubicBezTo>
                  <a:cubicBezTo>
                    <a:pt x="86" y="9"/>
                    <a:pt x="86" y="17"/>
                    <a:pt x="82" y="22"/>
                  </a:cubicBezTo>
                  <a:cubicBezTo>
                    <a:pt x="66" y="46"/>
                    <a:pt x="49" y="69"/>
                    <a:pt x="32" y="92"/>
                  </a:cubicBezTo>
                  <a:cubicBezTo>
                    <a:pt x="28" y="97"/>
                    <a:pt x="21" y="99"/>
                    <a:pt x="19" y="1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1" name="Freeform 77">
              <a:extLst>
                <a:ext uri="{FF2B5EF4-FFF2-40B4-BE49-F238E27FC236}">
                  <a16:creationId xmlns:a16="http://schemas.microsoft.com/office/drawing/2014/main" id="{F7B7899A-2243-48D4-BD6F-4435ADD52EB7}"/>
                </a:ext>
              </a:extLst>
            </p:cNvPr>
            <p:cNvSpPr>
              <a:spLocks/>
            </p:cNvSpPr>
            <p:nvPr/>
          </p:nvSpPr>
          <p:spPr bwMode="auto">
            <a:xfrm>
              <a:off x="3076576" y="2082800"/>
              <a:ext cx="300038" cy="366713"/>
            </a:xfrm>
            <a:custGeom>
              <a:avLst/>
              <a:gdLst>
                <a:gd name="T0" fmla="*/ 91 w 91"/>
                <a:gd name="T1" fmla="*/ 27 h 111"/>
                <a:gd name="T2" fmla="*/ 40 w 91"/>
                <a:gd name="T3" fmla="*/ 89 h 111"/>
                <a:gd name="T4" fmla="*/ 16 w 91"/>
                <a:gd name="T5" fmla="*/ 104 h 111"/>
                <a:gd name="T6" fmla="*/ 6 w 91"/>
                <a:gd name="T7" fmla="*/ 78 h 111"/>
                <a:gd name="T8" fmla="*/ 0 w 91"/>
                <a:gd name="T9" fmla="*/ 15 h 111"/>
                <a:gd name="T10" fmla="*/ 4 w 91"/>
                <a:gd name="T11" fmla="*/ 0 h 111"/>
                <a:gd name="T12" fmla="*/ 29 w 91"/>
                <a:gd name="T13" fmla="*/ 5 h 111"/>
                <a:gd name="T14" fmla="*/ 28 w 91"/>
                <a:gd name="T15" fmla="*/ 19 h 111"/>
                <a:gd name="T16" fmla="*/ 25 w 91"/>
                <a:gd name="T17" fmla="*/ 70 h 111"/>
                <a:gd name="T18" fmla="*/ 38 w 91"/>
                <a:gd name="T19" fmla="*/ 72 h 111"/>
                <a:gd name="T20" fmla="*/ 66 w 91"/>
                <a:gd name="T21" fmla="*/ 26 h 111"/>
                <a:gd name="T22" fmla="*/ 91 w 91"/>
                <a:gd name="T23" fmla="*/ 27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1" h="111">
                  <a:moveTo>
                    <a:pt x="91" y="27"/>
                  </a:moveTo>
                  <a:cubicBezTo>
                    <a:pt x="74" y="48"/>
                    <a:pt x="57" y="69"/>
                    <a:pt x="40" y="89"/>
                  </a:cubicBezTo>
                  <a:cubicBezTo>
                    <a:pt x="33" y="97"/>
                    <a:pt x="27" y="111"/>
                    <a:pt x="16" y="104"/>
                  </a:cubicBezTo>
                  <a:cubicBezTo>
                    <a:pt x="10" y="101"/>
                    <a:pt x="8" y="87"/>
                    <a:pt x="6" y="78"/>
                  </a:cubicBezTo>
                  <a:cubicBezTo>
                    <a:pt x="4" y="57"/>
                    <a:pt x="2" y="36"/>
                    <a:pt x="0" y="15"/>
                  </a:cubicBezTo>
                  <a:cubicBezTo>
                    <a:pt x="0" y="10"/>
                    <a:pt x="3" y="0"/>
                    <a:pt x="4" y="0"/>
                  </a:cubicBezTo>
                  <a:cubicBezTo>
                    <a:pt x="12" y="0"/>
                    <a:pt x="21" y="2"/>
                    <a:pt x="29" y="5"/>
                  </a:cubicBezTo>
                  <a:cubicBezTo>
                    <a:pt x="30" y="5"/>
                    <a:pt x="28" y="14"/>
                    <a:pt x="28" y="19"/>
                  </a:cubicBezTo>
                  <a:cubicBezTo>
                    <a:pt x="27" y="36"/>
                    <a:pt x="25" y="53"/>
                    <a:pt x="25" y="70"/>
                  </a:cubicBezTo>
                  <a:cubicBezTo>
                    <a:pt x="26" y="78"/>
                    <a:pt x="33" y="80"/>
                    <a:pt x="38" y="72"/>
                  </a:cubicBezTo>
                  <a:cubicBezTo>
                    <a:pt x="47" y="57"/>
                    <a:pt x="63" y="46"/>
                    <a:pt x="66" y="26"/>
                  </a:cubicBezTo>
                  <a:cubicBezTo>
                    <a:pt x="68" y="15"/>
                    <a:pt x="81" y="16"/>
                    <a:pt x="91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2" name="Freeform 78">
              <a:extLst>
                <a:ext uri="{FF2B5EF4-FFF2-40B4-BE49-F238E27FC236}">
                  <a16:creationId xmlns:a16="http://schemas.microsoft.com/office/drawing/2014/main" id="{F15B497D-2FCE-44B2-854F-BB52986DD921}"/>
                </a:ext>
              </a:extLst>
            </p:cNvPr>
            <p:cNvSpPr>
              <a:spLocks/>
            </p:cNvSpPr>
            <p:nvPr/>
          </p:nvSpPr>
          <p:spPr bwMode="auto">
            <a:xfrm>
              <a:off x="2822576" y="2033588"/>
              <a:ext cx="131763" cy="346075"/>
            </a:xfrm>
            <a:custGeom>
              <a:avLst/>
              <a:gdLst>
                <a:gd name="T0" fmla="*/ 40 w 40"/>
                <a:gd name="T1" fmla="*/ 5 h 105"/>
                <a:gd name="T2" fmla="*/ 30 w 40"/>
                <a:gd name="T3" fmla="*/ 102 h 105"/>
                <a:gd name="T4" fmla="*/ 0 w 40"/>
                <a:gd name="T5" fmla="*/ 105 h 105"/>
                <a:gd name="T6" fmla="*/ 9 w 40"/>
                <a:gd name="T7" fmla="*/ 56 h 105"/>
                <a:gd name="T8" fmla="*/ 8 w 40"/>
                <a:gd name="T9" fmla="*/ 16 h 105"/>
                <a:gd name="T10" fmla="*/ 9 w 40"/>
                <a:gd name="T11" fmla="*/ 3 h 105"/>
                <a:gd name="T12" fmla="*/ 22 w 40"/>
                <a:gd name="T13" fmla="*/ 1 h 105"/>
                <a:gd name="T14" fmla="*/ 40 w 40"/>
                <a:gd name="T15" fmla="*/ 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105">
                  <a:moveTo>
                    <a:pt x="40" y="5"/>
                  </a:moveTo>
                  <a:cubicBezTo>
                    <a:pt x="36" y="38"/>
                    <a:pt x="33" y="69"/>
                    <a:pt x="30" y="102"/>
                  </a:cubicBezTo>
                  <a:cubicBezTo>
                    <a:pt x="23" y="103"/>
                    <a:pt x="12" y="104"/>
                    <a:pt x="0" y="105"/>
                  </a:cubicBezTo>
                  <a:cubicBezTo>
                    <a:pt x="3" y="87"/>
                    <a:pt x="8" y="72"/>
                    <a:pt x="9" y="56"/>
                  </a:cubicBezTo>
                  <a:cubicBezTo>
                    <a:pt x="10" y="43"/>
                    <a:pt x="8" y="30"/>
                    <a:pt x="8" y="16"/>
                  </a:cubicBezTo>
                  <a:cubicBezTo>
                    <a:pt x="8" y="12"/>
                    <a:pt x="7" y="6"/>
                    <a:pt x="9" y="3"/>
                  </a:cubicBezTo>
                  <a:cubicBezTo>
                    <a:pt x="12" y="0"/>
                    <a:pt x="18" y="0"/>
                    <a:pt x="22" y="1"/>
                  </a:cubicBezTo>
                  <a:cubicBezTo>
                    <a:pt x="29" y="2"/>
                    <a:pt x="36" y="4"/>
                    <a:pt x="40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3" name="Freeform 79">
              <a:extLst>
                <a:ext uri="{FF2B5EF4-FFF2-40B4-BE49-F238E27FC236}">
                  <a16:creationId xmlns:a16="http://schemas.microsoft.com/office/drawing/2014/main" id="{3AD567F8-E04E-42BA-B975-FCF385060E3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49551" y="3630613"/>
              <a:ext cx="741363" cy="711200"/>
            </a:xfrm>
            <a:custGeom>
              <a:avLst/>
              <a:gdLst>
                <a:gd name="T0" fmla="*/ 89 w 225"/>
                <a:gd name="T1" fmla="*/ 97 h 216"/>
                <a:gd name="T2" fmla="*/ 47 w 225"/>
                <a:gd name="T3" fmla="*/ 105 h 216"/>
                <a:gd name="T4" fmla="*/ 5 w 225"/>
                <a:gd name="T5" fmla="*/ 116 h 216"/>
                <a:gd name="T6" fmla="*/ 19 w 225"/>
                <a:gd name="T7" fmla="*/ 83 h 216"/>
                <a:gd name="T8" fmla="*/ 83 w 225"/>
                <a:gd name="T9" fmla="*/ 60 h 216"/>
                <a:gd name="T10" fmla="*/ 96 w 225"/>
                <a:gd name="T11" fmla="*/ 57 h 216"/>
                <a:gd name="T12" fmla="*/ 96 w 225"/>
                <a:gd name="T13" fmla="*/ 50 h 216"/>
                <a:gd name="T14" fmla="*/ 65 w 225"/>
                <a:gd name="T15" fmla="*/ 48 h 216"/>
                <a:gd name="T16" fmla="*/ 42 w 225"/>
                <a:gd name="T17" fmla="*/ 39 h 216"/>
                <a:gd name="T18" fmla="*/ 62 w 225"/>
                <a:gd name="T19" fmla="*/ 13 h 216"/>
                <a:gd name="T20" fmla="*/ 152 w 225"/>
                <a:gd name="T21" fmla="*/ 6 h 216"/>
                <a:gd name="T22" fmla="*/ 154 w 225"/>
                <a:gd name="T23" fmla="*/ 12 h 216"/>
                <a:gd name="T24" fmla="*/ 146 w 225"/>
                <a:gd name="T25" fmla="*/ 32 h 216"/>
                <a:gd name="T26" fmla="*/ 145 w 225"/>
                <a:gd name="T27" fmla="*/ 46 h 216"/>
                <a:gd name="T28" fmla="*/ 159 w 225"/>
                <a:gd name="T29" fmla="*/ 45 h 216"/>
                <a:gd name="T30" fmla="*/ 187 w 225"/>
                <a:gd name="T31" fmla="*/ 23 h 216"/>
                <a:gd name="T32" fmla="*/ 203 w 225"/>
                <a:gd name="T33" fmla="*/ 6 h 216"/>
                <a:gd name="T34" fmla="*/ 224 w 225"/>
                <a:gd name="T35" fmla="*/ 17 h 216"/>
                <a:gd name="T36" fmla="*/ 217 w 225"/>
                <a:gd name="T37" fmla="*/ 106 h 216"/>
                <a:gd name="T38" fmla="*/ 171 w 225"/>
                <a:gd name="T39" fmla="*/ 135 h 216"/>
                <a:gd name="T40" fmla="*/ 139 w 225"/>
                <a:gd name="T41" fmla="*/ 141 h 216"/>
                <a:gd name="T42" fmla="*/ 156 w 225"/>
                <a:gd name="T43" fmla="*/ 180 h 216"/>
                <a:gd name="T44" fmla="*/ 161 w 225"/>
                <a:gd name="T45" fmla="*/ 197 h 216"/>
                <a:gd name="T46" fmla="*/ 159 w 225"/>
                <a:gd name="T47" fmla="*/ 214 h 216"/>
                <a:gd name="T48" fmla="*/ 139 w 225"/>
                <a:gd name="T49" fmla="*/ 212 h 216"/>
                <a:gd name="T50" fmla="*/ 97 w 225"/>
                <a:gd name="T51" fmla="*/ 166 h 216"/>
                <a:gd name="T52" fmla="*/ 73 w 225"/>
                <a:gd name="T53" fmla="*/ 159 h 216"/>
                <a:gd name="T54" fmla="*/ 24 w 225"/>
                <a:gd name="T55" fmla="*/ 178 h 216"/>
                <a:gd name="T56" fmla="*/ 2 w 225"/>
                <a:gd name="T57" fmla="*/ 174 h 216"/>
                <a:gd name="T58" fmla="*/ 8 w 225"/>
                <a:gd name="T59" fmla="*/ 154 h 216"/>
                <a:gd name="T60" fmla="*/ 65 w 225"/>
                <a:gd name="T61" fmla="*/ 121 h 216"/>
                <a:gd name="T62" fmla="*/ 89 w 225"/>
                <a:gd name="T63" fmla="*/ 97 h 216"/>
                <a:gd name="T64" fmla="*/ 178 w 225"/>
                <a:gd name="T65" fmla="*/ 75 h 216"/>
                <a:gd name="T66" fmla="*/ 146 w 225"/>
                <a:gd name="T67" fmla="*/ 75 h 216"/>
                <a:gd name="T68" fmla="*/ 138 w 225"/>
                <a:gd name="T69" fmla="*/ 83 h 216"/>
                <a:gd name="T70" fmla="*/ 141 w 225"/>
                <a:gd name="T71" fmla="*/ 94 h 216"/>
                <a:gd name="T72" fmla="*/ 168 w 225"/>
                <a:gd name="T73" fmla="*/ 92 h 216"/>
                <a:gd name="T74" fmla="*/ 178 w 225"/>
                <a:gd name="T75" fmla="*/ 75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25" h="216">
                  <a:moveTo>
                    <a:pt x="89" y="97"/>
                  </a:moveTo>
                  <a:cubicBezTo>
                    <a:pt x="75" y="100"/>
                    <a:pt x="61" y="102"/>
                    <a:pt x="47" y="105"/>
                  </a:cubicBezTo>
                  <a:cubicBezTo>
                    <a:pt x="33" y="108"/>
                    <a:pt x="20" y="112"/>
                    <a:pt x="5" y="116"/>
                  </a:cubicBezTo>
                  <a:cubicBezTo>
                    <a:pt x="0" y="98"/>
                    <a:pt x="11" y="90"/>
                    <a:pt x="19" y="83"/>
                  </a:cubicBezTo>
                  <a:cubicBezTo>
                    <a:pt x="38" y="67"/>
                    <a:pt x="60" y="63"/>
                    <a:pt x="83" y="60"/>
                  </a:cubicBezTo>
                  <a:cubicBezTo>
                    <a:pt x="88" y="60"/>
                    <a:pt x="92" y="58"/>
                    <a:pt x="96" y="57"/>
                  </a:cubicBezTo>
                  <a:cubicBezTo>
                    <a:pt x="96" y="55"/>
                    <a:pt x="96" y="53"/>
                    <a:pt x="96" y="50"/>
                  </a:cubicBezTo>
                  <a:cubicBezTo>
                    <a:pt x="86" y="50"/>
                    <a:pt x="76" y="49"/>
                    <a:pt x="65" y="48"/>
                  </a:cubicBezTo>
                  <a:cubicBezTo>
                    <a:pt x="57" y="47"/>
                    <a:pt x="45" y="52"/>
                    <a:pt x="42" y="39"/>
                  </a:cubicBezTo>
                  <a:cubicBezTo>
                    <a:pt x="39" y="29"/>
                    <a:pt x="51" y="14"/>
                    <a:pt x="62" y="13"/>
                  </a:cubicBezTo>
                  <a:cubicBezTo>
                    <a:pt x="92" y="10"/>
                    <a:pt x="122" y="8"/>
                    <a:pt x="152" y="6"/>
                  </a:cubicBezTo>
                  <a:cubicBezTo>
                    <a:pt x="152" y="8"/>
                    <a:pt x="153" y="10"/>
                    <a:pt x="154" y="12"/>
                  </a:cubicBezTo>
                  <a:cubicBezTo>
                    <a:pt x="151" y="18"/>
                    <a:pt x="148" y="25"/>
                    <a:pt x="146" y="32"/>
                  </a:cubicBezTo>
                  <a:cubicBezTo>
                    <a:pt x="145" y="36"/>
                    <a:pt x="145" y="41"/>
                    <a:pt x="145" y="46"/>
                  </a:cubicBezTo>
                  <a:cubicBezTo>
                    <a:pt x="149" y="46"/>
                    <a:pt x="154" y="47"/>
                    <a:pt x="159" y="45"/>
                  </a:cubicBezTo>
                  <a:cubicBezTo>
                    <a:pt x="171" y="42"/>
                    <a:pt x="181" y="35"/>
                    <a:pt x="187" y="23"/>
                  </a:cubicBezTo>
                  <a:cubicBezTo>
                    <a:pt x="190" y="16"/>
                    <a:pt x="196" y="10"/>
                    <a:pt x="203" y="6"/>
                  </a:cubicBezTo>
                  <a:cubicBezTo>
                    <a:pt x="213" y="0"/>
                    <a:pt x="225" y="6"/>
                    <a:pt x="224" y="17"/>
                  </a:cubicBezTo>
                  <a:cubicBezTo>
                    <a:pt x="223" y="47"/>
                    <a:pt x="222" y="77"/>
                    <a:pt x="217" y="106"/>
                  </a:cubicBezTo>
                  <a:cubicBezTo>
                    <a:pt x="213" y="130"/>
                    <a:pt x="191" y="131"/>
                    <a:pt x="171" y="135"/>
                  </a:cubicBezTo>
                  <a:cubicBezTo>
                    <a:pt x="161" y="136"/>
                    <a:pt x="151" y="139"/>
                    <a:pt x="139" y="141"/>
                  </a:cubicBezTo>
                  <a:cubicBezTo>
                    <a:pt x="145" y="156"/>
                    <a:pt x="150" y="168"/>
                    <a:pt x="156" y="180"/>
                  </a:cubicBezTo>
                  <a:cubicBezTo>
                    <a:pt x="158" y="186"/>
                    <a:pt x="161" y="191"/>
                    <a:pt x="161" y="197"/>
                  </a:cubicBezTo>
                  <a:cubicBezTo>
                    <a:pt x="162" y="203"/>
                    <a:pt x="161" y="214"/>
                    <a:pt x="159" y="214"/>
                  </a:cubicBezTo>
                  <a:cubicBezTo>
                    <a:pt x="153" y="216"/>
                    <a:pt x="143" y="216"/>
                    <a:pt x="139" y="212"/>
                  </a:cubicBezTo>
                  <a:cubicBezTo>
                    <a:pt x="124" y="198"/>
                    <a:pt x="109" y="182"/>
                    <a:pt x="97" y="166"/>
                  </a:cubicBezTo>
                  <a:cubicBezTo>
                    <a:pt x="89" y="156"/>
                    <a:pt x="83" y="155"/>
                    <a:pt x="73" y="159"/>
                  </a:cubicBezTo>
                  <a:cubicBezTo>
                    <a:pt x="57" y="166"/>
                    <a:pt x="41" y="173"/>
                    <a:pt x="24" y="178"/>
                  </a:cubicBezTo>
                  <a:cubicBezTo>
                    <a:pt x="18" y="179"/>
                    <a:pt x="10" y="175"/>
                    <a:pt x="2" y="174"/>
                  </a:cubicBezTo>
                  <a:cubicBezTo>
                    <a:pt x="4" y="167"/>
                    <a:pt x="4" y="157"/>
                    <a:pt x="8" y="154"/>
                  </a:cubicBezTo>
                  <a:cubicBezTo>
                    <a:pt x="26" y="142"/>
                    <a:pt x="45" y="129"/>
                    <a:pt x="65" y="121"/>
                  </a:cubicBezTo>
                  <a:cubicBezTo>
                    <a:pt x="80" y="115"/>
                    <a:pt x="88" y="113"/>
                    <a:pt x="89" y="97"/>
                  </a:cubicBezTo>
                  <a:close/>
                  <a:moveTo>
                    <a:pt x="178" y="75"/>
                  </a:moveTo>
                  <a:cubicBezTo>
                    <a:pt x="164" y="75"/>
                    <a:pt x="155" y="74"/>
                    <a:pt x="146" y="75"/>
                  </a:cubicBezTo>
                  <a:cubicBezTo>
                    <a:pt x="143" y="75"/>
                    <a:pt x="139" y="80"/>
                    <a:pt x="138" y="83"/>
                  </a:cubicBezTo>
                  <a:cubicBezTo>
                    <a:pt x="137" y="86"/>
                    <a:pt x="140" y="94"/>
                    <a:pt x="141" y="94"/>
                  </a:cubicBezTo>
                  <a:cubicBezTo>
                    <a:pt x="150" y="94"/>
                    <a:pt x="160" y="94"/>
                    <a:pt x="168" y="92"/>
                  </a:cubicBezTo>
                  <a:cubicBezTo>
                    <a:pt x="172" y="90"/>
                    <a:pt x="173" y="83"/>
                    <a:pt x="178" y="7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4" name="Freeform 80">
              <a:extLst>
                <a:ext uri="{FF2B5EF4-FFF2-40B4-BE49-F238E27FC236}">
                  <a16:creationId xmlns:a16="http://schemas.microsoft.com/office/drawing/2014/main" id="{E5F08B08-72DA-4E81-AC88-A341709AAA3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28926" y="3336925"/>
              <a:ext cx="676275" cy="287338"/>
            </a:xfrm>
            <a:custGeom>
              <a:avLst/>
              <a:gdLst>
                <a:gd name="T0" fmla="*/ 60 w 205"/>
                <a:gd name="T1" fmla="*/ 6 h 87"/>
                <a:gd name="T2" fmla="*/ 108 w 205"/>
                <a:gd name="T3" fmla="*/ 0 h 87"/>
                <a:gd name="T4" fmla="*/ 183 w 205"/>
                <a:gd name="T5" fmla="*/ 3 h 87"/>
                <a:gd name="T6" fmla="*/ 200 w 205"/>
                <a:gd name="T7" fmla="*/ 20 h 87"/>
                <a:gd name="T8" fmla="*/ 203 w 205"/>
                <a:gd name="T9" fmla="*/ 47 h 87"/>
                <a:gd name="T10" fmla="*/ 184 w 205"/>
                <a:gd name="T11" fmla="*/ 76 h 87"/>
                <a:gd name="T12" fmla="*/ 129 w 205"/>
                <a:gd name="T13" fmla="*/ 84 h 87"/>
                <a:gd name="T14" fmla="*/ 49 w 205"/>
                <a:gd name="T15" fmla="*/ 85 h 87"/>
                <a:gd name="T16" fmla="*/ 16 w 205"/>
                <a:gd name="T17" fmla="*/ 70 h 87"/>
                <a:gd name="T18" fmla="*/ 15 w 205"/>
                <a:gd name="T19" fmla="*/ 25 h 87"/>
                <a:gd name="T20" fmla="*/ 60 w 205"/>
                <a:gd name="T21" fmla="*/ 6 h 87"/>
                <a:gd name="T22" fmla="*/ 161 w 205"/>
                <a:gd name="T23" fmla="*/ 42 h 87"/>
                <a:gd name="T24" fmla="*/ 59 w 205"/>
                <a:gd name="T25" fmla="*/ 49 h 87"/>
                <a:gd name="T26" fmla="*/ 161 w 205"/>
                <a:gd name="T27" fmla="*/ 42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5" h="87">
                  <a:moveTo>
                    <a:pt x="60" y="6"/>
                  </a:moveTo>
                  <a:cubicBezTo>
                    <a:pt x="76" y="4"/>
                    <a:pt x="92" y="0"/>
                    <a:pt x="108" y="0"/>
                  </a:cubicBezTo>
                  <a:cubicBezTo>
                    <a:pt x="133" y="0"/>
                    <a:pt x="158" y="0"/>
                    <a:pt x="183" y="3"/>
                  </a:cubicBezTo>
                  <a:cubicBezTo>
                    <a:pt x="189" y="4"/>
                    <a:pt x="197" y="13"/>
                    <a:pt x="200" y="20"/>
                  </a:cubicBezTo>
                  <a:cubicBezTo>
                    <a:pt x="203" y="28"/>
                    <a:pt x="203" y="38"/>
                    <a:pt x="203" y="47"/>
                  </a:cubicBezTo>
                  <a:cubicBezTo>
                    <a:pt x="205" y="64"/>
                    <a:pt x="200" y="72"/>
                    <a:pt x="184" y="76"/>
                  </a:cubicBezTo>
                  <a:cubicBezTo>
                    <a:pt x="166" y="80"/>
                    <a:pt x="148" y="83"/>
                    <a:pt x="129" y="84"/>
                  </a:cubicBezTo>
                  <a:cubicBezTo>
                    <a:pt x="103" y="86"/>
                    <a:pt x="76" y="87"/>
                    <a:pt x="49" y="85"/>
                  </a:cubicBezTo>
                  <a:cubicBezTo>
                    <a:pt x="38" y="84"/>
                    <a:pt x="26" y="77"/>
                    <a:pt x="16" y="70"/>
                  </a:cubicBezTo>
                  <a:cubicBezTo>
                    <a:pt x="0" y="58"/>
                    <a:pt x="0" y="38"/>
                    <a:pt x="15" y="25"/>
                  </a:cubicBezTo>
                  <a:cubicBezTo>
                    <a:pt x="28" y="14"/>
                    <a:pt x="40" y="0"/>
                    <a:pt x="60" y="6"/>
                  </a:cubicBezTo>
                  <a:close/>
                  <a:moveTo>
                    <a:pt x="161" y="42"/>
                  </a:moveTo>
                  <a:cubicBezTo>
                    <a:pt x="145" y="30"/>
                    <a:pt x="72" y="35"/>
                    <a:pt x="59" y="49"/>
                  </a:cubicBezTo>
                  <a:cubicBezTo>
                    <a:pt x="95" y="46"/>
                    <a:pt x="128" y="44"/>
                    <a:pt x="161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55" name="文本框 54"/>
          <p:cNvSpPr txBox="1"/>
          <p:nvPr/>
        </p:nvSpPr>
        <p:spPr>
          <a:xfrm>
            <a:off x="213229" y="86033"/>
            <a:ext cx="108444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b="1" dirty="0">
                <a:solidFill>
                  <a:srgbClr val="09397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抗生素面临的挑战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9397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A4599980-3B6A-4CB7-9EEB-93987457EA0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708" b="10113"/>
          <a:stretch/>
        </p:blipFill>
        <p:spPr>
          <a:xfrm>
            <a:off x="5807244" y="1501096"/>
            <a:ext cx="6384756" cy="3695774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2D897C5E-8C1F-41E1-9777-BFADAAE9C53C}"/>
              </a:ext>
            </a:extLst>
          </p:cNvPr>
          <p:cNvSpPr txBox="1"/>
          <p:nvPr/>
        </p:nvSpPr>
        <p:spPr>
          <a:xfrm>
            <a:off x="404261" y="779444"/>
            <a:ext cx="113533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sz="28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人类医学史上两个最伟大的发现莫过于“抗生素”和“疫苗”了。</a:t>
            </a:r>
          </a:p>
        </p:txBody>
      </p:sp>
      <p:pic>
        <p:nvPicPr>
          <p:cNvPr id="56" name="图片 55">
            <a:extLst>
              <a:ext uri="{FF2B5EF4-FFF2-40B4-BE49-F238E27FC236}">
                <a16:creationId xmlns:a16="http://schemas.microsoft.com/office/drawing/2014/main" id="{33458FDB-CD85-4762-B841-390125EBEE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441" y="1411547"/>
            <a:ext cx="5509022" cy="3672681"/>
          </a:xfrm>
          <a:prstGeom prst="rect">
            <a:avLst/>
          </a:prstGeom>
        </p:spPr>
      </p:pic>
      <p:sp>
        <p:nvSpPr>
          <p:cNvPr id="57" name="文本框 56">
            <a:extLst>
              <a:ext uri="{FF2B5EF4-FFF2-40B4-BE49-F238E27FC236}">
                <a16:creationId xmlns:a16="http://schemas.microsoft.com/office/drawing/2014/main" id="{7B47D66D-0CC7-45CE-B61D-8B921EFEA393}"/>
              </a:ext>
            </a:extLst>
          </p:cNvPr>
          <p:cNvSpPr txBox="1"/>
          <p:nvPr/>
        </p:nvSpPr>
        <p:spPr>
          <a:xfrm>
            <a:off x="175720" y="5792959"/>
            <a:ext cx="119787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hlinkClick r:id="rId5"/>
              </a:rPr>
              <a:t>https://www.gov.uk/government/publications/health-matters-antimicrobial-resistance/health-matters-antimicrobial-resistance</a:t>
            </a:r>
            <a:endParaRPr lang="en-US" altLang="zh-CN" dirty="0">
              <a:solidFill>
                <a:prstClr val="black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hlinkClick r:id="rId6"/>
              </a:rPr>
              <a:t>https://amr-review.org/infographics.html</a:t>
            </a:r>
            <a:r>
              <a:rPr lang="en-US" altLang="zh-CN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endParaRPr lang="zh-CN" altLang="en-US" dirty="0">
              <a:solidFill>
                <a:prstClr val="black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11811A3F-CEDE-4F1B-89C1-1C0284970F83}"/>
              </a:ext>
            </a:extLst>
          </p:cNvPr>
          <p:cNvSpPr txBox="1"/>
          <p:nvPr/>
        </p:nvSpPr>
        <p:spPr>
          <a:xfrm>
            <a:off x="213229" y="5173777"/>
            <a:ext cx="60446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sz="28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抗生素发现和耐药性产生的时间表</a:t>
            </a: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1A407E16-41D3-497D-A512-EE21DA822F80}"/>
              </a:ext>
            </a:extLst>
          </p:cNvPr>
          <p:cNvSpPr txBox="1"/>
          <p:nvPr/>
        </p:nvSpPr>
        <p:spPr>
          <a:xfrm>
            <a:off x="6420754" y="5169069"/>
            <a:ext cx="5608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sz="28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2050</a:t>
            </a:r>
            <a:r>
              <a:rPr lang="zh-CN" altLang="en-US" sz="28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年将有</a:t>
            </a:r>
            <a:r>
              <a:rPr lang="en-US" altLang="zh-CN" sz="28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8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千万人死于耐药性</a:t>
            </a:r>
          </a:p>
        </p:txBody>
      </p:sp>
    </p:spTree>
    <p:extLst>
      <p:ext uri="{BB962C8B-B14F-4D97-AF65-F5344CB8AC3E}">
        <p14:creationId xmlns:p14="http://schemas.microsoft.com/office/powerpoint/2010/main" val="16343564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F152ED3-4093-4670-8CA0-DDC8EA06E872}"/>
              </a:ext>
            </a:extLst>
          </p:cNvPr>
          <p:cNvSpPr/>
          <p:nvPr/>
        </p:nvSpPr>
        <p:spPr>
          <a:xfrm>
            <a:off x="302006" y="661134"/>
            <a:ext cx="2134015" cy="50959"/>
          </a:xfrm>
          <a:prstGeom prst="rect">
            <a:avLst/>
          </a:prstGeom>
          <a:solidFill>
            <a:srgbClr val="0939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F49F809E-699B-44AF-8952-808F52AD837F}"/>
              </a:ext>
            </a:extLst>
          </p:cNvPr>
          <p:cNvCxnSpPr>
            <a:cxnSpLocks/>
          </p:cNvCxnSpPr>
          <p:nvPr/>
        </p:nvCxnSpPr>
        <p:spPr>
          <a:xfrm>
            <a:off x="302006" y="670560"/>
            <a:ext cx="11587991" cy="0"/>
          </a:xfrm>
          <a:prstGeom prst="line">
            <a:avLst/>
          </a:prstGeom>
          <a:ln w="12700">
            <a:solidFill>
              <a:srgbClr val="0939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组合 5">
            <a:extLst>
              <a:ext uri="{FF2B5EF4-FFF2-40B4-BE49-F238E27FC236}">
                <a16:creationId xmlns:a16="http://schemas.microsoft.com/office/drawing/2014/main" id="{EF0FB118-4605-413D-9198-B8DFF0BE21E7}"/>
              </a:ext>
            </a:extLst>
          </p:cNvPr>
          <p:cNvGrpSpPr/>
          <p:nvPr/>
        </p:nvGrpSpPr>
        <p:grpSpPr>
          <a:xfrm>
            <a:off x="10509504" y="137621"/>
            <a:ext cx="1322832" cy="457961"/>
            <a:chOff x="1123951" y="1714500"/>
            <a:chExt cx="9913937" cy="3432176"/>
          </a:xfrm>
          <a:solidFill>
            <a:srgbClr val="09397E"/>
          </a:solidFill>
        </p:grpSpPr>
        <p:sp>
          <p:nvSpPr>
            <p:cNvPr id="7" name="Freeform 33">
              <a:extLst>
                <a:ext uri="{FF2B5EF4-FFF2-40B4-BE49-F238E27FC236}">
                  <a16:creationId xmlns:a16="http://schemas.microsoft.com/office/drawing/2014/main" id="{38A117DD-0774-4A7D-8709-C5CC07D4EDA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35576" y="1925638"/>
              <a:ext cx="1104900" cy="2470150"/>
            </a:xfrm>
            <a:custGeom>
              <a:avLst/>
              <a:gdLst>
                <a:gd name="T0" fmla="*/ 166 w 335"/>
                <a:gd name="T1" fmla="*/ 208 h 749"/>
                <a:gd name="T2" fmla="*/ 262 w 335"/>
                <a:gd name="T3" fmla="*/ 152 h 749"/>
                <a:gd name="T4" fmla="*/ 221 w 335"/>
                <a:gd name="T5" fmla="*/ 478 h 749"/>
                <a:gd name="T6" fmla="*/ 163 w 335"/>
                <a:gd name="T7" fmla="*/ 485 h 749"/>
                <a:gd name="T8" fmla="*/ 122 w 335"/>
                <a:gd name="T9" fmla="*/ 579 h 749"/>
                <a:gd name="T10" fmla="*/ 211 w 335"/>
                <a:gd name="T11" fmla="*/ 529 h 749"/>
                <a:gd name="T12" fmla="*/ 303 w 335"/>
                <a:gd name="T13" fmla="*/ 563 h 749"/>
                <a:gd name="T14" fmla="*/ 282 w 335"/>
                <a:gd name="T15" fmla="*/ 610 h 749"/>
                <a:gd name="T16" fmla="*/ 335 w 335"/>
                <a:gd name="T17" fmla="*/ 718 h 749"/>
                <a:gd name="T18" fmla="*/ 240 w 335"/>
                <a:gd name="T19" fmla="*/ 687 h 749"/>
                <a:gd name="T20" fmla="*/ 167 w 335"/>
                <a:gd name="T21" fmla="*/ 654 h 749"/>
                <a:gd name="T22" fmla="*/ 211 w 335"/>
                <a:gd name="T23" fmla="*/ 605 h 749"/>
                <a:gd name="T24" fmla="*/ 269 w 335"/>
                <a:gd name="T25" fmla="*/ 530 h 749"/>
                <a:gd name="T26" fmla="*/ 51 w 335"/>
                <a:gd name="T27" fmla="*/ 718 h 749"/>
                <a:gd name="T28" fmla="*/ 13 w 335"/>
                <a:gd name="T29" fmla="*/ 747 h 749"/>
                <a:gd name="T30" fmla="*/ 7 w 335"/>
                <a:gd name="T31" fmla="*/ 704 h 749"/>
                <a:gd name="T32" fmla="*/ 145 w 335"/>
                <a:gd name="T33" fmla="*/ 441 h 749"/>
                <a:gd name="T34" fmla="*/ 145 w 335"/>
                <a:gd name="T35" fmla="*/ 338 h 749"/>
                <a:gd name="T36" fmla="*/ 207 w 335"/>
                <a:gd name="T37" fmla="*/ 328 h 749"/>
                <a:gd name="T38" fmla="*/ 255 w 335"/>
                <a:gd name="T39" fmla="*/ 179 h 749"/>
                <a:gd name="T40" fmla="*/ 172 w 335"/>
                <a:gd name="T41" fmla="*/ 256 h 749"/>
                <a:gd name="T42" fmla="*/ 73 w 335"/>
                <a:gd name="T43" fmla="*/ 504 h 749"/>
                <a:gd name="T44" fmla="*/ 39 w 335"/>
                <a:gd name="T45" fmla="*/ 520 h 749"/>
                <a:gd name="T46" fmla="*/ 165 w 335"/>
                <a:gd name="T47" fmla="*/ 160 h 749"/>
                <a:gd name="T48" fmla="*/ 270 w 335"/>
                <a:gd name="T49" fmla="*/ 41 h 749"/>
                <a:gd name="T50" fmla="*/ 74 w 335"/>
                <a:gd name="T51" fmla="*/ 220 h 749"/>
                <a:gd name="T52" fmla="*/ 97 w 335"/>
                <a:gd name="T53" fmla="*/ 19 h 749"/>
                <a:gd name="T54" fmla="*/ 146 w 335"/>
                <a:gd name="T55" fmla="*/ 96 h 749"/>
                <a:gd name="T56" fmla="*/ 145 w 335"/>
                <a:gd name="T57" fmla="*/ 110 h 749"/>
                <a:gd name="T58" fmla="*/ 288 w 335"/>
                <a:gd name="T59" fmla="*/ 7 h 749"/>
                <a:gd name="T60" fmla="*/ 319 w 335"/>
                <a:gd name="T61" fmla="*/ 2 h 749"/>
                <a:gd name="T62" fmla="*/ 262 w 335"/>
                <a:gd name="T63" fmla="*/ 83 h 749"/>
                <a:gd name="T64" fmla="*/ 112 w 335"/>
                <a:gd name="T65" fmla="*/ 279 h 7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35" h="749">
                  <a:moveTo>
                    <a:pt x="116" y="283"/>
                  </a:moveTo>
                  <a:cubicBezTo>
                    <a:pt x="133" y="258"/>
                    <a:pt x="149" y="233"/>
                    <a:pt x="166" y="208"/>
                  </a:cubicBezTo>
                  <a:cubicBezTo>
                    <a:pt x="185" y="182"/>
                    <a:pt x="209" y="160"/>
                    <a:pt x="243" y="154"/>
                  </a:cubicBezTo>
                  <a:cubicBezTo>
                    <a:pt x="249" y="152"/>
                    <a:pt x="256" y="152"/>
                    <a:pt x="262" y="152"/>
                  </a:cubicBezTo>
                  <a:cubicBezTo>
                    <a:pt x="276" y="153"/>
                    <a:pt x="282" y="163"/>
                    <a:pt x="280" y="177"/>
                  </a:cubicBezTo>
                  <a:cubicBezTo>
                    <a:pt x="260" y="277"/>
                    <a:pt x="241" y="378"/>
                    <a:pt x="221" y="478"/>
                  </a:cubicBezTo>
                  <a:cubicBezTo>
                    <a:pt x="220" y="487"/>
                    <a:pt x="218" y="496"/>
                    <a:pt x="215" y="505"/>
                  </a:cubicBezTo>
                  <a:cubicBezTo>
                    <a:pt x="197" y="498"/>
                    <a:pt x="181" y="492"/>
                    <a:pt x="163" y="485"/>
                  </a:cubicBezTo>
                  <a:cubicBezTo>
                    <a:pt x="148" y="516"/>
                    <a:pt x="134" y="546"/>
                    <a:pt x="120" y="576"/>
                  </a:cubicBezTo>
                  <a:cubicBezTo>
                    <a:pt x="121" y="577"/>
                    <a:pt x="121" y="578"/>
                    <a:pt x="122" y="579"/>
                  </a:cubicBezTo>
                  <a:cubicBezTo>
                    <a:pt x="130" y="575"/>
                    <a:pt x="139" y="572"/>
                    <a:pt x="147" y="567"/>
                  </a:cubicBezTo>
                  <a:cubicBezTo>
                    <a:pt x="169" y="554"/>
                    <a:pt x="189" y="539"/>
                    <a:pt x="211" y="529"/>
                  </a:cubicBezTo>
                  <a:cubicBezTo>
                    <a:pt x="228" y="521"/>
                    <a:pt x="248" y="515"/>
                    <a:pt x="267" y="513"/>
                  </a:cubicBezTo>
                  <a:cubicBezTo>
                    <a:pt x="298" y="511"/>
                    <a:pt x="313" y="534"/>
                    <a:pt x="303" y="563"/>
                  </a:cubicBezTo>
                  <a:cubicBezTo>
                    <a:pt x="300" y="573"/>
                    <a:pt x="295" y="583"/>
                    <a:pt x="290" y="592"/>
                  </a:cubicBezTo>
                  <a:cubicBezTo>
                    <a:pt x="288" y="598"/>
                    <a:pt x="284" y="603"/>
                    <a:pt x="282" y="610"/>
                  </a:cubicBezTo>
                  <a:cubicBezTo>
                    <a:pt x="272" y="636"/>
                    <a:pt x="272" y="639"/>
                    <a:pt x="295" y="656"/>
                  </a:cubicBezTo>
                  <a:cubicBezTo>
                    <a:pt x="316" y="671"/>
                    <a:pt x="332" y="690"/>
                    <a:pt x="335" y="718"/>
                  </a:cubicBezTo>
                  <a:cubicBezTo>
                    <a:pt x="297" y="718"/>
                    <a:pt x="280" y="686"/>
                    <a:pt x="254" y="667"/>
                  </a:cubicBezTo>
                  <a:cubicBezTo>
                    <a:pt x="249" y="674"/>
                    <a:pt x="245" y="681"/>
                    <a:pt x="240" y="687"/>
                  </a:cubicBezTo>
                  <a:cubicBezTo>
                    <a:pt x="228" y="704"/>
                    <a:pt x="214" y="707"/>
                    <a:pt x="199" y="693"/>
                  </a:cubicBezTo>
                  <a:cubicBezTo>
                    <a:pt x="187" y="682"/>
                    <a:pt x="176" y="668"/>
                    <a:pt x="167" y="654"/>
                  </a:cubicBezTo>
                  <a:cubicBezTo>
                    <a:pt x="155" y="637"/>
                    <a:pt x="157" y="625"/>
                    <a:pt x="167" y="613"/>
                  </a:cubicBezTo>
                  <a:cubicBezTo>
                    <a:pt x="178" y="601"/>
                    <a:pt x="193" y="598"/>
                    <a:pt x="211" y="605"/>
                  </a:cubicBezTo>
                  <a:cubicBezTo>
                    <a:pt x="222" y="609"/>
                    <a:pt x="234" y="612"/>
                    <a:pt x="245" y="616"/>
                  </a:cubicBezTo>
                  <a:cubicBezTo>
                    <a:pt x="273" y="552"/>
                    <a:pt x="273" y="552"/>
                    <a:pt x="269" y="530"/>
                  </a:cubicBezTo>
                  <a:cubicBezTo>
                    <a:pt x="231" y="534"/>
                    <a:pt x="200" y="553"/>
                    <a:pt x="174" y="579"/>
                  </a:cubicBezTo>
                  <a:cubicBezTo>
                    <a:pt x="132" y="624"/>
                    <a:pt x="92" y="672"/>
                    <a:pt x="51" y="718"/>
                  </a:cubicBezTo>
                  <a:cubicBezTo>
                    <a:pt x="44" y="726"/>
                    <a:pt x="37" y="734"/>
                    <a:pt x="30" y="741"/>
                  </a:cubicBezTo>
                  <a:cubicBezTo>
                    <a:pt x="25" y="745"/>
                    <a:pt x="17" y="749"/>
                    <a:pt x="13" y="747"/>
                  </a:cubicBezTo>
                  <a:cubicBezTo>
                    <a:pt x="7" y="744"/>
                    <a:pt x="1" y="736"/>
                    <a:pt x="1" y="730"/>
                  </a:cubicBezTo>
                  <a:cubicBezTo>
                    <a:pt x="0" y="722"/>
                    <a:pt x="3" y="712"/>
                    <a:pt x="7" y="704"/>
                  </a:cubicBezTo>
                  <a:cubicBezTo>
                    <a:pt x="35" y="655"/>
                    <a:pt x="64" y="606"/>
                    <a:pt x="91" y="556"/>
                  </a:cubicBezTo>
                  <a:cubicBezTo>
                    <a:pt x="111" y="519"/>
                    <a:pt x="128" y="480"/>
                    <a:pt x="145" y="441"/>
                  </a:cubicBezTo>
                  <a:cubicBezTo>
                    <a:pt x="148" y="434"/>
                    <a:pt x="149" y="424"/>
                    <a:pt x="146" y="417"/>
                  </a:cubicBezTo>
                  <a:cubicBezTo>
                    <a:pt x="138" y="391"/>
                    <a:pt x="141" y="364"/>
                    <a:pt x="145" y="338"/>
                  </a:cubicBezTo>
                  <a:cubicBezTo>
                    <a:pt x="147" y="320"/>
                    <a:pt x="158" y="309"/>
                    <a:pt x="172" y="306"/>
                  </a:cubicBezTo>
                  <a:cubicBezTo>
                    <a:pt x="185" y="304"/>
                    <a:pt x="198" y="312"/>
                    <a:pt x="207" y="328"/>
                  </a:cubicBezTo>
                  <a:cubicBezTo>
                    <a:pt x="211" y="336"/>
                    <a:pt x="215" y="345"/>
                    <a:pt x="222" y="359"/>
                  </a:cubicBezTo>
                  <a:cubicBezTo>
                    <a:pt x="233" y="298"/>
                    <a:pt x="244" y="241"/>
                    <a:pt x="255" y="179"/>
                  </a:cubicBezTo>
                  <a:cubicBezTo>
                    <a:pt x="245" y="183"/>
                    <a:pt x="236" y="185"/>
                    <a:pt x="231" y="190"/>
                  </a:cubicBezTo>
                  <a:cubicBezTo>
                    <a:pt x="210" y="211"/>
                    <a:pt x="188" y="232"/>
                    <a:pt x="172" y="256"/>
                  </a:cubicBezTo>
                  <a:cubicBezTo>
                    <a:pt x="154" y="284"/>
                    <a:pt x="139" y="316"/>
                    <a:pt x="127" y="347"/>
                  </a:cubicBezTo>
                  <a:cubicBezTo>
                    <a:pt x="107" y="399"/>
                    <a:pt x="91" y="452"/>
                    <a:pt x="73" y="504"/>
                  </a:cubicBezTo>
                  <a:cubicBezTo>
                    <a:pt x="70" y="511"/>
                    <a:pt x="77" y="520"/>
                    <a:pt x="67" y="526"/>
                  </a:cubicBezTo>
                  <a:cubicBezTo>
                    <a:pt x="55" y="532"/>
                    <a:pt x="46" y="531"/>
                    <a:pt x="39" y="520"/>
                  </a:cubicBezTo>
                  <a:cubicBezTo>
                    <a:pt x="24" y="498"/>
                    <a:pt x="27" y="473"/>
                    <a:pt x="32" y="450"/>
                  </a:cubicBezTo>
                  <a:cubicBezTo>
                    <a:pt x="55" y="344"/>
                    <a:pt x="100" y="248"/>
                    <a:pt x="165" y="160"/>
                  </a:cubicBezTo>
                  <a:cubicBezTo>
                    <a:pt x="194" y="119"/>
                    <a:pt x="228" y="84"/>
                    <a:pt x="265" y="51"/>
                  </a:cubicBezTo>
                  <a:cubicBezTo>
                    <a:pt x="267" y="49"/>
                    <a:pt x="268" y="44"/>
                    <a:pt x="270" y="41"/>
                  </a:cubicBezTo>
                  <a:cubicBezTo>
                    <a:pt x="268" y="40"/>
                    <a:pt x="267" y="39"/>
                    <a:pt x="266" y="38"/>
                  </a:cubicBezTo>
                  <a:cubicBezTo>
                    <a:pt x="202" y="99"/>
                    <a:pt x="138" y="160"/>
                    <a:pt x="74" y="220"/>
                  </a:cubicBezTo>
                  <a:cubicBezTo>
                    <a:pt x="45" y="201"/>
                    <a:pt x="41" y="170"/>
                    <a:pt x="52" y="140"/>
                  </a:cubicBezTo>
                  <a:cubicBezTo>
                    <a:pt x="67" y="100"/>
                    <a:pt x="82" y="59"/>
                    <a:pt x="97" y="19"/>
                  </a:cubicBezTo>
                  <a:cubicBezTo>
                    <a:pt x="100" y="10"/>
                    <a:pt x="105" y="10"/>
                    <a:pt x="112" y="12"/>
                  </a:cubicBezTo>
                  <a:cubicBezTo>
                    <a:pt x="148" y="22"/>
                    <a:pt x="164" y="63"/>
                    <a:pt x="146" y="96"/>
                  </a:cubicBezTo>
                  <a:cubicBezTo>
                    <a:pt x="144" y="100"/>
                    <a:pt x="143" y="104"/>
                    <a:pt x="141" y="108"/>
                  </a:cubicBezTo>
                  <a:cubicBezTo>
                    <a:pt x="143" y="109"/>
                    <a:pt x="144" y="109"/>
                    <a:pt x="145" y="110"/>
                  </a:cubicBezTo>
                  <a:cubicBezTo>
                    <a:pt x="171" y="90"/>
                    <a:pt x="198" y="69"/>
                    <a:pt x="224" y="50"/>
                  </a:cubicBezTo>
                  <a:cubicBezTo>
                    <a:pt x="245" y="35"/>
                    <a:pt x="266" y="21"/>
                    <a:pt x="288" y="7"/>
                  </a:cubicBezTo>
                  <a:cubicBezTo>
                    <a:pt x="291" y="5"/>
                    <a:pt x="295" y="1"/>
                    <a:pt x="299" y="1"/>
                  </a:cubicBezTo>
                  <a:cubicBezTo>
                    <a:pt x="306" y="0"/>
                    <a:pt x="313" y="2"/>
                    <a:pt x="319" y="2"/>
                  </a:cubicBezTo>
                  <a:cubicBezTo>
                    <a:pt x="319" y="8"/>
                    <a:pt x="320" y="16"/>
                    <a:pt x="317" y="20"/>
                  </a:cubicBezTo>
                  <a:cubicBezTo>
                    <a:pt x="300" y="42"/>
                    <a:pt x="283" y="65"/>
                    <a:pt x="262" y="83"/>
                  </a:cubicBezTo>
                  <a:cubicBezTo>
                    <a:pt x="215" y="126"/>
                    <a:pt x="172" y="171"/>
                    <a:pt x="140" y="226"/>
                  </a:cubicBezTo>
                  <a:cubicBezTo>
                    <a:pt x="130" y="243"/>
                    <a:pt x="121" y="262"/>
                    <a:pt x="112" y="279"/>
                  </a:cubicBezTo>
                  <a:cubicBezTo>
                    <a:pt x="113" y="280"/>
                    <a:pt x="115" y="281"/>
                    <a:pt x="116" y="2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8" name="Freeform 34">
              <a:extLst>
                <a:ext uri="{FF2B5EF4-FFF2-40B4-BE49-F238E27FC236}">
                  <a16:creationId xmlns:a16="http://schemas.microsoft.com/office/drawing/2014/main" id="{32021CF3-594B-45CE-BF29-E16CF0C325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504363" y="2192338"/>
              <a:ext cx="1533525" cy="2192338"/>
            </a:xfrm>
            <a:custGeom>
              <a:avLst/>
              <a:gdLst>
                <a:gd name="T0" fmla="*/ 73 w 465"/>
                <a:gd name="T1" fmla="*/ 578 h 665"/>
                <a:gd name="T2" fmla="*/ 192 w 465"/>
                <a:gd name="T3" fmla="*/ 621 h 665"/>
                <a:gd name="T4" fmla="*/ 214 w 465"/>
                <a:gd name="T5" fmla="*/ 482 h 665"/>
                <a:gd name="T6" fmla="*/ 108 w 465"/>
                <a:gd name="T7" fmla="*/ 527 h 665"/>
                <a:gd name="T8" fmla="*/ 2 w 465"/>
                <a:gd name="T9" fmla="*/ 514 h 665"/>
                <a:gd name="T10" fmla="*/ 176 w 465"/>
                <a:gd name="T11" fmla="*/ 438 h 665"/>
                <a:gd name="T12" fmla="*/ 172 w 465"/>
                <a:gd name="T13" fmla="*/ 380 h 665"/>
                <a:gd name="T14" fmla="*/ 252 w 465"/>
                <a:gd name="T15" fmla="*/ 303 h 665"/>
                <a:gd name="T16" fmla="*/ 209 w 465"/>
                <a:gd name="T17" fmla="*/ 283 h 665"/>
                <a:gd name="T18" fmla="*/ 103 w 465"/>
                <a:gd name="T19" fmla="*/ 292 h 665"/>
                <a:gd name="T20" fmla="*/ 106 w 465"/>
                <a:gd name="T21" fmla="*/ 168 h 665"/>
                <a:gd name="T22" fmla="*/ 123 w 465"/>
                <a:gd name="T23" fmla="*/ 272 h 665"/>
                <a:gd name="T24" fmla="*/ 246 w 465"/>
                <a:gd name="T25" fmla="*/ 257 h 665"/>
                <a:gd name="T26" fmla="*/ 244 w 465"/>
                <a:gd name="T27" fmla="*/ 242 h 665"/>
                <a:gd name="T28" fmla="*/ 208 w 465"/>
                <a:gd name="T29" fmla="*/ 231 h 665"/>
                <a:gd name="T30" fmla="*/ 230 w 465"/>
                <a:gd name="T31" fmla="*/ 218 h 665"/>
                <a:gd name="T32" fmla="*/ 167 w 465"/>
                <a:gd name="T33" fmla="*/ 245 h 665"/>
                <a:gd name="T34" fmla="*/ 134 w 465"/>
                <a:gd name="T35" fmla="*/ 229 h 665"/>
                <a:gd name="T36" fmla="*/ 154 w 465"/>
                <a:gd name="T37" fmla="*/ 209 h 665"/>
                <a:gd name="T38" fmla="*/ 214 w 465"/>
                <a:gd name="T39" fmla="*/ 147 h 665"/>
                <a:gd name="T40" fmla="*/ 195 w 465"/>
                <a:gd name="T41" fmla="*/ 120 h 665"/>
                <a:gd name="T42" fmla="*/ 215 w 465"/>
                <a:gd name="T43" fmla="*/ 90 h 665"/>
                <a:gd name="T44" fmla="*/ 210 w 465"/>
                <a:gd name="T45" fmla="*/ 72 h 665"/>
                <a:gd name="T46" fmla="*/ 275 w 465"/>
                <a:gd name="T47" fmla="*/ 40 h 665"/>
                <a:gd name="T48" fmla="*/ 329 w 465"/>
                <a:gd name="T49" fmla="*/ 24 h 665"/>
                <a:gd name="T50" fmla="*/ 298 w 465"/>
                <a:gd name="T51" fmla="*/ 81 h 665"/>
                <a:gd name="T52" fmla="*/ 312 w 465"/>
                <a:gd name="T53" fmla="*/ 90 h 665"/>
                <a:gd name="T54" fmla="*/ 307 w 465"/>
                <a:gd name="T55" fmla="*/ 166 h 665"/>
                <a:gd name="T56" fmla="*/ 292 w 465"/>
                <a:gd name="T57" fmla="*/ 224 h 665"/>
                <a:gd name="T58" fmla="*/ 404 w 465"/>
                <a:gd name="T59" fmla="*/ 25 h 665"/>
                <a:gd name="T60" fmla="*/ 334 w 465"/>
                <a:gd name="T61" fmla="*/ 43 h 665"/>
                <a:gd name="T62" fmla="*/ 334 w 465"/>
                <a:gd name="T63" fmla="*/ 30 h 665"/>
                <a:gd name="T64" fmla="*/ 417 w 465"/>
                <a:gd name="T65" fmla="*/ 38 h 665"/>
                <a:gd name="T66" fmla="*/ 336 w 465"/>
                <a:gd name="T67" fmla="*/ 187 h 665"/>
                <a:gd name="T68" fmla="*/ 372 w 465"/>
                <a:gd name="T69" fmla="*/ 223 h 665"/>
                <a:gd name="T70" fmla="*/ 464 w 465"/>
                <a:gd name="T71" fmla="*/ 221 h 665"/>
                <a:gd name="T72" fmla="*/ 429 w 465"/>
                <a:gd name="T73" fmla="*/ 266 h 665"/>
                <a:gd name="T74" fmla="*/ 240 w 465"/>
                <a:gd name="T75" fmla="*/ 326 h 665"/>
                <a:gd name="T76" fmla="*/ 264 w 465"/>
                <a:gd name="T77" fmla="*/ 338 h 665"/>
                <a:gd name="T78" fmla="*/ 237 w 465"/>
                <a:gd name="T79" fmla="*/ 420 h 665"/>
                <a:gd name="T80" fmla="*/ 271 w 465"/>
                <a:gd name="T81" fmla="*/ 421 h 665"/>
                <a:gd name="T82" fmla="*/ 393 w 465"/>
                <a:gd name="T83" fmla="*/ 453 h 665"/>
                <a:gd name="T84" fmla="*/ 346 w 465"/>
                <a:gd name="T85" fmla="*/ 462 h 665"/>
                <a:gd name="T86" fmla="*/ 252 w 465"/>
                <a:gd name="T87" fmla="*/ 469 h 665"/>
                <a:gd name="T88" fmla="*/ 241 w 465"/>
                <a:gd name="T89" fmla="*/ 579 h 665"/>
                <a:gd name="T90" fmla="*/ 252 w 465"/>
                <a:gd name="T91" fmla="*/ 631 h 665"/>
                <a:gd name="T92" fmla="*/ 43 w 465"/>
                <a:gd name="T93" fmla="*/ 568 h 665"/>
                <a:gd name="T94" fmla="*/ 446 w 465"/>
                <a:gd name="T95" fmla="*/ 224 h 665"/>
                <a:gd name="T96" fmla="*/ 330 w 465"/>
                <a:gd name="T97" fmla="*/ 248 h 665"/>
                <a:gd name="T98" fmla="*/ 296 w 465"/>
                <a:gd name="T99" fmla="*/ 102 h 665"/>
                <a:gd name="T100" fmla="*/ 291 w 465"/>
                <a:gd name="T101" fmla="*/ 165 h 665"/>
                <a:gd name="T102" fmla="*/ 296 w 465"/>
                <a:gd name="T103" fmla="*/ 102 h 665"/>
                <a:gd name="T104" fmla="*/ 259 w 465"/>
                <a:gd name="T105" fmla="*/ 198 h 6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65" h="665">
                  <a:moveTo>
                    <a:pt x="43" y="568"/>
                  </a:moveTo>
                  <a:cubicBezTo>
                    <a:pt x="54" y="571"/>
                    <a:pt x="64" y="574"/>
                    <a:pt x="73" y="578"/>
                  </a:cubicBezTo>
                  <a:cubicBezTo>
                    <a:pt x="95" y="588"/>
                    <a:pt x="116" y="600"/>
                    <a:pt x="139" y="608"/>
                  </a:cubicBezTo>
                  <a:cubicBezTo>
                    <a:pt x="156" y="615"/>
                    <a:pt x="174" y="617"/>
                    <a:pt x="192" y="621"/>
                  </a:cubicBezTo>
                  <a:cubicBezTo>
                    <a:pt x="206" y="624"/>
                    <a:pt x="213" y="616"/>
                    <a:pt x="214" y="603"/>
                  </a:cubicBezTo>
                  <a:cubicBezTo>
                    <a:pt x="214" y="564"/>
                    <a:pt x="214" y="525"/>
                    <a:pt x="214" y="482"/>
                  </a:cubicBezTo>
                  <a:cubicBezTo>
                    <a:pt x="197" y="487"/>
                    <a:pt x="182" y="489"/>
                    <a:pt x="169" y="495"/>
                  </a:cubicBezTo>
                  <a:cubicBezTo>
                    <a:pt x="148" y="505"/>
                    <a:pt x="129" y="518"/>
                    <a:pt x="108" y="527"/>
                  </a:cubicBezTo>
                  <a:cubicBezTo>
                    <a:pt x="86" y="536"/>
                    <a:pt x="62" y="543"/>
                    <a:pt x="39" y="549"/>
                  </a:cubicBezTo>
                  <a:cubicBezTo>
                    <a:pt x="25" y="553"/>
                    <a:pt x="0" y="529"/>
                    <a:pt x="2" y="514"/>
                  </a:cubicBezTo>
                  <a:cubicBezTo>
                    <a:pt x="2" y="510"/>
                    <a:pt x="7" y="506"/>
                    <a:pt x="11" y="504"/>
                  </a:cubicBezTo>
                  <a:cubicBezTo>
                    <a:pt x="66" y="482"/>
                    <a:pt x="121" y="459"/>
                    <a:pt x="176" y="438"/>
                  </a:cubicBezTo>
                  <a:cubicBezTo>
                    <a:pt x="216" y="423"/>
                    <a:pt x="236" y="408"/>
                    <a:pt x="259" y="367"/>
                  </a:cubicBezTo>
                  <a:cubicBezTo>
                    <a:pt x="229" y="371"/>
                    <a:pt x="202" y="376"/>
                    <a:pt x="172" y="380"/>
                  </a:cubicBezTo>
                  <a:cubicBezTo>
                    <a:pt x="174" y="360"/>
                    <a:pt x="184" y="346"/>
                    <a:pt x="198" y="335"/>
                  </a:cubicBezTo>
                  <a:cubicBezTo>
                    <a:pt x="215" y="323"/>
                    <a:pt x="233" y="312"/>
                    <a:pt x="252" y="303"/>
                  </a:cubicBezTo>
                  <a:cubicBezTo>
                    <a:pt x="274" y="292"/>
                    <a:pt x="275" y="293"/>
                    <a:pt x="269" y="263"/>
                  </a:cubicBezTo>
                  <a:cubicBezTo>
                    <a:pt x="249" y="270"/>
                    <a:pt x="229" y="276"/>
                    <a:pt x="209" y="283"/>
                  </a:cubicBezTo>
                  <a:cubicBezTo>
                    <a:pt x="183" y="292"/>
                    <a:pt x="157" y="303"/>
                    <a:pt x="130" y="311"/>
                  </a:cubicBezTo>
                  <a:cubicBezTo>
                    <a:pt x="112" y="317"/>
                    <a:pt x="104" y="310"/>
                    <a:pt x="103" y="292"/>
                  </a:cubicBezTo>
                  <a:cubicBezTo>
                    <a:pt x="103" y="268"/>
                    <a:pt x="105" y="243"/>
                    <a:pt x="106" y="219"/>
                  </a:cubicBezTo>
                  <a:cubicBezTo>
                    <a:pt x="106" y="202"/>
                    <a:pt x="106" y="185"/>
                    <a:pt x="106" y="168"/>
                  </a:cubicBezTo>
                  <a:cubicBezTo>
                    <a:pt x="119" y="167"/>
                    <a:pt x="124" y="173"/>
                    <a:pt x="124" y="185"/>
                  </a:cubicBezTo>
                  <a:cubicBezTo>
                    <a:pt x="123" y="214"/>
                    <a:pt x="123" y="243"/>
                    <a:pt x="123" y="272"/>
                  </a:cubicBezTo>
                  <a:cubicBezTo>
                    <a:pt x="123" y="277"/>
                    <a:pt x="124" y="282"/>
                    <a:pt x="124" y="287"/>
                  </a:cubicBezTo>
                  <a:cubicBezTo>
                    <a:pt x="166" y="277"/>
                    <a:pt x="206" y="267"/>
                    <a:pt x="246" y="257"/>
                  </a:cubicBezTo>
                  <a:cubicBezTo>
                    <a:pt x="249" y="256"/>
                    <a:pt x="251" y="252"/>
                    <a:pt x="254" y="249"/>
                  </a:cubicBezTo>
                  <a:cubicBezTo>
                    <a:pt x="250" y="247"/>
                    <a:pt x="248" y="243"/>
                    <a:pt x="244" y="242"/>
                  </a:cubicBezTo>
                  <a:cubicBezTo>
                    <a:pt x="236" y="240"/>
                    <a:pt x="227" y="240"/>
                    <a:pt x="219" y="238"/>
                  </a:cubicBezTo>
                  <a:cubicBezTo>
                    <a:pt x="215" y="237"/>
                    <a:pt x="212" y="233"/>
                    <a:pt x="208" y="231"/>
                  </a:cubicBezTo>
                  <a:cubicBezTo>
                    <a:pt x="211" y="228"/>
                    <a:pt x="214" y="226"/>
                    <a:pt x="218" y="224"/>
                  </a:cubicBezTo>
                  <a:cubicBezTo>
                    <a:pt x="221" y="222"/>
                    <a:pt x="225" y="221"/>
                    <a:pt x="230" y="218"/>
                  </a:cubicBezTo>
                  <a:cubicBezTo>
                    <a:pt x="226" y="210"/>
                    <a:pt x="221" y="202"/>
                    <a:pt x="216" y="192"/>
                  </a:cubicBezTo>
                  <a:cubicBezTo>
                    <a:pt x="200" y="210"/>
                    <a:pt x="184" y="227"/>
                    <a:pt x="167" y="245"/>
                  </a:cubicBezTo>
                  <a:cubicBezTo>
                    <a:pt x="166" y="239"/>
                    <a:pt x="166" y="236"/>
                    <a:pt x="166" y="235"/>
                  </a:cubicBezTo>
                  <a:cubicBezTo>
                    <a:pt x="154" y="233"/>
                    <a:pt x="140" y="235"/>
                    <a:pt x="134" y="229"/>
                  </a:cubicBezTo>
                  <a:cubicBezTo>
                    <a:pt x="126" y="222"/>
                    <a:pt x="127" y="208"/>
                    <a:pt x="137" y="197"/>
                  </a:cubicBezTo>
                  <a:cubicBezTo>
                    <a:pt x="142" y="201"/>
                    <a:pt x="147" y="204"/>
                    <a:pt x="154" y="209"/>
                  </a:cubicBezTo>
                  <a:cubicBezTo>
                    <a:pt x="163" y="198"/>
                    <a:pt x="172" y="186"/>
                    <a:pt x="181" y="176"/>
                  </a:cubicBezTo>
                  <a:cubicBezTo>
                    <a:pt x="191" y="166"/>
                    <a:pt x="201" y="153"/>
                    <a:pt x="214" y="147"/>
                  </a:cubicBezTo>
                  <a:cubicBezTo>
                    <a:pt x="234" y="137"/>
                    <a:pt x="246" y="123"/>
                    <a:pt x="253" y="101"/>
                  </a:cubicBezTo>
                  <a:cubicBezTo>
                    <a:pt x="233" y="107"/>
                    <a:pt x="214" y="113"/>
                    <a:pt x="195" y="120"/>
                  </a:cubicBezTo>
                  <a:cubicBezTo>
                    <a:pt x="194" y="118"/>
                    <a:pt x="194" y="117"/>
                    <a:pt x="193" y="116"/>
                  </a:cubicBezTo>
                  <a:cubicBezTo>
                    <a:pt x="200" y="108"/>
                    <a:pt x="206" y="100"/>
                    <a:pt x="215" y="90"/>
                  </a:cubicBezTo>
                  <a:cubicBezTo>
                    <a:pt x="207" y="89"/>
                    <a:pt x="203" y="88"/>
                    <a:pt x="197" y="87"/>
                  </a:cubicBezTo>
                  <a:cubicBezTo>
                    <a:pt x="201" y="82"/>
                    <a:pt x="205" y="77"/>
                    <a:pt x="210" y="72"/>
                  </a:cubicBezTo>
                  <a:cubicBezTo>
                    <a:pt x="210" y="71"/>
                    <a:pt x="212" y="71"/>
                    <a:pt x="213" y="71"/>
                  </a:cubicBezTo>
                  <a:cubicBezTo>
                    <a:pt x="242" y="79"/>
                    <a:pt x="257" y="56"/>
                    <a:pt x="275" y="40"/>
                  </a:cubicBezTo>
                  <a:cubicBezTo>
                    <a:pt x="287" y="29"/>
                    <a:pt x="299" y="17"/>
                    <a:pt x="311" y="6"/>
                  </a:cubicBezTo>
                  <a:cubicBezTo>
                    <a:pt x="317" y="12"/>
                    <a:pt x="323" y="18"/>
                    <a:pt x="329" y="24"/>
                  </a:cubicBezTo>
                  <a:cubicBezTo>
                    <a:pt x="307" y="43"/>
                    <a:pt x="284" y="61"/>
                    <a:pt x="262" y="80"/>
                  </a:cubicBezTo>
                  <a:cubicBezTo>
                    <a:pt x="274" y="93"/>
                    <a:pt x="286" y="94"/>
                    <a:pt x="298" y="81"/>
                  </a:cubicBezTo>
                  <a:cubicBezTo>
                    <a:pt x="300" y="78"/>
                    <a:pt x="305" y="78"/>
                    <a:pt x="309" y="76"/>
                  </a:cubicBezTo>
                  <a:cubicBezTo>
                    <a:pt x="310" y="81"/>
                    <a:pt x="312" y="85"/>
                    <a:pt x="312" y="90"/>
                  </a:cubicBezTo>
                  <a:cubicBezTo>
                    <a:pt x="310" y="112"/>
                    <a:pt x="308" y="134"/>
                    <a:pt x="306" y="157"/>
                  </a:cubicBezTo>
                  <a:cubicBezTo>
                    <a:pt x="306" y="160"/>
                    <a:pt x="305" y="163"/>
                    <a:pt x="307" y="166"/>
                  </a:cubicBezTo>
                  <a:cubicBezTo>
                    <a:pt x="320" y="189"/>
                    <a:pt x="305" y="205"/>
                    <a:pt x="293" y="222"/>
                  </a:cubicBezTo>
                  <a:cubicBezTo>
                    <a:pt x="293" y="222"/>
                    <a:pt x="292" y="224"/>
                    <a:pt x="292" y="224"/>
                  </a:cubicBezTo>
                  <a:cubicBezTo>
                    <a:pt x="292" y="225"/>
                    <a:pt x="292" y="225"/>
                    <a:pt x="294" y="228"/>
                  </a:cubicBezTo>
                  <a:cubicBezTo>
                    <a:pt x="338" y="164"/>
                    <a:pt x="376" y="98"/>
                    <a:pt x="404" y="25"/>
                  </a:cubicBezTo>
                  <a:cubicBezTo>
                    <a:pt x="390" y="21"/>
                    <a:pt x="379" y="23"/>
                    <a:pt x="367" y="30"/>
                  </a:cubicBezTo>
                  <a:cubicBezTo>
                    <a:pt x="357" y="36"/>
                    <a:pt x="345" y="39"/>
                    <a:pt x="334" y="43"/>
                  </a:cubicBezTo>
                  <a:cubicBezTo>
                    <a:pt x="333" y="42"/>
                    <a:pt x="332" y="40"/>
                    <a:pt x="331" y="39"/>
                  </a:cubicBezTo>
                  <a:cubicBezTo>
                    <a:pt x="332" y="36"/>
                    <a:pt x="332" y="31"/>
                    <a:pt x="334" y="30"/>
                  </a:cubicBezTo>
                  <a:cubicBezTo>
                    <a:pt x="352" y="22"/>
                    <a:pt x="370" y="12"/>
                    <a:pt x="389" y="7"/>
                  </a:cubicBezTo>
                  <a:cubicBezTo>
                    <a:pt x="414" y="0"/>
                    <a:pt x="426" y="13"/>
                    <a:pt x="417" y="38"/>
                  </a:cubicBezTo>
                  <a:cubicBezTo>
                    <a:pt x="410" y="57"/>
                    <a:pt x="399" y="74"/>
                    <a:pt x="389" y="92"/>
                  </a:cubicBezTo>
                  <a:cubicBezTo>
                    <a:pt x="371" y="124"/>
                    <a:pt x="352" y="155"/>
                    <a:pt x="336" y="187"/>
                  </a:cubicBezTo>
                  <a:cubicBezTo>
                    <a:pt x="329" y="200"/>
                    <a:pt x="327" y="214"/>
                    <a:pt x="322" y="233"/>
                  </a:cubicBezTo>
                  <a:cubicBezTo>
                    <a:pt x="341" y="229"/>
                    <a:pt x="356" y="225"/>
                    <a:pt x="372" y="223"/>
                  </a:cubicBezTo>
                  <a:cubicBezTo>
                    <a:pt x="396" y="219"/>
                    <a:pt x="421" y="215"/>
                    <a:pt x="445" y="213"/>
                  </a:cubicBezTo>
                  <a:cubicBezTo>
                    <a:pt x="452" y="213"/>
                    <a:pt x="463" y="217"/>
                    <a:pt x="464" y="221"/>
                  </a:cubicBezTo>
                  <a:cubicBezTo>
                    <a:pt x="465" y="229"/>
                    <a:pt x="464" y="240"/>
                    <a:pt x="459" y="246"/>
                  </a:cubicBezTo>
                  <a:cubicBezTo>
                    <a:pt x="451" y="255"/>
                    <a:pt x="440" y="262"/>
                    <a:pt x="429" y="266"/>
                  </a:cubicBezTo>
                  <a:cubicBezTo>
                    <a:pt x="385" y="279"/>
                    <a:pt x="341" y="291"/>
                    <a:pt x="297" y="305"/>
                  </a:cubicBezTo>
                  <a:cubicBezTo>
                    <a:pt x="277" y="310"/>
                    <a:pt x="258" y="318"/>
                    <a:pt x="240" y="326"/>
                  </a:cubicBezTo>
                  <a:cubicBezTo>
                    <a:pt x="232" y="329"/>
                    <a:pt x="226" y="335"/>
                    <a:pt x="222" y="343"/>
                  </a:cubicBezTo>
                  <a:cubicBezTo>
                    <a:pt x="236" y="341"/>
                    <a:pt x="250" y="341"/>
                    <a:pt x="264" y="338"/>
                  </a:cubicBezTo>
                  <a:cubicBezTo>
                    <a:pt x="283" y="335"/>
                    <a:pt x="299" y="338"/>
                    <a:pt x="311" y="355"/>
                  </a:cubicBezTo>
                  <a:cubicBezTo>
                    <a:pt x="300" y="391"/>
                    <a:pt x="262" y="399"/>
                    <a:pt x="237" y="420"/>
                  </a:cubicBezTo>
                  <a:cubicBezTo>
                    <a:pt x="237" y="422"/>
                    <a:pt x="238" y="423"/>
                    <a:pt x="239" y="425"/>
                  </a:cubicBezTo>
                  <a:cubicBezTo>
                    <a:pt x="249" y="424"/>
                    <a:pt x="260" y="423"/>
                    <a:pt x="271" y="421"/>
                  </a:cubicBezTo>
                  <a:cubicBezTo>
                    <a:pt x="301" y="416"/>
                    <a:pt x="331" y="411"/>
                    <a:pt x="361" y="407"/>
                  </a:cubicBezTo>
                  <a:cubicBezTo>
                    <a:pt x="388" y="404"/>
                    <a:pt x="405" y="429"/>
                    <a:pt x="393" y="453"/>
                  </a:cubicBezTo>
                  <a:cubicBezTo>
                    <a:pt x="388" y="466"/>
                    <a:pt x="374" y="470"/>
                    <a:pt x="355" y="466"/>
                  </a:cubicBezTo>
                  <a:cubicBezTo>
                    <a:pt x="352" y="465"/>
                    <a:pt x="348" y="464"/>
                    <a:pt x="346" y="462"/>
                  </a:cubicBezTo>
                  <a:cubicBezTo>
                    <a:pt x="327" y="448"/>
                    <a:pt x="309" y="452"/>
                    <a:pt x="289" y="461"/>
                  </a:cubicBezTo>
                  <a:cubicBezTo>
                    <a:pt x="278" y="466"/>
                    <a:pt x="264" y="467"/>
                    <a:pt x="252" y="469"/>
                  </a:cubicBezTo>
                  <a:cubicBezTo>
                    <a:pt x="242" y="471"/>
                    <a:pt x="237" y="474"/>
                    <a:pt x="237" y="485"/>
                  </a:cubicBezTo>
                  <a:cubicBezTo>
                    <a:pt x="239" y="516"/>
                    <a:pt x="240" y="548"/>
                    <a:pt x="241" y="579"/>
                  </a:cubicBezTo>
                  <a:cubicBezTo>
                    <a:pt x="241" y="582"/>
                    <a:pt x="242" y="586"/>
                    <a:pt x="243" y="588"/>
                  </a:cubicBezTo>
                  <a:cubicBezTo>
                    <a:pt x="257" y="600"/>
                    <a:pt x="254" y="617"/>
                    <a:pt x="252" y="631"/>
                  </a:cubicBezTo>
                  <a:cubicBezTo>
                    <a:pt x="250" y="641"/>
                    <a:pt x="241" y="651"/>
                    <a:pt x="236" y="660"/>
                  </a:cubicBezTo>
                  <a:cubicBezTo>
                    <a:pt x="184" y="665"/>
                    <a:pt x="59" y="607"/>
                    <a:pt x="43" y="568"/>
                  </a:cubicBezTo>
                  <a:close/>
                  <a:moveTo>
                    <a:pt x="296" y="283"/>
                  </a:moveTo>
                  <a:cubicBezTo>
                    <a:pt x="335" y="285"/>
                    <a:pt x="435" y="246"/>
                    <a:pt x="446" y="224"/>
                  </a:cubicBezTo>
                  <a:cubicBezTo>
                    <a:pt x="442" y="224"/>
                    <a:pt x="439" y="224"/>
                    <a:pt x="436" y="225"/>
                  </a:cubicBezTo>
                  <a:cubicBezTo>
                    <a:pt x="400" y="233"/>
                    <a:pt x="365" y="240"/>
                    <a:pt x="330" y="248"/>
                  </a:cubicBezTo>
                  <a:cubicBezTo>
                    <a:pt x="311" y="252"/>
                    <a:pt x="299" y="263"/>
                    <a:pt x="296" y="283"/>
                  </a:cubicBezTo>
                  <a:close/>
                  <a:moveTo>
                    <a:pt x="296" y="102"/>
                  </a:moveTo>
                  <a:cubicBezTo>
                    <a:pt x="269" y="126"/>
                    <a:pt x="263" y="160"/>
                    <a:pt x="276" y="201"/>
                  </a:cubicBezTo>
                  <a:cubicBezTo>
                    <a:pt x="289" y="193"/>
                    <a:pt x="298" y="183"/>
                    <a:pt x="291" y="165"/>
                  </a:cubicBezTo>
                  <a:cubicBezTo>
                    <a:pt x="287" y="155"/>
                    <a:pt x="290" y="142"/>
                    <a:pt x="291" y="131"/>
                  </a:cubicBezTo>
                  <a:cubicBezTo>
                    <a:pt x="292" y="122"/>
                    <a:pt x="294" y="113"/>
                    <a:pt x="296" y="102"/>
                  </a:cubicBezTo>
                  <a:close/>
                  <a:moveTo>
                    <a:pt x="259" y="138"/>
                  </a:moveTo>
                  <a:cubicBezTo>
                    <a:pt x="229" y="154"/>
                    <a:pt x="229" y="179"/>
                    <a:pt x="259" y="198"/>
                  </a:cubicBezTo>
                  <a:cubicBezTo>
                    <a:pt x="259" y="178"/>
                    <a:pt x="259" y="158"/>
                    <a:pt x="259" y="1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9" name="Freeform 35">
              <a:extLst>
                <a:ext uri="{FF2B5EF4-FFF2-40B4-BE49-F238E27FC236}">
                  <a16:creationId xmlns:a16="http://schemas.microsoft.com/office/drawing/2014/main" id="{70136073-D2BD-4D4A-BE06-A25A429218F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23951" y="1885950"/>
              <a:ext cx="3284538" cy="3254375"/>
            </a:xfrm>
            <a:custGeom>
              <a:avLst/>
              <a:gdLst>
                <a:gd name="T0" fmla="*/ 498 w 996"/>
                <a:gd name="T1" fmla="*/ 985 h 987"/>
                <a:gd name="T2" fmla="*/ 10 w 996"/>
                <a:gd name="T3" fmla="*/ 478 h 987"/>
                <a:gd name="T4" fmla="*/ 515 w 996"/>
                <a:gd name="T5" fmla="*/ 8 h 987"/>
                <a:gd name="T6" fmla="*/ 987 w 996"/>
                <a:gd name="T7" fmla="*/ 514 h 987"/>
                <a:gd name="T8" fmla="*/ 498 w 996"/>
                <a:gd name="T9" fmla="*/ 985 h 987"/>
                <a:gd name="T10" fmla="*/ 27 w 996"/>
                <a:gd name="T11" fmla="*/ 496 h 987"/>
                <a:gd name="T12" fmla="*/ 509 w 996"/>
                <a:gd name="T13" fmla="*/ 967 h 987"/>
                <a:gd name="T14" fmla="*/ 969 w 996"/>
                <a:gd name="T15" fmla="*/ 493 h 987"/>
                <a:gd name="T16" fmla="*/ 473 w 996"/>
                <a:gd name="T17" fmla="*/ 25 h 987"/>
                <a:gd name="T18" fmla="*/ 27 w 996"/>
                <a:gd name="T19" fmla="*/ 496 h 9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96" h="987">
                  <a:moveTo>
                    <a:pt x="498" y="985"/>
                  </a:moveTo>
                  <a:cubicBezTo>
                    <a:pt x="234" y="987"/>
                    <a:pt x="0" y="764"/>
                    <a:pt x="10" y="478"/>
                  </a:cubicBezTo>
                  <a:cubicBezTo>
                    <a:pt x="19" y="228"/>
                    <a:pt x="228" y="0"/>
                    <a:pt x="515" y="8"/>
                  </a:cubicBezTo>
                  <a:cubicBezTo>
                    <a:pt x="772" y="15"/>
                    <a:pt x="996" y="231"/>
                    <a:pt x="987" y="514"/>
                  </a:cubicBezTo>
                  <a:cubicBezTo>
                    <a:pt x="979" y="772"/>
                    <a:pt x="763" y="987"/>
                    <a:pt x="498" y="985"/>
                  </a:cubicBezTo>
                  <a:close/>
                  <a:moveTo>
                    <a:pt x="27" y="496"/>
                  </a:moveTo>
                  <a:cubicBezTo>
                    <a:pt x="25" y="751"/>
                    <a:pt x="238" y="973"/>
                    <a:pt x="509" y="967"/>
                  </a:cubicBezTo>
                  <a:cubicBezTo>
                    <a:pt x="762" y="961"/>
                    <a:pt x="970" y="756"/>
                    <a:pt x="969" y="493"/>
                  </a:cubicBezTo>
                  <a:cubicBezTo>
                    <a:pt x="969" y="233"/>
                    <a:pt x="749" y="10"/>
                    <a:pt x="473" y="25"/>
                  </a:cubicBezTo>
                  <a:cubicBezTo>
                    <a:pt x="233" y="37"/>
                    <a:pt x="26" y="241"/>
                    <a:pt x="27" y="4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0" name="Freeform 36">
              <a:extLst>
                <a:ext uri="{FF2B5EF4-FFF2-40B4-BE49-F238E27FC236}">
                  <a16:creationId xmlns:a16="http://schemas.microsoft.com/office/drawing/2014/main" id="{6CD33BA1-8798-4484-8D6F-F4C29AF2137E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5651" y="1714500"/>
              <a:ext cx="871538" cy="2800350"/>
            </a:xfrm>
            <a:custGeom>
              <a:avLst/>
              <a:gdLst>
                <a:gd name="T0" fmla="*/ 105 w 264"/>
                <a:gd name="T1" fmla="*/ 594 h 849"/>
                <a:gd name="T2" fmla="*/ 0 w 264"/>
                <a:gd name="T3" fmla="*/ 696 h 849"/>
                <a:gd name="T4" fmla="*/ 10 w 264"/>
                <a:gd name="T5" fmla="*/ 652 h 849"/>
                <a:gd name="T6" fmla="*/ 78 w 264"/>
                <a:gd name="T7" fmla="*/ 529 h 849"/>
                <a:gd name="T8" fmla="*/ 142 w 264"/>
                <a:gd name="T9" fmla="*/ 405 h 849"/>
                <a:gd name="T10" fmla="*/ 151 w 264"/>
                <a:gd name="T11" fmla="*/ 363 h 849"/>
                <a:gd name="T12" fmla="*/ 117 w 264"/>
                <a:gd name="T13" fmla="*/ 368 h 849"/>
                <a:gd name="T14" fmla="*/ 93 w 264"/>
                <a:gd name="T15" fmla="*/ 334 h 849"/>
                <a:gd name="T16" fmla="*/ 142 w 264"/>
                <a:gd name="T17" fmla="*/ 240 h 849"/>
                <a:gd name="T18" fmla="*/ 207 w 264"/>
                <a:gd name="T19" fmla="*/ 123 h 849"/>
                <a:gd name="T20" fmla="*/ 211 w 264"/>
                <a:gd name="T21" fmla="*/ 95 h 849"/>
                <a:gd name="T22" fmla="*/ 200 w 264"/>
                <a:gd name="T23" fmla="*/ 5 h 849"/>
                <a:gd name="T24" fmla="*/ 260 w 264"/>
                <a:gd name="T25" fmla="*/ 57 h 849"/>
                <a:gd name="T26" fmla="*/ 227 w 264"/>
                <a:gd name="T27" fmla="*/ 166 h 849"/>
                <a:gd name="T28" fmla="*/ 165 w 264"/>
                <a:gd name="T29" fmla="*/ 268 h 849"/>
                <a:gd name="T30" fmla="*/ 154 w 264"/>
                <a:gd name="T31" fmla="*/ 297 h 849"/>
                <a:gd name="T32" fmla="*/ 161 w 264"/>
                <a:gd name="T33" fmla="*/ 297 h 849"/>
                <a:gd name="T34" fmla="*/ 194 w 264"/>
                <a:gd name="T35" fmla="*/ 305 h 849"/>
                <a:gd name="T36" fmla="*/ 206 w 264"/>
                <a:gd name="T37" fmla="*/ 341 h 849"/>
                <a:gd name="T38" fmla="*/ 162 w 264"/>
                <a:gd name="T39" fmla="*/ 449 h 849"/>
                <a:gd name="T40" fmla="*/ 135 w 264"/>
                <a:gd name="T41" fmla="*/ 504 h 849"/>
                <a:gd name="T42" fmla="*/ 135 w 264"/>
                <a:gd name="T43" fmla="*/ 518 h 849"/>
                <a:gd name="T44" fmla="*/ 156 w 264"/>
                <a:gd name="T45" fmla="*/ 625 h 849"/>
                <a:gd name="T46" fmla="*/ 140 w 264"/>
                <a:gd name="T47" fmla="*/ 747 h 849"/>
                <a:gd name="T48" fmla="*/ 145 w 264"/>
                <a:gd name="T49" fmla="*/ 815 h 849"/>
                <a:gd name="T50" fmla="*/ 120 w 264"/>
                <a:gd name="T51" fmla="*/ 848 h 849"/>
                <a:gd name="T52" fmla="*/ 90 w 264"/>
                <a:gd name="T53" fmla="*/ 814 h 849"/>
                <a:gd name="T54" fmla="*/ 97 w 264"/>
                <a:gd name="T55" fmla="*/ 692 h 849"/>
                <a:gd name="T56" fmla="*/ 105 w 264"/>
                <a:gd name="T57" fmla="*/ 594 h 8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64" h="849">
                  <a:moveTo>
                    <a:pt x="105" y="594"/>
                  </a:moveTo>
                  <a:cubicBezTo>
                    <a:pt x="66" y="626"/>
                    <a:pt x="52" y="677"/>
                    <a:pt x="0" y="696"/>
                  </a:cubicBezTo>
                  <a:cubicBezTo>
                    <a:pt x="4" y="679"/>
                    <a:pt x="4" y="664"/>
                    <a:pt x="10" y="652"/>
                  </a:cubicBezTo>
                  <a:cubicBezTo>
                    <a:pt x="32" y="611"/>
                    <a:pt x="54" y="570"/>
                    <a:pt x="78" y="529"/>
                  </a:cubicBezTo>
                  <a:cubicBezTo>
                    <a:pt x="101" y="489"/>
                    <a:pt x="128" y="451"/>
                    <a:pt x="142" y="405"/>
                  </a:cubicBezTo>
                  <a:cubicBezTo>
                    <a:pt x="146" y="392"/>
                    <a:pt x="148" y="379"/>
                    <a:pt x="151" y="363"/>
                  </a:cubicBezTo>
                  <a:cubicBezTo>
                    <a:pt x="138" y="365"/>
                    <a:pt x="127" y="367"/>
                    <a:pt x="117" y="368"/>
                  </a:cubicBezTo>
                  <a:cubicBezTo>
                    <a:pt x="96" y="371"/>
                    <a:pt x="83" y="354"/>
                    <a:pt x="93" y="334"/>
                  </a:cubicBezTo>
                  <a:cubicBezTo>
                    <a:pt x="108" y="302"/>
                    <a:pt x="125" y="271"/>
                    <a:pt x="142" y="240"/>
                  </a:cubicBezTo>
                  <a:cubicBezTo>
                    <a:pt x="163" y="201"/>
                    <a:pt x="185" y="162"/>
                    <a:pt x="207" y="123"/>
                  </a:cubicBezTo>
                  <a:cubicBezTo>
                    <a:pt x="212" y="113"/>
                    <a:pt x="212" y="105"/>
                    <a:pt x="211" y="95"/>
                  </a:cubicBezTo>
                  <a:cubicBezTo>
                    <a:pt x="206" y="65"/>
                    <a:pt x="203" y="35"/>
                    <a:pt x="200" y="5"/>
                  </a:cubicBezTo>
                  <a:cubicBezTo>
                    <a:pt x="233" y="0"/>
                    <a:pt x="257" y="25"/>
                    <a:pt x="260" y="57"/>
                  </a:cubicBezTo>
                  <a:cubicBezTo>
                    <a:pt x="264" y="99"/>
                    <a:pt x="248" y="133"/>
                    <a:pt x="227" y="166"/>
                  </a:cubicBezTo>
                  <a:cubicBezTo>
                    <a:pt x="206" y="200"/>
                    <a:pt x="185" y="234"/>
                    <a:pt x="165" y="268"/>
                  </a:cubicBezTo>
                  <a:cubicBezTo>
                    <a:pt x="161" y="277"/>
                    <a:pt x="158" y="286"/>
                    <a:pt x="154" y="297"/>
                  </a:cubicBezTo>
                  <a:cubicBezTo>
                    <a:pt x="158" y="297"/>
                    <a:pt x="160" y="298"/>
                    <a:pt x="161" y="297"/>
                  </a:cubicBezTo>
                  <a:cubicBezTo>
                    <a:pt x="175" y="289"/>
                    <a:pt x="185" y="296"/>
                    <a:pt x="194" y="305"/>
                  </a:cubicBezTo>
                  <a:cubicBezTo>
                    <a:pt x="205" y="315"/>
                    <a:pt x="211" y="327"/>
                    <a:pt x="206" y="341"/>
                  </a:cubicBezTo>
                  <a:cubicBezTo>
                    <a:pt x="192" y="377"/>
                    <a:pt x="178" y="414"/>
                    <a:pt x="162" y="449"/>
                  </a:cubicBezTo>
                  <a:cubicBezTo>
                    <a:pt x="154" y="468"/>
                    <a:pt x="143" y="486"/>
                    <a:pt x="135" y="504"/>
                  </a:cubicBezTo>
                  <a:cubicBezTo>
                    <a:pt x="133" y="508"/>
                    <a:pt x="133" y="516"/>
                    <a:pt x="135" y="518"/>
                  </a:cubicBezTo>
                  <a:cubicBezTo>
                    <a:pt x="166" y="549"/>
                    <a:pt x="163" y="586"/>
                    <a:pt x="156" y="625"/>
                  </a:cubicBezTo>
                  <a:cubicBezTo>
                    <a:pt x="150" y="665"/>
                    <a:pt x="143" y="706"/>
                    <a:pt x="140" y="747"/>
                  </a:cubicBezTo>
                  <a:cubicBezTo>
                    <a:pt x="138" y="769"/>
                    <a:pt x="144" y="792"/>
                    <a:pt x="145" y="815"/>
                  </a:cubicBezTo>
                  <a:cubicBezTo>
                    <a:pt x="146" y="836"/>
                    <a:pt x="136" y="848"/>
                    <a:pt x="120" y="848"/>
                  </a:cubicBezTo>
                  <a:cubicBezTo>
                    <a:pt x="104" y="849"/>
                    <a:pt x="89" y="833"/>
                    <a:pt x="90" y="814"/>
                  </a:cubicBezTo>
                  <a:cubicBezTo>
                    <a:pt x="91" y="774"/>
                    <a:pt x="94" y="733"/>
                    <a:pt x="97" y="692"/>
                  </a:cubicBezTo>
                  <a:cubicBezTo>
                    <a:pt x="99" y="661"/>
                    <a:pt x="102" y="629"/>
                    <a:pt x="105" y="59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1" name="Freeform 37">
              <a:extLst>
                <a:ext uri="{FF2B5EF4-FFF2-40B4-BE49-F238E27FC236}">
                  <a16:creationId xmlns:a16="http://schemas.microsoft.com/office/drawing/2014/main" id="{27EFE4F7-37BC-4D2E-8E46-104A1904C34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7676" y="2505075"/>
              <a:ext cx="788988" cy="1016000"/>
            </a:xfrm>
            <a:custGeom>
              <a:avLst/>
              <a:gdLst>
                <a:gd name="T0" fmla="*/ 30 w 239"/>
                <a:gd name="T1" fmla="*/ 300 h 308"/>
                <a:gd name="T2" fmla="*/ 15 w 239"/>
                <a:gd name="T3" fmla="*/ 250 h 308"/>
                <a:gd name="T4" fmla="*/ 0 w 239"/>
                <a:gd name="T5" fmla="*/ 169 h 308"/>
                <a:gd name="T6" fmla="*/ 5 w 239"/>
                <a:gd name="T7" fmla="*/ 159 h 308"/>
                <a:gd name="T8" fmla="*/ 9 w 239"/>
                <a:gd name="T9" fmla="*/ 148 h 308"/>
                <a:gd name="T10" fmla="*/ 44 w 239"/>
                <a:gd name="T11" fmla="*/ 77 h 308"/>
                <a:gd name="T12" fmla="*/ 190 w 239"/>
                <a:gd name="T13" fmla="*/ 3 h 308"/>
                <a:gd name="T14" fmla="*/ 228 w 239"/>
                <a:gd name="T15" fmla="*/ 1 h 308"/>
                <a:gd name="T16" fmla="*/ 239 w 239"/>
                <a:gd name="T17" fmla="*/ 13 h 308"/>
                <a:gd name="T18" fmla="*/ 235 w 239"/>
                <a:gd name="T19" fmla="*/ 50 h 308"/>
                <a:gd name="T20" fmla="*/ 188 w 239"/>
                <a:gd name="T21" fmla="*/ 189 h 308"/>
                <a:gd name="T22" fmla="*/ 170 w 239"/>
                <a:gd name="T23" fmla="*/ 269 h 308"/>
                <a:gd name="T24" fmla="*/ 150 w 239"/>
                <a:gd name="T25" fmla="*/ 301 h 308"/>
                <a:gd name="T26" fmla="*/ 134 w 239"/>
                <a:gd name="T27" fmla="*/ 299 h 308"/>
                <a:gd name="T28" fmla="*/ 104 w 239"/>
                <a:gd name="T29" fmla="*/ 260 h 308"/>
                <a:gd name="T30" fmla="*/ 65 w 239"/>
                <a:gd name="T31" fmla="*/ 294 h 308"/>
                <a:gd name="T32" fmla="*/ 62 w 239"/>
                <a:gd name="T33" fmla="*/ 291 h 308"/>
                <a:gd name="T34" fmla="*/ 77 w 239"/>
                <a:gd name="T35" fmla="*/ 261 h 308"/>
                <a:gd name="T36" fmla="*/ 77 w 239"/>
                <a:gd name="T37" fmla="*/ 205 h 308"/>
                <a:gd name="T38" fmla="*/ 64 w 239"/>
                <a:gd name="T39" fmla="*/ 157 h 308"/>
                <a:gd name="T40" fmla="*/ 90 w 239"/>
                <a:gd name="T41" fmla="*/ 137 h 308"/>
                <a:gd name="T42" fmla="*/ 126 w 239"/>
                <a:gd name="T43" fmla="*/ 167 h 308"/>
                <a:gd name="T44" fmla="*/ 141 w 239"/>
                <a:gd name="T45" fmla="*/ 193 h 308"/>
                <a:gd name="T46" fmla="*/ 205 w 239"/>
                <a:gd name="T47" fmla="*/ 32 h 308"/>
                <a:gd name="T48" fmla="*/ 202 w 239"/>
                <a:gd name="T49" fmla="*/ 28 h 308"/>
                <a:gd name="T50" fmla="*/ 170 w 239"/>
                <a:gd name="T51" fmla="*/ 41 h 308"/>
                <a:gd name="T52" fmla="*/ 45 w 239"/>
                <a:gd name="T53" fmla="*/ 124 h 308"/>
                <a:gd name="T54" fmla="*/ 31 w 239"/>
                <a:gd name="T55" fmla="*/ 169 h 308"/>
                <a:gd name="T56" fmla="*/ 41 w 239"/>
                <a:gd name="T57" fmla="*/ 195 h 308"/>
                <a:gd name="T58" fmla="*/ 47 w 239"/>
                <a:gd name="T59" fmla="*/ 279 h 308"/>
                <a:gd name="T60" fmla="*/ 36 w 239"/>
                <a:gd name="T61" fmla="*/ 300 h 308"/>
                <a:gd name="T62" fmla="*/ 30 w 239"/>
                <a:gd name="T63" fmla="*/ 30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39" h="308">
                  <a:moveTo>
                    <a:pt x="30" y="300"/>
                  </a:moveTo>
                  <a:cubicBezTo>
                    <a:pt x="25" y="283"/>
                    <a:pt x="19" y="267"/>
                    <a:pt x="15" y="250"/>
                  </a:cubicBezTo>
                  <a:cubicBezTo>
                    <a:pt x="9" y="223"/>
                    <a:pt x="5" y="196"/>
                    <a:pt x="0" y="169"/>
                  </a:cubicBezTo>
                  <a:cubicBezTo>
                    <a:pt x="0" y="166"/>
                    <a:pt x="4" y="163"/>
                    <a:pt x="5" y="159"/>
                  </a:cubicBezTo>
                  <a:cubicBezTo>
                    <a:pt x="7" y="155"/>
                    <a:pt x="10" y="151"/>
                    <a:pt x="9" y="148"/>
                  </a:cubicBezTo>
                  <a:cubicBezTo>
                    <a:pt x="4" y="116"/>
                    <a:pt x="19" y="95"/>
                    <a:pt x="44" y="77"/>
                  </a:cubicBezTo>
                  <a:cubicBezTo>
                    <a:pt x="89" y="46"/>
                    <a:pt x="137" y="19"/>
                    <a:pt x="190" y="3"/>
                  </a:cubicBezTo>
                  <a:cubicBezTo>
                    <a:pt x="202" y="0"/>
                    <a:pt x="215" y="0"/>
                    <a:pt x="228" y="1"/>
                  </a:cubicBezTo>
                  <a:cubicBezTo>
                    <a:pt x="232" y="1"/>
                    <a:pt x="239" y="9"/>
                    <a:pt x="239" y="13"/>
                  </a:cubicBezTo>
                  <a:cubicBezTo>
                    <a:pt x="239" y="26"/>
                    <a:pt x="239" y="39"/>
                    <a:pt x="235" y="50"/>
                  </a:cubicBezTo>
                  <a:cubicBezTo>
                    <a:pt x="220" y="97"/>
                    <a:pt x="202" y="142"/>
                    <a:pt x="188" y="189"/>
                  </a:cubicBezTo>
                  <a:cubicBezTo>
                    <a:pt x="180" y="215"/>
                    <a:pt x="177" y="243"/>
                    <a:pt x="170" y="269"/>
                  </a:cubicBezTo>
                  <a:cubicBezTo>
                    <a:pt x="166" y="281"/>
                    <a:pt x="158" y="291"/>
                    <a:pt x="150" y="301"/>
                  </a:cubicBezTo>
                  <a:cubicBezTo>
                    <a:pt x="145" y="308"/>
                    <a:pt x="140" y="306"/>
                    <a:pt x="134" y="299"/>
                  </a:cubicBezTo>
                  <a:cubicBezTo>
                    <a:pt x="125" y="286"/>
                    <a:pt x="114" y="274"/>
                    <a:pt x="104" y="260"/>
                  </a:cubicBezTo>
                  <a:cubicBezTo>
                    <a:pt x="90" y="272"/>
                    <a:pt x="78" y="283"/>
                    <a:pt x="65" y="294"/>
                  </a:cubicBezTo>
                  <a:cubicBezTo>
                    <a:pt x="64" y="293"/>
                    <a:pt x="63" y="292"/>
                    <a:pt x="62" y="291"/>
                  </a:cubicBezTo>
                  <a:cubicBezTo>
                    <a:pt x="67" y="281"/>
                    <a:pt x="70" y="270"/>
                    <a:pt x="77" y="261"/>
                  </a:cubicBezTo>
                  <a:cubicBezTo>
                    <a:pt x="92" y="242"/>
                    <a:pt x="86" y="224"/>
                    <a:pt x="77" y="205"/>
                  </a:cubicBezTo>
                  <a:cubicBezTo>
                    <a:pt x="71" y="189"/>
                    <a:pt x="66" y="173"/>
                    <a:pt x="64" y="157"/>
                  </a:cubicBezTo>
                  <a:cubicBezTo>
                    <a:pt x="62" y="139"/>
                    <a:pt x="74" y="130"/>
                    <a:pt x="90" y="137"/>
                  </a:cubicBezTo>
                  <a:cubicBezTo>
                    <a:pt x="104" y="144"/>
                    <a:pt x="115" y="156"/>
                    <a:pt x="126" y="167"/>
                  </a:cubicBezTo>
                  <a:cubicBezTo>
                    <a:pt x="132" y="174"/>
                    <a:pt x="135" y="183"/>
                    <a:pt x="141" y="193"/>
                  </a:cubicBezTo>
                  <a:cubicBezTo>
                    <a:pt x="163" y="138"/>
                    <a:pt x="184" y="85"/>
                    <a:pt x="205" y="32"/>
                  </a:cubicBezTo>
                  <a:cubicBezTo>
                    <a:pt x="204" y="31"/>
                    <a:pt x="203" y="29"/>
                    <a:pt x="202" y="28"/>
                  </a:cubicBezTo>
                  <a:cubicBezTo>
                    <a:pt x="191" y="32"/>
                    <a:pt x="180" y="35"/>
                    <a:pt x="170" y="41"/>
                  </a:cubicBezTo>
                  <a:cubicBezTo>
                    <a:pt x="128" y="68"/>
                    <a:pt x="87" y="97"/>
                    <a:pt x="45" y="124"/>
                  </a:cubicBezTo>
                  <a:cubicBezTo>
                    <a:pt x="27" y="136"/>
                    <a:pt x="24" y="151"/>
                    <a:pt x="31" y="169"/>
                  </a:cubicBezTo>
                  <a:cubicBezTo>
                    <a:pt x="34" y="178"/>
                    <a:pt x="37" y="187"/>
                    <a:pt x="41" y="195"/>
                  </a:cubicBezTo>
                  <a:cubicBezTo>
                    <a:pt x="54" y="222"/>
                    <a:pt x="53" y="251"/>
                    <a:pt x="47" y="279"/>
                  </a:cubicBezTo>
                  <a:cubicBezTo>
                    <a:pt x="46" y="286"/>
                    <a:pt x="40" y="293"/>
                    <a:pt x="36" y="300"/>
                  </a:cubicBezTo>
                  <a:cubicBezTo>
                    <a:pt x="34" y="300"/>
                    <a:pt x="32" y="300"/>
                    <a:pt x="30" y="3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2" name="Freeform 38">
              <a:extLst>
                <a:ext uri="{FF2B5EF4-FFF2-40B4-BE49-F238E27FC236}">
                  <a16:creationId xmlns:a16="http://schemas.microsoft.com/office/drawing/2014/main" id="{04F96482-8B50-4D06-BD53-07FF809DAC64}"/>
                </a:ext>
              </a:extLst>
            </p:cNvPr>
            <p:cNvSpPr>
              <a:spLocks/>
            </p:cNvSpPr>
            <p:nvPr/>
          </p:nvSpPr>
          <p:spPr bwMode="auto">
            <a:xfrm>
              <a:off x="7843838" y="2168525"/>
              <a:ext cx="1108075" cy="1830388"/>
            </a:xfrm>
            <a:custGeom>
              <a:avLst/>
              <a:gdLst>
                <a:gd name="T0" fmla="*/ 216 w 336"/>
                <a:gd name="T1" fmla="*/ 0 h 555"/>
                <a:gd name="T2" fmla="*/ 244 w 336"/>
                <a:gd name="T3" fmla="*/ 5 h 555"/>
                <a:gd name="T4" fmla="*/ 260 w 336"/>
                <a:gd name="T5" fmla="*/ 33 h 555"/>
                <a:gd name="T6" fmla="*/ 205 w 336"/>
                <a:gd name="T7" fmla="*/ 308 h 555"/>
                <a:gd name="T8" fmla="*/ 206 w 336"/>
                <a:gd name="T9" fmla="*/ 313 h 555"/>
                <a:gd name="T10" fmla="*/ 281 w 336"/>
                <a:gd name="T11" fmla="*/ 270 h 555"/>
                <a:gd name="T12" fmla="*/ 255 w 336"/>
                <a:gd name="T13" fmla="*/ 236 h 555"/>
                <a:gd name="T14" fmla="*/ 336 w 336"/>
                <a:gd name="T15" fmla="*/ 260 h 555"/>
                <a:gd name="T16" fmla="*/ 219 w 336"/>
                <a:gd name="T17" fmla="*/ 336 h 555"/>
                <a:gd name="T18" fmla="*/ 192 w 336"/>
                <a:gd name="T19" fmla="*/ 366 h 555"/>
                <a:gd name="T20" fmla="*/ 120 w 336"/>
                <a:gd name="T21" fmla="*/ 507 h 555"/>
                <a:gd name="T22" fmla="*/ 91 w 336"/>
                <a:gd name="T23" fmla="*/ 538 h 555"/>
                <a:gd name="T24" fmla="*/ 23 w 336"/>
                <a:gd name="T25" fmla="*/ 549 h 555"/>
                <a:gd name="T26" fmla="*/ 0 w 336"/>
                <a:gd name="T27" fmla="*/ 525 h 555"/>
                <a:gd name="T28" fmla="*/ 125 w 336"/>
                <a:gd name="T29" fmla="*/ 446 h 555"/>
                <a:gd name="T30" fmla="*/ 154 w 336"/>
                <a:gd name="T31" fmla="*/ 378 h 555"/>
                <a:gd name="T32" fmla="*/ 150 w 336"/>
                <a:gd name="T33" fmla="*/ 375 h 555"/>
                <a:gd name="T34" fmla="*/ 58 w 336"/>
                <a:gd name="T35" fmla="*/ 454 h 555"/>
                <a:gd name="T36" fmla="*/ 42 w 336"/>
                <a:gd name="T37" fmla="*/ 426 h 555"/>
                <a:gd name="T38" fmla="*/ 126 w 336"/>
                <a:gd name="T39" fmla="*/ 370 h 555"/>
                <a:gd name="T40" fmla="*/ 177 w 336"/>
                <a:gd name="T41" fmla="*/ 302 h 555"/>
                <a:gd name="T42" fmla="*/ 203 w 336"/>
                <a:gd name="T43" fmla="*/ 113 h 555"/>
                <a:gd name="T44" fmla="*/ 212 w 336"/>
                <a:gd name="T45" fmla="*/ 13 h 555"/>
                <a:gd name="T46" fmla="*/ 216 w 336"/>
                <a:gd name="T47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36" h="555">
                  <a:moveTo>
                    <a:pt x="216" y="0"/>
                  </a:moveTo>
                  <a:cubicBezTo>
                    <a:pt x="226" y="2"/>
                    <a:pt x="236" y="3"/>
                    <a:pt x="244" y="5"/>
                  </a:cubicBezTo>
                  <a:cubicBezTo>
                    <a:pt x="258" y="10"/>
                    <a:pt x="263" y="19"/>
                    <a:pt x="260" y="33"/>
                  </a:cubicBezTo>
                  <a:cubicBezTo>
                    <a:pt x="242" y="125"/>
                    <a:pt x="223" y="217"/>
                    <a:pt x="205" y="308"/>
                  </a:cubicBezTo>
                  <a:cubicBezTo>
                    <a:pt x="205" y="309"/>
                    <a:pt x="206" y="310"/>
                    <a:pt x="206" y="313"/>
                  </a:cubicBezTo>
                  <a:cubicBezTo>
                    <a:pt x="231" y="299"/>
                    <a:pt x="255" y="285"/>
                    <a:pt x="281" y="270"/>
                  </a:cubicBezTo>
                  <a:cubicBezTo>
                    <a:pt x="271" y="258"/>
                    <a:pt x="263" y="247"/>
                    <a:pt x="255" y="236"/>
                  </a:cubicBezTo>
                  <a:cubicBezTo>
                    <a:pt x="308" y="228"/>
                    <a:pt x="326" y="234"/>
                    <a:pt x="336" y="260"/>
                  </a:cubicBezTo>
                  <a:cubicBezTo>
                    <a:pt x="297" y="286"/>
                    <a:pt x="259" y="312"/>
                    <a:pt x="219" y="336"/>
                  </a:cubicBezTo>
                  <a:cubicBezTo>
                    <a:pt x="207" y="344"/>
                    <a:pt x="197" y="352"/>
                    <a:pt x="192" y="366"/>
                  </a:cubicBezTo>
                  <a:cubicBezTo>
                    <a:pt x="174" y="416"/>
                    <a:pt x="152" y="465"/>
                    <a:pt x="120" y="507"/>
                  </a:cubicBezTo>
                  <a:cubicBezTo>
                    <a:pt x="111" y="518"/>
                    <a:pt x="101" y="528"/>
                    <a:pt x="91" y="538"/>
                  </a:cubicBezTo>
                  <a:cubicBezTo>
                    <a:pt x="71" y="555"/>
                    <a:pt x="46" y="554"/>
                    <a:pt x="23" y="549"/>
                  </a:cubicBezTo>
                  <a:cubicBezTo>
                    <a:pt x="14" y="546"/>
                    <a:pt x="7" y="535"/>
                    <a:pt x="0" y="525"/>
                  </a:cubicBezTo>
                  <a:cubicBezTo>
                    <a:pt x="56" y="519"/>
                    <a:pt x="95" y="489"/>
                    <a:pt x="125" y="446"/>
                  </a:cubicBezTo>
                  <a:cubicBezTo>
                    <a:pt x="139" y="425"/>
                    <a:pt x="151" y="403"/>
                    <a:pt x="154" y="378"/>
                  </a:cubicBezTo>
                  <a:cubicBezTo>
                    <a:pt x="153" y="377"/>
                    <a:pt x="152" y="376"/>
                    <a:pt x="150" y="375"/>
                  </a:cubicBezTo>
                  <a:cubicBezTo>
                    <a:pt x="120" y="401"/>
                    <a:pt x="90" y="427"/>
                    <a:pt x="58" y="454"/>
                  </a:cubicBezTo>
                  <a:cubicBezTo>
                    <a:pt x="53" y="444"/>
                    <a:pt x="48" y="436"/>
                    <a:pt x="42" y="426"/>
                  </a:cubicBezTo>
                  <a:cubicBezTo>
                    <a:pt x="70" y="407"/>
                    <a:pt x="97" y="387"/>
                    <a:pt x="126" y="370"/>
                  </a:cubicBezTo>
                  <a:cubicBezTo>
                    <a:pt x="152" y="354"/>
                    <a:pt x="167" y="331"/>
                    <a:pt x="177" y="302"/>
                  </a:cubicBezTo>
                  <a:cubicBezTo>
                    <a:pt x="196" y="240"/>
                    <a:pt x="201" y="177"/>
                    <a:pt x="203" y="113"/>
                  </a:cubicBezTo>
                  <a:cubicBezTo>
                    <a:pt x="203" y="80"/>
                    <a:pt x="208" y="46"/>
                    <a:pt x="212" y="13"/>
                  </a:cubicBezTo>
                  <a:cubicBezTo>
                    <a:pt x="212" y="9"/>
                    <a:pt x="214" y="5"/>
                    <a:pt x="21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3" name="Freeform 39">
              <a:extLst>
                <a:ext uri="{FF2B5EF4-FFF2-40B4-BE49-F238E27FC236}">
                  <a16:creationId xmlns:a16="http://schemas.microsoft.com/office/drawing/2014/main" id="{7D8DB4E2-C8F9-4664-A9E4-DC5335C6A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6613526" y="3613150"/>
              <a:ext cx="1001713" cy="492125"/>
            </a:xfrm>
            <a:custGeom>
              <a:avLst/>
              <a:gdLst>
                <a:gd name="T0" fmla="*/ 200 w 304"/>
                <a:gd name="T1" fmla="*/ 75 h 149"/>
                <a:gd name="T2" fmla="*/ 224 w 304"/>
                <a:gd name="T3" fmla="*/ 53 h 149"/>
                <a:gd name="T4" fmla="*/ 38 w 304"/>
                <a:gd name="T5" fmla="*/ 149 h 149"/>
                <a:gd name="T6" fmla="*/ 2 w 304"/>
                <a:gd name="T7" fmla="*/ 90 h 149"/>
                <a:gd name="T8" fmla="*/ 25 w 304"/>
                <a:gd name="T9" fmla="*/ 66 h 149"/>
                <a:gd name="T10" fmla="*/ 129 w 304"/>
                <a:gd name="T11" fmla="*/ 37 h 149"/>
                <a:gd name="T12" fmla="*/ 242 w 304"/>
                <a:gd name="T13" fmla="*/ 5 h 149"/>
                <a:gd name="T14" fmla="*/ 273 w 304"/>
                <a:gd name="T15" fmla="*/ 1 h 149"/>
                <a:gd name="T16" fmla="*/ 301 w 304"/>
                <a:gd name="T17" fmla="*/ 24 h 149"/>
                <a:gd name="T18" fmla="*/ 287 w 304"/>
                <a:gd name="T19" fmla="*/ 46 h 149"/>
                <a:gd name="T20" fmla="*/ 203 w 304"/>
                <a:gd name="T21" fmla="*/ 80 h 149"/>
                <a:gd name="T22" fmla="*/ 200 w 304"/>
                <a:gd name="T23" fmla="*/ 75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04" h="149">
                  <a:moveTo>
                    <a:pt x="200" y="75"/>
                  </a:moveTo>
                  <a:cubicBezTo>
                    <a:pt x="208" y="68"/>
                    <a:pt x="216" y="61"/>
                    <a:pt x="224" y="53"/>
                  </a:cubicBezTo>
                  <a:cubicBezTo>
                    <a:pt x="148" y="58"/>
                    <a:pt x="93" y="104"/>
                    <a:pt x="38" y="149"/>
                  </a:cubicBezTo>
                  <a:cubicBezTo>
                    <a:pt x="14" y="135"/>
                    <a:pt x="0" y="118"/>
                    <a:pt x="2" y="90"/>
                  </a:cubicBezTo>
                  <a:cubicBezTo>
                    <a:pt x="3" y="74"/>
                    <a:pt x="9" y="69"/>
                    <a:pt x="25" y="66"/>
                  </a:cubicBezTo>
                  <a:cubicBezTo>
                    <a:pt x="60" y="57"/>
                    <a:pt x="94" y="47"/>
                    <a:pt x="129" y="37"/>
                  </a:cubicBezTo>
                  <a:cubicBezTo>
                    <a:pt x="167" y="27"/>
                    <a:pt x="204" y="15"/>
                    <a:pt x="242" y="5"/>
                  </a:cubicBezTo>
                  <a:cubicBezTo>
                    <a:pt x="252" y="2"/>
                    <a:pt x="262" y="2"/>
                    <a:pt x="273" y="1"/>
                  </a:cubicBezTo>
                  <a:cubicBezTo>
                    <a:pt x="284" y="0"/>
                    <a:pt x="298" y="12"/>
                    <a:pt x="301" y="24"/>
                  </a:cubicBezTo>
                  <a:cubicBezTo>
                    <a:pt x="304" y="36"/>
                    <a:pt x="296" y="43"/>
                    <a:pt x="287" y="46"/>
                  </a:cubicBezTo>
                  <a:cubicBezTo>
                    <a:pt x="260" y="59"/>
                    <a:pt x="231" y="69"/>
                    <a:pt x="203" y="80"/>
                  </a:cubicBezTo>
                  <a:cubicBezTo>
                    <a:pt x="202" y="79"/>
                    <a:pt x="201" y="77"/>
                    <a:pt x="200" y="7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4" name="Freeform 40">
              <a:extLst>
                <a:ext uri="{FF2B5EF4-FFF2-40B4-BE49-F238E27FC236}">
                  <a16:creationId xmlns:a16="http://schemas.microsoft.com/office/drawing/2014/main" id="{71511B00-0048-4EA3-BD25-BA73E8C604D2}"/>
                </a:ext>
              </a:extLst>
            </p:cNvPr>
            <p:cNvSpPr>
              <a:spLocks/>
            </p:cNvSpPr>
            <p:nvPr/>
          </p:nvSpPr>
          <p:spPr bwMode="auto">
            <a:xfrm>
              <a:off x="8509001" y="3367088"/>
              <a:ext cx="639763" cy="658813"/>
            </a:xfrm>
            <a:custGeom>
              <a:avLst/>
              <a:gdLst>
                <a:gd name="T0" fmla="*/ 0 w 194"/>
                <a:gd name="T1" fmla="*/ 0 h 200"/>
                <a:gd name="T2" fmla="*/ 36 w 194"/>
                <a:gd name="T3" fmla="*/ 30 h 200"/>
                <a:gd name="T4" fmla="*/ 58 w 194"/>
                <a:gd name="T5" fmla="*/ 70 h 200"/>
                <a:gd name="T6" fmla="*/ 150 w 194"/>
                <a:gd name="T7" fmla="*/ 150 h 200"/>
                <a:gd name="T8" fmla="*/ 194 w 194"/>
                <a:gd name="T9" fmla="*/ 168 h 200"/>
                <a:gd name="T10" fmla="*/ 114 w 194"/>
                <a:gd name="T11" fmla="*/ 197 h 200"/>
                <a:gd name="T12" fmla="*/ 85 w 194"/>
                <a:gd name="T13" fmla="*/ 199 h 200"/>
                <a:gd name="T14" fmla="*/ 66 w 194"/>
                <a:gd name="T15" fmla="*/ 188 h 200"/>
                <a:gd name="T16" fmla="*/ 16 w 194"/>
                <a:gd name="T17" fmla="*/ 77 h 200"/>
                <a:gd name="T18" fmla="*/ 1 w 194"/>
                <a:gd name="T19" fmla="*/ 12 h 200"/>
                <a:gd name="T20" fmla="*/ 0 w 194"/>
                <a:gd name="T21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4" h="200">
                  <a:moveTo>
                    <a:pt x="0" y="0"/>
                  </a:moveTo>
                  <a:cubicBezTo>
                    <a:pt x="18" y="5"/>
                    <a:pt x="28" y="17"/>
                    <a:pt x="36" y="30"/>
                  </a:cubicBezTo>
                  <a:cubicBezTo>
                    <a:pt x="44" y="43"/>
                    <a:pt x="52" y="56"/>
                    <a:pt x="58" y="70"/>
                  </a:cubicBezTo>
                  <a:cubicBezTo>
                    <a:pt x="77" y="111"/>
                    <a:pt x="109" y="135"/>
                    <a:pt x="150" y="150"/>
                  </a:cubicBezTo>
                  <a:cubicBezTo>
                    <a:pt x="165" y="156"/>
                    <a:pt x="179" y="162"/>
                    <a:pt x="194" y="168"/>
                  </a:cubicBezTo>
                  <a:cubicBezTo>
                    <a:pt x="172" y="194"/>
                    <a:pt x="143" y="196"/>
                    <a:pt x="114" y="197"/>
                  </a:cubicBezTo>
                  <a:cubicBezTo>
                    <a:pt x="105" y="198"/>
                    <a:pt x="94" y="200"/>
                    <a:pt x="85" y="199"/>
                  </a:cubicBezTo>
                  <a:cubicBezTo>
                    <a:pt x="78" y="198"/>
                    <a:pt x="70" y="193"/>
                    <a:pt x="66" y="188"/>
                  </a:cubicBezTo>
                  <a:cubicBezTo>
                    <a:pt x="41" y="155"/>
                    <a:pt x="28" y="116"/>
                    <a:pt x="16" y="77"/>
                  </a:cubicBezTo>
                  <a:cubicBezTo>
                    <a:pt x="9" y="56"/>
                    <a:pt x="5" y="34"/>
                    <a:pt x="1" y="12"/>
                  </a:cubicBezTo>
                  <a:cubicBezTo>
                    <a:pt x="0" y="9"/>
                    <a:pt x="0" y="5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5" name="Freeform 41">
              <a:extLst>
                <a:ext uri="{FF2B5EF4-FFF2-40B4-BE49-F238E27FC236}">
                  <a16:creationId xmlns:a16="http://schemas.microsoft.com/office/drawing/2014/main" id="{4E1D5DA2-9081-46C2-9AB4-3EC74AECD49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94351" y="4659313"/>
              <a:ext cx="280988" cy="487363"/>
            </a:xfrm>
            <a:custGeom>
              <a:avLst/>
              <a:gdLst>
                <a:gd name="T0" fmla="*/ 0 w 85"/>
                <a:gd name="T1" fmla="*/ 141 h 148"/>
                <a:gd name="T2" fmla="*/ 6 w 85"/>
                <a:gd name="T3" fmla="*/ 126 h 148"/>
                <a:gd name="T4" fmla="*/ 6 w 85"/>
                <a:gd name="T5" fmla="*/ 23 h 148"/>
                <a:gd name="T6" fmla="*/ 0 w 85"/>
                <a:gd name="T7" fmla="*/ 7 h 148"/>
                <a:gd name="T8" fmla="*/ 84 w 85"/>
                <a:gd name="T9" fmla="*/ 73 h 148"/>
                <a:gd name="T10" fmla="*/ 0 w 85"/>
                <a:gd name="T11" fmla="*/ 141 h 148"/>
                <a:gd name="T12" fmla="*/ 19 w 85"/>
                <a:gd name="T13" fmla="*/ 74 h 148"/>
                <a:gd name="T14" fmla="*/ 19 w 85"/>
                <a:gd name="T15" fmla="*/ 117 h 148"/>
                <a:gd name="T16" fmla="*/ 25 w 85"/>
                <a:gd name="T17" fmla="*/ 139 h 148"/>
                <a:gd name="T18" fmla="*/ 49 w 85"/>
                <a:gd name="T19" fmla="*/ 131 h 148"/>
                <a:gd name="T20" fmla="*/ 65 w 85"/>
                <a:gd name="T21" fmla="*/ 112 h 148"/>
                <a:gd name="T22" fmla="*/ 65 w 85"/>
                <a:gd name="T23" fmla="*/ 35 h 148"/>
                <a:gd name="T24" fmla="*/ 37 w 85"/>
                <a:gd name="T25" fmla="*/ 11 h 148"/>
                <a:gd name="T26" fmla="*/ 19 w 85"/>
                <a:gd name="T27" fmla="*/ 24 h 148"/>
                <a:gd name="T28" fmla="*/ 19 w 85"/>
                <a:gd name="T29" fmla="*/ 74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5" h="148">
                  <a:moveTo>
                    <a:pt x="0" y="141"/>
                  </a:moveTo>
                  <a:cubicBezTo>
                    <a:pt x="2" y="137"/>
                    <a:pt x="6" y="131"/>
                    <a:pt x="6" y="126"/>
                  </a:cubicBezTo>
                  <a:cubicBezTo>
                    <a:pt x="7" y="92"/>
                    <a:pt x="7" y="57"/>
                    <a:pt x="6" y="23"/>
                  </a:cubicBezTo>
                  <a:cubicBezTo>
                    <a:pt x="6" y="18"/>
                    <a:pt x="2" y="12"/>
                    <a:pt x="0" y="7"/>
                  </a:cubicBezTo>
                  <a:cubicBezTo>
                    <a:pt x="71" y="0"/>
                    <a:pt x="84" y="25"/>
                    <a:pt x="84" y="73"/>
                  </a:cubicBezTo>
                  <a:cubicBezTo>
                    <a:pt x="85" y="130"/>
                    <a:pt x="61" y="148"/>
                    <a:pt x="0" y="141"/>
                  </a:cubicBezTo>
                  <a:close/>
                  <a:moveTo>
                    <a:pt x="19" y="74"/>
                  </a:moveTo>
                  <a:cubicBezTo>
                    <a:pt x="19" y="88"/>
                    <a:pt x="19" y="102"/>
                    <a:pt x="19" y="117"/>
                  </a:cubicBezTo>
                  <a:cubicBezTo>
                    <a:pt x="20" y="124"/>
                    <a:pt x="23" y="131"/>
                    <a:pt x="25" y="139"/>
                  </a:cubicBezTo>
                  <a:cubicBezTo>
                    <a:pt x="33" y="136"/>
                    <a:pt x="43" y="136"/>
                    <a:pt x="49" y="131"/>
                  </a:cubicBezTo>
                  <a:cubicBezTo>
                    <a:pt x="56" y="127"/>
                    <a:pt x="62" y="120"/>
                    <a:pt x="65" y="112"/>
                  </a:cubicBezTo>
                  <a:cubicBezTo>
                    <a:pt x="72" y="87"/>
                    <a:pt x="72" y="60"/>
                    <a:pt x="65" y="35"/>
                  </a:cubicBezTo>
                  <a:cubicBezTo>
                    <a:pt x="61" y="21"/>
                    <a:pt x="51" y="13"/>
                    <a:pt x="37" y="11"/>
                  </a:cubicBezTo>
                  <a:cubicBezTo>
                    <a:pt x="24" y="8"/>
                    <a:pt x="19" y="11"/>
                    <a:pt x="19" y="24"/>
                  </a:cubicBezTo>
                  <a:cubicBezTo>
                    <a:pt x="19" y="41"/>
                    <a:pt x="19" y="57"/>
                    <a:pt x="19" y="7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6" name="Freeform 42">
              <a:extLst>
                <a:ext uri="{FF2B5EF4-FFF2-40B4-BE49-F238E27FC236}">
                  <a16:creationId xmlns:a16="http://schemas.microsoft.com/office/drawing/2014/main" id="{69A0B1DB-4019-4633-8415-0C8A99BE444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063038" y="4675188"/>
              <a:ext cx="266700" cy="461963"/>
            </a:xfrm>
            <a:custGeom>
              <a:avLst/>
              <a:gdLst>
                <a:gd name="T0" fmla="*/ 48 w 81"/>
                <a:gd name="T1" fmla="*/ 70 h 140"/>
                <a:gd name="T2" fmla="*/ 81 w 81"/>
                <a:gd name="T3" fmla="*/ 136 h 140"/>
                <a:gd name="T4" fmla="*/ 57 w 81"/>
                <a:gd name="T5" fmla="*/ 122 h 140"/>
                <a:gd name="T6" fmla="*/ 41 w 81"/>
                <a:gd name="T7" fmla="*/ 81 h 140"/>
                <a:gd name="T8" fmla="*/ 18 w 81"/>
                <a:gd name="T9" fmla="*/ 69 h 140"/>
                <a:gd name="T10" fmla="*/ 22 w 81"/>
                <a:gd name="T11" fmla="*/ 136 h 140"/>
                <a:gd name="T12" fmla="*/ 0 w 81"/>
                <a:gd name="T13" fmla="*/ 136 h 140"/>
                <a:gd name="T14" fmla="*/ 6 w 81"/>
                <a:gd name="T15" fmla="*/ 119 h 140"/>
                <a:gd name="T16" fmla="*/ 6 w 81"/>
                <a:gd name="T17" fmla="*/ 19 h 140"/>
                <a:gd name="T18" fmla="*/ 1 w 81"/>
                <a:gd name="T19" fmla="*/ 2 h 140"/>
                <a:gd name="T20" fmla="*/ 45 w 81"/>
                <a:gd name="T21" fmla="*/ 2 h 140"/>
                <a:gd name="T22" fmla="*/ 77 w 81"/>
                <a:gd name="T23" fmla="*/ 25 h 140"/>
                <a:gd name="T24" fmla="*/ 59 w 81"/>
                <a:gd name="T25" fmla="*/ 64 h 140"/>
                <a:gd name="T26" fmla="*/ 48 w 81"/>
                <a:gd name="T27" fmla="*/ 70 h 140"/>
                <a:gd name="T28" fmla="*/ 18 w 81"/>
                <a:gd name="T29" fmla="*/ 65 h 140"/>
                <a:gd name="T30" fmla="*/ 40 w 81"/>
                <a:gd name="T31" fmla="*/ 65 h 140"/>
                <a:gd name="T32" fmla="*/ 63 w 81"/>
                <a:gd name="T33" fmla="*/ 23 h 140"/>
                <a:gd name="T34" fmla="*/ 25 w 81"/>
                <a:gd name="T35" fmla="*/ 5 h 140"/>
                <a:gd name="T36" fmla="*/ 18 w 81"/>
                <a:gd name="T37" fmla="*/ 15 h 140"/>
                <a:gd name="T38" fmla="*/ 18 w 81"/>
                <a:gd name="T39" fmla="*/ 65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1" h="140">
                  <a:moveTo>
                    <a:pt x="48" y="70"/>
                  </a:moveTo>
                  <a:cubicBezTo>
                    <a:pt x="61" y="91"/>
                    <a:pt x="63" y="118"/>
                    <a:pt x="81" y="136"/>
                  </a:cubicBezTo>
                  <a:cubicBezTo>
                    <a:pt x="69" y="140"/>
                    <a:pt x="61" y="136"/>
                    <a:pt x="57" y="122"/>
                  </a:cubicBezTo>
                  <a:cubicBezTo>
                    <a:pt x="53" y="108"/>
                    <a:pt x="46" y="95"/>
                    <a:pt x="41" y="81"/>
                  </a:cubicBezTo>
                  <a:cubicBezTo>
                    <a:pt x="35" y="68"/>
                    <a:pt x="35" y="68"/>
                    <a:pt x="18" y="69"/>
                  </a:cubicBezTo>
                  <a:cubicBezTo>
                    <a:pt x="19" y="91"/>
                    <a:pt x="13" y="114"/>
                    <a:pt x="22" y="136"/>
                  </a:cubicBezTo>
                  <a:cubicBezTo>
                    <a:pt x="17" y="136"/>
                    <a:pt x="8" y="136"/>
                    <a:pt x="0" y="136"/>
                  </a:cubicBezTo>
                  <a:cubicBezTo>
                    <a:pt x="2" y="131"/>
                    <a:pt x="6" y="125"/>
                    <a:pt x="6" y="119"/>
                  </a:cubicBezTo>
                  <a:cubicBezTo>
                    <a:pt x="6" y="86"/>
                    <a:pt x="6" y="52"/>
                    <a:pt x="6" y="19"/>
                  </a:cubicBezTo>
                  <a:cubicBezTo>
                    <a:pt x="6" y="14"/>
                    <a:pt x="3" y="8"/>
                    <a:pt x="1" y="2"/>
                  </a:cubicBezTo>
                  <a:cubicBezTo>
                    <a:pt x="14" y="2"/>
                    <a:pt x="29" y="2"/>
                    <a:pt x="45" y="2"/>
                  </a:cubicBezTo>
                  <a:cubicBezTo>
                    <a:pt x="63" y="2"/>
                    <a:pt x="74" y="11"/>
                    <a:pt x="77" y="25"/>
                  </a:cubicBezTo>
                  <a:cubicBezTo>
                    <a:pt x="81" y="41"/>
                    <a:pt x="73" y="56"/>
                    <a:pt x="59" y="64"/>
                  </a:cubicBezTo>
                  <a:cubicBezTo>
                    <a:pt x="56" y="66"/>
                    <a:pt x="53" y="67"/>
                    <a:pt x="48" y="70"/>
                  </a:cubicBezTo>
                  <a:close/>
                  <a:moveTo>
                    <a:pt x="18" y="65"/>
                  </a:moveTo>
                  <a:cubicBezTo>
                    <a:pt x="26" y="65"/>
                    <a:pt x="33" y="66"/>
                    <a:pt x="40" y="65"/>
                  </a:cubicBezTo>
                  <a:cubicBezTo>
                    <a:pt x="60" y="62"/>
                    <a:pt x="69" y="45"/>
                    <a:pt x="63" y="23"/>
                  </a:cubicBezTo>
                  <a:cubicBezTo>
                    <a:pt x="60" y="11"/>
                    <a:pt x="38" y="0"/>
                    <a:pt x="25" y="5"/>
                  </a:cubicBezTo>
                  <a:cubicBezTo>
                    <a:pt x="22" y="7"/>
                    <a:pt x="18" y="11"/>
                    <a:pt x="18" y="15"/>
                  </a:cubicBezTo>
                  <a:cubicBezTo>
                    <a:pt x="17" y="31"/>
                    <a:pt x="18" y="47"/>
                    <a:pt x="18" y="6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7" name="Freeform 43">
              <a:extLst>
                <a:ext uri="{FF2B5EF4-FFF2-40B4-BE49-F238E27FC236}">
                  <a16:creationId xmlns:a16="http://schemas.microsoft.com/office/drawing/2014/main" id="{7F8858FB-8DBC-4ADE-B9DA-28D49397F82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00788" y="4668838"/>
              <a:ext cx="282575" cy="458788"/>
            </a:xfrm>
            <a:custGeom>
              <a:avLst/>
              <a:gdLst>
                <a:gd name="T0" fmla="*/ 0 w 86"/>
                <a:gd name="T1" fmla="*/ 139 h 139"/>
                <a:gd name="T2" fmla="*/ 7 w 86"/>
                <a:gd name="T3" fmla="*/ 121 h 139"/>
                <a:gd name="T4" fmla="*/ 7 w 86"/>
                <a:gd name="T5" fmla="*/ 22 h 139"/>
                <a:gd name="T6" fmla="*/ 1 w 86"/>
                <a:gd name="T7" fmla="*/ 4 h 139"/>
                <a:gd name="T8" fmla="*/ 28 w 86"/>
                <a:gd name="T9" fmla="*/ 22 h 139"/>
                <a:gd name="T10" fmla="*/ 74 w 86"/>
                <a:gd name="T11" fmla="*/ 104 h 139"/>
                <a:gd name="T12" fmla="*/ 74 w 86"/>
                <a:gd name="T13" fmla="*/ 15 h 139"/>
                <a:gd name="T14" fmla="*/ 66 w 86"/>
                <a:gd name="T15" fmla="*/ 4 h 139"/>
                <a:gd name="T16" fmla="*/ 86 w 86"/>
                <a:gd name="T17" fmla="*/ 4 h 139"/>
                <a:gd name="T18" fmla="*/ 79 w 86"/>
                <a:gd name="T19" fmla="*/ 21 h 139"/>
                <a:gd name="T20" fmla="*/ 79 w 86"/>
                <a:gd name="T21" fmla="*/ 123 h 139"/>
                <a:gd name="T22" fmla="*/ 79 w 86"/>
                <a:gd name="T23" fmla="*/ 137 h 139"/>
                <a:gd name="T24" fmla="*/ 75 w 86"/>
                <a:gd name="T25" fmla="*/ 139 h 139"/>
                <a:gd name="T26" fmla="*/ 15 w 86"/>
                <a:gd name="T27" fmla="*/ 24 h 139"/>
                <a:gd name="T28" fmla="*/ 21 w 86"/>
                <a:gd name="T29" fmla="*/ 139 h 139"/>
                <a:gd name="T30" fmla="*/ 0 w 86"/>
                <a:gd name="T31" fmla="*/ 139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6" h="139">
                  <a:moveTo>
                    <a:pt x="0" y="139"/>
                  </a:moveTo>
                  <a:cubicBezTo>
                    <a:pt x="3" y="133"/>
                    <a:pt x="7" y="127"/>
                    <a:pt x="7" y="121"/>
                  </a:cubicBezTo>
                  <a:cubicBezTo>
                    <a:pt x="8" y="88"/>
                    <a:pt x="8" y="55"/>
                    <a:pt x="7" y="22"/>
                  </a:cubicBezTo>
                  <a:cubicBezTo>
                    <a:pt x="7" y="16"/>
                    <a:pt x="3" y="10"/>
                    <a:pt x="1" y="4"/>
                  </a:cubicBezTo>
                  <a:cubicBezTo>
                    <a:pt x="13" y="0"/>
                    <a:pt x="21" y="7"/>
                    <a:pt x="28" y="22"/>
                  </a:cubicBezTo>
                  <a:cubicBezTo>
                    <a:pt x="41" y="50"/>
                    <a:pt x="56" y="77"/>
                    <a:pt x="74" y="104"/>
                  </a:cubicBezTo>
                  <a:cubicBezTo>
                    <a:pt x="74" y="74"/>
                    <a:pt x="74" y="45"/>
                    <a:pt x="74" y="15"/>
                  </a:cubicBezTo>
                  <a:cubicBezTo>
                    <a:pt x="74" y="11"/>
                    <a:pt x="69" y="8"/>
                    <a:pt x="66" y="4"/>
                  </a:cubicBezTo>
                  <a:cubicBezTo>
                    <a:pt x="73" y="4"/>
                    <a:pt x="81" y="4"/>
                    <a:pt x="86" y="4"/>
                  </a:cubicBezTo>
                  <a:cubicBezTo>
                    <a:pt x="84" y="9"/>
                    <a:pt x="79" y="15"/>
                    <a:pt x="79" y="21"/>
                  </a:cubicBezTo>
                  <a:cubicBezTo>
                    <a:pt x="78" y="55"/>
                    <a:pt x="79" y="89"/>
                    <a:pt x="79" y="123"/>
                  </a:cubicBezTo>
                  <a:cubicBezTo>
                    <a:pt x="79" y="128"/>
                    <a:pt x="79" y="132"/>
                    <a:pt x="79" y="137"/>
                  </a:cubicBezTo>
                  <a:cubicBezTo>
                    <a:pt x="77" y="138"/>
                    <a:pt x="76" y="138"/>
                    <a:pt x="75" y="139"/>
                  </a:cubicBezTo>
                  <a:cubicBezTo>
                    <a:pt x="55" y="101"/>
                    <a:pt x="35" y="62"/>
                    <a:pt x="15" y="24"/>
                  </a:cubicBezTo>
                  <a:cubicBezTo>
                    <a:pt x="6" y="44"/>
                    <a:pt x="11" y="132"/>
                    <a:pt x="21" y="139"/>
                  </a:cubicBezTo>
                  <a:cubicBezTo>
                    <a:pt x="13" y="139"/>
                    <a:pt x="5" y="139"/>
                    <a:pt x="0" y="1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8" name="Freeform 44">
              <a:extLst>
                <a:ext uri="{FF2B5EF4-FFF2-40B4-BE49-F238E27FC236}">
                  <a16:creationId xmlns:a16="http://schemas.microsoft.com/office/drawing/2014/main" id="{FD8D5A8D-F6B0-4255-AAD5-0D626479461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23176" y="4665663"/>
              <a:ext cx="279400" cy="461963"/>
            </a:xfrm>
            <a:custGeom>
              <a:avLst/>
              <a:gdLst>
                <a:gd name="T0" fmla="*/ 64 w 85"/>
                <a:gd name="T1" fmla="*/ 5 h 140"/>
                <a:gd name="T2" fmla="*/ 85 w 85"/>
                <a:gd name="T3" fmla="*/ 5 h 140"/>
                <a:gd name="T4" fmla="*/ 80 w 85"/>
                <a:gd name="T5" fmla="*/ 23 h 140"/>
                <a:gd name="T6" fmla="*/ 79 w 85"/>
                <a:gd name="T7" fmla="*/ 138 h 140"/>
                <a:gd name="T8" fmla="*/ 75 w 85"/>
                <a:gd name="T9" fmla="*/ 140 h 140"/>
                <a:gd name="T10" fmla="*/ 15 w 85"/>
                <a:gd name="T11" fmla="*/ 24 h 140"/>
                <a:gd name="T12" fmla="*/ 11 w 85"/>
                <a:gd name="T13" fmla="*/ 24 h 140"/>
                <a:gd name="T14" fmla="*/ 11 w 85"/>
                <a:gd name="T15" fmla="*/ 56 h 140"/>
                <a:gd name="T16" fmla="*/ 11 w 85"/>
                <a:gd name="T17" fmla="*/ 122 h 140"/>
                <a:gd name="T18" fmla="*/ 18 w 85"/>
                <a:gd name="T19" fmla="*/ 139 h 140"/>
                <a:gd name="T20" fmla="*/ 1 w 85"/>
                <a:gd name="T21" fmla="*/ 139 h 140"/>
                <a:gd name="T22" fmla="*/ 8 w 85"/>
                <a:gd name="T23" fmla="*/ 121 h 140"/>
                <a:gd name="T24" fmla="*/ 8 w 85"/>
                <a:gd name="T25" fmla="*/ 24 h 140"/>
                <a:gd name="T26" fmla="*/ 0 w 85"/>
                <a:gd name="T27" fmla="*/ 5 h 140"/>
                <a:gd name="T28" fmla="*/ 29 w 85"/>
                <a:gd name="T29" fmla="*/ 23 h 140"/>
                <a:gd name="T30" fmla="*/ 71 w 85"/>
                <a:gd name="T31" fmla="*/ 107 h 140"/>
                <a:gd name="T32" fmla="*/ 64 w 85"/>
                <a:gd name="T33" fmla="*/ 5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5" h="140">
                  <a:moveTo>
                    <a:pt x="64" y="5"/>
                  </a:moveTo>
                  <a:cubicBezTo>
                    <a:pt x="73" y="5"/>
                    <a:pt x="80" y="5"/>
                    <a:pt x="85" y="5"/>
                  </a:cubicBezTo>
                  <a:cubicBezTo>
                    <a:pt x="83" y="11"/>
                    <a:pt x="80" y="17"/>
                    <a:pt x="80" y="23"/>
                  </a:cubicBezTo>
                  <a:cubicBezTo>
                    <a:pt x="79" y="62"/>
                    <a:pt x="79" y="100"/>
                    <a:pt x="79" y="138"/>
                  </a:cubicBezTo>
                  <a:cubicBezTo>
                    <a:pt x="78" y="139"/>
                    <a:pt x="77" y="139"/>
                    <a:pt x="75" y="140"/>
                  </a:cubicBezTo>
                  <a:cubicBezTo>
                    <a:pt x="55" y="101"/>
                    <a:pt x="35" y="62"/>
                    <a:pt x="15" y="24"/>
                  </a:cubicBezTo>
                  <a:cubicBezTo>
                    <a:pt x="14" y="24"/>
                    <a:pt x="12" y="24"/>
                    <a:pt x="11" y="24"/>
                  </a:cubicBezTo>
                  <a:cubicBezTo>
                    <a:pt x="11" y="35"/>
                    <a:pt x="11" y="46"/>
                    <a:pt x="11" y="56"/>
                  </a:cubicBezTo>
                  <a:cubicBezTo>
                    <a:pt x="11" y="78"/>
                    <a:pt x="10" y="100"/>
                    <a:pt x="11" y="122"/>
                  </a:cubicBezTo>
                  <a:cubicBezTo>
                    <a:pt x="11" y="128"/>
                    <a:pt x="15" y="134"/>
                    <a:pt x="18" y="139"/>
                  </a:cubicBezTo>
                  <a:cubicBezTo>
                    <a:pt x="13" y="139"/>
                    <a:pt x="5" y="139"/>
                    <a:pt x="1" y="139"/>
                  </a:cubicBezTo>
                  <a:cubicBezTo>
                    <a:pt x="3" y="134"/>
                    <a:pt x="7" y="127"/>
                    <a:pt x="8" y="121"/>
                  </a:cubicBezTo>
                  <a:cubicBezTo>
                    <a:pt x="8" y="88"/>
                    <a:pt x="8" y="56"/>
                    <a:pt x="8" y="24"/>
                  </a:cubicBezTo>
                  <a:cubicBezTo>
                    <a:pt x="8" y="17"/>
                    <a:pt x="3" y="11"/>
                    <a:pt x="0" y="5"/>
                  </a:cubicBezTo>
                  <a:cubicBezTo>
                    <a:pt x="13" y="0"/>
                    <a:pt x="22" y="8"/>
                    <a:pt x="29" y="23"/>
                  </a:cubicBezTo>
                  <a:cubicBezTo>
                    <a:pt x="42" y="51"/>
                    <a:pt x="57" y="79"/>
                    <a:pt x="71" y="107"/>
                  </a:cubicBezTo>
                  <a:cubicBezTo>
                    <a:pt x="79" y="87"/>
                    <a:pt x="75" y="13"/>
                    <a:pt x="64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" name="Freeform 45">
              <a:extLst>
                <a:ext uri="{FF2B5EF4-FFF2-40B4-BE49-F238E27FC236}">
                  <a16:creationId xmlns:a16="http://schemas.microsoft.com/office/drawing/2014/main" id="{1F698207-01AC-451D-B853-C7AED4AF77F1}"/>
                </a:ext>
              </a:extLst>
            </p:cNvPr>
            <p:cNvSpPr>
              <a:spLocks/>
            </p:cNvSpPr>
            <p:nvPr/>
          </p:nvSpPr>
          <p:spPr bwMode="auto">
            <a:xfrm>
              <a:off x="9855201" y="2228850"/>
              <a:ext cx="257175" cy="392113"/>
            </a:xfrm>
            <a:custGeom>
              <a:avLst/>
              <a:gdLst>
                <a:gd name="T0" fmla="*/ 0 w 78"/>
                <a:gd name="T1" fmla="*/ 119 h 119"/>
                <a:gd name="T2" fmla="*/ 63 w 78"/>
                <a:gd name="T3" fmla="*/ 0 h 119"/>
                <a:gd name="T4" fmla="*/ 76 w 78"/>
                <a:gd name="T5" fmla="*/ 27 h 119"/>
                <a:gd name="T6" fmla="*/ 0 w 78"/>
                <a:gd name="T7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8" h="119">
                  <a:moveTo>
                    <a:pt x="0" y="119"/>
                  </a:moveTo>
                  <a:cubicBezTo>
                    <a:pt x="21" y="79"/>
                    <a:pt x="42" y="40"/>
                    <a:pt x="63" y="0"/>
                  </a:cubicBezTo>
                  <a:cubicBezTo>
                    <a:pt x="78" y="7"/>
                    <a:pt x="78" y="17"/>
                    <a:pt x="76" y="27"/>
                  </a:cubicBezTo>
                  <a:cubicBezTo>
                    <a:pt x="69" y="62"/>
                    <a:pt x="40" y="100"/>
                    <a:pt x="0" y="1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0" name="Freeform 46">
              <a:extLst>
                <a:ext uri="{FF2B5EF4-FFF2-40B4-BE49-F238E27FC236}">
                  <a16:creationId xmlns:a16="http://schemas.microsoft.com/office/drawing/2014/main" id="{947765D3-A4BC-4C4A-956E-E34F4D417276}"/>
                </a:ext>
              </a:extLst>
            </p:cNvPr>
            <p:cNvSpPr>
              <a:spLocks/>
            </p:cNvSpPr>
            <p:nvPr/>
          </p:nvSpPr>
          <p:spPr bwMode="auto">
            <a:xfrm>
              <a:off x="8697913" y="4678363"/>
              <a:ext cx="276225" cy="452438"/>
            </a:xfrm>
            <a:custGeom>
              <a:avLst/>
              <a:gdLst>
                <a:gd name="T0" fmla="*/ 0 w 84"/>
                <a:gd name="T1" fmla="*/ 1 h 137"/>
                <a:gd name="T2" fmla="*/ 67 w 84"/>
                <a:gd name="T3" fmla="*/ 1 h 137"/>
                <a:gd name="T4" fmla="*/ 82 w 84"/>
                <a:gd name="T5" fmla="*/ 27 h 137"/>
                <a:gd name="T6" fmla="*/ 33 w 84"/>
                <a:gd name="T7" fmla="*/ 3 h 137"/>
                <a:gd name="T8" fmla="*/ 20 w 84"/>
                <a:gd name="T9" fmla="*/ 16 h 137"/>
                <a:gd name="T10" fmla="*/ 20 w 84"/>
                <a:gd name="T11" fmla="*/ 59 h 137"/>
                <a:gd name="T12" fmla="*/ 62 w 84"/>
                <a:gd name="T13" fmla="*/ 42 h 137"/>
                <a:gd name="T14" fmla="*/ 62 w 84"/>
                <a:gd name="T15" fmla="*/ 83 h 137"/>
                <a:gd name="T16" fmla="*/ 21 w 84"/>
                <a:gd name="T17" fmla="*/ 67 h 137"/>
                <a:gd name="T18" fmla="*/ 21 w 84"/>
                <a:gd name="T19" fmla="*/ 124 h 137"/>
                <a:gd name="T20" fmla="*/ 30 w 84"/>
                <a:gd name="T21" fmla="*/ 133 h 137"/>
                <a:gd name="T22" fmla="*/ 83 w 84"/>
                <a:gd name="T23" fmla="*/ 107 h 137"/>
                <a:gd name="T24" fmla="*/ 56 w 84"/>
                <a:gd name="T25" fmla="*/ 136 h 137"/>
                <a:gd name="T26" fmla="*/ 0 w 84"/>
                <a:gd name="T27" fmla="*/ 136 h 137"/>
                <a:gd name="T28" fmla="*/ 0 w 84"/>
                <a:gd name="T29" fmla="*/ 1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4" h="137">
                  <a:moveTo>
                    <a:pt x="0" y="1"/>
                  </a:moveTo>
                  <a:cubicBezTo>
                    <a:pt x="23" y="1"/>
                    <a:pt x="45" y="0"/>
                    <a:pt x="67" y="1"/>
                  </a:cubicBezTo>
                  <a:cubicBezTo>
                    <a:pt x="84" y="2"/>
                    <a:pt x="77" y="17"/>
                    <a:pt x="82" y="27"/>
                  </a:cubicBezTo>
                  <a:cubicBezTo>
                    <a:pt x="70" y="8"/>
                    <a:pt x="54" y="1"/>
                    <a:pt x="33" y="3"/>
                  </a:cubicBezTo>
                  <a:cubicBezTo>
                    <a:pt x="24" y="4"/>
                    <a:pt x="20" y="7"/>
                    <a:pt x="20" y="16"/>
                  </a:cubicBezTo>
                  <a:cubicBezTo>
                    <a:pt x="21" y="30"/>
                    <a:pt x="20" y="45"/>
                    <a:pt x="20" y="59"/>
                  </a:cubicBezTo>
                  <a:cubicBezTo>
                    <a:pt x="49" y="65"/>
                    <a:pt x="54" y="63"/>
                    <a:pt x="62" y="42"/>
                  </a:cubicBezTo>
                  <a:cubicBezTo>
                    <a:pt x="62" y="57"/>
                    <a:pt x="62" y="70"/>
                    <a:pt x="62" y="83"/>
                  </a:cubicBezTo>
                  <a:cubicBezTo>
                    <a:pt x="53" y="64"/>
                    <a:pt x="51" y="64"/>
                    <a:pt x="21" y="67"/>
                  </a:cubicBezTo>
                  <a:cubicBezTo>
                    <a:pt x="21" y="86"/>
                    <a:pt x="20" y="105"/>
                    <a:pt x="21" y="124"/>
                  </a:cubicBezTo>
                  <a:cubicBezTo>
                    <a:pt x="21" y="127"/>
                    <a:pt x="27" y="132"/>
                    <a:pt x="30" y="133"/>
                  </a:cubicBezTo>
                  <a:cubicBezTo>
                    <a:pt x="57" y="137"/>
                    <a:pt x="69" y="130"/>
                    <a:pt x="83" y="107"/>
                  </a:cubicBezTo>
                  <a:cubicBezTo>
                    <a:pt x="84" y="132"/>
                    <a:pt x="80" y="136"/>
                    <a:pt x="56" y="136"/>
                  </a:cubicBezTo>
                  <a:cubicBezTo>
                    <a:pt x="38" y="136"/>
                    <a:pt x="19" y="136"/>
                    <a:pt x="0" y="136"/>
                  </a:cubicBezTo>
                  <a:cubicBezTo>
                    <a:pt x="12" y="124"/>
                    <a:pt x="12" y="14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1" name="Freeform 47">
              <a:extLst>
                <a:ext uri="{FF2B5EF4-FFF2-40B4-BE49-F238E27FC236}">
                  <a16:creationId xmlns:a16="http://schemas.microsoft.com/office/drawing/2014/main" id="{C24305DE-C2C6-4914-B4CE-C74DB633C5FA}"/>
                </a:ext>
              </a:extLst>
            </p:cNvPr>
            <p:cNvSpPr>
              <a:spLocks/>
            </p:cNvSpPr>
            <p:nvPr/>
          </p:nvSpPr>
          <p:spPr bwMode="auto">
            <a:xfrm>
              <a:off x="9396413" y="4662488"/>
              <a:ext cx="296863" cy="484188"/>
            </a:xfrm>
            <a:custGeom>
              <a:avLst/>
              <a:gdLst>
                <a:gd name="T0" fmla="*/ 9 w 90"/>
                <a:gd name="T1" fmla="*/ 138 h 147"/>
                <a:gd name="T2" fmla="*/ 4 w 90"/>
                <a:gd name="T3" fmla="*/ 106 h 147"/>
                <a:gd name="T4" fmla="*/ 7 w 90"/>
                <a:gd name="T5" fmla="*/ 105 h 147"/>
                <a:gd name="T6" fmla="*/ 17 w 90"/>
                <a:gd name="T7" fmla="*/ 124 h 147"/>
                <a:gd name="T8" fmla="*/ 54 w 90"/>
                <a:gd name="T9" fmla="*/ 137 h 147"/>
                <a:gd name="T10" fmla="*/ 72 w 90"/>
                <a:gd name="T11" fmla="*/ 117 h 147"/>
                <a:gd name="T12" fmla="*/ 57 w 90"/>
                <a:gd name="T13" fmla="*/ 84 h 147"/>
                <a:gd name="T14" fmla="*/ 27 w 90"/>
                <a:gd name="T15" fmla="*/ 68 h 147"/>
                <a:gd name="T16" fmla="*/ 8 w 90"/>
                <a:gd name="T17" fmla="*/ 26 h 147"/>
                <a:gd name="T18" fmla="*/ 53 w 90"/>
                <a:gd name="T19" fmla="*/ 5 h 147"/>
                <a:gd name="T20" fmla="*/ 78 w 90"/>
                <a:gd name="T21" fmla="*/ 10 h 147"/>
                <a:gd name="T22" fmla="*/ 79 w 90"/>
                <a:gd name="T23" fmla="*/ 34 h 147"/>
                <a:gd name="T24" fmla="*/ 76 w 90"/>
                <a:gd name="T25" fmla="*/ 34 h 147"/>
                <a:gd name="T26" fmla="*/ 67 w 90"/>
                <a:gd name="T27" fmla="*/ 20 h 147"/>
                <a:gd name="T28" fmla="*/ 31 w 90"/>
                <a:gd name="T29" fmla="*/ 10 h 147"/>
                <a:gd name="T30" fmla="*/ 16 w 90"/>
                <a:gd name="T31" fmla="*/ 37 h 147"/>
                <a:gd name="T32" fmla="*/ 30 w 90"/>
                <a:gd name="T33" fmla="*/ 56 h 147"/>
                <a:gd name="T34" fmla="*/ 65 w 90"/>
                <a:gd name="T35" fmla="*/ 74 h 147"/>
                <a:gd name="T36" fmla="*/ 81 w 90"/>
                <a:gd name="T37" fmla="*/ 122 h 147"/>
                <a:gd name="T38" fmla="*/ 33 w 90"/>
                <a:gd name="T39" fmla="*/ 141 h 147"/>
                <a:gd name="T40" fmla="*/ 9 w 90"/>
                <a:gd name="T41" fmla="*/ 138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0" h="147">
                  <a:moveTo>
                    <a:pt x="9" y="138"/>
                  </a:moveTo>
                  <a:cubicBezTo>
                    <a:pt x="8" y="129"/>
                    <a:pt x="6" y="118"/>
                    <a:pt x="4" y="106"/>
                  </a:cubicBezTo>
                  <a:cubicBezTo>
                    <a:pt x="5" y="106"/>
                    <a:pt x="6" y="106"/>
                    <a:pt x="7" y="105"/>
                  </a:cubicBezTo>
                  <a:cubicBezTo>
                    <a:pt x="10" y="112"/>
                    <a:pt x="13" y="118"/>
                    <a:pt x="17" y="124"/>
                  </a:cubicBezTo>
                  <a:cubicBezTo>
                    <a:pt x="26" y="137"/>
                    <a:pt x="40" y="142"/>
                    <a:pt x="54" y="137"/>
                  </a:cubicBezTo>
                  <a:cubicBezTo>
                    <a:pt x="62" y="135"/>
                    <a:pt x="70" y="125"/>
                    <a:pt x="72" y="117"/>
                  </a:cubicBezTo>
                  <a:cubicBezTo>
                    <a:pt x="77" y="103"/>
                    <a:pt x="71" y="91"/>
                    <a:pt x="57" y="84"/>
                  </a:cubicBezTo>
                  <a:cubicBezTo>
                    <a:pt x="47" y="78"/>
                    <a:pt x="37" y="73"/>
                    <a:pt x="27" y="68"/>
                  </a:cubicBezTo>
                  <a:cubicBezTo>
                    <a:pt x="7" y="57"/>
                    <a:pt x="0" y="43"/>
                    <a:pt x="8" y="26"/>
                  </a:cubicBezTo>
                  <a:cubicBezTo>
                    <a:pt x="15" y="8"/>
                    <a:pt x="34" y="0"/>
                    <a:pt x="53" y="5"/>
                  </a:cubicBezTo>
                  <a:cubicBezTo>
                    <a:pt x="61" y="7"/>
                    <a:pt x="68" y="8"/>
                    <a:pt x="78" y="10"/>
                  </a:cubicBezTo>
                  <a:cubicBezTo>
                    <a:pt x="78" y="17"/>
                    <a:pt x="78" y="25"/>
                    <a:pt x="79" y="34"/>
                  </a:cubicBezTo>
                  <a:cubicBezTo>
                    <a:pt x="78" y="34"/>
                    <a:pt x="77" y="34"/>
                    <a:pt x="76" y="34"/>
                  </a:cubicBezTo>
                  <a:cubicBezTo>
                    <a:pt x="73" y="30"/>
                    <a:pt x="70" y="25"/>
                    <a:pt x="67" y="20"/>
                  </a:cubicBezTo>
                  <a:cubicBezTo>
                    <a:pt x="59" y="10"/>
                    <a:pt x="43" y="5"/>
                    <a:pt x="31" y="10"/>
                  </a:cubicBezTo>
                  <a:cubicBezTo>
                    <a:pt x="18" y="15"/>
                    <a:pt x="13" y="25"/>
                    <a:pt x="16" y="37"/>
                  </a:cubicBezTo>
                  <a:cubicBezTo>
                    <a:pt x="18" y="44"/>
                    <a:pt x="24" y="52"/>
                    <a:pt x="30" y="56"/>
                  </a:cubicBezTo>
                  <a:cubicBezTo>
                    <a:pt x="41" y="63"/>
                    <a:pt x="53" y="67"/>
                    <a:pt x="65" y="74"/>
                  </a:cubicBezTo>
                  <a:cubicBezTo>
                    <a:pt x="83" y="85"/>
                    <a:pt x="90" y="105"/>
                    <a:pt x="81" y="122"/>
                  </a:cubicBezTo>
                  <a:cubicBezTo>
                    <a:pt x="73" y="140"/>
                    <a:pt x="54" y="147"/>
                    <a:pt x="33" y="141"/>
                  </a:cubicBezTo>
                  <a:cubicBezTo>
                    <a:pt x="26" y="139"/>
                    <a:pt x="19" y="139"/>
                    <a:pt x="9" y="1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2" name="Freeform 48">
              <a:extLst>
                <a:ext uri="{FF2B5EF4-FFF2-40B4-BE49-F238E27FC236}">
                  <a16:creationId xmlns:a16="http://schemas.microsoft.com/office/drawing/2014/main" id="{37380FB6-70DB-4A9F-8AB1-35DE7F84DBD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40426" y="4668838"/>
              <a:ext cx="280988" cy="458788"/>
            </a:xfrm>
            <a:custGeom>
              <a:avLst/>
              <a:gdLst>
                <a:gd name="T0" fmla="*/ 85 w 85"/>
                <a:gd name="T1" fmla="*/ 139 h 139"/>
                <a:gd name="T2" fmla="*/ 62 w 85"/>
                <a:gd name="T3" fmla="*/ 139 h 139"/>
                <a:gd name="T4" fmla="*/ 65 w 85"/>
                <a:gd name="T5" fmla="*/ 124 h 139"/>
                <a:gd name="T6" fmla="*/ 62 w 85"/>
                <a:gd name="T7" fmla="*/ 108 h 139"/>
                <a:gd name="T8" fmla="*/ 26 w 85"/>
                <a:gd name="T9" fmla="*/ 88 h 139"/>
                <a:gd name="T10" fmla="*/ 22 w 85"/>
                <a:gd name="T11" fmla="*/ 90 h 139"/>
                <a:gd name="T12" fmla="*/ 20 w 85"/>
                <a:gd name="T13" fmla="*/ 139 h 139"/>
                <a:gd name="T14" fmla="*/ 0 w 85"/>
                <a:gd name="T15" fmla="*/ 139 h 139"/>
                <a:gd name="T16" fmla="*/ 8 w 85"/>
                <a:gd name="T17" fmla="*/ 116 h 139"/>
                <a:gd name="T18" fmla="*/ 35 w 85"/>
                <a:gd name="T19" fmla="*/ 12 h 139"/>
                <a:gd name="T20" fmla="*/ 44 w 85"/>
                <a:gd name="T21" fmla="*/ 0 h 139"/>
                <a:gd name="T22" fmla="*/ 48 w 85"/>
                <a:gd name="T23" fmla="*/ 1 h 139"/>
                <a:gd name="T24" fmla="*/ 74 w 85"/>
                <a:gd name="T25" fmla="*/ 107 h 139"/>
                <a:gd name="T26" fmla="*/ 85 w 85"/>
                <a:gd name="T27" fmla="*/ 139 h 139"/>
                <a:gd name="T28" fmla="*/ 57 w 85"/>
                <a:gd name="T29" fmla="*/ 84 h 139"/>
                <a:gd name="T30" fmla="*/ 41 w 85"/>
                <a:gd name="T31" fmla="*/ 21 h 139"/>
                <a:gd name="T32" fmla="*/ 39 w 85"/>
                <a:gd name="T33" fmla="*/ 21 h 139"/>
                <a:gd name="T34" fmla="*/ 23 w 85"/>
                <a:gd name="T35" fmla="*/ 84 h 139"/>
                <a:gd name="T36" fmla="*/ 57 w 85"/>
                <a:gd name="T37" fmla="*/ 84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5" h="139">
                  <a:moveTo>
                    <a:pt x="85" y="139"/>
                  </a:moveTo>
                  <a:cubicBezTo>
                    <a:pt x="79" y="139"/>
                    <a:pt x="70" y="139"/>
                    <a:pt x="62" y="139"/>
                  </a:cubicBezTo>
                  <a:cubicBezTo>
                    <a:pt x="63" y="134"/>
                    <a:pt x="65" y="129"/>
                    <a:pt x="65" y="124"/>
                  </a:cubicBezTo>
                  <a:cubicBezTo>
                    <a:pt x="65" y="119"/>
                    <a:pt x="63" y="114"/>
                    <a:pt x="62" y="108"/>
                  </a:cubicBezTo>
                  <a:cubicBezTo>
                    <a:pt x="58" y="89"/>
                    <a:pt x="45" y="82"/>
                    <a:pt x="26" y="88"/>
                  </a:cubicBezTo>
                  <a:cubicBezTo>
                    <a:pt x="25" y="89"/>
                    <a:pt x="23" y="89"/>
                    <a:pt x="22" y="90"/>
                  </a:cubicBezTo>
                  <a:cubicBezTo>
                    <a:pt x="15" y="97"/>
                    <a:pt x="13" y="130"/>
                    <a:pt x="20" y="139"/>
                  </a:cubicBezTo>
                  <a:cubicBezTo>
                    <a:pt x="12" y="139"/>
                    <a:pt x="5" y="139"/>
                    <a:pt x="0" y="139"/>
                  </a:cubicBezTo>
                  <a:cubicBezTo>
                    <a:pt x="2" y="131"/>
                    <a:pt x="6" y="124"/>
                    <a:pt x="8" y="116"/>
                  </a:cubicBezTo>
                  <a:cubicBezTo>
                    <a:pt x="17" y="82"/>
                    <a:pt x="26" y="47"/>
                    <a:pt x="35" y="12"/>
                  </a:cubicBezTo>
                  <a:cubicBezTo>
                    <a:pt x="37" y="7"/>
                    <a:pt x="41" y="4"/>
                    <a:pt x="44" y="0"/>
                  </a:cubicBezTo>
                  <a:cubicBezTo>
                    <a:pt x="46" y="0"/>
                    <a:pt x="47" y="1"/>
                    <a:pt x="48" y="1"/>
                  </a:cubicBezTo>
                  <a:cubicBezTo>
                    <a:pt x="57" y="36"/>
                    <a:pt x="65" y="72"/>
                    <a:pt x="74" y="107"/>
                  </a:cubicBezTo>
                  <a:cubicBezTo>
                    <a:pt x="77" y="118"/>
                    <a:pt x="81" y="128"/>
                    <a:pt x="85" y="139"/>
                  </a:cubicBezTo>
                  <a:close/>
                  <a:moveTo>
                    <a:pt x="57" y="84"/>
                  </a:moveTo>
                  <a:cubicBezTo>
                    <a:pt x="52" y="62"/>
                    <a:pt x="47" y="41"/>
                    <a:pt x="41" y="21"/>
                  </a:cubicBezTo>
                  <a:cubicBezTo>
                    <a:pt x="40" y="21"/>
                    <a:pt x="40" y="21"/>
                    <a:pt x="39" y="21"/>
                  </a:cubicBezTo>
                  <a:cubicBezTo>
                    <a:pt x="33" y="42"/>
                    <a:pt x="28" y="63"/>
                    <a:pt x="23" y="84"/>
                  </a:cubicBezTo>
                  <a:cubicBezTo>
                    <a:pt x="34" y="84"/>
                    <a:pt x="45" y="84"/>
                    <a:pt x="57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3" name="Freeform 49">
              <a:extLst>
                <a:ext uri="{FF2B5EF4-FFF2-40B4-BE49-F238E27FC236}">
                  <a16:creationId xmlns:a16="http://schemas.microsoft.com/office/drawing/2014/main" id="{96433B46-9227-4E01-8761-8786E6080035}"/>
                </a:ext>
              </a:extLst>
            </p:cNvPr>
            <p:cNvSpPr>
              <a:spLocks/>
            </p:cNvSpPr>
            <p:nvPr/>
          </p:nvSpPr>
          <p:spPr bwMode="auto">
            <a:xfrm>
              <a:off x="7272338" y="4681538"/>
              <a:ext cx="265113" cy="455613"/>
            </a:xfrm>
            <a:custGeom>
              <a:avLst/>
              <a:gdLst>
                <a:gd name="T0" fmla="*/ 0 w 80"/>
                <a:gd name="T1" fmla="*/ 0 h 138"/>
                <a:gd name="T2" fmla="*/ 22 w 80"/>
                <a:gd name="T3" fmla="*/ 0 h 138"/>
                <a:gd name="T4" fmla="*/ 17 w 80"/>
                <a:gd name="T5" fmla="*/ 16 h 138"/>
                <a:gd name="T6" fmla="*/ 17 w 80"/>
                <a:gd name="T7" fmla="*/ 106 h 138"/>
                <a:gd name="T8" fmla="*/ 37 w 80"/>
                <a:gd name="T9" fmla="*/ 132 h 138"/>
                <a:gd name="T10" fmla="*/ 69 w 80"/>
                <a:gd name="T11" fmla="*/ 114 h 138"/>
                <a:gd name="T12" fmla="*/ 72 w 80"/>
                <a:gd name="T13" fmla="*/ 96 h 138"/>
                <a:gd name="T14" fmla="*/ 72 w 80"/>
                <a:gd name="T15" fmla="*/ 20 h 138"/>
                <a:gd name="T16" fmla="*/ 66 w 80"/>
                <a:gd name="T17" fmla="*/ 0 h 138"/>
                <a:gd name="T18" fmla="*/ 80 w 80"/>
                <a:gd name="T19" fmla="*/ 0 h 138"/>
                <a:gd name="T20" fmla="*/ 75 w 80"/>
                <a:gd name="T21" fmla="*/ 20 h 138"/>
                <a:gd name="T22" fmla="*/ 75 w 80"/>
                <a:gd name="T23" fmla="*/ 103 h 138"/>
                <a:gd name="T24" fmla="*/ 42 w 80"/>
                <a:gd name="T25" fmla="*/ 137 h 138"/>
                <a:gd name="T26" fmla="*/ 5 w 80"/>
                <a:gd name="T27" fmla="*/ 105 h 138"/>
                <a:gd name="T28" fmla="*/ 4 w 80"/>
                <a:gd name="T29" fmla="*/ 20 h 138"/>
                <a:gd name="T30" fmla="*/ 0 w 80"/>
                <a:gd name="T31" fmla="*/ 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0" h="138">
                  <a:moveTo>
                    <a:pt x="0" y="0"/>
                  </a:moveTo>
                  <a:cubicBezTo>
                    <a:pt x="6" y="0"/>
                    <a:pt x="15" y="0"/>
                    <a:pt x="22" y="0"/>
                  </a:cubicBezTo>
                  <a:cubicBezTo>
                    <a:pt x="20" y="6"/>
                    <a:pt x="17" y="11"/>
                    <a:pt x="17" y="16"/>
                  </a:cubicBezTo>
                  <a:cubicBezTo>
                    <a:pt x="17" y="46"/>
                    <a:pt x="17" y="76"/>
                    <a:pt x="17" y="106"/>
                  </a:cubicBezTo>
                  <a:cubicBezTo>
                    <a:pt x="17" y="120"/>
                    <a:pt x="23" y="129"/>
                    <a:pt x="37" y="132"/>
                  </a:cubicBezTo>
                  <a:cubicBezTo>
                    <a:pt x="49" y="135"/>
                    <a:pt x="65" y="126"/>
                    <a:pt x="69" y="114"/>
                  </a:cubicBezTo>
                  <a:cubicBezTo>
                    <a:pt x="71" y="108"/>
                    <a:pt x="72" y="102"/>
                    <a:pt x="72" y="96"/>
                  </a:cubicBezTo>
                  <a:cubicBezTo>
                    <a:pt x="72" y="71"/>
                    <a:pt x="72" y="45"/>
                    <a:pt x="72" y="20"/>
                  </a:cubicBezTo>
                  <a:cubicBezTo>
                    <a:pt x="72" y="13"/>
                    <a:pt x="68" y="7"/>
                    <a:pt x="66" y="0"/>
                  </a:cubicBezTo>
                  <a:cubicBezTo>
                    <a:pt x="70" y="0"/>
                    <a:pt x="76" y="0"/>
                    <a:pt x="80" y="0"/>
                  </a:cubicBezTo>
                  <a:cubicBezTo>
                    <a:pt x="78" y="7"/>
                    <a:pt x="75" y="14"/>
                    <a:pt x="75" y="20"/>
                  </a:cubicBezTo>
                  <a:cubicBezTo>
                    <a:pt x="74" y="48"/>
                    <a:pt x="75" y="75"/>
                    <a:pt x="75" y="103"/>
                  </a:cubicBezTo>
                  <a:cubicBezTo>
                    <a:pt x="74" y="123"/>
                    <a:pt x="62" y="136"/>
                    <a:pt x="42" y="137"/>
                  </a:cubicBezTo>
                  <a:cubicBezTo>
                    <a:pt x="20" y="138"/>
                    <a:pt x="6" y="127"/>
                    <a:pt x="5" y="105"/>
                  </a:cubicBezTo>
                  <a:cubicBezTo>
                    <a:pt x="4" y="77"/>
                    <a:pt x="5" y="49"/>
                    <a:pt x="4" y="20"/>
                  </a:cubicBezTo>
                  <a:cubicBezTo>
                    <a:pt x="4" y="13"/>
                    <a:pt x="2" y="7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4" name="Freeform 50">
              <a:extLst>
                <a:ext uri="{FF2B5EF4-FFF2-40B4-BE49-F238E27FC236}">
                  <a16:creationId xmlns:a16="http://schemas.microsoft.com/office/drawing/2014/main" id="{FD530235-AF42-4210-8FB2-0D296A8DCA14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3151" y="4681538"/>
              <a:ext cx="285750" cy="446088"/>
            </a:xfrm>
            <a:custGeom>
              <a:avLst/>
              <a:gdLst>
                <a:gd name="T0" fmla="*/ 65 w 87"/>
                <a:gd name="T1" fmla="*/ 43 h 135"/>
                <a:gd name="T2" fmla="*/ 65 w 87"/>
                <a:gd name="T3" fmla="*/ 82 h 135"/>
                <a:gd name="T4" fmla="*/ 47 w 87"/>
                <a:gd name="T5" fmla="*/ 66 h 135"/>
                <a:gd name="T6" fmla="*/ 19 w 87"/>
                <a:gd name="T7" fmla="*/ 66 h 135"/>
                <a:gd name="T8" fmla="*/ 25 w 87"/>
                <a:gd name="T9" fmla="*/ 135 h 135"/>
                <a:gd name="T10" fmla="*/ 0 w 87"/>
                <a:gd name="T11" fmla="*/ 135 h 135"/>
                <a:gd name="T12" fmla="*/ 7 w 87"/>
                <a:gd name="T13" fmla="*/ 120 h 135"/>
                <a:gd name="T14" fmla="*/ 7 w 87"/>
                <a:gd name="T15" fmla="*/ 16 h 135"/>
                <a:gd name="T16" fmla="*/ 1 w 87"/>
                <a:gd name="T17" fmla="*/ 0 h 135"/>
                <a:gd name="T18" fmla="*/ 78 w 87"/>
                <a:gd name="T19" fmla="*/ 0 h 135"/>
                <a:gd name="T20" fmla="*/ 87 w 87"/>
                <a:gd name="T21" fmla="*/ 26 h 135"/>
                <a:gd name="T22" fmla="*/ 31 w 87"/>
                <a:gd name="T23" fmla="*/ 3 h 135"/>
                <a:gd name="T24" fmla="*/ 20 w 87"/>
                <a:gd name="T25" fmla="*/ 12 h 135"/>
                <a:gd name="T26" fmla="*/ 20 w 87"/>
                <a:gd name="T27" fmla="*/ 60 h 135"/>
                <a:gd name="T28" fmla="*/ 65 w 87"/>
                <a:gd name="T29" fmla="*/ 43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7" h="135">
                  <a:moveTo>
                    <a:pt x="65" y="43"/>
                  </a:moveTo>
                  <a:cubicBezTo>
                    <a:pt x="65" y="59"/>
                    <a:pt x="65" y="71"/>
                    <a:pt x="65" y="82"/>
                  </a:cubicBezTo>
                  <a:cubicBezTo>
                    <a:pt x="60" y="77"/>
                    <a:pt x="55" y="69"/>
                    <a:pt x="47" y="66"/>
                  </a:cubicBezTo>
                  <a:cubicBezTo>
                    <a:pt x="40" y="63"/>
                    <a:pt x="30" y="66"/>
                    <a:pt x="19" y="66"/>
                  </a:cubicBezTo>
                  <a:cubicBezTo>
                    <a:pt x="23" y="89"/>
                    <a:pt x="13" y="113"/>
                    <a:pt x="25" y="135"/>
                  </a:cubicBezTo>
                  <a:cubicBezTo>
                    <a:pt x="18" y="135"/>
                    <a:pt x="8" y="135"/>
                    <a:pt x="0" y="135"/>
                  </a:cubicBezTo>
                  <a:cubicBezTo>
                    <a:pt x="3" y="130"/>
                    <a:pt x="7" y="125"/>
                    <a:pt x="7" y="120"/>
                  </a:cubicBezTo>
                  <a:cubicBezTo>
                    <a:pt x="8" y="85"/>
                    <a:pt x="8" y="51"/>
                    <a:pt x="7" y="16"/>
                  </a:cubicBezTo>
                  <a:cubicBezTo>
                    <a:pt x="7" y="11"/>
                    <a:pt x="3" y="5"/>
                    <a:pt x="1" y="0"/>
                  </a:cubicBezTo>
                  <a:cubicBezTo>
                    <a:pt x="25" y="0"/>
                    <a:pt x="51" y="0"/>
                    <a:pt x="78" y="0"/>
                  </a:cubicBezTo>
                  <a:cubicBezTo>
                    <a:pt x="81" y="9"/>
                    <a:pt x="84" y="17"/>
                    <a:pt x="87" y="26"/>
                  </a:cubicBezTo>
                  <a:cubicBezTo>
                    <a:pt x="72" y="6"/>
                    <a:pt x="53" y="0"/>
                    <a:pt x="31" y="3"/>
                  </a:cubicBezTo>
                  <a:cubicBezTo>
                    <a:pt x="27" y="3"/>
                    <a:pt x="20" y="8"/>
                    <a:pt x="20" y="12"/>
                  </a:cubicBezTo>
                  <a:cubicBezTo>
                    <a:pt x="19" y="28"/>
                    <a:pt x="20" y="44"/>
                    <a:pt x="20" y="60"/>
                  </a:cubicBezTo>
                  <a:cubicBezTo>
                    <a:pt x="48" y="65"/>
                    <a:pt x="57" y="62"/>
                    <a:pt x="65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5" name="Freeform 51">
              <a:extLst>
                <a:ext uri="{FF2B5EF4-FFF2-40B4-BE49-F238E27FC236}">
                  <a16:creationId xmlns:a16="http://schemas.microsoft.com/office/drawing/2014/main" id="{276EEE87-5668-4EA9-95B6-42201DE52B1D}"/>
                </a:ext>
              </a:extLst>
            </p:cNvPr>
            <p:cNvSpPr>
              <a:spLocks/>
            </p:cNvSpPr>
            <p:nvPr/>
          </p:nvSpPr>
          <p:spPr bwMode="auto">
            <a:xfrm>
              <a:off x="8337551" y="4681538"/>
              <a:ext cx="263525" cy="446088"/>
            </a:xfrm>
            <a:custGeom>
              <a:avLst/>
              <a:gdLst>
                <a:gd name="T0" fmla="*/ 66 w 80"/>
                <a:gd name="T1" fmla="*/ 0 h 135"/>
                <a:gd name="T2" fmla="*/ 80 w 80"/>
                <a:gd name="T3" fmla="*/ 0 h 135"/>
                <a:gd name="T4" fmla="*/ 64 w 80"/>
                <a:gd name="T5" fmla="*/ 53 h 135"/>
                <a:gd name="T6" fmla="*/ 38 w 80"/>
                <a:gd name="T7" fmla="*/ 135 h 135"/>
                <a:gd name="T8" fmla="*/ 28 w 80"/>
                <a:gd name="T9" fmla="*/ 101 h 135"/>
                <a:gd name="T10" fmla="*/ 8 w 80"/>
                <a:gd name="T11" fmla="*/ 20 h 135"/>
                <a:gd name="T12" fmla="*/ 0 w 80"/>
                <a:gd name="T13" fmla="*/ 0 h 135"/>
                <a:gd name="T14" fmla="*/ 22 w 80"/>
                <a:gd name="T15" fmla="*/ 0 h 135"/>
                <a:gd name="T16" fmla="*/ 20 w 80"/>
                <a:gd name="T17" fmla="*/ 15 h 135"/>
                <a:gd name="T18" fmla="*/ 42 w 80"/>
                <a:gd name="T19" fmla="*/ 105 h 135"/>
                <a:gd name="T20" fmla="*/ 46 w 80"/>
                <a:gd name="T21" fmla="*/ 94 h 135"/>
                <a:gd name="T22" fmla="*/ 67 w 80"/>
                <a:gd name="T23" fmla="*/ 19 h 135"/>
                <a:gd name="T24" fmla="*/ 66 w 80"/>
                <a:gd name="T25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0" h="135">
                  <a:moveTo>
                    <a:pt x="66" y="0"/>
                  </a:moveTo>
                  <a:cubicBezTo>
                    <a:pt x="70" y="0"/>
                    <a:pt x="77" y="0"/>
                    <a:pt x="80" y="0"/>
                  </a:cubicBezTo>
                  <a:cubicBezTo>
                    <a:pt x="75" y="17"/>
                    <a:pt x="69" y="35"/>
                    <a:pt x="64" y="53"/>
                  </a:cubicBezTo>
                  <a:cubicBezTo>
                    <a:pt x="56" y="80"/>
                    <a:pt x="49" y="107"/>
                    <a:pt x="38" y="135"/>
                  </a:cubicBezTo>
                  <a:cubicBezTo>
                    <a:pt x="35" y="123"/>
                    <a:pt x="31" y="112"/>
                    <a:pt x="28" y="101"/>
                  </a:cubicBezTo>
                  <a:cubicBezTo>
                    <a:pt x="22" y="74"/>
                    <a:pt x="15" y="47"/>
                    <a:pt x="8" y="20"/>
                  </a:cubicBezTo>
                  <a:cubicBezTo>
                    <a:pt x="7" y="13"/>
                    <a:pt x="3" y="7"/>
                    <a:pt x="0" y="0"/>
                  </a:cubicBezTo>
                  <a:cubicBezTo>
                    <a:pt x="7" y="0"/>
                    <a:pt x="16" y="0"/>
                    <a:pt x="22" y="0"/>
                  </a:cubicBezTo>
                  <a:cubicBezTo>
                    <a:pt x="22" y="5"/>
                    <a:pt x="19" y="11"/>
                    <a:pt x="20" y="15"/>
                  </a:cubicBezTo>
                  <a:cubicBezTo>
                    <a:pt x="27" y="44"/>
                    <a:pt x="34" y="73"/>
                    <a:pt x="42" y="105"/>
                  </a:cubicBezTo>
                  <a:cubicBezTo>
                    <a:pt x="44" y="99"/>
                    <a:pt x="46" y="97"/>
                    <a:pt x="46" y="94"/>
                  </a:cubicBezTo>
                  <a:cubicBezTo>
                    <a:pt x="53" y="69"/>
                    <a:pt x="61" y="44"/>
                    <a:pt x="67" y="19"/>
                  </a:cubicBezTo>
                  <a:cubicBezTo>
                    <a:pt x="68" y="14"/>
                    <a:pt x="66" y="7"/>
                    <a:pt x="6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6" name="Freeform 52">
              <a:extLst>
                <a:ext uri="{FF2B5EF4-FFF2-40B4-BE49-F238E27FC236}">
                  <a16:creationId xmlns:a16="http://schemas.microsoft.com/office/drawing/2014/main" id="{0B922195-2E26-4E7B-9DCD-7FA1FF30EAC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38751" y="4681538"/>
              <a:ext cx="260350" cy="452438"/>
            </a:xfrm>
            <a:custGeom>
              <a:avLst/>
              <a:gdLst>
                <a:gd name="T0" fmla="*/ 0 w 79"/>
                <a:gd name="T1" fmla="*/ 0 h 137"/>
                <a:gd name="T2" fmla="*/ 22 w 79"/>
                <a:gd name="T3" fmla="*/ 0 h 137"/>
                <a:gd name="T4" fmla="*/ 17 w 79"/>
                <a:gd name="T5" fmla="*/ 18 h 137"/>
                <a:gd name="T6" fmla="*/ 17 w 79"/>
                <a:gd name="T7" fmla="*/ 103 h 137"/>
                <a:gd name="T8" fmla="*/ 40 w 79"/>
                <a:gd name="T9" fmla="*/ 132 h 137"/>
                <a:gd name="T10" fmla="*/ 71 w 79"/>
                <a:gd name="T11" fmla="*/ 106 h 137"/>
                <a:gd name="T12" fmla="*/ 71 w 79"/>
                <a:gd name="T13" fmla="*/ 12 h 137"/>
                <a:gd name="T14" fmla="*/ 64 w 79"/>
                <a:gd name="T15" fmla="*/ 0 h 137"/>
                <a:gd name="T16" fmla="*/ 79 w 79"/>
                <a:gd name="T17" fmla="*/ 0 h 137"/>
                <a:gd name="T18" fmla="*/ 74 w 79"/>
                <a:gd name="T19" fmla="*/ 22 h 137"/>
                <a:gd name="T20" fmla="*/ 74 w 79"/>
                <a:gd name="T21" fmla="*/ 103 h 137"/>
                <a:gd name="T22" fmla="*/ 39 w 79"/>
                <a:gd name="T23" fmla="*/ 137 h 137"/>
                <a:gd name="T24" fmla="*/ 5 w 79"/>
                <a:gd name="T25" fmla="*/ 103 h 137"/>
                <a:gd name="T26" fmla="*/ 4 w 79"/>
                <a:gd name="T27" fmla="*/ 19 h 137"/>
                <a:gd name="T28" fmla="*/ 0 w 79"/>
                <a:gd name="T29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" h="137">
                  <a:moveTo>
                    <a:pt x="0" y="0"/>
                  </a:moveTo>
                  <a:cubicBezTo>
                    <a:pt x="7" y="0"/>
                    <a:pt x="15" y="0"/>
                    <a:pt x="22" y="0"/>
                  </a:cubicBezTo>
                  <a:cubicBezTo>
                    <a:pt x="20" y="6"/>
                    <a:pt x="17" y="12"/>
                    <a:pt x="17" y="18"/>
                  </a:cubicBezTo>
                  <a:cubicBezTo>
                    <a:pt x="16" y="47"/>
                    <a:pt x="16" y="75"/>
                    <a:pt x="17" y="103"/>
                  </a:cubicBezTo>
                  <a:cubicBezTo>
                    <a:pt x="17" y="122"/>
                    <a:pt x="24" y="131"/>
                    <a:pt x="40" y="132"/>
                  </a:cubicBezTo>
                  <a:cubicBezTo>
                    <a:pt x="55" y="133"/>
                    <a:pt x="70" y="122"/>
                    <a:pt x="71" y="106"/>
                  </a:cubicBezTo>
                  <a:cubicBezTo>
                    <a:pt x="72" y="75"/>
                    <a:pt x="71" y="43"/>
                    <a:pt x="71" y="12"/>
                  </a:cubicBezTo>
                  <a:cubicBezTo>
                    <a:pt x="71" y="8"/>
                    <a:pt x="66" y="4"/>
                    <a:pt x="64" y="0"/>
                  </a:cubicBezTo>
                  <a:cubicBezTo>
                    <a:pt x="69" y="0"/>
                    <a:pt x="75" y="0"/>
                    <a:pt x="79" y="0"/>
                  </a:cubicBezTo>
                  <a:cubicBezTo>
                    <a:pt x="78" y="7"/>
                    <a:pt x="74" y="15"/>
                    <a:pt x="74" y="22"/>
                  </a:cubicBezTo>
                  <a:cubicBezTo>
                    <a:pt x="74" y="49"/>
                    <a:pt x="74" y="76"/>
                    <a:pt x="74" y="103"/>
                  </a:cubicBezTo>
                  <a:cubicBezTo>
                    <a:pt x="74" y="124"/>
                    <a:pt x="59" y="137"/>
                    <a:pt x="39" y="137"/>
                  </a:cubicBezTo>
                  <a:cubicBezTo>
                    <a:pt x="17" y="137"/>
                    <a:pt x="5" y="126"/>
                    <a:pt x="5" y="103"/>
                  </a:cubicBezTo>
                  <a:cubicBezTo>
                    <a:pt x="5" y="75"/>
                    <a:pt x="5" y="47"/>
                    <a:pt x="4" y="19"/>
                  </a:cubicBezTo>
                  <a:cubicBezTo>
                    <a:pt x="4" y="13"/>
                    <a:pt x="1" y="7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7" name="Freeform 53">
              <a:extLst>
                <a:ext uri="{FF2B5EF4-FFF2-40B4-BE49-F238E27FC236}">
                  <a16:creationId xmlns:a16="http://schemas.microsoft.com/office/drawing/2014/main" id="{96EE90F5-1DA2-4460-B7A8-FB46DED843D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2376" y="4681538"/>
              <a:ext cx="288925" cy="442913"/>
            </a:xfrm>
            <a:custGeom>
              <a:avLst/>
              <a:gdLst>
                <a:gd name="T0" fmla="*/ 88 w 88"/>
                <a:gd name="T1" fmla="*/ 27 h 134"/>
                <a:gd name="T2" fmla="*/ 50 w 88"/>
                <a:gd name="T3" fmla="*/ 6 h 134"/>
                <a:gd name="T4" fmla="*/ 50 w 88"/>
                <a:gd name="T5" fmla="*/ 89 h 134"/>
                <a:gd name="T6" fmla="*/ 51 w 88"/>
                <a:gd name="T7" fmla="*/ 118 h 134"/>
                <a:gd name="T8" fmla="*/ 57 w 88"/>
                <a:gd name="T9" fmla="*/ 134 h 134"/>
                <a:gd name="T10" fmla="*/ 31 w 88"/>
                <a:gd name="T11" fmla="*/ 134 h 134"/>
                <a:gd name="T12" fmla="*/ 38 w 88"/>
                <a:gd name="T13" fmla="*/ 115 h 134"/>
                <a:gd name="T14" fmla="*/ 38 w 88"/>
                <a:gd name="T15" fmla="*/ 20 h 134"/>
                <a:gd name="T16" fmla="*/ 33 w 88"/>
                <a:gd name="T17" fmla="*/ 6 h 134"/>
                <a:gd name="T18" fmla="*/ 12 w 88"/>
                <a:gd name="T19" fmla="*/ 13 h 134"/>
                <a:gd name="T20" fmla="*/ 0 w 88"/>
                <a:gd name="T21" fmla="*/ 28 h 134"/>
                <a:gd name="T22" fmla="*/ 7 w 88"/>
                <a:gd name="T23" fmla="*/ 0 h 134"/>
                <a:gd name="T24" fmla="*/ 82 w 88"/>
                <a:gd name="T25" fmla="*/ 0 h 134"/>
                <a:gd name="T26" fmla="*/ 88 w 88"/>
                <a:gd name="T27" fmla="*/ 27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8" h="134">
                  <a:moveTo>
                    <a:pt x="88" y="27"/>
                  </a:moveTo>
                  <a:cubicBezTo>
                    <a:pt x="73" y="3"/>
                    <a:pt x="73" y="3"/>
                    <a:pt x="50" y="6"/>
                  </a:cubicBezTo>
                  <a:cubicBezTo>
                    <a:pt x="50" y="34"/>
                    <a:pt x="50" y="61"/>
                    <a:pt x="50" y="89"/>
                  </a:cubicBezTo>
                  <a:cubicBezTo>
                    <a:pt x="50" y="99"/>
                    <a:pt x="50" y="108"/>
                    <a:pt x="51" y="118"/>
                  </a:cubicBezTo>
                  <a:cubicBezTo>
                    <a:pt x="51" y="123"/>
                    <a:pt x="55" y="129"/>
                    <a:pt x="57" y="134"/>
                  </a:cubicBezTo>
                  <a:cubicBezTo>
                    <a:pt x="50" y="134"/>
                    <a:pt x="39" y="134"/>
                    <a:pt x="31" y="134"/>
                  </a:cubicBezTo>
                  <a:cubicBezTo>
                    <a:pt x="33" y="129"/>
                    <a:pt x="38" y="122"/>
                    <a:pt x="38" y="115"/>
                  </a:cubicBezTo>
                  <a:cubicBezTo>
                    <a:pt x="39" y="84"/>
                    <a:pt x="39" y="52"/>
                    <a:pt x="38" y="20"/>
                  </a:cubicBezTo>
                  <a:cubicBezTo>
                    <a:pt x="38" y="15"/>
                    <a:pt x="34" y="5"/>
                    <a:pt x="33" y="6"/>
                  </a:cubicBezTo>
                  <a:cubicBezTo>
                    <a:pt x="25" y="6"/>
                    <a:pt x="17" y="9"/>
                    <a:pt x="12" y="13"/>
                  </a:cubicBezTo>
                  <a:cubicBezTo>
                    <a:pt x="7" y="16"/>
                    <a:pt x="6" y="23"/>
                    <a:pt x="0" y="28"/>
                  </a:cubicBezTo>
                  <a:cubicBezTo>
                    <a:pt x="2" y="19"/>
                    <a:pt x="4" y="10"/>
                    <a:pt x="7" y="0"/>
                  </a:cubicBezTo>
                  <a:cubicBezTo>
                    <a:pt x="32" y="0"/>
                    <a:pt x="56" y="0"/>
                    <a:pt x="82" y="0"/>
                  </a:cubicBezTo>
                  <a:cubicBezTo>
                    <a:pt x="84" y="9"/>
                    <a:pt x="86" y="18"/>
                    <a:pt x="88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8" name="Freeform 54">
              <a:extLst>
                <a:ext uri="{FF2B5EF4-FFF2-40B4-BE49-F238E27FC236}">
                  <a16:creationId xmlns:a16="http://schemas.microsoft.com/office/drawing/2014/main" id="{70D56813-FD04-4071-AF22-9EF6C8C796F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77501" y="4681538"/>
              <a:ext cx="274638" cy="446088"/>
            </a:xfrm>
            <a:custGeom>
              <a:avLst/>
              <a:gdLst>
                <a:gd name="T0" fmla="*/ 62 w 83"/>
                <a:gd name="T1" fmla="*/ 135 h 135"/>
                <a:gd name="T2" fmla="*/ 28 w 83"/>
                <a:gd name="T3" fmla="*/ 135 h 135"/>
                <a:gd name="T4" fmla="*/ 36 w 83"/>
                <a:gd name="T5" fmla="*/ 115 h 135"/>
                <a:gd name="T6" fmla="*/ 0 w 83"/>
                <a:gd name="T7" fmla="*/ 0 h 135"/>
                <a:gd name="T8" fmla="*/ 21 w 83"/>
                <a:gd name="T9" fmla="*/ 0 h 135"/>
                <a:gd name="T10" fmla="*/ 43 w 83"/>
                <a:gd name="T11" fmla="*/ 71 h 135"/>
                <a:gd name="T12" fmla="*/ 63 w 83"/>
                <a:gd name="T13" fmla="*/ 0 h 135"/>
                <a:gd name="T14" fmla="*/ 83 w 83"/>
                <a:gd name="T15" fmla="*/ 0 h 135"/>
                <a:gd name="T16" fmla="*/ 62 w 83"/>
                <a:gd name="T17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" h="135">
                  <a:moveTo>
                    <a:pt x="62" y="135"/>
                  </a:moveTo>
                  <a:cubicBezTo>
                    <a:pt x="47" y="135"/>
                    <a:pt x="36" y="135"/>
                    <a:pt x="28" y="135"/>
                  </a:cubicBezTo>
                  <a:cubicBezTo>
                    <a:pt x="31" y="129"/>
                    <a:pt x="35" y="122"/>
                    <a:pt x="36" y="115"/>
                  </a:cubicBezTo>
                  <a:cubicBezTo>
                    <a:pt x="37" y="86"/>
                    <a:pt x="17" y="24"/>
                    <a:pt x="0" y="0"/>
                  </a:cubicBezTo>
                  <a:cubicBezTo>
                    <a:pt x="8" y="0"/>
                    <a:pt x="17" y="0"/>
                    <a:pt x="21" y="0"/>
                  </a:cubicBezTo>
                  <a:cubicBezTo>
                    <a:pt x="20" y="27"/>
                    <a:pt x="35" y="48"/>
                    <a:pt x="43" y="71"/>
                  </a:cubicBezTo>
                  <a:cubicBezTo>
                    <a:pt x="51" y="48"/>
                    <a:pt x="69" y="28"/>
                    <a:pt x="63" y="0"/>
                  </a:cubicBezTo>
                  <a:cubicBezTo>
                    <a:pt x="68" y="0"/>
                    <a:pt x="76" y="0"/>
                    <a:pt x="83" y="0"/>
                  </a:cubicBezTo>
                  <a:cubicBezTo>
                    <a:pt x="51" y="35"/>
                    <a:pt x="34" y="124"/>
                    <a:pt x="62" y="1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9" name="Freeform 55">
              <a:extLst>
                <a:ext uri="{FF2B5EF4-FFF2-40B4-BE49-F238E27FC236}">
                  <a16:creationId xmlns:a16="http://schemas.microsoft.com/office/drawing/2014/main" id="{DF437BF9-DBCB-46E5-BB98-E2EAFD632607}"/>
                </a:ext>
              </a:extLst>
            </p:cNvPr>
            <p:cNvSpPr>
              <a:spLocks/>
            </p:cNvSpPr>
            <p:nvPr/>
          </p:nvSpPr>
          <p:spPr bwMode="auto">
            <a:xfrm>
              <a:off x="9809163" y="4681538"/>
              <a:ext cx="203200" cy="442913"/>
            </a:xfrm>
            <a:custGeom>
              <a:avLst/>
              <a:gdLst>
                <a:gd name="T0" fmla="*/ 0 w 62"/>
                <a:gd name="T1" fmla="*/ 132 h 134"/>
                <a:gd name="T2" fmla="*/ 10 w 62"/>
                <a:gd name="T3" fmla="*/ 132 h 134"/>
                <a:gd name="T4" fmla="*/ 23 w 62"/>
                <a:gd name="T5" fmla="*/ 119 h 134"/>
                <a:gd name="T6" fmla="*/ 23 w 62"/>
                <a:gd name="T7" fmla="*/ 18 h 134"/>
                <a:gd name="T8" fmla="*/ 8 w 62"/>
                <a:gd name="T9" fmla="*/ 2 h 134"/>
                <a:gd name="T10" fmla="*/ 0 w 62"/>
                <a:gd name="T11" fmla="*/ 0 h 134"/>
                <a:gd name="T12" fmla="*/ 58 w 62"/>
                <a:gd name="T13" fmla="*/ 0 h 134"/>
                <a:gd name="T14" fmla="*/ 58 w 62"/>
                <a:gd name="T15" fmla="*/ 2 h 134"/>
                <a:gd name="T16" fmla="*/ 52 w 62"/>
                <a:gd name="T17" fmla="*/ 2 h 134"/>
                <a:gd name="T18" fmla="*/ 34 w 62"/>
                <a:gd name="T19" fmla="*/ 22 h 134"/>
                <a:gd name="T20" fmla="*/ 34 w 62"/>
                <a:gd name="T21" fmla="*/ 104 h 134"/>
                <a:gd name="T22" fmla="*/ 62 w 62"/>
                <a:gd name="T23" fmla="*/ 134 h 134"/>
                <a:gd name="T24" fmla="*/ 0 w 62"/>
                <a:gd name="T25" fmla="*/ 134 h 134"/>
                <a:gd name="T26" fmla="*/ 0 w 62"/>
                <a:gd name="T27" fmla="*/ 132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2" h="134">
                  <a:moveTo>
                    <a:pt x="0" y="132"/>
                  </a:moveTo>
                  <a:cubicBezTo>
                    <a:pt x="3" y="132"/>
                    <a:pt x="7" y="132"/>
                    <a:pt x="10" y="132"/>
                  </a:cubicBezTo>
                  <a:cubicBezTo>
                    <a:pt x="20" y="133"/>
                    <a:pt x="23" y="128"/>
                    <a:pt x="23" y="119"/>
                  </a:cubicBezTo>
                  <a:cubicBezTo>
                    <a:pt x="23" y="85"/>
                    <a:pt x="23" y="52"/>
                    <a:pt x="23" y="18"/>
                  </a:cubicBezTo>
                  <a:cubicBezTo>
                    <a:pt x="24" y="7"/>
                    <a:pt x="20" y="1"/>
                    <a:pt x="8" y="2"/>
                  </a:cubicBezTo>
                  <a:cubicBezTo>
                    <a:pt x="5" y="3"/>
                    <a:pt x="2" y="2"/>
                    <a:pt x="0" y="0"/>
                  </a:cubicBezTo>
                  <a:cubicBezTo>
                    <a:pt x="19" y="0"/>
                    <a:pt x="38" y="0"/>
                    <a:pt x="58" y="0"/>
                  </a:cubicBezTo>
                  <a:cubicBezTo>
                    <a:pt x="58" y="1"/>
                    <a:pt x="58" y="1"/>
                    <a:pt x="58" y="2"/>
                  </a:cubicBezTo>
                  <a:cubicBezTo>
                    <a:pt x="56" y="2"/>
                    <a:pt x="54" y="3"/>
                    <a:pt x="52" y="2"/>
                  </a:cubicBezTo>
                  <a:cubicBezTo>
                    <a:pt x="37" y="0"/>
                    <a:pt x="34" y="8"/>
                    <a:pt x="34" y="22"/>
                  </a:cubicBezTo>
                  <a:cubicBezTo>
                    <a:pt x="35" y="49"/>
                    <a:pt x="34" y="77"/>
                    <a:pt x="34" y="104"/>
                  </a:cubicBezTo>
                  <a:cubicBezTo>
                    <a:pt x="34" y="130"/>
                    <a:pt x="34" y="130"/>
                    <a:pt x="62" y="134"/>
                  </a:cubicBezTo>
                  <a:cubicBezTo>
                    <a:pt x="38" y="134"/>
                    <a:pt x="19" y="134"/>
                    <a:pt x="0" y="134"/>
                  </a:cubicBezTo>
                  <a:cubicBezTo>
                    <a:pt x="0" y="134"/>
                    <a:pt x="0" y="133"/>
                    <a:pt x="0" y="1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0" name="Freeform 56">
              <a:extLst>
                <a:ext uri="{FF2B5EF4-FFF2-40B4-BE49-F238E27FC236}">
                  <a16:creationId xmlns:a16="http://schemas.microsoft.com/office/drawing/2014/main" id="{7E6C5C00-A69F-4DE9-9142-4384877CCEE7}"/>
                </a:ext>
              </a:extLst>
            </p:cNvPr>
            <p:cNvSpPr>
              <a:spLocks/>
            </p:cNvSpPr>
            <p:nvPr/>
          </p:nvSpPr>
          <p:spPr bwMode="auto">
            <a:xfrm>
              <a:off x="8024813" y="4681538"/>
              <a:ext cx="184150" cy="446088"/>
            </a:xfrm>
            <a:custGeom>
              <a:avLst/>
              <a:gdLst>
                <a:gd name="T0" fmla="*/ 56 w 56"/>
                <a:gd name="T1" fmla="*/ 135 h 135"/>
                <a:gd name="T2" fmla="*/ 0 w 56"/>
                <a:gd name="T3" fmla="*/ 135 h 135"/>
                <a:gd name="T4" fmla="*/ 2 w 56"/>
                <a:gd name="T5" fmla="*/ 132 h 135"/>
                <a:gd name="T6" fmla="*/ 24 w 56"/>
                <a:gd name="T7" fmla="*/ 110 h 135"/>
                <a:gd name="T8" fmla="*/ 24 w 56"/>
                <a:gd name="T9" fmla="*/ 27 h 135"/>
                <a:gd name="T10" fmla="*/ 1 w 56"/>
                <a:gd name="T11" fmla="*/ 0 h 135"/>
                <a:gd name="T12" fmla="*/ 28 w 56"/>
                <a:gd name="T13" fmla="*/ 0 h 135"/>
                <a:gd name="T14" fmla="*/ 56 w 56"/>
                <a:gd name="T15" fmla="*/ 0 h 135"/>
                <a:gd name="T16" fmla="*/ 35 w 56"/>
                <a:gd name="T17" fmla="*/ 27 h 135"/>
                <a:gd name="T18" fmla="*/ 35 w 56"/>
                <a:gd name="T19" fmla="*/ 109 h 135"/>
                <a:gd name="T20" fmla="*/ 56 w 56"/>
                <a:gd name="T21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6" h="135">
                  <a:moveTo>
                    <a:pt x="56" y="135"/>
                  </a:moveTo>
                  <a:cubicBezTo>
                    <a:pt x="37" y="135"/>
                    <a:pt x="19" y="135"/>
                    <a:pt x="0" y="135"/>
                  </a:cubicBezTo>
                  <a:cubicBezTo>
                    <a:pt x="1" y="133"/>
                    <a:pt x="2" y="132"/>
                    <a:pt x="2" y="132"/>
                  </a:cubicBezTo>
                  <a:cubicBezTo>
                    <a:pt x="24" y="133"/>
                    <a:pt x="24" y="133"/>
                    <a:pt x="24" y="110"/>
                  </a:cubicBezTo>
                  <a:cubicBezTo>
                    <a:pt x="24" y="82"/>
                    <a:pt x="24" y="55"/>
                    <a:pt x="24" y="27"/>
                  </a:cubicBezTo>
                  <a:cubicBezTo>
                    <a:pt x="24" y="4"/>
                    <a:pt x="24" y="4"/>
                    <a:pt x="1" y="0"/>
                  </a:cubicBezTo>
                  <a:cubicBezTo>
                    <a:pt x="10" y="0"/>
                    <a:pt x="19" y="0"/>
                    <a:pt x="28" y="0"/>
                  </a:cubicBezTo>
                  <a:cubicBezTo>
                    <a:pt x="37" y="0"/>
                    <a:pt x="47" y="0"/>
                    <a:pt x="56" y="0"/>
                  </a:cubicBezTo>
                  <a:cubicBezTo>
                    <a:pt x="35" y="5"/>
                    <a:pt x="35" y="5"/>
                    <a:pt x="35" y="27"/>
                  </a:cubicBezTo>
                  <a:cubicBezTo>
                    <a:pt x="35" y="54"/>
                    <a:pt x="35" y="82"/>
                    <a:pt x="35" y="109"/>
                  </a:cubicBezTo>
                  <a:cubicBezTo>
                    <a:pt x="35" y="131"/>
                    <a:pt x="35" y="131"/>
                    <a:pt x="56" y="1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1" name="Freeform 57">
              <a:extLst>
                <a:ext uri="{FF2B5EF4-FFF2-40B4-BE49-F238E27FC236}">
                  <a16:creationId xmlns:a16="http://schemas.microsoft.com/office/drawing/2014/main" id="{C48C9043-B703-4E71-86C4-BA3F3057E4F8}"/>
                </a:ext>
              </a:extLst>
            </p:cNvPr>
            <p:cNvSpPr>
              <a:spLocks/>
            </p:cNvSpPr>
            <p:nvPr/>
          </p:nvSpPr>
          <p:spPr bwMode="auto">
            <a:xfrm>
              <a:off x="9659938" y="3159125"/>
              <a:ext cx="95250" cy="339725"/>
            </a:xfrm>
            <a:custGeom>
              <a:avLst/>
              <a:gdLst>
                <a:gd name="T0" fmla="*/ 29 w 29"/>
                <a:gd name="T1" fmla="*/ 0 h 103"/>
                <a:gd name="T2" fmla="*/ 25 w 29"/>
                <a:gd name="T3" fmla="*/ 47 h 103"/>
                <a:gd name="T4" fmla="*/ 23 w 29"/>
                <a:gd name="T5" fmla="*/ 82 h 103"/>
                <a:gd name="T6" fmla="*/ 0 w 29"/>
                <a:gd name="T7" fmla="*/ 100 h 103"/>
                <a:gd name="T8" fmla="*/ 29 w 29"/>
                <a:gd name="T9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03">
                  <a:moveTo>
                    <a:pt x="29" y="0"/>
                  </a:moveTo>
                  <a:cubicBezTo>
                    <a:pt x="27" y="18"/>
                    <a:pt x="26" y="32"/>
                    <a:pt x="25" y="47"/>
                  </a:cubicBezTo>
                  <a:cubicBezTo>
                    <a:pt x="24" y="59"/>
                    <a:pt x="23" y="71"/>
                    <a:pt x="23" y="82"/>
                  </a:cubicBezTo>
                  <a:cubicBezTo>
                    <a:pt x="22" y="101"/>
                    <a:pt x="21" y="103"/>
                    <a:pt x="0" y="100"/>
                  </a:cubicBezTo>
                  <a:cubicBezTo>
                    <a:pt x="0" y="65"/>
                    <a:pt x="0" y="30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2" name="Freeform 58">
              <a:extLst>
                <a:ext uri="{FF2B5EF4-FFF2-40B4-BE49-F238E27FC236}">
                  <a16:creationId xmlns:a16="http://schemas.microsoft.com/office/drawing/2014/main" id="{2F737486-67FE-41BF-BD65-1145F1E9AE78}"/>
                </a:ext>
              </a:extLst>
            </p:cNvPr>
            <p:cNvSpPr>
              <a:spLocks/>
            </p:cNvSpPr>
            <p:nvPr/>
          </p:nvSpPr>
          <p:spPr bwMode="auto">
            <a:xfrm>
              <a:off x="9972676" y="2571750"/>
              <a:ext cx="136525" cy="184150"/>
            </a:xfrm>
            <a:custGeom>
              <a:avLst/>
              <a:gdLst>
                <a:gd name="T0" fmla="*/ 0 w 41"/>
                <a:gd name="T1" fmla="*/ 56 h 56"/>
                <a:gd name="T2" fmla="*/ 0 w 41"/>
                <a:gd name="T3" fmla="*/ 18 h 56"/>
                <a:gd name="T4" fmla="*/ 20 w 41"/>
                <a:gd name="T5" fmla="*/ 9 h 56"/>
                <a:gd name="T6" fmla="*/ 41 w 41"/>
                <a:gd name="T7" fmla="*/ 31 h 56"/>
                <a:gd name="T8" fmla="*/ 18 w 41"/>
                <a:gd name="T9" fmla="*/ 49 h 56"/>
                <a:gd name="T10" fmla="*/ 0 w 41"/>
                <a:gd name="T11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56">
                  <a:moveTo>
                    <a:pt x="0" y="56"/>
                  </a:moveTo>
                  <a:cubicBezTo>
                    <a:pt x="0" y="42"/>
                    <a:pt x="0" y="30"/>
                    <a:pt x="0" y="18"/>
                  </a:cubicBezTo>
                  <a:cubicBezTo>
                    <a:pt x="1" y="4"/>
                    <a:pt x="9" y="0"/>
                    <a:pt x="20" y="9"/>
                  </a:cubicBezTo>
                  <a:cubicBezTo>
                    <a:pt x="28" y="15"/>
                    <a:pt x="34" y="24"/>
                    <a:pt x="41" y="31"/>
                  </a:cubicBezTo>
                  <a:cubicBezTo>
                    <a:pt x="33" y="37"/>
                    <a:pt x="26" y="44"/>
                    <a:pt x="18" y="49"/>
                  </a:cubicBezTo>
                  <a:cubicBezTo>
                    <a:pt x="13" y="52"/>
                    <a:pt x="7" y="53"/>
                    <a:pt x="0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3" name="Freeform 59">
              <a:extLst>
                <a:ext uri="{FF2B5EF4-FFF2-40B4-BE49-F238E27FC236}">
                  <a16:creationId xmlns:a16="http://schemas.microsoft.com/office/drawing/2014/main" id="{64C81C86-701B-4078-9603-9DFCFD8607A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93863" y="2446338"/>
              <a:ext cx="2151063" cy="2154238"/>
            </a:xfrm>
            <a:custGeom>
              <a:avLst/>
              <a:gdLst>
                <a:gd name="T0" fmla="*/ 328 w 652"/>
                <a:gd name="T1" fmla="*/ 1 h 653"/>
                <a:gd name="T2" fmla="*/ 323 w 652"/>
                <a:gd name="T3" fmla="*/ 652 h 653"/>
                <a:gd name="T4" fmla="*/ 349 w 652"/>
                <a:gd name="T5" fmla="*/ 237 h 653"/>
                <a:gd name="T6" fmla="*/ 304 w 652"/>
                <a:gd name="T7" fmla="*/ 430 h 653"/>
                <a:gd name="T8" fmla="*/ 316 w 652"/>
                <a:gd name="T9" fmla="*/ 630 h 653"/>
                <a:gd name="T10" fmla="*/ 345 w 652"/>
                <a:gd name="T11" fmla="*/ 21 h 653"/>
                <a:gd name="T12" fmla="*/ 335 w 652"/>
                <a:gd name="T13" fmla="*/ 106 h 653"/>
                <a:gd name="T14" fmla="*/ 500 w 652"/>
                <a:gd name="T15" fmla="*/ 112 h 653"/>
                <a:gd name="T16" fmla="*/ 551 w 652"/>
                <a:gd name="T17" fmla="*/ 133 h 653"/>
                <a:gd name="T18" fmla="*/ 382 w 652"/>
                <a:gd name="T19" fmla="*/ 161 h 653"/>
                <a:gd name="T20" fmla="*/ 354 w 652"/>
                <a:gd name="T21" fmla="*/ 222 h 653"/>
                <a:gd name="T22" fmla="*/ 417 w 652"/>
                <a:gd name="T23" fmla="*/ 173 h 653"/>
                <a:gd name="T24" fmla="*/ 547 w 652"/>
                <a:gd name="T25" fmla="*/ 201 h 653"/>
                <a:gd name="T26" fmla="*/ 411 w 652"/>
                <a:gd name="T27" fmla="*/ 263 h 653"/>
                <a:gd name="T28" fmla="*/ 49 w 652"/>
                <a:gd name="T29" fmla="*/ 459 h 653"/>
                <a:gd name="T30" fmla="*/ 103 w 652"/>
                <a:gd name="T31" fmla="*/ 419 h 653"/>
                <a:gd name="T32" fmla="*/ 230 w 652"/>
                <a:gd name="T33" fmla="*/ 425 h 653"/>
                <a:gd name="T34" fmla="*/ 266 w 652"/>
                <a:gd name="T35" fmla="*/ 390 h 653"/>
                <a:gd name="T36" fmla="*/ 302 w 652"/>
                <a:gd name="T37" fmla="*/ 243 h 653"/>
                <a:gd name="T38" fmla="*/ 252 w 652"/>
                <a:gd name="T39" fmla="*/ 302 h 653"/>
                <a:gd name="T40" fmla="*/ 199 w 652"/>
                <a:gd name="T41" fmla="*/ 396 h 653"/>
                <a:gd name="T42" fmla="*/ 53 w 652"/>
                <a:gd name="T43" fmla="*/ 329 h 653"/>
                <a:gd name="T44" fmla="*/ 170 w 652"/>
                <a:gd name="T45" fmla="*/ 150 h 653"/>
                <a:gd name="T46" fmla="*/ 243 w 652"/>
                <a:gd name="T47" fmla="*/ 227 h 653"/>
                <a:gd name="T48" fmla="*/ 285 w 652"/>
                <a:gd name="T49" fmla="*/ 200 h 653"/>
                <a:gd name="T50" fmla="*/ 288 w 652"/>
                <a:gd name="T51" fmla="*/ 161 h 653"/>
                <a:gd name="T52" fmla="*/ 262 w 652"/>
                <a:gd name="T53" fmla="*/ 130 h 653"/>
                <a:gd name="T54" fmla="*/ 321 w 652"/>
                <a:gd name="T55" fmla="*/ 19 h 653"/>
                <a:gd name="T56" fmla="*/ 49 w 652"/>
                <a:gd name="T57" fmla="*/ 459 h 653"/>
                <a:gd name="T58" fmla="*/ 301 w 652"/>
                <a:gd name="T59" fmla="*/ 626 h 653"/>
                <a:gd name="T60" fmla="*/ 266 w 652"/>
                <a:gd name="T61" fmla="*/ 478 h 653"/>
                <a:gd name="T62" fmla="*/ 226 w 652"/>
                <a:gd name="T63" fmla="*/ 469 h 653"/>
                <a:gd name="T64" fmla="*/ 101 w 652"/>
                <a:gd name="T65" fmla="*/ 303 h 653"/>
                <a:gd name="T66" fmla="*/ 166 w 652"/>
                <a:gd name="T67" fmla="*/ 349 h 653"/>
                <a:gd name="T68" fmla="*/ 199 w 652"/>
                <a:gd name="T69" fmla="*/ 306 h 653"/>
                <a:gd name="T70" fmla="*/ 101 w 652"/>
                <a:gd name="T71" fmla="*/ 303 h 653"/>
                <a:gd name="T72" fmla="*/ 143 w 652"/>
                <a:gd name="T73" fmla="*/ 208 h 653"/>
                <a:gd name="T74" fmla="*/ 95 w 652"/>
                <a:gd name="T75" fmla="*/ 243 h 653"/>
                <a:gd name="T76" fmla="*/ 191 w 652"/>
                <a:gd name="T77" fmla="*/ 252 h 653"/>
                <a:gd name="T78" fmla="*/ 494 w 652"/>
                <a:gd name="T79" fmla="*/ 216 h 6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52" h="653">
                  <a:moveTo>
                    <a:pt x="1" y="325"/>
                  </a:moveTo>
                  <a:cubicBezTo>
                    <a:pt x="0" y="145"/>
                    <a:pt x="153" y="0"/>
                    <a:pt x="328" y="1"/>
                  </a:cubicBezTo>
                  <a:cubicBezTo>
                    <a:pt x="503" y="3"/>
                    <a:pt x="652" y="149"/>
                    <a:pt x="651" y="327"/>
                  </a:cubicBezTo>
                  <a:cubicBezTo>
                    <a:pt x="650" y="505"/>
                    <a:pt x="506" y="653"/>
                    <a:pt x="323" y="652"/>
                  </a:cubicBezTo>
                  <a:cubicBezTo>
                    <a:pt x="140" y="650"/>
                    <a:pt x="0" y="500"/>
                    <a:pt x="1" y="325"/>
                  </a:cubicBezTo>
                  <a:close/>
                  <a:moveTo>
                    <a:pt x="349" y="237"/>
                  </a:moveTo>
                  <a:cubicBezTo>
                    <a:pt x="341" y="264"/>
                    <a:pt x="333" y="287"/>
                    <a:pt x="326" y="311"/>
                  </a:cubicBezTo>
                  <a:cubicBezTo>
                    <a:pt x="315" y="350"/>
                    <a:pt x="302" y="388"/>
                    <a:pt x="304" y="430"/>
                  </a:cubicBezTo>
                  <a:cubicBezTo>
                    <a:pt x="307" y="483"/>
                    <a:pt x="309" y="536"/>
                    <a:pt x="320" y="589"/>
                  </a:cubicBezTo>
                  <a:cubicBezTo>
                    <a:pt x="323" y="603"/>
                    <a:pt x="329" y="617"/>
                    <a:pt x="316" y="630"/>
                  </a:cubicBezTo>
                  <a:cubicBezTo>
                    <a:pt x="465" y="636"/>
                    <a:pt x="613" y="527"/>
                    <a:pt x="628" y="357"/>
                  </a:cubicBezTo>
                  <a:cubicBezTo>
                    <a:pt x="646" y="156"/>
                    <a:pt x="489" y="26"/>
                    <a:pt x="345" y="21"/>
                  </a:cubicBezTo>
                  <a:cubicBezTo>
                    <a:pt x="345" y="28"/>
                    <a:pt x="346" y="35"/>
                    <a:pt x="345" y="42"/>
                  </a:cubicBezTo>
                  <a:cubicBezTo>
                    <a:pt x="342" y="63"/>
                    <a:pt x="338" y="85"/>
                    <a:pt x="335" y="106"/>
                  </a:cubicBezTo>
                  <a:cubicBezTo>
                    <a:pt x="333" y="118"/>
                    <a:pt x="339" y="125"/>
                    <a:pt x="350" y="122"/>
                  </a:cubicBezTo>
                  <a:cubicBezTo>
                    <a:pt x="399" y="108"/>
                    <a:pt x="450" y="113"/>
                    <a:pt x="500" y="112"/>
                  </a:cubicBezTo>
                  <a:cubicBezTo>
                    <a:pt x="515" y="111"/>
                    <a:pt x="530" y="119"/>
                    <a:pt x="544" y="124"/>
                  </a:cubicBezTo>
                  <a:cubicBezTo>
                    <a:pt x="547" y="125"/>
                    <a:pt x="550" y="129"/>
                    <a:pt x="551" y="133"/>
                  </a:cubicBezTo>
                  <a:cubicBezTo>
                    <a:pt x="555" y="151"/>
                    <a:pt x="548" y="160"/>
                    <a:pt x="529" y="161"/>
                  </a:cubicBezTo>
                  <a:cubicBezTo>
                    <a:pt x="480" y="161"/>
                    <a:pt x="431" y="160"/>
                    <a:pt x="382" y="161"/>
                  </a:cubicBezTo>
                  <a:cubicBezTo>
                    <a:pt x="369" y="161"/>
                    <a:pt x="354" y="164"/>
                    <a:pt x="345" y="171"/>
                  </a:cubicBezTo>
                  <a:cubicBezTo>
                    <a:pt x="332" y="180"/>
                    <a:pt x="339" y="211"/>
                    <a:pt x="354" y="222"/>
                  </a:cubicBezTo>
                  <a:cubicBezTo>
                    <a:pt x="355" y="220"/>
                    <a:pt x="356" y="218"/>
                    <a:pt x="357" y="216"/>
                  </a:cubicBezTo>
                  <a:cubicBezTo>
                    <a:pt x="368" y="190"/>
                    <a:pt x="385" y="172"/>
                    <a:pt x="417" y="173"/>
                  </a:cubicBezTo>
                  <a:cubicBezTo>
                    <a:pt x="451" y="174"/>
                    <a:pt x="486" y="174"/>
                    <a:pt x="521" y="176"/>
                  </a:cubicBezTo>
                  <a:cubicBezTo>
                    <a:pt x="535" y="177"/>
                    <a:pt x="545" y="188"/>
                    <a:pt x="547" y="201"/>
                  </a:cubicBezTo>
                  <a:cubicBezTo>
                    <a:pt x="553" y="234"/>
                    <a:pt x="539" y="253"/>
                    <a:pt x="506" y="256"/>
                  </a:cubicBezTo>
                  <a:cubicBezTo>
                    <a:pt x="474" y="259"/>
                    <a:pt x="442" y="261"/>
                    <a:pt x="411" y="263"/>
                  </a:cubicBezTo>
                  <a:cubicBezTo>
                    <a:pt x="387" y="264"/>
                    <a:pt x="368" y="256"/>
                    <a:pt x="349" y="237"/>
                  </a:cubicBezTo>
                  <a:close/>
                  <a:moveTo>
                    <a:pt x="49" y="459"/>
                  </a:moveTo>
                  <a:cubicBezTo>
                    <a:pt x="57" y="449"/>
                    <a:pt x="62" y="442"/>
                    <a:pt x="67" y="435"/>
                  </a:cubicBezTo>
                  <a:cubicBezTo>
                    <a:pt x="76" y="422"/>
                    <a:pt x="87" y="416"/>
                    <a:pt x="103" y="419"/>
                  </a:cubicBezTo>
                  <a:cubicBezTo>
                    <a:pt x="117" y="421"/>
                    <a:pt x="132" y="422"/>
                    <a:pt x="146" y="422"/>
                  </a:cubicBezTo>
                  <a:cubicBezTo>
                    <a:pt x="174" y="423"/>
                    <a:pt x="202" y="423"/>
                    <a:pt x="230" y="425"/>
                  </a:cubicBezTo>
                  <a:cubicBezTo>
                    <a:pt x="263" y="426"/>
                    <a:pt x="265" y="425"/>
                    <a:pt x="266" y="393"/>
                  </a:cubicBezTo>
                  <a:cubicBezTo>
                    <a:pt x="266" y="392"/>
                    <a:pt x="266" y="391"/>
                    <a:pt x="266" y="390"/>
                  </a:cubicBezTo>
                  <a:cubicBezTo>
                    <a:pt x="270" y="344"/>
                    <a:pt x="278" y="300"/>
                    <a:pt x="298" y="259"/>
                  </a:cubicBezTo>
                  <a:cubicBezTo>
                    <a:pt x="301" y="254"/>
                    <a:pt x="301" y="248"/>
                    <a:pt x="302" y="243"/>
                  </a:cubicBezTo>
                  <a:cubicBezTo>
                    <a:pt x="300" y="242"/>
                    <a:pt x="299" y="241"/>
                    <a:pt x="297" y="240"/>
                  </a:cubicBezTo>
                  <a:cubicBezTo>
                    <a:pt x="281" y="261"/>
                    <a:pt x="266" y="281"/>
                    <a:pt x="252" y="302"/>
                  </a:cubicBezTo>
                  <a:cubicBezTo>
                    <a:pt x="247" y="309"/>
                    <a:pt x="245" y="320"/>
                    <a:pt x="246" y="329"/>
                  </a:cubicBezTo>
                  <a:cubicBezTo>
                    <a:pt x="249" y="362"/>
                    <a:pt x="232" y="390"/>
                    <a:pt x="199" y="396"/>
                  </a:cubicBezTo>
                  <a:cubicBezTo>
                    <a:pt x="167" y="402"/>
                    <a:pt x="135" y="404"/>
                    <a:pt x="102" y="392"/>
                  </a:cubicBezTo>
                  <a:cubicBezTo>
                    <a:pt x="72" y="380"/>
                    <a:pt x="56" y="360"/>
                    <a:pt x="53" y="329"/>
                  </a:cubicBezTo>
                  <a:cubicBezTo>
                    <a:pt x="51" y="303"/>
                    <a:pt x="51" y="277"/>
                    <a:pt x="50" y="251"/>
                  </a:cubicBezTo>
                  <a:cubicBezTo>
                    <a:pt x="50" y="191"/>
                    <a:pt x="111" y="139"/>
                    <a:pt x="170" y="150"/>
                  </a:cubicBezTo>
                  <a:cubicBezTo>
                    <a:pt x="203" y="157"/>
                    <a:pt x="233" y="168"/>
                    <a:pt x="239" y="208"/>
                  </a:cubicBezTo>
                  <a:cubicBezTo>
                    <a:pt x="240" y="214"/>
                    <a:pt x="241" y="221"/>
                    <a:pt x="243" y="227"/>
                  </a:cubicBezTo>
                  <a:cubicBezTo>
                    <a:pt x="244" y="231"/>
                    <a:pt x="246" y="234"/>
                    <a:pt x="247" y="237"/>
                  </a:cubicBezTo>
                  <a:cubicBezTo>
                    <a:pt x="261" y="223"/>
                    <a:pt x="275" y="213"/>
                    <a:pt x="285" y="200"/>
                  </a:cubicBezTo>
                  <a:cubicBezTo>
                    <a:pt x="292" y="191"/>
                    <a:pt x="296" y="179"/>
                    <a:pt x="299" y="168"/>
                  </a:cubicBezTo>
                  <a:cubicBezTo>
                    <a:pt x="301" y="160"/>
                    <a:pt x="296" y="155"/>
                    <a:pt x="288" y="161"/>
                  </a:cubicBezTo>
                  <a:cubicBezTo>
                    <a:pt x="276" y="170"/>
                    <a:pt x="264" y="175"/>
                    <a:pt x="251" y="167"/>
                  </a:cubicBezTo>
                  <a:cubicBezTo>
                    <a:pt x="243" y="162"/>
                    <a:pt x="251" y="145"/>
                    <a:pt x="262" y="130"/>
                  </a:cubicBezTo>
                  <a:cubicBezTo>
                    <a:pt x="277" y="108"/>
                    <a:pt x="291" y="86"/>
                    <a:pt x="304" y="63"/>
                  </a:cubicBezTo>
                  <a:cubicBezTo>
                    <a:pt x="311" y="50"/>
                    <a:pt x="315" y="35"/>
                    <a:pt x="321" y="19"/>
                  </a:cubicBezTo>
                  <a:cubicBezTo>
                    <a:pt x="212" y="25"/>
                    <a:pt x="125" y="71"/>
                    <a:pt x="67" y="164"/>
                  </a:cubicBezTo>
                  <a:cubicBezTo>
                    <a:pt x="8" y="257"/>
                    <a:pt x="4" y="355"/>
                    <a:pt x="49" y="459"/>
                  </a:cubicBezTo>
                  <a:close/>
                  <a:moveTo>
                    <a:pt x="62" y="477"/>
                  </a:moveTo>
                  <a:cubicBezTo>
                    <a:pt x="97" y="556"/>
                    <a:pt x="244" y="647"/>
                    <a:pt x="301" y="626"/>
                  </a:cubicBezTo>
                  <a:cubicBezTo>
                    <a:pt x="285" y="613"/>
                    <a:pt x="277" y="597"/>
                    <a:pt x="275" y="577"/>
                  </a:cubicBezTo>
                  <a:cubicBezTo>
                    <a:pt x="272" y="544"/>
                    <a:pt x="269" y="511"/>
                    <a:pt x="266" y="478"/>
                  </a:cubicBezTo>
                  <a:cubicBezTo>
                    <a:pt x="266" y="468"/>
                    <a:pt x="265" y="462"/>
                    <a:pt x="253" y="466"/>
                  </a:cubicBezTo>
                  <a:cubicBezTo>
                    <a:pt x="244" y="468"/>
                    <a:pt x="235" y="469"/>
                    <a:pt x="226" y="469"/>
                  </a:cubicBezTo>
                  <a:cubicBezTo>
                    <a:pt x="172" y="472"/>
                    <a:pt x="118" y="475"/>
                    <a:pt x="62" y="477"/>
                  </a:cubicBezTo>
                  <a:close/>
                  <a:moveTo>
                    <a:pt x="101" y="303"/>
                  </a:moveTo>
                  <a:cubicBezTo>
                    <a:pt x="101" y="307"/>
                    <a:pt x="101" y="310"/>
                    <a:pt x="101" y="313"/>
                  </a:cubicBezTo>
                  <a:cubicBezTo>
                    <a:pt x="111" y="344"/>
                    <a:pt x="130" y="355"/>
                    <a:pt x="166" y="349"/>
                  </a:cubicBezTo>
                  <a:cubicBezTo>
                    <a:pt x="175" y="348"/>
                    <a:pt x="183" y="346"/>
                    <a:pt x="190" y="342"/>
                  </a:cubicBezTo>
                  <a:cubicBezTo>
                    <a:pt x="206" y="334"/>
                    <a:pt x="201" y="318"/>
                    <a:pt x="199" y="306"/>
                  </a:cubicBezTo>
                  <a:cubicBezTo>
                    <a:pt x="198" y="302"/>
                    <a:pt x="186" y="296"/>
                    <a:pt x="179" y="296"/>
                  </a:cubicBezTo>
                  <a:cubicBezTo>
                    <a:pt x="153" y="297"/>
                    <a:pt x="128" y="301"/>
                    <a:pt x="101" y="303"/>
                  </a:cubicBezTo>
                  <a:close/>
                  <a:moveTo>
                    <a:pt x="191" y="252"/>
                  </a:moveTo>
                  <a:cubicBezTo>
                    <a:pt x="189" y="212"/>
                    <a:pt x="180" y="207"/>
                    <a:pt x="143" y="208"/>
                  </a:cubicBezTo>
                  <a:cubicBezTo>
                    <a:pt x="141" y="208"/>
                    <a:pt x="139" y="208"/>
                    <a:pt x="137" y="209"/>
                  </a:cubicBezTo>
                  <a:cubicBezTo>
                    <a:pt x="116" y="212"/>
                    <a:pt x="99" y="226"/>
                    <a:pt x="95" y="243"/>
                  </a:cubicBezTo>
                  <a:cubicBezTo>
                    <a:pt x="94" y="251"/>
                    <a:pt x="92" y="262"/>
                    <a:pt x="106" y="261"/>
                  </a:cubicBezTo>
                  <a:cubicBezTo>
                    <a:pt x="134" y="258"/>
                    <a:pt x="162" y="255"/>
                    <a:pt x="191" y="252"/>
                  </a:cubicBezTo>
                  <a:close/>
                  <a:moveTo>
                    <a:pt x="403" y="219"/>
                  </a:moveTo>
                  <a:cubicBezTo>
                    <a:pt x="433" y="226"/>
                    <a:pt x="464" y="216"/>
                    <a:pt x="494" y="216"/>
                  </a:cubicBezTo>
                  <a:cubicBezTo>
                    <a:pt x="464" y="210"/>
                    <a:pt x="433" y="211"/>
                    <a:pt x="403" y="2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4" name="Freeform 60">
              <a:extLst>
                <a:ext uri="{FF2B5EF4-FFF2-40B4-BE49-F238E27FC236}">
                  <a16:creationId xmlns:a16="http://schemas.microsoft.com/office/drawing/2014/main" id="{610AF8D1-F9D6-4957-8A80-F4CABAEA020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79526" y="3052763"/>
              <a:ext cx="395288" cy="357188"/>
            </a:xfrm>
            <a:custGeom>
              <a:avLst/>
              <a:gdLst>
                <a:gd name="T0" fmla="*/ 0 w 120"/>
                <a:gd name="T1" fmla="*/ 90 h 108"/>
                <a:gd name="T2" fmla="*/ 5 w 120"/>
                <a:gd name="T3" fmla="*/ 35 h 108"/>
                <a:gd name="T4" fmla="*/ 53 w 120"/>
                <a:gd name="T5" fmla="*/ 7 h 108"/>
                <a:gd name="T6" fmla="*/ 98 w 120"/>
                <a:gd name="T7" fmla="*/ 17 h 108"/>
                <a:gd name="T8" fmla="*/ 119 w 120"/>
                <a:gd name="T9" fmla="*/ 43 h 108"/>
                <a:gd name="T10" fmla="*/ 116 w 120"/>
                <a:gd name="T11" fmla="*/ 89 h 108"/>
                <a:gd name="T12" fmla="*/ 92 w 120"/>
                <a:gd name="T13" fmla="*/ 106 h 108"/>
                <a:gd name="T14" fmla="*/ 42 w 120"/>
                <a:gd name="T15" fmla="*/ 96 h 108"/>
                <a:gd name="T16" fmla="*/ 0 w 120"/>
                <a:gd name="T17" fmla="*/ 90 h 108"/>
                <a:gd name="T18" fmla="*/ 97 w 120"/>
                <a:gd name="T19" fmla="*/ 76 h 108"/>
                <a:gd name="T20" fmla="*/ 69 w 120"/>
                <a:gd name="T21" fmla="*/ 37 h 108"/>
                <a:gd name="T22" fmla="*/ 39 w 120"/>
                <a:gd name="T23" fmla="*/ 33 h 108"/>
                <a:gd name="T24" fmla="*/ 23 w 120"/>
                <a:gd name="T25" fmla="*/ 41 h 108"/>
                <a:gd name="T26" fmla="*/ 30 w 120"/>
                <a:gd name="T27" fmla="*/ 64 h 108"/>
                <a:gd name="T28" fmla="*/ 97 w 120"/>
                <a:gd name="T29" fmla="*/ 76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0" h="108">
                  <a:moveTo>
                    <a:pt x="0" y="90"/>
                  </a:moveTo>
                  <a:cubicBezTo>
                    <a:pt x="2" y="69"/>
                    <a:pt x="2" y="52"/>
                    <a:pt x="5" y="35"/>
                  </a:cubicBezTo>
                  <a:cubicBezTo>
                    <a:pt x="10" y="10"/>
                    <a:pt x="28" y="0"/>
                    <a:pt x="53" y="7"/>
                  </a:cubicBezTo>
                  <a:cubicBezTo>
                    <a:pt x="68" y="10"/>
                    <a:pt x="83" y="13"/>
                    <a:pt x="98" y="17"/>
                  </a:cubicBezTo>
                  <a:cubicBezTo>
                    <a:pt x="111" y="20"/>
                    <a:pt x="120" y="29"/>
                    <a:pt x="119" y="43"/>
                  </a:cubicBezTo>
                  <a:cubicBezTo>
                    <a:pt x="118" y="59"/>
                    <a:pt x="116" y="74"/>
                    <a:pt x="116" y="89"/>
                  </a:cubicBezTo>
                  <a:cubicBezTo>
                    <a:pt x="115" y="106"/>
                    <a:pt x="104" y="108"/>
                    <a:pt x="92" y="106"/>
                  </a:cubicBezTo>
                  <a:cubicBezTo>
                    <a:pt x="75" y="103"/>
                    <a:pt x="59" y="99"/>
                    <a:pt x="42" y="96"/>
                  </a:cubicBezTo>
                  <a:cubicBezTo>
                    <a:pt x="28" y="94"/>
                    <a:pt x="15" y="92"/>
                    <a:pt x="0" y="90"/>
                  </a:cubicBezTo>
                  <a:close/>
                  <a:moveTo>
                    <a:pt x="97" y="76"/>
                  </a:moveTo>
                  <a:cubicBezTo>
                    <a:pt x="100" y="44"/>
                    <a:pt x="96" y="39"/>
                    <a:pt x="69" y="37"/>
                  </a:cubicBezTo>
                  <a:cubicBezTo>
                    <a:pt x="59" y="36"/>
                    <a:pt x="49" y="35"/>
                    <a:pt x="39" y="33"/>
                  </a:cubicBezTo>
                  <a:cubicBezTo>
                    <a:pt x="30" y="30"/>
                    <a:pt x="24" y="31"/>
                    <a:pt x="23" y="41"/>
                  </a:cubicBezTo>
                  <a:cubicBezTo>
                    <a:pt x="21" y="49"/>
                    <a:pt x="13" y="61"/>
                    <a:pt x="30" y="64"/>
                  </a:cubicBezTo>
                  <a:cubicBezTo>
                    <a:pt x="52" y="69"/>
                    <a:pt x="74" y="72"/>
                    <a:pt x="97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5" name="Freeform 61">
              <a:extLst>
                <a:ext uri="{FF2B5EF4-FFF2-40B4-BE49-F238E27FC236}">
                  <a16:creationId xmlns:a16="http://schemas.microsoft.com/office/drawing/2014/main" id="{5922493F-08AF-4327-844C-28BD91FE411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89163" y="4586288"/>
              <a:ext cx="382588" cy="385763"/>
            </a:xfrm>
            <a:custGeom>
              <a:avLst/>
              <a:gdLst>
                <a:gd name="T0" fmla="*/ 23 w 116"/>
                <a:gd name="T1" fmla="*/ 62 h 117"/>
                <a:gd name="T2" fmla="*/ 44 w 116"/>
                <a:gd name="T3" fmla="*/ 7 h 117"/>
                <a:gd name="T4" fmla="*/ 100 w 116"/>
                <a:gd name="T5" fmla="*/ 21 h 117"/>
                <a:gd name="T6" fmla="*/ 105 w 116"/>
                <a:gd name="T7" fmla="*/ 33 h 117"/>
                <a:gd name="T8" fmla="*/ 44 w 116"/>
                <a:gd name="T9" fmla="*/ 114 h 117"/>
                <a:gd name="T10" fmla="*/ 18 w 116"/>
                <a:gd name="T11" fmla="*/ 104 h 117"/>
                <a:gd name="T12" fmla="*/ 23 w 116"/>
                <a:gd name="T13" fmla="*/ 62 h 117"/>
                <a:gd name="T14" fmla="*/ 72 w 116"/>
                <a:gd name="T15" fmla="*/ 55 h 117"/>
                <a:gd name="T16" fmla="*/ 80 w 116"/>
                <a:gd name="T17" fmla="*/ 46 h 117"/>
                <a:gd name="T18" fmla="*/ 58 w 116"/>
                <a:gd name="T19" fmla="*/ 29 h 117"/>
                <a:gd name="T20" fmla="*/ 47 w 116"/>
                <a:gd name="T21" fmla="*/ 39 h 117"/>
                <a:gd name="T22" fmla="*/ 72 w 116"/>
                <a:gd name="T23" fmla="*/ 55 h 117"/>
                <a:gd name="T24" fmla="*/ 26 w 116"/>
                <a:gd name="T25" fmla="*/ 70 h 117"/>
                <a:gd name="T26" fmla="*/ 53 w 116"/>
                <a:gd name="T27" fmla="*/ 93 h 117"/>
                <a:gd name="T28" fmla="*/ 70 w 116"/>
                <a:gd name="T29" fmla="*/ 84 h 117"/>
                <a:gd name="T30" fmla="*/ 26 w 116"/>
                <a:gd name="T31" fmla="*/ 7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6" h="117">
                  <a:moveTo>
                    <a:pt x="23" y="62"/>
                  </a:moveTo>
                  <a:cubicBezTo>
                    <a:pt x="17" y="38"/>
                    <a:pt x="25" y="17"/>
                    <a:pt x="44" y="7"/>
                  </a:cubicBezTo>
                  <a:cubicBezTo>
                    <a:pt x="58" y="0"/>
                    <a:pt x="89" y="8"/>
                    <a:pt x="100" y="21"/>
                  </a:cubicBezTo>
                  <a:cubicBezTo>
                    <a:pt x="102" y="24"/>
                    <a:pt x="104" y="29"/>
                    <a:pt x="105" y="33"/>
                  </a:cubicBezTo>
                  <a:cubicBezTo>
                    <a:pt x="116" y="74"/>
                    <a:pt x="84" y="117"/>
                    <a:pt x="44" y="114"/>
                  </a:cubicBezTo>
                  <a:cubicBezTo>
                    <a:pt x="35" y="113"/>
                    <a:pt x="26" y="110"/>
                    <a:pt x="18" y="104"/>
                  </a:cubicBezTo>
                  <a:cubicBezTo>
                    <a:pt x="0" y="91"/>
                    <a:pt x="2" y="73"/>
                    <a:pt x="23" y="62"/>
                  </a:cubicBezTo>
                  <a:close/>
                  <a:moveTo>
                    <a:pt x="72" y="55"/>
                  </a:moveTo>
                  <a:cubicBezTo>
                    <a:pt x="74" y="53"/>
                    <a:pt x="77" y="49"/>
                    <a:pt x="80" y="46"/>
                  </a:cubicBezTo>
                  <a:cubicBezTo>
                    <a:pt x="73" y="40"/>
                    <a:pt x="66" y="33"/>
                    <a:pt x="58" y="29"/>
                  </a:cubicBezTo>
                  <a:cubicBezTo>
                    <a:pt x="57" y="28"/>
                    <a:pt x="47" y="35"/>
                    <a:pt x="47" y="39"/>
                  </a:cubicBezTo>
                  <a:cubicBezTo>
                    <a:pt x="48" y="52"/>
                    <a:pt x="58" y="53"/>
                    <a:pt x="72" y="55"/>
                  </a:cubicBezTo>
                  <a:close/>
                  <a:moveTo>
                    <a:pt x="26" y="70"/>
                  </a:moveTo>
                  <a:cubicBezTo>
                    <a:pt x="33" y="85"/>
                    <a:pt x="41" y="92"/>
                    <a:pt x="53" y="93"/>
                  </a:cubicBezTo>
                  <a:cubicBezTo>
                    <a:pt x="57" y="93"/>
                    <a:pt x="62" y="88"/>
                    <a:pt x="70" y="84"/>
                  </a:cubicBezTo>
                  <a:cubicBezTo>
                    <a:pt x="53" y="79"/>
                    <a:pt x="42" y="75"/>
                    <a:pt x="26" y="7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6" name="Freeform 62">
              <a:extLst>
                <a:ext uri="{FF2B5EF4-FFF2-40B4-BE49-F238E27FC236}">
                  <a16:creationId xmlns:a16="http://schemas.microsoft.com/office/drawing/2014/main" id="{7828D538-7CD2-4617-9914-0ECA6576CCC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40026" y="4649788"/>
              <a:ext cx="333375" cy="388938"/>
            </a:xfrm>
            <a:custGeom>
              <a:avLst/>
              <a:gdLst>
                <a:gd name="T0" fmla="*/ 0 w 101"/>
                <a:gd name="T1" fmla="*/ 56 h 118"/>
                <a:gd name="T2" fmla="*/ 58 w 101"/>
                <a:gd name="T3" fmla="*/ 0 h 118"/>
                <a:gd name="T4" fmla="*/ 84 w 101"/>
                <a:gd name="T5" fmla="*/ 14 h 118"/>
                <a:gd name="T6" fmla="*/ 99 w 101"/>
                <a:gd name="T7" fmla="*/ 75 h 118"/>
                <a:gd name="T8" fmla="*/ 68 w 101"/>
                <a:gd name="T9" fmla="*/ 113 h 118"/>
                <a:gd name="T10" fmla="*/ 17 w 101"/>
                <a:gd name="T11" fmla="*/ 94 h 118"/>
                <a:gd name="T12" fmla="*/ 0 w 101"/>
                <a:gd name="T13" fmla="*/ 56 h 118"/>
                <a:gd name="T14" fmla="*/ 31 w 101"/>
                <a:gd name="T15" fmla="*/ 52 h 118"/>
                <a:gd name="T16" fmla="*/ 42 w 101"/>
                <a:gd name="T17" fmla="*/ 80 h 118"/>
                <a:gd name="T18" fmla="*/ 60 w 101"/>
                <a:gd name="T19" fmla="*/ 89 h 118"/>
                <a:gd name="T20" fmla="*/ 72 w 101"/>
                <a:gd name="T21" fmla="*/ 71 h 118"/>
                <a:gd name="T22" fmla="*/ 68 w 101"/>
                <a:gd name="T23" fmla="*/ 46 h 118"/>
                <a:gd name="T24" fmla="*/ 46 w 101"/>
                <a:gd name="T25" fmla="*/ 24 h 118"/>
                <a:gd name="T26" fmla="*/ 31 w 101"/>
                <a:gd name="T27" fmla="*/ 52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1" h="118">
                  <a:moveTo>
                    <a:pt x="0" y="56"/>
                  </a:moveTo>
                  <a:cubicBezTo>
                    <a:pt x="3" y="20"/>
                    <a:pt x="24" y="0"/>
                    <a:pt x="58" y="0"/>
                  </a:cubicBezTo>
                  <a:cubicBezTo>
                    <a:pt x="69" y="0"/>
                    <a:pt x="78" y="5"/>
                    <a:pt x="84" y="14"/>
                  </a:cubicBezTo>
                  <a:cubicBezTo>
                    <a:pt x="95" y="33"/>
                    <a:pt x="101" y="53"/>
                    <a:pt x="99" y="75"/>
                  </a:cubicBezTo>
                  <a:cubicBezTo>
                    <a:pt x="97" y="94"/>
                    <a:pt x="84" y="109"/>
                    <a:pt x="68" y="113"/>
                  </a:cubicBezTo>
                  <a:cubicBezTo>
                    <a:pt x="49" y="118"/>
                    <a:pt x="26" y="110"/>
                    <a:pt x="17" y="94"/>
                  </a:cubicBezTo>
                  <a:cubicBezTo>
                    <a:pt x="10" y="82"/>
                    <a:pt x="6" y="68"/>
                    <a:pt x="0" y="56"/>
                  </a:cubicBezTo>
                  <a:close/>
                  <a:moveTo>
                    <a:pt x="31" y="52"/>
                  </a:moveTo>
                  <a:cubicBezTo>
                    <a:pt x="34" y="60"/>
                    <a:pt x="37" y="71"/>
                    <a:pt x="42" y="80"/>
                  </a:cubicBezTo>
                  <a:cubicBezTo>
                    <a:pt x="45" y="85"/>
                    <a:pt x="56" y="91"/>
                    <a:pt x="60" y="89"/>
                  </a:cubicBezTo>
                  <a:cubicBezTo>
                    <a:pt x="65" y="86"/>
                    <a:pt x="71" y="78"/>
                    <a:pt x="72" y="71"/>
                  </a:cubicBezTo>
                  <a:cubicBezTo>
                    <a:pt x="73" y="63"/>
                    <a:pt x="70" y="54"/>
                    <a:pt x="68" y="46"/>
                  </a:cubicBezTo>
                  <a:cubicBezTo>
                    <a:pt x="67" y="33"/>
                    <a:pt x="59" y="24"/>
                    <a:pt x="46" y="24"/>
                  </a:cubicBezTo>
                  <a:cubicBezTo>
                    <a:pt x="31" y="25"/>
                    <a:pt x="35" y="39"/>
                    <a:pt x="31" y="5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7" name="Freeform 63">
              <a:extLst>
                <a:ext uri="{FF2B5EF4-FFF2-40B4-BE49-F238E27FC236}">
                  <a16:creationId xmlns:a16="http://schemas.microsoft.com/office/drawing/2014/main" id="{09F0AB54-B4C4-407C-8E39-7AE4B555DAAE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4051" y="4451350"/>
              <a:ext cx="388938" cy="412750"/>
            </a:xfrm>
            <a:custGeom>
              <a:avLst/>
              <a:gdLst>
                <a:gd name="T0" fmla="*/ 42 w 118"/>
                <a:gd name="T1" fmla="*/ 54 h 125"/>
                <a:gd name="T2" fmla="*/ 51 w 118"/>
                <a:gd name="T3" fmla="*/ 49 h 125"/>
                <a:gd name="T4" fmla="*/ 101 w 118"/>
                <a:gd name="T5" fmla="*/ 48 h 125"/>
                <a:gd name="T6" fmla="*/ 99 w 118"/>
                <a:gd name="T7" fmla="*/ 108 h 125"/>
                <a:gd name="T8" fmla="*/ 50 w 118"/>
                <a:gd name="T9" fmla="*/ 122 h 125"/>
                <a:gd name="T10" fmla="*/ 39 w 118"/>
                <a:gd name="T11" fmla="*/ 108 h 125"/>
                <a:gd name="T12" fmla="*/ 55 w 118"/>
                <a:gd name="T13" fmla="*/ 98 h 125"/>
                <a:gd name="T14" fmla="*/ 84 w 118"/>
                <a:gd name="T15" fmla="*/ 71 h 125"/>
                <a:gd name="T16" fmla="*/ 75 w 118"/>
                <a:gd name="T17" fmla="*/ 60 h 125"/>
                <a:gd name="T18" fmla="*/ 57 w 118"/>
                <a:gd name="T19" fmla="*/ 66 h 125"/>
                <a:gd name="T20" fmla="*/ 12 w 118"/>
                <a:gd name="T21" fmla="*/ 59 h 125"/>
                <a:gd name="T22" fmla="*/ 9 w 118"/>
                <a:gd name="T23" fmla="*/ 49 h 125"/>
                <a:gd name="T24" fmla="*/ 1 w 118"/>
                <a:gd name="T25" fmla="*/ 33 h 125"/>
                <a:gd name="T26" fmla="*/ 17 w 118"/>
                <a:gd name="T27" fmla="*/ 23 h 125"/>
                <a:gd name="T28" fmla="*/ 54 w 118"/>
                <a:gd name="T29" fmla="*/ 2 h 125"/>
                <a:gd name="T30" fmla="*/ 70 w 118"/>
                <a:gd name="T31" fmla="*/ 3 h 125"/>
                <a:gd name="T32" fmla="*/ 67 w 118"/>
                <a:gd name="T33" fmla="*/ 20 h 125"/>
                <a:gd name="T34" fmla="*/ 48 w 118"/>
                <a:gd name="T35" fmla="*/ 32 h 125"/>
                <a:gd name="T36" fmla="*/ 42 w 118"/>
                <a:gd name="T37" fmla="*/ 54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8" h="125">
                  <a:moveTo>
                    <a:pt x="42" y="54"/>
                  </a:moveTo>
                  <a:cubicBezTo>
                    <a:pt x="46" y="52"/>
                    <a:pt x="49" y="51"/>
                    <a:pt x="51" y="49"/>
                  </a:cubicBezTo>
                  <a:cubicBezTo>
                    <a:pt x="67" y="36"/>
                    <a:pt x="92" y="34"/>
                    <a:pt x="101" y="48"/>
                  </a:cubicBezTo>
                  <a:cubicBezTo>
                    <a:pt x="118" y="73"/>
                    <a:pt x="118" y="91"/>
                    <a:pt x="99" y="108"/>
                  </a:cubicBezTo>
                  <a:cubicBezTo>
                    <a:pt x="85" y="120"/>
                    <a:pt x="68" y="125"/>
                    <a:pt x="50" y="122"/>
                  </a:cubicBezTo>
                  <a:cubicBezTo>
                    <a:pt x="44" y="120"/>
                    <a:pt x="35" y="118"/>
                    <a:pt x="39" y="108"/>
                  </a:cubicBezTo>
                  <a:cubicBezTo>
                    <a:pt x="42" y="101"/>
                    <a:pt x="44" y="95"/>
                    <a:pt x="55" y="98"/>
                  </a:cubicBezTo>
                  <a:cubicBezTo>
                    <a:pt x="79" y="104"/>
                    <a:pt x="90" y="94"/>
                    <a:pt x="84" y="71"/>
                  </a:cubicBezTo>
                  <a:cubicBezTo>
                    <a:pt x="83" y="67"/>
                    <a:pt x="78" y="60"/>
                    <a:pt x="75" y="60"/>
                  </a:cubicBezTo>
                  <a:cubicBezTo>
                    <a:pt x="69" y="60"/>
                    <a:pt x="60" y="62"/>
                    <a:pt x="57" y="66"/>
                  </a:cubicBezTo>
                  <a:cubicBezTo>
                    <a:pt x="37" y="95"/>
                    <a:pt x="25" y="87"/>
                    <a:pt x="12" y="59"/>
                  </a:cubicBezTo>
                  <a:cubicBezTo>
                    <a:pt x="11" y="55"/>
                    <a:pt x="10" y="52"/>
                    <a:pt x="9" y="49"/>
                  </a:cubicBezTo>
                  <a:cubicBezTo>
                    <a:pt x="6" y="43"/>
                    <a:pt x="0" y="37"/>
                    <a:pt x="1" y="33"/>
                  </a:cubicBezTo>
                  <a:cubicBezTo>
                    <a:pt x="4" y="29"/>
                    <a:pt x="11" y="27"/>
                    <a:pt x="17" y="23"/>
                  </a:cubicBezTo>
                  <a:cubicBezTo>
                    <a:pt x="29" y="16"/>
                    <a:pt x="41" y="8"/>
                    <a:pt x="54" y="2"/>
                  </a:cubicBezTo>
                  <a:cubicBezTo>
                    <a:pt x="58" y="0"/>
                    <a:pt x="65" y="3"/>
                    <a:pt x="70" y="3"/>
                  </a:cubicBezTo>
                  <a:cubicBezTo>
                    <a:pt x="69" y="9"/>
                    <a:pt x="70" y="17"/>
                    <a:pt x="67" y="20"/>
                  </a:cubicBezTo>
                  <a:cubicBezTo>
                    <a:pt x="62" y="26"/>
                    <a:pt x="55" y="28"/>
                    <a:pt x="48" y="32"/>
                  </a:cubicBezTo>
                  <a:cubicBezTo>
                    <a:pt x="41" y="37"/>
                    <a:pt x="35" y="43"/>
                    <a:pt x="42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8" name="Freeform 64">
              <a:extLst>
                <a:ext uri="{FF2B5EF4-FFF2-40B4-BE49-F238E27FC236}">
                  <a16:creationId xmlns:a16="http://schemas.microsoft.com/office/drawing/2014/main" id="{8EBBC6F4-E505-4979-9BE8-777C9D1441F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33776" y="2419350"/>
              <a:ext cx="449263" cy="436563"/>
            </a:xfrm>
            <a:custGeom>
              <a:avLst/>
              <a:gdLst>
                <a:gd name="T0" fmla="*/ 6 w 136"/>
                <a:gd name="T1" fmla="*/ 68 h 132"/>
                <a:gd name="T2" fmla="*/ 73 w 136"/>
                <a:gd name="T3" fmla="*/ 0 h 132"/>
                <a:gd name="T4" fmla="*/ 120 w 136"/>
                <a:gd name="T5" fmla="*/ 47 h 132"/>
                <a:gd name="T6" fmla="*/ 94 w 136"/>
                <a:gd name="T7" fmla="*/ 91 h 132"/>
                <a:gd name="T8" fmla="*/ 73 w 136"/>
                <a:gd name="T9" fmla="*/ 112 h 132"/>
                <a:gd name="T10" fmla="*/ 73 w 136"/>
                <a:gd name="T11" fmla="*/ 121 h 132"/>
                <a:gd name="T12" fmla="*/ 59 w 136"/>
                <a:gd name="T13" fmla="*/ 132 h 132"/>
                <a:gd name="T14" fmla="*/ 50 w 136"/>
                <a:gd name="T15" fmla="*/ 117 h 132"/>
                <a:gd name="T16" fmla="*/ 59 w 136"/>
                <a:gd name="T17" fmla="*/ 92 h 132"/>
                <a:gd name="T18" fmla="*/ 52 w 136"/>
                <a:gd name="T19" fmla="*/ 71 h 132"/>
                <a:gd name="T20" fmla="*/ 34 w 136"/>
                <a:gd name="T21" fmla="*/ 87 h 132"/>
                <a:gd name="T22" fmla="*/ 28 w 136"/>
                <a:gd name="T23" fmla="*/ 96 h 132"/>
                <a:gd name="T24" fmla="*/ 15 w 136"/>
                <a:gd name="T25" fmla="*/ 92 h 132"/>
                <a:gd name="T26" fmla="*/ 6 w 136"/>
                <a:gd name="T27" fmla="*/ 68 h 132"/>
                <a:gd name="T28" fmla="*/ 87 w 136"/>
                <a:gd name="T29" fmla="*/ 34 h 132"/>
                <a:gd name="T30" fmla="*/ 72 w 136"/>
                <a:gd name="T31" fmla="*/ 55 h 132"/>
                <a:gd name="T32" fmla="*/ 87 w 136"/>
                <a:gd name="T33" fmla="*/ 71 h 132"/>
                <a:gd name="T34" fmla="*/ 101 w 136"/>
                <a:gd name="T35" fmla="*/ 60 h 132"/>
                <a:gd name="T36" fmla="*/ 87 w 136"/>
                <a:gd name="T37" fmla="*/ 34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6" h="132">
                  <a:moveTo>
                    <a:pt x="6" y="68"/>
                  </a:moveTo>
                  <a:cubicBezTo>
                    <a:pt x="41" y="56"/>
                    <a:pt x="62" y="36"/>
                    <a:pt x="73" y="0"/>
                  </a:cubicBezTo>
                  <a:cubicBezTo>
                    <a:pt x="90" y="17"/>
                    <a:pt x="107" y="30"/>
                    <a:pt x="120" y="47"/>
                  </a:cubicBezTo>
                  <a:cubicBezTo>
                    <a:pt x="136" y="67"/>
                    <a:pt x="122" y="91"/>
                    <a:pt x="94" y="91"/>
                  </a:cubicBezTo>
                  <a:cubicBezTo>
                    <a:pt x="76" y="90"/>
                    <a:pt x="73" y="98"/>
                    <a:pt x="73" y="112"/>
                  </a:cubicBezTo>
                  <a:cubicBezTo>
                    <a:pt x="74" y="115"/>
                    <a:pt x="75" y="119"/>
                    <a:pt x="73" y="121"/>
                  </a:cubicBezTo>
                  <a:cubicBezTo>
                    <a:pt x="69" y="125"/>
                    <a:pt x="64" y="129"/>
                    <a:pt x="59" y="132"/>
                  </a:cubicBezTo>
                  <a:cubicBezTo>
                    <a:pt x="56" y="127"/>
                    <a:pt x="49" y="122"/>
                    <a:pt x="50" y="117"/>
                  </a:cubicBezTo>
                  <a:cubicBezTo>
                    <a:pt x="51" y="109"/>
                    <a:pt x="57" y="101"/>
                    <a:pt x="59" y="92"/>
                  </a:cubicBezTo>
                  <a:cubicBezTo>
                    <a:pt x="61" y="84"/>
                    <a:pt x="64" y="72"/>
                    <a:pt x="52" y="71"/>
                  </a:cubicBezTo>
                  <a:cubicBezTo>
                    <a:pt x="46" y="70"/>
                    <a:pt x="39" y="81"/>
                    <a:pt x="34" y="87"/>
                  </a:cubicBezTo>
                  <a:cubicBezTo>
                    <a:pt x="31" y="89"/>
                    <a:pt x="30" y="96"/>
                    <a:pt x="28" y="96"/>
                  </a:cubicBezTo>
                  <a:cubicBezTo>
                    <a:pt x="24" y="97"/>
                    <a:pt x="18" y="95"/>
                    <a:pt x="15" y="92"/>
                  </a:cubicBezTo>
                  <a:cubicBezTo>
                    <a:pt x="9" y="85"/>
                    <a:pt x="0" y="78"/>
                    <a:pt x="6" y="68"/>
                  </a:cubicBezTo>
                  <a:close/>
                  <a:moveTo>
                    <a:pt x="87" y="34"/>
                  </a:moveTo>
                  <a:cubicBezTo>
                    <a:pt x="80" y="43"/>
                    <a:pt x="71" y="50"/>
                    <a:pt x="72" y="55"/>
                  </a:cubicBezTo>
                  <a:cubicBezTo>
                    <a:pt x="73" y="61"/>
                    <a:pt x="81" y="68"/>
                    <a:pt x="87" y="71"/>
                  </a:cubicBezTo>
                  <a:cubicBezTo>
                    <a:pt x="94" y="74"/>
                    <a:pt x="102" y="68"/>
                    <a:pt x="101" y="60"/>
                  </a:cubicBezTo>
                  <a:cubicBezTo>
                    <a:pt x="99" y="52"/>
                    <a:pt x="93" y="45"/>
                    <a:pt x="87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9" name="Freeform 65">
              <a:extLst>
                <a:ext uri="{FF2B5EF4-FFF2-40B4-BE49-F238E27FC236}">
                  <a16:creationId xmlns:a16="http://schemas.microsoft.com/office/drawing/2014/main" id="{D58D79A9-9FF7-49BF-832A-1D13D52ECE64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9201" y="2782888"/>
              <a:ext cx="404813" cy="358775"/>
            </a:xfrm>
            <a:custGeom>
              <a:avLst/>
              <a:gdLst>
                <a:gd name="T0" fmla="*/ 0 w 123"/>
                <a:gd name="T1" fmla="*/ 34 h 109"/>
                <a:gd name="T2" fmla="*/ 33 w 123"/>
                <a:gd name="T3" fmla="*/ 17 h 109"/>
                <a:gd name="T4" fmla="*/ 36 w 123"/>
                <a:gd name="T5" fmla="*/ 19 h 109"/>
                <a:gd name="T6" fmla="*/ 31 w 123"/>
                <a:gd name="T7" fmla="*/ 31 h 109"/>
                <a:gd name="T8" fmla="*/ 33 w 123"/>
                <a:gd name="T9" fmla="*/ 79 h 109"/>
                <a:gd name="T10" fmla="*/ 46 w 123"/>
                <a:gd name="T11" fmla="*/ 83 h 109"/>
                <a:gd name="T12" fmla="*/ 51 w 123"/>
                <a:gd name="T13" fmla="*/ 72 h 109"/>
                <a:gd name="T14" fmla="*/ 50 w 123"/>
                <a:gd name="T15" fmla="*/ 48 h 109"/>
                <a:gd name="T16" fmla="*/ 79 w 123"/>
                <a:gd name="T17" fmla="*/ 3 h 109"/>
                <a:gd name="T18" fmla="*/ 116 w 123"/>
                <a:gd name="T19" fmla="*/ 38 h 109"/>
                <a:gd name="T20" fmla="*/ 119 w 123"/>
                <a:gd name="T21" fmla="*/ 55 h 109"/>
                <a:gd name="T22" fmla="*/ 98 w 123"/>
                <a:gd name="T23" fmla="*/ 82 h 109"/>
                <a:gd name="T24" fmla="*/ 102 w 123"/>
                <a:gd name="T25" fmla="*/ 49 h 109"/>
                <a:gd name="T26" fmla="*/ 84 w 123"/>
                <a:gd name="T27" fmla="*/ 20 h 109"/>
                <a:gd name="T28" fmla="*/ 75 w 123"/>
                <a:gd name="T29" fmla="*/ 50 h 109"/>
                <a:gd name="T30" fmla="*/ 78 w 123"/>
                <a:gd name="T31" fmla="*/ 79 h 109"/>
                <a:gd name="T32" fmla="*/ 57 w 123"/>
                <a:gd name="T33" fmla="*/ 103 h 109"/>
                <a:gd name="T34" fmla="*/ 6 w 123"/>
                <a:gd name="T35" fmla="*/ 65 h 109"/>
                <a:gd name="T36" fmla="*/ 0 w 123"/>
                <a:gd name="T37" fmla="*/ 34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3" h="109">
                  <a:moveTo>
                    <a:pt x="0" y="34"/>
                  </a:moveTo>
                  <a:cubicBezTo>
                    <a:pt x="10" y="29"/>
                    <a:pt x="21" y="23"/>
                    <a:pt x="33" y="17"/>
                  </a:cubicBezTo>
                  <a:cubicBezTo>
                    <a:pt x="34" y="17"/>
                    <a:pt x="35" y="18"/>
                    <a:pt x="36" y="19"/>
                  </a:cubicBezTo>
                  <a:cubicBezTo>
                    <a:pt x="34" y="23"/>
                    <a:pt x="34" y="28"/>
                    <a:pt x="31" y="31"/>
                  </a:cubicBezTo>
                  <a:cubicBezTo>
                    <a:pt x="19" y="43"/>
                    <a:pt x="20" y="68"/>
                    <a:pt x="33" y="79"/>
                  </a:cubicBezTo>
                  <a:cubicBezTo>
                    <a:pt x="37" y="82"/>
                    <a:pt x="42" y="84"/>
                    <a:pt x="46" y="83"/>
                  </a:cubicBezTo>
                  <a:cubicBezTo>
                    <a:pt x="49" y="82"/>
                    <a:pt x="51" y="76"/>
                    <a:pt x="51" y="72"/>
                  </a:cubicBezTo>
                  <a:cubicBezTo>
                    <a:pt x="52" y="64"/>
                    <a:pt x="51" y="56"/>
                    <a:pt x="50" y="48"/>
                  </a:cubicBezTo>
                  <a:cubicBezTo>
                    <a:pt x="47" y="26"/>
                    <a:pt x="60" y="5"/>
                    <a:pt x="79" y="3"/>
                  </a:cubicBezTo>
                  <a:cubicBezTo>
                    <a:pt x="96" y="0"/>
                    <a:pt x="113" y="16"/>
                    <a:pt x="116" y="38"/>
                  </a:cubicBezTo>
                  <a:cubicBezTo>
                    <a:pt x="117" y="43"/>
                    <a:pt x="117" y="49"/>
                    <a:pt x="119" y="55"/>
                  </a:cubicBezTo>
                  <a:cubicBezTo>
                    <a:pt x="123" y="73"/>
                    <a:pt x="118" y="80"/>
                    <a:pt x="98" y="82"/>
                  </a:cubicBezTo>
                  <a:cubicBezTo>
                    <a:pt x="99" y="71"/>
                    <a:pt x="102" y="60"/>
                    <a:pt x="102" y="49"/>
                  </a:cubicBezTo>
                  <a:cubicBezTo>
                    <a:pt x="102" y="34"/>
                    <a:pt x="91" y="17"/>
                    <a:pt x="84" y="20"/>
                  </a:cubicBezTo>
                  <a:cubicBezTo>
                    <a:pt x="70" y="26"/>
                    <a:pt x="75" y="40"/>
                    <a:pt x="75" y="50"/>
                  </a:cubicBezTo>
                  <a:cubicBezTo>
                    <a:pt x="75" y="60"/>
                    <a:pt x="77" y="69"/>
                    <a:pt x="78" y="79"/>
                  </a:cubicBezTo>
                  <a:cubicBezTo>
                    <a:pt x="79" y="93"/>
                    <a:pt x="71" y="101"/>
                    <a:pt x="57" y="103"/>
                  </a:cubicBezTo>
                  <a:cubicBezTo>
                    <a:pt x="31" y="109"/>
                    <a:pt x="10" y="93"/>
                    <a:pt x="6" y="65"/>
                  </a:cubicBezTo>
                  <a:cubicBezTo>
                    <a:pt x="5" y="55"/>
                    <a:pt x="2" y="46"/>
                    <a:pt x="0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0" name="Freeform 66">
              <a:extLst>
                <a:ext uri="{FF2B5EF4-FFF2-40B4-BE49-F238E27FC236}">
                  <a16:creationId xmlns:a16="http://schemas.microsoft.com/office/drawing/2014/main" id="{92E9720A-45CA-4D4E-A50E-4107F8608BE8}"/>
                </a:ext>
              </a:extLst>
            </p:cNvPr>
            <p:cNvSpPr>
              <a:spLocks/>
            </p:cNvSpPr>
            <p:nvPr/>
          </p:nvSpPr>
          <p:spPr bwMode="auto">
            <a:xfrm>
              <a:off x="2433638" y="2027238"/>
              <a:ext cx="319088" cy="376238"/>
            </a:xfrm>
            <a:custGeom>
              <a:avLst/>
              <a:gdLst>
                <a:gd name="T0" fmla="*/ 42 w 97"/>
                <a:gd name="T1" fmla="*/ 108 h 114"/>
                <a:gd name="T2" fmla="*/ 15 w 97"/>
                <a:gd name="T3" fmla="*/ 114 h 114"/>
                <a:gd name="T4" fmla="*/ 0 w 97"/>
                <a:gd name="T5" fmla="*/ 16 h 114"/>
                <a:gd name="T6" fmla="*/ 43 w 97"/>
                <a:gd name="T7" fmla="*/ 22 h 114"/>
                <a:gd name="T8" fmla="*/ 63 w 97"/>
                <a:gd name="T9" fmla="*/ 47 h 114"/>
                <a:gd name="T10" fmla="*/ 74 w 97"/>
                <a:gd name="T11" fmla="*/ 54 h 114"/>
                <a:gd name="T12" fmla="*/ 68 w 97"/>
                <a:gd name="T13" fmla="*/ 16 h 114"/>
                <a:gd name="T14" fmla="*/ 77 w 97"/>
                <a:gd name="T15" fmla="*/ 1 h 114"/>
                <a:gd name="T16" fmla="*/ 97 w 97"/>
                <a:gd name="T17" fmla="*/ 1 h 114"/>
                <a:gd name="T18" fmla="*/ 88 w 97"/>
                <a:gd name="T19" fmla="*/ 47 h 114"/>
                <a:gd name="T20" fmla="*/ 94 w 97"/>
                <a:gd name="T21" fmla="*/ 80 h 114"/>
                <a:gd name="T22" fmla="*/ 88 w 97"/>
                <a:gd name="T23" fmla="*/ 94 h 114"/>
                <a:gd name="T24" fmla="*/ 73 w 97"/>
                <a:gd name="T25" fmla="*/ 89 h 114"/>
                <a:gd name="T26" fmla="*/ 51 w 97"/>
                <a:gd name="T27" fmla="*/ 61 h 114"/>
                <a:gd name="T28" fmla="*/ 33 w 97"/>
                <a:gd name="T29" fmla="*/ 42 h 114"/>
                <a:gd name="T30" fmla="*/ 42 w 97"/>
                <a:gd name="T31" fmla="*/ 108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7" h="114">
                  <a:moveTo>
                    <a:pt x="42" y="108"/>
                  </a:moveTo>
                  <a:cubicBezTo>
                    <a:pt x="33" y="110"/>
                    <a:pt x="24" y="112"/>
                    <a:pt x="15" y="114"/>
                  </a:cubicBezTo>
                  <a:cubicBezTo>
                    <a:pt x="10" y="81"/>
                    <a:pt x="5" y="49"/>
                    <a:pt x="0" y="16"/>
                  </a:cubicBezTo>
                  <a:cubicBezTo>
                    <a:pt x="11" y="6"/>
                    <a:pt x="31" y="7"/>
                    <a:pt x="43" y="22"/>
                  </a:cubicBezTo>
                  <a:cubicBezTo>
                    <a:pt x="50" y="31"/>
                    <a:pt x="56" y="39"/>
                    <a:pt x="63" y="47"/>
                  </a:cubicBezTo>
                  <a:cubicBezTo>
                    <a:pt x="65" y="49"/>
                    <a:pt x="67" y="50"/>
                    <a:pt x="74" y="54"/>
                  </a:cubicBezTo>
                  <a:cubicBezTo>
                    <a:pt x="72" y="39"/>
                    <a:pt x="73" y="26"/>
                    <a:pt x="68" y="16"/>
                  </a:cubicBezTo>
                  <a:cubicBezTo>
                    <a:pt x="62" y="4"/>
                    <a:pt x="67" y="1"/>
                    <a:pt x="77" y="1"/>
                  </a:cubicBezTo>
                  <a:cubicBezTo>
                    <a:pt x="82" y="0"/>
                    <a:pt x="88" y="1"/>
                    <a:pt x="97" y="1"/>
                  </a:cubicBezTo>
                  <a:cubicBezTo>
                    <a:pt x="82" y="17"/>
                    <a:pt x="86" y="32"/>
                    <a:pt x="88" y="47"/>
                  </a:cubicBezTo>
                  <a:cubicBezTo>
                    <a:pt x="90" y="58"/>
                    <a:pt x="93" y="69"/>
                    <a:pt x="94" y="80"/>
                  </a:cubicBezTo>
                  <a:cubicBezTo>
                    <a:pt x="94" y="85"/>
                    <a:pt x="91" y="93"/>
                    <a:pt x="88" y="94"/>
                  </a:cubicBezTo>
                  <a:cubicBezTo>
                    <a:pt x="84" y="95"/>
                    <a:pt x="76" y="93"/>
                    <a:pt x="73" y="89"/>
                  </a:cubicBezTo>
                  <a:cubicBezTo>
                    <a:pt x="65" y="81"/>
                    <a:pt x="58" y="71"/>
                    <a:pt x="51" y="61"/>
                  </a:cubicBezTo>
                  <a:cubicBezTo>
                    <a:pt x="46" y="55"/>
                    <a:pt x="40" y="50"/>
                    <a:pt x="33" y="42"/>
                  </a:cubicBezTo>
                  <a:cubicBezTo>
                    <a:pt x="26" y="67"/>
                    <a:pt x="31" y="87"/>
                    <a:pt x="42" y="1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1" name="Freeform 67">
              <a:extLst>
                <a:ext uri="{FF2B5EF4-FFF2-40B4-BE49-F238E27FC236}">
                  <a16:creationId xmlns:a16="http://schemas.microsoft.com/office/drawing/2014/main" id="{9314FEE1-72BB-4EE1-AC5F-BA059C0E4A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8613" y="2357438"/>
              <a:ext cx="446088" cy="438150"/>
            </a:xfrm>
            <a:custGeom>
              <a:avLst/>
              <a:gdLst>
                <a:gd name="T0" fmla="*/ 103 w 135"/>
                <a:gd name="T1" fmla="*/ 108 h 133"/>
                <a:gd name="T2" fmla="*/ 88 w 135"/>
                <a:gd name="T3" fmla="*/ 125 h 133"/>
                <a:gd name="T4" fmla="*/ 69 w 135"/>
                <a:gd name="T5" fmla="*/ 122 h 133"/>
                <a:gd name="T6" fmla="*/ 27 w 135"/>
                <a:gd name="T7" fmla="*/ 82 h 133"/>
                <a:gd name="T8" fmla="*/ 0 w 135"/>
                <a:gd name="T9" fmla="*/ 63 h 133"/>
                <a:gd name="T10" fmla="*/ 26 w 135"/>
                <a:gd name="T11" fmla="*/ 41 h 133"/>
                <a:gd name="T12" fmla="*/ 79 w 135"/>
                <a:gd name="T13" fmla="*/ 54 h 133"/>
                <a:gd name="T14" fmla="*/ 47 w 135"/>
                <a:gd name="T15" fmla="*/ 21 h 133"/>
                <a:gd name="T16" fmla="*/ 66 w 135"/>
                <a:gd name="T17" fmla="*/ 0 h 133"/>
                <a:gd name="T18" fmla="*/ 135 w 135"/>
                <a:gd name="T19" fmla="*/ 78 h 133"/>
                <a:gd name="T20" fmla="*/ 41 w 135"/>
                <a:gd name="T21" fmla="*/ 62 h 133"/>
                <a:gd name="T22" fmla="*/ 103 w 135"/>
                <a:gd name="T23" fmla="*/ 108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5" h="133">
                  <a:moveTo>
                    <a:pt x="103" y="108"/>
                  </a:moveTo>
                  <a:cubicBezTo>
                    <a:pt x="98" y="115"/>
                    <a:pt x="93" y="120"/>
                    <a:pt x="88" y="125"/>
                  </a:cubicBezTo>
                  <a:cubicBezTo>
                    <a:pt x="80" y="132"/>
                    <a:pt x="77" y="133"/>
                    <a:pt x="69" y="122"/>
                  </a:cubicBezTo>
                  <a:cubicBezTo>
                    <a:pt x="58" y="106"/>
                    <a:pt x="42" y="95"/>
                    <a:pt x="27" y="82"/>
                  </a:cubicBezTo>
                  <a:cubicBezTo>
                    <a:pt x="19" y="75"/>
                    <a:pt x="10" y="70"/>
                    <a:pt x="0" y="63"/>
                  </a:cubicBezTo>
                  <a:cubicBezTo>
                    <a:pt x="1" y="48"/>
                    <a:pt x="21" y="50"/>
                    <a:pt x="26" y="41"/>
                  </a:cubicBezTo>
                  <a:cubicBezTo>
                    <a:pt x="45" y="45"/>
                    <a:pt x="62" y="49"/>
                    <a:pt x="79" y="54"/>
                  </a:cubicBezTo>
                  <a:cubicBezTo>
                    <a:pt x="80" y="38"/>
                    <a:pt x="66" y="24"/>
                    <a:pt x="47" y="21"/>
                  </a:cubicBezTo>
                  <a:cubicBezTo>
                    <a:pt x="48" y="10"/>
                    <a:pt x="48" y="10"/>
                    <a:pt x="66" y="0"/>
                  </a:cubicBezTo>
                  <a:cubicBezTo>
                    <a:pt x="83" y="30"/>
                    <a:pt x="109" y="51"/>
                    <a:pt x="135" y="78"/>
                  </a:cubicBezTo>
                  <a:cubicBezTo>
                    <a:pt x="102" y="83"/>
                    <a:pt x="76" y="61"/>
                    <a:pt x="41" y="62"/>
                  </a:cubicBezTo>
                  <a:cubicBezTo>
                    <a:pt x="62" y="82"/>
                    <a:pt x="75" y="103"/>
                    <a:pt x="103" y="1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2" name="Freeform 68">
              <a:extLst>
                <a:ext uri="{FF2B5EF4-FFF2-40B4-BE49-F238E27FC236}">
                  <a16:creationId xmlns:a16="http://schemas.microsoft.com/office/drawing/2014/main" id="{83C2B933-A746-42FB-BBFA-A76FCC81E9FD}"/>
                </a:ext>
              </a:extLst>
            </p:cNvPr>
            <p:cNvSpPr>
              <a:spLocks/>
            </p:cNvSpPr>
            <p:nvPr/>
          </p:nvSpPr>
          <p:spPr bwMode="auto">
            <a:xfrm>
              <a:off x="3267076" y="2214563"/>
              <a:ext cx="412750" cy="422275"/>
            </a:xfrm>
            <a:custGeom>
              <a:avLst/>
              <a:gdLst>
                <a:gd name="T0" fmla="*/ 84 w 125"/>
                <a:gd name="T1" fmla="*/ 113 h 128"/>
                <a:gd name="T2" fmla="*/ 53 w 125"/>
                <a:gd name="T3" fmla="*/ 118 h 128"/>
                <a:gd name="T4" fmla="*/ 0 w 125"/>
                <a:gd name="T5" fmla="*/ 81 h 128"/>
                <a:gd name="T6" fmla="*/ 23 w 125"/>
                <a:gd name="T7" fmla="*/ 64 h 128"/>
                <a:gd name="T8" fmla="*/ 54 w 125"/>
                <a:gd name="T9" fmla="*/ 12 h 128"/>
                <a:gd name="T10" fmla="*/ 68 w 125"/>
                <a:gd name="T11" fmla="*/ 6 h 128"/>
                <a:gd name="T12" fmla="*/ 117 w 125"/>
                <a:gd name="T13" fmla="*/ 37 h 128"/>
                <a:gd name="T14" fmla="*/ 125 w 125"/>
                <a:gd name="T15" fmla="*/ 51 h 128"/>
                <a:gd name="T16" fmla="*/ 120 w 125"/>
                <a:gd name="T17" fmla="*/ 57 h 128"/>
                <a:gd name="T18" fmla="*/ 107 w 125"/>
                <a:gd name="T19" fmla="*/ 49 h 128"/>
                <a:gd name="T20" fmla="*/ 74 w 125"/>
                <a:gd name="T21" fmla="*/ 28 h 128"/>
                <a:gd name="T22" fmla="*/ 56 w 125"/>
                <a:gd name="T23" fmla="*/ 49 h 128"/>
                <a:gd name="T24" fmla="*/ 100 w 125"/>
                <a:gd name="T25" fmla="*/ 72 h 128"/>
                <a:gd name="T26" fmla="*/ 90 w 125"/>
                <a:gd name="T27" fmla="*/ 86 h 128"/>
                <a:gd name="T28" fmla="*/ 76 w 125"/>
                <a:gd name="T29" fmla="*/ 84 h 128"/>
                <a:gd name="T30" fmla="*/ 64 w 125"/>
                <a:gd name="T31" fmla="*/ 72 h 128"/>
                <a:gd name="T32" fmla="*/ 40 w 125"/>
                <a:gd name="T33" fmla="*/ 74 h 128"/>
                <a:gd name="T34" fmla="*/ 45 w 125"/>
                <a:gd name="T35" fmla="*/ 99 h 128"/>
                <a:gd name="T36" fmla="*/ 84 w 125"/>
                <a:gd name="T37" fmla="*/ 11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5" h="128">
                  <a:moveTo>
                    <a:pt x="84" y="113"/>
                  </a:moveTo>
                  <a:cubicBezTo>
                    <a:pt x="80" y="123"/>
                    <a:pt x="68" y="128"/>
                    <a:pt x="53" y="118"/>
                  </a:cubicBezTo>
                  <a:cubicBezTo>
                    <a:pt x="37" y="108"/>
                    <a:pt x="21" y="96"/>
                    <a:pt x="0" y="81"/>
                  </a:cubicBezTo>
                  <a:cubicBezTo>
                    <a:pt x="8" y="75"/>
                    <a:pt x="18" y="71"/>
                    <a:pt x="23" y="64"/>
                  </a:cubicBezTo>
                  <a:cubicBezTo>
                    <a:pt x="35" y="48"/>
                    <a:pt x="44" y="30"/>
                    <a:pt x="54" y="12"/>
                  </a:cubicBezTo>
                  <a:cubicBezTo>
                    <a:pt x="57" y="6"/>
                    <a:pt x="60" y="0"/>
                    <a:pt x="68" y="6"/>
                  </a:cubicBezTo>
                  <a:cubicBezTo>
                    <a:pt x="84" y="16"/>
                    <a:pt x="101" y="26"/>
                    <a:pt x="117" y="37"/>
                  </a:cubicBezTo>
                  <a:cubicBezTo>
                    <a:pt x="121" y="39"/>
                    <a:pt x="123" y="46"/>
                    <a:pt x="125" y="51"/>
                  </a:cubicBezTo>
                  <a:cubicBezTo>
                    <a:pt x="125" y="52"/>
                    <a:pt x="121" y="57"/>
                    <a:pt x="120" y="57"/>
                  </a:cubicBezTo>
                  <a:cubicBezTo>
                    <a:pt x="116" y="55"/>
                    <a:pt x="111" y="52"/>
                    <a:pt x="107" y="49"/>
                  </a:cubicBezTo>
                  <a:cubicBezTo>
                    <a:pt x="96" y="42"/>
                    <a:pt x="85" y="35"/>
                    <a:pt x="74" y="28"/>
                  </a:cubicBezTo>
                  <a:cubicBezTo>
                    <a:pt x="68" y="35"/>
                    <a:pt x="63" y="41"/>
                    <a:pt x="56" y="49"/>
                  </a:cubicBezTo>
                  <a:cubicBezTo>
                    <a:pt x="71" y="57"/>
                    <a:pt x="84" y="64"/>
                    <a:pt x="100" y="72"/>
                  </a:cubicBezTo>
                  <a:cubicBezTo>
                    <a:pt x="98" y="75"/>
                    <a:pt x="96" y="82"/>
                    <a:pt x="90" y="86"/>
                  </a:cubicBezTo>
                  <a:cubicBezTo>
                    <a:pt x="88" y="88"/>
                    <a:pt x="80" y="87"/>
                    <a:pt x="76" y="84"/>
                  </a:cubicBezTo>
                  <a:cubicBezTo>
                    <a:pt x="71" y="82"/>
                    <a:pt x="68" y="76"/>
                    <a:pt x="64" y="72"/>
                  </a:cubicBezTo>
                  <a:cubicBezTo>
                    <a:pt x="55" y="65"/>
                    <a:pt x="48" y="63"/>
                    <a:pt x="40" y="74"/>
                  </a:cubicBezTo>
                  <a:cubicBezTo>
                    <a:pt x="33" y="85"/>
                    <a:pt x="32" y="94"/>
                    <a:pt x="45" y="99"/>
                  </a:cubicBezTo>
                  <a:cubicBezTo>
                    <a:pt x="58" y="104"/>
                    <a:pt x="71" y="108"/>
                    <a:pt x="84" y="1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3" name="Freeform 69">
              <a:extLst>
                <a:ext uri="{FF2B5EF4-FFF2-40B4-BE49-F238E27FC236}">
                  <a16:creationId xmlns:a16="http://schemas.microsoft.com/office/drawing/2014/main" id="{B834414A-DB12-465B-B1FA-8965FFBC10F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3176" y="3432175"/>
              <a:ext cx="407988" cy="303213"/>
            </a:xfrm>
            <a:custGeom>
              <a:avLst/>
              <a:gdLst>
                <a:gd name="T0" fmla="*/ 0 w 124"/>
                <a:gd name="T1" fmla="*/ 32 h 92"/>
                <a:gd name="T2" fmla="*/ 11 w 124"/>
                <a:gd name="T3" fmla="*/ 0 h 92"/>
                <a:gd name="T4" fmla="*/ 64 w 124"/>
                <a:gd name="T5" fmla="*/ 8 h 92"/>
                <a:gd name="T6" fmla="*/ 71 w 124"/>
                <a:gd name="T7" fmla="*/ 7 h 92"/>
                <a:gd name="T8" fmla="*/ 113 w 124"/>
                <a:gd name="T9" fmla="*/ 19 h 92"/>
                <a:gd name="T10" fmla="*/ 114 w 124"/>
                <a:gd name="T11" fmla="*/ 70 h 92"/>
                <a:gd name="T12" fmla="*/ 90 w 124"/>
                <a:gd name="T13" fmla="*/ 83 h 92"/>
                <a:gd name="T14" fmla="*/ 41 w 124"/>
                <a:gd name="T15" fmla="*/ 87 h 92"/>
                <a:gd name="T16" fmla="*/ 12 w 124"/>
                <a:gd name="T17" fmla="*/ 92 h 92"/>
                <a:gd name="T18" fmla="*/ 32 w 124"/>
                <a:gd name="T19" fmla="*/ 66 h 92"/>
                <a:gd name="T20" fmla="*/ 85 w 124"/>
                <a:gd name="T21" fmla="*/ 66 h 92"/>
                <a:gd name="T22" fmla="*/ 103 w 124"/>
                <a:gd name="T23" fmla="*/ 51 h 92"/>
                <a:gd name="T24" fmla="*/ 87 w 124"/>
                <a:gd name="T25" fmla="*/ 23 h 92"/>
                <a:gd name="T26" fmla="*/ 16 w 124"/>
                <a:gd name="T27" fmla="*/ 32 h 92"/>
                <a:gd name="T28" fmla="*/ 0 w 124"/>
                <a:gd name="T29" fmla="*/ 3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4" h="92">
                  <a:moveTo>
                    <a:pt x="0" y="32"/>
                  </a:moveTo>
                  <a:cubicBezTo>
                    <a:pt x="4" y="20"/>
                    <a:pt x="7" y="11"/>
                    <a:pt x="11" y="0"/>
                  </a:cubicBezTo>
                  <a:cubicBezTo>
                    <a:pt x="28" y="20"/>
                    <a:pt x="47" y="7"/>
                    <a:pt x="64" y="8"/>
                  </a:cubicBezTo>
                  <a:cubicBezTo>
                    <a:pt x="66" y="9"/>
                    <a:pt x="69" y="7"/>
                    <a:pt x="71" y="7"/>
                  </a:cubicBezTo>
                  <a:cubicBezTo>
                    <a:pt x="87" y="5"/>
                    <a:pt x="104" y="4"/>
                    <a:pt x="113" y="19"/>
                  </a:cubicBezTo>
                  <a:cubicBezTo>
                    <a:pt x="122" y="35"/>
                    <a:pt x="124" y="54"/>
                    <a:pt x="114" y="70"/>
                  </a:cubicBezTo>
                  <a:cubicBezTo>
                    <a:pt x="110" y="77"/>
                    <a:pt x="99" y="81"/>
                    <a:pt x="90" y="83"/>
                  </a:cubicBezTo>
                  <a:cubicBezTo>
                    <a:pt x="74" y="86"/>
                    <a:pt x="57" y="85"/>
                    <a:pt x="41" y="87"/>
                  </a:cubicBezTo>
                  <a:cubicBezTo>
                    <a:pt x="31" y="88"/>
                    <a:pt x="21" y="90"/>
                    <a:pt x="12" y="92"/>
                  </a:cubicBezTo>
                  <a:cubicBezTo>
                    <a:pt x="8" y="69"/>
                    <a:pt x="10" y="66"/>
                    <a:pt x="32" y="66"/>
                  </a:cubicBezTo>
                  <a:cubicBezTo>
                    <a:pt x="50" y="66"/>
                    <a:pt x="68" y="67"/>
                    <a:pt x="85" y="66"/>
                  </a:cubicBezTo>
                  <a:cubicBezTo>
                    <a:pt x="94" y="65"/>
                    <a:pt x="103" y="65"/>
                    <a:pt x="103" y="51"/>
                  </a:cubicBezTo>
                  <a:cubicBezTo>
                    <a:pt x="104" y="33"/>
                    <a:pt x="100" y="23"/>
                    <a:pt x="87" y="23"/>
                  </a:cubicBezTo>
                  <a:cubicBezTo>
                    <a:pt x="63" y="23"/>
                    <a:pt x="39" y="18"/>
                    <a:pt x="16" y="32"/>
                  </a:cubicBezTo>
                  <a:cubicBezTo>
                    <a:pt x="13" y="34"/>
                    <a:pt x="7" y="32"/>
                    <a:pt x="0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4" name="Freeform 70">
              <a:extLst>
                <a:ext uri="{FF2B5EF4-FFF2-40B4-BE49-F238E27FC236}">
                  <a16:creationId xmlns:a16="http://schemas.microsoft.com/office/drawing/2014/main" id="{A90EC90A-DDB5-4057-8BEB-C5AF63269196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8738" y="3792538"/>
              <a:ext cx="434975" cy="285750"/>
            </a:xfrm>
            <a:custGeom>
              <a:avLst/>
              <a:gdLst>
                <a:gd name="T0" fmla="*/ 119 w 132"/>
                <a:gd name="T1" fmla="*/ 22 h 87"/>
                <a:gd name="T2" fmla="*/ 131 w 132"/>
                <a:gd name="T3" fmla="*/ 48 h 87"/>
                <a:gd name="T4" fmla="*/ 125 w 132"/>
                <a:gd name="T5" fmla="*/ 58 h 87"/>
                <a:gd name="T6" fmla="*/ 74 w 132"/>
                <a:gd name="T7" fmla="*/ 69 h 87"/>
                <a:gd name="T8" fmla="*/ 33 w 132"/>
                <a:gd name="T9" fmla="*/ 87 h 87"/>
                <a:gd name="T10" fmla="*/ 18 w 132"/>
                <a:gd name="T11" fmla="*/ 63 h 87"/>
                <a:gd name="T12" fmla="*/ 6 w 132"/>
                <a:gd name="T13" fmla="*/ 30 h 87"/>
                <a:gd name="T14" fmla="*/ 19 w 132"/>
                <a:gd name="T15" fmla="*/ 9 h 87"/>
                <a:gd name="T16" fmla="*/ 28 w 132"/>
                <a:gd name="T17" fmla="*/ 49 h 87"/>
                <a:gd name="T18" fmla="*/ 45 w 132"/>
                <a:gd name="T19" fmla="*/ 57 h 87"/>
                <a:gd name="T20" fmla="*/ 59 w 132"/>
                <a:gd name="T21" fmla="*/ 41 h 87"/>
                <a:gd name="T22" fmla="*/ 47 w 132"/>
                <a:gd name="T23" fmla="*/ 18 h 87"/>
                <a:gd name="T24" fmla="*/ 42 w 132"/>
                <a:gd name="T25" fmla="*/ 10 h 87"/>
                <a:gd name="T26" fmla="*/ 52 w 132"/>
                <a:gd name="T27" fmla="*/ 2 h 87"/>
                <a:gd name="T28" fmla="*/ 62 w 132"/>
                <a:gd name="T29" fmla="*/ 0 h 87"/>
                <a:gd name="T30" fmla="*/ 83 w 132"/>
                <a:gd name="T31" fmla="*/ 42 h 87"/>
                <a:gd name="T32" fmla="*/ 119 w 132"/>
                <a:gd name="T33" fmla="*/ 22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2" h="87">
                  <a:moveTo>
                    <a:pt x="119" y="22"/>
                  </a:moveTo>
                  <a:cubicBezTo>
                    <a:pt x="124" y="32"/>
                    <a:pt x="129" y="39"/>
                    <a:pt x="131" y="48"/>
                  </a:cubicBezTo>
                  <a:cubicBezTo>
                    <a:pt x="132" y="50"/>
                    <a:pt x="126" y="58"/>
                    <a:pt x="125" y="58"/>
                  </a:cubicBezTo>
                  <a:cubicBezTo>
                    <a:pt x="106" y="52"/>
                    <a:pt x="90" y="64"/>
                    <a:pt x="74" y="69"/>
                  </a:cubicBezTo>
                  <a:cubicBezTo>
                    <a:pt x="61" y="73"/>
                    <a:pt x="48" y="80"/>
                    <a:pt x="33" y="87"/>
                  </a:cubicBezTo>
                  <a:cubicBezTo>
                    <a:pt x="29" y="81"/>
                    <a:pt x="22" y="72"/>
                    <a:pt x="18" y="63"/>
                  </a:cubicBezTo>
                  <a:cubicBezTo>
                    <a:pt x="13" y="52"/>
                    <a:pt x="10" y="41"/>
                    <a:pt x="6" y="30"/>
                  </a:cubicBezTo>
                  <a:cubicBezTo>
                    <a:pt x="0" y="15"/>
                    <a:pt x="5" y="8"/>
                    <a:pt x="19" y="9"/>
                  </a:cubicBezTo>
                  <a:cubicBezTo>
                    <a:pt x="22" y="23"/>
                    <a:pt x="25" y="36"/>
                    <a:pt x="28" y="49"/>
                  </a:cubicBezTo>
                  <a:cubicBezTo>
                    <a:pt x="31" y="59"/>
                    <a:pt x="35" y="60"/>
                    <a:pt x="45" y="57"/>
                  </a:cubicBezTo>
                  <a:cubicBezTo>
                    <a:pt x="54" y="54"/>
                    <a:pt x="62" y="51"/>
                    <a:pt x="59" y="41"/>
                  </a:cubicBezTo>
                  <a:cubicBezTo>
                    <a:pt x="56" y="33"/>
                    <a:pt x="51" y="26"/>
                    <a:pt x="47" y="18"/>
                  </a:cubicBezTo>
                  <a:cubicBezTo>
                    <a:pt x="45" y="15"/>
                    <a:pt x="41" y="11"/>
                    <a:pt x="42" y="10"/>
                  </a:cubicBezTo>
                  <a:cubicBezTo>
                    <a:pt x="44" y="6"/>
                    <a:pt x="48" y="4"/>
                    <a:pt x="52" y="2"/>
                  </a:cubicBezTo>
                  <a:cubicBezTo>
                    <a:pt x="56" y="1"/>
                    <a:pt x="62" y="1"/>
                    <a:pt x="62" y="0"/>
                  </a:cubicBezTo>
                  <a:cubicBezTo>
                    <a:pt x="69" y="15"/>
                    <a:pt x="74" y="30"/>
                    <a:pt x="83" y="42"/>
                  </a:cubicBezTo>
                  <a:cubicBezTo>
                    <a:pt x="87" y="48"/>
                    <a:pt x="112" y="34"/>
                    <a:pt x="119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5" name="Freeform 71">
              <a:extLst>
                <a:ext uri="{FF2B5EF4-FFF2-40B4-BE49-F238E27FC236}">
                  <a16:creationId xmlns:a16="http://schemas.microsoft.com/office/drawing/2014/main" id="{E7582C38-381E-4C0E-AB43-A7541560074A}"/>
                </a:ext>
              </a:extLst>
            </p:cNvPr>
            <p:cNvSpPr>
              <a:spLocks/>
            </p:cNvSpPr>
            <p:nvPr/>
          </p:nvSpPr>
          <p:spPr bwMode="auto">
            <a:xfrm>
              <a:off x="3821113" y="3821113"/>
              <a:ext cx="422275" cy="303213"/>
            </a:xfrm>
            <a:custGeom>
              <a:avLst/>
              <a:gdLst>
                <a:gd name="T0" fmla="*/ 123 w 128"/>
                <a:gd name="T1" fmla="*/ 2 h 92"/>
                <a:gd name="T2" fmla="*/ 98 w 128"/>
                <a:gd name="T3" fmla="*/ 35 h 92"/>
                <a:gd name="T4" fmla="*/ 69 w 128"/>
                <a:gd name="T5" fmla="*/ 36 h 92"/>
                <a:gd name="T6" fmla="*/ 67 w 128"/>
                <a:gd name="T7" fmla="*/ 43 h 92"/>
                <a:gd name="T8" fmla="*/ 100 w 128"/>
                <a:gd name="T9" fmla="*/ 69 h 92"/>
                <a:gd name="T10" fmla="*/ 104 w 128"/>
                <a:gd name="T11" fmla="*/ 66 h 92"/>
                <a:gd name="T12" fmla="*/ 103 w 128"/>
                <a:gd name="T13" fmla="*/ 82 h 92"/>
                <a:gd name="T14" fmla="*/ 96 w 128"/>
                <a:gd name="T15" fmla="*/ 92 h 92"/>
                <a:gd name="T16" fmla="*/ 86 w 128"/>
                <a:gd name="T17" fmla="*/ 88 h 92"/>
                <a:gd name="T18" fmla="*/ 50 w 128"/>
                <a:gd name="T19" fmla="*/ 50 h 92"/>
                <a:gd name="T20" fmla="*/ 0 w 128"/>
                <a:gd name="T21" fmla="*/ 42 h 92"/>
                <a:gd name="T22" fmla="*/ 11 w 128"/>
                <a:gd name="T23" fmla="*/ 3 h 92"/>
                <a:gd name="T24" fmla="*/ 22 w 128"/>
                <a:gd name="T25" fmla="*/ 1 h 92"/>
                <a:gd name="T26" fmla="*/ 65 w 128"/>
                <a:gd name="T27" fmla="*/ 19 h 92"/>
                <a:gd name="T28" fmla="*/ 123 w 128"/>
                <a:gd name="T29" fmla="*/ 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8" h="92">
                  <a:moveTo>
                    <a:pt x="123" y="2"/>
                  </a:moveTo>
                  <a:cubicBezTo>
                    <a:pt x="128" y="19"/>
                    <a:pt x="117" y="34"/>
                    <a:pt x="98" y="35"/>
                  </a:cubicBezTo>
                  <a:cubicBezTo>
                    <a:pt x="88" y="35"/>
                    <a:pt x="79" y="36"/>
                    <a:pt x="69" y="36"/>
                  </a:cubicBezTo>
                  <a:cubicBezTo>
                    <a:pt x="69" y="38"/>
                    <a:pt x="68" y="41"/>
                    <a:pt x="67" y="43"/>
                  </a:cubicBezTo>
                  <a:cubicBezTo>
                    <a:pt x="78" y="52"/>
                    <a:pt x="89" y="60"/>
                    <a:pt x="100" y="69"/>
                  </a:cubicBezTo>
                  <a:cubicBezTo>
                    <a:pt x="101" y="68"/>
                    <a:pt x="102" y="67"/>
                    <a:pt x="104" y="66"/>
                  </a:cubicBezTo>
                  <a:cubicBezTo>
                    <a:pt x="104" y="72"/>
                    <a:pt x="104" y="77"/>
                    <a:pt x="103" y="82"/>
                  </a:cubicBezTo>
                  <a:cubicBezTo>
                    <a:pt x="102" y="86"/>
                    <a:pt x="99" y="90"/>
                    <a:pt x="96" y="92"/>
                  </a:cubicBezTo>
                  <a:cubicBezTo>
                    <a:pt x="94" y="92"/>
                    <a:pt x="89" y="90"/>
                    <a:pt x="86" y="88"/>
                  </a:cubicBezTo>
                  <a:cubicBezTo>
                    <a:pt x="74" y="75"/>
                    <a:pt x="62" y="63"/>
                    <a:pt x="50" y="50"/>
                  </a:cubicBezTo>
                  <a:cubicBezTo>
                    <a:pt x="37" y="36"/>
                    <a:pt x="21" y="35"/>
                    <a:pt x="0" y="42"/>
                  </a:cubicBezTo>
                  <a:cubicBezTo>
                    <a:pt x="4" y="27"/>
                    <a:pt x="7" y="15"/>
                    <a:pt x="11" y="3"/>
                  </a:cubicBezTo>
                  <a:cubicBezTo>
                    <a:pt x="11" y="1"/>
                    <a:pt x="21" y="0"/>
                    <a:pt x="22" y="1"/>
                  </a:cubicBezTo>
                  <a:cubicBezTo>
                    <a:pt x="36" y="21"/>
                    <a:pt x="44" y="24"/>
                    <a:pt x="65" y="19"/>
                  </a:cubicBezTo>
                  <a:cubicBezTo>
                    <a:pt x="84" y="14"/>
                    <a:pt x="103" y="8"/>
                    <a:pt x="12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6" name="Freeform 72">
              <a:extLst>
                <a:ext uri="{FF2B5EF4-FFF2-40B4-BE49-F238E27FC236}">
                  <a16:creationId xmlns:a16="http://schemas.microsoft.com/office/drawing/2014/main" id="{D0DD4D10-1656-40C1-B205-895F2F9E661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60576" y="2116138"/>
              <a:ext cx="352425" cy="379413"/>
            </a:xfrm>
            <a:custGeom>
              <a:avLst/>
              <a:gdLst>
                <a:gd name="T0" fmla="*/ 76 w 107"/>
                <a:gd name="T1" fmla="*/ 0 h 115"/>
                <a:gd name="T2" fmla="*/ 94 w 107"/>
                <a:gd name="T3" fmla="*/ 50 h 115"/>
                <a:gd name="T4" fmla="*/ 97 w 107"/>
                <a:gd name="T5" fmla="*/ 58 h 115"/>
                <a:gd name="T6" fmla="*/ 71 w 107"/>
                <a:gd name="T7" fmla="*/ 109 h 115"/>
                <a:gd name="T8" fmla="*/ 24 w 107"/>
                <a:gd name="T9" fmla="*/ 85 h 115"/>
                <a:gd name="T10" fmla="*/ 2 w 107"/>
                <a:gd name="T11" fmla="*/ 39 h 115"/>
                <a:gd name="T12" fmla="*/ 1 w 107"/>
                <a:gd name="T13" fmla="*/ 30 h 115"/>
                <a:gd name="T14" fmla="*/ 30 w 107"/>
                <a:gd name="T15" fmla="*/ 18 h 115"/>
                <a:gd name="T16" fmla="*/ 49 w 107"/>
                <a:gd name="T17" fmla="*/ 86 h 115"/>
                <a:gd name="T18" fmla="*/ 84 w 107"/>
                <a:gd name="T19" fmla="*/ 94 h 115"/>
                <a:gd name="T20" fmla="*/ 87 w 107"/>
                <a:gd name="T21" fmla="*/ 80 h 115"/>
                <a:gd name="T22" fmla="*/ 62 w 107"/>
                <a:gd name="T23" fmla="*/ 18 h 115"/>
                <a:gd name="T24" fmla="*/ 72 w 107"/>
                <a:gd name="T25" fmla="*/ 0 h 115"/>
                <a:gd name="T26" fmla="*/ 76 w 107"/>
                <a:gd name="T27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7" h="115">
                  <a:moveTo>
                    <a:pt x="76" y="0"/>
                  </a:moveTo>
                  <a:cubicBezTo>
                    <a:pt x="82" y="18"/>
                    <a:pt x="88" y="34"/>
                    <a:pt x="94" y="50"/>
                  </a:cubicBezTo>
                  <a:cubicBezTo>
                    <a:pt x="95" y="53"/>
                    <a:pt x="96" y="56"/>
                    <a:pt x="97" y="58"/>
                  </a:cubicBezTo>
                  <a:cubicBezTo>
                    <a:pt x="107" y="98"/>
                    <a:pt x="102" y="101"/>
                    <a:pt x="71" y="109"/>
                  </a:cubicBezTo>
                  <a:cubicBezTo>
                    <a:pt x="45" y="115"/>
                    <a:pt x="34" y="109"/>
                    <a:pt x="24" y="85"/>
                  </a:cubicBezTo>
                  <a:cubicBezTo>
                    <a:pt x="17" y="69"/>
                    <a:pt x="9" y="54"/>
                    <a:pt x="2" y="39"/>
                  </a:cubicBezTo>
                  <a:cubicBezTo>
                    <a:pt x="0" y="36"/>
                    <a:pt x="0" y="30"/>
                    <a:pt x="1" y="30"/>
                  </a:cubicBezTo>
                  <a:cubicBezTo>
                    <a:pt x="10" y="25"/>
                    <a:pt x="20" y="21"/>
                    <a:pt x="30" y="18"/>
                  </a:cubicBezTo>
                  <a:cubicBezTo>
                    <a:pt x="24" y="46"/>
                    <a:pt x="41" y="65"/>
                    <a:pt x="49" y="86"/>
                  </a:cubicBezTo>
                  <a:cubicBezTo>
                    <a:pt x="54" y="100"/>
                    <a:pt x="72" y="103"/>
                    <a:pt x="84" y="94"/>
                  </a:cubicBezTo>
                  <a:cubicBezTo>
                    <a:pt x="87" y="91"/>
                    <a:pt x="89" y="84"/>
                    <a:pt x="87" y="80"/>
                  </a:cubicBezTo>
                  <a:cubicBezTo>
                    <a:pt x="80" y="59"/>
                    <a:pt x="71" y="38"/>
                    <a:pt x="62" y="18"/>
                  </a:cubicBezTo>
                  <a:cubicBezTo>
                    <a:pt x="55" y="3"/>
                    <a:pt x="56" y="1"/>
                    <a:pt x="72" y="0"/>
                  </a:cubicBezTo>
                  <a:cubicBezTo>
                    <a:pt x="74" y="0"/>
                    <a:pt x="76" y="0"/>
                    <a:pt x="7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7" name="Freeform 73">
              <a:extLst>
                <a:ext uri="{FF2B5EF4-FFF2-40B4-BE49-F238E27FC236}">
                  <a16:creationId xmlns:a16="http://schemas.microsoft.com/office/drawing/2014/main" id="{F8D0021A-1942-4312-A0FB-32A40404ADC3}"/>
                </a:ext>
              </a:extLst>
            </p:cNvPr>
            <p:cNvSpPr>
              <a:spLocks/>
            </p:cNvSpPr>
            <p:nvPr/>
          </p:nvSpPr>
          <p:spPr bwMode="auto">
            <a:xfrm>
              <a:off x="3876676" y="3416300"/>
              <a:ext cx="385763" cy="319088"/>
            </a:xfrm>
            <a:custGeom>
              <a:avLst/>
              <a:gdLst>
                <a:gd name="T0" fmla="*/ 8 w 117"/>
                <a:gd name="T1" fmla="*/ 72 h 97"/>
                <a:gd name="T2" fmla="*/ 14 w 117"/>
                <a:gd name="T3" fmla="*/ 25 h 97"/>
                <a:gd name="T4" fmla="*/ 93 w 117"/>
                <a:gd name="T5" fmla="*/ 40 h 97"/>
                <a:gd name="T6" fmla="*/ 101 w 117"/>
                <a:gd name="T7" fmla="*/ 24 h 97"/>
                <a:gd name="T8" fmla="*/ 94 w 117"/>
                <a:gd name="T9" fmla="*/ 9 h 97"/>
                <a:gd name="T10" fmla="*/ 116 w 117"/>
                <a:gd name="T11" fmla="*/ 0 h 97"/>
                <a:gd name="T12" fmla="*/ 116 w 117"/>
                <a:gd name="T13" fmla="*/ 83 h 97"/>
                <a:gd name="T14" fmla="*/ 93 w 117"/>
                <a:gd name="T15" fmla="*/ 93 h 97"/>
                <a:gd name="T16" fmla="*/ 96 w 117"/>
                <a:gd name="T17" fmla="*/ 82 h 97"/>
                <a:gd name="T18" fmla="*/ 84 w 117"/>
                <a:gd name="T19" fmla="*/ 63 h 97"/>
                <a:gd name="T20" fmla="*/ 62 w 117"/>
                <a:gd name="T21" fmla="*/ 61 h 97"/>
                <a:gd name="T22" fmla="*/ 8 w 117"/>
                <a:gd name="T23" fmla="*/ 72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7" h="97">
                  <a:moveTo>
                    <a:pt x="8" y="72"/>
                  </a:moveTo>
                  <a:cubicBezTo>
                    <a:pt x="0" y="51"/>
                    <a:pt x="2" y="40"/>
                    <a:pt x="14" y="25"/>
                  </a:cubicBezTo>
                  <a:cubicBezTo>
                    <a:pt x="38" y="42"/>
                    <a:pt x="66" y="37"/>
                    <a:pt x="93" y="40"/>
                  </a:cubicBezTo>
                  <a:cubicBezTo>
                    <a:pt x="102" y="42"/>
                    <a:pt x="106" y="32"/>
                    <a:pt x="101" y="24"/>
                  </a:cubicBezTo>
                  <a:cubicBezTo>
                    <a:pt x="99" y="19"/>
                    <a:pt x="97" y="14"/>
                    <a:pt x="94" y="9"/>
                  </a:cubicBezTo>
                  <a:cubicBezTo>
                    <a:pt x="101" y="6"/>
                    <a:pt x="108" y="3"/>
                    <a:pt x="116" y="0"/>
                  </a:cubicBezTo>
                  <a:cubicBezTo>
                    <a:pt x="116" y="30"/>
                    <a:pt x="117" y="57"/>
                    <a:pt x="116" y="83"/>
                  </a:cubicBezTo>
                  <a:cubicBezTo>
                    <a:pt x="115" y="97"/>
                    <a:pt x="102" y="89"/>
                    <a:pt x="93" y="93"/>
                  </a:cubicBezTo>
                  <a:cubicBezTo>
                    <a:pt x="95" y="88"/>
                    <a:pt x="95" y="85"/>
                    <a:pt x="96" y="82"/>
                  </a:cubicBezTo>
                  <a:cubicBezTo>
                    <a:pt x="104" y="64"/>
                    <a:pt x="103" y="63"/>
                    <a:pt x="84" y="63"/>
                  </a:cubicBezTo>
                  <a:cubicBezTo>
                    <a:pt x="77" y="63"/>
                    <a:pt x="69" y="63"/>
                    <a:pt x="62" y="61"/>
                  </a:cubicBezTo>
                  <a:cubicBezTo>
                    <a:pt x="43" y="56"/>
                    <a:pt x="25" y="57"/>
                    <a:pt x="8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8" name="Freeform 74">
              <a:extLst>
                <a:ext uri="{FF2B5EF4-FFF2-40B4-BE49-F238E27FC236}">
                  <a16:creationId xmlns:a16="http://schemas.microsoft.com/office/drawing/2014/main" id="{53E2F649-6725-43D2-9DC0-EFA2C0375BC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50976" y="2773363"/>
              <a:ext cx="371475" cy="315913"/>
            </a:xfrm>
            <a:custGeom>
              <a:avLst/>
              <a:gdLst>
                <a:gd name="T0" fmla="*/ 113 w 113"/>
                <a:gd name="T1" fmla="*/ 18 h 96"/>
                <a:gd name="T2" fmla="*/ 96 w 113"/>
                <a:gd name="T3" fmla="*/ 32 h 96"/>
                <a:gd name="T4" fmla="*/ 70 w 113"/>
                <a:gd name="T5" fmla="*/ 31 h 96"/>
                <a:gd name="T6" fmla="*/ 62 w 113"/>
                <a:gd name="T7" fmla="*/ 52 h 96"/>
                <a:gd name="T8" fmla="*/ 86 w 113"/>
                <a:gd name="T9" fmla="*/ 75 h 96"/>
                <a:gd name="T10" fmla="*/ 71 w 113"/>
                <a:gd name="T11" fmla="*/ 94 h 96"/>
                <a:gd name="T12" fmla="*/ 59 w 113"/>
                <a:gd name="T13" fmla="*/ 91 h 96"/>
                <a:gd name="T14" fmla="*/ 2 w 113"/>
                <a:gd name="T15" fmla="*/ 16 h 96"/>
                <a:gd name="T16" fmla="*/ 1 w 113"/>
                <a:gd name="T17" fmla="*/ 4 h 96"/>
                <a:gd name="T18" fmla="*/ 12 w 113"/>
                <a:gd name="T19" fmla="*/ 1 h 96"/>
                <a:gd name="T20" fmla="*/ 113 w 113"/>
                <a:gd name="T21" fmla="*/ 18 h 96"/>
                <a:gd name="T22" fmla="*/ 22 w 113"/>
                <a:gd name="T23" fmla="*/ 15 h 96"/>
                <a:gd name="T24" fmla="*/ 45 w 113"/>
                <a:gd name="T25" fmla="*/ 43 h 96"/>
                <a:gd name="T26" fmla="*/ 55 w 113"/>
                <a:gd name="T27" fmla="*/ 23 h 96"/>
                <a:gd name="T28" fmla="*/ 22 w 113"/>
                <a:gd name="T29" fmla="*/ 15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3" h="96">
                  <a:moveTo>
                    <a:pt x="113" y="18"/>
                  </a:moveTo>
                  <a:cubicBezTo>
                    <a:pt x="113" y="34"/>
                    <a:pt x="108" y="38"/>
                    <a:pt x="96" y="32"/>
                  </a:cubicBezTo>
                  <a:cubicBezTo>
                    <a:pt x="87" y="28"/>
                    <a:pt x="78" y="21"/>
                    <a:pt x="70" y="31"/>
                  </a:cubicBezTo>
                  <a:cubicBezTo>
                    <a:pt x="65" y="37"/>
                    <a:pt x="60" y="47"/>
                    <a:pt x="62" y="52"/>
                  </a:cubicBezTo>
                  <a:cubicBezTo>
                    <a:pt x="66" y="60"/>
                    <a:pt x="76" y="66"/>
                    <a:pt x="86" y="75"/>
                  </a:cubicBezTo>
                  <a:cubicBezTo>
                    <a:pt x="83" y="79"/>
                    <a:pt x="78" y="87"/>
                    <a:pt x="71" y="94"/>
                  </a:cubicBezTo>
                  <a:cubicBezTo>
                    <a:pt x="69" y="96"/>
                    <a:pt x="61" y="93"/>
                    <a:pt x="59" y="91"/>
                  </a:cubicBezTo>
                  <a:cubicBezTo>
                    <a:pt x="40" y="66"/>
                    <a:pt x="21" y="41"/>
                    <a:pt x="2" y="16"/>
                  </a:cubicBezTo>
                  <a:cubicBezTo>
                    <a:pt x="0" y="13"/>
                    <a:pt x="0" y="7"/>
                    <a:pt x="1" y="4"/>
                  </a:cubicBezTo>
                  <a:cubicBezTo>
                    <a:pt x="3" y="2"/>
                    <a:pt x="9" y="0"/>
                    <a:pt x="12" y="1"/>
                  </a:cubicBezTo>
                  <a:cubicBezTo>
                    <a:pt x="46" y="6"/>
                    <a:pt x="79" y="12"/>
                    <a:pt x="113" y="18"/>
                  </a:cubicBezTo>
                  <a:close/>
                  <a:moveTo>
                    <a:pt x="22" y="15"/>
                  </a:moveTo>
                  <a:cubicBezTo>
                    <a:pt x="31" y="26"/>
                    <a:pt x="37" y="34"/>
                    <a:pt x="45" y="43"/>
                  </a:cubicBezTo>
                  <a:cubicBezTo>
                    <a:pt x="48" y="35"/>
                    <a:pt x="51" y="29"/>
                    <a:pt x="55" y="23"/>
                  </a:cubicBezTo>
                  <a:cubicBezTo>
                    <a:pt x="44" y="20"/>
                    <a:pt x="35" y="18"/>
                    <a:pt x="22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9" name="Freeform 75">
              <a:extLst>
                <a:ext uri="{FF2B5EF4-FFF2-40B4-BE49-F238E27FC236}">
                  <a16:creationId xmlns:a16="http://schemas.microsoft.com/office/drawing/2014/main" id="{C7EC3662-0236-4704-B34D-E7576E60FDC3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7626" y="3132138"/>
              <a:ext cx="422275" cy="257175"/>
            </a:xfrm>
            <a:custGeom>
              <a:avLst/>
              <a:gdLst>
                <a:gd name="T0" fmla="*/ 23 w 128"/>
                <a:gd name="T1" fmla="*/ 30 h 78"/>
                <a:gd name="T2" fmla="*/ 82 w 128"/>
                <a:gd name="T3" fmla="*/ 22 h 78"/>
                <a:gd name="T4" fmla="*/ 108 w 128"/>
                <a:gd name="T5" fmla="*/ 0 h 78"/>
                <a:gd name="T6" fmla="*/ 119 w 128"/>
                <a:gd name="T7" fmla="*/ 13 h 78"/>
                <a:gd name="T8" fmla="*/ 126 w 128"/>
                <a:gd name="T9" fmla="*/ 39 h 78"/>
                <a:gd name="T10" fmla="*/ 113 w 128"/>
                <a:gd name="T11" fmla="*/ 52 h 78"/>
                <a:gd name="T12" fmla="*/ 46 w 128"/>
                <a:gd name="T13" fmla="*/ 54 h 78"/>
                <a:gd name="T14" fmla="*/ 21 w 128"/>
                <a:gd name="T15" fmla="*/ 70 h 78"/>
                <a:gd name="T16" fmla="*/ 7 w 128"/>
                <a:gd name="T17" fmla="*/ 69 h 78"/>
                <a:gd name="T18" fmla="*/ 1 w 128"/>
                <a:gd name="T19" fmla="*/ 26 h 78"/>
                <a:gd name="T20" fmla="*/ 8 w 128"/>
                <a:gd name="T21" fmla="*/ 16 h 78"/>
                <a:gd name="T22" fmla="*/ 23 w 128"/>
                <a:gd name="T23" fmla="*/ 3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8" h="78">
                  <a:moveTo>
                    <a:pt x="23" y="30"/>
                  </a:moveTo>
                  <a:cubicBezTo>
                    <a:pt x="41" y="28"/>
                    <a:pt x="62" y="25"/>
                    <a:pt x="82" y="22"/>
                  </a:cubicBezTo>
                  <a:cubicBezTo>
                    <a:pt x="95" y="21"/>
                    <a:pt x="105" y="18"/>
                    <a:pt x="108" y="0"/>
                  </a:cubicBezTo>
                  <a:cubicBezTo>
                    <a:pt x="113" y="6"/>
                    <a:pt x="118" y="9"/>
                    <a:pt x="119" y="13"/>
                  </a:cubicBezTo>
                  <a:cubicBezTo>
                    <a:pt x="122" y="21"/>
                    <a:pt x="124" y="30"/>
                    <a:pt x="126" y="39"/>
                  </a:cubicBezTo>
                  <a:cubicBezTo>
                    <a:pt x="128" y="49"/>
                    <a:pt x="122" y="56"/>
                    <a:pt x="113" y="52"/>
                  </a:cubicBezTo>
                  <a:cubicBezTo>
                    <a:pt x="90" y="40"/>
                    <a:pt x="68" y="51"/>
                    <a:pt x="46" y="54"/>
                  </a:cubicBezTo>
                  <a:cubicBezTo>
                    <a:pt x="35" y="55"/>
                    <a:pt x="25" y="57"/>
                    <a:pt x="21" y="70"/>
                  </a:cubicBezTo>
                  <a:cubicBezTo>
                    <a:pt x="19" y="77"/>
                    <a:pt x="9" y="78"/>
                    <a:pt x="7" y="69"/>
                  </a:cubicBezTo>
                  <a:cubicBezTo>
                    <a:pt x="3" y="55"/>
                    <a:pt x="2" y="41"/>
                    <a:pt x="1" y="26"/>
                  </a:cubicBezTo>
                  <a:cubicBezTo>
                    <a:pt x="0" y="23"/>
                    <a:pt x="5" y="20"/>
                    <a:pt x="8" y="16"/>
                  </a:cubicBezTo>
                  <a:cubicBezTo>
                    <a:pt x="12" y="20"/>
                    <a:pt x="17" y="24"/>
                    <a:pt x="23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0" name="Freeform 76">
              <a:extLst>
                <a:ext uri="{FF2B5EF4-FFF2-40B4-BE49-F238E27FC236}">
                  <a16:creationId xmlns:a16="http://schemas.microsoft.com/office/drawing/2014/main" id="{A709C433-54D8-4911-B136-3C0CC3B3A595}"/>
                </a:ext>
              </a:extLst>
            </p:cNvPr>
            <p:cNvSpPr>
              <a:spLocks/>
            </p:cNvSpPr>
            <p:nvPr/>
          </p:nvSpPr>
          <p:spPr bwMode="auto">
            <a:xfrm>
              <a:off x="1839913" y="4432300"/>
              <a:ext cx="285750" cy="331788"/>
            </a:xfrm>
            <a:custGeom>
              <a:avLst/>
              <a:gdLst>
                <a:gd name="T0" fmla="*/ 19 w 87"/>
                <a:gd name="T1" fmla="*/ 100 h 101"/>
                <a:gd name="T2" fmla="*/ 6 w 87"/>
                <a:gd name="T3" fmla="*/ 81 h 101"/>
                <a:gd name="T4" fmla="*/ 31 w 87"/>
                <a:gd name="T5" fmla="*/ 46 h 101"/>
                <a:gd name="T6" fmla="*/ 29 w 87"/>
                <a:gd name="T7" fmla="*/ 18 h 101"/>
                <a:gd name="T8" fmla="*/ 28 w 87"/>
                <a:gd name="T9" fmla="*/ 6 h 101"/>
                <a:gd name="T10" fmla="*/ 42 w 87"/>
                <a:gd name="T11" fmla="*/ 1 h 101"/>
                <a:gd name="T12" fmla="*/ 64 w 87"/>
                <a:gd name="T13" fmla="*/ 1 h 101"/>
                <a:gd name="T14" fmla="*/ 87 w 87"/>
                <a:gd name="T15" fmla="*/ 3 h 101"/>
                <a:gd name="T16" fmla="*/ 82 w 87"/>
                <a:gd name="T17" fmla="*/ 22 h 101"/>
                <a:gd name="T18" fmla="*/ 32 w 87"/>
                <a:gd name="T19" fmla="*/ 92 h 101"/>
                <a:gd name="T20" fmla="*/ 19 w 87"/>
                <a:gd name="T21" fmla="*/ 10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7" h="101">
                  <a:moveTo>
                    <a:pt x="19" y="100"/>
                  </a:moveTo>
                  <a:cubicBezTo>
                    <a:pt x="6" y="101"/>
                    <a:pt x="0" y="90"/>
                    <a:pt x="6" y="81"/>
                  </a:cubicBezTo>
                  <a:cubicBezTo>
                    <a:pt x="13" y="69"/>
                    <a:pt x="22" y="57"/>
                    <a:pt x="31" y="46"/>
                  </a:cubicBezTo>
                  <a:cubicBezTo>
                    <a:pt x="39" y="36"/>
                    <a:pt x="44" y="27"/>
                    <a:pt x="29" y="18"/>
                  </a:cubicBezTo>
                  <a:cubicBezTo>
                    <a:pt x="27" y="17"/>
                    <a:pt x="26" y="8"/>
                    <a:pt x="28" y="6"/>
                  </a:cubicBezTo>
                  <a:cubicBezTo>
                    <a:pt x="31" y="3"/>
                    <a:pt x="37" y="1"/>
                    <a:pt x="42" y="1"/>
                  </a:cubicBezTo>
                  <a:cubicBezTo>
                    <a:pt x="49" y="0"/>
                    <a:pt x="56" y="0"/>
                    <a:pt x="64" y="1"/>
                  </a:cubicBezTo>
                  <a:cubicBezTo>
                    <a:pt x="72" y="1"/>
                    <a:pt x="79" y="2"/>
                    <a:pt x="87" y="3"/>
                  </a:cubicBezTo>
                  <a:cubicBezTo>
                    <a:pt x="86" y="9"/>
                    <a:pt x="86" y="17"/>
                    <a:pt x="82" y="22"/>
                  </a:cubicBezTo>
                  <a:cubicBezTo>
                    <a:pt x="66" y="46"/>
                    <a:pt x="49" y="69"/>
                    <a:pt x="32" y="92"/>
                  </a:cubicBezTo>
                  <a:cubicBezTo>
                    <a:pt x="28" y="97"/>
                    <a:pt x="21" y="99"/>
                    <a:pt x="19" y="1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1" name="Freeform 77">
              <a:extLst>
                <a:ext uri="{FF2B5EF4-FFF2-40B4-BE49-F238E27FC236}">
                  <a16:creationId xmlns:a16="http://schemas.microsoft.com/office/drawing/2014/main" id="{F7B7899A-2243-48D4-BD6F-4435ADD52EB7}"/>
                </a:ext>
              </a:extLst>
            </p:cNvPr>
            <p:cNvSpPr>
              <a:spLocks/>
            </p:cNvSpPr>
            <p:nvPr/>
          </p:nvSpPr>
          <p:spPr bwMode="auto">
            <a:xfrm>
              <a:off x="3076576" y="2082800"/>
              <a:ext cx="300038" cy="366713"/>
            </a:xfrm>
            <a:custGeom>
              <a:avLst/>
              <a:gdLst>
                <a:gd name="T0" fmla="*/ 91 w 91"/>
                <a:gd name="T1" fmla="*/ 27 h 111"/>
                <a:gd name="T2" fmla="*/ 40 w 91"/>
                <a:gd name="T3" fmla="*/ 89 h 111"/>
                <a:gd name="T4" fmla="*/ 16 w 91"/>
                <a:gd name="T5" fmla="*/ 104 h 111"/>
                <a:gd name="T6" fmla="*/ 6 w 91"/>
                <a:gd name="T7" fmla="*/ 78 h 111"/>
                <a:gd name="T8" fmla="*/ 0 w 91"/>
                <a:gd name="T9" fmla="*/ 15 h 111"/>
                <a:gd name="T10" fmla="*/ 4 w 91"/>
                <a:gd name="T11" fmla="*/ 0 h 111"/>
                <a:gd name="T12" fmla="*/ 29 w 91"/>
                <a:gd name="T13" fmla="*/ 5 h 111"/>
                <a:gd name="T14" fmla="*/ 28 w 91"/>
                <a:gd name="T15" fmla="*/ 19 h 111"/>
                <a:gd name="T16" fmla="*/ 25 w 91"/>
                <a:gd name="T17" fmla="*/ 70 h 111"/>
                <a:gd name="T18" fmla="*/ 38 w 91"/>
                <a:gd name="T19" fmla="*/ 72 h 111"/>
                <a:gd name="T20" fmla="*/ 66 w 91"/>
                <a:gd name="T21" fmla="*/ 26 h 111"/>
                <a:gd name="T22" fmla="*/ 91 w 91"/>
                <a:gd name="T23" fmla="*/ 27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1" h="111">
                  <a:moveTo>
                    <a:pt x="91" y="27"/>
                  </a:moveTo>
                  <a:cubicBezTo>
                    <a:pt x="74" y="48"/>
                    <a:pt x="57" y="69"/>
                    <a:pt x="40" y="89"/>
                  </a:cubicBezTo>
                  <a:cubicBezTo>
                    <a:pt x="33" y="97"/>
                    <a:pt x="27" y="111"/>
                    <a:pt x="16" y="104"/>
                  </a:cubicBezTo>
                  <a:cubicBezTo>
                    <a:pt x="10" y="101"/>
                    <a:pt x="8" y="87"/>
                    <a:pt x="6" y="78"/>
                  </a:cubicBezTo>
                  <a:cubicBezTo>
                    <a:pt x="4" y="57"/>
                    <a:pt x="2" y="36"/>
                    <a:pt x="0" y="15"/>
                  </a:cubicBezTo>
                  <a:cubicBezTo>
                    <a:pt x="0" y="10"/>
                    <a:pt x="3" y="0"/>
                    <a:pt x="4" y="0"/>
                  </a:cubicBezTo>
                  <a:cubicBezTo>
                    <a:pt x="12" y="0"/>
                    <a:pt x="21" y="2"/>
                    <a:pt x="29" y="5"/>
                  </a:cubicBezTo>
                  <a:cubicBezTo>
                    <a:pt x="30" y="5"/>
                    <a:pt x="28" y="14"/>
                    <a:pt x="28" y="19"/>
                  </a:cubicBezTo>
                  <a:cubicBezTo>
                    <a:pt x="27" y="36"/>
                    <a:pt x="25" y="53"/>
                    <a:pt x="25" y="70"/>
                  </a:cubicBezTo>
                  <a:cubicBezTo>
                    <a:pt x="26" y="78"/>
                    <a:pt x="33" y="80"/>
                    <a:pt x="38" y="72"/>
                  </a:cubicBezTo>
                  <a:cubicBezTo>
                    <a:pt x="47" y="57"/>
                    <a:pt x="63" y="46"/>
                    <a:pt x="66" y="26"/>
                  </a:cubicBezTo>
                  <a:cubicBezTo>
                    <a:pt x="68" y="15"/>
                    <a:pt x="81" y="16"/>
                    <a:pt x="91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2" name="Freeform 78">
              <a:extLst>
                <a:ext uri="{FF2B5EF4-FFF2-40B4-BE49-F238E27FC236}">
                  <a16:creationId xmlns:a16="http://schemas.microsoft.com/office/drawing/2014/main" id="{F15B497D-2FCE-44B2-854F-BB52986DD921}"/>
                </a:ext>
              </a:extLst>
            </p:cNvPr>
            <p:cNvSpPr>
              <a:spLocks/>
            </p:cNvSpPr>
            <p:nvPr/>
          </p:nvSpPr>
          <p:spPr bwMode="auto">
            <a:xfrm>
              <a:off x="2822576" y="2033588"/>
              <a:ext cx="131763" cy="346075"/>
            </a:xfrm>
            <a:custGeom>
              <a:avLst/>
              <a:gdLst>
                <a:gd name="T0" fmla="*/ 40 w 40"/>
                <a:gd name="T1" fmla="*/ 5 h 105"/>
                <a:gd name="T2" fmla="*/ 30 w 40"/>
                <a:gd name="T3" fmla="*/ 102 h 105"/>
                <a:gd name="T4" fmla="*/ 0 w 40"/>
                <a:gd name="T5" fmla="*/ 105 h 105"/>
                <a:gd name="T6" fmla="*/ 9 w 40"/>
                <a:gd name="T7" fmla="*/ 56 h 105"/>
                <a:gd name="T8" fmla="*/ 8 w 40"/>
                <a:gd name="T9" fmla="*/ 16 h 105"/>
                <a:gd name="T10" fmla="*/ 9 w 40"/>
                <a:gd name="T11" fmla="*/ 3 h 105"/>
                <a:gd name="T12" fmla="*/ 22 w 40"/>
                <a:gd name="T13" fmla="*/ 1 h 105"/>
                <a:gd name="T14" fmla="*/ 40 w 40"/>
                <a:gd name="T15" fmla="*/ 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105">
                  <a:moveTo>
                    <a:pt x="40" y="5"/>
                  </a:moveTo>
                  <a:cubicBezTo>
                    <a:pt x="36" y="38"/>
                    <a:pt x="33" y="69"/>
                    <a:pt x="30" y="102"/>
                  </a:cubicBezTo>
                  <a:cubicBezTo>
                    <a:pt x="23" y="103"/>
                    <a:pt x="12" y="104"/>
                    <a:pt x="0" y="105"/>
                  </a:cubicBezTo>
                  <a:cubicBezTo>
                    <a:pt x="3" y="87"/>
                    <a:pt x="8" y="72"/>
                    <a:pt x="9" y="56"/>
                  </a:cubicBezTo>
                  <a:cubicBezTo>
                    <a:pt x="10" y="43"/>
                    <a:pt x="8" y="30"/>
                    <a:pt x="8" y="16"/>
                  </a:cubicBezTo>
                  <a:cubicBezTo>
                    <a:pt x="8" y="12"/>
                    <a:pt x="7" y="6"/>
                    <a:pt x="9" y="3"/>
                  </a:cubicBezTo>
                  <a:cubicBezTo>
                    <a:pt x="12" y="0"/>
                    <a:pt x="18" y="0"/>
                    <a:pt x="22" y="1"/>
                  </a:cubicBezTo>
                  <a:cubicBezTo>
                    <a:pt x="29" y="2"/>
                    <a:pt x="36" y="4"/>
                    <a:pt x="40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3" name="Freeform 79">
              <a:extLst>
                <a:ext uri="{FF2B5EF4-FFF2-40B4-BE49-F238E27FC236}">
                  <a16:creationId xmlns:a16="http://schemas.microsoft.com/office/drawing/2014/main" id="{3AD567F8-E04E-42BA-B975-FCF385060E3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49551" y="3630613"/>
              <a:ext cx="741363" cy="711200"/>
            </a:xfrm>
            <a:custGeom>
              <a:avLst/>
              <a:gdLst>
                <a:gd name="T0" fmla="*/ 89 w 225"/>
                <a:gd name="T1" fmla="*/ 97 h 216"/>
                <a:gd name="T2" fmla="*/ 47 w 225"/>
                <a:gd name="T3" fmla="*/ 105 h 216"/>
                <a:gd name="T4" fmla="*/ 5 w 225"/>
                <a:gd name="T5" fmla="*/ 116 h 216"/>
                <a:gd name="T6" fmla="*/ 19 w 225"/>
                <a:gd name="T7" fmla="*/ 83 h 216"/>
                <a:gd name="T8" fmla="*/ 83 w 225"/>
                <a:gd name="T9" fmla="*/ 60 h 216"/>
                <a:gd name="T10" fmla="*/ 96 w 225"/>
                <a:gd name="T11" fmla="*/ 57 h 216"/>
                <a:gd name="T12" fmla="*/ 96 w 225"/>
                <a:gd name="T13" fmla="*/ 50 h 216"/>
                <a:gd name="T14" fmla="*/ 65 w 225"/>
                <a:gd name="T15" fmla="*/ 48 h 216"/>
                <a:gd name="T16" fmla="*/ 42 w 225"/>
                <a:gd name="T17" fmla="*/ 39 h 216"/>
                <a:gd name="T18" fmla="*/ 62 w 225"/>
                <a:gd name="T19" fmla="*/ 13 h 216"/>
                <a:gd name="T20" fmla="*/ 152 w 225"/>
                <a:gd name="T21" fmla="*/ 6 h 216"/>
                <a:gd name="T22" fmla="*/ 154 w 225"/>
                <a:gd name="T23" fmla="*/ 12 h 216"/>
                <a:gd name="T24" fmla="*/ 146 w 225"/>
                <a:gd name="T25" fmla="*/ 32 h 216"/>
                <a:gd name="T26" fmla="*/ 145 w 225"/>
                <a:gd name="T27" fmla="*/ 46 h 216"/>
                <a:gd name="T28" fmla="*/ 159 w 225"/>
                <a:gd name="T29" fmla="*/ 45 h 216"/>
                <a:gd name="T30" fmla="*/ 187 w 225"/>
                <a:gd name="T31" fmla="*/ 23 h 216"/>
                <a:gd name="T32" fmla="*/ 203 w 225"/>
                <a:gd name="T33" fmla="*/ 6 h 216"/>
                <a:gd name="T34" fmla="*/ 224 w 225"/>
                <a:gd name="T35" fmla="*/ 17 h 216"/>
                <a:gd name="T36" fmla="*/ 217 w 225"/>
                <a:gd name="T37" fmla="*/ 106 h 216"/>
                <a:gd name="T38" fmla="*/ 171 w 225"/>
                <a:gd name="T39" fmla="*/ 135 h 216"/>
                <a:gd name="T40" fmla="*/ 139 w 225"/>
                <a:gd name="T41" fmla="*/ 141 h 216"/>
                <a:gd name="T42" fmla="*/ 156 w 225"/>
                <a:gd name="T43" fmla="*/ 180 h 216"/>
                <a:gd name="T44" fmla="*/ 161 w 225"/>
                <a:gd name="T45" fmla="*/ 197 h 216"/>
                <a:gd name="T46" fmla="*/ 159 w 225"/>
                <a:gd name="T47" fmla="*/ 214 h 216"/>
                <a:gd name="T48" fmla="*/ 139 w 225"/>
                <a:gd name="T49" fmla="*/ 212 h 216"/>
                <a:gd name="T50" fmla="*/ 97 w 225"/>
                <a:gd name="T51" fmla="*/ 166 h 216"/>
                <a:gd name="T52" fmla="*/ 73 w 225"/>
                <a:gd name="T53" fmla="*/ 159 h 216"/>
                <a:gd name="T54" fmla="*/ 24 w 225"/>
                <a:gd name="T55" fmla="*/ 178 h 216"/>
                <a:gd name="T56" fmla="*/ 2 w 225"/>
                <a:gd name="T57" fmla="*/ 174 h 216"/>
                <a:gd name="T58" fmla="*/ 8 w 225"/>
                <a:gd name="T59" fmla="*/ 154 h 216"/>
                <a:gd name="T60" fmla="*/ 65 w 225"/>
                <a:gd name="T61" fmla="*/ 121 h 216"/>
                <a:gd name="T62" fmla="*/ 89 w 225"/>
                <a:gd name="T63" fmla="*/ 97 h 216"/>
                <a:gd name="T64" fmla="*/ 178 w 225"/>
                <a:gd name="T65" fmla="*/ 75 h 216"/>
                <a:gd name="T66" fmla="*/ 146 w 225"/>
                <a:gd name="T67" fmla="*/ 75 h 216"/>
                <a:gd name="T68" fmla="*/ 138 w 225"/>
                <a:gd name="T69" fmla="*/ 83 h 216"/>
                <a:gd name="T70" fmla="*/ 141 w 225"/>
                <a:gd name="T71" fmla="*/ 94 h 216"/>
                <a:gd name="T72" fmla="*/ 168 w 225"/>
                <a:gd name="T73" fmla="*/ 92 h 216"/>
                <a:gd name="T74" fmla="*/ 178 w 225"/>
                <a:gd name="T75" fmla="*/ 75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25" h="216">
                  <a:moveTo>
                    <a:pt x="89" y="97"/>
                  </a:moveTo>
                  <a:cubicBezTo>
                    <a:pt x="75" y="100"/>
                    <a:pt x="61" y="102"/>
                    <a:pt x="47" y="105"/>
                  </a:cubicBezTo>
                  <a:cubicBezTo>
                    <a:pt x="33" y="108"/>
                    <a:pt x="20" y="112"/>
                    <a:pt x="5" y="116"/>
                  </a:cubicBezTo>
                  <a:cubicBezTo>
                    <a:pt x="0" y="98"/>
                    <a:pt x="11" y="90"/>
                    <a:pt x="19" y="83"/>
                  </a:cubicBezTo>
                  <a:cubicBezTo>
                    <a:pt x="38" y="67"/>
                    <a:pt x="60" y="63"/>
                    <a:pt x="83" y="60"/>
                  </a:cubicBezTo>
                  <a:cubicBezTo>
                    <a:pt x="88" y="60"/>
                    <a:pt x="92" y="58"/>
                    <a:pt x="96" y="57"/>
                  </a:cubicBezTo>
                  <a:cubicBezTo>
                    <a:pt x="96" y="55"/>
                    <a:pt x="96" y="53"/>
                    <a:pt x="96" y="50"/>
                  </a:cubicBezTo>
                  <a:cubicBezTo>
                    <a:pt x="86" y="50"/>
                    <a:pt x="76" y="49"/>
                    <a:pt x="65" y="48"/>
                  </a:cubicBezTo>
                  <a:cubicBezTo>
                    <a:pt x="57" y="47"/>
                    <a:pt x="45" y="52"/>
                    <a:pt x="42" y="39"/>
                  </a:cubicBezTo>
                  <a:cubicBezTo>
                    <a:pt x="39" y="29"/>
                    <a:pt x="51" y="14"/>
                    <a:pt x="62" y="13"/>
                  </a:cubicBezTo>
                  <a:cubicBezTo>
                    <a:pt x="92" y="10"/>
                    <a:pt x="122" y="8"/>
                    <a:pt x="152" y="6"/>
                  </a:cubicBezTo>
                  <a:cubicBezTo>
                    <a:pt x="152" y="8"/>
                    <a:pt x="153" y="10"/>
                    <a:pt x="154" y="12"/>
                  </a:cubicBezTo>
                  <a:cubicBezTo>
                    <a:pt x="151" y="18"/>
                    <a:pt x="148" y="25"/>
                    <a:pt x="146" y="32"/>
                  </a:cubicBezTo>
                  <a:cubicBezTo>
                    <a:pt x="145" y="36"/>
                    <a:pt x="145" y="41"/>
                    <a:pt x="145" y="46"/>
                  </a:cubicBezTo>
                  <a:cubicBezTo>
                    <a:pt x="149" y="46"/>
                    <a:pt x="154" y="47"/>
                    <a:pt x="159" y="45"/>
                  </a:cubicBezTo>
                  <a:cubicBezTo>
                    <a:pt x="171" y="42"/>
                    <a:pt x="181" y="35"/>
                    <a:pt x="187" y="23"/>
                  </a:cubicBezTo>
                  <a:cubicBezTo>
                    <a:pt x="190" y="16"/>
                    <a:pt x="196" y="10"/>
                    <a:pt x="203" y="6"/>
                  </a:cubicBezTo>
                  <a:cubicBezTo>
                    <a:pt x="213" y="0"/>
                    <a:pt x="225" y="6"/>
                    <a:pt x="224" y="17"/>
                  </a:cubicBezTo>
                  <a:cubicBezTo>
                    <a:pt x="223" y="47"/>
                    <a:pt x="222" y="77"/>
                    <a:pt x="217" y="106"/>
                  </a:cubicBezTo>
                  <a:cubicBezTo>
                    <a:pt x="213" y="130"/>
                    <a:pt x="191" y="131"/>
                    <a:pt x="171" y="135"/>
                  </a:cubicBezTo>
                  <a:cubicBezTo>
                    <a:pt x="161" y="136"/>
                    <a:pt x="151" y="139"/>
                    <a:pt x="139" y="141"/>
                  </a:cubicBezTo>
                  <a:cubicBezTo>
                    <a:pt x="145" y="156"/>
                    <a:pt x="150" y="168"/>
                    <a:pt x="156" y="180"/>
                  </a:cubicBezTo>
                  <a:cubicBezTo>
                    <a:pt x="158" y="186"/>
                    <a:pt x="161" y="191"/>
                    <a:pt x="161" y="197"/>
                  </a:cubicBezTo>
                  <a:cubicBezTo>
                    <a:pt x="162" y="203"/>
                    <a:pt x="161" y="214"/>
                    <a:pt x="159" y="214"/>
                  </a:cubicBezTo>
                  <a:cubicBezTo>
                    <a:pt x="153" y="216"/>
                    <a:pt x="143" y="216"/>
                    <a:pt x="139" y="212"/>
                  </a:cubicBezTo>
                  <a:cubicBezTo>
                    <a:pt x="124" y="198"/>
                    <a:pt x="109" y="182"/>
                    <a:pt x="97" y="166"/>
                  </a:cubicBezTo>
                  <a:cubicBezTo>
                    <a:pt x="89" y="156"/>
                    <a:pt x="83" y="155"/>
                    <a:pt x="73" y="159"/>
                  </a:cubicBezTo>
                  <a:cubicBezTo>
                    <a:pt x="57" y="166"/>
                    <a:pt x="41" y="173"/>
                    <a:pt x="24" y="178"/>
                  </a:cubicBezTo>
                  <a:cubicBezTo>
                    <a:pt x="18" y="179"/>
                    <a:pt x="10" y="175"/>
                    <a:pt x="2" y="174"/>
                  </a:cubicBezTo>
                  <a:cubicBezTo>
                    <a:pt x="4" y="167"/>
                    <a:pt x="4" y="157"/>
                    <a:pt x="8" y="154"/>
                  </a:cubicBezTo>
                  <a:cubicBezTo>
                    <a:pt x="26" y="142"/>
                    <a:pt x="45" y="129"/>
                    <a:pt x="65" y="121"/>
                  </a:cubicBezTo>
                  <a:cubicBezTo>
                    <a:pt x="80" y="115"/>
                    <a:pt x="88" y="113"/>
                    <a:pt x="89" y="97"/>
                  </a:cubicBezTo>
                  <a:close/>
                  <a:moveTo>
                    <a:pt x="178" y="75"/>
                  </a:moveTo>
                  <a:cubicBezTo>
                    <a:pt x="164" y="75"/>
                    <a:pt x="155" y="74"/>
                    <a:pt x="146" y="75"/>
                  </a:cubicBezTo>
                  <a:cubicBezTo>
                    <a:pt x="143" y="75"/>
                    <a:pt x="139" y="80"/>
                    <a:pt x="138" y="83"/>
                  </a:cubicBezTo>
                  <a:cubicBezTo>
                    <a:pt x="137" y="86"/>
                    <a:pt x="140" y="94"/>
                    <a:pt x="141" y="94"/>
                  </a:cubicBezTo>
                  <a:cubicBezTo>
                    <a:pt x="150" y="94"/>
                    <a:pt x="160" y="94"/>
                    <a:pt x="168" y="92"/>
                  </a:cubicBezTo>
                  <a:cubicBezTo>
                    <a:pt x="172" y="90"/>
                    <a:pt x="173" y="83"/>
                    <a:pt x="178" y="7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4" name="Freeform 80">
              <a:extLst>
                <a:ext uri="{FF2B5EF4-FFF2-40B4-BE49-F238E27FC236}">
                  <a16:creationId xmlns:a16="http://schemas.microsoft.com/office/drawing/2014/main" id="{E5F08B08-72DA-4E81-AC88-A341709AAA3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28926" y="3336925"/>
              <a:ext cx="676275" cy="287338"/>
            </a:xfrm>
            <a:custGeom>
              <a:avLst/>
              <a:gdLst>
                <a:gd name="T0" fmla="*/ 60 w 205"/>
                <a:gd name="T1" fmla="*/ 6 h 87"/>
                <a:gd name="T2" fmla="*/ 108 w 205"/>
                <a:gd name="T3" fmla="*/ 0 h 87"/>
                <a:gd name="T4" fmla="*/ 183 w 205"/>
                <a:gd name="T5" fmla="*/ 3 h 87"/>
                <a:gd name="T6" fmla="*/ 200 w 205"/>
                <a:gd name="T7" fmla="*/ 20 h 87"/>
                <a:gd name="T8" fmla="*/ 203 w 205"/>
                <a:gd name="T9" fmla="*/ 47 h 87"/>
                <a:gd name="T10" fmla="*/ 184 w 205"/>
                <a:gd name="T11" fmla="*/ 76 h 87"/>
                <a:gd name="T12" fmla="*/ 129 w 205"/>
                <a:gd name="T13" fmla="*/ 84 h 87"/>
                <a:gd name="T14" fmla="*/ 49 w 205"/>
                <a:gd name="T15" fmla="*/ 85 h 87"/>
                <a:gd name="T16" fmla="*/ 16 w 205"/>
                <a:gd name="T17" fmla="*/ 70 h 87"/>
                <a:gd name="T18" fmla="*/ 15 w 205"/>
                <a:gd name="T19" fmla="*/ 25 h 87"/>
                <a:gd name="T20" fmla="*/ 60 w 205"/>
                <a:gd name="T21" fmla="*/ 6 h 87"/>
                <a:gd name="T22" fmla="*/ 161 w 205"/>
                <a:gd name="T23" fmla="*/ 42 h 87"/>
                <a:gd name="T24" fmla="*/ 59 w 205"/>
                <a:gd name="T25" fmla="*/ 49 h 87"/>
                <a:gd name="T26" fmla="*/ 161 w 205"/>
                <a:gd name="T27" fmla="*/ 42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5" h="87">
                  <a:moveTo>
                    <a:pt x="60" y="6"/>
                  </a:moveTo>
                  <a:cubicBezTo>
                    <a:pt x="76" y="4"/>
                    <a:pt x="92" y="0"/>
                    <a:pt x="108" y="0"/>
                  </a:cubicBezTo>
                  <a:cubicBezTo>
                    <a:pt x="133" y="0"/>
                    <a:pt x="158" y="0"/>
                    <a:pt x="183" y="3"/>
                  </a:cubicBezTo>
                  <a:cubicBezTo>
                    <a:pt x="189" y="4"/>
                    <a:pt x="197" y="13"/>
                    <a:pt x="200" y="20"/>
                  </a:cubicBezTo>
                  <a:cubicBezTo>
                    <a:pt x="203" y="28"/>
                    <a:pt x="203" y="38"/>
                    <a:pt x="203" y="47"/>
                  </a:cubicBezTo>
                  <a:cubicBezTo>
                    <a:pt x="205" y="64"/>
                    <a:pt x="200" y="72"/>
                    <a:pt x="184" y="76"/>
                  </a:cubicBezTo>
                  <a:cubicBezTo>
                    <a:pt x="166" y="80"/>
                    <a:pt x="148" y="83"/>
                    <a:pt x="129" y="84"/>
                  </a:cubicBezTo>
                  <a:cubicBezTo>
                    <a:pt x="103" y="86"/>
                    <a:pt x="76" y="87"/>
                    <a:pt x="49" y="85"/>
                  </a:cubicBezTo>
                  <a:cubicBezTo>
                    <a:pt x="38" y="84"/>
                    <a:pt x="26" y="77"/>
                    <a:pt x="16" y="70"/>
                  </a:cubicBezTo>
                  <a:cubicBezTo>
                    <a:pt x="0" y="58"/>
                    <a:pt x="0" y="38"/>
                    <a:pt x="15" y="25"/>
                  </a:cubicBezTo>
                  <a:cubicBezTo>
                    <a:pt x="28" y="14"/>
                    <a:pt x="40" y="0"/>
                    <a:pt x="60" y="6"/>
                  </a:cubicBezTo>
                  <a:close/>
                  <a:moveTo>
                    <a:pt x="161" y="42"/>
                  </a:moveTo>
                  <a:cubicBezTo>
                    <a:pt x="145" y="30"/>
                    <a:pt x="72" y="35"/>
                    <a:pt x="59" y="49"/>
                  </a:cubicBezTo>
                  <a:cubicBezTo>
                    <a:pt x="95" y="46"/>
                    <a:pt x="128" y="44"/>
                    <a:pt x="161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55" name="文本框 54"/>
          <p:cNvSpPr txBox="1"/>
          <p:nvPr/>
        </p:nvSpPr>
        <p:spPr>
          <a:xfrm>
            <a:off x="213229" y="86033"/>
            <a:ext cx="108444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b="1" dirty="0">
                <a:solidFill>
                  <a:srgbClr val="09397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总结展望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9397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150409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F152ED3-4093-4670-8CA0-DDC8EA06E872}"/>
              </a:ext>
            </a:extLst>
          </p:cNvPr>
          <p:cNvSpPr/>
          <p:nvPr/>
        </p:nvSpPr>
        <p:spPr>
          <a:xfrm>
            <a:off x="302006" y="661134"/>
            <a:ext cx="2134015" cy="50959"/>
          </a:xfrm>
          <a:prstGeom prst="rect">
            <a:avLst/>
          </a:prstGeom>
          <a:solidFill>
            <a:srgbClr val="0939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F49F809E-699B-44AF-8952-808F52AD837F}"/>
              </a:ext>
            </a:extLst>
          </p:cNvPr>
          <p:cNvCxnSpPr>
            <a:cxnSpLocks/>
          </p:cNvCxnSpPr>
          <p:nvPr/>
        </p:nvCxnSpPr>
        <p:spPr>
          <a:xfrm>
            <a:off x="302006" y="670560"/>
            <a:ext cx="11587991" cy="0"/>
          </a:xfrm>
          <a:prstGeom prst="line">
            <a:avLst/>
          </a:prstGeom>
          <a:ln w="12700">
            <a:solidFill>
              <a:srgbClr val="0939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组合 5">
            <a:extLst>
              <a:ext uri="{FF2B5EF4-FFF2-40B4-BE49-F238E27FC236}">
                <a16:creationId xmlns:a16="http://schemas.microsoft.com/office/drawing/2014/main" id="{EF0FB118-4605-413D-9198-B8DFF0BE21E7}"/>
              </a:ext>
            </a:extLst>
          </p:cNvPr>
          <p:cNvGrpSpPr/>
          <p:nvPr/>
        </p:nvGrpSpPr>
        <p:grpSpPr>
          <a:xfrm>
            <a:off x="10509504" y="137621"/>
            <a:ext cx="1322832" cy="457961"/>
            <a:chOff x="1123951" y="1714500"/>
            <a:chExt cx="9913937" cy="3432176"/>
          </a:xfrm>
          <a:solidFill>
            <a:srgbClr val="09397E"/>
          </a:solidFill>
        </p:grpSpPr>
        <p:sp>
          <p:nvSpPr>
            <p:cNvPr id="7" name="Freeform 33">
              <a:extLst>
                <a:ext uri="{FF2B5EF4-FFF2-40B4-BE49-F238E27FC236}">
                  <a16:creationId xmlns:a16="http://schemas.microsoft.com/office/drawing/2014/main" id="{38A117DD-0774-4A7D-8709-C5CC07D4EDA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35576" y="1925638"/>
              <a:ext cx="1104900" cy="2470150"/>
            </a:xfrm>
            <a:custGeom>
              <a:avLst/>
              <a:gdLst>
                <a:gd name="T0" fmla="*/ 166 w 335"/>
                <a:gd name="T1" fmla="*/ 208 h 749"/>
                <a:gd name="T2" fmla="*/ 262 w 335"/>
                <a:gd name="T3" fmla="*/ 152 h 749"/>
                <a:gd name="T4" fmla="*/ 221 w 335"/>
                <a:gd name="T5" fmla="*/ 478 h 749"/>
                <a:gd name="T6" fmla="*/ 163 w 335"/>
                <a:gd name="T7" fmla="*/ 485 h 749"/>
                <a:gd name="T8" fmla="*/ 122 w 335"/>
                <a:gd name="T9" fmla="*/ 579 h 749"/>
                <a:gd name="T10" fmla="*/ 211 w 335"/>
                <a:gd name="T11" fmla="*/ 529 h 749"/>
                <a:gd name="T12" fmla="*/ 303 w 335"/>
                <a:gd name="T13" fmla="*/ 563 h 749"/>
                <a:gd name="T14" fmla="*/ 282 w 335"/>
                <a:gd name="T15" fmla="*/ 610 h 749"/>
                <a:gd name="T16" fmla="*/ 335 w 335"/>
                <a:gd name="T17" fmla="*/ 718 h 749"/>
                <a:gd name="T18" fmla="*/ 240 w 335"/>
                <a:gd name="T19" fmla="*/ 687 h 749"/>
                <a:gd name="T20" fmla="*/ 167 w 335"/>
                <a:gd name="T21" fmla="*/ 654 h 749"/>
                <a:gd name="T22" fmla="*/ 211 w 335"/>
                <a:gd name="T23" fmla="*/ 605 h 749"/>
                <a:gd name="T24" fmla="*/ 269 w 335"/>
                <a:gd name="T25" fmla="*/ 530 h 749"/>
                <a:gd name="T26" fmla="*/ 51 w 335"/>
                <a:gd name="T27" fmla="*/ 718 h 749"/>
                <a:gd name="T28" fmla="*/ 13 w 335"/>
                <a:gd name="T29" fmla="*/ 747 h 749"/>
                <a:gd name="T30" fmla="*/ 7 w 335"/>
                <a:gd name="T31" fmla="*/ 704 h 749"/>
                <a:gd name="T32" fmla="*/ 145 w 335"/>
                <a:gd name="T33" fmla="*/ 441 h 749"/>
                <a:gd name="T34" fmla="*/ 145 w 335"/>
                <a:gd name="T35" fmla="*/ 338 h 749"/>
                <a:gd name="T36" fmla="*/ 207 w 335"/>
                <a:gd name="T37" fmla="*/ 328 h 749"/>
                <a:gd name="T38" fmla="*/ 255 w 335"/>
                <a:gd name="T39" fmla="*/ 179 h 749"/>
                <a:gd name="T40" fmla="*/ 172 w 335"/>
                <a:gd name="T41" fmla="*/ 256 h 749"/>
                <a:gd name="T42" fmla="*/ 73 w 335"/>
                <a:gd name="T43" fmla="*/ 504 h 749"/>
                <a:gd name="T44" fmla="*/ 39 w 335"/>
                <a:gd name="T45" fmla="*/ 520 h 749"/>
                <a:gd name="T46" fmla="*/ 165 w 335"/>
                <a:gd name="T47" fmla="*/ 160 h 749"/>
                <a:gd name="T48" fmla="*/ 270 w 335"/>
                <a:gd name="T49" fmla="*/ 41 h 749"/>
                <a:gd name="T50" fmla="*/ 74 w 335"/>
                <a:gd name="T51" fmla="*/ 220 h 749"/>
                <a:gd name="T52" fmla="*/ 97 w 335"/>
                <a:gd name="T53" fmla="*/ 19 h 749"/>
                <a:gd name="T54" fmla="*/ 146 w 335"/>
                <a:gd name="T55" fmla="*/ 96 h 749"/>
                <a:gd name="T56" fmla="*/ 145 w 335"/>
                <a:gd name="T57" fmla="*/ 110 h 749"/>
                <a:gd name="T58" fmla="*/ 288 w 335"/>
                <a:gd name="T59" fmla="*/ 7 h 749"/>
                <a:gd name="T60" fmla="*/ 319 w 335"/>
                <a:gd name="T61" fmla="*/ 2 h 749"/>
                <a:gd name="T62" fmla="*/ 262 w 335"/>
                <a:gd name="T63" fmla="*/ 83 h 749"/>
                <a:gd name="T64" fmla="*/ 112 w 335"/>
                <a:gd name="T65" fmla="*/ 279 h 7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35" h="749">
                  <a:moveTo>
                    <a:pt x="116" y="283"/>
                  </a:moveTo>
                  <a:cubicBezTo>
                    <a:pt x="133" y="258"/>
                    <a:pt x="149" y="233"/>
                    <a:pt x="166" y="208"/>
                  </a:cubicBezTo>
                  <a:cubicBezTo>
                    <a:pt x="185" y="182"/>
                    <a:pt x="209" y="160"/>
                    <a:pt x="243" y="154"/>
                  </a:cubicBezTo>
                  <a:cubicBezTo>
                    <a:pt x="249" y="152"/>
                    <a:pt x="256" y="152"/>
                    <a:pt x="262" y="152"/>
                  </a:cubicBezTo>
                  <a:cubicBezTo>
                    <a:pt x="276" y="153"/>
                    <a:pt x="282" y="163"/>
                    <a:pt x="280" y="177"/>
                  </a:cubicBezTo>
                  <a:cubicBezTo>
                    <a:pt x="260" y="277"/>
                    <a:pt x="241" y="378"/>
                    <a:pt x="221" y="478"/>
                  </a:cubicBezTo>
                  <a:cubicBezTo>
                    <a:pt x="220" y="487"/>
                    <a:pt x="218" y="496"/>
                    <a:pt x="215" y="505"/>
                  </a:cubicBezTo>
                  <a:cubicBezTo>
                    <a:pt x="197" y="498"/>
                    <a:pt x="181" y="492"/>
                    <a:pt x="163" y="485"/>
                  </a:cubicBezTo>
                  <a:cubicBezTo>
                    <a:pt x="148" y="516"/>
                    <a:pt x="134" y="546"/>
                    <a:pt x="120" y="576"/>
                  </a:cubicBezTo>
                  <a:cubicBezTo>
                    <a:pt x="121" y="577"/>
                    <a:pt x="121" y="578"/>
                    <a:pt x="122" y="579"/>
                  </a:cubicBezTo>
                  <a:cubicBezTo>
                    <a:pt x="130" y="575"/>
                    <a:pt x="139" y="572"/>
                    <a:pt x="147" y="567"/>
                  </a:cubicBezTo>
                  <a:cubicBezTo>
                    <a:pt x="169" y="554"/>
                    <a:pt x="189" y="539"/>
                    <a:pt x="211" y="529"/>
                  </a:cubicBezTo>
                  <a:cubicBezTo>
                    <a:pt x="228" y="521"/>
                    <a:pt x="248" y="515"/>
                    <a:pt x="267" y="513"/>
                  </a:cubicBezTo>
                  <a:cubicBezTo>
                    <a:pt x="298" y="511"/>
                    <a:pt x="313" y="534"/>
                    <a:pt x="303" y="563"/>
                  </a:cubicBezTo>
                  <a:cubicBezTo>
                    <a:pt x="300" y="573"/>
                    <a:pt x="295" y="583"/>
                    <a:pt x="290" y="592"/>
                  </a:cubicBezTo>
                  <a:cubicBezTo>
                    <a:pt x="288" y="598"/>
                    <a:pt x="284" y="603"/>
                    <a:pt x="282" y="610"/>
                  </a:cubicBezTo>
                  <a:cubicBezTo>
                    <a:pt x="272" y="636"/>
                    <a:pt x="272" y="639"/>
                    <a:pt x="295" y="656"/>
                  </a:cubicBezTo>
                  <a:cubicBezTo>
                    <a:pt x="316" y="671"/>
                    <a:pt x="332" y="690"/>
                    <a:pt x="335" y="718"/>
                  </a:cubicBezTo>
                  <a:cubicBezTo>
                    <a:pt x="297" y="718"/>
                    <a:pt x="280" y="686"/>
                    <a:pt x="254" y="667"/>
                  </a:cubicBezTo>
                  <a:cubicBezTo>
                    <a:pt x="249" y="674"/>
                    <a:pt x="245" y="681"/>
                    <a:pt x="240" y="687"/>
                  </a:cubicBezTo>
                  <a:cubicBezTo>
                    <a:pt x="228" y="704"/>
                    <a:pt x="214" y="707"/>
                    <a:pt x="199" y="693"/>
                  </a:cubicBezTo>
                  <a:cubicBezTo>
                    <a:pt x="187" y="682"/>
                    <a:pt x="176" y="668"/>
                    <a:pt x="167" y="654"/>
                  </a:cubicBezTo>
                  <a:cubicBezTo>
                    <a:pt x="155" y="637"/>
                    <a:pt x="157" y="625"/>
                    <a:pt x="167" y="613"/>
                  </a:cubicBezTo>
                  <a:cubicBezTo>
                    <a:pt x="178" y="601"/>
                    <a:pt x="193" y="598"/>
                    <a:pt x="211" y="605"/>
                  </a:cubicBezTo>
                  <a:cubicBezTo>
                    <a:pt x="222" y="609"/>
                    <a:pt x="234" y="612"/>
                    <a:pt x="245" y="616"/>
                  </a:cubicBezTo>
                  <a:cubicBezTo>
                    <a:pt x="273" y="552"/>
                    <a:pt x="273" y="552"/>
                    <a:pt x="269" y="530"/>
                  </a:cubicBezTo>
                  <a:cubicBezTo>
                    <a:pt x="231" y="534"/>
                    <a:pt x="200" y="553"/>
                    <a:pt x="174" y="579"/>
                  </a:cubicBezTo>
                  <a:cubicBezTo>
                    <a:pt x="132" y="624"/>
                    <a:pt x="92" y="672"/>
                    <a:pt x="51" y="718"/>
                  </a:cubicBezTo>
                  <a:cubicBezTo>
                    <a:pt x="44" y="726"/>
                    <a:pt x="37" y="734"/>
                    <a:pt x="30" y="741"/>
                  </a:cubicBezTo>
                  <a:cubicBezTo>
                    <a:pt x="25" y="745"/>
                    <a:pt x="17" y="749"/>
                    <a:pt x="13" y="747"/>
                  </a:cubicBezTo>
                  <a:cubicBezTo>
                    <a:pt x="7" y="744"/>
                    <a:pt x="1" y="736"/>
                    <a:pt x="1" y="730"/>
                  </a:cubicBezTo>
                  <a:cubicBezTo>
                    <a:pt x="0" y="722"/>
                    <a:pt x="3" y="712"/>
                    <a:pt x="7" y="704"/>
                  </a:cubicBezTo>
                  <a:cubicBezTo>
                    <a:pt x="35" y="655"/>
                    <a:pt x="64" y="606"/>
                    <a:pt x="91" y="556"/>
                  </a:cubicBezTo>
                  <a:cubicBezTo>
                    <a:pt x="111" y="519"/>
                    <a:pt x="128" y="480"/>
                    <a:pt x="145" y="441"/>
                  </a:cubicBezTo>
                  <a:cubicBezTo>
                    <a:pt x="148" y="434"/>
                    <a:pt x="149" y="424"/>
                    <a:pt x="146" y="417"/>
                  </a:cubicBezTo>
                  <a:cubicBezTo>
                    <a:pt x="138" y="391"/>
                    <a:pt x="141" y="364"/>
                    <a:pt x="145" y="338"/>
                  </a:cubicBezTo>
                  <a:cubicBezTo>
                    <a:pt x="147" y="320"/>
                    <a:pt x="158" y="309"/>
                    <a:pt x="172" y="306"/>
                  </a:cubicBezTo>
                  <a:cubicBezTo>
                    <a:pt x="185" y="304"/>
                    <a:pt x="198" y="312"/>
                    <a:pt x="207" y="328"/>
                  </a:cubicBezTo>
                  <a:cubicBezTo>
                    <a:pt x="211" y="336"/>
                    <a:pt x="215" y="345"/>
                    <a:pt x="222" y="359"/>
                  </a:cubicBezTo>
                  <a:cubicBezTo>
                    <a:pt x="233" y="298"/>
                    <a:pt x="244" y="241"/>
                    <a:pt x="255" y="179"/>
                  </a:cubicBezTo>
                  <a:cubicBezTo>
                    <a:pt x="245" y="183"/>
                    <a:pt x="236" y="185"/>
                    <a:pt x="231" y="190"/>
                  </a:cubicBezTo>
                  <a:cubicBezTo>
                    <a:pt x="210" y="211"/>
                    <a:pt x="188" y="232"/>
                    <a:pt x="172" y="256"/>
                  </a:cubicBezTo>
                  <a:cubicBezTo>
                    <a:pt x="154" y="284"/>
                    <a:pt x="139" y="316"/>
                    <a:pt x="127" y="347"/>
                  </a:cubicBezTo>
                  <a:cubicBezTo>
                    <a:pt x="107" y="399"/>
                    <a:pt x="91" y="452"/>
                    <a:pt x="73" y="504"/>
                  </a:cubicBezTo>
                  <a:cubicBezTo>
                    <a:pt x="70" y="511"/>
                    <a:pt x="77" y="520"/>
                    <a:pt x="67" y="526"/>
                  </a:cubicBezTo>
                  <a:cubicBezTo>
                    <a:pt x="55" y="532"/>
                    <a:pt x="46" y="531"/>
                    <a:pt x="39" y="520"/>
                  </a:cubicBezTo>
                  <a:cubicBezTo>
                    <a:pt x="24" y="498"/>
                    <a:pt x="27" y="473"/>
                    <a:pt x="32" y="450"/>
                  </a:cubicBezTo>
                  <a:cubicBezTo>
                    <a:pt x="55" y="344"/>
                    <a:pt x="100" y="248"/>
                    <a:pt x="165" y="160"/>
                  </a:cubicBezTo>
                  <a:cubicBezTo>
                    <a:pt x="194" y="119"/>
                    <a:pt x="228" y="84"/>
                    <a:pt x="265" y="51"/>
                  </a:cubicBezTo>
                  <a:cubicBezTo>
                    <a:pt x="267" y="49"/>
                    <a:pt x="268" y="44"/>
                    <a:pt x="270" y="41"/>
                  </a:cubicBezTo>
                  <a:cubicBezTo>
                    <a:pt x="268" y="40"/>
                    <a:pt x="267" y="39"/>
                    <a:pt x="266" y="38"/>
                  </a:cubicBezTo>
                  <a:cubicBezTo>
                    <a:pt x="202" y="99"/>
                    <a:pt x="138" y="160"/>
                    <a:pt x="74" y="220"/>
                  </a:cubicBezTo>
                  <a:cubicBezTo>
                    <a:pt x="45" y="201"/>
                    <a:pt x="41" y="170"/>
                    <a:pt x="52" y="140"/>
                  </a:cubicBezTo>
                  <a:cubicBezTo>
                    <a:pt x="67" y="100"/>
                    <a:pt x="82" y="59"/>
                    <a:pt x="97" y="19"/>
                  </a:cubicBezTo>
                  <a:cubicBezTo>
                    <a:pt x="100" y="10"/>
                    <a:pt x="105" y="10"/>
                    <a:pt x="112" y="12"/>
                  </a:cubicBezTo>
                  <a:cubicBezTo>
                    <a:pt x="148" y="22"/>
                    <a:pt x="164" y="63"/>
                    <a:pt x="146" y="96"/>
                  </a:cubicBezTo>
                  <a:cubicBezTo>
                    <a:pt x="144" y="100"/>
                    <a:pt x="143" y="104"/>
                    <a:pt x="141" y="108"/>
                  </a:cubicBezTo>
                  <a:cubicBezTo>
                    <a:pt x="143" y="109"/>
                    <a:pt x="144" y="109"/>
                    <a:pt x="145" y="110"/>
                  </a:cubicBezTo>
                  <a:cubicBezTo>
                    <a:pt x="171" y="90"/>
                    <a:pt x="198" y="69"/>
                    <a:pt x="224" y="50"/>
                  </a:cubicBezTo>
                  <a:cubicBezTo>
                    <a:pt x="245" y="35"/>
                    <a:pt x="266" y="21"/>
                    <a:pt x="288" y="7"/>
                  </a:cubicBezTo>
                  <a:cubicBezTo>
                    <a:pt x="291" y="5"/>
                    <a:pt x="295" y="1"/>
                    <a:pt x="299" y="1"/>
                  </a:cubicBezTo>
                  <a:cubicBezTo>
                    <a:pt x="306" y="0"/>
                    <a:pt x="313" y="2"/>
                    <a:pt x="319" y="2"/>
                  </a:cubicBezTo>
                  <a:cubicBezTo>
                    <a:pt x="319" y="8"/>
                    <a:pt x="320" y="16"/>
                    <a:pt x="317" y="20"/>
                  </a:cubicBezTo>
                  <a:cubicBezTo>
                    <a:pt x="300" y="42"/>
                    <a:pt x="283" y="65"/>
                    <a:pt x="262" y="83"/>
                  </a:cubicBezTo>
                  <a:cubicBezTo>
                    <a:pt x="215" y="126"/>
                    <a:pt x="172" y="171"/>
                    <a:pt x="140" y="226"/>
                  </a:cubicBezTo>
                  <a:cubicBezTo>
                    <a:pt x="130" y="243"/>
                    <a:pt x="121" y="262"/>
                    <a:pt x="112" y="279"/>
                  </a:cubicBezTo>
                  <a:cubicBezTo>
                    <a:pt x="113" y="280"/>
                    <a:pt x="115" y="281"/>
                    <a:pt x="116" y="2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8" name="Freeform 34">
              <a:extLst>
                <a:ext uri="{FF2B5EF4-FFF2-40B4-BE49-F238E27FC236}">
                  <a16:creationId xmlns:a16="http://schemas.microsoft.com/office/drawing/2014/main" id="{32021CF3-594B-45CE-BF29-E16CF0C325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504363" y="2192338"/>
              <a:ext cx="1533525" cy="2192338"/>
            </a:xfrm>
            <a:custGeom>
              <a:avLst/>
              <a:gdLst>
                <a:gd name="T0" fmla="*/ 73 w 465"/>
                <a:gd name="T1" fmla="*/ 578 h 665"/>
                <a:gd name="T2" fmla="*/ 192 w 465"/>
                <a:gd name="T3" fmla="*/ 621 h 665"/>
                <a:gd name="T4" fmla="*/ 214 w 465"/>
                <a:gd name="T5" fmla="*/ 482 h 665"/>
                <a:gd name="T6" fmla="*/ 108 w 465"/>
                <a:gd name="T7" fmla="*/ 527 h 665"/>
                <a:gd name="T8" fmla="*/ 2 w 465"/>
                <a:gd name="T9" fmla="*/ 514 h 665"/>
                <a:gd name="T10" fmla="*/ 176 w 465"/>
                <a:gd name="T11" fmla="*/ 438 h 665"/>
                <a:gd name="T12" fmla="*/ 172 w 465"/>
                <a:gd name="T13" fmla="*/ 380 h 665"/>
                <a:gd name="T14" fmla="*/ 252 w 465"/>
                <a:gd name="T15" fmla="*/ 303 h 665"/>
                <a:gd name="T16" fmla="*/ 209 w 465"/>
                <a:gd name="T17" fmla="*/ 283 h 665"/>
                <a:gd name="T18" fmla="*/ 103 w 465"/>
                <a:gd name="T19" fmla="*/ 292 h 665"/>
                <a:gd name="T20" fmla="*/ 106 w 465"/>
                <a:gd name="T21" fmla="*/ 168 h 665"/>
                <a:gd name="T22" fmla="*/ 123 w 465"/>
                <a:gd name="T23" fmla="*/ 272 h 665"/>
                <a:gd name="T24" fmla="*/ 246 w 465"/>
                <a:gd name="T25" fmla="*/ 257 h 665"/>
                <a:gd name="T26" fmla="*/ 244 w 465"/>
                <a:gd name="T27" fmla="*/ 242 h 665"/>
                <a:gd name="T28" fmla="*/ 208 w 465"/>
                <a:gd name="T29" fmla="*/ 231 h 665"/>
                <a:gd name="T30" fmla="*/ 230 w 465"/>
                <a:gd name="T31" fmla="*/ 218 h 665"/>
                <a:gd name="T32" fmla="*/ 167 w 465"/>
                <a:gd name="T33" fmla="*/ 245 h 665"/>
                <a:gd name="T34" fmla="*/ 134 w 465"/>
                <a:gd name="T35" fmla="*/ 229 h 665"/>
                <a:gd name="T36" fmla="*/ 154 w 465"/>
                <a:gd name="T37" fmla="*/ 209 h 665"/>
                <a:gd name="T38" fmla="*/ 214 w 465"/>
                <a:gd name="T39" fmla="*/ 147 h 665"/>
                <a:gd name="T40" fmla="*/ 195 w 465"/>
                <a:gd name="T41" fmla="*/ 120 h 665"/>
                <a:gd name="T42" fmla="*/ 215 w 465"/>
                <a:gd name="T43" fmla="*/ 90 h 665"/>
                <a:gd name="T44" fmla="*/ 210 w 465"/>
                <a:gd name="T45" fmla="*/ 72 h 665"/>
                <a:gd name="T46" fmla="*/ 275 w 465"/>
                <a:gd name="T47" fmla="*/ 40 h 665"/>
                <a:gd name="T48" fmla="*/ 329 w 465"/>
                <a:gd name="T49" fmla="*/ 24 h 665"/>
                <a:gd name="T50" fmla="*/ 298 w 465"/>
                <a:gd name="T51" fmla="*/ 81 h 665"/>
                <a:gd name="T52" fmla="*/ 312 w 465"/>
                <a:gd name="T53" fmla="*/ 90 h 665"/>
                <a:gd name="T54" fmla="*/ 307 w 465"/>
                <a:gd name="T55" fmla="*/ 166 h 665"/>
                <a:gd name="T56" fmla="*/ 292 w 465"/>
                <a:gd name="T57" fmla="*/ 224 h 665"/>
                <a:gd name="T58" fmla="*/ 404 w 465"/>
                <a:gd name="T59" fmla="*/ 25 h 665"/>
                <a:gd name="T60" fmla="*/ 334 w 465"/>
                <a:gd name="T61" fmla="*/ 43 h 665"/>
                <a:gd name="T62" fmla="*/ 334 w 465"/>
                <a:gd name="T63" fmla="*/ 30 h 665"/>
                <a:gd name="T64" fmla="*/ 417 w 465"/>
                <a:gd name="T65" fmla="*/ 38 h 665"/>
                <a:gd name="T66" fmla="*/ 336 w 465"/>
                <a:gd name="T67" fmla="*/ 187 h 665"/>
                <a:gd name="T68" fmla="*/ 372 w 465"/>
                <a:gd name="T69" fmla="*/ 223 h 665"/>
                <a:gd name="T70" fmla="*/ 464 w 465"/>
                <a:gd name="T71" fmla="*/ 221 h 665"/>
                <a:gd name="T72" fmla="*/ 429 w 465"/>
                <a:gd name="T73" fmla="*/ 266 h 665"/>
                <a:gd name="T74" fmla="*/ 240 w 465"/>
                <a:gd name="T75" fmla="*/ 326 h 665"/>
                <a:gd name="T76" fmla="*/ 264 w 465"/>
                <a:gd name="T77" fmla="*/ 338 h 665"/>
                <a:gd name="T78" fmla="*/ 237 w 465"/>
                <a:gd name="T79" fmla="*/ 420 h 665"/>
                <a:gd name="T80" fmla="*/ 271 w 465"/>
                <a:gd name="T81" fmla="*/ 421 h 665"/>
                <a:gd name="T82" fmla="*/ 393 w 465"/>
                <a:gd name="T83" fmla="*/ 453 h 665"/>
                <a:gd name="T84" fmla="*/ 346 w 465"/>
                <a:gd name="T85" fmla="*/ 462 h 665"/>
                <a:gd name="T86" fmla="*/ 252 w 465"/>
                <a:gd name="T87" fmla="*/ 469 h 665"/>
                <a:gd name="T88" fmla="*/ 241 w 465"/>
                <a:gd name="T89" fmla="*/ 579 h 665"/>
                <a:gd name="T90" fmla="*/ 252 w 465"/>
                <a:gd name="T91" fmla="*/ 631 h 665"/>
                <a:gd name="T92" fmla="*/ 43 w 465"/>
                <a:gd name="T93" fmla="*/ 568 h 665"/>
                <a:gd name="T94" fmla="*/ 446 w 465"/>
                <a:gd name="T95" fmla="*/ 224 h 665"/>
                <a:gd name="T96" fmla="*/ 330 w 465"/>
                <a:gd name="T97" fmla="*/ 248 h 665"/>
                <a:gd name="T98" fmla="*/ 296 w 465"/>
                <a:gd name="T99" fmla="*/ 102 h 665"/>
                <a:gd name="T100" fmla="*/ 291 w 465"/>
                <a:gd name="T101" fmla="*/ 165 h 665"/>
                <a:gd name="T102" fmla="*/ 296 w 465"/>
                <a:gd name="T103" fmla="*/ 102 h 665"/>
                <a:gd name="T104" fmla="*/ 259 w 465"/>
                <a:gd name="T105" fmla="*/ 198 h 6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65" h="665">
                  <a:moveTo>
                    <a:pt x="43" y="568"/>
                  </a:moveTo>
                  <a:cubicBezTo>
                    <a:pt x="54" y="571"/>
                    <a:pt x="64" y="574"/>
                    <a:pt x="73" y="578"/>
                  </a:cubicBezTo>
                  <a:cubicBezTo>
                    <a:pt x="95" y="588"/>
                    <a:pt x="116" y="600"/>
                    <a:pt x="139" y="608"/>
                  </a:cubicBezTo>
                  <a:cubicBezTo>
                    <a:pt x="156" y="615"/>
                    <a:pt x="174" y="617"/>
                    <a:pt x="192" y="621"/>
                  </a:cubicBezTo>
                  <a:cubicBezTo>
                    <a:pt x="206" y="624"/>
                    <a:pt x="213" y="616"/>
                    <a:pt x="214" y="603"/>
                  </a:cubicBezTo>
                  <a:cubicBezTo>
                    <a:pt x="214" y="564"/>
                    <a:pt x="214" y="525"/>
                    <a:pt x="214" y="482"/>
                  </a:cubicBezTo>
                  <a:cubicBezTo>
                    <a:pt x="197" y="487"/>
                    <a:pt x="182" y="489"/>
                    <a:pt x="169" y="495"/>
                  </a:cubicBezTo>
                  <a:cubicBezTo>
                    <a:pt x="148" y="505"/>
                    <a:pt x="129" y="518"/>
                    <a:pt x="108" y="527"/>
                  </a:cubicBezTo>
                  <a:cubicBezTo>
                    <a:pt x="86" y="536"/>
                    <a:pt x="62" y="543"/>
                    <a:pt x="39" y="549"/>
                  </a:cubicBezTo>
                  <a:cubicBezTo>
                    <a:pt x="25" y="553"/>
                    <a:pt x="0" y="529"/>
                    <a:pt x="2" y="514"/>
                  </a:cubicBezTo>
                  <a:cubicBezTo>
                    <a:pt x="2" y="510"/>
                    <a:pt x="7" y="506"/>
                    <a:pt x="11" y="504"/>
                  </a:cubicBezTo>
                  <a:cubicBezTo>
                    <a:pt x="66" y="482"/>
                    <a:pt x="121" y="459"/>
                    <a:pt x="176" y="438"/>
                  </a:cubicBezTo>
                  <a:cubicBezTo>
                    <a:pt x="216" y="423"/>
                    <a:pt x="236" y="408"/>
                    <a:pt x="259" y="367"/>
                  </a:cubicBezTo>
                  <a:cubicBezTo>
                    <a:pt x="229" y="371"/>
                    <a:pt x="202" y="376"/>
                    <a:pt x="172" y="380"/>
                  </a:cubicBezTo>
                  <a:cubicBezTo>
                    <a:pt x="174" y="360"/>
                    <a:pt x="184" y="346"/>
                    <a:pt x="198" y="335"/>
                  </a:cubicBezTo>
                  <a:cubicBezTo>
                    <a:pt x="215" y="323"/>
                    <a:pt x="233" y="312"/>
                    <a:pt x="252" y="303"/>
                  </a:cubicBezTo>
                  <a:cubicBezTo>
                    <a:pt x="274" y="292"/>
                    <a:pt x="275" y="293"/>
                    <a:pt x="269" y="263"/>
                  </a:cubicBezTo>
                  <a:cubicBezTo>
                    <a:pt x="249" y="270"/>
                    <a:pt x="229" y="276"/>
                    <a:pt x="209" y="283"/>
                  </a:cubicBezTo>
                  <a:cubicBezTo>
                    <a:pt x="183" y="292"/>
                    <a:pt x="157" y="303"/>
                    <a:pt x="130" y="311"/>
                  </a:cubicBezTo>
                  <a:cubicBezTo>
                    <a:pt x="112" y="317"/>
                    <a:pt x="104" y="310"/>
                    <a:pt x="103" y="292"/>
                  </a:cubicBezTo>
                  <a:cubicBezTo>
                    <a:pt x="103" y="268"/>
                    <a:pt x="105" y="243"/>
                    <a:pt x="106" y="219"/>
                  </a:cubicBezTo>
                  <a:cubicBezTo>
                    <a:pt x="106" y="202"/>
                    <a:pt x="106" y="185"/>
                    <a:pt x="106" y="168"/>
                  </a:cubicBezTo>
                  <a:cubicBezTo>
                    <a:pt x="119" y="167"/>
                    <a:pt x="124" y="173"/>
                    <a:pt x="124" y="185"/>
                  </a:cubicBezTo>
                  <a:cubicBezTo>
                    <a:pt x="123" y="214"/>
                    <a:pt x="123" y="243"/>
                    <a:pt x="123" y="272"/>
                  </a:cubicBezTo>
                  <a:cubicBezTo>
                    <a:pt x="123" y="277"/>
                    <a:pt x="124" y="282"/>
                    <a:pt x="124" y="287"/>
                  </a:cubicBezTo>
                  <a:cubicBezTo>
                    <a:pt x="166" y="277"/>
                    <a:pt x="206" y="267"/>
                    <a:pt x="246" y="257"/>
                  </a:cubicBezTo>
                  <a:cubicBezTo>
                    <a:pt x="249" y="256"/>
                    <a:pt x="251" y="252"/>
                    <a:pt x="254" y="249"/>
                  </a:cubicBezTo>
                  <a:cubicBezTo>
                    <a:pt x="250" y="247"/>
                    <a:pt x="248" y="243"/>
                    <a:pt x="244" y="242"/>
                  </a:cubicBezTo>
                  <a:cubicBezTo>
                    <a:pt x="236" y="240"/>
                    <a:pt x="227" y="240"/>
                    <a:pt x="219" y="238"/>
                  </a:cubicBezTo>
                  <a:cubicBezTo>
                    <a:pt x="215" y="237"/>
                    <a:pt x="212" y="233"/>
                    <a:pt x="208" y="231"/>
                  </a:cubicBezTo>
                  <a:cubicBezTo>
                    <a:pt x="211" y="228"/>
                    <a:pt x="214" y="226"/>
                    <a:pt x="218" y="224"/>
                  </a:cubicBezTo>
                  <a:cubicBezTo>
                    <a:pt x="221" y="222"/>
                    <a:pt x="225" y="221"/>
                    <a:pt x="230" y="218"/>
                  </a:cubicBezTo>
                  <a:cubicBezTo>
                    <a:pt x="226" y="210"/>
                    <a:pt x="221" y="202"/>
                    <a:pt x="216" y="192"/>
                  </a:cubicBezTo>
                  <a:cubicBezTo>
                    <a:pt x="200" y="210"/>
                    <a:pt x="184" y="227"/>
                    <a:pt x="167" y="245"/>
                  </a:cubicBezTo>
                  <a:cubicBezTo>
                    <a:pt x="166" y="239"/>
                    <a:pt x="166" y="236"/>
                    <a:pt x="166" y="235"/>
                  </a:cubicBezTo>
                  <a:cubicBezTo>
                    <a:pt x="154" y="233"/>
                    <a:pt x="140" y="235"/>
                    <a:pt x="134" y="229"/>
                  </a:cubicBezTo>
                  <a:cubicBezTo>
                    <a:pt x="126" y="222"/>
                    <a:pt x="127" y="208"/>
                    <a:pt x="137" y="197"/>
                  </a:cubicBezTo>
                  <a:cubicBezTo>
                    <a:pt x="142" y="201"/>
                    <a:pt x="147" y="204"/>
                    <a:pt x="154" y="209"/>
                  </a:cubicBezTo>
                  <a:cubicBezTo>
                    <a:pt x="163" y="198"/>
                    <a:pt x="172" y="186"/>
                    <a:pt x="181" y="176"/>
                  </a:cubicBezTo>
                  <a:cubicBezTo>
                    <a:pt x="191" y="166"/>
                    <a:pt x="201" y="153"/>
                    <a:pt x="214" y="147"/>
                  </a:cubicBezTo>
                  <a:cubicBezTo>
                    <a:pt x="234" y="137"/>
                    <a:pt x="246" y="123"/>
                    <a:pt x="253" y="101"/>
                  </a:cubicBezTo>
                  <a:cubicBezTo>
                    <a:pt x="233" y="107"/>
                    <a:pt x="214" y="113"/>
                    <a:pt x="195" y="120"/>
                  </a:cubicBezTo>
                  <a:cubicBezTo>
                    <a:pt x="194" y="118"/>
                    <a:pt x="194" y="117"/>
                    <a:pt x="193" y="116"/>
                  </a:cubicBezTo>
                  <a:cubicBezTo>
                    <a:pt x="200" y="108"/>
                    <a:pt x="206" y="100"/>
                    <a:pt x="215" y="90"/>
                  </a:cubicBezTo>
                  <a:cubicBezTo>
                    <a:pt x="207" y="89"/>
                    <a:pt x="203" y="88"/>
                    <a:pt x="197" y="87"/>
                  </a:cubicBezTo>
                  <a:cubicBezTo>
                    <a:pt x="201" y="82"/>
                    <a:pt x="205" y="77"/>
                    <a:pt x="210" y="72"/>
                  </a:cubicBezTo>
                  <a:cubicBezTo>
                    <a:pt x="210" y="71"/>
                    <a:pt x="212" y="71"/>
                    <a:pt x="213" y="71"/>
                  </a:cubicBezTo>
                  <a:cubicBezTo>
                    <a:pt x="242" y="79"/>
                    <a:pt x="257" y="56"/>
                    <a:pt x="275" y="40"/>
                  </a:cubicBezTo>
                  <a:cubicBezTo>
                    <a:pt x="287" y="29"/>
                    <a:pt x="299" y="17"/>
                    <a:pt x="311" y="6"/>
                  </a:cubicBezTo>
                  <a:cubicBezTo>
                    <a:pt x="317" y="12"/>
                    <a:pt x="323" y="18"/>
                    <a:pt x="329" y="24"/>
                  </a:cubicBezTo>
                  <a:cubicBezTo>
                    <a:pt x="307" y="43"/>
                    <a:pt x="284" y="61"/>
                    <a:pt x="262" y="80"/>
                  </a:cubicBezTo>
                  <a:cubicBezTo>
                    <a:pt x="274" y="93"/>
                    <a:pt x="286" y="94"/>
                    <a:pt x="298" y="81"/>
                  </a:cubicBezTo>
                  <a:cubicBezTo>
                    <a:pt x="300" y="78"/>
                    <a:pt x="305" y="78"/>
                    <a:pt x="309" y="76"/>
                  </a:cubicBezTo>
                  <a:cubicBezTo>
                    <a:pt x="310" y="81"/>
                    <a:pt x="312" y="85"/>
                    <a:pt x="312" y="90"/>
                  </a:cubicBezTo>
                  <a:cubicBezTo>
                    <a:pt x="310" y="112"/>
                    <a:pt x="308" y="134"/>
                    <a:pt x="306" y="157"/>
                  </a:cubicBezTo>
                  <a:cubicBezTo>
                    <a:pt x="306" y="160"/>
                    <a:pt x="305" y="163"/>
                    <a:pt x="307" y="166"/>
                  </a:cubicBezTo>
                  <a:cubicBezTo>
                    <a:pt x="320" y="189"/>
                    <a:pt x="305" y="205"/>
                    <a:pt x="293" y="222"/>
                  </a:cubicBezTo>
                  <a:cubicBezTo>
                    <a:pt x="293" y="222"/>
                    <a:pt x="292" y="224"/>
                    <a:pt x="292" y="224"/>
                  </a:cubicBezTo>
                  <a:cubicBezTo>
                    <a:pt x="292" y="225"/>
                    <a:pt x="292" y="225"/>
                    <a:pt x="294" y="228"/>
                  </a:cubicBezTo>
                  <a:cubicBezTo>
                    <a:pt x="338" y="164"/>
                    <a:pt x="376" y="98"/>
                    <a:pt x="404" y="25"/>
                  </a:cubicBezTo>
                  <a:cubicBezTo>
                    <a:pt x="390" y="21"/>
                    <a:pt x="379" y="23"/>
                    <a:pt x="367" y="30"/>
                  </a:cubicBezTo>
                  <a:cubicBezTo>
                    <a:pt x="357" y="36"/>
                    <a:pt x="345" y="39"/>
                    <a:pt x="334" y="43"/>
                  </a:cubicBezTo>
                  <a:cubicBezTo>
                    <a:pt x="333" y="42"/>
                    <a:pt x="332" y="40"/>
                    <a:pt x="331" y="39"/>
                  </a:cubicBezTo>
                  <a:cubicBezTo>
                    <a:pt x="332" y="36"/>
                    <a:pt x="332" y="31"/>
                    <a:pt x="334" y="30"/>
                  </a:cubicBezTo>
                  <a:cubicBezTo>
                    <a:pt x="352" y="22"/>
                    <a:pt x="370" y="12"/>
                    <a:pt x="389" y="7"/>
                  </a:cubicBezTo>
                  <a:cubicBezTo>
                    <a:pt x="414" y="0"/>
                    <a:pt x="426" y="13"/>
                    <a:pt x="417" y="38"/>
                  </a:cubicBezTo>
                  <a:cubicBezTo>
                    <a:pt x="410" y="57"/>
                    <a:pt x="399" y="74"/>
                    <a:pt x="389" y="92"/>
                  </a:cubicBezTo>
                  <a:cubicBezTo>
                    <a:pt x="371" y="124"/>
                    <a:pt x="352" y="155"/>
                    <a:pt x="336" y="187"/>
                  </a:cubicBezTo>
                  <a:cubicBezTo>
                    <a:pt x="329" y="200"/>
                    <a:pt x="327" y="214"/>
                    <a:pt x="322" y="233"/>
                  </a:cubicBezTo>
                  <a:cubicBezTo>
                    <a:pt x="341" y="229"/>
                    <a:pt x="356" y="225"/>
                    <a:pt x="372" y="223"/>
                  </a:cubicBezTo>
                  <a:cubicBezTo>
                    <a:pt x="396" y="219"/>
                    <a:pt x="421" y="215"/>
                    <a:pt x="445" y="213"/>
                  </a:cubicBezTo>
                  <a:cubicBezTo>
                    <a:pt x="452" y="213"/>
                    <a:pt x="463" y="217"/>
                    <a:pt x="464" y="221"/>
                  </a:cubicBezTo>
                  <a:cubicBezTo>
                    <a:pt x="465" y="229"/>
                    <a:pt x="464" y="240"/>
                    <a:pt x="459" y="246"/>
                  </a:cubicBezTo>
                  <a:cubicBezTo>
                    <a:pt x="451" y="255"/>
                    <a:pt x="440" y="262"/>
                    <a:pt x="429" y="266"/>
                  </a:cubicBezTo>
                  <a:cubicBezTo>
                    <a:pt x="385" y="279"/>
                    <a:pt x="341" y="291"/>
                    <a:pt x="297" y="305"/>
                  </a:cubicBezTo>
                  <a:cubicBezTo>
                    <a:pt x="277" y="310"/>
                    <a:pt x="258" y="318"/>
                    <a:pt x="240" y="326"/>
                  </a:cubicBezTo>
                  <a:cubicBezTo>
                    <a:pt x="232" y="329"/>
                    <a:pt x="226" y="335"/>
                    <a:pt x="222" y="343"/>
                  </a:cubicBezTo>
                  <a:cubicBezTo>
                    <a:pt x="236" y="341"/>
                    <a:pt x="250" y="341"/>
                    <a:pt x="264" y="338"/>
                  </a:cubicBezTo>
                  <a:cubicBezTo>
                    <a:pt x="283" y="335"/>
                    <a:pt x="299" y="338"/>
                    <a:pt x="311" y="355"/>
                  </a:cubicBezTo>
                  <a:cubicBezTo>
                    <a:pt x="300" y="391"/>
                    <a:pt x="262" y="399"/>
                    <a:pt x="237" y="420"/>
                  </a:cubicBezTo>
                  <a:cubicBezTo>
                    <a:pt x="237" y="422"/>
                    <a:pt x="238" y="423"/>
                    <a:pt x="239" y="425"/>
                  </a:cubicBezTo>
                  <a:cubicBezTo>
                    <a:pt x="249" y="424"/>
                    <a:pt x="260" y="423"/>
                    <a:pt x="271" y="421"/>
                  </a:cubicBezTo>
                  <a:cubicBezTo>
                    <a:pt x="301" y="416"/>
                    <a:pt x="331" y="411"/>
                    <a:pt x="361" y="407"/>
                  </a:cubicBezTo>
                  <a:cubicBezTo>
                    <a:pt x="388" y="404"/>
                    <a:pt x="405" y="429"/>
                    <a:pt x="393" y="453"/>
                  </a:cubicBezTo>
                  <a:cubicBezTo>
                    <a:pt x="388" y="466"/>
                    <a:pt x="374" y="470"/>
                    <a:pt x="355" y="466"/>
                  </a:cubicBezTo>
                  <a:cubicBezTo>
                    <a:pt x="352" y="465"/>
                    <a:pt x="348" y="464"/>
                    <a:pt x="346" y="462"/>
                  </a:cubicBezTo>
                  <a:cubicBezTo>
                    <a:pt x="327" y="448"/>
                    <a:pt x="309" y="452"/>
                    <a:pt x="289" y="461"/>
                  </a:cubicBezTo>
                  <a:cubicBezTo>
                    <a:pt x="278" y="466"/>
                    <a:pt x="264" y="467"/>
                    <a:pt x="252" y="469"/>
                  </a:cubicBezTo>
                  <a:cubicBezTo>
                    <a:pt x="242" y="471"/>
                    <a:pt x="237" y="474"/>
                    <a:pt x="237" y="485"/>
                  </a:cubicBezTo>
                  <a:cubicBezTo>
                    <a:pt x="239" y="516"/>
                    <a:pt x="240" y="548"/>
                    <a:pt x="241" y="579"/>
                  </a:cubicBezTo>
                  <a:cubicBezTo>
                    <a:pt x="241" y="582"/>
                    <a:pt x="242" y="586"/>
                    <a:pt x="243" y="588"/>
                  </a:cubicBezTo>
                  <a:cubicBezTo>
                    <a:pt x="257" y="600"/>
                    <a:pt x="254" y="617"/>
                    <a:pt x="252" y="631"/>
                  </a:cubicBezTo>
                  <a:cubicBezTo>
                    <a:pt x="250" y="641"/>
                    <a:pt x="241" y="651"/>
                    <a:pt x="236" y="660"/>
                  </a:cubicBezTo>
                  <a:cubicBezTo>
                    <a:pt x="184" y="665"/>
                    <a:pt x="59" y="607"/>
                    <a:pt x="43" y="568"/>
                  </a:cubicBezTo>
                  <a:close/>
                  <a:moveTo>
                    <a:pt x="296" y="283"/>
                  </a:moveTo>
                  <a:cubicBezTo>
                    <a:pt x="335" y="285"/>
                    <a:pt x="435" y="246"/>
                    <a:pt x="446" y="224"/>
                  </a:cubicBezTo>
                  <a:cubicBezTo>
                    <a:pt x="442" y="224"/>
                    <a:pt x="439" y="224"/>
                    <a:pt x="436" y="225"/>
                  </a:cubicBezTo>
                  <a:cubicBezTo>
                    <a:pt x="400" y="233"/>
                    <a:pt x="365" y="240"/>
                    <a:pt x="330" y="248"/>
                  </a:cubicBezTo>
                  <a:cubicBezTo>
                    <a:pt x="311" y="252"/>
                    <a:pt x="299" y="263"/>
                    <a:pt x="296" y="283"/>
                  </a:cubicBezTo>
                  <a:close/>
                  <a:moveTo>
                    <a:pt x="296" y="102"/>
                  </a:moveTo>
                  <a:cubicBezTo>
                    <a:pt x="269" y="126"/>
                    <a:pt x="263" y="160"/>
                    <a:pt x="276" y="201"/>
                  </a:cubicBezTo>
                  <a:cubicBezTo>
                    <a:pt x="289" y="193"/>
                    <a:pt x="298" y="183"/>
                    <a:pt x="291" y="165"/>
                  </a:cubicBezTo>
                  <a:cubicBezTo>
                    <a:pt x="287" y="155"/>
                    <a:pt x="290" y="142"/>
                    <a:pt x="291" y="131"/>
                  </a:cubicBezTo>
                  <a:cubicBezTo>
                    <a:pt x="292" y="122"/>
                    <a:pt x="294" y="113"/>
                    <a:pt x="296" y="102"/>
                  </a:cubicBezTo>
                  <a:close/>
                  <a:moveTo>
                    <a:pt x="259" y="138"/>
                  </a:moveTo>
                  <a:cubicBezTo>
                    <a:pt x="229" y="154"/>
                    <a:pt x="229" y="179"/>
                    <a:pt x="259" y="198"/>
                  </a:cubicBezTo>
                  <a:cubicBezTo>
                    <a:pt x="259" y="178"/>
                    <a:pt x="259" y="158"/>
                    <a:pt x="259" y="1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9" name="Freeform 35">
              <a:extLst>
                <a:ext uri="{FF2B5EF4-FFF2-40B4-BE49-F238E27FC236}">
                  <a16:creationId xmlns:a16="http://schemas.microsoft.com/office/drawing/2014/main" id="{70136073-D2BD-4D4A-BE06-A25A429218F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23951" y="1885950"/>
              <a:ext cx="3284538" cy="3254375"/>
            </a:xfrm>
            <a:custGeom>
              <a:avLst/>
              <a:gdLst>
                <a:gd name="T0" fmla="*/ 498 w 996"/>
                <a:gd name="T1" fmla="*/ 985 h 987"/>
                <a:gd name="T2" fmla="*/ 10 w 996"/>
                <a:gd name="T3" fmla="*/ 478 h 987"/>
                <a:gd name="T4" fmla="*/ 515 w 996"/>
                <a:gd name="T5" fmla="*/ 8 h 987"/>
                <a:gd name="T6" fmla="*/ 987 w 996"/>
                <a:gd name="T7" fmla="*/ 514 h 987"/>
                <a:gd name="T8" fmla="*/ 498 w 996"/>
                <a:gd name="T9" fmla="*/ 985 h 987"/>
                <a:gd name="T10" fmla="*/ 27 w 996"/>
                <a:gd name="T11" fmla="*/ 496 h 987"/>
                <a:gd name="T12" fmla="*/ 509 w 996"/>
                <a:gd name="T13" fmla="*/ 967 h 987"/>
                <a:gd name="T14" fmla="*/ 969 w 996"/>
                <a:gd name="T15" fmla="*/ 493 h 987"/>
                <a:gd name="T16" fmla="*/ 473 w 996"/>
                <a:gd name="T17" fmla="*/ 25 h 987"/>
                <a:gd name="T18" fmla="*/ 27 w 996"/>
                <a:gd name="T19" fmla="*/ 496 h 9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96" h="987">
                  <a:moveTo>
                    <a:pt x="498" y="985"/>
                  </a:moveTo>
                  <a:cubicBezTo>
                    <a:pt x="234" y="987"/>
                    <a:pt x="0" y="764"/>
                    <a:pt x="10" y="478"/>
                  </a:cubicBezTo>
                  <a:cubicBezTo>
                    <a:pt x="19" y="228"/>
                    <a:pt x="228" y="0"/>
                    <a:pt x="515" y="8"/>
                  </a:cubicBezTo>
                  <a:cubicBezTo>
                    <a:pt x="772" y="15"/>
                    <a:pt x="996" y="231"/>
                    <a:pt x="987" y="514"/>
                  </a:cubicBezTo>
                  <a:cubicBezTo>
                    <a:pt x="979" y="772"/>
                    <a:pt x="763" y="987"/>
                    <a:pt x="498" y="985"/>
                  </a:cubicBezTo>
                  <a:close/>
                  <a:moveTo>
                    <a:pt x="27" y="496"/>
                  </a:moveTo>
                  <a:cubicBezTo>
                    <a:pt x="25" y="751"/>
                    <a:pt x="238" y="973"/>
                    <a:pt x="509" y="967"/>
                  </a:cubicBezTo>
                  <a:cubicBezTo>
                    <a:pt x="762" y="961"/>
                    <a:pt x="970" y="756"/>
                    <a:pt x="969" y="493"/>
                  </a:cubicBezTo>
                  <a:cubicBezTo>
                    <a:pt x="969" y="233"/>
                    <a:pt x="749" y="10"/>
                    <a:pt x="473" y="25"/>
                  </a:cubicBezTo>
                  <a:cubicBezTo>
                    <a:pt x="233" y="37"/>
                    <a:pt x="26" y="241"/>
                    <a:pt x="27" y="4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0" name="Freeform 36">
              <a:extLst>
                <a:ext uri="{FF2B5EF4-FFF2-40B4-BE49-F238E27FC236}">
                  <a16:creationId xmlns:a16="http://schemas.microsoft.com/office/drawing/2014/main" id="{6CD33BA1-8798-4484-8D6F-F4C29AF2137E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5651" y="1714500"/>
              <a:ext cx="871538" cy="2800350"/>
            </a:xfrm>
            <a:custGeom>
              <a:avLst/>
              <a:gdLst>
                <a:gd name="T0" fmla="*/ 105 w 264"/>
                <a:gd name="T1" fmla="*/ 594 h 849"/>
                <a:gd name="T2" fmla="*/ 0 w 264"/>
                <a:gd name="T3" fmla="*/ 696 h 849"/>
                <a:gd name="T4" fmla="*/ 10 w 264"/>
                <a:gd name="T5" fmla="*/ 652 h 849"/>
                <a:gd name="T6" fmla="*/ 78 w 264"/>
                <a:gd name="T7" fmla="*/ 529 h 849"/>
                <a:gd name="T8" fmla="*/ 142 w 264"/>
                <a:gd name="T9" fmla="*/ 405 h 849"/>
                <a:gd name="T10" fmla="*/ 151 w 264"/>
                <a:gd name="T11" fmla="*/ 363 h 849"/>
                <a:gd name="T12" fmla="*/ 117 w 264"/>
                <a:gd name="T13" fmla="*/ 368 h 849"/>
                <a:gd name="T14" fmla="*/ 93 w 264"/>
                <a:gd name="T15" fmla="*/ 334 h 849"/>
                <a:gd name="T16" fmla="*/ 142 w 264"/>
                <a:gd name="T17" fmla="*/ 240 h 849"/>
                <a:gd name="T18" fmla="*/ 207 w 264"/>
                <a:gd name="T19" fmla="*/ 123 h 849"/>
                <a:gd name="T20" fmla="*/ 211 w 264"/>
                <a:gd name="T21" fmla="*/ 95 h 849"/>
                <a:gd name="T22" fmla="*/ 200 w 264"/>
                <a:gd name="T23" fmla="*/ 5 h 849"/>
                <a:gd name="T24" fmla="*/ 260 w 264"/>
                <a:gd name="T25" fmla="*/ 57 h 849"/>
                <a:gd name="T26" fmla="*/ 227 w 264"/>
                <a:gd name="T27" fmla="*/ 166 h 849"/>
                <a:gd name="T28" fmla="*/ 165 w 264"/>
                <a:gd name="T29" fmla="*/ 268 h 849"/>
                <a:gd name="T30" fmla="*/ 154 w 264"/>
                <a:gd name="T31" fmla="*/ 297 h 849"/>
                <a:gd name="T32" fmla="*/ 161 w 264"/>
                <a:gd name="T33" fmla="*/ 297 h 849"/>
                <a:gd name="T34" fmla="*/ 194 w 264"/>
                <a:gd name="T35" fmla="*/ 305 h 849"/>
                <a:gd name="T36" fmla="*/ 206 w 264"/>
                <a:gd name="T37" fmla="*/ 341 h 849"/>
                <a:gd name="T38" fmla="*/ 162 w 264"/>
                <a:gd name="T39" fmla="*/ 449 h 849"/>
                <a:gd name="T40" fmla="*/ 135 w 264"/>
                <a:gd name="T41" fmla="*/ 504 h 849"/>
                <a:gd name="T42" fmla="*/ 135 w 264"/>
                <a:gd name="T43" fmla="*/ 518 h 849"/>
                <a:gd name="T44" fmla="*/ 156 w 264"/>
                <a:gd name="T45" fmla="*/ 625 h 849"/>
                <a:gd name="T46" fmla="*/ 140 w 264"/>
                <a:gd name="T47" fmla="*/ 747 h 849"/>
                <a:gd name="T48" fmla="*/ 145 w 264"/>
                <a:gd name="T49" fmla="*/ 815 h 849"/>
                <a:gd name="T50" fmla="*/ 120 w 264"/>
                <a:gd name="T51" fmla="*/ 848 h 849"/>
                <a:gd name="T52" fmla="*/ 90 w 264"/>
                <a:gd name="T53" fmla="*/ 814 h 849"/>
                <a:gd name="T54" fmla="*/ 97 w 264"/>
                <a:gd name="T55" fmla="*/ 692 h 849"/>
                <a:gd name="T56" fmla="*/ 105 w 264"/>
                <a:gd name="T57" fmla="*/ 594 h 8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64" h="849">
                  <a:moveTo>
                    <a:pt x="105" y="594"/>
                  </a:moveTo>
                  <a:cubicBezTo>
                    <a:pt x="66" y="626"/>
                    <a:pt x="52" y="677"/>
                    <a:pt x="0" y="696"/>
                  </a:cubicBezTo>
                  <a:cubicBezTo>
                    <a:pt x="4" y="679"/>
                    <a:pt x="4" y="664"/>
                    <a:pt x="10" y="652"/>
                  </a:cubicBezTo>
                  <a:cubicBezTo>
                    <a:pt x="32" y="611"/>
                    <a:pt x="54" y="570"/>
                    <a:pt x="78" y="529"/>
                  </a:cubicBezTo>
                  <a:cubicBezTo>
                    <a:pt x="101" y="489"/>
                    <a:pt x="128" y="451"/>
                    <a:pt x="142" y="405"/>
                  </a:cubicBezTo>
                  <a:cubicBezTo>
                    <a:pt x="146" y="392"/>
                    <a:pt x="148" y="379"/>
                    <a:pt x="151" y="363"/>
                  </a:cubicBezTo>
                  <a:cubicBezTo>
                    <a:pt x="138" y="365"/>
                    <a:pt x="127" y="367"/>
                    <a:pt x="117" y="368"/>
                  </a:cubicBezTo>
                  <a:cubicBezTo>
                    <a:pt x="96" y="371"/>
                    <a:pt x="83" y="354"/>
                    <a:pt x="93" y="334"/>
                  </a:cubicBezTo>
                  <a:cubicBezTo>
                    <a:pt x="108" y="302"/>
                    <a:pt x="125" y="271"/>
                    <a:pt x="142" y="240"/>
                  </a:cubicBezTo>
                  <a:cubicBezTo>
                    <a:pt x="163" y="201"/>
                    <a:pt x="185" y="162"/>
                    <a:pt x="207" y="123"/>
                  </a:cubicBezTo>
                  <a:cubicBezTo>
                    <a:pt x="212" y="113"/>
                    <a:pt x="212" y="105"/>
                    <a:pt x="211" y="95"/>
                  </a:cubicBezTo>
                  <a:cubicBezTo>
                    <a:pt x="206" y="65"/>
                    <a:pt x="203" y="35"/>
                    <a:pt x="200" y="5"/>
                  </a:cubicBezTo>
                  <a:cubicBezTo>
                    <a:pt x="233" y="0"/>
                    <a:pt x="257" y="25"/>
                    <a:pt x="260" y="57"/>
                  </a:cubicBezTo>
                  <a:cubicBezTo>
                    <a:pt x="264" y="99"/>
                    <a:pt x="248" y="133"/>
                    <a:pt x="227" y="166"/>
                  </a:cubicBezTo>
                  <a:cubicBezTo>
                    <a:pt x="206" y="200"/>
                    <a:pt x="185" y="234"/>
                    <a:pt x="165" y="268"/>
                  </a:cubicBezTo>
                  <a:cubicBezTo>
                    <a:pt x="161" y="277"/>
                    <a:pt x="158" y="286"/>
                    <a:pt x="154" y="297"/>
                  </a:cubicBezTo>
                  <a:cubicBezTo>
                    <a:pt x="158" y="297"/>
                    <a:pt x="160" y="298"/>
                    <a:pt x="161" y="297"/>
                  </a:cubicBezTo>
                  <a:cubicBezTo>
                    <a:pt x="175" y="289"/>
                    <a:pt x="185" y="296"/>
                    <a:pt x="194" y="305"/>
                  </a:cubicBezTo>
                  <a:cubicBezTo>
                    <a:pt x="205" y="315"/>
                    <a:pt x="211" y="327"/>
                    <a:pt x="206" y="341"/>
                  </a:cubicBezTo>
                  <a:cubicBezTo>
                    <a:pt x="192" y="377"/>
                    <a:pt x="178" y="414"/>
                    <a:pt x="162" y="449"/>
                  </a:cubicBezTo>
                  <a:cubicBezTo>
                    <a:pt x="154" y="468"/>
                    <a:pt x="143" y="486"/>
                    <a:pt x="135" y="504"/>
                  </a:cubicBezTo>
                  <a:cubicBezTo>
                    <a:pt x="133" y="508"/>
                    <a:pt x="133" y="516"/>
                    <a:pt x="135" y="518"/>
                  </a:cubicBezTo>
                  <a:cubicBezTo>
                    <a:pt x="166" y="549"/>
                    <a:pt x="163" y="586"/>
                    <a:pt x="156" y="625"/>
                  </a:cubicBezTo>
                  <a:cubicBezTo>
                    <a:pt x="150" y="665"/>
                    <a:pt x="143" y="706"/>
                    <a:pt x="140" y="747"/>
                  </a:cubicBezTo>
                  <a:cubicBezTo>
                    <a:pt x="138" y="769"/>
                    <a:pt x="144" y="792"/>
                    <a:pt x="145" y="815"/>
                  </a:cubicBezTo>
                  <a:cubicBezTo>
                    <a:pt x="146" y="836"/>
                    <a:pt x="136" y="848"/>
                    <a:pt x="120" y="848"/>
                  </a:cubicBezTo>
                  <a:cubicBezTo>
                    <a:pt x="104" y="849"/>
                    <a:pt x="89" y="833"/>
                    <a:pt x="90" y="814"/>
                  </a:cubicBezTo>
                  <a:cubicBezTo>
                    <a:pt x="91" y="774"/>
                    <a:pt x="94" y="733"/>
                    <a:pt x="97" y="692"/>
                  </a:cubicBezTo>
                  <a:cubicBezTo>
                    <a:pt x="99" y="661"/>
                    <a:pt x="102" y="629"/>
                    <a:pt x="105" y="59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1" name="Freeform 37">
              <a:extLst>
                <a:ext uri="{FF2B5EF4-FFF2-40B4-BE49-F238E27FC236}">
                  <a16:creationId xmlns:a16="http://schemas.microsoft.com/office/drawing/2014/main" id="{27EFE4F7-37BC-4D2E-8E46-104A1904C34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7676" y="2505075"/>
              <a:ext cx="788988" cy="1016000"/>
            </a:xfrm>
            <a:custGeom>
              <a:avLst/>
              <a:gdLst>
                <a:gd name="T0" fmla="*/ 30 w 239"/>
                <a:gd name="T1" fmla="*/ 300 h 308"/>
                <a:gd name="T2" fmla="*/ 15 w 239"/>
                <a:gd name="T3" fmla="*/ 250 h 308"/>
                <a:gd name="T4" fmla="*/ 0 w 239"/>
                <a:gd name="T5" fmla="*/ 169 h 308"/>
                <a:gd name="T6" fmla="*/ 5 w 239"/>
                <a:gd name="T7" fmla="*/ 159 h 308"/>
                <a:gd name="T8" fmla="*/ 9 w 239"/>
                <a:gd name="T9" fmla="*/ 148 h 308"/>
                <a:gd name="T10" fmla="*/ 44 w 239"/>
                <a:gd name="T11" fmla="*/ 77 h 308"/>
                <a:gd name="T12" fmla="*/ 190 w 239"/>
                <a:gd name="T13" fmla="*/ 3 h 308"/>
                <a:gd name="T14" fmla="*/ 228 w 239"/>
                <a:gd name="T15" fmla="*/ 1 h 308"/>
                <a:gd name="T16" fmla="*/ 239 w 239"/>
                <a:gd name="T17" fmla="*/ 13 h 308"/>
                <a:gd name="T18" fmla="*/ 235 w 239"/>
                <a:gd name="T19" fmla="*/ 50 h 308"/>
                <a:gd name="T20" fmla="*/ 188 w 239"/>
                <a:gd name="T21" fmla="*/ 189 h 308"/>
                <a:gd name="T22" fmla="*/ 170 w 239"/>
                <a:gd name="T23" fmla="*/ 269 h 308"/>
                <a:gd name="T24" fmla="*/ 150 w 239"/>
                <a:gd name="T25" fmla="*/ 301 h 308"/>
                <a:gd name="T26" fmla="*/ 134 w 239"/>
                <a:gd name="T27" fmla="*/ 299 h 308"/>
                <a:gd name="T28" fmla="*/ 104 w 239"/>
                <a:gd name="T29" fmla="*/ 260 h 308"/>
                <a:gd name="T30" fmla="*/ 65 w 239"/>
                <a:gd name="T31" fmla="*/ 294 h 308"/>
                <a:gd name="T32" fmla="*/ 62 w 239"/>
                <a:gd name="T33" fmla="*/ 291 h 308"/>
                <a:gd name="T34" fmla="*/ 77 w 239"/>
                <a:gd name="T35" fmla="*/ 261 h 308"/>
                <a:gd name="T36" fmla="*/ 77 w 239"/>
                <a:gd name="T37" fmla="*/ 205 h 308"/>
                <a:gd name="T38" fmla="*/ 64 w 239"/>
                <a:gd name="T39" fmla="*/ 157 h 308"/>
                <a:gd name="T40" fmla="*/ 90 w 239"/>
                <a:gd name="T41" fmla="*/ 137 h 308"/>
                <a:gd name="T42" fmla="*/ 126 w 239"/>
                <a:gd name="T43" fmla="*/ 167 h 308"/>
                <a:gd name="T44" fmla="*/ 141 w 239"/>
                <a:gd name="T45" fmla="*/ 193 h 308"/>
                <a:gd name="T46" fmla="*/ 205 w 239"/>
                <a:gd name="T47" fmla="*/ 32 h 308"/>
                <a:gd name="T48" fmla="*/ 202 w 239"/>
                <a:gd name="T49" fmla="*/ 28 h 308"/>
                <a:gd name="T50" fmla="*/ 170 w 239"/>
                <a:gd name="T51" fmla="*/ 41 h 308"/>
                <a:gd name="T52" fmla="*/ 45 w 239"/>
                <a:gd name="T53" fmla="*/ 124 h 308"/>
                <a:gd name="T54" fmla="*/ 31 w 239"/>
                <a:gd name="T55" fmla="*/ 169 h 308"/>
                <a:gd name="T56" fmla="*/ 41 w 239"/>
                <a:gd name="T57" fmla="*/ 195 h 308"/>
                <a:gd name="T58" fmla="*/ 47 w 239"/>
                <a:gd name="T59" fmla="*/ 279 h 308"/>
                <a:gd name="T60" fmla="*/ 36 w 239"/>
                <a:gd name="T61" fmla="*/ 300 h 308"/>
                <a:gd name="T62" fmla="*/ 30 w 239"/>
                <a:gd name="T63" fmla="*/ 30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39" h="308">
                  <a:moveTo>
                    <a:pt x="30" y="300"/>
                  </a:moveTo>
                  <a:cubicBezTo>
                    <a:pt x="25" y="283"/>
                    <a:pt x="19" y="267"/>
                    <a:pt x="15" y="250"/>
                  </a:cubicBezTo>
                  <a:cubicBezTo>
                    <a:pt x="9" y="223"/>
                    <a:pt x="5" y="196"/>
                    <a:pt x="0" y="169"/>
                  </a:cubicBezTo>
                  <a:cubicBezTo>
                    <a:pt x="0" y="166"/>
                    <a:pt x="4" y="163"/>
                    <a:pt x="5" y="159"/>
                  </a:cubicBezTo>
                  <a:cubicBezTo>
                    <a:pt x="7" y="155"/>
                    <a:pt x="10" y="151"/>
                    <a:pt x="9" y="148"/>
                  </a:cubicBezTo>
                  <a:cubicBezTo>
                    <a:pt x="4" y="116"/>
                    <a:pt x="19" y="95"/>
                    <a:pt x="44" y="77"/>
                  </a:cubicBezTo>
                  <a:cubicBezTo>
                    <a:pt x="89" y="46"/>
                    <a:pt x="137" y="19"/>
                    <a:pt x="190" y="3"/>
                  </a:cubicBezTo>
                  <a:cubicBezTo>
                    <a:pt x="202" y="0"/>
                    <a:pt x="215" y="0"/>
                    <a:pt x="228" y="1"/>
                  </a:cubicBezTo>
                  <a:cubicBezTo>
                    <a:pt x="232" y="1"/>
                    <a:pt x="239" y="9"/>
                    <a:pt x="239" y="13"/>
                  </a:cubicBezTo>
                  <a:cubicBezTo>
                    <a:pt x="239" y="26"/>
                    <a:pt x="239" y="39"/>
                    <a:pt x="235" y="50"/>
                  </a:cubicBezTo>
                  <a:cubicBezTo>
                    <a:pt x="220" y="97"/>
                    <a:pt x="202" y="142"/>
                    <a:pt x="188" y="189"/>
                  </a:cubicBezTo>
                  <a:cubicBezTo>
                    <a:pt x="180" y="215"/>
                    <a:pt x="177" y="243"/>
                    <a:pt x="170" y="269"/>
                  </a:cubicBezTo>
                  <a:cubicBezTo>
                    <a:pt x="166" y="281"/>
                    <a:pt x="158" y="291"/>
                    <a:pt x="150" y="301"/>
                  </a:cubicBezTo>
                  <a:cubicBezTo>
                    <a:pt x="145" y="308"/>
                    <a:pt x="140" y="306"/>
                    <a:pt x="134" y="299"/>
                  </a:cubicBezTo>
                  <a:cubicBezTo>
                    <a:pt x="125" y="286"/>
                    <a:pt x="114" y="274"/>
                    <a:pt x="104" y="260"/>
                  </a:cubicBezTo>
                  <a:cubicBezTo>
                    <a:pt x="90" y="272"/>
                    <a:pt x="78" y="283"/>
                    <a:pt x="65" y="294"/>
                  </a:cubicBezTo>
                  <a:cubicBezTo>
                    <a:pt x="64" y="293"/>
                    <a:pt x="63" y="292"/>
                    <a:pt x="62" y="291"/>
                  </a:cubicBezTo>
                  <a:cubicBezTo>
                    <a:pt x="67" y="281"/>
                    <a:pt x="70" y="270"/>
                    <a:pt x="77" y="261"/>
                  </a:cubicBezTo>
                  <a:cubicBezTo>
                    <a:pt x="92" y="242"/>
                    <a:pt x="86" y="224"/>
                    <a:pt x="77" y="205"/>
                  </a:cubicBezTo>
                  <a:cubicBezTo>
                    <a:pt x="71" y="189"/>
                    <a:pt x="66" y="173"/>
                    <a:pt x="64" y="157"/>
                  </a:cubicBezTo>
                  <a:cubicBezTo>
                    <a:pt x="62" y="139"/>
                    <a:pt x="74" y="130"/>
                    <a:pt x="90" y="137"/>
                  </a:cubicBezTo>
                  <a:cubicBezTo>
                    <a:pt x="104" y="144"/>
                    <a:pt x="115" y="156"/>
                    <a:pt x="126" y="167"/>
                  </a:cubicBezTo>
                  <a:cubicBezTo>
                    <a:pt x="132" y="174"/>
                    <a:pt x="135" y="183"/>
                    <a:pt x="141" y="193"/>
                  </a:cubicBezTo>
                  <a:cubicBezTo>
                    <a:pt x="163" y="138"/>
                    <a:pt x="184" y="85"/>
                    <a:pt x="205" y="32"/>
                  </a:cubicBezTo>
                  <a:cubicBezTo>
                    <a:pt x="204" y="31"/>
                    <a:pt x="203" y="29"/>
                    <a:pt x="202" y="28"/>
                  </a:cubicBezTo>
                  <a:cubicBezTo>
                    <a:pt x="191" y="32"/>
                    <a:pt x="180" y="35"/>
                    <a:pt x="170" y="41"/>
                  </a:cubicBezTo>
                  <a:cubicBezTo>
                    <a:pt x="128" y="68"/>
                    <a:pt x="87" y="97"/>
                    <a:pt x="45" y="124"/>
                  </a:cubicBezTo>
                  <a:cubicBezTo>
                    <a:pt x="27" y="136"/>
                    <a:pt x="24" y="151"/>
                    <a:pt x="31" y="169"/>
                  </a:cubicBezTo>
                  <a:cubicBezTo>
                    <a:pt x="34" y="178"/>
                    <a:pt x="37" y="187"/>
                    <a:pt x="41" y="195"/>
                  </a:cubicBezTo>
                  <a:cubicBezTo>
                    <a:pt x="54" y="222"/>
                    <a:pt x="53" y="251"/>
                    <a:pt x="47" y="279"/>
                  </a:cubicBezTo>
                  <a:cubicBezTo>
                    <a:pt x="46" y="286"/>
                    <a:pt x="40" y="293"/>
                    <a:pt x="36" y="300"/>
                  </a:cubicBezTo>
                  <a:cubicBezTo>
                    <a:pt x="34" y="300"/>
                    <a:pt x="32" y="300"/>
                    <a:pt x="30" y="3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2" name="Freeform 38">
              <a:extLst>
                <a:ext uri="{FF2B5EF4-FFF2-40B4-BE49-F238E27FC236}">
                  <a16:creationId xmlns:a16="http://schemas.microsoft.com/office/drawing/2014/main" id="{04F96482-8B50-4D06-BD53-07FF809DAC64}"/>
                </a:ext>
              </a:extLst>
            </p:cNvPr>
            <p:cNvSpPr>
              <a:spLocks/>
            </p:cNvSpPr>
            <p:nvPr/>
          </p:nvSpPr>
          <p:spPr bwMode="auto">
            <a:xfrm>
              <a:off x="7843838" y="2168525"/>
              <a:ext cx="1108075" cy="1830388"/>
            </a:xfrm>
            <a:custGeom>
              <a:avLst/>
              <a:gdLst>
                <a:gd name="T0" fmla="*/ 216 w 336"/>
                <a:gd name="T1" fmla="*/ 0 h 555"/>
                <a:gd name="T2" fmla="*/ 244 w 336"/>
                <a:gd name="T3" fmla="*/ 5 h 555"/>
                <a:gd name="T4" fmla="*/ 260 w 336"/>
                <a:gd name="T5" fmla="*/ 33 h 555"/>
                <a:gd name="T6" fmla="*/ 205 w 336"/>
                <a:gd name="T7" fmla="*/ 308 h 555"/>
                <a:gd name="T8" fmla="*/ 206 w 336"/>
                <a:gd name="T9" fmla="*/ 313 h 555"/>
                <a:gd name="T10" fmla="*/ 281 w 336"/>
                <a:gd name="T11" fmla="*/ 270 h 555"/>
                <a:gd name="T12" fmla="*/ 255 w 336"/>
                <a:gd name="T13" fmla="*/ 236 h 555"/>
                <a:gd name="T14" fmla="*/ 336 w 336"/>
                <a:gd name="T15" fmla="*/ 260 h 555"/>
                <a:gd name="T16" fmla="*/ 219 w 336"/>
                <a:gd name="T17" fmla="*/ 336 h 555"/>
                <a:gd name="T18" fmla="*/ 192 w 336"/>
                <a:gd name="T19" fmla="*/ 366 h 555"/>
                <a:gd name="T20" fmla="*/ 120 w 336"/>
                <a:gd name="T21" fmla="*/ 507 h 555"/>
                <a:gd name="T22" fmla="*/ 91 w 336"/>
                <a:gd name="T23" fmla="*/ 538 h 555"/>
                <a:gd name="T24" fmla="*/ 23 w 336"/>
                <a:gd name="T25" fmla="*/ 549 h 555"/>
                <a:gd name="T26" fmla="*/ 0 w 336"/>
                <a:gd name="T27" fmla="*/ 525 h 555"/>
                <a:gd name="T28" fmla="*/ 125 w 336"/>
                <a:gd name="T29" fmla="*/ 446 h 555"/>
                <a:gd name="T30" fmla="*/ 154 w 336"/>
                <a:gd name="T31" fmla="*/ 378 h 555"/>
                <a:gd name="T32" fmla="*/ 150 w 336"/>
                <a:gd name="T33" fmla="*/ 375 h 555"/>
                <a:gd name="T34" fmla="*/ 58 w 336"/>
                <a:gd name="T35" fmla="*/ 454 h 555"/>
                <a:gd name="T36" fmla="*/ 42 w 336"/>
                <a:gd name="T37" fmla="*/ 426 h 555"/>
                <a:gd name="T38" fmla="*/ 126 w 336"/>
                <a:gd name="T39" fmla="*/ 370 h 555"/>
                <a:gd name="T40" fmla="*/ 177 w 336"/>
                <a:gd name="T41" fmla="*/ 302 h 555"/>
                <a:gd name="T42" fmla="*/ 203 w 336"/>
                <a:gd name="T43" fmla="*/ 113 h 555"/>
                <a:gd name="T44" fmla="*/ 212 w 336"/>
                <a:gd name="T45" fmla="*/ 13 h 555"/>
                <a:gd name="T46" fmla="*/ 216 w 336"/>
                <a:gd name="T47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36" h="555">
                  <a:moveTo>
                    <a:pt x="216" y="0"/>
                  </a:moveTo>
                  <a:cubicBezTo>
                    <a:pt x="226" y="2"/>
                    <a:pt x="236" y="3"/>
                    <a:pt x="244" y="5"/>
                  </a:cubicBezTo>
                  <a:cubicBezTo>
                    <a:pt x="258" y="10"/>
                    <a:pt x="263" y="19"/>
                    <a:pt x="260" y="33"/>
                  </a:cubicBezTo>
                  <a:cubicBezTo>
                    <a:pt x="242" y="125"/>
                    <a:pt x="223" y="217"/>
                    <a:pt x="205" y="308"/>
                  </a:cubicBezTo>
                  <a:cubicBezTo>
                    <a:pt x="205" y="309"/>
                    <a:pt x="206" y="310"/>
                    <a:pt x="206" y="313"/>
                  </a:cubicBezTo>
                  <a:cubicBezTo>
                    <a:pt x="231" y="299"/>
                    <a:pt x="255" y="285"/>
                    <a:pt x="281" y="270"/>
                  </a:cubicBezTo>
                  <a:cubicBezTo>
                    <a:pt x="271" y="258"/>
                    <a:pt x="263" y="247"/>
                    <a:pt x="255" y="236"/>
                  </a:cubicBezTo>
                  <a:cubicBezTo>
                    <a:pt x="308" y="228"/>
                    <a:pt x="326" y="234"/>
                    <a:pt x="336" y="260"/>
                  </a:cubicBezTo>
                  <a:cubicBezTo>
                    <a:pt x="297" y="286"/>
                    <a:pt x="259" y="312"/>
                    <a:pt x="219" y="336"/>
                  </a:cubicBezTo>
                  <a:cubicBezTo>
                    <a:pt x="207" y="344"/>
                    <a:pt x="197" y="352"/>
                    <a:pt x="192" y="366"/>
                  </a:cubicBezTo>
                  <a:cubicBezTo>
                    <a:pt x="174" y="416"/>
                    <a:pt x="152" y="465"/>
                    <a:pt x="120" y="507"/>
                  </a:cubicBezTo>
                  <a:cubicBezTo>
                    <a:pt x="111" y="518"/>
                    <a:pt x="101" y="528"/>
                    <a:pt x="91" y="538"/>
                  </a:cubicBezTo>
                  <a:cubicBezTo>
                    <a:pt x="71" y="555"/>
                    <a:pt x="46" y="554"/>
                    <a:pt x="23" y="549"/>
                  </a:cubicBezTo>
                  <a:cubicBezTo>
                    <a:pt x="14" y="546"/>
                    <a:pt x="7" y="535"/>
                    <a:pt x="0" y="525"/>
                  </a:cubicBezTo>
                  <a:cubicBezTo>
                    <a:pt x="56" y="519"/>
                    <a:pt x="95" y="489"/>
                    <a:pt x="125" y="446"/>
                  </a:cubicBezTo>
                  <a:cubicBezTo>
                    <a:pt x="139" y="425"/>
                    <a:pt x="151" y="403"/>
                    <a:pt x="154" y="378"/>
                  </a:cubicBezTo>
                  <a:cubicBezTo>
                    <a:pt x="153" y="377"/>
                    <a:pt x="152" y="376"/>
                    <a:pt x="150" y="375"/>
                  </a:cubicBezTo>
                  <a:cubicBezTo>
                    <a:pt x="120" y="401"/>
                    <a:pt x="90" y="427"/>
                    <a:pt x="58" y="454"/>
                  </a:cubicBezTo>
                  <a:cubicBezTo>
                    <a:pt x="53" y="444"/>
                    <a:pt x="48" y="436"/>
                    <a:pt x="42" y="426"/>
                  </a:cubicBezTo>
                  <a:cubicBezTo>
                    <a:pt x="70" y="407"/>
                    <a:pt x="97" y="387"/>
                    <a:pt x="126" y="370"/>
                  </a:cubicBezTo>
                  <a:cubicBezTo>
                    <a:pt x="152" y="354"/>
                    <a:pt x="167" y="331"/>
                    <a:pt x="177" y="302"/>
                  </a:cubicBezTo>
                  <a:cubicBezTo>
                    <a:pt x="196" y="240"/>
                    <a:pt x="201" y="177"/>
                    <a:pt x="203" y="113"/>
                  </a:cubicBezTo>
                  <a:cubicBezTo>
                    <a:pt x="203" y="80"/>
                    <a:pt x="208" y="46"/>
                    <a:pt x="212" y="13"/>
                  </a:cubicBezTo>
                  <a:cubicBezTo>
                    <a:pt x="212" y="9"/>
                    <a:pt x="214" y="5"/>
                    <a:pt x="21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3" name="Freeform 39">
              <a:extLst>
                <a:ext uri="{FF2B5EF4-FFF2-40B4-BE49-F238E27FC236}">
                  <a16:creationId xmlns:a16="http://schemas.microsoft.com/office/drawing/2014/main" id="{7D8DB4E2-C8F9-4664-A9E4-DC5335C6A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6613526" y="3613150"/>
              <a:ext cx="1001713" cy="492125"/>
            </a:xfrm>
            <a:custGeom>
              <a:avLst/>
              <a:gdLst>
                <a:gd name="T0" fmla="*/ 200 w 304"/>
                <a:gd name="T1" fmla="*/ 75 h 149"/>
                <a:gd name="T2" fmla="*/ 224 w 304"/>
                <a:gd name="T3" fmla="*/ 53 h 149"/>
                <a:gd name="T4" fmla="*/ 38 w 304"/>
                <a:gd name="T5" fmla="*/ 149 h 149"/>
                <a:gd name="T6" fmla="*/ 2 w 304"/>
                <a:gd name="T7" fmla="*/ 90 h 149"/>
                <a:gd name="T8" fmla="*/ 25 w 304"/>
                <a:gd name="T9" fmla="*/ 66 h 149"/>
                <a:gd name="T10" fmla="*/ 129 w 304"/>
                <a:gd name="T11" fmla="*/ 37 h 149"/>
                <a:gd name="T12" fmla="*/ 242 w 304"/>
                <a:gd name="T13" fmla="*/ 5 h 149"/>
                <a:gd name="T14" fmla="*/ 273 w 304"/>
                <a:gd name="T15" fmla="*/ 1 h 149"/>
                <a:gd name="T16" fmla="*/ 301 w 304"/>
                <a:gd name="T17" fmla="*/ 24 h 149"/>
                <a:gd name="T18" fmla="*/ 287 w 304"/>
                <a:gd name="T19" fmla="*/ 46 h 149"/>
                <a:gd name="T20" fmla="*/ 203 w 304"/>
                <a:gd name="T21" fmla="*/ 80 h 149"/>
                <a:gd name="T22" fmla="*/ 200 w 304"/>
                <a:gd name="T23" fmla="*/ 75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04" h="149">
                  <a:moveTo>
                    <a:pt x="200" y="75"/>
                  </a:moveTo>
                  <a:cubicBezTo>
                    <a:pt x="208" y="68"/>
                    <a:pt x="216" y="61"/>
                    <a:pt x="224" y="53"/>
                  </a:cubicBezTo>
                  <a:cubicBezTo>
                    <a:pt x="148" y="58"/>
                    <a:pt x="93" y="104"/>
                    <a:pt x="38" y="149"/>
                  </a:cubicBezTo>
                  <a:cubicBezTo>
                    <a:pt x="14" y="135"/>
                    <a:pt x="0" y="118"/>
                    <a:pt x="2" y="90"/>
                  </a:cubicBezTo>
                  <a:cubicBezTo>
                    <a:pt x="3" y="74"/>
                    <a:pt x="9" y="69"/>
                    <a:pt x="25" y="66"/>
                  </a:cubicBezTo>
                  <a:cubicBezTo>
                    <a:pt x="60" y="57"/>
                    <a:pt x="94" y="47"/>
                    <a:pt x="129" y="37"/>
                  </a:cubicBezTo>
                  <a:cubicBezTo>
                    <a:pt x="167" y="27"/>
                    <a:pt x="204" y="15"/>
                    <a:pt x="242" y="5"/>
                  </a:cubicBezTo>
                  <a:cubicBezTo>
                    <a:pt x="252" y="2"/>
                    <a:pt x="262" y="2"/>
                    <a:pt x="273" y="1"/>
                  </a:cubicBezTo>
                  <a:cubicBezTo>
                    <a:pt x="284" y="0"/>
                    <a:pt x="298" y="12"/>
                    <a:pt x="301" y="24"/>
                  </a:cubicBezTo>
                  <a:cubicBezTo>
                    <a:pt x="304" y="36"/>
                    <a:pt x="296" y="43"/>
                    <a:pt x="287" y="46"/>
                  </a:cubicBezTo>
                  <a:cubicBezTo>
                    <a:pt x="260" y="59"/>
                    <a:pt x="231" y="69"/>
                    <a:pt x="203" y="80"/>
                  </a:cubicBezTo>
                  <a:cubicBezTo>
                    <a:pt x="202" y="79"/>
                    <a:pt x="201" y="77"/>
                    <a:pt x="200" y="7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4" name="Freeform 40">
              <a:extLst>
                <a:ext uri="{FF2B5EF4-FFF2-40B4-BE49-F238E27FC236}">
                  <a16:creationId xmlns:a16="http://schemas.microsoft.com/office/drawing/2014/main" id="{71511B00-0048-4EA3-BD25-BA73E8C604D2}"/>
                </a:ext>
              </a:extLst>
            </p:cNvPr>
            <p:cNvSpPr>
              <a:spLocks/>
            </p:cNvSpPr>
            <p:nvPr/>
          </p:nvSpPr>
          <p:spPr bwMode="auto">
            <a:xfrm>
              <a:off x="8509001" y="3367088"/>
              <a:ext cx="639763" cy="658813"/>
            </a:xfrm>
            <a:custGeom>
              <a:avLst/>
              <a:gdLst>
                <a:gd name="T0" fmla="*/ 0 w 194"/>
                <a:gd name="T1" fmla="*/ 0 h 200"/>
                <a:gd name="T2" fmla="*/ 36 w 194"/>
                <a:gd name="T3" fmla="*/ 30 h 200"/>
                <a:gd name="T4" fmla="*/ 58 w 194"/>
                <a:gd name="T5" fmla="*/ 70 h 200"/>
                <a:gd name="T6" fmla="*/ 150 w 194"/>
                <a:gd name="T7" fmla="*/ 150 h 200"/>
                <a:gd name="T8" fmla="*/ 194 w 194"/>
                <a:gd name="T9" fmla="*/ 168 h 200"/>
                <a:gd name="T10" fmla="*/ 114 w 194"/>
                <a:gd name="T11" fmla="*/ 197 h 200"/>
                <a:gd name="T12" fmla="*/ 85 w 194"/>
                <a:gd name="T13" fmla="*/ 199 h 200"/>
                <a:gd name="T14" fmla="*/ 66 w 194"/>
                <a:gd name="T15" fmla="*/ 188 h 200"/>
                <a:gd name="T16" fmla="*/ 16 w 194"/>
                <a:gd name="T17" fmla="*/ 77 h 200"/>
                <a:gd name="T18" fmla="*/ 1 w 194"/>
                <a:gd name="T19" fmla="*/ 12 h 200"/>
                <a:gd name="T20" fmla="*/ 0 w 194"/>
                <a:gd name="T21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4" h="200">
                  <a:moveTo>
                    <a:pt x="0" y="0"/>
                  </a:moveTo>
                  <a:cubicBezTo>
                    <a:pt x="18" y="5"/>
                    <a:pt x="28" y="17"/>
                    <a:pt x="36" y="30"/>
                  </a:cubicBezTo>
                  <a:cubicBezTo>
                    <a:pt x="44" y="43"/>
                    <a:pt x="52" y="56"/>
                    <a:pt x="58" y="70"/>
                  </a:cubicBezTo>
                  <a:cubicBezTo>
                    <a:pt x="77" y="111"/>
                    <a:pt x="109" y="135"/>
                    <a:pt x="150" y="150"/>
                  </a:cubicBezTo>
                  <a:cubicBezTo>
                    <a:pt x="165" y="156"/>
                    <a:pt x="179" y="162"/>
                    <a:pt x="194" y="168"/>
                  </a:cubicBezTo>
                  <a:cubicBezTo>
                    <a:pt x="172" y="194"/>
                    <a:pt x="143" y="196"/>
                    <a:pt x="114" y="197"/>
                  </a:cubicBezTo>
                  <a:cubicBezTo>
                    <a:pt x="105" y="198"/>
                    <a:pt x="94" y="200"/>
                    <a:pt x="85" y="199"/>
                  </a:cubicBezTo>
                  <a:cubicBezTo>
                    <a:pt x="78" y="198"/>
                    <a:pt x="70" y="193"/>
                    <a:pt x="66" y="188"/>
                  </a:cubicBezTo>
                  <a:cubicBezTo>
                    <a:pt x="41" y="155"/>
                    <a:pt x="28" y="116"/>
                    <a:pt x="16" y="77"/>
                  </a:cubicBezTo>
                  <a:cubicBezTo>
                    <a:pt x="9" y="56"/>
                    <a:pt x="5" y="34"/>
                    <a:pt x="1" y="12"/>
                  </a:cubicBezTo>
                  <a:cubicBezTo>
                    <a:pt x="0" y="9"/>
                    <a:pt x="0" y="5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5" name="Freeform 41">
              <a:extLst>
                <a:ext uri="{FF2B5EF4-FFF2-40B4-BE49-F238E27FC236}">
                  <a16:creationId xmlns:a16="http://schemas.microsoft.com/office/drawing/2014/main" id="{4E1D5DA2-9081-46C2-9AB4-3EC74AECD49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94351" y="4659313"/>
              <a:ext cx="280988" cy="487363"/>
            </a:xfrm>
            <a:custGeom>
              <a:avLst/>
              <a:gdLst>
                <a:gd name="T0" fmla="*/ 0 w 85"/>
                <a:gd name="T1" fmla="*/ 141 h 148"/>
                <a:gd name="T2" fmla="*/ 6 w 85"/>
                <a:gd name="T3" fmla="*/ 126 h 148"/>
                <a:gd name="T4" fmla="*/ 6 w 85"/>
                <a:gd name="T5" fmla="*/ 23 h 148"/>
                <a:gd name="T6" fmla="*/ 0 w 85"/>
                <a:gd name="T7" fmla="*/ 7 h 148"/>
                <a:gd name="T8" fmla="*/ 84 w 85"/>
                <a:gd name="T9" fmla="*/ 73 h 148"/>
                <a:gd name="T10" fmla="*/ 0 w 85"/>
                <a:gd name="T11" fmla="*/ 141 h 148"/>
                <a:gd name="T12" fmla="*/ 19 w 85"/>
                <a:gd name="T13" fmla="*/ 74 h 148"/>
                <a:gd name="T14" fmla="*/ 19 w 85"/>
                <a:gd name="T15" fmla="*/ 117 h 148"/>
                <a:gd name="T16" fmla="*/ 25 w 85"/>
                <a:gd name="T17" fmla="*/ 139 h 148"/>
                <a:gd name="T18" fmla="*/ 49 w 85"/>
                <a:gd name="T19" fmla="*/ 131 h 148"/>
                <a:gd name="T20" fmla="*/ 65 w 85"/>
                <a:gd name="T21" fmla="*/ 112 h 148"/>
                <a:gd name="T22" fmla="*/ 65 w 85"/>
                <a:gd name="T23" fmla="*/ 35 h 148"/>
                <a:gd name="T24" fmla="*/ 37 w 85"/>
                <a:gd name="T25" fmla="*/ 11 h 148"/>
                <a:gd name="T26" fmla="*/ 19 w 85"/>
                <a:gd name="T27" fmla="*/ 24 h 148"/>
                <a:gd name="T28" fmla="*/ 19 w 85"/>
                <a:gd name="T29" fmla="*/ 74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5" h="148">
                  <a:moveTo>
                    <a:pt x="0" y="141"/>
                  </a:moveTo>
                  <a:cubicBezTo>
                    <a:pt x="2" y="137"/>
                    <a:pt x="6" y="131"/>
                    <a:pt x="6" y="126"/>
                  </a:cubicBezTo>
                  <a:cubicBezTo>
                    <a:pt x="7" y="92"/>
                    <a:pt x="7" y="57"/>
                    <a:pt x="6" y="23"/>
                  </a:cubicBezTo>
                  <a:cubicBezTo>
                    <a:pt x="6" y="18"/>
                    <a:pt x="2" y="12"/>
                    <a:pt x="0" y="7"/>
                  </a:cubicBezTo>
                  <a:cubicBezTo>
                    <a:pt x="71" y="0"/>
                    <a:pt x="84" y="25"/>
                    <a:pt x="84" y="73"/>
                  </a:cubicBezTo>
                  <a:cubicBezTo>
                    <a:pt x="85" y="130"/>
                    <a:pt x="61" y="148"/>
                    <a:pt x="0" y="141"/>
                  </a:cubicBezTo>
                  <a:close/>
                  <a:moveTo>
                    <a:pt x="19" y="74"/>
                  </a:moveTo>
                  <a:cubicBezTo>
                    <a:pt x="19" y="88"/>
                    <a:pt x="19" y="102"/>
                    <a:pt x="19" y="117"/>
                  </a:cubicBezTo>
                  <a:cubicBezTo>
                    <a:pt x="20" y="124"/>
                    <a:pt x="23" y="131"/>
                    <a:pt x="25" y="139"/>
                  </a:cubicBezTo>
                  <a:cubicBezTo>
                    <a:pt x="33" y="136"/>
                    <a:pt x="43" y="136"/>
                    <a:pt x="49" y="131"/>
                  </a:cubicBezTo>
                  <a:cubicBezTo>
                    <a:pt x="56" y="127"/>
                    <a:pt x="62" y="120"/>
                    <a:pt x="65" y="112"/>
                  </a:cubicBezTo>
                  <a:cubicBezTo>
                    <a:pt x="72" y="87"/>
                    <a:pt x="72" y="60"/>
                    <a:pt x="65" y="35"/>
                  </a:cubicBezTo>
                  <a:cubicBezTo>
                    <a:pt x="61" y="21"/>
                    <a:pt x="51" y="13"/>
                    <a:pt x="37" y="11"/>
                  </a:cubicBezTo>
                  <a:cubicBezTo>
                    <a:pt x="24" y="8"/>
                    <a:pt x="19" y="11"/>
                    <a:pt x="19" y="24"/>
                  </a:cubicBezTo>
                  <a:cubicBezTo>
                    <a:pt x="19" y="41"/>
                    <a:pt x="19" y="57"/>
                    <a:pt x="19" y="7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6" name="Freeform 42">
              <a:extLst>
                <a:ext uri="{FF2B5EF4-FFF2-40B4-BE49-F238E27FC236}">
                  <a16:creationId xmlns:a16="http://schemas.microsoft.com/office/drawing/2014/main" id="{69A0B1DB-4019-4633-8415-0C8A99BE444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063038" y="4675188"/>
              <a:ext cx="266700" cy="461963"/>
            </a:xfrm>
            <a:custGeom>
              <a:avLst/>
              <a:gdLst>
                <a:gd name="T0" fmla="*/ 48 w 81"/>
                <a:gd name="T1" fmla="*/ 70 h 140"/>
                <a:gd name="T2" fmla="*/ 81 w 81"/>
                <a:gd name="T3" fmla="*/ 136 h 140"/>
                <a:gd name="T4" fmla="*/ 57 w 81"/>
                <a:gd name="T5" fmla="*/ 122 h 140"/>
                <a:gd name="T6" fmla="*/ 41 w 81"/>
                <a:gd name="T7" fmla="*/ 81 h 140"/>
                <a:gd name="T8" fmla="*/ 18 w 81"/>
                <a:gd name="T9" fmla="*/ 69 h 140"/>
                <a:gd name="T10" fmla="*/ 22 w 81"/>
                <a:gd name="T11" fmla="*/ 136 h 140"/>
                <a:gd name="T12" fmla="*/ 0 w 81"/>
                <a:gd name="T13" fmla="*/ 136 h 140"/>
                <a:gd name="T14" fmla="*/ 6 w 81"/>
                <a:gd name="T15" fmla="*/ 119 h 140"/>
                <a:gd name="T16" fmla="*/ 6 w 81"/>
                <a:gd name="T17" fmla="*/ 19 h 140"/>
                <a:gd name="T18" fmla="*/ 1 w 81"/>
                <a:gd name="T19" fmla="*/ 2 h 140"/>
                <a:gd name="T20" fmla="*/ 45 w 81"/>
                <a:gd name="T21" fmla="*/ 2 h 140"/>
                <a:gd name="T22" fmla="*/ 77 w 81"/>
                <a:gd name="T23" fmla="*/ 25 h 140"/>
                <a:gd name="T24" fmla="*/ 59 w 81"/>
                <a:gd name="T25" fmla="*/ 64 h 140"/>
                <a:gd name="T26" fmla="*/ 48 w 81"/>
                <a:gd name="T27" fmla="*/ 70 h 140"/>
                <a:gd name="T28" fmla="*/ 18 w 81"/>
                <a:gd name="T29" fmla="*/ 65 h 140"/>
                <a:gd name="T30" fmla="*/ 40 w 81"/>
                <a:gd name="T31" fmla="*/ 65 h 140"/>
                <a:gd name="T32" fmla="*/ 63 w 81"/>
                <a:gd name="T33" fmla="*/ 23 h 140"/>
                <a:gd name="T34" fmla="*/ 25 w 81"/>
                <a:gd name="T35" fmla="*/ 5 h 140"/>
                <a:gd name="T36" fmla="*/ 18 w 81"/>
                <a:gd name="T37" fmla="*/ 15 h 140"/>
                <a:gd name="T38" fmla="*/ 18 w 81"/>
                <a:gd name="T39" fmla="*/ 65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1" h="140">
                  <a:moveTo>
                    <a:pt x="48" y="70"/>
                  </a:moveTo>
                  <a:cubicBezTo>
                    <a:pt x="61" y="91"/>
                    <a:pt x="63" y="118"/>
                    <a:pt x="81" y="136"/>
                  </a:cubicBezTo>
                  <a:cubicBezTo>
                    <a:pt x="69" y="140"/>
                    <a:pt x="61" y="136"/>
                    <a:pt x="57" y="122"/>
                  </a:cubicBezTo>
                  <a:cubicBezTo>
                    <a:pt x="53" y="108"/>
                    <a:pt x="46" y="95"/>
                    <a:pt x="41" y="81"/>
                  </a:cubicBezTo>
                  <a:cubicBezTo>
                    <a:pt x="35" y="68"/>
                    <a:pt x="35" y="68"/>
                    <a:pt x="18" y="69"/>
                  </a:cubicBezTo>
                  <a:cubicBezTo>
                    <a:pt x="19" y="91"/>
                    <a:pt x="13" y="114"/>
                    <a:pt x="22" y="136"/>
                  </a:cubicBezTo>
                  <a:cubicBezTo>
                    <a:pt x="17" y="136"/>
                    <a:pt x="8" y="136"/>
                    <a:pt x="0" y="136"/>
                  </a:cubicBezTo>
                  <a:cubicBezTo>
                    <a:pt x="2" y="131"/>
                    <a:pt x="6" y="125"/>
                    <a:pt x="6" y="119"/>
                  </a:cubicBezTo>
                  <a:cubicBezTo>
                    <a:pt x="6" y="86"/>
                    <a:pt x="6" y="52"/>
                    <a:pt x="6" y="19"/>
                  </a:cubicBezTo>
                  <a:cubicBezTo>
                    <a:pt x="6" y="14"/>
                    <a:pt x="3" y="8"/>
                    <a:pt x="1" y="2"/>
                  </a:cubicBezTo>
                  <a:cubicBezTo>
                    <a:pt x="14" y="2"/>
                    <a:pt x="29" y="2"/>
                    <a:pt x="45" y="2"/>
                  </a:cubicBezTo>
                  <a:cubicBezTo>
                    <a:pt x="63" y="2"/>
                    <a:pt x="74" y="11"/>
                    <a:pt x="77" y="25"/>
                  </a:cubicBezTo>
                  <a:cubicBezTo>
                    <a:pt x="81" y="41"/>
                    <a:pt x="73" y="56"/>
                    <a:pt x="59" y="64"/>
                  </a:cubicBezTo>
                  <a:cubicBezTo>
                    <a:pt x="56" y="66"/>
                    <a:pt x="53" y="67"/>
                    <a:pt x="48" y="70"/>
                  </a:cubicBezTo>
                  <a:close/>
                  <a:moveTo>
                    <a:pt x="18" y="65"/>
                  </a:moveTo>
                  <a:cubicBezTo>
                    <a:pt x="26" y="65"/>
                    <a:pt x="33" y="66"/>
                    <a:pt x="40" y="65"/>
                  </a:cubicBezTo>
                  <a:cubicBezTo>
                    <a:pt x="60" y="62"/>
                    <a:pt x="69" y="45"/>
                    <a:pt x="63" y="23"/>
                  </a:cubicBezTo>
                  <a:cubicBezTo>
                    <a:pt x="60" y="11"/>
                    <a:pt x="38" y="0"/>
                    <a:pt x="25" y="5"/>
                  </a:cubicBezTo>
                  <a:cubicBezTo>
                    <a:pt x="22" y="7"/>
                    <a:pt x="18" y="11"/>
                    <a:pt x="18" y="15"/>
                  </a:cubicBezTo>
                  <a:cubicBezTo>
                    <a:pt x="17" y="31"/>
                    <a:pt x="18" y="47"/>
                    <a:pt x="18" y="6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7" name="Freeform 43">
              <a:extLst>
                <a:ext uri="{FF2B5EF4-FFF2-40B4-BE49-F238E27FC236}">
                  <a16:creationId xmlns:a16="http://schemas.microsoft.com/office/drawing/2014/main" id="{7F8858FB-8DBC-4ADE-B9DA-28D49397F82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00788" y="4668838"/>
              <a:ext cx="282575" cy="458788"/>
            </a:xfrm>
            <a:custGeom>
              <a:avLst/>
              <a:gdLst>
                <a:gd name="T0" fmla="*/ 0 w 86"/>
                <a:gd name="T1" fmla="*/ 139 h 139"/>
                <a:gd name="T2" fmla="*/ 7 w 86"/>
                <a:gd name="T3" fmla="*/ 121 h 139"/>
                <a:gd name="T4" fmla="*/ 7 w 86"/>
                <a:gd name="T5" fmla="*/ 22 h 139"/>
                <a:gd name="T6" fmla="*/ 1 w 86"/>
                <a:gd name="T7" fmla="*/ 4 h 139"/>
                <a:gd name="T8" fmla="*/ 28 w 86"/>
                <a:gd name="T9" fmla="*/ 22 h 139"/>
                <a:gd name="T10" fmla="*/ 74 w 86"/>
                <a:gd name="T11" fmla="*/ 104 h 139"/>
                <a:gd name="T12" fmla="*/ 74 w 86"/>
                <a:gd name="T13" fmla="*/ 15 h 139"/>
                <a:gd name="T14" fmla="*/ 66 w 86"/>
                <a:gd name="T15" fmla="*/ 4 h 139"/>
                <a:gd name="T16" fmla="*/ 86 w 86"/>
                <a:gd name="T17" fmla="*/ 4 h 139"/>
                <a:gd name="T18" fmla="*/ 79 w 86"/>
                <a:gd name="T19" fmla="*/ 21 h 139"/>
                <a:gd name="T20" fmla="*/ 79 w 86"/>
                <a:gd name="T21" fmla="*/ 123 h 139"/>
                <a:gd name="T22" fmla="*/ 79 w 86"/>
                <a:gd name="T23" fmla="*/ 137 h 139"/>
                <a:gd name="T24" fmla="*/ 75 w 86"/>
                <a:gd name="T25" fmla="*/ 139 h 139"/>
                <a:gd name="T26" fmla="*/ 15 w 86"/>
                <a:gd name="T27" fmla="*/ 24 h 139"/>
                <a:gd name="T28" fmla="*/ 21 w 86"/>
                <a:gd name="T29" fmla="*/ 139 h 139"/>
                <a:gd name="T30" fmla="*/ 0 w 86"/>
                <a:gd name="T31" fmla="*/ 139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6" h="139">
                  <a:moveTo>
                    <a:pt x="0" y="139"/>
                  </a:moveTo>
                  <a:cubicBezTo>
                    <a:pt x="3" y="133"/>
                    <a:pt x="7" y="127"/>
                    <a:pt x="7" y="121"/>
                  </a:cubicBezTo>
                  <a:cubicBezTo>
                    <a:pt x="8" y="88"/>
                    <a:pt x="8" y="55"/>
                    <a:pt x="7" y="22"/>
                  </a:cubicBezTo>
                  <a:cubicBezTo>
                    <a:pt x="7" y="16"/>
                    <a:pt x="3" y="10"/>
                    <a:pt x="1" y="4"/>
                  </a:cubicBezTo>
                  <a:cubicBezTo>
                    <a:pt x="13" y="0"/>
                    <a:pt x="21" y="7"/>
                    <a:pt x="28" y="22"/>
                  </a:cubicBezTo>
                  <a:cubicBezTo>
                    <a:pt x="41" y="50"/>
                    <a:pt x="56" y="77"/>
                    <a:pt x="74" y="104"/>
                  </a:cubicBezTo>
                  <a:cubicBezTo>
                    <a:pt x="74" y="74"/>
                    <a:pt x="74" y="45"/>
                    <a:pt x="74" y="15"/>
                  </a:cubicBezTo>
                  <a:cubicBezTo>
                    <a:pt x="74" y="11"/>
                    <a:pt x="69" y="8"/>
                    <a:pt x="66" y="4"/>
                  </a:cubicBezTo>
                  <a:cubicBezTo>
                    <a:pt x="73" y="4"/>
                    <a:pt x="81" y="4"/>
                    <a:pt x="86" y="4"/>
                  </a:cubicBezTo>
                  <a:cubicBezTo>
                    <a:pt x="84" y="9"/>
                    <a:pt x="79" y="15"/>
                    <a:pt x="79" y="21"/>
                  </a:cubicBezTo>
                  <a:cubicBezTo>
                    <a:pt x="78" y="55"/>
                    <a:pt x="79" y="89"/>
                    <a:pt x="79" y="123"/>
                  </a:cubicBezTo>
                  <a:cubicBezTo>
                    <a:pt x="79" y="128"/>
                    <a:pt x="79" y="132"/>
                    <a:pt x="79" y="137"/>
                  </a:cubicBezTo>
                  <a:cubicBezTo>
                    <a:pt x="77" y="138"/>
                    <a:pt x="76" y="138"/>
                    <a:pt x="75" y="139"/>
                  </a:cubicBezTo>
                  <a:cubicBezTo>
                    <a:pt x="55" y="101"/>
                    <a:pt x="35" y="62"/>
                    <a:pt x="15" y="24"/>
                  </a:cubicBezTo>
                  <a:cubicBezTo>
                    <a:pt x="6" y="44"/>
                    <a:pt x="11" y="132"/>
                    <a:pt x="21" y="139"/>
                  </a:cubicBezTo>
                  <a:cubicBezTo>
                    <a:pt x="13" y="139"/>
                    <a:pt x="5" y="139"/>
                    <a:pt x="0" y="1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8" name="Freeform 44">
              <a:extLst>
                <a:ext uri="{FF2B5EF4-FFF2-40B4-BE49-F238E27FC236}">
                  <a16:creationId xmlns:a16="http://schemas.microsoft.com/office/drawing/2014/main" id="{FD8D5A8D-F6B0-4255-AAD5-0D626479461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23176" y="4665663"/>
              <a:ext cx="279400" cy="461963"/>
            </a:xfrm>
            <a:custGeom>
              <a:avLst/>
              <a:gdLst>
                <a:gd name="T0" fmla="*/ 64 w 85"/>
                <a:gd name="T1" fmla="*/ 5 h 140"/>
                <a:gd name="T2" fmla="*/ 85 w 85"/>
                <a:gd name="T3" fmla="*/ 5 h 140"/>
                <a:gd name="T4" fmla="*/ 80 w 85"/>
                <a:gd name="T5" fmla="*/ 23 h 140"/>
                <a:gd name="T6" fmla="*/ 79 w 85"/>
                <a:gd name="T7" fmla="*/ 138 h 140"/>
                <a:gd name="T8" fmla="*/ 75 w 85"/>
                <a:gd name="T9" fmla="*/ 140 h 140"/>
                <a:gd name="T10" fmla="*/ 15 w 85"/>
                <a:gd name="T11" fmla="*/ 24 h 140"/>
                <a:gd name="T12" fmla="*/ 11 w 85"/>
                <a:gd name="T13" fmla="*/ 24 h 140"/>
                <a:gd name="T14" fmla="*/ 11 w 85"/>
                <a:gd name="T15" fmla="*/ 56 h 140"/>
                <a:gd name="T16" fmla="*/ 11 w 85"/>
                <a:gd name="T17" fmla="*/ 122 h 140"/>
                <a:gd name="T18" fmla="*/ 18 w 85"/>
                <a:gd name="T19" fmla="*/ 139 h 140"/>
                <a:gd name="T20" fmla="*/ 1 w 85"/>
                <a:gd name="T21" fmla="*/ 139 h 140"/>
                <a:gd name="T22" fmla="*/ 8 w 85"/>
                <a:gd name="T23" fmla="*/ 121 h 140"/>
                <a:gd name="T24" fmla="*/ 8 w 85"/>
                <a:gd name="T25" fmla="*/ 24 h 140"/>
                <a:gd name="T26" fmla="*/ 0 w 85"/>
                <a:gd name="T27" fmla="*/ 5 h 140"/>
                <a:gd name="T28" fmla="*/ 29 w 85"/>
                <a:gd name="T29" fmla="*/ 23 h 140"/>
                <a:gd name="T30" fmla="*/ 71 w 85"/>
                <a:gd name="T31" fmla="*/ 107 h 140"/>
                <a:gd name="T32" fmla="*/ 64 w 85"/>
                <a:gd name="T33" fmla="*/ 5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5" h="140">
                  <a:moveTo>
                    <a:pt x="64" y="5"/>
                  </a:moveTo>
                  <a:cubicBezTo>
                    <a:pt x="73" y="5"/>
                    <a:pt x="80" y="5"/>
                    <a:pt x="85" y="5"/>
                  </a:cubicBezTo>
                  <a:cubicBezTo>
                    <a:pt x="83" y="11"/>
                    <a:pt x="80" y="17"/>
                    <a:pt x="80" y="23"/>
                  </a:cubicBezTo>
                  <a:cubicBezTo>
                    <a:pt x="79" y="62"/>
                    <a:pt x="79" y="100"/>
                    <a:pt x="79" y="138"/>
                  </a:cubicBezTo>
                  <a:cubicBezTo>
                    <a:pt x="78" y="139"/>
                    <a:pt x="77" y="139"/>
                    <a:pt x="75" y="140"/>
                  </a:cubicBezTo>
                  <a:cubicBezTo>
                    <a:pt x="55" y="101"/>
                    <a:pt x="35" y="62"/>
                    <a:pt x="15" y="24"/>
                  </a:cubicBezTo>
                  <a:cubicBezTo>
                    <a:pt x="14" y="24"/>
                    <a:pt x="12" y="24"/>
                    <a:pt x="11" y="24"/>
                  </a:cubicBezTo>
                  <a:cubicBezTo>
                    <a:pt x="11" y="35"/>
                    <a:pt x="11" y="46"/>
                    <a:pt x="11" y="56"/>
                  </a:cubicBezTo>
                  <a:cubicBezTo>
                    <a:pt x="11" y="78"/>
                    <a:pt x="10" y="100"/>
                    <a:pt x="11" y="122"/>
                  </a:cubicBezTo>
                  <a:cubicBezTo>
                    <a:pt x="11" y="128"/>
                    <a:pt x="15" y="134"/>
                    <a:pt x="18" y="139"/>
                  </a:cubicBezTo>
                  <a:cubicBezTo>
                    <a:pt x="13" y="139"/>
                    <a:pt x="5" y="139"/>
                    <a:pt x="1" y="139"/>
                  </a:cubicBezTo>
                  <a:cubicBezTo>
                    <a:pt x="3" y="134"/>
                    <a:pt x="7" y="127"/>
                    <a:pt x="8" y="121"/>
                  </a:cubicBezTo>
                  <a:cubicBezTo>
                    <a:pt x="8" y="88"/>
                    <a:pt x="8" y="56"/>
                    <a:pt x="8" y="24"/>
                  </a:cubicBezTo>
                  <a:cubicBezTo>
                    <a:pt x="8" y="17"/>
                    <a:pt x="3" y="11"/>
                    <a:pt x="0" y="5"/>
                  </a:cubicBezTo>
                  <a:cubicBezTo>
                    <a:pt x="13" y="0"/>
                    <a:pt x="22" y="8"/>
                    <a:pt x="29" y="23"/>
                  </a:cubicBezTo>
                  <a:cubicBezTo>
                    <a:pt x="42" y="51"/>
                    <a:pt x="57" y="79"/>
                    <a:pt x="71" y="107"/>
                  </a:cubicBezTo>
                  <a:cubicBezTo>
                    <a:pt x="79" y="87"/>
                    <a:pt x="75" y="13"/>
                    <a:pt x="64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" name="Freeform 45">
              <a:extLst>
                <a:ext uri="{FF2B5EF4-FFF2-40B4-BE49-F238E27FC236}">
                  <a16:creationId xmlns:a16="http://schemas.microsoft.com/office/drawing/2014/main" id="{1F698207-01AC-451D-B853-C7AED4AF77F1}"/>
                </a:ext>
              </a:extLst>
            </p:cNvPr>
            <p:cNvSpPr>
              <a:spLocks/>
            </p:cNvSpPr>
            <p:nvPr/>
          </p:nvSpPr>
          <p:spPr bwMode="auto">
            <a:xfrm>
              <a:off x="9855201" y="2228850"/>
              <a:ext cx="257175" cy="392113"/>
            </a:xfrm>
            <a:custGeom>
              <a:avLst/>
              <a:gdLst>
                <a:gd name="T0" fmla="*/ 0 w 78"/>
                <a:gd name="T1" fmla="*/ 119 h 119"/>
                <a:gd name="T2" fmla="*/ 63 w 78"/>
                <a:gd name="T3" fmla="*/ 0 h 119"/>
                <a:gd name="T4" fmla="*/ 76 w 78"/>
                <a:gd name="T5" fmla="*/ 27 h 119"/>
                <a:gd name="T6" fmla="*/ 0 w 78"/>
                <a:gd name="T7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8" h="119">
                  <a:moveTo>
                    <a:pt x="0" y="119"/>
                  </a:moveTo>
                  <a:cubicBezTo>
                    <a:pt x="21" y="79"/>
                    <a:pt x="42" y="40"/>
                    <a:pt x="63" y="0"/>
                  </a:cubicBezTo>
                  <a:cubicBezTo>
                    <a:pt x="78" y="7"/>
                    <a:pt x="78" y="17"/>
                    <a:pt x="76" y="27"/>
                  </a:cubicBezTo>
                  <a:cubicBezTo>
                    <a:pt x="69" y="62"/>
                    <a:pt x="40" y="100"/>
                    <a:pt x="0" y="1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0" name="Freeform 46">
              <a:extLst>
                <a:ext uri="{FF2B5EF4-FFF2-40B4-BE49-F238E27FC236}">
                  <a16:creationId xmlns:a16="http://schemas.microsoft.com/office/drawing/2014/main" id="{947765D3-A4BC-4C4A-956E-E34F4D417276}"/>
                </a:ext>
              </a:extLst>
            </p:cNvPr>
            <p:cNvSpPr>
              <a:spLocks/>
            </p:cNvSpPr>
            <p:nvPr/>
          </p:nvSpPr>
          <p:spPr bwMode="auto">
            <a:xfrm>
              <a:off x="8697913" y="4678363"/>
              <a:ext cx="276225" cy="452438"/>
            </a:xfrm>
            <a:custGeom>
              <a:avLst/>
              <a:gdLst>
                <a:gd name="T0" fmla="*/ 0 w 84"/>
                <a:gd name="T1" fmla="*/ 1 h 137"/>
                <a:gd name="T2" fmla="*/ 67 w 84"/>
                <a:gd name="T3" fmla="*/ 1 h 137"/>
                <a:gd name="T4" fmla="*/ 82 w 84"/>
                <a:gd name="T5" fmla="*/ 27 h 137"/>
                <a:gd name="T6" fmla="*/ 33 w 84"/>
                <a:gd name="T7" fmla="*/ 3 h 137"/>
                <a:gd name="T8" fmla="*/ 20 w 84"/>
                <a:gd name="T9" fmla="*/ 16 h 137"/>
                <a:gd name="T10" fmla="*/ 20 w 84"/>
                <a:gd name="T11" fmla="*/ 59 h 137"/>
                <a:gd name="T12" fmla="*/ 62 w 84"/>
                <a:gd name="T13" fmla="*/ 42 h 137"/>
                <a:gd name="T14" fmla="*/ 62 w 84"/>
                <a:gd name="T15" fmla="*/ 83 h 137"/>
                <a:gd name="T16" fmla="*/ 21 w 84"/>
                <a:gd name="T17" fmla="*/ 67 h 137"/>
                <a:gd name="T18" fmla="*/ 21 w 84"/>
                <a:gd name="T19" fmla="*/ 124 h 137"/>
                <a:gd name="T20" fmla="*/ 30 w 84"/>
                <a:gd name="T21" fmla="*/ 133 h 137"/>
                <a:gd name="T22" fmla="*/ 83 w 84"/>
                <a:gd name="T23" fmla="*/ 107 h 137"/>
                <a:gd name="T24" fmla="*/ 56 w 84"/>
                <a:gd name="T25" fmla="*/ 136 h 137"/>
                <a:gd name="T26" fmla="*/ 0 w 84"/>
                <a:gd name="T27" fmla="*/ 136 h 137"/>
                <a:gd name="T28" fmla="*/ 0 w 84"/>
                <a:gd name="T29" fmla="*/ 1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4" h="137">
                  <a:moveTo>
                    <a:pt x="0" y="1"/>
                  </a:moveTo>
                  <a:cubicBezTo>
                    <a:pt x="23" y="1"/>
                    <a:pt x="45" y="0"/>
                    <a:pt x="67" y="1"/>
                  </a:cubicBezTo>
                  <a:cubicBezTo>
                    <a:pt x="84" y="2"/>
                    <a:pt x="77" y="17"/>
                    <a:pt x="82" y="27"/>
                  </a:cubicBezTo>
                  <a:cubicBezTo>
                    <a:pt x="70" y="8"/>
                    <a:pt x="54" y="1"/>
                    <a:pt x="33" y="3"/>
                  </a:cubicBezTo>
                  <a:cubicBezTo>
                    <a:pt x="24" y="4"/>
                    <a:pt x="20" y="7"/>
                    <a:pt x="20" y="16"/>
                  </a:cubicBezTo>
                  <a:cubicBezTo>
                    <a:pt x="21" y="30"/>
                    <a:pt x="20" y="45"/>
                    <a:pt x="20" y="59"/>
                  </a:cubicBezTo>
                  <a:cubicBezTo>
                    <a:pt x="49" y="65"/>
                    <a:pt x="54" y="63"/>
                    <a:pt x="62" y="42"/>
                  </a:cubicBezTo>
                  <a:cubicBezTo>
                    <a:pt x="62" y="57"/>
                    <a:pt x="62" y="70"/>
                    <a:pt x="62" y="83"/>
                  </a:cubicBezTo>
                  <a:cubicBezTo>
                    <a:pt x="53" y="64"/>
                    <a:pt x="51" y="64"/>
                    <a:pt x="21" y="67"/>
                  </a:cubicBezTo>
                  <a:cubicBezTo>
                    <a:pt x="21" y="86"/>
                    <a:pt x="20" y="105"/>
                    <a:pt x="21" y="124"/>
                  </a:cubicBezTo>
                  <a:cubicBezTo>
                    <a:pt x="21" y="127"/>
                    <a:pt x="27" y="132"/>
                    <a:pt x="30" y="133"/>
                  </a:cubicBezTo>
                  <a:cubicBezTo>
                    <a:pt x="57" y="137"/>
                    <a:pt x="69" y="130"/>
                    <a:pt x="83" y="107"/>
                  </a:cubicBezTo>
                  <a:cubicBezTo>
                    <a:pt x="84" y="132"/>
                    <a:pt x="80" y="136"/>
                    <a:pt x="56" y="136"/>
                  </a:cubicBezTo>
                  <a:cubicBezTo>
                    <a:pt x="38" y="136"/>
                    <a:pt x="19" y="136"/>
                    <a:pt x="0" y="136"/>
                  </a:cubicBezTo>
                  <a:cubicBezTo>
                    <a:pt x="12" y="124"/>
                    <a:pt x="12" y="14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1" name="Freeform 47">
              <a:extLst>
                <a:ext uri="{FF2B5EF4-FFF2-40B4-BE49-F238E27FC236}">
                  <a16:creationId xmlns:a16="http://schemas.microsoft.com/office/drawing/2014/main" id="{C24305DE-C2C6-4914-B4CE-C74DB633C5FA}"/>
                </a:ext>
              </a:extLst>
            </p:cNvPr>
            <p:cNvSpPr>
              <a:spLocks/>
            </p:cNvSpPr>
            <p:nvPr/>
          </p:nvSpPr>
          <p:spPr bwMode="auto">
            <a:xfrm>
              <a:off x="9396413" y="4662488"/>
              <a:ext cx="296863" cy="484188"/>
            </a:xfrm>
            <a:custGeom>
              <a:avLst/>
              <a:gdLst>
                <a:gd name="T0" fmla="*/ 9 w 90"/>
                <a:gd name="T1" fmla="*/ 138 h 147"/>
                <a:gd name="T2" fmla="*/ 4 w 90"/>
                <a:gd name="T3" fmla="*/ 106 h 147"/>
                <a:gd name="T4" fmla="*/ 7 w 90"/>
                <a:gd name="T5" fmla="*/ 105 h 147"/>
                <a:gd name="T6" fmla="*/ 17 w 90"/>
                <a:gd name="T7" fmla="*/ 124 h 147"/>
                <a:gd name="T8" fmla="*/ 54 w 90"/>
                <a:gd name="T9" fmla="*/ 137 h 147"/>
                <a:gd name="T10" fmla="*/ 72 w 90"/>
                <a:gd name="T11" fmla="*/ 117 h 147"/>
                <a:gd name="T12" fmla="*/ 57 w 90"/>
                <a:gd name="T13" fmla="*/ 84 h 147"/>
                <a:gd name="T14" fmla="*/ 27 w 90"/>
                <a:gd name="T15" fmla="*/ 68 h 147"/>
                <a:gd name="T16" fmla="*/ 8 w 90"/>
                <a:gd name="T17" fmla="*/ 26 h 147"/>
                <a:gd name="T18" fmla="*/ 53 w 90"/>
                <a:gd name="T19" fmla="*/ 5 h 147"/>
                <a:gd name="T20" fmla="*/ 78 w 90"/>
                <a:gd name="T21" fmla="*/ 10 h 147"/>
                <a:gd name="T22" fmla="*/ 79 w 90"/>
                <a:gd name="T23" fmla="*/ 34 h 147"/>
                <a:gd name="T24" fmla="*/ 76 w 90"/>
                <a:gd name="T25" fmla="*/ 34 h 147"/>
                <a:gd name="T26" fmla="*/ 67 w 90"/>
                <a:gd name="T27" fmla="*/ 20 h 147"/>
                <a:gd name="T28" fmla="*/ 31 w 90"/>
                <a:gd name="T29" fmla="*/ 10 h 147"/>
                <a:gd name="T30" fmla="*/ 16 w 90"/>
                <a:gd name="T31" fmla="*/ 37 h 147"/>
                <a:gd name="T32" fmla="*/ 30 w 90"/>
                <a:gd name="T33" fmla="*/ 56 h 147"/>
                <a:gd name="T34" fmla="*/ 65 w 90"/>
                <a:gd name="T35" fmla="*/ 74 h 147"/>
                <a:gd name="T36" fmla="*/ 81 w 90"/>
                <a:gd name="T37" fmla="*/ 122 h 147"/>
                <a:gd name="T38" fmla="*/ 33 w 90"/>
                <a:gd name="T39" fmla="*/ 141 h 147"/>
                <a:gd name="T40" fmla="*/ 9 w 90"/>
                <a:gd name="T41" fmla="*/ 138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0" h="147">
                  <a:moveTo>
                    <a:pt x="9" y="138"/>
                  </a:moveTo>
                  <a:cubicBezTo>
                    <a:pt x="8" y="129"/>
                    <a:pt x="6" y="118"/>
                    <a:pt x="4" y="106"/>
                  </a:cubicBezTo>
                  <a:cubicBezTo>
                    <a:pt x="5" y="106"/>
                    <a:pt x="6" y="106"/>
                    <a:pt x="7" y="105"/>
                  </a:cubicBezTo>
                  <a:cubicBezTo>
                    <a:pt x="10" y="112"/>
                    <a:pt x="13" y="118"/>
                    <a:pt x="17" y="124"/>
                  </a:cubicBezTo>
                  <a:cubicBezTo>
                    <a:pt x="26" y="137"/>
                    <a:pt x="40" y="142"/>
                    <a:pt x="54" y="137"/>
                  </a:cubicBezTo>
                  <a:cubicBezTo>
                    <a:pt x="62" y="135"/>
                    <a:pt x="70" y="125"/>
                    <a:pt x="72" y="117"/>
                  </a:cubicBezTo>
                  <a:cubicBezTo>
                    <a:pt x="77" y="103"/>
                    <a:pt x="71" y="91"/>
                    <a:pt x="57" y="84"/>
                  </a:cubicBezTo>
                  <a:cubicBezTo>
                    <a:pt x="47" y="78"/>
                    <a:pt x="37" y="73"/>
                    <a:pt x="27" y="68"/>
                  </a:cubicBezTo>
                  <a:cubicBezTo>
                    <a:pt x="7" y="57"/>
                    <a:pt x="0" y="43"/>
                    <a:pt x="8" y="26"/>
                  </a:cubicBezTo>
                  <a:cubicBezTo>
                    <a:pt x="15" y="8"/>
                    <a:pt x="34" y="0"/>
                    <a:pt x="53" y="5"/>
                  </a:cubicBezTo>
                  <a:cubicBezTo>
                    <a:pt x="61" y="7"/>
                    <a:pt x="68" y="8"/>
                    <a:pt x="78" y="10"/>
                  </a:cubicBezTo>
                  <a:cubicBezTo>
                    <a:pt x="78" y="17"/>
                    <a:pt x="78" y="25"/>
                    <a:pt x="79" y="34"/>
                  </a:cubicBezTo>
                  <a:cubicBezTo>
                    <a:pt x="78" y="34"/>
                    <a:pt x="77" y="34"/>
                    <a:pt x="76" y="34"/>
                  </a:cubicBezTo>
                  <a:cubicBezTo>
                    <a:pt x="73" y="30"/>
                    <a:pt x="70" y="25"/>
                    <a:pt x="67" y="20"/>
                  </a:cubicBezTo>
                  <a:cubicBezTo>
                    <a:pt x="59" y="10"/>
                    <a:pt x="43" y="5"/>
                    <a:pt x="31" y="10"/>
                  </a:cubicBezTo>
                  <a:cubicBezTo>
                    <a:pt x="18" y="15"/>
                    <a:pt x="13" y="25"/>
                    <a:pt x="16" y="37"/>
                  </a:cubicBezTo>
                  <a:cubicBezTo>
                    <a:pt x="18" y="44"/>
                    <a:pt x="24" y="52"/>
                    <a:pt x="30" y="56"/>
                  </a:cubicBezTo>
                  <a:cubicBezTo>
                    <a:pt x="41" y="63"/>
                    <a:pt x="53" y="67"/>
                    <a:pt x="65" y="74"/>
                  </a:cubicBezTo>
                  <a:cubicBezTo>
                    <a:pt x="83" y="85"/>
                    <a:pt x="90" y="105"/>
                    <a:pt x="81" y="122"/>
                  </a:cubicBezTo>
                  <a:cubicBezTo>
                    <a:pt x="73" y="140"/>
                    <a:pt x="54" y="147"/>
                    <a:pt x="33" y="141"/>
                  </a:cubicBezTo>
                  <a:cubicBezTo>
                    <a:pt x="26" y="139"/>
                    <a:pt x="19" y="139"/>
                    <a:pt x="9" y="1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2" name="Freeform 48">
              <a:extLst>
                <a:ext uri="{FF2B5EF4-FFF2-40B4-BE49-F238E27FC236}">
                  <a16:creationId xmlns:a16="http://schemas.microsoft.com/office/drawing/2014/main" id="{37380FB6-70DB-4A9F-8AB1-35DE7F84DBD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40426" y="4668838"/>
              <a:ext cx="280988" cy="458788"/>
            </a:xfrm>
            <a:custGeom>
              <a:avLst/>
              <a:gdLst>
                <a:gd name="T0" fmla="*/ 85 w 85"/>
                <a:gd name="T1" fmla="*/ 139 h 139"/>
                <a:gd name="T2" fmla="*/ 62 w 85"/>
                <a:gd name="T3" fmla="*/ 139 h 139"/>
                <a:gd name="T4" fmla="*/ 65 w 85"/>
                <a:gd name="T5" fmla="*/ 124 h 139"/>
                <a:gd name="T6" fmla="*/ 62 w 85"/>
                <a:gd name="T7" fmla="*/ 108 h 139"/>
                <a:gd name="T8" fmla="*/ 26 w 85"/>
                <a:gd name="T9" fmla="*/ 88 h 139"/>
                <a:gd name="T10" fmla="*/ 22 w 85"/>
                <a:gd name="T11" fmla="*/ 90 h 139"/>
                <a:gd name="T12" fmla="*/ 20 w 85"/>
                <a:gd name="T13" fmla="*/ 139 h 139"/>
                <a:gd name="T14" fmla="*/ 0 w 85"/>
                <a:gd name="T15" fmla="*/ 139 h 139"/>
                <a:gd name="T16" fmla="*/ 8 w 85"/>
                <a:gd name="T17" fmla="*/ 116 h 139"/>
                <a:gd name="T18" fmla="*/ 35 w 85"/>
                <a:gd name="T19" fmla="*/ 12 h 139"/>
                <a:gd name="T20" fmla="*/ 44 w 85"/>
                <a:gd name="T21" fmla="*/ 0 h 139"/>
                <a:gd name="T22" fmla="*/ 48 w 85"/>
                <a:gd name="T23" fmla="*/ 1 h 139"/>
                <a:gd name="T24" fmla="*/ 74 w 85"/>
                <a:gd name="T25" fmla="*/ 107 h 139"/>
                <a:gd name="T26" fmla="*/ 85 w 85"/>
                <a:gd name="T27" fmla="*/ 139 h 139"/>
                <a:gd name="T28" fmla="*/ 57 w 85"/>
                <a:gd name="T29" fmla="*/ 84 h 139"/>
                <a:gd name="T30" fmla="*/ 41 w 85"/>
                <a:gd name="T31" fmla="*/ 21 h 139"/>
                <a:gd name="T32" fmla="*/ 39 w 85"/>
                <a:gd name="T33" fmla="*/ 21 h 139"/>
                <a:gd name="T34" fmla="*/ 23 w 85"/>
                <a:gd name="T35" fmla="*/ 84 h 139"/>
                <a:gd name="T36" fmla="*/ 57 w 85"/>
                <a:gd name="T37" fmla="*/ 84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5" h="139">
                  <a:moveTo>
                    <a:pt x="85" y="139"/>
                  </a:moveTo>
                  <a:cubicBezTo>
                    <a:pt x="79" y="139"/>
                    <a:pt x="70" y="139"/>
                    <a:pt x="62" y="139"/>
                  </a:cubicBezTo>
                  <a:cubicBezTo>
                    <a:pt x="63" y="134"/>
                    <a:pt x="65" y="129"/>
                    <a:pt x="65" y="124"/>
                  </a:cubicBezTo>
                  <a:cubicBezTo>
                    <a:pt x="65" y="119"/>
                    <a:pt x="63" y="114"/>
                    <a:pt x="62" y="108"/>
                  </a:cubicBezTo>
                  <a:cubicBezTo>
                    <a:pt x="58" y="89"/>
                    <a:pt x="45" y="82"/>
                    <a:pt x="26" y="88"/>
                  </a:cubicBezTo>
                  <a:cubicBezTo>
                    <a:pt x="25" y="89"/>
                    <a:pt x="23" y="89"/>
                    <a:pt x="22" y="90"/>
                  </a:cubicBezTo>
                  <a:cubicBezTo>
                    <a:pt x="15" y="97"/>
                    <a:pt x="13" y="130"/>
                    <a:pt x="20" y="139"/>
                  </a:cubicBezTo>
                  <a:cubicBezTo>
                    <a:pt x="12" y="139"/>
                    <a:pt x="5" y="139"/>
                    <a:pt x="0" y="139"/>
                  </a:cubicBezTo>
                  <a:cubicBezTo>
                    <a:pt x="2" y="131"/>
                    <a:pt x="6" y="124"/>
                    <a:pt x="8" y="116"/>
                  </a:cubicBezTo>
                  <a:cubicBezTo>
                    <a:pt x="17" y="82"/>
                    <a:pt x="26" y="47"/>
                    <a:pt x="35" y="12"/>
                  </a:cubicBezTo>
                  <a:cubicBezTo>
                    <a:pt x="37" y="7"/>
                    <a:pt x="41" y="4"/>
                    <a:pt x="44" y="0"/>
                  </a:cubicBezTo>
                  <a:cubicBezTo>
                    <a:pt x="46" y="0"/>
                    <a:pt x="47" y="1"/>
                    <a:pt x="48" y="1"/>
                  </a:cubicBezTo>
                  <a:cubicBezTo>
                    <a:pt x="57" y="36"/>
                    <a:pt x="65" y="72"/>
                    <a:pt x="74" y="107"/>
                  </a:cubicBezTo>
                  <a:cubicBezTo>
                    <a:pt x="77" y="118"/>
                    <a:pt x="81" y="128"/>
                    <a:pt x="85" y="139"/>
                  </a:cubicBezTo>
                  <a:close/>
                  <a:moveTo>
                    <a:pt x="57" y="84"/>
                  </a:moveTo>
                  <a:cubicBezTo>
                    <a:pt x="52" y="62"/>
                    <a:pt x="47" y="41"/>
                    <a:pt x="41" y="21"/>
                  </a:cubicBezTo>
                  <a:cubicBezTo>
                    <a:pt x="40" y="21"/>
                    <a:pt x="40" y="21"/>
                    <a:pt x="39" y="21"/>
                  </a:cubicBezTo>
                  <a:cubicBezTo>
                    <a:pt x="33" y="42"/>
                    <a:pt x="28" y="63"/>
                    <a:pt x="23" y="84"/>
                  </a:cubicBezTo>
                  <a:cubicBezTo>
                    <a:pt x="34" y="84"/>
                    <a:pt x="45" y="84"/>
                    <a:pt x="57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3" name="Freeform 49">
              <a:extLst>
                <a:ext uri="{FF2B5EF4-FFF2-40B4-BE49-F238E27FC236}">
                  <a16:creationId xmlns:a16="http://schemas.microsoft.com/office/drawing/2014/main" id="{96433B46-9227-4E01-8761-8786E6080035}"/>
                </a:ext>
              </a:extLst>
            </p:cNvPr>
            <p:cNvSpPr>
              <a:spLocks/>
            </p:cNvSpPr>
            <p:nvPr/>
          </p:nvSpPr>
          <p:spPr bwMode="auto">
            <a:xfrm>
              <a:off x="7272338" y="4681538"/>
              <a:ext cx="265113" cy="455613"/>
            </a:xfrm>
            <a:custGeom>
              <a:avLst/>
              <a:gdLst>
                <a:gd name="T0" fmla="*/ 0 w 80"/>
                <a:gd name="T1" fmla="*/ 0 h 138"/>
                <a:gd name="T2" fmla="*/ 22 w 80"/>
                <a:gd name="T3" fmla="*/ 0 h 138"/>
                <a:gd name="T4" fmla="*/ 17 w 80"/>
                <a:gd name="T5" fmla="*/ 16 h 138"/>
                <a:gd name="T6" fmla="*/ 17 w 80"/>
                <a:gd name="T7" fmla="*/ 106 h 138"/>
                <a:gd name="T8" fmla="*/ 37 w 80"/>
                <a:gd name="T9" fmla="*/ 132 h 138"/>
                <a:gd name="T10" fmla="*/ 69 w 80"/>
                <a:gd name="T11" fmla="*/ 114 h 138"/>
                <a:gd name="T12" fmla="*/ 72 w 80"/>
                <a:gd name="T13" fmla="*/ 96 h 138"/>
                <a:gd name="T14" fmla="*/ 72 w 80"/>
                <a:gd name="T15" fmla="*/ 20 h 138"/>
                <a:gd name="T16" fmla="*/ 66 w 80"/>
                <a:gd name="T17" fmla="*/ 0 h 138"/>
                <a:gd name="T18" fmla="*/ 80 w 80"/>
                <a:gd name="T19" fmla="*/ 0 h 138"/>
                <a:gd name="T20" fmla="*/ 75 w 80"/>
                <a:gd name="T21" fmla="*/ 20 h 138"/>
                <a:gd name="T22" fmla="*/ 75 w 80"/>
                <a:gd name="T23" fmla="*/ 103 h 138"/>
                <a:gd name="T24" fmla="*/ 42 w 80"/>
                <a:gd name="T25" fmla="*/ 137 h 138"/>
                <a:gd name="T26" fmla="*/ 5 w 80"/>
                <a:gd name="T27" fmla="*/ 105 h 138"/>
                <a:gd name="T28" fmla="*/ 4 w 80"/>
                <a:gd name="T29" fmla="*/ 20 h 138"/>
                <a:gd name="T30" fmla="*/ 0 w 80"/>
                <a:gd name="T31" fmla="*/ 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0" h="138">
                  <a:moveTo>
                    <a:pt x="0" y="0"/>
                  </a:moveTo>
                  <a:cubicBezTo>
                    <a:pt x="6" y="0"/>
                    <a:pt x="15" y="0"/>
                    <a:pt x="22" y="0"/>
                  </a:cubicBezTo>
                  <a:cubicBezTo>
                    <a:pt x="20" y="6"/>
                    <a:pt x="17" y="11"/>
                    <a:pt x="17" y="16"/>
                  </a:cubicBezTo>
                  <a:cubicBezTo>
                    <a:pt x="17" y="46"/>
                    <a:pt x="17" y="76"/>
                    <a:pt x="17" y="106"/>
                  </a:cubicBezTo>
                  <a:cubicBezTo>
                    <a:pt x="17" y="120"/>
                    <a:pt x="23" y="129"/>
                    <a:pt x="37" y="132"/>
                  </a:cubicBezTo>
                  <a:cubicBezTo>
                    <a:pt x="49" y="135"/>
                    <a:pt x="65" y="126"/>
                    <a:pt x="69" y="114"/>
                  </a:cubicBezTo>
                  <a:cubicBezTo>
                    <a:pt x="71" y="108"/>
                    <a:pt x="72" y="102"/>
                    <a:pt x="72" y="96"/>
                  </a:cubicBezTo>
                  <a:cubicBezTo>
                    <a:pt x="72" y="71"/>
                    <a:pt x="72" y="45"/>
                    <a:pt x="72" y="20"/>
                  </a:cubicBezTo>
                  <a:cubicBezTo>
                    <a:pt x="72" y="13"/>
                    <a:pt x="68" y="7"/>
                    <a:pt x="66" y="0"/>
                  </a:cubicBezTo>
                  <a:cubicBezTo>
                    <a:pt x="70" y="0"/>
                    <a:pt x="76" y="0"/>
                    <a:pt x="80" y="0"/>
                  </a:cubicBezTo>
                  <a:cubicBezTo>
                    <a:pt x="78" y="7"/>
                    <a:pt x="75" y="14"/>
                    <a:pt x="75" y="20"/>
                  </a:cubicBezTo>
                  <a:cubicBezTo>
                    <a:pt x="74" y="48"/>
                    <a:pt x="75" y="75"/>
                    <a:pt x="75" y="103"/>
                  </a:cubicBezTo>
                  <a:cubicBezTo>
                    <a:pt x="74" y="123"/>
                    <a:pt x="62" y="136"/>
                    <a:pt x="42" y="137"/>
                  </a:cubicBezTo>
                  <a:cubicBezTo>
                    <a:pt x="20" y="138"/>
                    <a:pt x="6" y="127"/>
                    <a:pt x="5" y="105"/>
                  </a:cubicBezTo>
                  <a:cubicBezTo>
                    <a:pt x="4" y="77"/>
                    <a:pt x="5" y="49"/>
                    <a:pt x="4" y="20"/>
                  </a:cubicBezTo>
                  <a:cubicBezTo>
                    <a:pt x="4" y="13"/>
                    <a:pt x="2" y="7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4" name="Freeform 50">
              <a:extLst>
                <a:ext uri="{FF2B5EF4-FFF2-40B4-BE49-F238E27FC236}">
                  <a16:creationId xmlns:a16="http://schemas.microsoft.com/office/drawing/2014/main" id="{FD530235-AF42-4210-8FB2-0D296A8DCA14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3151" y="4681538"/>
              <a:ext cx="285750" cy="446088"/>
            </a:xfrm>
            <a:custGeom>
              <a:avLst/>
              <a:gdLst>
                <a:gd name="T0" fmla="*/ 65 w 87"/>
                <a:gd name="T1" fmla="*/ 43 h 135"/>
                <a:gd name="T2" fmla="*/ 65 w 87"/>
                <a:gd name="T3" fmla="*/ 82 h 135"/>
                <a:gd name="T4" fmla="*/ 47 w 87"/>
                <a:gd name="T5" fmla="*/ 66 h 135"/>
                <a:gd name="T6" fmla="*/ 19 w 87"/>
                <a:gd name="T7" fmla="*/ 66 h 135"/>
                <a:gd name="T8" fmla="*/ 25 w 87"/>
                <a:gd name="T9" fmla="*/ 135 h 135"/>
                <a:gd name="T10" fmla="*/ 0 w 87"/>
                <a:gd name="T11" fmla="*/ 135 h 135"/>
                <a:gd name="T12" fmla="*/ 7 w 87"/>
                <a:gd name="T13" fmla="*/ 120 h 135"/>
                <a:gd name="T14" fmla="*/ 7 w 87"/>
                <a:gd name="T15" fmla="*/ 16 h 135"/>
                <a:gd name="T16" fmla="*/ 1 w 87"/>
                <a:gd name="T17" fmla="*/ 0 h 135"/>
                <a:gd name="T18" fmla="*/ 78 w 87"/>
                <a:gd name="T19" fmla="*/ 0 h 135"/>
                <a:gd name="T20" fmla="*/ 87 w 87"/>
                <a:gd name="T21" fmla="*/ 26 h 135"/>
                <a:gd name="T22" fmla="*/ 31 w 87"/>
                <a:gd name="T23" fmla="*/ 3 h 135"/>
                <a:gd name="T24" fmla="*/ 20 w 87"/>
                <a:gd name="T25" fmla="*/ 12 h 135"/>
                <a:gd name="T26" fmla="*/ 20 w 87"/>
                <a:gd name="T27" fmla="*/ 60 h 135"/>
                <a:gd name="T28" fmla="*/ 65 w 87"/>
                <a:gd name="T29" fmla="*/ 43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7" h="135">
                  <a:moveTo>
                    <a:pt x="65" y="43"/>
                  </a:moveTo>
                  <a:cubicBezTo>
                    <a:pt x="65" y="59"/>
                    <a:pt x="65" y="71"/>
                    <a:pt x="65" y="82"/>
                  </a:cubicBezTo>
                  <a:cubicBezTo>
                    <a:pt x="60" y="77"/>
                    <a:pt x="55" y="69"/>
                    <a:pt x="47" y="66"/>
                  </a:cubicBezTo>
                  <a:cubicBezTo>
                    <a:pt x="40" y="63"/>
                    <a:pt x="30" y="66"/>
                    <a:pt x="19" y="66"/>
                  </a:cubicBezTo>
                  <a:cubicBezTo>
                    <a:pt x="23" y="89"/>
                    <a:pt x="13" y="113"/>
                    <a:pt x="25" y="135"/>
                  </a:cubicBezTo>
                  <a:cubicBezTo>
                    <a:pt x="18" y="135"/>
                    <a:pt x="8" y="135"/>
                    <a:pt x="0" y="135"/>
                  </a:cubicBezTo>
                  <a:cubicBezTo>
                    <a:pt x="3" y="130"/>
                    <a:pt x="7" y="125"/>
                    <a:pt x="7" y="120"/>
                  </a:cubicBezTo>
                  <a:cubicBezTo>
                    <a:pt x="8" y="85"/>
                    <a:pt x="8" y="51"/>
                    <a:pt x="7" y="16"/>
                  </a:cubicBezTo>
                  <a:cubicBezTo>
                    <a:pt x="7" y="11"/>
                    <a:pt x="3" y="5"/>
                    <a:pt x="1" y="0"/>
                  </a:cubicBezTo>
                  <a:cubicBezTo>
                    <a:pt x="25" y="0"/>
                    <a:pt x="51" y="0"/>
                    <a:pt x="78" y="0"/>
                  </a:cubicBezTo>
                  <a:cubicBezTo>
                    <a:pt x="81" y="9"/>
                    <a:pt x="84" y="17"/>
                    <a:pt x="87" y="26"/>
                  </a:cubicBezTo>
                  <a:cubicBezTo>
                    <a:pt x="72" y="6"/>
                    <a:pt x="53" y="0"/>
                    <a:pt x="31" y="3"/>
                  </a:cubicBezTo>
                  <a:cubicBezTo>
                    <a:pt x="27" y="3"/>
                    <a:pt x="20" y="8"/>
                    <a:pt x="20" y="12"/>
                  </a:cubicBezTo>
                  <a:cubicBezTo>
                    <a:pt x="19" y="28"/>
                    <a:pt x="20" y="44"/>
                    <a:pt x="20" y="60"/>
                  </a:cubicBezTo>
                  <a:cubicBezTo>
                    <a:pt x="48" y="65"/>
                    <a:pt x="57" y="62"/>
                    <a:pt x="65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5" name="Freeform 51">
              <a:extLst>
                <a:ext uri="{FF2B5EF4-FFF2-40B4-BE49-F238E27FC236}">
                  <a16:creationId xmlns:a16="http://schemas.microsoft.com/office/drawing/2014/main" id="{276EEE87-5668-4EA9-95B6-42201DE52B1D}"/>
                </a:ext>
              </a:extLst>
            </p:cNvPr>
            <p:cNvSpPr>
              <a:spLocks/>
            </p:cNvSpPr>
            <p:nvPr/>
          </p:nvSpPr>
          <p:spPr bwMode="auto">
            <a:xfrm>
              <a:off x="8337551" y="4681538"/>
              <a:ext cx="263525" cy="446088"/>
            </a:xfrm>
            <a:custGeom>
              <a:avLst/>
              <a:gdLst>
                <a:gd name="T0" fmla="*/ 66 w 80"/>
                <a:gd name="T1" fmla="*/ 0 h 135"/>
                <a:gd name="T2" fmla="*/ 80 w 80"/>
                <a:gd name="T3" fmla="*/ 0 h 135"/>
                <a:gd name="T4" fmla="*/ 64 w 80"/>
                <a:gd name="T5" fmla="*/ 53 h 135"/>
                <a:gd name="T6" fmla="*/ 38 w 80"/>
                <a:gd name="T7" fmla="*/ 135 h 135"/>
                <a:gd name="T8" fmla="*/ 28 w 80"/>
                <a:gd name="T9" fmla="*/ 101 h 135"/>
                <a:gd name="T10" fmla="*/ 8 w 80"/>
                <a:gd name="T11" fmla="*/ 20 h 135"/>
                <a:gd name="T12" fmla="*/ 0 w 80"/>
                <a:gd name="T13" fmla="*/ 0 h 135"/>
                <a:gd name="T14" fmla="*/ 22 w 80"/>
                <a:gd name="T15" fmla="*/ 0 h 135"/>
                <a:gd name="T16" fmla="*/ 20 w 80"/>
                <a:gd name="T17" fmla="*/ 15 h 135"/>
                <a:gd name="T18" fmla="*/ 42 w 80"/>
                <a:gd name="T19" fmla="*/ 105 h 135"/>
                <a:gd name="T20" fmla="*/ 46 w 80"/>
                <a:gd name="T21" fmla="*/ 94 h 135"/>
                <a:gd name="T22" fmla="*/ 67 w 80"/>
                <a:gd name="T23" fmla="*/ 19 h 135"/>
                <a:gd name="T24" fmla="*/ 66 w 80"/>
                <a:gd name="T25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0" h="135">
                  <a:moveTo>
                    <a:pt x="66" y="0"/>
                  </a:moveTo>
                  <a:cubicBezTo>
                    <a:pt x="70" y="0"/>
                    <a:pt x="77" y="0"/>
                    <a:pt x="80" y="0"/>
                  </a:cubicBezTo>
                  <a:cubicBezTo>
                    <a:pt x="75" y="17"/>
                    <a:pt x="69" y="35"/>
                    <a:pt x="64" y="53"/>
                  </a:cubicBezTo>
                  <a:cubicBezTo>
                    <a:pt x="56" y="80"/>
                    <a:pt x="49" y="107"/>
                    <a:pt x="38" y="135"/>
                  </a:cubicBezTo>
                  <a:cubicBezTo>
                    <a:pt x="35" y="123"/>
                    <a:pt x="31" y="112"/>
                    <a:pt x="28" y="101"/>
                  </a:cubicBezTo>
                  <a:cubicBezTo>
                    <a:pt x="22" y="74"/>
                    <a:pt x="15" y="47"/>
                    <a:pt x="8" y="20"/>
                  </a:cubicBezTo>
                  <a:cubicBezTo>
                    <a:pt x="7" y="13"/>
                    <a:pt x="3" y="7"/>
                    <a:pt x="0" y="0"/>
                  </a:cubicBezTo>
                  <a:cubicBezTo>
                    <a:pt x="7" y="0"/>
                    <a:pt x="16" y="0"/>
                    <a:pt x="22" y="0"/>
                  </a:cubicBezTo>
                  <a:cubicBezTo>
                    <a:pt x="22" y="5"/>
                    <a:pt x="19" y="11"/>
                    <a:pt x="20" y="15"/>
                  </a:cubicBezTo>
                  <a:cubicBezTo>
                    <a:pt x="27" y="44"/>
                    <a:pt x="34" y="73"/>
                    <a:pt x="42" y="105"/>
                  </a:cubicBezTo>
                  <a:cubicBezTo>
                    <a:pt x="44" y="99"/>
                    <a:pt x="46" y="97"/>
                    <a:pt x="46" y="94"/>
                  </a:cubicBezTo>
                  <a:cubicBezTo>
                    <a:pt x="53" y="69"/>
                    <a:pt x="61" y="44"/>
                    <a:pt x="67" y="19"/>
                  </a:cubicBezTo>
                  <a:cubicBezTo>
                    <a:pt x="68" y="14"/>
                    <a:pt x="66" y="7"/>
                    <a:pt x="6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6" name="Freeform 52">
              <a:extLst>
                <a:ext uri="{FF2B5EF4-FFF2-40B4-BE49-F238E27FC236}">
                  <a16:creationId xmlns:a16="http://schemas.microsoft.com/office/drawing/2014/main" id="{0B922195-2E26-4E7B-9DCD-7FA1FF30EAC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38751" y="4681538"/>
              <a:ext cx="260350" cy="452438"/>
            </a:xfrm>
            <a:custGeom>
              <a:avLst/>
              <a:gdLst>
                <a:gd name="T0" fmla="*/ 0 w 79"/>
                <a:gd name="T1" fmla="*/ 0 h 137"/>
                <a:gd name="T2" fmla="*/ 22 w 79"/>
                <a:gd name="T3" fmla="*/ 0 h 137"/>
                <a:gd name="T4" fmla="*/ 17 w 79"/>
                <a:gd name="T5" fmla="*/ 18 h 137"/>
                <a:gd name="T6" fmla="*/ 17 w 79"/>
                <a:gd name="T7" fmla="*/ 103 h 137"/>
                <a:gd name="T8" fmla="*/ 40 w 79"/>
                <a:gd name="T9" fmla="*/ 132 h 137"/>
                <a:gd name="T10" fmla="*/ 71 w 79"/>
                <a:gd name="T11" fmla="*/ 106 h 137"/>
                <a:gd name="T12" fmla="*/ 71 w 79"/>
                <a:gd name="T13" fmla="*/ 12 h 137"/>
                <a:gd name="T14" fmla="*/ 64 w 79"/>
                <a:gd name="T15" fmla="*/ 0 h 137"/>
                <a:gd name="T16" fmla="*/ 79 w 79"/>
                <a:gd name="T17" fmla="*/ 0 h 137"/>
                <a:gd name="T18" fmla="*/ 74 w 79"/>
                <a:gd name="T19" fmla="*/ 22 h 137"/>
                <a:gd name="T20" fmla="*/ 74 w 79"/>
                <a:gd name="T21" fmla="*/ 103 h 137"/>
                <a:gd name="T22" fmla="*/ 39 w 79"/>
                <a:gd name="T23" fmla="*/ 137 h 137"/>
                <a:gd name="T24" fmla="*/ 5 w 79"/>
                <a:gd name="T25" fmla="*/ 103 h 137"/>
                <a:gd name="T26" fmla="*/ 4 w 79"/>
                <a:gd name="T27" fmla="*/ 19 h 137"/>
                <a:gd name="T28" fmla="*/ 0 w 79"/>
                <a:gd name="T29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" h="137">
                  <a:moveTo>
                    <a:pt x="0" y="0"/>
                  </a:moveTo>
                  <a:cubicBezTo>
                    <a:pt x="7" y="0"/>
                    <a:pt x="15" y="0"/>
                    <a:pt x="22" y="0"/>
                  </a:cubicBezTo>
                  <a:cubicBezTo>
                    <a:pt x="20" y="6"/>
                    <a:pt x="17" y="12"/>
                    <a:pt x="17" y="18"/>
                  </a:cubicBezTo>
                  <a:cubicBezTo>
                    <a:pt x="16" y="47"/>
                    <a:pt x="16" y="75"/>
                    <a:pt x="17" y="103"/>
                  </a:cubicBezTo>
                  <a:cubicBezTo>
                    <a:pt x="17" y="122"/>
                    <a:pt x="24" y="131"/>
                    <a:pt x="40" y="132"/>
                  </a:cubicBezTo>
                  <a:cubicBezTo>
                    <a:pt x="55" y="133"/>
                    <a:pt x="70" y="122"/>
                    <a:pt x="71" y="106"/>
                  </a:cubicBezTo>
                  <a:cubicBezTo>
                    <a:pt x="72" y="75"/>
                    <a:pt x="71" y="43"/>
                    <a:pt x="71" y="12"/>
                  </a:cubicBezTo>
                  <a:cubicBezTo>
                    <a:pt x="71" y="8"/>
                    <a:pt x="66" y="4"/>
                    <a:pt x="64" y="0"/>
                  </a:cubicBezTo>
                  <a:cubicBezTo>
                    <a:pt x="69" y="0"/>
                    <a:pt x="75" y="0"/>
                    <a:pt x="79" y="0"/>
                  </a:cubicBezTo>
                  <a:cubicBezTo>
                    <a:pt x="78" y="7"/>
                    <a:pt x="74" y="15"/>
                    <a:pt x="74" y="22"/>
                  </a:cubicBezTo>
                  <a:cubicBezTo>
                    <a:pt x="74" y="49"/>
                    <a:pt x="74" y="76"/>
                    <a:pt x="74" y="103"/>
                  </a:cubicBezTo>
                  <a:cubicBezTo>
                    <a:pt x="74" y="124"/>
                    <a:pt x="59" y="137"/>
                    <a:pt x="39" y="137"/>
                  </a:cubicBezTo>
                  <a:cubicBezTo>
                    <a:pt x="17" y="137"/>
                    <a:pt x="5" y="126"/>
                    <a:pt x="5" y="103"/>
                  </a:cubicBezTo>
                  <a:cubicBezTo>
                    <a:pt x="5" y="75"/>
                    <a:pt x="5" y="47"/>
                    <a:pt x="4" y="19"/>
                  </a:cubicBezTo>
                  <a:cubicBezTo>
                    <a:pt x="4" y="13"/>
                    <a:pt x="1" y="7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7" name="Freeform 53">
              <a:extLst>
                <a:ext uri="{FF2B5EF4-FFF2-40B4-BE49-F238E27FC236}">
                  <a16:creationId xmlns:a16="http://schemas.microsoft.com/office/drawing/2014/main" id="{96EE90F5-1DA2-4460-B7A8-FB46DED843D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2376" y="4681538"/>
              <a:ext cx="288925" cy="442913"/>
            </a:xfrm>
            <a:custGeom>
              <a:avLst/>
              <a:gdLst>
                <a:gd name="T0" fmla="*/ 88 w 88"/>
                <a:gd name="T1" fmla="*/ 27 h 134"/>
                <a:gd name="T2" fmla="*/ 50 w 88"/>
                <a:gd name="T3" fmla="*/ 6 h 134"/>
                <a:gd name="T4" fmla="*/ 50 w 88"/>
                <a:gd name="T5" fmla="*/ 89 h 134"/>
                <a:gd name="T6" fmla="*/ 51 w 88"/>
                <a:gd name="T7" fmla="*/ 118 h 134"/>
                <a:gd name="T8" fmla="*/ 57 w 88"/>
                <a:gd name="T9" fmla="*/ 134 h 134"/>
                <a:gd name="T10" fmla="*/ 31 w 88"/>
                <a:gd name="T11" fmla="*/ 134 h 134"/>
                <a:gd name="T12" fmla="*/ 38 w 88"/>
                <a:gd name="T13" fmla="*/ 115 h 134"/>
                <a:gd name="T14" fmla="*/ 38 w 88"/>
                <a:gd name="T15" fmla="*/ 20 h 134"/>
                <a:gd name="T16" fmla="*/ 33 w 88"/>
                <a:gd name="T17" fmla="*/ 6 h 134"/>
                <a:gd name="T18" fmla="*/ 12 w 88"/>
                <a:gd name="T19" fmla="*/ 13 h 134"/>
                <a:gd name="T20" fmla="*/ 0 w 88"/>
                <a:gd name="T21" fmla="*/ 28 h 134"/>
                <a:gd name="T22" fmla="*/ 7 w 88"/>
                <a:gd name="T23" fmla="*/ 0 h 134"/>
                <a:gd name="T24" fmla="*/ 82 w 88"/>
                <a:gd name="T25" fmla="*/ 0 h 134"/>
                <a:gd name="T26" fmla="*/ 88 w 88"/>
                <a:gd name="T27" fmla="*/ 27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8" h="134">
                  <a:moveTo>
                    <a:pt x="88" y="27"/>
                  </a:moveTo>
                  <a:cubicBezTo>
                    <a:pt x="73" y="3"/>
                    <a:pt x="73" y="3"/>
                    <a:pt x="50" y="6"/>
                  </a:cubicBezTo>
                  <a:cubicBezTo>
                    <a:pt x="50" y="34"/>
                    <a:pt x="50" y="61"/>
                    <a:pt x="50" y="89"/>
                  </a:cubicBezTo>
                  <a:cubicBezTo>
                    <a:pt x="50" y="99"/>
                    <a:pt x="50" y="108"/>
                    <a:pt x="51" y="118"/>
                  </a:cubicBezTo>
                  <a:cubicBezTo>
                    <a:pt x="51" y="123"/>
                    <a:pt x="55" y="129"/>
                    <a:pt x="57" y="134"/>
                  </a:cubicBezTo>
                  <a:cubicBezTo>
                    <a:pt x="50" y="134"/>
                    <a:pt x="39" y="134"/>
                    <a:pt x="31" y="134"/>
                  </a:cubicBezTo>
                  <a:cubicBezTo>
                    <a:pt x="33" y="129"/>
                    <a:pt x="38" y="122"/>
                    <a:pt x="38" y="115"/>
                  </a:cubicBezTo>
                  <a:cubicBezTo>
                    <a:pt x="39" y="84"/>
                    <a:pt x="39" y="52"/>
                    <a:pt x="38" y="20"/>
                  </a:cubicBezTo>
                  <a:cubicBezTo>
                    <a:pt x="38" y="15"/>
                    <a:pt x="34" y="5"/>
                    <a:pt x="33" y="6"/>
                  </a:cubicBezTo>
                  <a:cubicBezTo>
                    <a:pt x="25" y="6"/>
                    <a:pt x="17" y="9"/>
                    <a:pt x="12" y="13"/>
                  </a:cubicBezTo>
                  <a:cubicBezTo>
                    <a:pt x="7" y="16"/>
                    <a:pt x="6" y="23"/>
                    <a:pt x="0" y="28"/>
                  </a:cubicBezTo>
                  <a:cubicBezTo>
                    <a:pt x="2" y="19"/>
                    <a:pt x="4" y="10"/>
                    <a:pt x="7" y="0"/>
                  </a:cubicBezTo>
                  <a:cubicBezTo>
                    <a:pt x="32" y="0"/>
                    <a:pt x="56" y="0"/>
                    <a:pt x="82" y="0"/>
                  </a:cubicBezTo>
                  <a:cubicBezTo>
                    <a:pt x="84" y="9"/>
                    <a:pt x="86" y="18"/>
                    <a:pt x="88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8" name="Freeform 54">
              <a:extLst>
                <a:ext uri="{FF2B5EF4-FFF2-40B4-BE49-F238E27FC236}">
                  <a16:creationId xmlns:a16="http://schemas.microsoft.com/office/drawing/2014/main" id="{70D56813-FD04-4071-AF22-9EF6C8C796F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77501" y="4681538"/>
              <a:ext cx="274638" cy="446088"/>
            </a:xfrm>
            <a:custGeom>
              <a:avLst/>
              <a:gdLst>
                <a:gd name="T0" fmla="*/ 62 w 83"/>
                <a:gd name="T1" fmla="*/ 135 h 135"/>
                <a:gd name="T2" fmla="*/ 28 w 83"/>
                <a:gd name="T3" fmla="*/ 135 h 135"/>
                <a:gd name="T4" fmla="*/ 36 w 83"/>
                <a:gd name="T5" fmla="*/ 115 h 135"/>
                <a:gd name="T6" fmla="*/ 0 w 83"/>
                <a:gd name="T7" fmla="*/ 0 h 135"/>
                <a:gd name="T8" fmla="*/ 21 w 83"/>
                <a:gd name="T9" fmla="*/ 0 h 135"/>
                <a:gd name="T10" fmla="*/ 43 w 83"/>
                <a:gd name="T11" fmla="*/ 71 h 135"/>
                <a:gd name="T12" fmla="*/ 63 w 83"/>
                <a:gd name="T13" fmla="*/ 0 h 135"/>
                <a:gd name="T14" fmla="*/ 83 w 83"/>
                <a:gd name="T15" fmla="*/ 0 h 135"/>
                <a:gd name="T16" fmla="*/ 62 w 83"/>
                <a:gd name="T17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" h="135">
                  <a:moveTo>
                    <a:pt x="62" y="135"/>
                  </a:moveTo>
                  <a:cubicBezTo>
                    <a:pt x="47" y="135"/>
                    <a:pt x="36" y="135"/>
                    <a:pt x="28" y="135"/>
                  </a:cubicBezTo>
                  <a:cubicBezTo>
                    <a:pt x="31" y="129"/>
                    <a:pt x="35" y="122"/>
                    <a:pt x="36" y="115"/>
                  </a:cubicBezTo>
                  <a:cubicBezTo>
                    <a:pt x="37" y="86"/>
                    <a:pt x="17" y="24"/>
                    <a:pt x="0" y="0"/>
                  </a:cubicBezTo>
                  <a:cubicBezTo>
                    <a:pt x="8" y="0"/>
                    <a:pt x="17" y="0"/>
                    <a:pt x="21" y="0"/>
                  </a:cubicBezTo>
                  <a:cubicBezTo>
                    <a:pt x="20" y="27"/>
                    <a:pt x="35" y="48"/>
                    <a:pt x="43" y="71"/>
                  </a:cubicBezTo>
                  <a:cubicBezTo>
                    <a:pt x="51" y="48"/>
                    <a:pt x="69" y="28"/>
                    <a:pt x="63" y="0"/>
                  </a:cubicBezTo>
                  <a:cubicBezTo>
                    <a:pt x="68" y="0"/>
                    <a:pt x="76" y="0"/>
                    <a:pt x="83" y="0"/>
                  </a:cubicBezTo>
                  <a:cubicBezTo>
                    <a:pt x="51" y="35"/>
                    <a:pt x="34" y="124"/>
                    <a:pt x="62" y="1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9" name="Freeform 55">
              <a:extLst>
                <a:ext uri="{FF2B5EF4-FFF2-40B4-BE49-F238E27FC236}">
                  <a16:creationId xmlns:a16="http://schemas.microsoft.com/office/drawing/2014/main" id="{DF437BF9-DBCB-46E5-BB98-E2EAFD632607}"/>
                </a:ext>
              </a:extLst>
            </p:cNvPr>
            <p:cNvSpPr>
              <a:spLocks/>
            </p:cNvSpPr>
            <p:nvPr/>
          </p:nvSpPr>
          <p:spPr bwMode="auto">
            <a:xfrm>
              <a:off x="9809163" y="4681538"/>
              <a:ext cx="203200" cy="442913"/>
            </a:xfrm>
            <a:custGeom>
              <a:avLst/>
              <a:gdLst>
                <a:gd name="T0" fmla="*/ 0 w 62"/>
                <a:gd name="T1" fmla="*/ 132 h 134"/>
                <a:gd name="T2" fmla="*/ 10 w 62"/>
                <a:gd name="T3" fmla="*/ 132 h 134"/>
                <a:gd name="T4" fmla="*/ 23 w 62"/>
                <a:gd name="T5" fmla="*/ 119 h 134"/>
                <a:gd name="T6" fmla="*/ 23 w 62"/>
                <a:gd name="T7" fmla="*/ 18 h 134"/>
                <a:gd name="T8" fmla="*/ 8 w 62"/>
                <a:gd name="T9" fmla="*/ 2 h 134"/>
                <a:gd name="T10" fmla="*/ 0 w 62"/>
                <a:gd name="T11" fmla="*/ 0 h 134"/>
                <a:gd name="T12" fmla="*/ 58 w 62"/>
                <a:gd name="T13" fmla="*/ 0 h 134"/>
                <a:gd name="T14" fmla="*/ 58 w 62"/>
                <a:gd name="T15" fmla="*/ 2 h 134"/>
                <a:gd name="T16" fmla="*/ 52 w 62"/>
                <a:gd name="T17" fmla="*/ 2 h 134"/>
                <a:gd name="T18" fmla="*/ 34 w 62"/>
                <a:gd name="T19" fmla="*/ 22 h 134"/>
                <a:gd name="T20" fmla="*/ 34 w 62"/>
                <a:gd name="T21" fmla="*/ 104 h 134"/>
                <a:gd name="T22" fmla="*/ 62 w 62"/>
                <a:gd name="T23" fmla="*/ 134 h 134"/>
                <a:gd name="T24" fmla="*/ 0 w 62"/>
                <a:gd name="T25" fmla="*/ 134 h 134"/>
                <a:gd name="T26" fmla="*/ 0 w 62"/>
                <a:gd name="T27" fmla="*/ 132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2" h="134">
                  <a:moveTo>
                    <a:pt x="0" y="132"/>
                  </a:moveTo>
                  <a:cubicBezTo>
                    <a:pt x="3" y="132"/>
                    <a:pt x="7" y="132"/>
                    <a:pt x="10" y="132"/>
                  </a:cubicBezTo>
                  <a:cubicBezTo>
                    <a:pt x="20" y="133"/>
                    <a:pt x="23" y="128"/>
                    <a:pt x="23" y="119"/>
                  </a:cubicBezTo>
                  <a:cubicBezTo>
                    <a:pt x="23" y="85"/>
                    <a:pt x="23" y="52"/>
                    <a:pt x="23" y="18"/>
                  </a:cubicBezTo>
                  <a:cubicBezTo>
                    <a:pt x="24" y="7"/>
                    <a:pt x="20" y="1"/>
                    <a:pt x="8" y="2"/>
                  </a:cubicBezTo>
                  <a:cubicBezTo>
                    <a:pt x="5" y="3"/>
                    <a:pt x="2" y="2"/>
                    <a:pt x="0" y="0"/>
                  </a:cubicBezTo>
                  <a:cubicBezTo>
                    <a:pt x="19" y="0"/>
                    <a:pt x="38" y="0"/>
                    <a:pt x="58" y="0"/>
                  </a:cubicBezTo>
                  <a:cubicBezTo>
                    <a:pt x="58" y="1"/>
                    <a:pt x="58" y="1"/>
                    <a:pt x="58" y="2"/>
                  </a:cubicBezTo>
                  <a:cubicBezTo>
                    <a:pt x="56" y="2"/>
                    <a:pt x="54" y="3"/>
                    <a:pt x="52" y="2"/>
                  </a:cubicBezTo>
                  <a:cubicBezTo>
                    <a:pt x="37" y="0"/>
                    <a:pt x="34" y="8"/>
                    <a:pt x="34" y="22"/>
                  </a:cubicBezTo>
                  <a:cubicBezTo>
                    <a:pt x="35" y="49"/>
                    <a:pt x="34" y="77"/>
                    <a:pt x="34" y="104"/>
                  </a:cubicBezTo>
                  <a:cubicBezTo>
                    <a:pt x="34" y="130"/>
                    <a:pt x="34" y="130"/>
                    <a:pt x="62" y="134"/>
                  </a:cubicBezTo>
                  <a:cubicBezTo>
                    <a:pt x="38" y="134"/>
                    <a:pt x="19" y="134"/>
                    <a:pt x="0" y="134"/>
                  </a:cubicBezTo>
                  <a:cubicBezTo>
                    <a:pt x="0" y="134"/>
                    <a:pt x="0" y="133"/>
                    <a:pt x="0" y="1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0" name="Freeform 56">
              <a:extLst>
                <a:ext uri="{FF2B5EF4-FFF2-40B4-BE49-F238E27FC236}">
                  <a16:creationId xmlns:a16="http://schemas.microsoft.com/office/drawing/2014/main" id="{7E6C5C00-A69F-4DE9-9142-4384877CCEE7}"/>
                </a:ext>
              </a:extLst>
            </p:cNvPr>
            <p:cNvSpPr>
              <a:spLocks/>
            </p:cNvSpPr>
            <p:nvPr/>
          </p:nvSpPr>
          <p:spPr bwMode="auto">
            <a:xfrm>
              <a:off x="8024813" y="4681538"/>
              <a:ext cx="184150" cy="446088"/>
            </a:xfrm>
            <a:custGeom>
              <a:avLst/>
              <a:gdLst>
                <a:gd name="T0" fmla="*/ 56 w 56"/>
                <a:gd name="T1" fmla="*/ 135 h 135"/>
                <a:gd name="T2" fmla="*/ 0 w 56"/>
                <a:gd name="T3" fmla="*/ 135 h 135"/>
                <a:gd name="T4" fmla="*/ 2 w 56"/>
                <a:gd name="T5" fmla="*/ 132 h 135"/>
                <a:gd name="T6" fmla="*/ 24 w 56"/>
                <a:gd name="T7" fmla="*/ 110 h 135"/>
                <a:gd name="T8" fmla="*/ 24 w 56"/>
                <a:gd name="T9" fmla="*/ 27 h 135"/>
                <a:gd name="T10" fmla="*/ 1 w 56"/>
                <a:gd name="T11" fmla="*/ 0 h 135"/>
                <a:gd name="T12" fmla="*/ 28 w 56"/>
                <a:gd name="T13" fmla="*/ 0 h 135"/>
                <a:gd name="T14" fmla="*/ 56 w 56"/>
                <a:gd name="T15" fmla="*/ 0 h 135"/>
                <a:gd name="T16" fmla="*/ 35 w 56"/>
                <a:gd name="T17" fmla="*/ 27 h 135"/>
                <a:gd name="T18" fmla="*/ 35 w 56"/>
                <a:gd name="T19" fmla="*/ 109 h 135"/>
                <a:gd name="T20" fmla="*/ 56 w 56"/>
                <a:gd name="T21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6" h="135">
                  <a:moveTo>
                    <a:pt x="56" y="135"/>
                  </a:moveTo>
                  <a:cubicBezTo>
                    <a:pt x="37" y="135"/>
                    <a:pt x="19" y="135"/>
                    <a:pt x="0" y="135"/>
                  </a:cubicBezTo>
                  <a:cubicBezTo>
                    <a:pt x="1" y="133"/>
                    <a:pt x="2" y="132"/>
                    <a:pt x="2" y="132"/>
                  </a:cubicBezTo>
                  <a:cubicBezTo>
                    <a:pt x="24" y="133"/>
                    <a:pt x="24" y="133"/>
                    <a:pt x="24" y="110"/>
                  </a:cubicBezTo>
                  <a:cubicBezTo>
                    <a:pt x="24" y="82"/>
                    <a:pt x="24" y="55"/>
                    <a:pt x="24" y="27"/>
                  </a:cubicBezTo>
                  <a:cubicBezTo>
                    <a:pt x="24" y="4"/>
                    <a:pt x="24" y="4"/>
                    <a:pt x="1" y="0"/>
                  </a:cubicBezTo>
                  <a:cubicBezTo>
                    <a:pt x="10" y="0"/>
                    <a:pt x="19" y="0"/>
                    <a:pt x="28" y="0"/>
                  </a:cubicBezTo>
                  <a:cubicBezTo>
                    <a:pt x="37" y="0"/>
                    <a:pt x="47" y="0"/>
                    <a:pt x="56" y="0"/>
                  </a:cubicBezTo>
                  <a:cubicBezTo>
                    <a:pt x="35" y="5"/>
                    <a:pt x="35" y="5"/>
                    <a:pt x="35" y="27"/>
                  </a:cubicBezTo>
                  <a:cubicBezTo>
                    <a:pt x="35" y="54"/>
                    <a:pt x="35" y="82"/>
                    <a:pt x="35" y="109"/>
                  </a:cubicBezTo>
                  <a:cubicBezTo>
                    <a:pt x="35" y="131"/>
                    <a:pt x="35" y="131"/>
                    <a:pt x="56" y="1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1" name="Freeform 57">
              <a:extLst>
                <a:ext uri="{FF2B5EF4-FFF2-40B4-BE49-F238E27FC236}">
                  <a16:creationId xmlns:a16="http://schemas.microsoft.com/office/drawing/2014/main" id="{C48C9043-B703-4E71-86C4-BA3F3057E4F8}"/>
                </a:ext>
              </a:extLst>
            </p:cNvPr>
            <p:cNvSpPr>
              <a:spLocks/>
            </p:cNvSpPr>
            <p:nvPr/>
          </p:nvSpPr>
          <p:spPr bwMode="auto">
            <a:xfrm>
              <a:off x="9659938" y="3159125"/>
              <a:ext cx="95250" cy="339725"/>
            </a:xfrm>
            <a:custGeom>
              <a:avLst/>
              <a:gdLst>
                <a:gd name="T0" fmla="*/ 29 w 29"/>
                <a:gd name="T1" fmla="*/ 0 h 103"/>
                <a:gd name="T2" fmla="*/ 25 w 29"/>
                <a:gd name="T3" fmla="*/ 47 h 103"/>
                <a:gd name="T4" fmla="*/ 23 w 29"/>
                <a:gd name="T5" fmla="*/ 82 h 103"/>
                <a:gd name="T6" fmla="*/ 0 w 29"/>
                <a:gd name="T7" fmla="*/ 100 h 103"/>
                <a:gd name="T8" fmla="*/ 29 w 29"/>
                <a:gd name="T9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03">
                  <a:moveTo>
                    <a:pt x="29" y="0"/>
                  </a:moveTo>
                  <a:cubicBezTo>
                    <a:pt x="27" y="18"/>
                    <a:pt x="26" y="32"/>
                    <a:pt x="25" y="47"/>
                  </a:cubicBezTo>
                  <a:cubicBezTo>
                    <a:pt x="24" y="59"/>
                    <a:pt x="23" y="71"/>
                    <a:pt x="23" y="82"/>
                  </a:cubicBezTo>
                  <a:cubicBezTo>
                    <a:pt x="22" y="101"/>
                    <a:pt x="21" y="103"/>
                    <a:pt x="0" y="100"/>
                  </a:cubicBezTo>
                  <a:cubicBezTo>
                    <a:pt x="0" y="65"/>
                    <a:pt x="0" y="30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2" name="Freeform 58">
              <a:extLst>
                <a:ext uri="{FF2B5EF4-FFF2-40B4-BE49-F238E27FC236}">
                  <a16:creationId xmlns:a16="http://schemas.microsoft.com/office/drawing/2014/main" id="{2F737486-67FE-41BF-BD65-1145F1E9AE78}"/>
                </a:ext>
              </a:extLst>
            </p:cNvPr>
            <p:cNvSpPr>
              <a:spLocks/>
            </p:cNvSpPr>
            <p:nvPr/>
          </p:nvSpPr>
          <p:spPr bwMode="auto">
            <a:xfrm>
              <a:off x="9972676" y="2571750"/>
              <a:ext cx="136525" cy="184150"/>
            </a:xfrm>
            <a:custGeom>
              <a:avLst/>
              <a:gdLst>
                <a:gd name="T0" fmla="*/ 0 w 41"/>
                <a:gd name="T1" fmla="*/ 56 h 56"/>
                <a:gd name="T2" fmla="*/ 0 w 41"/>
                <a:gd name="T3" fmla="*/ 18 h 56"/>
                <a:gd name="T4" fmla="*/ 20 w 41"/>
                <a:gd name="T5" fmla="*/ 9 h 56"/>
                <a:gd name="T6" fmla="*/ 41 w 41"/>
                <a:gd name="T7" fmla="*/ 31 h 56"/>
                <a:gd name="T8" fmla="*/ 18 w 41"/>
                <a:gd name="T9" fmla="*/ 49 h 56"/>
                <a:gd name="T10" fmla="*/ 0 w 41"/>
                <a:gd name="T11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56">
                  <a:moveTo>
                    <a:pt x="0" y="56"/>
                  </a:moveTo>
                  <a:cubicBezTo>
                    <a:pt x="0" y="42"/>
                    <a:pt x="0" y="30"/>
                    <a:pt x="0" y="18"/>
                  </a:cubicBezTo>
                  <a:cubicBezTo>
                    <a:pt x="1" y="4"/>
                    <a:pt x="9" y="0"/>
                    <a:pt x="20" y="9"/>
                  </a:cubicBezTo>
                  <a:cubicBezTo>
                    <a:pt x="28" y="15"/>
                    <a:pt x="34" y="24"/>
                    <a:pt x="41" y="31"/>
                  </a:cubicBezTo>
                  <a:cubicBezTo>
                    <a:pt x="33" y="37"/>
                    <a:pt x="26" y="44"/>
                    <a:pt x="18" y="49"/>
                  </a:cubicBezTo>
                  <a:cubicBezTo>
                    <a:pt x="13" y="52"/>
                    <a:pt x="7" y="53"/>
                    <a:pt x="0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3" name="Freeform 59">
              <a:extLst>
                <a:ext uri="{FF2B5EF4-FFF2-40B4-BE49-F238E27FC236}">
                  <a16:creationId xmlns:a16="http://schemas.microsoft.com/office/drawing/2014/main" id="{64C81C86-701B-4078-9603-9DFCFD8607A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93863" y="2446338"/>
              <a:ext cx="2151063" cy="2154238"/>
            </a:xfrm>
            <a:custGeom>
              <a:avLst/>
              <a:gdLst>
                <a:gd name="T0" fmla="*/ 328 w 652"/>
                <a:gd name="T1" fmla="*/ 1 h 653"/>
                <a:gd name="T2" fmla="*/ 323 w 652"/>
                <a:gd name="T3" fmla="*/ 652 h 653"/>
                <a:gd name="T4" fmla="*/ 349 w 652"/>
                <a:gd name="T5" fmla="*/ 237 h 653"/>
                <a:gd name="T6" fmla="*/ 304 w 652"/>
                <a:gd name="T7" fmla="*/ 430 h 653"/>
                <a:gd name="T8" fmla="*/ 316 w 652"/>
                <a:gd name="T9" fmla="*/ 630 h 653"/>
                <a:gd name="T10" fmla="*/ 345 w 652"/>
                <a:gd name="T11" fmla="*/ 21 h 653"/>
                <a:gd name="T12" fmla="*/ 335 w 652"/>
                <a:gd name="T13" fmla="*/ 106 h 653"/>
                <a:gd name="T14" fmla="*/ 500 w 652"/>
                <a:gd name="T15" fmla="*/ 112 h 653"/>
                <a:gd name="T16" fmla="*/ 551 w 652"/>
                <a:gd name="T17" fmla="*/ 133 h 653"/>
                <a:gd name="T18" fmla="*/ 382 w 652"/>
                <a:gd name="T19" fmla="*/ 161 h 653"/>
                <a:gd name="T20" fmla="*/ 354 w 652"/>
                <a:gd name="T21" fmla="*/ 222 h 653"/>
                <a:gd name="T22" fmla="*/ 417 w 652"/>
                <a:gd name="T23" fmla="*/ 173 h 653"/>
                <a:gd name="T24" fmla="*/ 547 w 652"/>
                <a:gd name="T25" fmla="*/ 201 h 653"/>
                <a:gd name="T26" fmla="*/ 411 w 652"/>
                <a:gd name="T27" fmla="*/ 263 h 653"/>
                <a:gd name="T28" fmla="*/ 49 w 652"/>
                <a:gd name="T29" fmla="*/ 459 h 653"/>
                <a:gd name="T30" fmla="*/ 103 w 652"/>
                <a:gd name="T31" fmla="*/ 419 h 653"/>
                <a:gd name="T32" fmla="*/ 230 w 652"/>
                <a:gd name="T33" fmla="*/ 425 h 653"/>
                <a:gd name="T34" fmla="*/ 266 w 652"/>
                <a:gd name="T35" fmla="*/ 390 h 653"/>
                <a:gd name="T36" fmla="*/ 302 w 652"/>
                <a:gd name="T37" fmla="*/ 243 h 653"/>
                <a:gd name="T38" fmla="*/ 252 w 652"/>
                <a:gd name="T39" fmla="*/ 302 h 653"/>
                <a:gd name="T40" fmla="*/ 199 w 652"/>
                <a:gd name="T41" fmla="*/ 396 h 653"/>
                <a:gd name="T42" fmla="*/ 53 w 652"/>
                <a:gd name="T43" fmla="*/ 329 h 653"/>
                <a:gd name="T44" fmla="*/ 170 w 652"/>
                <a:gd name="T45" fmla="*/ 150 h 653"/>
                <a:gd name="T46" fmla="*/ 243 w 652"/>
                <a:gd name="T47" fmla="*/ 227 h 653"/>
                <a:gd name="T48" fmla="*/ 285 w 652"/>
                <a:gd name="T49" fmla="*/ 200 h 653"/>
                <a:gd name="T50" fmla="*/ 288 w 652"/>
                <a:gd name="T51" fmla="*/ 161 h 653"/>
                <a:gd name="T52" fmla="*/ 262 w 652"/>
                <a:gd name="T53" fmla="*/ 130 h 653"/>
                <a:gd name="T54" fmla="*/ 321 w 652"/>
                <a:gd name="T55" fmla="*/ 19 h 653"/>
                <a:gd name="T56" fmla="*/ 49 w 652"/>
                <a:gd name="T57" fmla="*/ 459 h 653"/>
                <a:gd name="T58" fmla="*/ 301 w 652"/>
                <a:gd name="T59" fmla="*/ 626 h 653"/>
                <a:gd name="T60" fmla="*/ 266 w 652"/>
                <a:gd name="T61" fmla="*/ 478 h 653"/>
                <a:gd name="T62" fmla="*/ 226 w 652"/>
                <a:gd name="T63" fmla="*/ 469 h 653"/>
                <a:gd name="T64" fmla="*/ 101 w 652"/>
                <a:gd name="T65" fmla="*/ 303 h 653"/>
                <a:gd name="T66" fmla="*/ 166 w 652"/>
                <a:gd name="T67" fmla="*/ 349 h 653"/>
                <a:gd name="T68" fmla="*/ 199 w 652"/>
                <a:gd name="T69" fmla="*/ 306 h 653"/>
                <a:gd name="T70" fmla="*/ 101 w 652"/>
                <a:gd name="T71" fmla="*/ 303 h 653"/>
                <a:gd name="T72" fmla="*/ 143 w 652"/>
                <a:gd name="T73" fmla="*/ 208 h 653"/>
                <a:gd name="T74" fmla="*/ 95 w 652"/>
                <a:gd name="T75" fmla="*/ 243 h 653"/>
                <a:gd name="T76" fmla="*/ 191 w 652"/>
                <a:gd name="T77" fmla="*/ 252 h 653"/>
                <a:gd name="T78" fmla="*/ 494 w 652"/>
                <a:gd name="T79" fmla="*/ 216 h 6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52" h="653">
                  <a:moveTo>
                    <a:pt x="1" y="325"/>
                  </a:moveTo>
                  <a:cubicBezTo>
                    <a:pt x="0" y="145"/>
                    <a:pt x="153" y="0"/>
                    <a:pt x="328" y="1"/>
                  </a:cubicBezTo>
                  <a:cubicBezTo>
                    <a:pt x="503" y="3"/>
                    <a:pt x="652" y="149"/>
                    <a:pt x="651" y="327"/>
                  </a:cubicBezTo>
                  <a:cubicBezTo>
                    <a:pt x="650" y="505"/>
                    <a:pt x="506" y="653"/>
                    <a:pt x="323" y="652"/>
                  </a:cubicBezTo>
                  <a:cubicBezTo>
                    <a:pt x="140" y="650"/>
                    <a:pt x="0" y="500"/>
                    <a:pt x="1" y="325"/>
                  </a:cubicBezTo>
                  <a:close/>
                  <a:moveTo>
                    <a:pt x="349" y="237"/>
                  </a:moveTo>
                  <a:cubicBezTo>
                    <a:pt x="341" y="264"/>
                    <a:pt x="333" y="287"/>
                    <a:pt x="326" y="311"/>
                  </a:cubicBezTo>
                  <a:cubicBezTo>
                    <a:pt x="315" y="350"/>
                    <a:pt x="302" y="388"/>
                    <a:pt x="304" y="430"/>
                  </a:cubicBezTo>
                  <a:cubicBezTo>
                    <a:pt x="307" y="483"/>
                    <a:pt x="309" y="536"/>
                    <a:pt x="320" y="589"/>
                  </a:cubicBezTo>
                  <a:cubicBezTo>
                    <a:pt x="323" y="603"/>
                    <a:pt x="329" y="617"/>
                    <a:pt x="316" y="630"/>
                  </a:cubicBezTo>
                  <a:cubicBezTo>
                    <a:pt x="465" y="636"/>
                    <a:pt x="613" y="527"/>
                    <a:pt x="628" y="357"/>
                  </a:cubicBezTo>
                  <a:cubicBezTo>
                    <a:pt x="646" y="156"/>
                    <a:pt x="489" y="26"/>
                    <a:pt x="345" y="21"/>
                  </a:cubicBezTo>
                  <a:cubicBezTo>
                    <a:pt x="345" y="28"/>
                    <a:pt x="346" y="35"/>
                    <a:pt x="345" y="42"/>
                  </a:cubicBezTo>
                  <a:cubicBezTo>
                    <a:pt x="342" y="63"/>
                    <a:pt x="338" y="85"/>
                    <a:pt x="335" y="106"/>
                  </a:cubicBezTo>
                  <a:cubicBezTo>
                    <a:pt x="333" y="118"/>
                    <a:pt x="339" y="125"/>
                    <a:pt x="350" y="122"/>
                  </a:cubicBezTo>
                  <a:cubicBezTo>
                    <a:pt x="399" y="108"/>
                    <a:pt x="450" y="113"/>
                    <a:pt x="500" y="112"/>
                  </a:cubicBezTo>
                  <a:cubicBezTo>
                    <a:pt x="515" y="111"/>
                    <a:pt x="530" y="119"/>
                    <a:pt x="544" y="124"/>
                  </a:cubicBezTo>
                  <a:cubicBezTo>
                    <a:pt x="547" y="125"/>
                    <a:pt x="550" y="129"/>
                    <a:pt x="551" y="133"/>
                  </a:cubicBezTo>
                  <a:cubicBezTo>
                    <a:pt x="555" y="151"/>
                    <a:pt x="548" y="160"/>
                    <a:pt x="529" y="161"/>
                  </a:cubicBezTo>
                  <a:cubicBezTo>
                    <a:pt x="480" y="161"/>
                    <a:pt x="431" y="160"/>
                    <a:pt x="382" y="161"/>
                  </a:cubicBezTo>
                  <a:cubicBezTo>
                    <a:pt x="369" y="161"/>
                    <a:pt x="354" y="164"/>
                    <a:pt x="345" y="171"/>
                  </a:cubicBezTo>
                  <a:cubicBezTo>
                    <a:pt x="332" y="180"/>
                    <a:pt x="339" y="211"/>
                    <a:pt x="354" y="222"/>
                  </a:cubicBezTo>
                  <a:cubicBezTo>
                    <a:pt x="355" y="220"/>
                    <a:pt x="356" y="218"/>
                    <a:pt x="357" y="216"/>
                  </a:cubicBezTo>
                  <a:cubicBezTo>
                    <a:pt x="368" y="190"/>
                    <a:pt x="385" y="172"/>
                    <a:pt x="417" y="173"/>
                  </a:cubicBezTo>
                  <a:cubicBezTo>
                    <a:pt x="451" y="174"/>
                    <a:pt x="486" y="174"/>
                    <a:pt x="521" y="176"/>
                  </a:cubicBezTo>
                  <a:cubicBezTo>
                    <a:pt x="535" y="177"/>
                    <a:pt x="545" y="188"/>
                    <a:pt x="547" y="201"/>
                  </a:cubicBezTo>
                  <a:cubicBezTo>
                    <a:pt x="553" y="234"/>
                    <a:pt x="539" y="253"/>
                    <a:pt x="506" y="256"/>
                  </a:cubicBezTo>
                  <a:cubicBezTo>
                    <a:pt x="474" y="259"/>
                    <a:pt x="442" y="261"/>
                    <a:pt x="411" y="263"/>
                  </a:cubicBezTo>
                  <a:cubicBezTo>
                    <a:pt x="387" y="264"/>
                    <a:pt x="368" y="256"/>
                    <a:pt x="349" y="237"/>
                  </a:cubicBezTo>
                  <a:close/>
                  <a:moveTo>
                    <a:pt x="49" y="459"/>
                  </a:moveTo>
                  <a:cubicBezTo>
                    <a:pt x="57" y="449"/>
                    <a:pt x="62" y="442"/>
                    <a:pt x="67" y="435"/>
                  </a:cubicBezTo>
                  <a:cubicBezTo>
                    <a:pt x="76" y="422"/>
                    <a:pt x="87" y="416"/>
                    <a:pt x="103" y="419"/>
                  </a:cubicBezTo>
                  <a:cubicBezTo>
                    <a:pt x="117" y="421"/>
                    <a:pt x="132" y="422"/>
                    <a:pt x="146" y="422"/>
                  </a:cubicBezTo>
                  <a:cubicBezTo>
                    <a:pt x="174" y="423"/>
                    <a:pt x="202" y="423"/>
                    <a:pt x="230" y="425"/>
                  </a:cubicBezTo>
                  <a:cubicBezTo>
                    <a:pt x="263" y="426"/>
                    <a:pt x="265" y="425"/>
                    <a:pt x="266" y="393"/>
                  </a:cubicBezTo>
                  <a:cubicBezTo>
                    <a:pt x="266" y="392"/>
                    <a:pt x="266" y="391"/>
                    <a:pt x="266" y="390"/>
                  </a:cubicBezTo>
                  <a:cubicBezTo>
                    <a:pt x="270" y="344"/>
                    <a:pt x="278" y="300"/>
                    <a:pt x="298" y="259"/>
                  </a:cubicBezTo>
                  <a:cubicBezTo>
                    <a:pt x="301" y="254"/>
                    <a:pt x="301" y="248"/>
                    <a:pt x="302" y="243"/>
                  </a:cubicBezTo>
                  <a:cubicBezTo>
                    <a:pt x="300" y="242"/>
                    <a:pt x="299" y="241"/>
                    <a:pt x="297" y="240"/>
                  </a:cubicBezTo>
                  <a:cubicBezTo>
                    <a:pt x="281" y="261"/>
                    <a:pt x="266" y="281"/>
                    <a:pt x="252" y="302"/>
                  </a:cubicBezTo>
                  <a:cubicBezTo>
                    <a:pt x="247" y="309"/>
                    <a:pt x="245" y="320"/>
                    <a:pt x="246" y="329"/>
                  </a:cubicBezTo>
                  <a:cubicBezTo>
                    <a:pt x="249" y="362"/>
                    <a:pt x="232" y="390"/>
                    <a:pt x="199" y="396"/>
                  </a:cubicBezTo>
                  <a:cubicBezTo>
                    <a:pt x="167" y="402"/>
                    <a:pt x="135" y="404"/>
                    <a:pt x="102" y="392"/>
                  </a:cubicBezTo>
                  <a:cubicBezTo>
                    <a:pt x="72" y="380"/>
                    <a:pt x="56" y="360"/>
                    <a:pt x="53" y="329"/>
                  </a:cubicBezTo>
                  <a:cubicBezTo>
                    <a:pt x="51" y="303"/>
                    <a:pt x="51" y="277"/>
                    <a:pt x="50" y="251"/>
                  </a:cubicBezTo>
                  <a:cubicBezTo>
                    <a:pt x="50" y="191"/>
                    <a:pt x="111" y="139"/>
                    <a:pt x="170" y="150"/>
                  </a:cubicBezTo>
                  <a:cubicBezTo>
                    <a:pt x="203" y="157"/>
                    <a:pt x="233" y="168"/>
                    <a:pt x="239" y="208"/>
                  </a:cubicBezTo>
                  <a:cubicBezTo>
                    <a:pt x="240" y="214"/>
                    <a:pt x="241" y="221"/>
                    <a:pt x="243" y="227"/>
                  </a:cubicBezTo>
                  <a:cubicBezTo>
                    <a:pt x="244" y="231"/>
                    <a:pt x="246" y="234"/>
                    <a:pt x="247" y="237"/>
                  </a:cubicBezTo>
                  <a:cubicBezTo>
                    <a:pt x="261" y="223"/>
                    <a:pt x="275" y="213"/>
                    <a:pt x="285" y="200"/>
                  </a:cubicBezTo>
                  <a:cubicBezTo>
                    <a:pt x="292" y="191"/>
                    <a:pt x="296" y="179"/>
                    <a:pt x="299" y="168"/>
                  </a:cubicBezTo>
                  <a:cubicBezTo>
                    <a:pt x="301" y="160"/>
                    <a:pt x="296" y="155"/>
                    <a:pt x="288" y="161"/>
                  </a:cubicBezTo>
                  <a:cubicBezTo>
                    <a:pt x="276" y="170"/>
                    <a:pt x="264" y="175"/>
                    <a:pt x="251" y="167"/>
                  </a:cubicBezTo>
                  <a:cubicBezTo>
                    <a:pt x="243" y="162"/>
                    <a:pt x="251" y="145"/>
                    <a:pt x="262" y="130"/>
                  </a:cubicBezTo>
                  <a:cubicBezTo>
                    <a:pt x="277" y="108"/>
                    <a:pt x="291" y="86"/>
                    <a:pt x="304" y="63"/>
                  </a:cubicBezTo>
                  <a:cubicBezTo>
                    <a:pt x="311" y="50"/>
                    <a:pt x="315" y="35"/>
                    <a:pt x="321" y="19"/>
                  </a:cubicBezTo>
                  <a:cubicBezTo>
                    <a:pt x="212" y="25"/>
                    <a:pt x="125" y="71"/>
                    <a:pt x="67" y="164"/>
                  </a:cubicBezTo>
                  <a:cubicBezTo>
                    <a:pt x="8" y="257"/>
                    <a:pt x="4" y="355"/>
                    <a:pt x="49" y="459"/>
                  </a:cubicBezTo>
                  <a:close/>
                  <a:moveTo>
                    <a:pt x="62" y="477"/>
                  </a:moveTo>
                  <a:cubicBezTo>
                    <a:pt x="97" y="556"/>
                    <a:pt x="244" y="647"/>
                    <a:pt x="301" y="626"/>
                  </a:cubicBezTo>
                  <a:cubicBezTo>
                    <a:pt x="285" y="613"/>
                    <a:pt x="277" y="597"/>
                    <a:pt x="275" y="577"/>
                  </a:cubicBezTo>
                  <a:cubicBezTo>
                    <a:pt x="272" y="544"/>
                    <a:pt x="269" y="511"/>
                    <a:pt x="266" y="478"/>
                  </a:cubicBezTo>
                  <a:cubicBezTo>
                    <a:pt x="266" y="468"/>
                    <a:pt x="265" y="462"/>
                    <a:pt x="253" y="466"/>
                  </a:cubicBezTo>
                  <a:cubicBezTo>
                    <a:pt x="244" y="468"/>
                    <a:pt x="235" y="469"/>
                    <a:pt x="226" y="469"/>
                  </a:cubicBezTo>
                  <a:cubicBezTo>
                    <a:pt x="172" y="472"/>
                    <a:pt x="118" y="475"/>
                    <a:pt x="62" y="477"/>
                  </a:cubicBezTo>
                  <a:close/>
                  <a:moveTo>
                    <a:pt x="101" y="303"/>
                  </a:moveTo>
                  <a:cubicBezTo>
                    <a:pt x="101" y="307"/>
                    <a:pt x="101" y="310"/>
                    <a:pt x="101" y="313"/>
                  </a:cubicBezTo>
                  <a:cubicBezTo>
                    <a:pt x="111" y="344"/>
                    <a:pt x="130" y="355"/>
                    <a:pt x="166" y="349"/>
                  </a:cubicBezTo>
                  <a:cubicBezTo>
                    <a:pt x="175" y="348"/>
                    <a:pt x="183" y="346"/>
                    <a:pt x="190" y="342"/>
                  </a:cubicBezTo>
                  <a:cubicBezTo>
                    <a:pt x="206" y="334"/>
                    <a:pt x="201" y="318"/>
                    <a:pt x="199" y="306"/>
                  </a:cubicBezTo>
                  <a:cubicBezTo>
                    <a:pt x="198" y="302"/>
                    <a:pt x="186" y="296"/>
                    <a:pt x="179" y="296"/>
                  </a:cubicBezTo>
                  <a:cubicBezTo>
                    <a:pt x="153" y="297"/>
                    <a:pt x="128" y="301"/>
                    <a:pt x="101" y="303"/>
                  </a:cubicBezTo>
                  <a:close/>
                  <a:moveTo>
                    <a:pt x="191" y="252"/>
                  </a:moveTo>
                  <a:cubicBezTo>
                    <a:pt x="189" y="212"/>
                    <a:pt x="180" y="207"/>
                    <a:pt x="143" y="208"/>
                  </a:cubicBezTo>
                  <a:cubicBezTo>
                    <a:pt x="141" y="208"/>
                    <a:pt x="139" y="208"/>
                    <a:pt x="137" y="209"/>
                  </a:cubicBezTo>
                  <a:cubicBezTo>
                    <a:pt x="116" y="212"/>
                    <a:pt x="99" y="226"/>
                    <a:pt x="95" y="243"/>
                  </a:cubicBezTo>
                  <a:cubicBezTo>
                    <a:pt x="94" y="251"/>
                    <a:pt x="92" y="262"/>
                    <a:pt x="106" y="261"/>
                  </a:cubicBezTo>
                  <a:cubicBezTo>
                    <a:pt x="134" y="258"/>
                    <a:pt x="162" y="255"/>
                    <a:pt x="191" y="252"/>
                  </a:cubicBezTo>
                  <a:close/>
                  <a:moveTo>
                    <a:pt x="403" y="219"/>
                  </a:moveTo>
                  <a:cubicBezTo>
                    <a:pt x="433" y="226"/>
                    <a:pt x="464" y="216"/>
                    <a:pt x="494" y="216"/>
                  </a:cubicBezTo>
                  <a:cubicBezTo>
                    <a:pt x="464" y="210"/>
                    <a:pt x="433" y="211"/>
                    <a:pt x="403" y="2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4" name="Freeform 60">
              <a:extLst>
                <a:ext uri="{FF2B5EF4-FFF2-40B4-BE49-F238E27FC236}">
                  <a16:creationId xmlns:a16="http://schemas.microsoft.com/office/drawing/2014/main" id="{610AF8D1-F9D6-4957-8A80-F4CABAEA020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79526" y="3052763"/>
              <a:ext cx="395288" cy="357188"/>
            </a:xfrm>
            <a:custGeom>
              <a:avLst/>
              <a:gdLst>
                <a:gd name="T0" fmla="*/ 0 w 120"/>
                <a:gd name="T1" fmla="*/ 90 h 108"/>
                <a:gd name="T2" fmla="*/ 5 w 120"/>
                <a:gd name="T3" fmla="*/ 35 h 108"/>
                <a:gd name="T4" fmla="*/ 53 w 120"/>
                <a:gd name="T5" fmla="*/ 7 h 108"/>
                <a:gd name="T6" fmla="*/ 98 w 120"/>
                <a:gd name="T7" fmla="*/ 17 h 108"/>
                <a:gd name="T8" fmla="*/ 119 w 120"/>
                <a:gd name="T9" fmla="*/ 43 h 108"/>
                <a:gd name="T10" fmla="*/ 116 w 120"/>
                <a:gd name="T11" fmla="*/ 89 h 108"/>
                <a:gd name="T12" fmla="*/ 92 w 120"/>
                <a:gd name="T13" fmla="*/ 106 h 108"/>
                <a:gd name="T14" fmla="*/ 42 w 120"/>
                <a:gd name="T15" fmla="*/ 96 h 108"/>
                <a:gd name="T16" fmla="*/ 0 w 120"/>
                <a:gd name="T17" fmla="*/ 90 h 108"/>
                <a:gd name="T18" fmla="*/ 97 w 120"/>
                <a:gd name="T19" fmla="*/ 76 h 108"/>
                <a:gd name="T20" fmla="*/ 69 w 120"/>
                <a:gd name="T21" fmla="*/ 37 h 108"/>
                <a:gd name="T22" fmla="*/ 39 w 120"/>
                <a:gd name="T23" fmla="*/ 33 h 108"/>
                <a:gd name="T24" fmla="*/ 23 w 120"/>
                <a:gd name="T25" fmla="*/ 41 h 108"/>
                <a:gd name="T26" fmla="*/ 30 w 120"/>
                <a:gd name="T27" fmla="*/ 64 h 108"/>
                <a:gd name="T28" fmla="*/ 97 w 120"/>
                <a:gd name="T29" fmla="*/ 76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0" h="108">
                  <a:moveTo>
                    <a:pt x="0" y="90"/>
                  </a:moveTo>
                  <a:cubicBezTo>
                    <a:pt x="2" y="69"/>
                    <a:pt x="2" y="52"/>
                    <a:pt x="5" y="35"/>
                  </a:cubicBezTo>
                  <a:cubicBezTo>
                    <a:pt x="10" y="10"/>
                    <a:pt x="28" y="0"/>
                    <a:pt x="53" y="7"/>
                  </a:cubicBezTo>
                  <a:cubicBezTo>
                    <a:pt x="68" y="10"/>
                    <a:pt x="83" y="13"/>
                    <a:pt x="98" y="17"/>
                  </a:cubicBezTo>
                  <a:cubicBezTo>
                    <a:pt x="111" y="20"/>
                    <a:pt x="120" y="29"/>
                    <a:pt x="119" y="43"/>
                  </a:cubicBezTo>
                  <a:cubicBezTo>
                    <a:pt x="118" y="59"/>
                    <a:pt x="116" y="74"/>
                    <a:pt x="116" y="89"/>
                  </a:cubicBezTo>
                  <a:cubicBezTo>
                    <a:pt x="115" y="106"/>
                    <a:pt x="104" y="108"/>
                    <a:pt x="92" y="106"/>
                  </a:cubicBezTo>
                  <a:cubicBezTo>
                    <a:pt x="75" y="103"/>
                    <a:pt x="59" y="99"/>
                    <a:pt x="42" y="96"/>
                  </a:cubicBezTo>
                  <a:cubicBezTo>
                    <a:pt x="28" y="94"/>
                    <a:pt x="15" y="92"/>
                    <a:pt x="0" y="90"/>
                  </a:cubicBezTo>
                  <a:close/>
                  <a:moveTo>
                    <a:pt x="97" y="76"/>
                  </a:moveTo>
                  <a:cubicBezTo>
                    <a:pt x="100" y="44"/>
                    <a:pt x="96" y="39"/>
                    <a:pt x="69" y="37"/>
                  </a:cubicBezTo>
                  <a:cubicBezTo>
                    <a:pt x="59" y="36"/>
                    <a:pt x="49" y="35"/>
                    <a:pt x="39" y="33"/>
                  </a:cubicBezTo>
                  <a:cubicBezTo>
                    <a:pt x="30" y="30"/>
                    <a:pt x="24" y="31"/>
                    <a:pt x="23" y="41"/>
                  </a:cubicBezTo>
                  <a:cubicBezTo>
                    <a:pt x="21" y="49"/>
                    <a:pt x="13" y="61"/>
                    <a:pt x="30" y="64"/>
                  </a:cubicBezTo>
                  <a:cubicBezTo>
                    <a:pt x="52" y="69"/>
                    <a:pt x="74" y="72"/>
                    <a:pt x="97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5" name="Freeform 61">
              <a:extLst>
                <a:ext uri="{FF2B5EF4-FFF2-40B4-BE49-F238E27FC236}">
                  <a16:creationId xmlns:a16="http://schemas.microsoft.com/office/drawing/2014/main" id="{5922493F-08AF-4327-844C-28BD91FE411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89163" y="4586288"/>
              <a:ext cx="382588" cy="385763"/>
            </a:xfrm>
            <a:custGeom>
              <a:avLst/>
              <a:gdLst>
                <a:gd name="T0" fmla="*/ 23 w 116"/>
                <a:gd name="T1" fmla="*/ 62 h 117"/>
                <a:gd name="T2" fmla="*/ 44 w 116"/>
                <a:gd name="T3" fmla="*/ 7 h 117"/>
                <a:gd name="T4" fmla="*/ 100 w 116"/>
                <a:gd name="T5" fmla="*/ 21 h 117"/>
                <a:gd name="T6" fmla="*/ 105 w 116"/>
                <a:gd name="T7" fmla="*/ 33 h 117"/>
                <a:gd name="T8" fmla="*/ 44 w 116"/>
                <a:gd name="T9" fmla="*/ 114 h 117"/>
                <a:gd name="T10" fmla="*/ 18 w 116"/>
                <a:gd name="T11" fmla="*/ 104 h 117"/>
                <a:gd name="T12" fmla="*/ 23 w 116"/>
                <a:gd name="T13" fmla="*/ 62 h 117"/>
                <a:gd name="T14" fmla="*/ 72 w 116"/>
                <a:gd name="T15" fmla="*/ 55 h 117"/>
                <a:gd name="T16" fmla="*/ 80 w 116"/>
                <a:gd name="T17" fmla="*/ 46 h 117"/>
                <a:gd name="T18" fmla="*/ 58 w 116"/>
                <a:gd name="T19" fmla="*/ 29 h 117"/>
                <a:gd name="T20" fmla="*/ 47 w 116"/>
                <a:gd name="T21" fmla="*/ 39 h 117"/>
                <a:gd name="T22" fmla="*/ 72 w 116"/>
                <a:gd name="T23" fmla="*/ 55 h 117"/>
                <a:gd name="T24" fmla="*/ 26 w 116"/>
                <a:gd name="T25" fmla="*/ 70 h 117"/>
                <a:gd name="T26" fmla="*/ 53 w 116"/>
                <a:gd name="T27" fmla="*/ 93 h 117"/>
                <a:gd name="T28" fmla="*/ 70 w 116"/>
                <a:gd name="T29" fmla="*/ 84 h 117"/>
                <a:gd name="T30" fmla="*/ 26 w 116"/>
                <a:gd name="T31" fmla="*/ 7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6" h="117">
                  <a:moveTo>
                    <a:pt x="23" y="62"/>
                  </a:moveTo>
                  <a:cubicBezTo>
                    <a:pt x="17" y="38"/>
                    <a:pt x="25" y="17"/>
                    <a:pt x="44" y="7"/>
                  </a:cubicBezTo>
                  <a:cubicBezTo>
                    <a:pt x="58" y="0"/>
                    <a:pt x="89" y="8"/>
                    <a:pt x="100" y="21"/>
                  </a:cubicBezTo>
                  <a:cubicBezTo>
                    <a:pt x="102" y="24"/>
                    <a:pt x="104" y="29"/>
                    <a:pt x="105" y="33"/>
                  </a:cubicBezTo>
                  <a:cubicBezTo>
                    <a:pt x="116" y="74"/>
                    <a:pt x="84" y="117"/>
                    <a:pt x="44" y="114"/>
                  </a:cubicBezTo>
                  <a:cubicBezTo>
                    <a:pt x="35" y="113"/>
                    <a:pt x="26" y="110"/>
                    <a:pt x="18" y="104"/>
                  </a:cubicBezTo>
                  <a:cubicBezTo>
                    <a:pt x="0" y="91"/>
                    <a:pt x="2" y="73"/>
                    <a:pt x="23" y="62"/>
                  </a:cubicBezTo>
                  <a:close/>
                  <a:moveTo>
                    <a:pt x="72" y="55"/>
                  </a:moveTo>
                  <a:cubicBezTo>
                    <a:pt x="74" y="53"/>
                    <a:pt x="77" y="49"/>
                    <a:pt x="80" y="46"/>
                  </a:cubicBezTo>
                  <a:cubicBezTo>
                    <a:pt x="73" y="40"/>
                    <a:pt x="66" y="33"/>
                    <a:pt x="58" y="29"/>
                  </a:cubicBezTo>
                  <a:cubicBezTo>
                    <a:pt x="57" y="28"/>
                    <a:pt x="47" y="35"/>
                    <a:pt x="47" y="39"/>
                  </a:cubicBezTo>
                  <a:cubicBezTo>
                    <a:pt x="48" y="52"/>
                    <a:pt x="58" y="53"/>
                    <a:pt x="72" y="55"/>
                  </a:cubicBezTo>
                  <a:close/>
                  <a:moveTo>
                    <a:pt x="26" y="70"/>
                  </a:moveTo>
                  <a:cubicBezTo>
                    <a:pt x="33" y="85"/>
                    <a:pt x="41" y="92"/>
                    <a:pt x="53" y="93"/>
                  </a:cubicBezTo>
                  <a:cubicBezTo>
                    <a:pt x="57" y="93"/>
                    <a:pt x="62" y="88"/>
                    <a:pt x="70" y="84"/>
                  </a:cubicBezTo>
                  <a:cubicBezTo>
                    <a:pt x="53" y="79"/>
                    <a:pt x="42" y="75"/>
                    <a:pt x="26" y="7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6" name="Freeform 62">
              <a:extLst>
                <a:ext uri="{FF2B5EF4-FFF2-40B4-BE49-F238E27FC236}">
                  <a16:creationId xmlns:a16="http://schemas.microsoft.com/office/drawing/2014/main" id="{7828D538-7CD2-4617-9914-0ECA6576CCC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40026" y="4649788"/>
              <a:ext cx="333375" cy="388938"/>
            </a:xfrm>
            <a:custGeom>
              <a:avLst/>
              <a:gdLst>
                <a:gd name="T0" fmla="*/ 0 w 101"/>
                <a:gd name="T1" fmla="*/ 56 h 118"/>
                <a:gd name="T2" fmla="*/ 58 w 101"/>
                <a:gd name="T3" fmla="*/ 0 h 118"/>
                <a:gd name="T4" fmla="*/ 84 w 101"/>
                <a:gd name="T5" fmla="*/ 14 h 118"/>
                <a:gd name="T6" fmla="*/ 99 w 101"/>
                <a:gd name="T7" fmla="*/ 75 h 118"/>
                <a:gd name="T8" fmla="*/ 68 w 101"/>
                <a:gd name="T9" fmla="*/ 113 h 118"/>
                <a:gd name="T10" fmla="*/ 17 w 101"/>
                <a:gd name="T11" fmla="*/ 94 h 118"/>
                <a:gd name="T12" fmla="*/ 0 w 101"/>
                <a:gd name="T13" fmla="*/ 56 h 118"/>
                <a:gd name="T14" fmla="*/ 31 w 101"/>
                <a:gd name="T15" fmla="*/ 52 h 118"/>
                <a:gd name="T16" fmla="*/ 42 w 101"/>
                <a:gd name="T17" fmla="*/ 80 h 118"/>
                <a:gd name="T18" fmla="*/ 60 w 101"/>
                <a:gd name="T19" fmla="*/ 89 h 118"/>
                <a:gd name="T20" fmla="*/ 72 w 101"/>
                <a:gd name="T21" fmla="*/ 71 h 118"/>
                <a:gd name="T22" fmla="*/ 68 w 101"/>
                <a:gd name="T23" fmla="*/ 46 h 118"/>
                <a:gd name="T24" fmla="*/ 46 w 101"/>
                <a:gd name="T25" fmla="*/ 24 h 118"/>
                <a:gd name="T26" fmla="*/ 31 w 101"/>
                <a:gd name="T27" fmla="*/ 52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1" h="118">
                  <a:moveTo>
                    <a:pt x="0" y="56"/>
                  </a:moveTo>
                  <a:cubicBezTo>
                    <a:pt x="3" y="20"/>
                    <a:pt x="24" y="0"/>
                    <a:pt x="58" y="0"/>
                  </a:cubicBezTo>
                  <a:cubicBezTo>
                    <a:pt x="69" y="0"/>
                    <a:pt x="78" y="5"/>
                    <a:pt x="84" y="14"/>
                  </a:cubicBezTo>
                  <a:cubicBezTo>
                    <a:pt x="95" y="33"/>
                    <a:pt x="101" y="53"/>
                    <a:pt x="99" y="75"/>
                  </a:cubicBezTo>
                  <a:cubicBezTo>
                    <a:pt x="97" y="94"/>
                    <a:pt x="84" y="109"/>
                    <a:pt x="68" y="113"/>
                  </a:cubicBezTo>
                  <a:cubicBezTo>
                    <a:pt x="49" y="118"/>
                    <a:pt x="26" y="110"/>
                    <a:pt x="17" y="94"/>
                  </a:cubicBezTo>
                  <a:cubicBezTo>
                    <a:pt x="10" y="82"/>
                    <a:pt x="6" y="68"/>
                    <a:pt x="0" y="56"/>
                  </a:cubicBezTo>
                  <a:close/>
                  <a:moveTo>
                    <a:pt x="31" y="52"/>
                  </a:moveTo>
                  <a:cubicBezTo>
                    <a:pt x="34" y="60"/>
                    <a:pt x="37" y="71"/>
                    <a:pt x="42" y="80"/>
                  </a:cubicBezTo>
                  <a:cubicBezTo>
                    <a:pt x="45" y="85"/>
                    <a:pt x="56" y="91"/>
                    <a:pt x="60" y="89"/>
                  </a:cubicBezTo>
                  <a:cubicBezTo>
                    <a:pt x="65" y="86"/>
                    <a:pt x="71" y="78"/>
                    <a:pt x="72" y="71"/>
                  </a:cubicBezTo>
                  <a:cubicBezTo>
                    <a:pt x="73" y="63"/>
                    <a:pt x="70" y="54"/>
                    <a:pt x="68" y="46"/>
                  </a:cubicBezTo>
                  <a:cubicBezTo>
                    <a:pt x="67" y="33"/>
                    <a:pt x="59" y="24"/>
                    <a:pt x="46" y="24"/>
                  </a:cubicBezTo>
                  <a:cubicBezTo>
                    <a:pt x="31" y="25"/>
                    <a:pt x="35" y="39"/>
                    <a:pt x="31" y="5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7" name="Freeform 63">
              <a:extLst>
                <a:ext uri="{FF2B5EF4-FFF2-40B4-BE49-F238E27FC236}">
                  <a16:creationId xmlns:a16="http://schemas.microsoft.com/office/drawing/2014/main" id="{09F0AB54-B4C4-407C-8E39-7AE4B555DAAE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4051" y="4451350"/>
              <a:ext cx="388938" cy="412750"/>
            </a:xfrm>
            <a:custGeom>
              <a:avLst/>
              <a:gdLst>
                <a:gd name="T0" fmla="*/ 42 w 118"/>
                <a:gd name="T1" fmla="*/ 54 h 125"/>
                <a:gd name="T2" fmla="*/ 51 w 118"/>
                <a:gd name="T3" fmla="*/ 49 h 125"/>
                <a:gd name="T4" fmla="*/ 101 w 118"/>
                <a:gd name="T5" fmla="*/ 48 h 125"/>
                <a:gd name="T6" fmla="*/ 99 w 118"/>
                <a:gd name="T7" fmla="*/ 108 h 125"/>
                <a:gd name="T8" fmla="*/ 50 w 118"/>
                <a:gd name="T9" fmla="*/ 122 h 125"/>
                <a:gd name="T10" fmla="*/ 39 w 118"/>
                <a:gd name="T11" fmla="*/ 108 h 125"/>
                <a:gd name="T12" fmla="*/ 55 w 118"/>
                <a:gd name="T13" fmla="*/ 98 h 125"/>
                <a:gd name="T14" fmla="*/ 84 w 118"/>
                <a:gd name="T15" fmla="*/ 71 h 125"/>
                <a:gd name="T16" fmla="*/ 75 w 118"/>
                <a:gd name="T17" fmla="*/ 60 h 125"/>
                <a:gd name="T18" fmla="*/ 57 w 118"/>
                <a:gd name="T19" fmla="*/ 66 h 125"/>
                <a:gd name="T20" fmla="*/ 12 w 118"/>
                <a:gd name="T21" fmla="*/ 59 h 125"/>
                <a:gd name="T22" fmla="*/ 9 w 118"/>
                <a:gd name="T23" fmla="*/ 49 h 125"/>
                <a:gd name="T24" fmla="*/ 1 w 118"/>
                <a:gd name="T25" fmla="*/ 33 h 125"/>
                <a:gd name="T26" fmla="*/ 17 w 118"/>
                <a:gd name="T27" fmla="*/ 23 h 125"/>
                <a:gd name="T28" fmla="*/ 54 w 118"/>
                <a:gd name="T29" fmla="*/ 2 h 125"/>
                <a:gd name="T30" fmla="*/ 70 w 118"/>
                <a:gd name="T31" fmla="*/ 3 h 125"/>
                <a:gd name="T32" fmla="*/ 67 w 118"/>
                <a:gd name="T33" fmla="*/ 20 h 125"/>
                <a:gd name="T34" fmla="*/ 48 w 118"/>
                <a:gd name="T35" fmla="*/ 32 h 125"/>
                <a:gd name="T36" fmla="*/ 42 w 118"/>
                <a:gd name="T37" fmla="*/ 54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8" h="125">
                  <a:moveTo>
                    <a:pt x="42" y="54"/>
                  </a:moveTo>
                  <a:cubicBezTo>
                    <a:pt x="46" y="52"/>
                    <a:pt x="49" y="51"/>
                    <a:pt x="51" y="49"/>
                  </a:cubicBezTo>
                  <a:cubicBezTo>
                    <a:pt x="67" y="36"/>
                    <a:pt x="92" y="34"/>
                    <a:pt x="101" y="48"/>
                  </a:cubicBezTo>
                  <a:cubicBezTo>
                    <a:pt x="118" y="73"/>
                    <a:pt x="118" y="91"/>
                    <a:pt x="99" y="108"/>
                  </a:cubicBezTo>
                  <a:cubicBezTo>
                    <a:pt x="85" y="120"/>
                    <a:pt x="68" y="125"/>
                    <a:pt x="50" y="122"/>
                  </a:cubicBezTo>
                  <a:cubicBezTo>
                    <a:pt x="44" y="120"/>
                    <a:pt x="35" y="118"/>
                    <a:pt x="39" y="108"/>
                  </a:cubicBezTo>
                  <a:cubicBezTo>
                    <a:pt x="42" y="101"/>
                    <a:pt x="44" y="95"/>
                    <a:pt x="55" y="98"/>
                  </a:cubicBezTo>
                  <a:cubicBezTo>
                    <a:pt x="79" y="104"/>
                    <a:pt x="90" y="94"/>
                    <a:pt x="84" y="71"/>
                  </a:cubicBezTo>
                  <a:cubicBezTo>
                    <a:pt x="83" y="67"/>
                    <a:pt x="78" y="60"/>
                    <a:pt x="75" y="60"/>
                  </a:cubicBezTo>
                  <a:cubicBezTo>
                    <a:pt x="69" y="60"/>
                    <a:pt x="60" y="62"/>
                    <a:pt x="57" y="66"/>
                  </a:cubicBezTo>
                  <a:cubicBezTo>
                    <a:pt x="37" y="95"/>
                    <a:pt x="25" y="87"/>
                    <a:pt x="12" y="59"/>
                  </a:cubicBezTo>
                  <a:cubicBezTo>
                    <a:pt x="11" y="55"/>
                    <a:pt x="10" y="52"/>
                    <a:pt x="9" y="49"/>
                  </a:cubicBezTo>
                  <a:cubicBezTo>
                    <a:pt x="6" y="43"/>
                    <a:pt x="0" y="37"/>
                    <a:pt x="1" y="33"/>
                  </a:cubicBezTo>
                  <a:cubicBezTo>
                    <a:pt x="4" y="29"/>
                    <a:pt x="11" y="27"/>
                    <a:pt x="17" y="23"/>
                  </a:cubicBezTo>
                  <a:cubicBezTo>
                    <a:pt x="29" y="16"/>
                    <a:pt x="41" y="8"/>
                    <a:pt x="54" y="2"/>
                  </a:cubicBezTo>
                  <a:cubicBezTo>
                    <a:pt x="58" y="0"/>
                    <a:pt x="65" y="3"/>
                    <a:pt x="70" y="3"/>
                  </a:cubicBezTo>
                  <a:cubicBezTo>
                    <a:pt x="69" y="9"/>
                    <a:pt x="70" y="17"/>
                    <a:pt x="67" y="20"/>
                  </a:cubicBezTo>
                  <a:cubicBezTo>
                    <a:pt x="62" y="26"/>
                    <a:pt x="55" y="28"/>
                    <a:pt x="48" y="32"/>
                  </a:cubicBezTo>
                  <a:cubicBezTo>
                    <a:pt x="41" y="37"/>
                    <a:pt x="35" y="43"/>
                    <a:pt x="42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8" name="Freeform 64">
              <a:extLst>
                <a:ext uri="{FF2B5EF4-FFF2-40B4-BE49-F238E27FC236}">
                  <a16:creationId xmlns:a16="http://schemas.microsoft.com/office/drawing/2014/main" id="{8EBBC6F4-E505-4979-9BE8-777C9D1441F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33776" y="2419350"/>
              <a:ext cx="449263" cy="436563"/>
            </a:xfrm>
            <a:custGeom>
              <a:avLst/>
              <a:gdLst>
                <a:gd name="T0" fmla="*/ 6 w 136"/>
                <a:gd name="T1" fmla="*/ 68 h 132"/>
                <a:gd name="T2" fmla="*/ 73 w 136"/>
                <a:gd name="T3" fmla="*/ 0 h 132"/>
                <a:gd name="T4" fmla="*/ 120 w 136"/>
                <a:gd name="T5" fmla="*/ 47 h 132"/>
                <a:gd name="T6" fmla="*/ 94 w 136"/>
                <a:gd name="T7" fmla="*/ 91 h 132"/>
                <a:gd name="T8" fmla="*/ 73 w 136"/>
                <a:gd name="T9" fmla="*/ 112 h 132"/>
                <a:gd name="T10" fmla="*/ 73 w 136"/>
                <a:gd name="T11" fmla="*/ 121 h 132"/>
                <a:gd name="T12" fmla="*/ 59 w 136"/>
                <a:gd name="T13" fmla="*/ 132 h 132"/>
                <a:gd name="T14" fmla="*/ 50 w 136"/>
                <a:gd name="T15" fmla="*/ 117 h 132"/>
                <a:gd name="T16" fmla="*/ 59 w 136"/>
                <a:gd name="T17" fmla="*/ 92 h 132"/>
                <a:gd name="T18" fmla="*/ 52 w 136"/>
                <a:gd name="T19" fmla="*/ 71 h 132"/>
                <a:gd name="T20" fmla="*/ 34 w 136"/>
                <a:gd name="T21" fmla="*/ 87 h 132"/>
                <a:gd name="T22" fmla="*/ 28 w 136"/>
                <a:gd name="T23" fmla="*/ 96 h 132"/>
                <a:gd name="T24" fmla="*/ 15 w 136"/>
                <a:gd name="T25" fmla="*/ 92 h 132"/>
                <a:gd name="T26" fmla="*/ 6 w 136"/>
                <a:gd name="T27" fmla="*/ 68 h 132"/>
                <a:gd name="T28" fmla="*/ 87 w 136"/>
                <a:gd name="T29" fmla="*/ 34 h 132"/>
                <a:gd name="T30" fmla="*/ 72 w 136"/>
                <a:gd name="T31" fmla="*/ 55 h 132"/>
                <a:gd name="T32" fmla="*/ 87 w 136"/>
                <a:gd name="T33" fmla="*/ 71 h 132"/>
                <a:gd name="T34" fmla="*/ 101 w 136"/>
                <a:gd name="T35" fmla="*/ 60 h 132"/>
                <a:gd name="T36" fmla="*/ 87 w 136"/>
                <a:gd name="T37" fmla="*/ 34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6" h="132">
                  <a:moveTo>
                    <a:pt x="6" y="68"/>
                  </a:moveTo>
                  <a:cubicBezTo>
                    <a:pt x="41" y="56"/>
                    <a:pt x="62" y="36"/>
                    <a:pt x="73" y="0"/>
                  </a:cubicBezTo>
                  <a:cubicBezTo>
                    <a:pt x="90" y="17"/>
                    <a:pt x="107" y="30"/>
                    <a:pt x="120" y="47"/>
                  </a:cubicBezTo>
                  <a:cubicBezTo>
                    <a:pt x="136" y="67"/>
                    <a:pt x="122" y="91"/>
                    <a:pt x="94" y="91"/>
                  </a:cubicBezTo>
                  <a:cubicBezTo>
                    <a:pt x="76" y="90"/>
                    <a:pt x="73" y="98"/>
                    <a:pt x="73" y="112"/>
                  </a:cubicBezTo>
                  <a:cubicBezTo>
                    <a:pt x="74" y="115"/>
                    <a:pt x="75" y="119"/>
                    <a:pt x="73" y="121"/>
                  </a:cubicBezTo>
                  <a:cubicBezTo>
                    <a:pt x="69" y="125"/>
                    <a:pt x="64" y="129"/>
                    <a:pt x="59" y="132"/>
                  </a:cubicBezTo>
                  <a:cubicBezTo>
                    <a:pt x="56" y="127"/>
                    <a:pt x="49" y="122"/>
                    <a:pt x="50" y="117"/>
                  </a:cubicBezTo>
                  <a:cubicBezTo>
                    <a:pt x="51" y="109"/>
                    <a:pt x="57" y="101"/>
                    <a:pt x="59" y="92"/>
                  </a:cubicBezTo>
                  <a:cubicBezTo>
                    <a:pt x="61" y="84"/>
                    <a:pt x="64" y="72"/>
                    <a:pt x="52" y="71"/>
                  </a:cubicBezTo>
                  <a:cubicBezTo>
                    <a:pt x="46" y="70"/>
                    <a:pt x="39" y="81"/>
                    <a:pt x="34" y="87"/>
                  </a:cubicBezTo>
                  <a:cubicBezTo>
                    <a:pt x="31" y="89"/>
                    <a:pt x="30" y="96"/>
                    <a:pt x="28" y="96"/>
                  </a:cubicBezTo>
                  <a:cubicBezTo>
                    <a:pt x="24" y="97"/>
                    <a:pt x="18" y="95"/>
                    <a:pt x="15" y="92"/>
                  </a:cubicBezTo>
                  <a:cubicBezTo>
                    <a:pt x="9" y="85"/>
                    <a:pt x="0" y="78"/>
                    <a:pt x="6" y="68"/>
                  </a:cubicBezTo>
                  <a:close/>
                  <a:moveTo>
                    <a:pt x="87" y="34"/>
                  </a:moveTo>
                  <a:cubicBezTo>
                    <a:pt x="80" y="43"/>
                    <a:pt x="71" y="50"/>
                    <a:pt x="72" y="55"/>
                  </a:cubicBezTo>
                  <a:cubicBezTo>
                    <a:pt x="73" y="61"/>
                    <a:pt x="81" y="68"/>
                    <a:pt x="87" y="71"/>
                  </a:cubicBezTo>
                  <a:cubicBezTo>
                    <a:pt x="94" y="74"/>
                    <a:pt x="102" y="68"/>
                    <a:pt x="101" y="60"/>
                  </a:cubicBezTo>
                  <a:cubicBezTo>
                    <a:pt x="99" y="52"/>
                    <a:pt x="93" y="45"/>
                    <a:pt x="87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9" name="Freeform 65">
              <a:extLst>
                <a:ext uri="{FF2B5EF4-FFF2-40B4-BE49-F238E27FC236}">
                  <a16:creationId xmlns:a16="http://schemas.microsoft.com/office/drawing/2014/main" id="{D58D79A9-9FF7-49BF-832A-1D13D52ECE64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9201" y="2782888"/>
              <a:ext cx="404813" cy="358775"/>
            </a:xfrm>
            <a:custGeom>
              <a:avLst/>
              <a:gdLst>
                <a:gd name="T0" fmla="*/ 0 w 123"/>
                <a:gd name="T1" fmla="*/ 34 h 109"/>
                <a:gd name="T2" fmla="*/ 33 w 123"/>
                <a:gd name="T3" fmla="*/ 17 h 109"/>
                <a:gd name="T4" fmla="*/ 36 w 123"/>
                <a:gd name="T5" fmla="*/ 19 h 109"/>
                <a:gd name="T6" fmla="*/ 31 w 123"/>
                <a:gd name="T7" fmla="*/ 31 h 109"/>
                <a:gd name="T8" fmla="*/ 33 w 123"/>
                <a:gd name="T9" fmla="*/ 79 h 109"/>
                <a:gd name="T10" fmla="*/ 46 w 123"/>
                <a:gd name="T11" fmla="*/ 83 h 109"/>
                <a:gd name="T12" fmla="*/ 51 w 123"/>
                <a:gd name="T13" fmla="*/ 72 h 109"/>
                <a:gd name="T14" fmla="*/ 50 w 123"/>
                <a:gd name="T15" fmla="*/ 48 h 109"/>
                <a:gd name="T16" fmla="*/ 79 w 123"/>
                <a:gd name="T17" fmla="*/ 3 h 109"/>
                <a:gd name="T18" fmla="*/ 116 w 123"/>
                <a:gd name="T19" fmla="*/ 38 h 109"/>
                <a:gd name="T20" fmla="*/ 119 w 123"/>
                <a:gd name="T21" fmla="*/ 55 h 109"/>
                <a:gd name="T22" fmla="*/ 98 w 123"/>
                <a:gd name="T23" fmla="*/ 82 h 109"/>
                <a:gd name="T24" fmla="*/ 102 w 123"/>
                <a:gd name="T25" fmla="*/ 49 h 109"/>
                <a:gd name="T26" fmla="*/ 84 w 123"/>
                <a:gd name="T27" fmla="*/ 20 h 109"/>
                <a:gd name="T28" fmla="*/ 75 w 123"/>
                <a:gd name="T29" fmla="*/ 50 h 109"/>
                <a:gd name="T30" fmla="*/ 78 w 123"/>
                <a:gd name="T31" fmla="*/ 79 h 109"/>
                <a:gd name="T32" fmla="*/ 57 w 123"/>
                <a:gd name="T33" fmla="*/ 103 h 109"/>
                <a:gd name="T34" fmla="*/ 6 w 123"/>
                <a:gd name="T35" fmla="*/ 65 h 109"/>
                <a:gd name="T36" fmla="*/ 0 w 123"/>
                <a:gd name="T37" fmla="*/ 34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3" h="109">
                  <a:moveTo>
                    <a:pt x="0" y="34"/>
                  </a:moveTo>
                  <a:cubicBezTo>
                    <a:pt x="10" y="29"/>
                    <a:pt x="21" y="23"/>
                    <a:pt x="33" y="17"/>
                  </a:cubicBezTo>
                  <a:cubicBezTo>
                    <a:pt x="34" y="17"/>
                    <a:pt x="35" y="18"/>
                    <a:pt x="36" y="19"/>
                  </a:cubicBezTo>
                  <a:cubicBezTo>
                    <a:pt x="34" y="23"/>
                    <a:pt x="34" y="28"/>
                    <a:pt x="31" y="31"/>
                  </a:cubicBezTo>
                  <a:cubicBezTo>
                    <a:pt x="19" y="43"/>
                    <a:pt x="20" y="68"/>
                    <a:pt x="33" y="79"/>
                  </a:cubicBezTo>
                  <a:cubicBezTo>
                    <a:pt x="37" y="82"/>
                    <a:pt x="42" y="84"/>
                    <a:pt x="46" y="83"/>
                  </a:cubicBezTo>
                  <a:cubicBezTo>
                    <a:pt x="49" y="82"/>
                    <a:pt x="51" y="76"/>
                    <a:pt x="51" y="72"/>
                  </a:cubicBezTo>
                  <a:cubicBezTo>
                    <a:pt x="52" y="64"/>
                    <a:pt x="51" y="56"/>
                    <a:pt x="50" y="48"/>
                  </a:cubicBezTo>
                  <a:cubicBezTo>
                    <a:pt x="47" y="26"/>
                    <a:pt x="60" y="5"/>
                    <a:pt x="79" y="3"/>
                  </a:cubicBezTo>
                  <a:cubicBezTo>
                    <a:pt x="96" y="0"/>
                    <a:pt x="113" y="16"/>
                    <a:pt x="116" y="38"/>
                  </a:cubicBezTo>
                  <a:cubicBezTo>
                    <a:pt x="117" y="43"/>
                    <a:pt x="117" y="49"/>
                    <a:pt x="119" y="55"/>
                  </a:cubicBezTo>
                  <a:cubicBezTo>
                    <a:pt x="123" y="73"/>
                    <a:pt x="118" y="80"/>
                    <a:pt x="98" y="82"/>
                  </a:cubicBezTo>
                  <a:cubicBezTo>
                    <a:pt x="99" y="71"/>
                    <a:pt x="102" y="60"/>
                    <a:pt x="102" y="49"/>
                  </a:cubicBezTo>
                  <a:cubicBezTo>
                    <a:pt x="102" y="34"/>
                    <a:pt x="91" y="17"/>
                    <a:pt x="84" y="20"/>
                  </a:cubicBezTo>
                  <a:cubicBezTo>
                    <a:pt x="70" y="26"/>
                    <a:pt x="75" y="40"/>
                    <a:pt x="75" y="50"/>
                  </a:cubicBezTo>
                  <a:cubicBezTo>
                    <a:pt x="75" y="60"/>
                    <a:pt x="77" y="69"/>
                    <a:pt x="78" y="79"/>
                  </a:cubicBezTo>
                  <a:cubicBezTo>
                    <a:pt x="79" y="93"/>
                    <a:pt x="71" y="101"/>
                    <a:pt x="57" y="103"/>
                  </a:cubicBezTo>
                  <a:cubicBezTo>
                    <a:pt x="31" y="109"/>
                    <a:pt x="10" y="93"/>
                    <a:pt x="6" y="65"/>
                  </a:cubicBezTo>
                  <a:cubicBezTo>
                    <a:pt x="5" y="55"/>
                    <a:pt x="2" y="46"/>
                    <a:pt x="0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0" name="Freeform 66">
              <a:extLst>
                <a:ext uri="{FF2B5EF4-FFF2-40B4-BE49-F238E27FC236}">
                  <a16:creationId xmlns:a16="http://schemas.microsoft.com/office/drawing/2014/main" id="{92E9720A-45CA-4D4E-A50E-4107F8608BE8}"/>
                </a:ext>
              </a:extLst>
            </p:cNvPr>
            <p:cNvSpPr>
              <a:spLocks/>
            </p:cNvSpPr>
            <p:nvPr/>
          </p:nvSpPr>
          <p:spPr bwMode="auto">
            <a:xfrm>
              <a:off x="2433638" y="2027238"/>
              <a:ext cx="319088" cy="376238"/>
            </a:xfrm>
            <a:custGeom>
              <a:avLst/>
              <a:gdLst>
                <a:gd name="T0" fmla="*/ 42 w 97"/>
                <a:gd name="T1" fmla="*/ 108 h 114"/>
                <a:gd name="T2" fmla="*/ 15 w 97"/>
                <a:gd name="T3" fmla="*/ 114 h 114"/>
                <a:gd name="T4" fmla="*/ 0 w 97"/>
                <a:gd name="T5" fmla="*/ 16 h 114"/>
                <a:gd name="T6" fmla="*/ 43 w 97"/>
                <a:gd name="T7" fmla="*/ 22 h 114"/>
                <a:gd name="T8" fmla="*/ 63 w 97"/>
                <a:gd name="T9" fmla="*/ 47 h 114"/>
                <a:gd name="T10" fmla="*/ 74 w 97"/>
                <a:gd name="T11" fmla="*/ 54 h 114"/>
                <a:gd name="T12" fmla="*/ 68 w 97"/>
                <a:gd name="T13" fmla="*/ 16 h 114"/>
                <a:gd name="T14" fmla="*/ 77 w 97"/>
                <a:gd name="T15" fmla="*/ 1 h 114"/>
                <a:gd name="T16" fmla="*/ 97 w 97"/>
                <a:gd name="T17" fmla="*/ 1 h 114"/>
                <a:gd name="T18" fmla="*/ 88 w 97"/>
                <a:gd name="T19" fmla="*/ 47 h 114"/>
                <a:gd name="T20" fmla="*/ 94 w 97"/>
                <a:gd name="T21" fmla="*/ 80 h 114"/>
                <a:gd name="T22" fmla="*/ 88 w 97"/>
                <a:gd name="T23" fmla="*/ 94 h 114"/>
                <a:gd name="T24" fmla="*/ 73 w 97"/>
                <a:gd name="T25" fmla="*/ 89 h 114"/>
                <a:gd name="T26" fmla="*/ 51 w 97"/>
                <a:gd name="T27" fmla="*/ 61 h 114"/>
                <a:gd name="T28" fmla="*/ 33 w 97"/>
                <a:gd name="T29" fmla="*/ 42 h 114"/>
                <a:gd name="T30" fmla="*/ 42 w 97"/>
                <a:gd name="T31" fmla="*/ 108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7" h="114">
                  <a:moveTo>
                    <a:pt x="42" y="108"/>
                  </a:moveTo>
                  <a:cubicBezTo>
                    <a:pt x="33" y="110"/>
                    <a:pt x="24" y="112"/>
                    <a:pt x="15" y="114"/>
                  </a:cubicBezTo>
                  <a:cubicBezTo>
                    <a:pt x="10" y="81"/>
                    <a:pt x="5" y="49"/>
                    <a:pt x="0" y="16"/>
                  </a:cubicBezTo>
                  <a:cubicBezTo>
                    <a:pt x="11" y="6"/>
                    <a:pt x="31" y="7"/>
                    <a:pt x="43" y="22"/>
                  </a:cubicBezTo>
                  <a:cubicBezTo>
                    <a:pt x="50" y="31"/>
                    <a:pt x="56" y="39"/>
                    <a:pt x="63" y="47"/>
                  </a:cubicBezTo>
                  <a:cubicBezTo>
                    <a:pt x="65" y="49"/>
                    <a:pt x="67" y="50"/>
                    <a:pt x="74" y="54"/>
                  </a:cubicBezTo>
                  <a:cubicBezTo>
                    <a:pt x="72" y="39"/>
                    <a:pt x="73" y="26"/>
                    <a:pt x="68" y="16"/>
                  </a:cubicBezTo>
                  <a:cubicBezTo>
                    <a:pt x="62" y="4"/>
                    <a:pt x="67" y="1"/>
                    <a:pt x="77" y="1"/>
                  </a:cubicBezTo>
                  <a:cubicBezTo>
                    <a:pt x="82" y="0"/>
                    <a:pt x="88" y="1"/>
                    <a:pt x="97" y="1"/>
                  </a:cubicBezTo>
                  <a:cubicBezTo>
                    <a:pt x="82" y="17"/>
                    <a:pt x="86" y="32"/>
                    <a:pt x="88" y="47"/>
                  </a:cubicBezTo>
                  <a:cubicBezTo>
                    <a:pt x="90" y="58"/>
                    <a:pt x="93" y="69"/>
                    <a:pt x="94" y="80"/>
                  </a:cubicBezTo>
                  <a:cubicBezTo>
                    <a:pt x="94" y="85"/>
                    <a:pt x="91" y="93"/>
                    <a:pt x="88" y="94"/>
                  </a:cubicBezTo>
                  <a:cubicBezTo>
                    <a:pt x="84" y="95"/>
                    <a:pt x="76" y="93"/>
                    <a:pt x="73" y="89"/>
                  </a:cubicBezTo>
                  <a:cubicBezTo>
                    <a:pt x="65" y="81"/>
                    <a:pt x="58" y="71"/>
                    <a:pt x="51" y="61"/>
                  </a:cubicBezTo>
                  <a:cubicBezTo>
                    <a:pt x="46" y="55"/>
                    <a:pt x="40" y="50"/>
                    <a:pt x="33" y="42"/>
                  </a:cubicBezTo>
                  <a:cubicBezTo>
                    <a:pt x="26" y="67"/>
                    <a:pt x="31" y="87"/>
                    <a:pt x="42" y="1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1" name="Freeform 67">
              <a:extLst>
                <a:ext uri="{FF2B5EF4-FFF2-40B4-BE49-F238E27FC236}">
                  <a16:creationId xmlns:a16="http://schemas.microsoft.com/office/drawing/2014/main" id="{9314FEE1-72BB-4EE1-AC5F-BA059C0E4A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8613" y="2357438"/>
              <a:ext cx="446088" cy="438150"/>
            </a:xfrm>
            <a:custGeom>
              <a:avLst/>
              <a:gdLst>
                <a:gd name="T0" fmla="*/ 103 w 135"/>
                <a:gd name="T1" fmla="*/ 108 h 133"/>
                <a:gd name="T2" fmla="*/ 88 w 135"/>
                <a:gd name="T3" fmla="*/ 125 h 133"/>
                <a:gd name="T4" fmla="*/ 69 w 135"/>
                <a:gd name="T5" fmla="*/ 122 h 133"/>
                <a:gd name="T6" fmla="*/ 27 w 135"/>
                <a:gd name="T7" fmla="*/ 82 h 133"/>
                <a:gd name="T8" fmla="*/ 0 w 135"/>
                <a:gd name="T9" fmla="*/ 63 h 133"/>
                <a:gd name="T10" fmla="*/ 26 w 135"/>
                <a:gd name="T11" fmla="*/ 41 h 133"/>
                <a:gd name="T12" fmla="*/ 79 w 135"/>
                <a:gd name="T13" fmla="*/ 54 h 133"/>
                <a:gd name="T14" fmla="*/ 47 w 135"/>
                <a:gd name="T15" fmla="*/ 21 h 133"/>
                <a:gd name="T16" fmla="*/ 66 w 135"/>
                <a:gd name="T17" fmla="*/ 0 h 133"/>
                <a:gd name="T18" fmla="*/ 135 w 135"/>
                <a:gd name="T19" fmla="*/ 78 h 133"/>
                <a:gd name="T20" fmla="*/ 41 w 135"/>
                <a:gd name="T21" fmla="*/ 62 h 133"/>
                <a:gd name="T22" fmla="*/ 103 w 135"/>
                <a:gd name="T23" fmla="*/ 108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5" h="133">
                  <a:moveTo>
                    <a:pt x="103" y="108"/>
                  </a:moveTo>
                  <a:cubicBezTo>
                    <a:pt x="98" y="115"/>
                    <a:pt x="93" y="120"/>
                    <a:pt x="88" y="125"/>
                  </a:cubicBezTo>
                  <a:cubicBezTo>
                    <a:pt x="80" y="132"/>
                    <a:pt x="77" y="133"/>
                    <a:pt x="69" y="122"/>
                  </a:cubicBezTo>
                  <a:cubicBezTo>
                    <a:pt x="58" y="106"/>
                    <a:pt x="42" y="95"/>
                    <a:pt x="27" y="82"/>
                  </a:cubicBezTo>
                  <a:cubicBezTo>
                    <a:pt x="19" y="75"/>
                    <a:pt x="10" y="70"/>
                    <a:pt x="0" y="63"/>
                  </a:cubicBezTo>
                  <a:cubicBezTo>
                    <a:pt x="1" y="48"/>
                    <a:pt x="21" y="50"/>
                    <a:pt x="26" y="41"/>
                  </a:cubicBezTo>
                  <a:cubicBezTo>
                    <a:pt x="45" y="45"/>
                    <a:pt x="62" y="49"/>
                    <a:pt x="79" y="54"/>
                  </a:cubicBezTo>
                  <a:cubicBezTo>
                    <a:pt x="80" y="38"/>
                    <a:pt x="66" y="24"/>
                    <a:pt x="47" y="21"/>
                  </a:cubicBezTo>
                  <a:cubicBezTo>
                    <a:pt x="48" y="10"/>
                    <a:pt x="48" y="10"/>
                    <a:pt x="66" y="0"/>
                  </a:cubicBezTo>
                  <a:cubicBezTo>
                    <a:pt x="83" y="30"/>
                    <a:pt x="109" y="51"/>
                    <a:pt x="135" y="78"/>
                  </a:cubicBezTo>
                  <a:cubicBezTo>
                    <a:pt x="102" y="83"/>
                    <a:pt x="76" y="61"/>
                    <a:pt x="41" y="62"/>
                  </a:cubicBezTo>
                  <a:cubicBezTo>
                    <a:pt x="62" y="82"/>
                    <a:pt x="75" y="103"/>
                    <a:pt x="103" y="1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2" name="Freeform 68">
              <a:extLst>
                <a:ext uri="{FF2B5EF4-FFF2-40B4-BE49-F238E27FC236}">
                  <a16:creationId xmlns:a16="http://schemas.microsoft.com/office/drawing/2014/main" id="{83C2B933-A746-42FB-BBFA-A76FCC81E9FD}"/>
                </a:ext>
              </a:extLst>
            </p:cNvPr>
            <p:cNvSpPr>
              <a:spLocks/>
            </p:cNvSpPr>
            <p:nvPr/>
          </p:nvSpPr>
          <p:spPr bwMode="auto">
            <a:xfrm>
              <a:off x="3267076" y="2214563"/>
              <a:ext cx="412750" cy="422275"/>
            </a:xfrm>
            <a:custGeom>
              <a:avLst/>
              <a:gdLst>
                <a:gd name="T0" fmla="*/ 84 w 125"/>
                <a:gd name="T1" fmla="*/ 113 h 128"/>
                <a:gd name="T2" fmla="*/ 53 w 125"/>
                <a:gd name="T3" fmla="*/ 118 h 128"/>
                <a:gd name="T4" fmla="*/ 0 w 125"/>
                <a:gd name="T5" fmla="*/ 81 h 128"/>
                <a:gd name="T6" fmla="*/ 23 w 125"/>
                <a:gd name="T7" fmla="*/ 64 h 128"/>
                <a:gd name="T8" fmla="*/ 54 w 125"/>
                <a:gd name="T9" fmla="*/ 12 h 128"/>
                <a:gd name="T10" fmla="*/ 68 w 125"/>
                <a:gd name="T11" fmla="*/ 6 h 128"/>
                <a:gd name="T12" fmla="*/ 117 w 125"/>
                <a:gd name="T13" fmla="*/ 37 h 128"/>
                <a:gd name="T14" fmla="*/ 125 w 125"/>
                <a:gd name="T15" fmla="*/ 51 h 128"/>
                <a:gd name="T16" fmla="*/ 120 w 125"/>
                <a:gd name="T17" fmla="*/ 57 h 128"/>
                <a:gd name="T18" fmla="*/ 107 w 125"/>
                <a:gd name="T19" fmla="*/ 49 h 128"/>
                <a:gd name="T20" fmla="*/ 74 w 125"/>
                <a:gd name="T21" fmla="*/ 28 h 128"/>
                <a:gd name="T22" fmla="*/ 56 w 125"/>
                <a:gd name="T23" fmla="*/ 49 h 128"/>
                <a:gd name="T24" fmla="*/ 100 w 125"/>
                <a:gd name="T25" fmla="*/ 72 h 128"/>
                <a:gd name="T26" fmla="*/ 90 w 125"/>
                <a:gd name="T27" fmla="*/ 86 h 128"/>
                <a:gd name="T28" fmla="*/ 76 w 125"/>
                <a:gd name="T29" fmla="*/ 84 h 128"/>
                <a:gd name="T30" fmla="*/ 64 w 125"/>
                <a:gd name="T31" fmla="*/ 72 h 128"/>
                <a:gd name="T32" fmla="*/ 40 w 125"/>
                <a:gd name="T33" fmla="*/ 74 h 128"/>
                <a:gd name="T34" fmla="*/ 45 w 125"/>
                <a:gd name="T35" fmla="*/ 99 h 128"/>
                <a:gd name="T36" fmla="*/ 84 w 125"/>
                <a:gd name="T37" fmla="*/ 11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5" h="128">
                  <a:moveTo>
                    <a:pt x="84" y="113"/>
                  </a:moveTo>
                  <a:cubicBezTo>
                    <a:pt x="80" y="123"/>
                    <a:pt x="68" y="128"/>
                    <a:pt x="53" y="118"/>
                  </a:cubicBezTo>
                  <a:cubicBezTo>
                    <a:pt x="37" y="108"/>
                    <a:pt x="21" y="96"/>
                    <a:pt x="0" y="81"/>
                  </a:cubicBezTo>
                  <a:cubicBezTo>
                    <a:pt x="8" y="75"/>
                    <a:pt x="18" y="71"/>
                    <a:pt x="23" y="64"/>
                  </a:cubicBezTo>
                  <a:cubicBezTo>
                    <a:pt x="35" y="48"/>
                    <a:pt x="44" y="30"/>
                    <a:pt x="54" y="12"/>
                  </a:cubicBezTo>
                  <a:cubicBezTo>
                    <a:pt x="57" y="6"/>
                    <a:pt x="60" y="0"/>
                    <a:pt x="68" y="6"/>
                  </a:cubicBezTo>
                  <a:cubicBezTo>
                    <a:pt x="84" y="16"/>
                    <a:pt x="101" y="26"/>
                    <a:pt x="117" y="37"/>
                  </a:cubicBezTo>
                  <a:cubicBezTo>
                    <a:pt x="121" y="39"/>
                    <a:pt x="123" y="46"/>
                    <a:pt x="125" y="51"/>
                  </a:cubicBezTo>
                  <a:cubicBezTo>
                    <a:pt x="125" y="52"/>
                    <a:pt x="121" y="57"/>
                    <a:pt x="120" y="57"/>
                  </a:cubicBezTo>
                  <a:cubicBezTo>
                    <a:pt x="116" y="55"/>
                    <a:pt x="111" y="52"/>
                    <a:pt x="107" y="49"/>
                  </a:cubicBezTo>
                  <a:cubicBezTo>
                    <a:pt x="96" y="42"/>
                    <a:pt x="85" y="35"/>
                    <a:pt x="74" y="28"/>
                  </a:cubicBezTo>
                  <a:cubicBezTo>
                    <a:pt x="68" y="35"/>
                    <a:pt x="63" y="41"/>
                    <a:pt x="56" y="49"/>
                  </a:cubicBezTo>
                  <a:cubicBezTo>
                    <a:pt x="71" y="57"/>
                    <a:pt x="84" y="64"/>
                    <a:pt x="100" y="72"/>
                  </a:cubicBezTo>
                  <a:cubicBezTo>
                    <a:pt x="98" y="75"/>
                    <a:pt x="96" y="82"/>
                    <a:pt x="90" y="86"/>
                  </a:cubicBezTo>
                  <a:cubicBezTo>
                    <a:pt x="88" y="88"/>
                    <a:pt x="80" y="87"/>
                    <a:pt x="76" y="84"/>
                  </a:cubicBezTo>
                  <a:cubicBezTo>
                    <a:pt x="71" y="82"/>
                    <a:pt x="68" y="76"/>
                    <a:pt x="64" y="72"/>
                  </a:cubicBezTo>
                  <a:cubicBezTo>
                    <a:pt x="55" y="65"/>
                    <a:pt x="48" y="63"/>
                    <a:pt x="40" y="74"/>
                  </a:cubicBezTo>
                  <a:cubicBezTo>
                    <a:pt x="33" y="85"/>
                    <a:pt x="32" y="94"/>
                    <a:pt x="45" y="99"/>
                  </a:cubicBezTo>
                  <a:cubicBezTo>
                    <a:pt x="58" y="104"/>
                    <a:pt x="71" y="108"/>
                    <a:pt x="84" y="1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3" name="Freeform 69">
              <a:extLst>
                <a:ext uri="{FF2B5EF4-FFF2-40B4-BE49-F238E27FC236}">
                  <a16:creationId xmlns:a16="http://schemas.microsoft.com/office/drawing/2014/main" id="{B834414A-DB12-465B-B1FA-8965FFBC10F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3176" y="3432175"/>
              <a:ext cx="407988" cy="303213"/>
            </a:xfrm>
            <a:custGeom>
              <a:avLst/>
              <a:gdLst>
                <a:gd name="T0" fmla="*/ 0 w 124"/>
                <a:gd name="T1" fmla="*/ 32 h 92"/>
                <a:gd name="T2" fmla="*/ 11 w 124"/>
                <a:gd name="T3" fmla="*/ 0 h 92"/>
                <a:gd name="T4" fmla="*/ 64 w 124"/>
                <a:gd name="T5" fmla="*/ 8 h 92"/>
                <a:gd name="T6" fmla="*/ 71 w 124"/>
                <a:gd name="T7" fmla="*/ 7 h 92"/>
                <a:gd name="T8" fmla="*/ 113 w 124"/>
                <a:gd name="T9" fmla="*/ 19 h 92"/>
                <a:gd name="T10" fmla="*/ 114 w 124"/>
                <a:gd name="T11" fmla="*/ 70 h 92"/>
                <a:gd name="T12" fmla="*/ 90 w 124"/>
                <a:gd name="T13" fmla="*/ 83 h 92"/>
                <a:gd name="T14" fmla="*/ 41 w 124"/>
                <a:gd name="T15" fmla="*/ 87 h 92"/>
                <a:gd name="T16" fmla="*/ 12 w 124"/>
                <a:gd name="T17" fmla="*/ 92 h 92"/>
                <a:gd name="T18" fmla="*/ 32 w 124"/>
                <a:gd name="T19" fmla="*/ 66 h 92"/>
                <a:gd name="T20" fmla="*/ 85 w 124"/>
                <a:gd name="T21" fmla="*/ 66 h 92"/>
                <a:gd name="T22" fmla="*/ 103 w 124"/>
                <a:gd name="T23" fmla="*/ 51 h 92"/>
                <a:gd name="T24" fmla="*/ 87 w 124"/>
                <a:gd name="T25" fmla="*/ 23 h 92"/>
                <a:gd name="T26" fmla="*/ 16 w 124"/>
                <a:gd name="T27" fmla="*/ 32 h 92"/>
                <a:gd name="T28" fmla="*/ 0 w 124"/>
                <a:gd name="T29" fmla="*/ 3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4" h="92">
                  <a:moveTo>
                    <a:pt x="0" y="32"/>
                  </a:moveTo>
                  <a:cubicBezTo>
                    <a:pt x="4" y="20"/>
                    <a:pt x="7" y="11"/>
                    <a:pt x="11" y="0"/>
                  </a:cubicBezTo>
                  <a:cubicBezTo>
                    <a:pt x="28" y="20"/>
                    <a:pt x="47" y="7"/>
                    <a:pt x="64" y="8"/>
                  </a:cubicBezTo>
                  <a:cubicBezTo>
                    <a:pt x="66" y="9"/>
                    <a:pt x="69" y="7"/>
                    <a:pt x="71" y="7"/>
                  </a:cubicBezTo>
                  <a:cubicBezTo>
                    <a:pt x="87" y="5"/>
                    <a:pt x="104" y="4"/>
                    <a:pt x="113" y="19"/>
                  </a:cubicBezTo>
                  <a:cubicBezTo>
                    <a:pt x="122" y="35"/>
                    <a:pt x="124" y="54"/>
                    <a:pt x="114" y="70"/>
                  </a:cubicBezTo>
                  <a:cubicBezTo>
                    <a:pt x="110" y="77"/>
                    <a:pt x="99" y="81"/>
                    <a:pt x="90" y="83"/>
                  </a:cubicBezTo>
                  <a:cubicBezTo>
                    <a:pt x="74" y="86"/>
                    <a:pt x="57" y="85"/>
                    <a:pt x="41" y="87"/>
                  </a:cubicBezTo>
                  <a:cubicBezTo>
                    <a:pt x="31" y="88"/>
                    <a:pt x="21" y="90"/>
                    <a:pt x="12" y="92"/>
                  </a:cubicBezTo>
                  <a:cubicBezTo>
                    <a:pt x="8" y="69"/>
                    <a:pt x="10" y="66"/>
                    <a:pt x="32" y="66"/>
                  </a:cubicBezTo>
                  <a:cubicBezTo>
                    <a:pt x="50" y="66"/>
                    <a:pt x="68" y="67"/>
                    <a:pt x="85" y="66"/>
                  </a:cubicBezTo>
                  <a:cubicBezTo>
                    <a:pt x="94" y="65"/>
                    <a:pt x="103" y="65"/>
                    <a:pt x="103" y="51"/>
                  </a:cubicBezTo>
                  <a:cubicBezTo>
                    <a:pt x="104" y="33"/>
                    <a:pt x="100" y="23"/>
                    <a:pt x="87" y="23"/>
                  </a:cubicBezTo>
                  <a:cubicBezTo>
                    <a:pt x="63" y="23"/>
                    <a:pt x="39" y="18"/>
                    <a:pt x="16" y="32"/>
                  </a:cubicBezTo>
                  <a:cubicBezTo>
                    <a:pt x="13" y="34"/>
                    <a:pt x="7" y="32"/>
                    <a:pt x="0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4" name="Freeform 70">
              <a:extLst>
                <a:ext uri="{FF2B5EF4-FFF2-40B4-BE49-F238E27FC236}">
                  <a16:creationId xmlns:a16="http://schemas.microsoft.com/office/drawing/2014/main" id="{A90EC90A-DDB5-4057-8BEB-C5AF63269196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8738" y="3792538"/>
              <a:ext cx="434975" cy="285750"/>
            </a:xfrm>
            <a:custGeom>
              <a:avLst/>
              <a:gdLst>
                <a:gd name="T0" fmla="*/ 119 w 132"/>
                <a:gd name="T1" fmla="*/ 22 h 87"/>
                <a:gd name="T2" fmla="*/ 131 w 132"/>
                <a:gd name="T3" fmla="*/ 48 h 87"/>
                <a:gd name="T4" fmla="*/ 125 w 132"/>
                <a:gd name="T5" fmla="*/ 58 h 87"/>
                <a:gd name="T6" fmla="*/ 74 w 132"/>
                <a:gd name="T7" fmla="*/ 69 h 87"/>
                <a:gd name="T8" fmla="*/ 33 w 132"/>
                <a:gd name="T9" fmla="*/ 87 h 87"/>
                <a:gd name="T10" fmla="*/ 18 w 132"/>
                <a:gd name="T11" fmla="*/ 63 h 87"/>
                <a:gd name="T12" fmla="*/ 6 w 132"/>
                <a:gd name="T13" fmla="*/ 30 h 87"/>
                <a:gd name="T14" fmla="*/ 19 w 132"/>
                <a:gd name="T15" fmla="*/ 9 h 87"/>
                <a:gd name="T16" fmla="*/ 28 w 132"/>
                <a:gd name="T17" fmla="*/ 49 h 87"/>
                <a:gd name="T18" fmla="*/ 45 w 132"/>
                <a:gd name="T19" fmla="*/ 57 h 87"/>
                <a:gd name="T20" fmla="*/ 59 w 132"/>
                <a:gd name="T21" fmla="*/ 41 h 87"/>
                <a:gd name="T22" fmla="*/ 47 w 132"/>
                <a:gd name="T23" fmla="*/ 18 h 87"/>
                <a:gd name="T24" fmla="*/ 42 w 132"/>
                <a:gd name="T25" fmla="*/ 10 h 87"/>
                <a:gd name="T26" fmla="*/ 52 w 132"/>
                <a:gd name="T27" fmla="*/ 2 h 87"/>
                <a:gd name="T28" fmla="*/ 62 w 132"/>
                <a:gd name="T29" fmla="*/ 0 h 87"/>
                <a:gd name="T30" fmla="*/ 83 w 132"/>
                <a:gd name="T31" fmla="*/ 42 h 87"/>
                <a:gd name="T32" fmla="*/ 119 w 132"/>
                <a:gd name="T33" fmla="*/ 22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2" h="87">
                  <a:moveTo>
                    <a:pt x="119" y="22"/>
                  </a:moveTo>
                  <a:cubicBezTo>
                    <a:pt x="124" y="32"/>
                    <a:pt x="129" y="39"/>
                    <a:pt x="131" y="48"/>
                  </a:cubicBezTo>
                  <a:cubicBezTo>
                    <a:pt x="132" y="50"/>
                    <a:pt x="126" y="58"/>
                    <a:pt x="125" y="58"/>
                  </a:cubicBezTo>
                  <a:cubicBezTo>
                    <a:pt x="106" y="52"/>
                    <a:pt x="90" y="64"/>
                    <a:pt x="74" y="69"/>
                  </a:cubicBezTo>
                  <a:cubicBezTo>
                    <a:pt x="61" y="73"/>
                    <a:pt x="48" y="80"/>
                    <a:pt x="33" y="87"/>
                  </a:cubicBezTo>
                  <a:cubicBezTo>
                    <a:pt x="29" y="81"/>
                    <a:pt x="22" y="72"/>
                    <a:pt x="18" y="63"/>
                  </a:cubicBezTo>
                  <a:cubicBezTo>
                    <a:pt x="13" y="52"/>
                    <a:pt x="10" y="41"/>
                    <a:pt x="6" y="30"/>
                  </a:cubicBezTo>
                  <a:cubicBezTo>
                    <a:pt x="0" y="15"/>
                    <a:pt x="5" y="8"/>
                    <a:pt x="19" y="9"/>
                  </a:cubicBezTo>
                  <a:cubicBezTo>
                    <a:pt x="22" y="23"/>
                    <a:pt x="25" y="36"/>
                    <a:pt x="28" y="49"/>
                  </a:cubicBezTo>
                  <a:cubicBezTo>
                    <a:pt x="31" y="59"/>
                    <a:pt x="35" y="60"/>
                    <a:pt x="45" y="57"/>
                  </a:cubicBezTo>
                  <a:cubicBezTo>
                    <a:pt x="54" y="54"/>
                    <a:pt x="62" y="51"/>
                    <a:pt x="59" y="41"/>
                  </a:cubicBezTo>
                  <a:cubicBezTo>
                    <a:pt x="56" y="33"/>
                    <a:pt x="51" y="26"/>
                    <a:pt x="47" y="18"/>
                  </a:cubicBezTo>
                  <a:cubicBezTo>
                    <a:pt x="45" y="15"/>
                    <a:pt x="41" y="11"/>
                    <a:pt x="42" y="10"/>
                  </a:cubicBezTo>
                  <a:cubicBezTo>
                    <a:pt x="44" y="6"/>
                    <a:pt x="48" y="4"/>
                    <a:pt x="52" y="2"/>
                  </a:cubicBezTo>
                  <a:cubicBezTo>
                    <a:pt x="56" y="1"/>
                    <a:pt x="62" y="1"/>
                    <a:pt x="62" y="0"/>
                  </a:cubicBezTo>
                  <a:cubicBezTo>
                    <a:pt x="69" y="15"/>
                    <a:pt x="74" y="30"/>
                    <a:pt x="83" y="42"/>
                  </a:cubicBezTo>
                  <a:cubicBezTo>
                    <a:pt x="87" y="48"/>
                    <a:pt x="112" y="34"/>
                    <a:pt x="119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5" name="Freeform 71">
              <a:extLst>
                <a:ext uri="{FF2B5EF4-FFF2-40B4-BE49-F238E27FC236}">
                  <a16:creationId xmlns:a16="http://schemas.microsoft.com/office/drawing/2014/main" id="{E7582C38-381E-4C0E-AB43-A7541560074A}"/>
                </a:ext>
              </a:extLst>
            </p:cNvPr>
            <p:cNvSpPr>
              <a:spLocks/>
            </p:cNvSpPr>
            <p:nvPr/>
          </p:nvSpPr>
          <p:spPr bwMode="auto">
            <a:xfrm>
              <a:off x="3821113" y="3821113"/>
              <a:ext cx="422275" cy="303213"/>
            </a:xfrm>
            <a:custGeom>
              <a:avLst/>
              <a:gdLst>
                <a:gd name="T0" fmla="*/ 123 w 128"/>
                <a:gd name="T1" fmla="*/ 2 h 92"/>
                <a:gd name="T2" fmla="*/ 98 w 128"/>
                <a:gd name="T3" fmla="*/ 35 h 92"/>
                <a:gd name="T4" fmla="*/ 69 w 128"/>
                <a:gd name="T5" fmla="*/ 36 h 92"/>
                <a:gd name="T6" fmla="*/ 67 w 128"/>
                <a:gd name="T7" fmla="*/ 43 h 92"/>
                <a:gd name="T8" fmla="*/ 100 w 128"/>
                <a:gd name="T9" fmla="*/ 69 h 92"/>
                <a:gd name="T10" fmla="*/ 104 w 128"/>
                <a:gd name="T11" fmla="*/ 66 h 92"/>
                <a:gd name="T12" fmla="*/ 103 w 128"/>
                <a:gd name="T13" fmla="*/ 82 h 92"/>
                <a:gd name="T14" fmla="*/ 96 w 128"/>
                <a:gd name="T15" fmla="*/ 92 h 92"/>
                <a:gd name="T16" fmla="*/ 86 w 128"/>
                <a:gd name="T17" fmla="*/ 88 h 92"/>
                <a:gd name="T18" fmla="*/ 50 w 128"/>
                <a:gd name="T19" fmla="*/ 50 h 92"/>
                <a:gd name="T20" fmla="*/ 0 w 128"/>
                <a:gd name="T21" fmla="*/ 42 h 92"/>
                <a:gd name="T22" fmla="*/ 11 w 128"/>
                <a:gd name="T23" fmla="*/ 3 h 92"/>
                <a:gd name="T24" fmla="*/ 22 w 128"/>
                <a:gd name="T25" fmla="*/ 1 h 92"/>
                <a:gd name="T26" fmla="*/ 65 w 128"/>
                <a:gd name="T27" fmla="*/ 19 h 92"/>
                <a:gd name="T28" fmla="*/ 123 w 128"/>
                <a:gd name="T29" fmla="*/ 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8" h="92">
                  <a:moveTo>
                    <a:pt x="123" y="2"/>
                  </a:moveTo>
                  <a:cubicBezTo>
                    <a:pt x="128" y="19"/>
                    <a:pt x="117" y="34"/>
                    <a:pt x="98" y="35"/>
                  </a:cubicBezTo>
                  <a:cubicBezTo>
                    <a:pt x="88" y="35"/>
                    <a:pt x="79" y="36"/>
                    <a:pt x="69" y="36"/>
                  </a:cubicBezTo>
                  <a:cubicBezTo>
                    <a:pt x="69" y="38"/>
                    <a:pt x="68" y="41"/>
                    <a:pt x="67" y="43"/>
                  </a:cubicBezTo>
                  <a:cubicBezTo>
                    <a:pt x="78" y="52"/>
                    <a:pt x="89" y="60"/>
                    <a:pt x="100" y="69"/>
                  </a:cubicBezTo>
                  <a:cubicBezTo>
                    <a:pt x="101" y="68"/>
                    <a:pt x="102" y="67"/>
                    <a:pt x="104" y="66"/>
                  </a:cubicBezTo>
                  <a:cubicBezTo>
                    <a:pt x="104" y="72"/>
                    <a:pt x="104" y="77"/>
                    <a:pt x="103" y="82"/>
                  </a:cubicBezTo>
                  <a:cubicBezTo>
                    <a:pt x="102" y="86"/>
                    <a:pt x="99" y="90"/>
                    <a:pt x="96" y="92"/>
                  </a:cubicBezTo>
                  <a:cubicBezTo>
                    <a:pt x="94" y="92"/>
                    <a:pt x="89" y="90"/>
                    <a:pt x="86" y="88"/>
                  </a:cubicBezTo>
                  <a:cubicBezTo>
                    <a:pt x="74" y="75"/>
                    <a:pt x="62" y="63"/>
                    <a:pt x="50" y="50"/>
                  </a:cubicBezTo>
                  <a:cubicBezTo>
                    <a:pt x="37" y="36"/>
                    <a:pt x="21" y="35"/>
                    <a:pt x="0" y="42"/>
                  </a:cubicBezTo>
                  <a:cubicBezTo>
                    <a:pt x="4" y="27"/>
                    <a:pt x="7" y="15"/>
                    <a:pt x="11" y="3"/>
                  </a:cubicBezTo>
                  <a:cubicBezTo>
                    <a:pt x="11" y="1"/>
                    <a:pt x="21" y="0"/>
                    <a:pt x="22" y="1"/>
                  </a:cubicBezTo>
                  <a:cubicBezTo>
                    <a:pt x="36" y="21"/>
                    <a:pt x="44" y="24"/>
                    <a:pt x="65" y="19"/>
                  </a:cubicBezTo>
                  <a:cubicBezTo>
                    <a:pt x="84" y="14"/>
                    <a:pt x="103" y="8"/>
                    <a:pt x="12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6" name="Freeform 72">
              <a:extLst>
                <a:ext uri="{FF2B5EF4-FFF2-40B4-BE49-F238E27FC236}">
                  <a16:creationId xmlns:a16="http://schemas.microsoft.com/office/drawing/2014/main" id="{D0DD4D10-1656-40C1-B205-895F2F9E661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60576" y="2116138"/>
              <a:ext cx="352425" cy="379413"/>
            </a:xfrm>
            <a:custGeom>
              <a:avLst/>
              <a:gdLst>
                <a:gd name="T0" fmla="*/ 76 w 107"/>
                <a:gd name="T1" fmla="*/ 0 h 115"/>
                <a:gd name="T2" fmla="*/ 94 w 107"/>
                <a:gd name="T3" fmla="*/ 50 h 115"/>
                <a:gd name="T4" fmla="*/ 97 w 107"/>
                <a:gd name="T5" fmla="*/ 58 h 115"/>
                <a:gd name="T6" fmla="*/ 71 w 107"/>
                <a:gd name="T7" fmla="*/ 109 h 115"/>
                <a:gd name="T8" fmla="*/ 24 w 107"/>
                <a:gd name="T9" fmla="*/ 85 h 115"/>
                <a:gd name="T10" fmla="*/ 2 w 107"/>
                <a:gd name="T11" fmla="*/ 39 h 115"/>
                <a:gd name="T12" fmla="*/ 1 w 107"/>
                <a:gd name="T13" fmla="*/ 30 h 115"/>
                <a:gd name="T14" fmla="*/ 30 w 107"/>
                <a:gd name="T15" fmla="*/ 18 h 115"/>
                <a:gd name="T16" fmla="*/ 49 w 107"/>
                <a:gd name="T17" fmla="*/ 86 h 115"/>
                <a:gd name="T18" fmla="*/ 84 w 107"/>
                <a:gd name="T19" fmla="*/ 94 h 115"/>
                <a:gd name="T20" fmla="*/ 87 w 107"/>
                <a:gd name="T21" fmla="*/ 80 h 115"/>
                <a:gd name="T22" fmla="*/ 62 w 107"/>
                <a:gd name="T23" fmla="*/ 18 h 115"/>
                <a:gd name="T24" fmla="*/ 72 w 107"/>
                <a:gd name="T25" fmla="*/ 0 h 115"/>
                <a:gd name="T26" fmla="*/ 76 w 107"/>
                <a:gd name="T27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7" h="115">
                  <a:moveTo>
                    <a:pt x="76" y="0"/>
                  </a:moveTo>
                  <a:cubicBezTo>
                    <a:pt x="82" y="18"/>
                    <a:pt x="88" y="34"/>
                    <a:pt x="94" y="50"/>
                  </a:cubicBezTo>
                  <a:cubicBezTo>
                    <a:pt x="95" y="53"/>
                    <a:pt x="96" y="56"/>
                    <a:pt x="97" y="58"/>
                  </a:cubicBezTo>
                  <a:cubicBezTo>
                    <a:pt x="107" y="98"/>
                    <a:pt x="102" y="101"/>
                    <a:pt x="71" y="109"/>
                  </a:cubicBezTo>
                  <a:cubicBezTo>
                    <a:pt x="45" y="115"/>
                    <a:pt x="34" y="109"/>
                    <a:pt x="24" y="85"/>
                  </a:cubicBezTo>
                  <a:cubicBezTo>
                    <a:pt x="17" y="69"/>
                    <a:pt x="9" y="54"/>
                    <a:pt x="2" y="39"/>
                  </a:cubicBezTo>
                  <a:cubicBezTo>
                    <a:pt x="0" y="36"/>
                    <a:pt x="0" y="30"/>
                    <a:pt x="1" y="30"/>
                  </a:cubicBezTo>
                  <a:cubicBezTo>
                    <a:pt x="10" y="25"/>
                    <a:pt x="20" y="21"/>
                    <a:pt x="30" y="18"/>
                  </a:cubicBezTo>
                  <a:cubicBezTo>
                    <a:pt x="24" y="46"/>
                    <a:pt x="41" y="65"/>
                    <a:pt x="49" y="86"/>
                  </a:cubicBezTo>
                  <a:cubicBezTo>
                    <a:pt x="54" y="100"/>
                    <a:pt x="72" y="103"/>
                    <a:pt x="84" y="94"/>
                  </a:cubicBezTo>
                  <a:cubicBezTo>
                    <a:pt x="87" y="91"/>
                    <a:pt x="89" y="84"/>
                    <a:pt x="87" y="80"/>
                  </a:cubicBezTo>
                  <a:cubicBezTo>
                    <a:pt x="80" y="59"/>
                    <a:pt x="71" y="38"/>
                    <a:pt x="62" y="18"/>
                  </a:cubicBezTo>
                  <a:cubicBezTo>
                    <a:pt x="55" y="3"/>
                    <a:pt x="56" y="1"/>
                    <a:pt x="72" y="0"/>
                  </a:cubicBezTo>
                  <a:cubicBezTo>
                    <a:pt x="74" y="0"/>
                    <a:pt x="76" y="0"/>
                    <a:pt x="7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7" name="Freeform 73">
              <a:extLst>
                <a:ext uri="{FF2B5EF4-FFF2-40B4-BE49-F238E27FC236}">
                  <a16:creationId xmlns:a16="http://schemas.microsoft.com/office/drawing/2014/main" id="{F8D0021A-1942-4312-A0FB-32A40404ADC3}"/>
                </a:ext>
              </a:extLst>
            </p:cNvPr>
            <p:cNvSpPr>
              <a:spLocks/>
            </p:cNvSpPr>
            <p:nvPr/>
          </p:nvSpPr>
          <p:spPr bwMode="auto">
            <a:xfrm>
              <a:off x="3876676" y="3416300"/>
              <a:ext cx="385763" cy="319088"/>
            </a:xfrm>
            <a:custGeom>
              <a:avLst/>
              <a:gdLst>
                <a:gd name="T0" fmla="*/ 8 w 117"/>
                <a:gd name="T1" fmla="*/ 72 h 97"/>
                <a:gd name="T2" fmla="*/ 14 w 117"/>
                <a:gd name="T3" fmla="*/ 25 h 97"/>
                <a:gd name="T4" fmla="*/ 93 w 117"/>
                <a:gd name="T5" fmla="*/ 40 h 97"/>
                <a:gd name="T6" fmla="*/ 101 w 117"/>
                <a:gd name="T7" fmla="*/ 24 h 97"/>
                <a:gd name="T8" fmla="*/ 94 w 117"/>
                <a:gd name="T9" fmla="*/ 9 h 97"/>
                <a:gd name="T10" fmla="*/ 116 w 117"/>
                <a:gd name="T11" fmla="*/ 0 h 97"/>
                <a:gd name="T12" fmla="*/ 116 w 117"/>
                <a:gd name="T13" fmla="*/ 83 h 97"/>
                <a:gd name="T14" fmla="*/ 93 w 117"/>
                <a:gd name="T15" fmla="*/ 93 h 97"/>
                <a:gd name="T16" fmla="*/ 96 w 117"/>
                <a:gd name="T17" fmla="*/ 82 h 97"/>
                <a:gd name="T18" fmla="*/ 84 w 117"/>
                <a:gd name="T19" fmla="*/ 63 h 97"/>
                <a:gd name="T20" fmla="*/ 62 w 117"/>
                <a:gd name="T21" fmla="*/ 61 h 97"/>
                <a:gd name="T22" fmla="*/ 8 w 117"/>
                <a:gd name="T23" fmla="*/ 72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7" h="97">
                  <a:moveTo>
                    <a:pt x="8" y="72"/>
                  </a:moveTo>
                  <a:cubicBezTo>
                    <a:pt x="0" y="51"/>
                    <a:pt x="2" y="40"/>
                    <a:pt x="14" y="25"/>
                  </a:cubicBezTo>
                  <a:cubicBezTo>
                    <a:pt x="38" y="42"/>
                    <a:pt x="66" y="37"/>
                    <a:pt x="93" y="40"/>
                  </a:cubicBezTo>
                  <a:cubicBezTo>
                    <a:pt x="102" y="42"/>
                    <a:pt x="106" y="32"/>
                    <a:pt x="101" y="24"/>
                  </a:cubicBezTo>
                  <a:cubicBezTo>
                    <a:pt x="99" y="19"/>
                    <a:pt x="97" y="14"/>
                    <a:pt x="94" y="9"/>
                  </a:cubicBezTo>
                  <a:cubicBezTo>
                    <a:pt x="101" y="6"/>
                    <a:pt x="108" y="3"/>
                    <a:pt x="116" y="0"/>
                  </a:cubicBezTo>
                  <a:cubicBezTo>
                    <a:pt x="116" y="30"/>
                    <a:pt x="117" y="57"/>
                    <a:pt x="116" y="83"/>
                  </a:cubicBezTo>
                  <a:cubicBezTo>
                    <a:pt x="115" y="97"/>
                    <a:pt x="102" y="89"/>
                    <a:pt x="93" y="93"/>
                  </a:cubicBezTo>
                  <a:cubicBezTo>
                    <a:pt x="95" y="88"/>
                    <a:pt x="95" y="85"/>
                    <a:pt x="96" y="82"/>
                  </a:cubicBezTo>
                  <a:cubicBezTo>
                    <a:pt x="104" y="64"/>
                    <a:pt x="103" y="63"/>
                    <a:pt x="84" y="63"/>
                  </a:cubicBezTo>
                  <a:cubicBezTo>
                    <a:pt x="77" y="63"/>
                    <a:pt x="69" y="63"/>
                    <a:pt x="62" y="61"/>
                  </a:cubicBezTo>
                  <a:cubicBezTo>
                    <a:pt x="43" y="56"/>
                    <a:pt x="25" y="57"/>
                    <a:pt x="8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8" name="Freeform 74">
              <a:extLst>
                <a:ext uri="{FF2B5EF4-FFF2-40B4-BE49-F238E27FC236}">
                  <a16:creationId xmlns:a16="http://schemas.microsoft.com/office/drawing/2014/main" id="{53E2F649-6725-43D2-9DC0-EFA2C0375BC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50976" y="2773363"/>
              <a:ext cx="371475" cy="315913"/>
            </a:xfrm>
            <a:custGeom>
              <a:avLst/>
              <a:gdLst>
                <a:gd name="T0" fmla="*/ 113 w 113"/>
                <a:gd name="T1" fmla="*/ 18 h 96"/>
                <a:gd name="T2" fmla="*/ 96 w 113"/>
                <a:gd name="T3" fmla="*/ 32 h 96"/>
                <a:gd name="T4" fmla="*/ 70 w 113"/>
                <a:gd name="T5" fmla="*/ 31 h 96"/>
                <a:gd name="T6" fmla="*/ 62 w 113"/>
                <a:gd name="T7" fmla="*/ 52 h 96"/>
                <a:gd name="T8" fmla="*/ 86 w 113"/>
                <a:gd name="T9" fmla="*/ 75 h 96"/>
                <a:gd name="T10" fmla="*/ 71 w 113"/>
                <a:gd name="T11" fmla="*/ 94 h 96"/>
                <a:gd name="T12" fmla="*/ 59 w 113"/>
                <a:gd name="T13" fmla="*/ 91 h 96"/>
                <a:gd name="T14" fmla="*/ 2 w 113"/>
                <a:gd name="T15" fmla="*/ 16 h 96"/>
                <a:gd name="T16" fmla="*/ 1 w 113"/>
                <a:gd name="T17" fmla="*/ 4 h 96"/>
                <a:gd name="T18" fmla="*/ 12 w 113"/>
                <a:gd name="T19" fmla="*/ 1 h 96"/>
                <a:gd name="T20" fmla="*/ 113 w 113"/>
                <a:gd name="T21" fmla="*/ 18 h 96"/>
                <a:gd name="T22" fmla="*/ 22 w 113"/>
                <a:gd name="T23" fmla="*/ 15 h 96"/>
                <a:gd name="T24" fmla="*/ 45 w 113"/>
                <a:gd name="T25" fmla="*/ 43 h 96"/>
                <a:gd name="T26" fmla="*/ 55 w 113"/>
                <a:gd name="T27" fmla="*/ 23 h 96"/>
                <a:gd name="T28" fmla="*/ 22 w 113"/>
                <a:gd name="T29" fmla="*/ 15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3" h="96">
                  <a:moveTo>
                    <a:pt x="113" y="18"/>
                  </a:moveTo>
                  <a:cubicBezTo>
                    <a:pt x="113" y="34"/>
                    <a:pt x="108" y="38"/>
                    <a:pt x="96" y="32"/>
                  </a:cubicBezTo>
                  <a:cubicBezTo>
                    <a:pt x="87" y="28"/>
                    <a:pt x="78" y="21"/>
                    <a:pt x="70" y="31"/>
                  </a:cubicBezTo>
                  <a:cubicBezTo>
                    <a:pt x="65" y="37"/>
                    <a:pt x="60" y="47"/>
                    <a:pt x="62" y="52"/>
                  </a:cubicBezTo>
                  <a:cubicBezTo>
                    <a:pt x="66" y="60"/>
                    <a:pt x="76" y="66"/>
                    <a:pt x="86" y="75"/>
                  </a:cubicBezTo>
                  <a:cubicBezTo>
                    <a:pt x="83" y="79"/>
                    <a:pt x="78" y="87"/>
                    <a:pt x="71" y="94"/>
                  </a:cubicBezTo>
                  <a:cubicBezTo>
                    <a:pt x="69" y="96"/>
                    <a:pt x="61" y="93"/>
                    <a:pt x="59" y="91"/>
                  </a:cubicBezTo>
                  <a:cubicBezTo>
                    <a:pt x="40" y="66"/>
                    <a:pt x="21" y="41"/>
                    <a:pt x="2" y="16"/>
                  </a:cubicBezTo>
                  <a:cubicBezTo>
                    <a:pt x="0" y="13"/>
                    <a:pt x="0" y="7"/>
                    <a:pt x="1" y="4"/>
                  </a:cubicBezTo>
                  <a:cubicBezTo>
                    <a:pt x="3" y="2"/>
                    <a:pt x="9" y="0"/>
                    <a:pt x="12" y="1"/>
                  </a:cubicBezTo>
                  <a:cubicBezTo>
                    <a:pt x="46" y="6"/>
                    <a:pt x="79" y="12"/>
                    <a:pt x="113" y="18"/>
                  </a:cubicBezTo>
                  <a:close/>
                  <a:moveTo>
                    <a:pt x="22" y="15"/>
                  </a:moveTo>
                  <a:cubicBezTo>
                    <a:pt x="31" y="26"/>
                    <a:pt x="37" y="34"/>
                    <a:pt x="45" y="43"/>
                  </a:cubicBezTo>
                  <a:cubicBezTo>
                    <a:pt x="48" y="35"/>
                    <a:pt x="51" y="29"/>
                    <a:pt x="55" y="23"/>
                  </a:cubicBezTo>
                  <a:cubicBezTo>
                    <a:pt x="44" y="20"/>
                    <a:pt x="35" y="18"/>
                    <a:pt x="22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9" name="Freeform 75">
              <a:extLst>
                <a:ext uri="{FF2B5EF4-FFF2-40B4-BE49-F238E27FC236}">
                  <a16:creationId xmlns:a16="http://schemas.microsoft.com/office/drawing/2014/main" id="{C7EC3662-0236-4704-B34D-E7576E60FDC3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7626" y="3132138"/>
              <a:ext cx="422275" cy="257175"/>
            </a:xfrm>
            <a:custGeom>
              <a:avLst/>
              <a:gdLst>
                <a:gd name="T0" fmla="*/ 23 w 128"/>
                <a:gd name="T1" fmla="*/ 30 h 78"/>
                <a:gd name="T2" fmla="*/ 82 w 128"/>
                <a:gd name="T3" fmla="*/ 22 h 78"/>
                <a:gd name="T4" fmla="*/ 108 w 128"/>
                <a:gd name="T5" fmla="*/ 0 h 78"/>
                <a:gd name="T6" fmla="*/ 119 w 128"/>
                <a:gd name="T7" fmla="*/ 13 h 78"/>
                <a:gd name="T8" fmla="*/ 126 w 128"/>
                <a:gd name="T9" fmla="*/ 39 h 78"/>
                <a:gd name="T10" fmla="*/ 113 w 128"/>
                <a:gd name="T11" fmla="*/ 52 h 78"/>
                <a:gd name="T12" fmla="*/ 46 w 128"/>
                <a:gd name="T13" fmla="*/ 54 h 78"/>
                <a:gd name="T14" fmla="*/ 21 w 128"/>
                <a:gd name="T15" fmla="*/ 70 h 78"/>
                <a:gd name="T16" fmla="*/ 7 w 128"/>
                <a:gd name="T17" fmla="*/ 69 h 78"/>
                <a:gd name="T18" fmla="*/ 1 w 128"/>
                <a:gd name="T19" fmla="*/ 26 h 78"/>
                <a:gd name="T20" fmla="*/ 8 w 128"/>
                <a:gd name="T21" fmla="*/ 16 h 78"/>
                <a:gd name="T22" fmla="*/ 23 w 128"/>
                <a:gd name="T23" fmla="*/ 3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8" h="78">
                  <a:moveTo>
                    <a:pt x="23" y="30"/>
                  </a:moveTo>
                  <a:cubicBezTo>
                    <a:pt x="41" y="28"/>
                    <a:pt x="62" y="25"/>
                    <a:pt x="82" y="22"/>
                  </a:cubicBezTo>
                  <a:cubicBezTo>
                    <a:pt x="95" y="21"/>
                    <a:pt x="105" y="18"/>
                    <a:pt x="108" y="0"/>
                  </a:cubicBezTo>
                  <a:cubicBezTo>
                    <a:pt x="113" y="6"/>
                    <a:pt x="118" y="9"/>
                    <a:pt x="119" y="13"/>
                  </a:cubicBezTo>
                  <a:cubicBezTo>
                    <a:pt x="122" y="21"/>
                    <a:pt x="124" y="30"/>
                    <a:pt x="126" y="39"/>
                  </a:cubicBezTo>
                  <a:cubicBezTo>
                    <a:pt x="128" y="49"/>
                    <a:pt x="122" y="56"/>
                    <a:pt x="113" y="52"/>
                  </a:cubicBezTo>
                  <a:cubicBezTo>
                    <a:pt x="90" y="40"/>
                    <a:pt x="68" y="51"/>
                    <a:pt x="46" y="54"/>
                  </a:cubicBezTo>
                  <a:cubicBezTo>
                    <a:pt x="35" y="55"/>
                    <a:pt x="25" y="57"/>
                    <a:pt x="21" y="70"/>
                  </a:cubicBezTo>
                  <a:cubicBezTo>
                    <a:pt x="19" y="77"/>
                    <a:pt x="9" y="78"/>
                    <a:pt x="7" y="69"/>
                  </a:cubicBezTo>
                  <a:cubicBezTo>
                    <a:pt x="3" y="55"/>
                    <a:pt x="2" y="41"/>
                    <a:pt x="1" y="26"/>
                  </a:cubicBezTo>
                  <a:cubicBezTo>
                    <a:pt x="0" y="23"/>
                    <a:pt x="5" y="20"/>
                    <a:pt x="8" y="16"/>
                  </a:cubicBezTo>
                  <a:cubicBezTo>
                    <a:pt x="12" y="20"/>
                    <a:pt x="17" y="24"/>
                    <a:pt x="23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0" name="Freeform 76">
              <a:extLst>
                <a:ext uri="{FF2B5EF4-FFF2-40B4-BE49-F238E27FC236}">
                  <a16:creationId xmlns:a16="http://schemas.microsoft.com/office/drawing/2014/main" id="{A709C433-54D8-4911-B136-3C0CC3B3A595}"/>
                </a:ext>
              </a:extLst>
            </p:cNvPr>
            <p:cNvSpPr>
              <a:spLocks/>
            </p:cNvSpPr>
            <p:nvPr/>
          </p:nvSpPr>
          <p:spPr bwMode="auto">
            <a:xfrm>
              <a:off x="1839913" y="4432300"/>
              <a:ext cx="285750" cy="331788"/>
            </a:xfrm>
            <a:custGeom>
              <a:avLst/>
              <a:gdLst>
                <a:gd name="T0" fmla="*/ 19 w 87"/>
                <a:gd name="T1" fmla="*/ 100 h 101"/>
                <a:gd name="T2" fmla="*/ 6 w 87"/>
                <a:gd name="T3" fmla="*/ 81 h 101"/>
                <a:gd name="T4" fmla="*/ 31 w 87"/>
                <a:gd name="T5" fmla="*/ 46 h 101"/>
                <a:gd name="T6" fmla="*/ 29 w 87"/>
                <a:gd name="T7" fmla="*/ 18 h 101"/>
                <a:gd name="T8" fmla="*/ 28 w 87"/>
                <a:gd name="T9" fmla="*/ 6 h 101"/>
                <a:gd name="T10" fmla="*/ 42 w 87"/>
                <a:gd name="T11" fmla="*/ 1 h 101"/>
                <a:gd name="T12" fmla="*/ 64 w 87"/>
                <a:gd name="T13" fmla="*/ 1 h 101"/>
                <a:gd name="T14" fmla="*/ 87 w 87"/>
                <a:gd name="T15" fmla="*/ 3 h 101"/>
                <a:gd name="T16" fmla="*/ 82 w 87"/>
                <a:gd name="T17" fmla="*/ 22 h 101"/>
                <a:gd name="T18" fmla="*/ 32 w 87"/>
                <a:gd name="T19" fmla="*/ 92 h 101"/>
                <a:gd name="T20" fmla="*/ 19 w 87"/>
                <a:gd name="T21" fmla="*/ 10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7" h="101">
                  <a:moveTo>
                    <a:pt x="19" y="100"/>
                  </a:moveTo>
                  <a:cubicBezTo>
                    <a:pt x="6" y="101"/>
                    <a:pt x="0" y="90"/>
                    <a:pt x="6" y="81"/>
                  </a:cubicBezTo>
                  <a:cubicBezTo>
                    <a:pt x="13" y="69"/>
                    <a:pt x="22" y="57"/>
                    <a:pt x="31" y="46"/>
                  </a:cubicBezTo>
                  <a:cubicBezTo>
                    <a:pt x="39" y="36"/>
                    <a:pt x="44" y="27"/>
                    <a:pt x="29" y="18"/>
                  </a:cubicBezTo>
                  <a:cubicBezTo>
                    <a:pt x="27" y="17"/>
                    <a:pt x="26" y="8"/>
                    <a:pt x="28" y="6"/>
                  </a:cubicBezTo>
                  <a:cubicBezTo>
                    <a:pt x="31" y="3"/>
                    <a:pt x="37" y="1"/>
                    <a:pt x="42" y="1"/>
                  </a:cubicBezTo>
                  <a:cubicBezTo>
                    <a:pt x="49" y="0"/>
                    <a:pt x="56" y="0"/>
                    <a:pt x="64" y="1"/>
                  </a:cubicBezTo>
                  <a:cubicBezTo>
                    <a:pt x="72" y="1"/>
                    <a:pt x="79" y="2"/>
                    <a:pt x="87" y="3"/>
                  </a:cubicBezTo>
                  <a:cubicBezTo>
                    <a:pt x="86" y="9"/>
                    <a:pt x="86" y="17"/>
                    <a:pt x="82" y="22"/>
                  </a:cubicBezTo>
                  <a:cubicBezTo>
                    <a:pt x="66" y="46"/>
                    <a:pt x="49" y="69"/>
                    <a:pt x="32" y="92"/>
                  </a:cubicBezTo>
                  <a:cubicBezTo>
                    <a:pt x="28" y="97"/>
                    <a:pt x="21" y="99"/>
                    <a:pt x="19" y="1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1" name="Freeform 77">
              <a:extLst>
                <a:ext uri="{FF2B5EF4-FFF2-40B4-BE49-F238E27FC236}">
                  <a16:creationId xmlns:a16="http://schemas.microsoft.com/office/drawing/2014/main" id="{F7B7899A-2243-48D4-BD6F-4435ADD52EB7}"/>
                </a:ext>
              </a:extLst>
            </p:cNvPr>
            <p:cNvSpPr>
              <a:spLocks/>
            </p:cNvSpPr>
            <p:nvPr/>
          </p:nvSpPr>
          <p:spPr bwMode="auto">
            <a:xfrm>
              <a:off x="3076576" y="2082800"/>
              <a:ext cx="300038" cy="366713"/>
            </a:xfrm>
            <a:custGeom>
              <a:avLst/>
              <a:gdLst>
                <a:gd name="T0" fmla="*/ 91 w 91"/>
                <a:gd name="T1" fmla="*/ 27 h 111"/>
                <a:gd name="T2" fmla="*/ 40 w 91"/>
                <a:gd name="T3" fmla="*/ 89 h 111"/>
                <a:gd name="T4" fmla="*/ 16 w 91"/>
                <a:gd name="T5" fmla="*/ 104 h 111"/>
                <a:gd name="T6" fmla="*/ 6 w 91"/>
                <a:gd name="T7" fmla="*/ 78 h 111"/>
                <a:gd name="T8" fmla="*/ 0 w 91"/>
                <a:gd name="T9" fmla="*/ 15 h 111"/>
                <a:gd name="T10" fmla="*/ 4 w 91"/>
                <a:gd name="T11" fmla="*/ 0 h 111"/>
                <a:gd name="T12" fmla="*/ 29 w 91"/>
                <a:gd name="T13" fmla="*/ 5 h 111"/>
                <a:gd name="T14" fmla="*/ 28 w 91"/>
                <a:gd name="T15" fmla="*/ 19 h 111"/>
                <a:gd name="T16" fmla="*/ 25 w 91"/>
                <a:gd name="T17" fmla="*/ 70 h 111"/>
                <a:gd name="T18" fmla="*/ 38 w 91"/>
                <a:gd name="T19" fmla="*/ 72 h 111"/>
                <a:gd name="T20" fmla="*/ 66 w 91"/>
                <a:gd name="T21" fmla="*/ 26 h 111"/>
                <a:gd name="T22" fmla="*/ 91 w 91"/>
                <a:gd name="T23" fmla="*/ 27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1" h="111">
                  <a:moveTo>
                    <a:pt x="91" y="27"/>
                  </a:moveTo>
                  <a:cubicBezTo>
                    <a:pt x="74" y="48"/>
                    <a:pt x="57" y="69"/>
                    <a:pt x="40" y="89"/>
                  </a:cubicBezTo>
                  <a:cubicBezTo>
                    <a:pt x="33" y="97"/>
                    <a:pt x="27" y="111"/>
                    <a:pt x="16" y="104"/>
                  </a:cubicBezTo>
                  <a:cubicBezTo>
                    <a:pt x="10" y="101"/>
                    <a:pt x="8" y="87"/>
                    <a:pt x="6" y="78"/>
                  </a:cubicBezTo>
                  <a:cubicBezTo>
                    <a:pt x="4" y="57"/>
                    <a:pt x="2" y="36"/>
                    <a:pt x="0" y="15"/>
                  </a:cubicBezTo>
                  <a:cubicBezTo>
                    <a:pt x="0" y="10"/>
                    <a:pt x="3" y="0"/>
                    <a:pt x="4" y="0"/>
                  </a:cubicBezTo>
                  <a:cubicBezTo>
                    <a:pt x="12" y="0"/>
                    <a:pt x="21" y="2"/>
                    <a:pt x="29" y="5"/>
                  </a:cubicBezTo>
                  <a:cubicBezTo>
                    <a:pt x="30" y="5"/>
                    <a:pt x="28" y="14"/>
                    <a:pt x="28" y="19"/>
                  </a:cubicBezTo>
                  <a:cubicBezTo>
                    <a:pt x="27" y="36"/>
                    <a:pt x="25" y="53"/>
                    <a:pt x="25" y="70"/>
                  </a:cubicBezTo>
                  <a:cubicBezTo>
                    <a:pt x="26" y="78"/>
                    <a:pt x="33" y="80"/>
                    <a:pt x="38" y="72"/>
                  </a:cubicBezTo>
                  <a:cubicBezTo>
                    <a:pt x="47" y="57"/>
                    <a:pt x="63" y="46"/>
                    <a:pt x="66" y="26"/>
                  </a:cubicBezTo>
                  <a:cubicBezTo>
                    <a:pt x="68" y="15"/>
                    <a:pt x="81" y="16"/>
                    <a:pt x="91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2" name="Freeform 78">
              <a:extLst>
                <a:ext uri="{FF2B5EF4-FFF2-40B4-BE49-F238E27FC236}">
                  <a16:creationId xmlns:a16="http://schemas.microsoft.com/office/drawing/2014/main" id="{F15B497D-2FCE-44B2-854F-BB52986DD921}"/>
                </a:ext>
              </a:extLst>
            </p:cNvPr>
            <p:cNvSpPr>
              <a:spLocks/>
            </p:cNvSpPr>
            <p:nvPr/>
          </p:nvSpPr>
          <p:spPr bwMode="auto">
            <a:xfrm>
              <a:off x="2822576" y="2033588"/>
              <a:ext cx="131763" cy="346075"/>
            </a:xfrm>
            <a:custGeom>
              <a:avLst/>
              <a:gdLst>
                <a:gd name="T0" fmla="*/ 40 w 40"/>
                <a:gd name="T1" fmla="*/ 5 h 105"/>
                <a:gd name="T2" fmla="*/ 30 w 40"/>
                <a:gd name="T3" fmla="*/ 102 h 105"/>
                <a:gd name="T4" fmla="*/ 0 w 40"/>
                <a:gd name="T5" fmla="*/ 105 h 105"/>
                <a:gd name="T6" fmla="*/ 9 w 40"/>
                <a:gd name="T7" fmla="*/ 56 h 105"/>
                <a:gd name="T8" fmla="*/ 8 w 40"/>
                <a:gd name="T9" fmla="*/ 16 h 105"/>
                <a:gd name="T10" fmla="*/ 9 w 40"/>
                <a:gd name="T11" fmla="*/ 3 h 105"/>
                <a:gd name="T12" fmla="*/ 22 w 40"/>
                <a:gd name="T13" fmla="*/ 1 h 105"/>
                <a:gd name="T14" fmla="*/ 40 w 40"/>
                <a:gd name="T15" fmla="*/ 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105">
                  <a:moveTo>
                    <a:pt x="40" y="5"/>
                  </a:moveTo>
                  <a:cubicBezTo>
                    <a:pt x="36" y="38"/>
                    <a:pt x="33" y="69"/>
                    <a:pt x="30" y="102"/>
                  </a:cubicBezTo>
                  <a:cubicBezTo>
                    <a:pt x="23" y="103"/>
                    <a:pt x="12" y="104"/>
                    <a:pt x="0" y="105"/>
                  </a:cubicBezTo>
                  <a:cubicBezTo>
                    <a:pt x="3" y="87"/>
                    <a:pt x="8" y="72"/>
                    <a:pt x="9" y="56"/>
                  </a:cubicBezTo>
                  <a:cubicBezTo>
                    <a:pt x="10" y="43"/>
                    <a:pt x="8" y="30"/>
                    <a:pt x="8" y="16"/>
                  </a:cubicBezTo>
                  <a:cubicBezTo>
                    <a:pt x="8" y="12"/>
                    <a:pt x="7" y="6"/>
                    <a:pt x="9" y="3"/>
                  </a:cubicBezTo>
                  <a:cubicBezTo>
                    <a:pt x="12" y="0"/>
                    <a:pt x="18" y="0"/>
                    <a:pt x="22" y="1"/>
                  </a:cubicBezTo>
                  <a:cubicBezTo>
                    <a:pt x="29" y="2"/>
                    <a:pt x="36" y="4"/>
                    <a:pt x="40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3" name="Freeform 79">
              <a:extLst>
                <a:ext uri="{FF2B5EF4-FFF2-40B4-BE49-F238E27FC236}">
                  <a16:creationId xmlns:a16="http://schemas.microsoft.com/office/drawing/2014/main" id="{3AD567F8-E04E-42BA-B975-FCF385060E3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49551" y="3630613"/>
              <a:ext cx="741363" cy="711200"/>
            </a:xfrm>
            <a:custGeom>
              <a:avLst/>
              <a:gdLst>
                <a:gd name="T0" fmla="*/ 89 w 225"/>
                <a:gd name="T1" fmla="*/ 97 h 216"/>
                <a:gd name="T2" fmla="*/ 47 w 225"/>
                <a:gd name="T3" fmla="*/ 105 h 216"/>
                <a:gd name="T4" fmla="*/ 5 w 225"/>
                <a:gd name="T5" fmla="*/ 116 h 216"/>
                <a:gd name="T6" fmla="*/ 19 w 225"/>
                <a:gd name="T7" fmla="*/ 83 h 216"/>
                <a:gd name="T8" fmla="*/ 83 w 225"/>
                <a:gd name="T9" fmla="*/ 60 h 216"/>
                <a:gd name="T10" fmla="*/ 96 w 225"/>
                <a:gd name="T11" fmla="*/ 57 h 216"/>
                <a:gd name="T12" fmla="*/ 96 w 225"/>
                <a:gd name="T13" fmla="*/ 50 h 216"/>
                <a:gd name="T14" fmla="*/ 65 w 225"/>
                <a:gd name="T15" fmla="*/ 48 h 216"/>
                <a:gd name="T16" fmla="*/ 42 w 225"/>
                <a:gd name="T17" fmla="*/ 39 h 216"/>
                <a:gd name="T18" fmla="*/ 62 w 225"/>
                <a:gd name="T19" fmla="*/ 13 h 216"/>
                <a:gd name="T20" fmla="*/ 152 w 225"/>
                <a:gd name="T21" fmla="*/ 6 h 216"/>
                <a:gd name="T22" fmla="*/ 154 w 225"/>
                <a:gd name="T23" fmla="*/ 12 h 216"/>
                <a:gd name="T24" fmla="*/ 146 w 225"/>
                <a:gd name="T25" fmla="*/ 32 h 216"/>
                <a:gd name="T26" fmla="*/ 145 w 225"/>
                <a:gd name="T27" fmla="*/ 46 h 216"/>
                <a:gd name="T28" fmla="*/ 159 w 225"/>
                <a:gd name="T29" fmla="*/ 45 h 216"/>
                <a:gd name="T30" fmla="*/ 187 w 225"/>
                <a:gd name="T31" fmla="*/ 23 h 216"/>
                <a:gd name="T32" fmla="*/ 203 w 225"/>
                <a:gd name="T33" fmla="*/ 6 h 216"/>
                <a:gd name="T34" fmla="*/ 224 w 225"/>
                <a:gd name="T35" fmla="*/ 17 h 216"/>
                <a:gd name="T36" fmla="*/ 217 w 225"/>
                <a:gd name="T37" fmla="*/ 106 h 216"/>
                <a:gd name="T38" fmla="*/ 171 w 225"/>
                <a:gd name="T39" fmla="*/ 135 h 216"/>
                <a:gd name="T40" fmla="*/ 139 w 225"/>
                <a:gd name="T41" fmla="*/ 141 h 216"/>
                <a:gd name="T42" fmla="*/ 156 w 225"/>
                <a:gd name="T43" fmla="*/ 180 h 216"/>
                <a:gd name="T44" fmla="*/ 161 w 225"/>
                <a:gd name="T45" fmla="*/ 197 h 216"/>
                <a:gd name="T46" fmla="*/ 159 w 225"/>
                <a:gd name="T47" fmla="*/ 214 h 216"/>
                <a:gd name="T48" fmla="*/ 139 w 225"/>
                <a:gd name="T49" fmla="*/ 212 h 216"/>
                <a:gd name="T50" fmla="*/ 97 w 225"/>
                <a:gd name="T51" fmla="*/ 166 h 216"/>
                <a:gd name="T52" fmla="*/ 73 w 225"/>
                <a:gd name="T53" fmla="*/ 159 h 216"/>
                <a:gd name="T54" fmla="*/ 24 w 225"/>
                <a:gd name="T55" fmla="*/ 178 h 216"/>
                <a:gd name="T56" fmla="*/ 2 w 225"/>
                <a:gd name="T57" fmla="*/ 174 h 216"/>
                <a:gd name="T58" fmla="*/ 8 w 225"/>
                <a:gd name="T59" fmla="*/ 154 h 216"/>
                <a:gd name="T60" fmla="*/ 65 w 225"/>
                <a:gd name="T61" fmla="*/ 121 h 216"/>
                <a:gd name="T62" fmla="*/ 89 w 225"/>
                <a:gd name="T63" fmla="*/ 97 h 216"/>
                <a:gd name="T64" fmla="*/ 178 w 225"/>
                <a:gd name="T65" fmla="*/ 75 h 216"/>
                <a:gd name="T66" fmla="*/ 146 w 225"/>
                <a:gd name="T67" fmla="*/ 75 h 216"/>
                <a:gd name="T68" fmla="*/ 138 w 225"/>
                <a:gd name="T69" fmla="*/ 83 h 216"/>
                <a:gd name="T70" fmla="*/ 141 w 225"/>
                <a:gd name="T71" fmla="*/ 94 h 216"/>
                <a:gd name="T72" fmla="*/ 168 w 225"/>
                <a:gd name="T73" fmla="*/ 92 h 216"/>
                <a:gd name="T74" fmla="*/ 178 w 225"/>
                <a:gd name="T75" fmla="*/ 75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25" h="216">
                  <a:moveTo>
                    <a:pt x="89" y="97"/>
                  </a:moveTo>
                  <a:cubicBezTo>
                    <a:pt x="75" y="100"/>
                    <a:pt x="61" y="102"/>
                    <a:pt x="47" y="105"/>
                  </a:cubicBezTo>
                  <a:cubicBezTo>
                    <a:pt x="33" y="108"/>
                    <a:pt x="20" y="112"/>
                    <a:pt x="5" y="116"/>
                  </a:cubicBezTo>
                  <a:cubicBezTo>
                    <a:pt x="0" y="98"/>
                    <a:pt x="11" y="90"/>
                    <a:pt x="19" y="83"/>
                  </a:cubicBezTo>
                  <a:cubicBezTo>
                    <a:pt x="38" y="67"/>
                    <a:pt x="60" y="63"/>
                    <a:pt x="83" y="60"/>
                  </a:cubicBezTo>
                  <a:cubicBezTo>
                    <a:pt x="88" y="60"/>
                    <a:pt x="92" y="58"/>
                    <a:pt x="96" y="57"/>
                  </a:cubicBezTo>
                  <a:cubicBezTo>
                    <a:pt x="96" y="55"/>
                    <a:pt x="96" y="53"/>
                    <a:pt x="96" y="50"/>
                  </a:cubicBezTo>
                  <a:cubicBezTo>
                    <a:pt x="86" y="50"/>
                    <a:pt x="76" y="49"/>
                    <a:pt x="65" y="48"/>
                  </a:cubicBezTo>
                  <a:cubicBezTo>
                    <a:pt x="57" y="47"/>
                    <a:pt x="45" y="52"/>
                    <a:pt x="42" y="39"/>
                  </a:cubicBezTo>
                  <a:cubicBezTo>
                    <a:pt x="39" y="29"/>
                    <a:pt x="51" y="14"/>
                    <a:pt x="62" y="13"/>
                  </a:cubicBezTo>
                  <a:cubicBezTo>
                    <a:pt x="92" y="10"/>
                    <a:pt x="122" y="8"/>
                    <a:pt x="152" y="6"/>
                  </a:cubicBezTo>
                  <a:cubicBezTo>
                    <a:pt x="152" y="8"/>
                    <a:pt x="153" y="10"/>
                    <a:pt x="154" y="12"/>
                  </a:cubicBezTo>
                  <a:cubicBezTo>
                    <a:pt x="151" y="18"/>
                    <a:pt x="148" y="25"/>
                    <a:pt x="146" y="32"/>
                  </a:cubicBezTo>
                  <a:cubicBezTo>
                    <a:pt x="145" y="36"/>
                    <a:pt x="145" y="41"/>
                    <a:pt x="145" y="46"/>
                  </a:cubicBezTo>
                  <a:cubicBezTo>
                    <a:pt x="149" y="46"/>
                    <a:pt x="154" y="47"/>
                    <a:pt x="159" y="45"/>
                  </a:cubicBezTo>
                  <a:cubicBezTo>
                    <a:pt x="171" y="42"/>
                    <a:pt x="181" y="35"/>
                    <a:pt x="187" y="23"/>
                  </a:cubicBezTo>
                  <a:cubicBezTo>
                    <a:pt x="190" y="16"/>
                    <a:pt x="196" y="10"/>
                    <a:pt x="203" y="6"/>
                  </a:cubicBezTo>
                  <a:cubicBezTo>
                    <a:pt x="213" y="0"/>
                    <a:pt x="225" y="6"/>
                    <a:pt x="224" y="17"/>
                  </a:cubicBezTo>
                  <a:cubicBezTo>
                    <a:pt x="223" y="47"/>
                    <a:pt x="222" y="77"/>
                    <a:pt x="217" y="106"/>
                  </a:cubicBezTo>
                  <a:cubicBezTo>
                    <a:pt x="213" y="130"/>
                    <a:pt x="191" y="131"/>
                    <a:pt x="171" y="135"/>
                  </a:cubicBezTo>
                  <a:cubicBezTo>
                    <a:pt x="161" y="136"/>
                    <a:pt x="151" y="139"/>
                    <a:pt x="139" y="141"/>
                  </a:cubicBezTo>
                  <a:cubicBezTo>
                    <a:pt x="145" y="156"/>
                    <a:pt x="150" y="168"/>
                    <a:pt x="156" y="180"/>
                  </a:cubicBezTo>
                  <a:cubicBezTo>
                    <a:pt x="158" y="186"/>
                    <a:pt x="161" y="191"/>
                    <a:pt x="161" y="197"/>
                  </a:cubicBezTo>
                  <a:cubicBezTo>
                    <a:pt x="162" y="203"/>
                    <a:pt x="161" y="214"/>
                    <a:pt x="159" y="214"/>
                  </a:cubicBezTo>
                  <a:cubicBezTo>
                    <a:pt x="153" y="216"/>
                    <a:pt x="143" y="216"/>
                    <a:pt x="139" y="212"/>
                  </a:cubicBezTo>
                  <a:cubicBezTo>
                    <a:pt x="124" y="198"/>
                    <a:pt x="109" y="182"/>
                    <a:pt x="97" y="166"/>
                  </a:cubicBezTo>
                  <a:cubicBezTo>
                    <a:pt x="89" y="156"/>
                    <a:pt x="83" y="155"/>
                    <a:pt x="73" y="159"/>
                  </a:cubicBezTo>
                  <a:cubicBezTo>
                    <a:pt x="57" y="166"/>
                    <a:pt x="41" y="173"/>
                    <a:pt x="24" y="178"/>
                  </a:cubicBezTo>
                  <a:cubicBezTo>
                    <a:pt x="18" y="179"/>
                    <a:pt x="10" y="175"/>
                    <a:pt x="2" y="174"/>
                  </a:cubicBezTo>
                  <a:cubicBezTo>
                    <a:pt x="4" y="167"/>
                    <a:pt x="4" y="157"/>
                    <a:pt x="8" y="154"/>
                  </a:cubicBezTo>
                  <a:cubicBezTo>
                    <a:pt x="26" y="142"/>
                    <a:pt x="45" y="129"/>
                    <a:pt x="65" y="121"/>
                  </a:cubicBezTo>
                  <a:cubicBezTo>
                    <a:pt x="80" y="115"/>
                    <a:pt x="88" y="113"/>
                    <a:pt x="89" y="97"/>
                  </a:cubicBezTo>
                  <a:close/>
                  <a:moveTo>
                    <a:pt x="178" y="75"/>
                  </a:moveTo>
                  <a:cubicBezTo>
                    <a:pt x="164" y="75"/>
                    <a:pt x="155" y="74"/>
                    <a:pt x="146" y="75"/>
                  </a:cubicBezTo>
                  <a:cubicBezTo>
                    <a:pt x="143" y="75"/>
                    <a:pt x="139" y="80"/>
                    <a:pt x="138" y="83"/>
                  </a:cubicBezTo>
                  <a:cubicBezTo>
                    <a:pt x="137" y="86"/>
                    <a:pt x="140" y="94"/>
                    <a:pt x="141" y="94"/>
                  </a:cubicBezTo>
                  <a:cubicBezTo>
                    <a:pt x="150" y="94"/>
                    <a:pt x="160" y="94"/>
                    <a:pt x="168" y="92"/>
                  </a:cubicBezTo>
                  <a:cubicBezTo>
                    <a:pt x="172" y="90"/>
                    <a:pt x="173" y="83"/>
                    <a:pt x="178" y="7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4" name="Freeform 80">
              <a:extLst>
                <a:ext uri="{FF2B5EF4-FFF2-40B4-BE49-F238E27FC236}">
                  <a16:creationId xmlns:a16="http://schemas.microsoft.com/office/drawing/2014/main" id="{E5F08B08-72DA-4E81-AC88-A341709AAA3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28926" y="3336925"/>
              <a:ext cx="676275" cy="287338"/>
            </a:xfrm>
            <a:custGeom>
              <a:avLst/>
              <a:gdLst>
                <a:gd name="T0" fmla="*/ 60 w 205"/>
                <a:gd name="T1" fmla="*/ 6 h 87"/>
                <a:gd name="T2" fmla="*/ 108 w 205"/>
                <a:gd name="T3" fmla="*/ 0 h 87"/>
                <a:gd name="T4" fmla="*/ 183 w 205"/>
                <a:gd name="T5" fmla="*/ 3 h 87"/>
                <a:gd name="T6" fmla="*/ 200 w 205"/>
                <a:gd name="T7" fmla="*/ 20 h 87"/>
                <a:gd name="T8" fmla="*/ 203 w 205"/>
                <a:gd name="T9" fmla="*/ 47 h 87"/>
                <a:gd name="T10" fmla="*/ 184 w 205"/>
                <a:gd name="T11" fmla="*/ 76 h 87"/>
                <a:gd name="T12" fmla="*/ 129 w 205"/>
                <a:gd name="T13" fmla="*/ 84 h 87"/>
                <a:gd name="T14" fmla="*/ 49 w 205"/>
                <a:gd name="T15" fmla="*/ 85 h 87"/>
                <a:gd name="T16" fmla="*/ 16 w 205"/>
                <a:gd name="T17" fmla="*/ 70 h 87"/>
                <a:gd name="T18" fmla="*/ 15 w 205"/>
                <a:gd name="T19" fmla="*/ 25 h 87"/>
                <a:gd name="T20" fmla="*/ 60 w 205"/>
                <a:gd name="T21" fmla="*/ 6 h 87"/>
                <a:gd name="T22" fmla="*/ 161 w 205"/>
                <a:gd name="T23" fmla="*/ 42 h 87"/>
                <a:gd name="T24" fmla="*/ 59 w 205"/>
                <a:gd name="T25" fmla="*/ 49 h 87"/>
                <a:gd name="T26" fmla="*/ 161 w 205"/>
                <a:gd name="T27" fmla="*/ 42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5" h="87">
                  <a:moveTo>
                    <a:pt x="60" y="6"/>
                  </a:moveTo>
                  <a:cubicBezTo>
                    <a:pt x="76" y="4"/>
                    <a:pt x="92" y="0"/>
                    <a:pt x="108" y="0"/>
                  </a:cubicBezTo>
                  <a:cubicBezTo>
                    <a:pt x="133" y="0"/>
                    <a:pt x="158" y="0"/>
                    <a:pt x="183" y="3"/>
                  </a:cubicBezTo>
                  <a:cubicBezTo>
                    <a:pt x="189" y="4"/>
                    <a:pt x="197" y="13"/>
                    <a:pt x="200" y="20"/>
                  </a:cubicBezTo>
                  <a:cubicBezTo>
                    <a:pt x="203" y="28"/>
                    <a:pt x="203" y="38"/>
                    <a:pt x="203" y="47"/>
                  </a:cubicBezTo>
                  <a:cubicBezTo>
                    <a:pt x="205" y="64"/>
                    <a:pt x="200" y="72"/>
                    <a:pt x="184" y="76"/>
                  </a:cubicBezTo>
                  <a:cubicBezTo>
                    <a:pt x="166" y="80"/>
                    <a:pt x="148" y="83"/>
                    <a:pt x="129" y="84"/>
                  </a:cubicBezTo>
                  <a:cubicBezTo>
                    <a:pt x="103" y="86"/>
                    <a:pt x="76" y="87"/>
                    <a:pt x="49" y="85"/>
                  </a:cubicBezTo>
                  <a:cubicBezTo>
                    <a:pt x="38" y="84"/>
                    <a:pt x="26" y="77"/>
                    <a:pt x="16" y="70"/>
                  </a:cubicBezTo>
                  <a:cubicBezTo>
                    <a:pt x="0" y="58"/>
                    <a:pt x="0" y="38"/>
                    <a:pt x="15" y="25"/>
                  </a:cubicBezTo>
                  <a:cubicBezTo>
                    <a:pt x="28" y="14"/>
                    <a:pt x="40" y="0"/>
                    <a:pt x="60" y="6"/>
                  </a:cubicBezTo>
                  <a:close/>
                  <a:moveTo>
                    <a:pt x="161" y="42"/>
                  </a:moveTo>
                  <a:cubicBezTo>
                    <a:pt x="145" y="30"/>
                    <a:pt x="72" y="35"/>
                    <a:pt x="59" y="49"/>
                  </a:cubicBezTo>
                  <a:cubicBezTo>
                    <a:pt x="95" y="46"/>
                    <a:pt x="128" y="44"/>
                    <a:pt x="161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55" name="文本框 54"/>
          <p:cNvSpPr txBox="1"/>
          <p:nvPr/>
        </p:nvSpPr>
        <p:spPr>
          <a:xfrm>
            <a:off x="213229" y="86033"/>
            <a:ext cx="108444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b="1" dirty="0">
                <a:solidFill>
                  <a:srgbClr val="09397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总结展望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9397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05796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图片 34" descr="https://timgsa.baidu.com/timg?image&amp;quality=80&amp;size=b9999_10000&amp;sec=1513057957097&amp;di=18d345e7b0a8a8b980d124dc0e2f1256&amp;imgtype=0&amp;src=http%3A%2F%2Fsh.newzane.com%2Fuploadfile%2F2017%2F0627%2F20170627113046147.jpg">
            <a:extLst>
              <a:ext uri="{FF2B5EF4-FFF2-40B4-BE49-F238E27FC236}">
                <a16:creationId xmlns:a16="http://schemas.microsoft.com/office/drawing/2014/main" id="{D46C6345-FC1E-440B-8FE9-2844703C79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4" b="15738"/>
          <a:stretch>
            <a:fillRect/>
          </a:stretch>
        </p:blipFill>
        <p:spPr bwMode="auto">
          <a:xfrm>
            <a:off x="3" y="0"/>
            <a:ext cx="12191999" cy="6858000"/>
          </a:xfrm>
          <a:custGeom>
            <a:avLst/>
            <a:gdLst>
              <a:gd name="connsiteX0" fmla="*/ 0 w 12191999"/>
              <a:gd name="connsiteY0" fmla="*/ 0 h 6858000"/>
              <a:gd name="connsiteX1" fmla="*/ 12191999 w 12191999"/>
              <a:gd name="connsiteY1" fmla="*/ 0 h 6858000"/>
              <a:gd name="connsiteX2" fmla="*/ 12191999 w 12191999"/>
              <a:gd name="connsiteY2" fmla="*/ 6858000 h 6858000"/>
              <a:gd name="connsiteX3" fmla="*/ 0 w 12191999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6858000">
                <a:moveTo>
                  <a:pt x="0" y="0"/>
                </a:moveTo>
                <a:lnTo>
                  <a:pt x="12191999" y="0"/>
                </a:lnTo>
                <a:lnTo>
                  <a:pt x="12191999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PA_矩形 9">
            <a:extLst>
              <a:ext uri="{FF2B5EF4-FFF2-40B4-BE49-F238E27FC236}">
                <a16:creationId xmlns:a16="http://schemas.microsoft.com/office/drawing/2014/main" id="{8D67424D-8C7B-474A-B0DB-DC1220ADF978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81" y="0"/>
            <a:ext cx="12192000" cy="6858000"/>
          </a:xfrm>
          <a:prstGeom prst="rect">
            <a:avLst/>
          </a:prstGeom>
          <a:gradFill>
            <a:gsLst>
              <a:gs pos="0">
                <a:srgbClr val="09397E">
                  <a:alpha val="51000"/>
                </a:srgbClr>
              </a:gs>
              <a:gs pos="82000">
                <a:srgbClr val="09397E"/>
              </a:gs>
            </a:gsLst>
            <a:lin ang="5400000" scaled="1"/>
          </a:gradFill>
          <a:ln w="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784A5363-6C95-49DD-B222-4C4744245A9D}"/>
              </a:ext>
            </a:extLst>
          </p:cNvPr>
          <p:cNvGrpSpPr/>
          <p:nvPr/>
        </p:nvGrpSpPr>
        <p:grpSpPr>
          <a:xfrm>
            <a:off x="3031255" y="1811"/>
            <a:ext cx="6270172" cy="6258367"/>
            <a:chOff x="2713038" y="60325"/>
            <a:chExt cx="6743700" cy="6731000"/>
          </a:xfrm>
          <a:solidFill>
            <a:schemeClr val="bg1">
              <a:alpha val="2000"/>
            </a:schemeClr>
          </a:solidFill>
        </p:grpSpPr>
        <p:sp>
          <p:nvSpPr>
            <p:cNvPr id="7" name="Freeform 5">
              <a:extLst>
                <a:ext uri="{FF2B5EF4-FFF2-40B4-BE49-F238E27FC236}">
                  <a16:creationId xmlns:a16="http://schemas.microsoft.com/office/drawing/2014/main" id="{B292339C-85A0-4E97-8F10-3587F055799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13038" y="60325"/>
              <a:ext cx="6743700" cy="6731000"/>
            </a:xfrm>
            <a:custGeom>
              <a:avLst/>
              <a:gdLst>
                <a:gd name="T0" fmla="*/ 949 w 2045"/>
                <a:gd name="T1" fmla="*/ 2044 h 2044"/>
                <a:gd name="T2" fmla="*/ 865 w 2045"/>
                <a:gd name="T3" fmla="*/ 2032 h 2044"/>
                <a:gd name="T4" fmla="*/ 449 w 2045"/>
                <a:gd name="T5" fmla="*/ 1865 h 2044"/>
                <a:gd name="T6" fmla="*/ 24 w 2045"/>
                <a:gd name="T7" fmla="*/ 1220 h 2044"/>
                <a:gd name="T8" fmla="*/ 9 w 2045"/>
                <a:gd name="T9" fmla="*/ 935 h 2044"/>
                <a:gd name="T10" fmla="*/ 421 w 2045"/>
                <a:gd name="T11" fmla="*/ 203 h 2044"/>
                <a:gd name="T12" fmla="*/ 829 w 2045"/>
                <a:gd name="T13" fmla="*/ 22 h 2044"/>
                <a:gd name="T14" fmla="*/ 1113 w 2045"/>
                <a:gd name="T15" fmla="*/ 8 h 2044"/>
                <a:gd name="T16" fmla="*/ 1628 w 2045"/>
                <a:gd name="T17" fmla="*/ 202 h 2044"/>
                <a:gd name="T18" fmla="*/ 2020 w 2045"/>
                <a:gd name="T19" fmla="*/ 798 h 2044"/>
                <a:gd name="T20" fmla="*/ 2041 w 2045"/>
                <a:gd name="T21" fmla="*/ 935 h 2044"/>
                <a:gd name="T22" fmla="*/ 2045 w 2045"/>
                <a:gd name="T23" fmla="*/ 948 h 2044"/>
                <a:gd name="T24" fmla="*/ 2045 w 2045"/>
                <a:gd name="T25" fmla="*/ 1100 h 2044"/>
                <a:gd name="T26" fmla="*/ 2041 w 2045"/>
                <a:gd name="T27" fmla="*/ 1117 h 2044"/>
                <a:gd name="T28" fmla="*/ 2023 w 2045"/>
                <a:gd name="T29" fmla="*/ 1239 h 2044"/>
                <a:gd name="T30" fmla="*/ 1692 w 2045"/>
                <a:gd name="T31" fmla="*/ 1794 h 2044"/>
                <a:gd name="T32" fmla="*/ 1185 w 2045"/>
                <a:gd name="T33" fmla="*/ 2032 h 2044"/>
                <a:gd name="T34" fmla="*/ 1101 w 2045"/>
                <a:gd name="T35" fmla="*/ 2044 h 2044"/>
                <a:gd name="T36" fmla="*/ 949 w 2045"/>
                <a:gd name="T37" fmla="*/ 2044 h 2044"/>
                <a:gd name="T38" fmla="*/ 40 w 2045"/>
                <a:gd name="T39" fmla="*/ 1024 h 2044"/>
                <a:gd name="T40" fmla="*/ 1025 w 2045"/>
                <a:gd name="T41" fmla="*/ 2005 h 2044"/>
                <a:gd name="T42" fmla="*/ 2006 w 2045"/>
                <a:gd name="T43" fmla="*/ 1022 h 2044"/>
                <a:gd name="T44" fmla="*/ 1025 w 2045"/>
                <a:gd name="T45" fmla="*/ 39 h 2044"/>
                <a:gd name="T46" fmla="*/ 40 w 2045"/>
                <a:gd name="T47" fmla="*/ 1024 h 20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045" h="2044">
                  <a:moveTo>
                    <a:pt x="949" y="2044"/>
                  </a:moveTo>
                  <a:cubicBezTo>
                    <a:pt x="921" y="2040"/>
                    <a:pt x="893" y="2036"/>
                    <a:pt x="865" y="2032"/>
                  </a:cubicBezTo>
                  <a:cubicBezTo>
                    <a:pt x="714" y="2008"/>
                    <a:pt x="574" y="1953"/>
                    <a:pt x="449" y="1865"/>
                  </a:cubicBezTo>
                  <a:cubicBezTo>
                    <a:pt x="222" y="1706"/>
                    <a:pt x="80" y="1491"/>
                    <a:pt x="24" y="1220"/>
                  </a:cubicBezTo>
                  <a:cubicBezTo>
                    <a:pt x="4" y="1126"/>
                    <a:pt x="0" y="1031"/>
                    <a:pt x="9" y="935"/>
                  </a:cubicBezTo>
                  <a:cubicBezTo>
                    <a:pt x="39" y="630"/>
                    <a:pt x="178" y="387"/>
                    <a:pt x="421" y="203"/>
                  </a:cubicBezTo>
                  <a:cubicBezTo>
                    <a:pt x="542" y="111"/>
                    <a:pt x="680" y="52"/>
                    <a:pt x="829" y="22"/>
                  </a:cubicBezTo>
                  <a:cubicBezTo>
                    <a:pt x="923" y="4"/>
                    <a:pt x="1018" y="0"/>
                    <a:pt x="1113" y="8"/>
                  </a:cubicBezTo>
                  <a:cubicBezTo>
                    <a:pt x="1303" y="24"/>
                    <a:pt x="1475" y="89"/>
                    <a:pt x="1628" y="202"/>
                  </a:cubicBezTo>
                  <a:cubicBezTo>
                    <a:pt x="1831" y="353"/>
                    <a:pt x="1962" y="552"/>
                    <a:pt x="2020" y="798"/>
                  </a:cubicBezTo>
                  <a:cubicBezTo>
                    <a:pt x="2030" y="843"/>
                    <a:pt x="2034" y="889"/>
                    <a:pt x="2041" y="935"/>
                  </a:cubicBezTo>
                  <a:cubicBezTo>
                    <a:pt x="2042" y="939"/>
                    <a:pt x="2044" y="944"/>
                    <a:pt x="2045" y="948"/>
                  </a:cubicBezTo>
                  <a:cubicBezTo>
                    <a:pt x="2045" y="999"/>
                    <a:pt x="2045" y="1049"/>
                    <a:pt x="2045" y="1100"/>
                  </a:cubicBezTo>
                  <a:cubicBezTo>
                    <a:pt x="2044" y="1106"/>
                    <a:pt x="2041" y="1111"/>
                    <a:pt x="2041" y="1117"/>
                  </a:cubicBezTo>
                  <a:cubicBezTo>
                    <a:pt x="2035" y="1158"/>
                    <a:pt x="2031" y="1199"/>
                    <a:pt x="2023" y="1239"/>
                  </a:cubicBezTo>
                  <a:cubicBezTo>
                    <a:pt x="1973" y="1460"/>
                    <a:pt x="1863" y="1646"/>
                    <a:pt x="1692" y="1794"/>
                  </a:cubicBezTo>
                  <a:cubicBezTo>
                    <a:pt x="1546" y="1922"/>
                    <a:pt x="1377" y="2001"/>
                    <a:pt x="1185" y="2032"/>
                  </a:cubicBezTo>
                  <a:cubicBezTo>
                    <a:pt x="1157" y="2036"/>
                    <a:pt x="1129" y="2040"/>
                    <a:pt x="1101" y="2044"/>
                  </a:cubicBezTo>
                  <a:cubicBezTo>
                    <a:pt x="1050" y="2044"/>
                    <a:pt x="1000" y="2044"/>
                    <a:pt x="949" y="2044"/>
                  </a:cubicBezTo>
                  <a:close/>
                  <a:moveTo>
                    <a:pt x="40" y="1024"/>
                  </a:moveTo>
                  <a:cubicBezTo>
                    <a:pt x="40" y="1564"/>
                    <a:pt x="484" y="2005"/>
                    <a:pt x="1025" y="2005"/>
                  </a:cubicBezTo>
                  <a:cubicBezTo>
                    <a:pt x="1566" y="2004"/>
                    <a:pt x="2006" y="1564"/>
                    <a:pt x="2006" y="1022"/>
                  </a:cubicBezTo>
                  <a:cubicBezTo>
                    <a:pt x="2005" y="482"/>
                    <a:pt x="1563" y="39"/>
                    <a:pt x="1025" y="39"/>
                  </a:cubicBezTo>
                  <a:cubicBezTo>
                    <a:pt x="485" y="39"/>
                    <a:pt x="40" y="485"/>
                    <a:pt x="40" y="10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2313AEDF-9EAC-4302-B1B7-D1F6F38A166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43338" y="1192213"/>
              <a:ext cx="4487863" cy="4479925"/>
            </a:xfrm>
            <a:custGeom>
              <a:avLst/>
              <a:gdLst>
                <a:gd name="T0" fmla="*/ 680 w 1361"/>
                <a:gd name="T1" fmla="*/ 1359 h 1360"/>
                <a:gd name="T2" fmla="*/ 684 w 1361"/>
                <a:gd name="T3" fmla="*/ 2 h 1360"/>
                <a:gd name="T4" fmla="*/ 740 w 1361"/>
                <a:gd name="T5" fmla="*/ 464 h 1360"/>
                <a:gd name="T6" fmla="*/ 839 w 1361"/>
                <a:gd name="T7" fmla="*/ 362 h 1360"/>
                <a:gd name="T8" fmla="*/ 1143 w 1361"/>
                <a:gd name="T9" fmla="*/ 471 h 1360"/>
                <a:gd name="T10" fmla="*/ 1020 w 1361"/>
                <a:gd name="T11" fmla="*/ 539 h 1360"/>
                <a:gd name="T12" fmla="*/ 747 w 1361"/>
                <a:gd name="T13" fmla="*/ 507 h 1360"/>
                <a:gd name="T14" fmla="*/ 714 w 1361"/>
                <a:gd name="T15" fmla="*/ 544 h 1360"/>
                <a:gd name="T16" fmla="*/ 638 w 1361"/>
                <a:gd name="T17" fmla="*/ 886 h 1360"/>
                <a:gd name="T18" fmla="*/ 675 w 1361"/>
                <a:gd name="T19" fmla="*/ 1241 h 1360"/>
                <a:gd name="T20" fmla="*/ 1207 w 1361"/>
                <a:gd name="T21" fmla="*/ 1036 h 1360"/>
                <a:gd name="T22" fmla="*/ 719 w 1361"/>
                <a:gd name="T23" fmla="*/ 42 h 1360"/>
                <a:gd name="T24" fmla="*/ 719 w 1361"/>
                <a:gd name="T25" fmla="*/ 139 h 1360"/>
                <a:gd name="T26" fmla="*/ 739 w 1361"/>
                <a:gd name="T27" fmla="*/ 252 h 1360"/>
                <a:gd name="T28" fmla="*/ 1117 w 1361"/>
                <a:gd name="T29" fmla="*/ 248 h 1360"/>
                <a:gd name="T30" fmla="*/ 1110 w 1361"/>
                <a:gd name="T31" fmla="*/ 333 h 1360"/>
                <a:gd name="T32" fmla="*/ 711 w 1361"/>
                <a:gd name="T33" fmla="*/ 372 h 1360"/>
                <a:gd name="T34" fmla="*/ 740 w 1361"/>
                <a:gd name="T35" fmla="*/ 464 h 1360"/>
                <a:gd name="T36" fmla="*/ 109 w 1361"/>
                <a:gd name="T37" fmla="*/ 950 h 1360"/>
                <a:gd name="T38" fmla="*/ 212 w 1361"/>
                <a:gd name="T39" fmla="*/ 872 h 1360"/>
                <a:gd name="T40" fmla="*/ 519 w 1361"/>
                <a:gd name="T41" fmla="*/ 886 h 1360"/>
                <a:gd name="T42" fmla="*/ 559 w 1361"/>
                <a:gd name="T43" fmla="*/ 794 h 1360"/>
                <a:gd name="T44" fmla="*/ 630 w 1361"/>
                <a:gd name="T45" fmla="*/ 526 h 1360"/>
                <a:gd name="T46" fmla="*/ 613 w 1361"/>
                <a:gd name="T47" fmla="*/ 514 h 1360"/>
                <a:gd name="T48" fmla="*/ 548 w 1361"/>
                <a:gd name="T49" fmla="*/ 593 h 1360"/>
                <a:gd name="T50" fmla="*/ 424 w 1361"/>
                <a:gd name="T51" fmla="*/ 823 h 1360"/>
                <a:gd name="T52" fmla="*/ 175 w 1361"/>
                <a:gd name="T53" fmla="*/ 798 h 1360"/>
                <a:gd name="T54" fmla="*/ 110 w 1361"/>
                <a:gd name="T55" fmla="*/ 667 h 1360"/>
                <a:gd name="T56" fmla="*/ 109 w 1361"/>
                <a:gd name="T57" fmla="*/ 497 h 1360"/>
                <a:gd name="T58" fmla="*/ 207 w 1361"/>
                <a:gd name="T59" fmla="*/ 341 h 1360"/>
                <a:gd name="T60" fmla="*/ 510 w 1361"/>
                <a:gd name="T61" fmla="*/ 470 h 1360"/>
                <a:gd name="T62" fmla="*/ 516 w 1361"/>
                <a:gd name="T63" fmla="*/ 484 h 1360"/>
                <a:gd name="T64" fmla="*/ 627 w 1361"/>
                <a:gd name="T65" fmla="*/ 352 h 1360"/>
                <a:gd name="T66" fmla="*/ 601 w 1361"/>
                <a:gd name="T67" fmla="*/ 337 h 1360"/>
                <a:gd name="T68" fmla="*/ 521 w 1361"/>
                <a:gd name="T69" fmla="*/ 322 h 1360"/>
                <a:gd name="T70" fmla="*/ 638 w 1361"/>
                <a:gd name="T71" fmla="*/ 123 h 1360"/>
                <a:gd name="T72" fmla="*/ 154 w 1361"/>
                <a:gd name="T73" fmla="*/ 324 h 1360"/>
                <a:gd name="T74" fmla="*/ 135 w 1361"/>
                <a:gd name="T75" fmla="*/ 996 h 1360"/>
                <a:gd name="T76" fmla="*/ 346 w 1361"/>
                <a:gd name="T77" fmla="*/ 1219 h 1360"/>
                <a:gd name="T78" fmla="*/ 575 w 1361"/>
                <a:gd name="T79" fmla="*/ 1203 h 1360"/>
                <a:gd name="T80" fmla="*/ 534 w 1361"/>
                <a:gd name="T81" fmla="*/ 970 h 1360"/>
                <a:gd name="T82" fmla="*/ 135 w 1361"/>
                <a:gd name="T83" fmla="*/ 996 h 1360"/>
                <a:gd name="T84" fmla="*/ 422 w 1361"/>
                <a:gd name="T85" fmla="*/ 649 h 1360"/>
                <a:gd name="T86" fmla="*/ 254 w 1361"/>
                <a:gd name="T87" fmla="*/ 631 h 1360"/>
                <a:gd name="T88" fmla="*/ 228 w 1361"/>
                <a:gd name="T89" fmla="*/ 684 h 1360"/>
                <a:gd name="T90" fmla="*/ 367 w 1361"/>
                <a:gd name="T91" fmla="*/ 724 h 1360"/>
                <a:gd name="T92" fmla="*/ 406 w 1361"/>
                <a:gd name="T93" fmla="*/ 528 h 1360"/>
                <a:gd name="T94" fmla="*/ 372 w 1361"/>
                <a:gd name="T95" fmla="*/ 444 h 1360"/>
                <a:gd name="T96" fmla="*/ 201 w 1361"/>
                <a:gd name="T97" fmla="*/ 527 h 1360"/>
                <a:gd name="T98" fmla="*/ 284 w 1361"/>
                <a:gd name="T99" fmla="*/ 535 h 1360"/>
                <a:gd name="T100" fmla="*/ 406 w 1361"/>
                <a:gd name="T101" fmla="*/ 528 h 1360"/>
                <a:gd name="T102" fmla="*/ 839 w 1361"/>
                <a:gd name="T103" fmla="*/ 459 h 1360"/>
                <a:gd name="T104" fmla="*/ 997 w 1361"/>
                <a:gd name="T105" fmla="*/ 456 h 1360"/>
                <a:gd name="T106" fmla="*/ 1036 w 1361"/>
                <a:gd name="T107" fmla="*/ 446 h 1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61" h="1360">
                  <a:moveTo>
                    <a:pt x="1361" y="681"/>
                  </a:moveTo>
                  <a:cubicBezTo>
                    <a:pt x="1358" y="1058"/>
                    <a:pt x="1055" y="1360"/>
                    <a:pt x="680" y="1359"/>
                  </a:cubicBezTo>
                  <a:cubicBezTo>
                    <a:pt x="306" y="1358"/>
                    <a:pt x="0" y="1050"/>
                    <a:pt x="3" y="679"/>
                  </a:cubicBezTo>
                  <a:cubicBezTo>
                    <a:pt x="6" y="301"/>
                    <a:pt x="311" y="0"/>
                    <a:pt x="684" y="2"/>
                  </a:cubicBezTo>
                  <a:cubicBezTo>
                    <a:pt x="1064" y="3"/>
                    <a:pt x="1359" y="311"/>
                    <a:pt x="1361" y="681"/>
                  </a:cubicBezTo>
                  <a:close/>
                  <a:moveTo>
                    <a:pt x="740" y="464"/>
                  </a:moveTo>
                  <a:cubicBezTo>
                    <a:pt x="744" y="455"/>
                    <a:pt x="747" y="446"/>
                    <a:pt x="751" y="438"/>
                  </a:cubicBezTo>
                  <a:cubicBezTo>
                    <a:pt x="770" y="400"/>
                    <a:pt x="795" y="367"/>
                    <a:pt x="839" y="362"/>
                  </a:cubicBezTo>
                  <a:cubicBezTo>
                    <a:pt x="915" y="353"/>
                    <a:pt x="990" y="349"/>
                    <a:pt x="1066" y="359"/>
                  </a:cubicBezTo>
                  <a:cubicBezTo>
                    <a:pt x="1121" y="367"/>
                    <a:pt x="1158" y="403"/>
                    <a:pt x="1143" y="471"/>
                  </a:cubicBezTo>
                  <a:cubicBezTo>
                    <a:pt x="1136" y="502"/>
                    <a:pt x="1120" y="519"/>
                    <a:pt x="1092" y="527"/>
                  </a:cubicBezTo>
                  <a:cubicBezTo>
                    <a:pt x="1069" y="533"/>
                    <a:pt x="1044" y="537"/>
                    <a:pt x="1020" y="539"/>
                  </a:cubicBezTo>
                  <a:cubicBezTo>
                    <a:pt x="975" y="542"/>
                    <a:pt x="929" y="541"/>
                    <a:pt x="884" y="546"/>
                  </a:cubicBezTo>
                  <a:cubicBezTo>
                    <a:pt x="833" y="551"/>
                    <a:pt x="785" y="547"/>
                    <a:pt x="747" y="507"/>
                  </a:cubicBezTo>
                  <a:cubicBezTo>
                    <a:pt x="736" y="496"/>
                    <a:pt x="730" y="499"/>
                    <a:pt x="725" y="511"/>
                  </a:cubicBezTo>
                  <a:cubicBezTo>
                    <a:pt x="721" y="522"/>
                    <a:pt x="717" y="533"/>
                    <a:pt x="714" y="544"/>
                  </a:cubicBezTo>
                  <a:cubicBezTo>
                    <a:pt x="695" y="606"/>
                    <a:pt x="678" y="668"/>
                    <a:pt x="658" y="729"/>
                  </a:cubicBezTo>
                  <a:cubicBezTo>
                    <a:pt x="642" y="780"/>
                    <a:pt x="634" y="832"/>
                    <a:pt x="638" y="886"/>
                  </a:cubicBezTo>
                  <a:cubicBezTo>
                    <a:pt x="640" y="921"/>
                    <a:pt x="641" y="955"/>
                    <a:pt x="641" y="990"/>
                  </a:cubicBezTo>
                  <a:cubicBezTo>
                    <a:pt x="641" y="1075"/>
                    <a:pt x="657" y="1158"/>
                    <a:pt x="675" y="1241"/>
                  </a:cubicBezTo>
                  <a:cubicBezTo>
                    <a:pt x="680" y="1266"/>
                    <a:pt x="687" y="1291"/>
                    <a:pt x="660" y="1315"/>
                  </a:cubicBezTo>
                  <a:cubicBezTo>
                    <a:pt x="894" y="1314"/>
                    <a:pt x="1077" y="1224"/>
                    <a:pt x="1207" y="1036"/>
                  </a:cubicBezTo>
                  <a:cubicBezTo>
                    <a:pt x="1354" y="823"/>
                    <a:pt x="1355" y="545"/>
                    <a:pt x="1211" y="329"/>
                  </a:cubicBezTo>
                  <a:cubicBezTo>
                    <a:pt x="1094" y="154"/>
                    <a:pt x="929" y="59"/>
                    <a:pt x="719" y="42"/>
                  </a:cubicBezTo>
                  <a:cubicBezTo>
                    <a:pt x="722" y="51"/>
                    <a:pt x="725" y="57"/>
                    <a:pt x="725" y="63"/>
                  </a:cubicBezTo>
                  <a:cubicBezTo>
                    <a:pt x="724" y="88"/>
                    <a:pt x="722" y="114"/>
                    <a:pt x="719" y="139"/>
                  </a:cubicBezTo>
                  <a:cubicBezTo>
                    <a:pt x="715" y="165"/>
                    <a:pt x="708" y="191"/>
                    <a:pt x="704" y="218"/>
                  </a:cubicBezTo>
                  <a:cubicBezTo>
                    <a:pt x="698" y="249"/>
                    <a:pt x="710" y="259"/>
                    <a:pt x="739" y="252"/>
                  </a:cubicBezTo>
                  <a:cubicBezTo>
                    <a:pt x="764" y="246"/>
                    <a:pt x="789" y="238"/>
                    <a:pt x="814" y="237"/>
                  </a:cubicBezTo>
                  <a:cubicBezTo>
                    <a:pt x="915" y="234"/>
                    <a:pt x="1017" y="220"/>
                    <a:pt x="1117" y="248"/>
                  </a:cubicBezTo>
                  <a:cubicBezTo>
                    <a:pt x="1147" y="257"/>
                    <a:pt x="1156" y="267"/>
                    <a:pt x="1154" y="301"/>
                  </a:cubicBezTo>
                  <a:cubicBezTo>
                    <a:pt x="1152" y="323"/>
                    <a:pt x="1139" y="333"/>
                    <a:pt x="1110" y="333"/>
                  </a:cubicBezTo>
                  <a:cubicBezTo>
                    <a:pt x="991" y="332"/>
                    <a:pt x="872" y="327"/>
                    <a:pt x="753" y="339"/>
                  </a:cubicBezTo>
                  <a:cubicBezTo>
                    <a:pt x="731" y="342"/>
                    <a:pt x="716" y="350"/>
                    <a:pt x="711" y="372"/>
                  </a:cubicBezTo>
                  <a:cubicBezTo>
                    <a:pt x="705" y="403"/>
                    <a:pt x="718" y="430"/>
                    <a:pt x="730" y="458"/>
                  </a:cubicBezTo>
                  <a:cubicBezTo>
                    <a:pt x="731" y="461"/>
                    <a:pt x="736" y="462"/>
                    <a:pt x="740" y="464"/>
                  </a:cubicBezTo>
                  <a:close/>
                  <a:moveTo>
                    <a:pt x="101" y="948"/>
                  </a:moveTo>
                  <a:cubicBezTo>
                    <a:pt x="104" y="949"/>
                    <a:pt x="106" y="949"/>
                    <a:pt x="109" y="950"/>
                  </a:cubicBezTo>
                  <a:cubicBezTo>
                    <a:pt x="122" y="933"/>
                    <a:pt x="134" y="915"/>
                    <a:pt x="148" y="898"/>
                  </a:cubicBezTo>
                  <a:cubicBezTo>
                    <a:pt x="165" y="878"/>
                    <a:pt x="184" y="867"/>
                    <a:pt x="212" y="872"/>
                  </a:cubicBezTo>
                  <a:cubicBezTo>
                    <a:pt x="243" y="877"/>
                    <a:pt x="274" y="879"/>
                    <a:pt x="306" y="880"/>
                  </a:cubicBezTo>
                  <a:cubicBezTo>
                    <a:pt x="377" y="883"/>
                    <a:pt x="448" y="882"/>
                    <a:pt x="519" y="886"/>
                  </a:cubicBezTo>
                  <a:cubicBezTo>
                    <a:pt x="541" y="887"/>
                    <a:pt x="549" y="879"/>
                    <a:pt x="552" y="861"/>
                  </a:cubicBezTo>
                  <a:cubicBezTo>
                    <a:pt x="555" y="839"/>
                    <a:pt x="556" y="816"/>
                    <a:pt x="559" y="794"/>
                  </a:cubicBezTo>
                  <a:cubicBezTo>
                    <a:pt x="566" y="721"/>
                    <a:pt x="578" y="649"/>
                    <a:pt x="606" y="580"/>
                  </a:cubicBezTo>
                  <a:cubicBezTo>
                    <a:pt x="614" y="562"/>
                    <a:pt x="623" y="544"/>
                    <a:pt x="630" y="526"/>
                  </a:cubicBezTo>
                  <a:cubicBezTo>
                    <a:pt x="633" y="521"/>
                    <a:pt x="631" y="514"/>
                    <a:pt x="632" y="508"/>
                  </a:cubicBezTo>
                  <a:cubicBezTo>
                    <a:pt x="625" y="510"/>
                    <a:pt x="619" y="511"/>
                    <a:pt x="613" y="514"/>
                  </a:cubicBezTo>
                  <a:cubicBezTo>
                    <a:pt x="610" y="515"/>
                    <a:pt x="608" y="518"/>
                    <a:pt x="606" y="521"/>
                  </a:cubicBezTo>
                  <a:cubicBezTo>
                    <a:pt x="587" y="545"/>
                    <a:pt x="568" y="569"/>
                    <a:pt x="548" y="593"/>
                  </a:cubicBezTo>
                  <a:cubicBezTo>
                    <a:pt x="525" y="623"/>
                    <a:pt x="515" y="658"/>
                    <a:pt x="518" y="695"/>
                  </a:cubicBezTo>
                  <a:cubicBezTo>
                    <a:pt x="521" y="754"/>
                    <a:pt x="482" y="812"/>
                    <a:pt x="424" y="823"/>
                  </a:cubicBezTo>
                  <a:cubicBezTo>
                    <a:pt x="388" y="830"/>
                    <a:pt x="351" y="831"/>
                    <a:pt x="315" y="836"/>
                  </a:cubicBezTo>
                  <a:cubicBezTo>
                    <a:pt x="263" y="841"/>
                    <a:pt x="220" y="818"/>
                    <a:pt x="175" y="798"/>
                  </a:cubicBezTo>
                  <a:cubicBezTo>
                    <a:pt x="163" y="793"/>
                    <a:pt x="152" y="782"/>
                    <a:pt x="144" y="771"/>
                  </a:cubicBezTo>
                  <a:cubicBezTo>
                    <a:pt x="122" y="740"/>
                    <a:pt x="111" y="705"/>
                    <a:pt x="110" y="667"/>
                  </a:cubicBezTo>
                  <a:cubicBezTo>
                    <a:pt x="110" y="631"/>
                    <a:pt x="110" y="595"/>
                    <a:pt x="109" y="559"/>
                  </a:cubicBezTo>
                  <a:cubicBezTo>
                    <a:pt x="109" y="538"/>
                    <a:pt x="107" y="517"/>
                    <a:pt x="109" y="497"/>
                  </a:cubicBezTo>
                  <a:cubicBezTo>
                    <a:pt x="113" y="455"/>
                    <a:pt x="137" y="421"/>
                    <a:pt x="157" y="385"/>
                  </a:cubicBezTo>
                  <a:cubicBezTo>
                    <a:pt x="169" y="364"/>
                    <a:pt x="185" y="349"/>
                    <a:pt x="207" y="341"/>
                  </a:cubicBezTo>
                  <a:cubicBezTo>
                    <a:pt x="274" y="317"/>
                    <a:pt x="341" y="302"/>
                    <a:pt x="412" y="328"/>
                  </a:cubicBezTo>
                  <a:cubicBezTo>
                    <a:pt x="471" y="350"/>
                    <a:pt x="512" y="407"/>
                    <a:pt x="510" y="470"/>
                  </a:cubicBezTo>
                  <a:cubicBezTo>
                    <a:pt x="510" y="478"/>
                    <a:pt x="515" y="485"/>
                    <a:pt x="518" y="493"/>
                  </a:cubicBezTo>
                  <a:cubicBezTo>
                    <a:pt x="518" y="490"/>
                    <a:pt x="517" y="487"/>
                    <a:pt x="516" y="484"/>
                  </a:cubicBezTo>
                  <a:cubicBezTo>
                    <a:pt x="546" y="459"/>
                    <a:pt x="577" y="436"/>
                    <a:pt x="603" y="407"/>
                  </a:cubicBezTo>
                  <a:cubicBezTo>
                    <a:pt x="616" y="394"/>
                    <a:pt x="621" y="371"/>
                    <a:pt x="627" y="352"/>
                  </a:cubicBezTo>
                  <a:cubicBezTo>
                    <a:pt x="629" y="347"/>
                    <a:pt x="624" y="337"/>
                    <a:pt x="619" y="333"/>
                  </a:cubicBezTo>
                  <a:cubicBezTo>
                    <a:pt x="617" y="330"/>
                    <a:pt x="607" y="335"/>
                    <a:pt x="601" y="337"/>
                  </a:cubicBezTo>
                  <a:cubicBezTo>
                    <a:pt x="583" y="343"/>
                    <a:pt x="565" y="353"/>
                    <a:pt x="546" y="355"/>
                  </a:cubicBezTo>
                  <a:cubicBezTo>
                    <a:pt x="524" y="358"/>
                    <a:pt x="513" y="344"/>
                    <a:pt x="521" y="322"/>
                  </a:cubicBezTo>
                  <a:cubicBezTo>
                    <a:pt x="528" y="303"/>
                    <a:pt x="538" y="283"/>
                    <a:pt x="551" y="267"/>
                  </a:cubicBezTo>
                  <a:cubicBezTo>
                    <a:pt x="590" y="225"/>
                    <a:pt x="619" y="177"/>
                    <a:pt x="638" y="123"/>
                  </a:cubicBezTo>
                  <a:cubicBezTo>
                    <a:pt x="649" y="96"/>
                    <a:pt x="660" y="69"/>
                    <a:pt x="671" y="41"/>
                  </a:cubicBezTo>
                  <a:cubicBezTo>
                    <a:pt x="454" y="49"/>
                    <a:pt x="277" y="141"/>
                    <a:pt x="154" y="324"/>
                  </a:cubicBezTo>
                  <a:cubicBezTo>
                    <a:pt x="21" y="521"/>
                    <a:pt x="10" y="732"/>
                    <a:pt x="101" y="948"/>
                  </a:cubicBezTo>
                  <a:close/>
                  <a:moveTo>
                    <a:pt x="135" y="996"/>
                  </a:moveTo>
                  <a:cubicBezTo>
                    <a:pt x="134" y="999"/>
                    <a:pt x="134" y="1001"/>
                    <a:pt x="133" y="1004"/>
                  </a:cubicBezTo>
                  <a:cubicBezTo>
                    <a:pt x="186" y="1093"/>
                    <a:pt x="258" y="1164"/>
                    <a:pt x="346" y="1219"/>
                  </a:cubicBezTo>
                  <a:cubicBezTo>
                    <a:pt x="430" y="1272"/>
                    <a:pt x="594" y="1323"/>
                    <a:pt x="632" y="1308"/>
                  </a:cubicBezTo>
                  <a:cubicBezTo>
                    <a:pt x="597" y="1282"/>
                    <a:pt x="580" y="1245"/>
                    <a:pt x="575" y="1203"/>
                  </a:cubicBezTo>
                  <a:cubicBezTo>
                    <a:pt x="567" y="1131"/>
                    <a:pt x="561" y="1059"/>
                    <a:pt x="555" y="986"/>
                  </a:cubicBezTo>
                  <a:cubicBezTo>
                    <a:pt x="554" y="971"/>
                    <a:pt x="549" y="968"/>
                    <a:pt x="534" y="970"/>
                  </a:cubicBezTo>
                  <a:cubicBezTo>
                    <a:pt x="491" y="975"/>
                    <a:pt x="448" y="980"/>
                    <a:pt x="405" y="982"/>
                  </a:cubicBezTo>
                  <a:cubicBezTo>
                    <a:pt x="315" y="988"/>
                    <a:pt x="225" y="991"/>
                    <a:pt x="135" y="996"/>
                  </a:cubicBezTo>
                  <a:close/>
                  <a:moveTo>
                    <a:pt x="422" y="663"/>
                  </a:moveTo>
                  <a:cubicBezTo>
                    <a:pt x="422" y="658"/>
                    <a:pt x="422" y="654"/>
                    <a:pt x="422" y="649"/>
                  </a:cubicBezTo>
                  <a:cubicBezTo>
                    <a:pt x="418" y="623"/>
                    <a:pt x="415" y="618"/>
                    <a:pt x="388" y="620"/>
                  </a:cubicBezTo>
                  <a:cubicBezTo>
                    <a:pt x="343" y="621"/>
                    <a:pt x="298" y="625"/>
                    <a:pt x="254" y="631"/>
                  </a:cubicBezTo>
                  <a:cubicBezTo>
                    <a:pt x="239" y="633"/>
                    <a:pt x="217" y="621"/>
                    <a:pt x="212" y="640"/>
                  </a:cubicBezTo>
                  <a:cubicBezTo>
                    <a:pt x="209" y="653"/>
                    <a:pt x="221" y="670"/>
                    <a:pt x="228" y="684"/>
                  </a:cubicBezTo>
                  <a:cubicBezTo>
                    <a:pt x="236" y="701"/>
                    <a:pt x="248" y="718"/>
                    <a:pt x="268" y="720"/>
                  </a:cubicBezTo>
                  <a:cubicBezTo>
                    <a:pt x="301" y="723"/>
                    <a:pt x="334" y="725"/>
                    <a:pt x="367" y="724"/>
                  </a:cubicBezTo>
                  <a:cubicBezTo>
                    <a:pt x="403" y="722"/>
                    <a:pt x="421" y="700"/>
                    <a:pt x="422" y="663"/>
                  </a:cubicBezTo>
                  <a:close/>
                  <a:moveTo>
                    <a:pt x="406" y="528"/>
                  </a:moveTo>
                  <a:cubicBezTo>
                    <a:pt x="400" y="504"/>
                    <a:pt x="395" y="482"/>
                    <a:pt x="388" y="462"/>
                  </a:cubicBezTo>
                  <a:cubicBezTo>
                    <a:pt x="386" y="455"/>
                    <a:pt x="379" y="447"/>
                    <a:pt x="372" y="444"/>
                  </a:cubicBezTo>
                  <a:cubicBezTo>
                    <a:pt x="317" y="420"/>
                    <a:pt x="266" y="431"/>
                    <a:pt x="222" y="467"/>
                  </a:cubicBezTo>
                  <a:cubicBezTo>
                    <a:pt x="205" y="481"/>
                    <a:pt x="197" y="504"/>
                    <a:pt x="201" y="527"/>
                  </a:cubicBezTo>
                  <a:cubicBezTo>
                    <a:pt x="203" y="534"/>
                    <a:pt x="213" y="544"/>
                    <a:pt x="219" y="544"/>
                  </a:cubicBezTo>
                  <a:cubicBezTo>
                    <a:pt x="241" y="543"/>
                    <a:pt x="262" y="538"/>
                    <a:pt x="284" y="535"/>
                  </a:cubicBezTo>
                  <a:cubicBezTo>
                    <a:pt x="298" y="533"/>
                    <a:pt x="313" y="529"/>
                    <a:pt x="327" y="529"/>
                  </a:cubicBezTo>
                  <a:cubicBezTo>
                    <a:pt x="351" y="528"/>
                    <a:pt x="376" y="528"/>
                    <a:pt x="406" y="528"/>
                  </a:cubicBezTo>
                  <a:close/>
                  <a:moveTo>
                    <a:pt x="841" y="448"/>
                  </a:moveTo>
                  <a:cubicBezTo>
                    <a:pt x="840" y="452"/>
                    <a:pt x="840" y="455"/>
                    <a:pt x="839" y="459"/>
                  </a:cubicBezTo>
                  <a:cubicBezTo>
                    <a:pt x="851" y="462"/>
                    <a:pt x="865" y="471"/>
                    <a:pt x="875" y="467"/>
                  </a:cubicBezTo>
                  <a:cubicBezTo>
                    <a:pt x="915" y="453"/>
                    <a:pt x="956" y="458"/>
                    <a:pt x="997" y="456"/>
                  </a:cubicBezTo>
                  <a:cubicBezTo>
                    <a:pt x="1010" y="456"/>
                    <a:pt x="1023" y="453"/>
                    <a:pt x="1037" y="452"/>
                  </a:cubicBezTo>
                  <a:cubicBezTo>
                    <a:pt x="1036" y="450"/>
                    <a:pt x="1036" y="448"/>
                    <a:pt x="1036" y="446"/>
                  </a:cubicBezTo>
                  <a:cubicBezTo>
                    <a:pt x="971" y="436"/>
                    <a:pt x="906" y="437"/>
                    <a:pt x="841" y="4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9" name="Freeform 7">
              <a:extLst>
                <a:ext uri="{FF2B5EF4-FFF2-40B4-BE49-F238E27FC236}">
                  <a16:creationId xmlns:a16="http://schemas.microsoft.com/office/drawing/2014/main" id="{998712AC-2B87-4995-B75C-A5E8B716D1C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86088" y="2457450"/>
              <a:ext cx="823913" cy="747713"/>
            </a:xfrm>
            <a:custGeom>
              <a:avLst/>
              <a:gdLst>
                <a:gd name="T0" fmla="*/ 250 w 250"/>
                <a:gd name="T1" fmla="*/ 130 h 227"/>
                <a:gd name="T2" fmla="*/ 240 w 250"/>
                <a:gd name="T3" fmla="*/ 193 h 227"/>
                <a:gd name="T4" fmla="*/ 193 w 250"/>
                <a:gd name="T5" fmla="*/ 221 h 227"/>
                <a:gd name="T6" fmla="*/ 69 w 250"/>
                <a:gd name="T7" fmla="*/ 193 h 227"/>
                <a:gd name="T8" fmla="*/ 25 w 250"/>
                <a:gd name="T9" fmla="*/ 192 h 227"/>
                <a:gd name="T10" fmla="*/ 2 w 250"/>
                <a:gd name="T11" fmla="*/ 164 h 227"/>
                <a:gd name="T12" fmla="*/ 11 w 250"/>
                <a:gd name="T13" fmla="*/ 68 h 227"/>
                <a:gd name="T14" fmla="*/ 100 w 250"/>
                <a:gd name="T15" fmla="*/ 9 h 227"/>
                <a:gd name="T16" fmla="*/ 179 w 250"/>
                <a:gd name="T17" fmla="*/ 26 h 227"/>
                <a:gd name="T18" fmla="*/ 250 w 250"/>
                <a:gd name="T19" fmla="*/ 130 h 227"/>
                <a:gd name="T20" fmla="*/ 202 w 250"/>
                <a:gd name="T21" fmla="*/ 153 h 227"/>
                <a:gd name="T22" fmla="*/ 145 w 250"/>
                <a:gd name="T23" fmla="*/ 76 h 227"/>
                <a:gd name="T24" fmla="*/ 73 w 250"/>
                <a:gd name="T25" fmla="*/ 65 h 227"/>
                <a:gd name="T26" fmla="*/ 49 w 250"/>
                <a:gd name="T27" fmla="*/ 78 h 227"/>
                <a:gd name="T28" fmla="*/ 38 w 250"/>
                <a:gd name="T29" fmla="*/ 121 h 227"/>
                <a:gd name="T30" fmla="*/ 202 w 250"/>
                <a:gd name="T31" fmla="*/ 153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50" h="227">
                  <a:moveTo>
                    <a:pt x="250" y="130"/>
                  </a:moveTo>
                  <a:cubicBezTo>
                    <a:pt x="248" y="143"/>
                    <a:pt x="245" y="168"/>
                    <a:pt x="240" y="193"/>
                  </a:cubicBezTo>
                  <a:cubicBezTo>
                    <a:pt x="235" y="216"/>
                    <a:pt x="217" y="227"/>
                    <a:pt x="193" y="221"/>
                  </a:cubicBezTo>
                  <a:cubicBezTo>
                    <a:pt x="152" y="212"/>
                    <a:pt x="110" y="202"/>
                    <a:pt x="69" y="193"/>
                  </a:cubicBezTo>
                  <a:cubicBezTo>
                    <a:pt x="55" y="190"/>
                    <a:pt x="40" y="193"/>
                    <a:pt x="25" y="192"/>
                  </a:cubicBezTo>
                  <a:cubicBezTo>
                    <a:pt x="4" y="191"/>
                    <a:pt x="0" y="185"/>
                    <a:pt x="2" y="164"/>
                  </a:cubicBezTo>
                  <a:cubicBezTo>
                    <a:pt x="5" y="132"/>
                    <a:pt x="6" y="99"/>
                    <a:pt x="11" y="68"/>
                  </a:cubicBezTo>
                  <a:cubicBezTo>
                    <a:pt x="18" y="25"/>
                    <a:pt x="57" y="0"/>
                    <a:pt x="100" y="9"/>
                  </a:cubicBezTo>
                  <a:cubicBezTo>
                    <a:pt x="126" y="14"/>
                    <a:pt x="153" y="19"/>
                    <a:pt x="179" y="26"/>
                  </a:cubicBezTo>
                  <a:cubicBezTo>
                    <a:pt x="243" y="42"/>
                    <a:pt x="247" y="49"/>
                    <a:pt x="250" y="130"/>
                  </a:cubicBezTo>
                  <a:close/>
                  <a:moveTo>
                    <a:pt x="202" y="153"/>
                  </a:moveTo>
                  <a:cubicBezTo>
                    <a:pt x="211" y="96"/>
                    <a:pt x="199" y="81"/>
                    <a:pt x="145" y="76"/>
                  </a:cubicBezTo>
                  <a:cubicBezTo>
                    <a:pt x="121" y="73"/>
                    <a:pt x="96" y="71"/>
                    <a:pt x="73" y="65"/>
                  </a:cubicBezTo>
                  <a:cubicBezTo>
                    <a:pt x="58" y="62"/>
                    <a:pt x="52" y="67"/>
                    <a:pt x="49" y="78"/>
                  </a:cubicBezTo>
                  <a:cubicBezTo>
                    <a:pt x="45" y="92"/>
                    <a:pt x="42" y="106"/>
                    <a:pt x="38" y="121"/>
                  </a:cubicBezTo>
                  <a:cubicBezTo>
                    <a:pt x="89" y="155"/>
                    <a:pt x="147" y="146"/>
                    <a:pt x="202" y="1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0" name="Freeform 8">
              <a:extLst>
                <a:ext uri="{FF2B5EF4-FFF2-40B4-BE49-F238E27FC236}">
                  <a16:creationId xmlns:a16="http://schemas.microsoft.com/office/drawing/2014/main" id="{78F459B3-3030-48F7-B9ED-4FAD9B8F1DE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05376" y="5651500"/>
              <a:ext cx="741363" cy="804863"/>
            </a:xfrm>
            <a:custGeom>
              <a:avLst/>
              <a:gdLst>
                <a:gd name="T0" fmla="*/ 44 w 225"/>
                <a:gd name="T1" fmla="*/ 127 h 244"/>
                <a:gd name="T2" fmla="*/ 51 w 225"/>
                <a:gd name="T3" fmla="*/ 44 h 244"/>
                <a:gd name="T4" fmla="*/ 144 w 225"/>
                <a:gd name="T5" fmla="*/ 12 h 244"/>
                <a:gd name="T6" fmla="*/ 212 w 225"/>
                <a:gd name="T7" fmla="*/ 126 h 244"/>
                <a:gd name="T8" fmla="*/ 121 w 225"/>
                <a:gd name="T9" fmla="*/ 235 h 244"/>
                <a:gd name="T10" fmla="*/ 12 w 225"/>
                <a:gd name="T11" fmla="*/ 192 h 244"/>
                <a:gd name="T12" fmla="*/ 31 w 225"/>
                <a:gd name="T13" fmla="*/ 133 h 244"/>
                <a:gd name="T14" fmla="*/ 44 w 225"/>
                <a:gd name="T15" fmla="*/ 127 h 244"/>
                <a:gd name="T16" fmla="*/ 128 w 225"/>
                <a:gd name="T17" fmla="*/ 111 h 244"/>
                <a:gd name="T18" fmla="*/ 156 w 225"/>
                <a:gd name="T19" fmla="*/ 85 h 244"/>
                <a:gd name="T20" fmla="*/ 112 w 225"/>
                <a:gd name="T21" fmla="*/ 59 h 244"/>
                <a:gd name="T22" fmla="*/ 94 w 225"/>
                <a:gd name="T23" fmla="*/ 91 h 244"/>
                <a:gd name="T24" fmla="*/ 128 w 225"/>
                <a:gd name="T25" fmla="*/ 111 h 244"/>
                <a:gd name="T26" fmla="*/ 51 w 225"/>
                <a:gd name="T27" fmla="*/ 147 h 244"/>
                <a:gd name="T28" fmla="*/ 113 w 225"/>
                <a:gd name="T29" fmla="*/ 191 h 244"/>
                <a:gd name="T30" fmla="*/ 129 w 225"/>
                <a:gd name="T31" fmla="*/ 170 h 244"/>
                <a:gd name="T32" fmla="*/ 51 w 225"/>
                <a:gd name="T33" fmla="*/ 147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5" h="244">
                  <a:moveTo>
                    <a:pt x="44" y="127"/>
                  </a:moveTo>
                  <a:cubicBezTo>
                    <a:pt x="25" y="96"/>
                    <a:pt x="34" y="70"/>
                    <a:pt x="51" y="44"/>
                  </a:cubicBezTo>
                  <a:cubicBezTo>
                    <a:pt x="74" y="11"/>
                    <a:pt x="106" y="0"/>
                    <a:pt x="144" y="12"/>
                  </a:cubicBezTo>
                  <a:cubicBezTo>
                    <a:pt x="204" y="32"/>
                    <a:pt x="225" y="48"/>
                    <a:pt x="212" y="126"/>
                  </a:cubicBezTo>
                  <a:cubicBezTo>
                    <a:pt x="203" y="180"/>
                    <a:pt x="177" y="221"/>
                    <a:pt x="121" y="235"/>
                  </a:cubicBezTo>
                  <a:cubicBezTo>
                    <a:pt x="84" y="244"/>
                    <a:pt x="33" y="236"/>
                    <a:pt x="12" y="192"/>
                  </a:cubicBezTo>
                  <a:cubicBezTo>
                    <a:pt x="0" y="166"/>
                    <a:pt x="6" y="145"/>
                    <a:pt x="31" y="133"/>
                  </a:cubicBezTo>
                  <a:cubicBezTo>
                    <a:pt x="35" y="132"/>
                    <a:pt x="38" y="130"/>
                    <a:pt x="44" y="127"/>
                  </a:cubicBezTo>
                  <a:close/>
                  <a:moveTo>
                    <a:pt x="128" y="111"/>
                  </a:moveTo>
                  <a:cubicBezTo>
                    <a:pt x="157" y="112"/>
                    <a:pt x="169" y="99"/>
                    <a:pt x="156" y="85"/>
                  </a:cubicBezTo>
                  <a:cubicBezTo>
                    <a:pt x="145" y="72"/>
                    <a:pt x="128" y="63"/>
                    <a:pt x="112" y="59"/>
                  </a:cubicBezTo>
                  <a:cubicBezTo>
                    <a:pt x="96" y="56"/>
                    <a:pt x="86" y="77"/>
                    <a:pt x="94" y="91"/>
                  </a:cubicBezTo>
                  <a:cubicBezTo>
                    <a:pt x="102" y="106"/>
                    <a:pt x="114" y="114"/>
                    <a:pt x="128" y="111"/>
                  </a:cubicBezTo>
                  <a:close/>
                  <a:moveTo>
                    <a:pt x="51" y="147"/>
                  </a:moveTo>
                  <a:cubicBezTo>
                    <a:pt x="64" y="181"/>
                    <a:pt x="90" y="198"/>
                    <a:pt x="113" y="191"/>
                  </a:cubicBezTo>
                  <a:cubicBezTo>
                    <a:pt x="125" y="187"/>
                    <a:pt x="132" y="180"/>
                    <a:pt x="129" y="170"/>
                  </a:cubicBezTo>
                  <a:cubicBezTo>
                    <a:pt x="102" y="162"/>
                    <a:pt x="79" y="155"/>
                    <a:pt x="51" y="1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1" name="Freeform 9">
              <a:extLst>
                <a:ext uri="{FF2B5EF4-FFF2-40B4-BE49-F238E27FC236}">
                  <a16:creationId xmlns:a16="http://schemas.microsoft.com/office/drawing/2014/main" id="{C5DD80C4-1199-433C-B0E4-80B8330DDEE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16626" y="5727700"/>
              <a:ext cx="719138" cy="852488"/>
            </a:xfrm>
            <a:custGeom>
              <a:avLst/>
              <a:gdLst>
                <a:gd name="T0" fmla="*/ 120 w 218"/>
                <a:gd name="T1" fmla="*/ 251 h 259"/>
                <a:gd name="T2" fmla="*/ 13 w 218"/>
                <a:gd name="T3" fmla="*/ 152 h 259"/>
                <a:gd name="T4" fmla="*/ 57 w 218"/>
                <a:gd name="T5" fmla="*/ 29 h 259"/>
                <a:gd name="T6" fmla="*/ 182 w 218"/>
                <a:gd name="T7" fmla="*/ 49 h 259"/>
                <a:gd name="T8" fmla="*/ 214 w 218"/>
                <a:gd name="T9" fmla="*/ 155 h 259"/>
                <a:gd name="T10" fmla="*/ 120 w 218"/>
                <a:gd name="T11" fmla="*/ 251 h 259"/>
                <a:gd name="T12" fmla="*/ 75 w 218"/>
                <a:gd name="T13" fmla="*/ 121 h 259"/>
                <a:gd name="T14" fmla="*/ 94 w 218"/>
                <a:gd name="T15" fmla="*/ 187 h 259"/>
                <a:gd name="T16" fmla="*/ 129 w 218"/>
                <a:gd name="T17" fmla="*/ 202 h 259"/>
                <a:gd name="T18" fmla="*/ 155 w 218"/>
                <a:gd name="T19" fmla="*/ 167 h 259"/>
                <a:gd name="T20" fmla="*/ 143 w 218"/>
                <a:gd name="T21" fmla="*/ 94 h 259"/>
                <a:gd name="T22" fmla="*/ 97 w 218"/>
                <a:gd name="T23" fmla="*/ 66 h 259"/>
                <a:gd name="T24" fmla="*/ 75 w 218"/>
                <a:gd name="T25" fmla="*/ 104 h 259"/>
                <a:gd name="T26" fmla="*/ 75 w 218"/>
                <a:gd name="T27" fmla="*/ 121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8" h="259">
                  <a:moveTo>
                    <a:pt x="120" y="251"/>
                  </a:moveTo>
                  <a:cubicBezTo>
                    <a:pt x="59" y="254"/>
                    <a:pt x="31" y="221"/>
                    <a:pt x="13" y="152"/>
                  </a:cubicBezTo>
                  <a:cubicBezTo>
                    <a:pt x="0" y="103"/>
                    <a:pt x="22" y="62"/>
                    <a:pt x="57" y="29"/>
                  </a:cubicBezTo>
                  <a:cubicBezTo>
                    <a:pt x="87" y="0"/>
                    <a:pt x="161" y="14"/>
                    <a:pt x="182" y="49"/>
                  </a:cubicBezTo>
                  <a:cubicBezTo>
                    <a:pt x="202" y="82"/>
                    <a:pt x="211" y="117"/>
                    <a:pt x="214" y="155"/>
                  </a:cubicBezTo>
                  <a:cubicBezTo>
                    <a:pt x="218" y="201"/>
                    <a:pt x="180" y="259"/>
                    <a:pt x="120" y="251"/>
                  </a:cubicBezTo>
                  <a:close/>
                  <a:moveTo>
                    <a:pt x="75" y="121"/>
                  </a:moveTo>
                  <a:cubicBezTo>
                    <a:pt x="72" y="143"/>
                    <a:pt x="80" y="166"/>
                    <a:pt x="94" y="187"/>
                  </a:cubicBezTo>
                  <a:cubicBezTo>
                    <a:pt x="102" y="199"/>
                    <a:pt x="113" y="208"/>
                    <a:pt x="129" y="202"/>
                  </a:cubicBezTo>
                  <a:cubicBezTo>
                    <a:pt x="145" y="196"/>
                    <a:pt x="157" y="185"/>
                    <a:pt x="155" y="167"/>
                  </a:cubicBezTo>
                  <a:cubicBezTo>
                    <a:pt x="152" y="142"/>
                    <a:pt x="148" y="118"/>
                    <a:pt x="143" y="94"/>
                  </a:cubicBezTo>
                  <a:cubicBezTo>
                    <a:pt x="139" y="77"/>
                    <a:pt x="114" y="64"/>
                    <a:pt x="97" y="66"/>
                  </a:cubicBezTo>
                  <a:cubicBezTo>
                    <a:pt x="75" y="70"/>
                    <a:pt x="78" y="89"/>
                    <a:pt x="75" y="104"/>
                  </a:cubicBezTo>
                  <a:cubicBezTo>
                    <a:pt x="74" y="108"/>
                    <a:pt x="75" y="113"/>
                    <a:pt x="75" y="1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2" name="Freeform 10">
              <a:extLst>
                <a:ext uri="{FF2B5EF4-FFF2-40B4-BE49-F238E27FC236}">
                  <a16:creationId xmlns:a16="http://schemas.microsoft.com/office/drawing/2014/main" id="{049D9F67-C9F2-471B-9FEA-C59C9E5748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956426" y="5345113"/>
              <a:ext cx="838200" cy="866775"/>
            </a:xfrm>
            <a:custGeom>
              <a:avLst/>
              <a:gdLst>
                <a:gd name="T0" fmla="*/ 132 w 254"/>
                <a:gd name="T1" fmla="*/ 263 h 263"/>
                <a:gd name="T2" fmla="*/ 111 w 254"/>
                <a:gd name="T3" fmla="*/ 259 h 263"/>
                <a:gd name="T4" fmla="*/ 87 w 254"/>
                <a:gd name="T5" fmla="*/ 243 h 263"/>
                <a:gd name="T6" fmla="*/ 100 w 254"/>
                <a:gd name="T7" fmla="*/ 211 h 263"/>
                <a:gd name="T8" fmla="*/ 114 w 254"/>
                <a:gd name="T9" fmla="*/ 209 h 263"/>
                <a:gd name="T10" fmla="*/ 141 w 254"/>
                <a:gd name="T11" fmla="*/ 215 h 263"/>
                <a:gd name="T12" fmla="*/ 186 w 254"/>
                <a:gd name="T13" fmla="*/ 169 h 263"/>
                <a:gd name="T14" fmla="*/ 145 w 254"/>
                <a:gd name="T15" fmla="*/ 130 h 263"/>
                <a:gd name="T16" fmla="*/ 129 w 254"/>
                <a:gd name="T17" fmla="*/ 140 h 263"/>
                <a:gd name="T18" fmla="*/ 102 w 254"/>
                <a:gd name="T19" fmla="*/ 172 h 263"/>
                <a:gd name="T20" fmla="*/ 55 w 254"/>
                <a:gd name="T21" fmla="*/ 167 h 263"/>
                <a:gd name="T22" fmla="*/ 27 w 254"/>
                <a:gd name="T23" fmla="*/ 114 h 263"/>
                <a:gd name="T24" fmla="*/ 13 w 254"/>
                <a:gd name="T25" fmla="*/ 96 h 263"/>
                <a:gd name="T26" fmla="*/ 15 w 254"/>
                <a:gd name="T27" fmla="*/ 68 h 263"/>
                <a:gd name="T28" fmla="*/ 123 w 254"/>
                <a:gd name="T29" fmla="*/ 8 h 263"/>
                <a:gd name="T30" fmla="*/ 151 w 254"/>
                <a:gd name="T31" fmla="*/ 10 h 263"/>
                <a:gd name="T32" fmla="*/ 154 w 254"/>
                <a:gd name="T33" fmla="*/ 44 h 263"/>
                <a:gd name="T34" fmla="*/ 113 w 254"/>
                <a:gd name="T35" fmla="*/ 71 h 263"/>
                <a:gd name="T36" fmla="*/ 90 w 254"/>
                <a:gd name="T37" fmla="*/ 102 h 263"/>
                <a:gd name="T38" fmla="*/ 93 w 254"/>
                <a:gd name="T39" fmla="*/ 114 h 263"/>
                <a:gd name="T40" fmla="*/ 108 w 254"/>
                <a:gd name="T41" fmla="*/ 113 h 263"/>
                <a:gd name="T42" fmla="*/ 122 w 254"/>
                <a:gd name="T43" fmla="*/ 99 h 263"/>
                <a:gd name="T44" fmla="*/ 163 w 254"/>
                <a:gd name="T45" fmla="*/ 83 h 263"/>
                <a:gd name="T46" fmla="*/ 240 w 254"/>
                <a:gd name="T47" fmla="*/ 195 h 263"/>
                <a:gd name="T48" fmla="*/ 164 w 254"/>
                <a:gd name="T49" fmla="*/ 258 h 263"/>
                <a:gd name="T50" fmla="*/ 132 w 254"/>
                <a:gd name="T51" fmla="*/ 263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54" h="263">
                  <a:moveTo>
                    <a:pt x="132" y="263"/>
                  </a:moveTo>
                  <a:cubicBezTo>
                    <a:pt x="125" y="262"/>
                    <a:pt x="117" y="262"/>
                    <a:pt x="111" y="259"/>
                  </a:cubicBezTo>
                  <a:cubicBezTo>
                    <a:pt x="102" y="255"/>
                    <a:pt x="88" y="249"/>
                    <a:pt x="87" y="243"/>
                  </a:cubicBezTo>
                  <a:cubicBezTo>
                    <a:pt x="87" y="233"/>
                    <a:pt x="94" y="221"/>
                    <a:pt x="100" y="211"/>
                  </a:cubicBezTo>
                  <a:cubicBezTo>
                    <a:pt x="102" y="209"/>
                    <a:pt x="109" y="209"/>
                    <a:pt x="114" y="209"/>
                  </a:cubicBezTo>
                  <a:cubicBezTo>
                    <a:pt x="123" y="210"/>
                    <a:pt x="132" y="214"/>
                    <a:pt x="141" y="215"/>
                  </a:cubicBezTo>
                  <a:cubicBezTo>
                    <a:pt x="170" y="218"/>
                    <a:pt x="190" y="198"/>
                    <a:pt x="186" y="169"/>
                  </a:cubicBezTo>
                  <a:cubicBezTo>
                    <a:pt x="182" y="135"/>
                    <a:pt x="171" y="125"/>
                    <a:pt x="145" y="130"/>
                  </a:cubicBezTo>
                  <a:cubicBezTo>
                    <a:pt x="139" y="131"/>
                    <a:pt x="133" y="136"/>
                    <a:pt x="129" y="140"/>
                  </a:cubicBezTo>
                  <a:cubicBezTo>
                    <a:pt x="120" y="151"/>
                    <a:pt x="112" y="163"/>
                    <a:pt x="102" y="172"/>
                  </a:cubicBezTo>
                  <a:cubicBezTo>
                    <a:pt x="85" y="189"/>
                    <a:pt x="67" y="187"/>
                    <a:pt x="55" y="167"/>
                  </a:cubicBezTo>
                  <a:cubicBezTo>
                    <a:pt x="44" y="150"/>
                    <a:pt x="37" y="131"/>
                    <a:pt x="27" y="114"/>
                  </a:cubicBezTo>
                  <a:cubicBezTo>
                    <a:pt x="24" y="107"/>
                    <a:pt x="19" y="101"/>
                    <a:pt x="13" y="96"/>
                  </a:cubicBezTo>
                  <a:cubicBezTo>
                    <a:pt x="0" y="84"/>
                    <a:pt x="0" y="76"/>
                    <a:pt x="15" y="68"/>
                  </a:cubicBezTo>
                  <a:cubicBezTo>
                    <a:pt x="51" y="48"/>
                    <a:pt x="87" y="28"/>
                    <a:pt x="123" y="8"/>
                  </a:cubicBezTo>
                  <a:cubicBezTo>
                    <a:pt x="133" y="2"/>
                    <a:pt x="142" y="0"/>
                    <a:pt x="151" y="10"/>
                  </a:cubicBezTo>
                  <a:cubicBezTo>
                    <a:pt x="160" y="21"/>
                    <a:pt x="165" y="33"/>
                    <a:pt x="154" y="44"/>
                  </a:cubicBezTo>
                  <a:cubicBezTo>
                    <a:pt x="142" y="54"/>
                    <a:pt x="127" y="62"/>
                    <a:pt x="113" y="71"/>
                  </a:cubicBezTo>
                  <a:cubicBezTo>
                    <a:pt x="101" y="78"/>
                    <a:pt x="89" y="86"/>
                    <a:pt x="90" y="102"/>
                  </a:cubicBezTo>
                  <a:cubicBezTo>
                    <a:pt x="90" y="106"/>
                    <a:pt x="91" y="113"/>
                    <a:pt x="93" y="114"/>
                  </a:cubicBezTo>
                  <a:cubicBezTo>
                    <a:pt x="97" y="116"/>
                    <a:pt x="104" y="115"/>
                    <a:pt x="108" y="113"/>
                  </a:cubicBezTo>
                  <a:cubicBezTo>
                    <a:pt x="114" y="110"/>
                    <a:pt x="118" y="105"/>
                    <a:pt x="122" y="99"/>
                  </a:cubicBezTo>
                  <a:cubicBezTo>
                    <a:pt x="132" y="85"/>
                    <a:pt x="146" y="82"/>
                    <a:pt x="163" y="83"/>
                  </a:cubicBezTo>
                  <a:cubicBezTo>
                    <a:pt x="231" y="87"/>
                    <a:pt x="254" y="154"/>
                    <a:pt x="240" y="195"/>
                  </a:cubicBezTo>
                  <a:cubicBezTo>
                    <a:pt x="229" y="230"/>
                    <a:pt x="199" y="248"/>
                    <a:pt x="164" y="258"/>
                  </a:cubicBezTo>
                  <a:cubicBezTo>
                    <a:pt x="154" y="261"/>
                    <a:pt x="143" y="262"/>
                    <a:pt x="132" y="26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C2239C50-C009-4D14-8795-C66723A94C7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15251" y="1157288"/>
              <a:ext cx="847725" cy="898525"/>
            </a:xfrm>
            <a:custGeom>
              <a:avLst/>
              <a:gdLst>
                <a:gd name="T0" fmla="*/ 256 w 257"/>
                <a:gd name="T1" fmla="*/ 132 h 273"/>
                <a:gd name="T2" fmla="*/ 229 w 257"/>
                <a:gd name="T3" fmla="*/ 172 h 273"/>
                <a:gd name="T4" fmla="*/ 172 w 257"/>
                <a:gd name="T5" fmla="*/ 182 h 273"/>
                <a:gd name="T6" fmla="*/ 148 w 257"/>
                <a:gd name="T7" fmla="*/ 209 h 273"/>
                <a:gd name="T8" fmla="*/ 144 w 257"/>
                <a:gd name="T9" fmla="*/ 251 h 273"/>
                <a:gd name="T10" fmla="*/ 116 w 257"/>
                <a:gd name="T11" fmla="*/ 270 h 273"/>
                <a:gd name="T12" fmla="*/ 93 w 257"/>
                <a:gd name="T13" fmla="*/ 240 h 273"/>
                <a:gd name="T14" fmla="*/ 108 w 257"/>
                <a:gd name="T15" fmla="*/ 204 h 273"/>
                <a:gd name="T16" fmla="*/ 116 w 257"/>
                <a:gd name="T17" fmla="*/ 158 h 273"/>
                <a:gd name="T18" fmla="*/ 81 w 257"/>
                <a:gd name="T19" fmla="*/ 148 h 273"/>
                <a:gd name="T20" fmla="*/ 63 w 257"/>
                <a:gd name="T21" fmla="*/ 184 h 273"/>
                <a:gd name="T22" fmla="*/ 40 w 257"/>
                <a:gd name="T23" fmla="*/ 198 h 273"/>
                <a:gd name="T24" fmla="*/ 1 w 257"/>
                <a:gd name="T25" fmla="*/ 147 h 273"/>
                <a:gd name="T26" fmla="*/ 19 w 257"/>
                <a:gd name="T27" fmla="*/ 130 h 273"/>
                <a:gd name="T28" fmla="*/ 54 w 257"/>
                <a:gd name="T29" fmla="*/ 115 h 273"/>
                <a:gd name="T30" fmla="*/ 93 w 257"/>
                <a:gd name="T31" fmla="*/ 82 h 273"/>
                <a:gd name="T32" fmla="*/ 133 w 257"/>
                <a:gd name="T33" fmla="*/ 18 h 273"/>
                <a:gd name="T34" fmla="*/ 143 w 257"/>
                <a:gd name="T35" fmla="*/ 0 h 273"/>
                <a:gd name="T36" fmla="*/ 161 w 257"/>
                <a:gd name="T37" fmla="*/ 10 h 273"/>
                <a:gd name="T38" fmla="*/ 215 w 257"/>
                <a:gd name="T39" fmla="*/ 58 h 273"/>
                <a:gd name="T40" fmla="*/ 256 w 257"/>
                <a:gd name="T41" fmla="*/ 132 h 273"/>
                <a:gd name="T42" fmla="*/ 203 w 257"/>
                <a:gd name="T43" fmla="*/ 118 h 273"/>
                <a:gd name="T44" fmla="*/ 173 w 257"/>
                <a:gd name="T45" fmla="*/ 76 h 273"/>
                <a:gd name="T46" fmla="*/ 140 w 257"/>
                <a:gd name="T47" fmla="*/ 109 h 273"/>
                <a:gd name="T48" fmla="*/ 176 w 257"/>
                <a:gd name="T49" fmla="*/ 143 h 273"/>
                <a:gd name="T50" fmla="*/ 203 w 257"/>
                <a:gd name="T51" fmla="*/ 118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57" h="273">
                  <a:moveTo>
                    <a:pt x="256" y="132"/>
                  </a:moveTo>
                  <a:cubicBezTo>
                    <a:pt x="257" y="152"/>
                    <a:pt x="245" y="166"/>
                    <a:pt x="229" y="172"/>
                  </a:cubicBezTo>
                  <a:cubicBezTo>
                    <a:pt x="211" y="178"/>
                    <a:pt x="191" y="182"/>
                    <a:pt x="172" y="182"/>
                  </a:cubicBezTo>
                  <a:cubicBezTo>
                    <a:pt x="152" y="183"/>
                    <a:pt x="149" y="195"/>
                    <a:pt x="148" y="209"/>
                  </a:cubicBezTo>
                  <a:cubicBezTo>
                    <a:pt x="146" y="223"/>
                    <a:pt x="146" y="237"/>
                    <a:pt x="144" y="251"/>
                  </a:cubicBezTo>
                  <a:cubicBezTo>
                    <a:pt x="143" y="269"/>
                    <a:pt x="131" y="273"/>
                    <a:pt x="116" y="270"/>
                  </a:cubicBezTo>
                  <a:cubicBezTo>
                    <a:pt x="100" y="267"/>
                    <a:pt x="90" y="257"/>
                    <a:pt x="93" y="240"/>
                  </a:cubicBezTo>
                  <a:cubicBezTo>
                    <a:pt x="96" y="228"/>
                    <a:pt x="104" y="216"/>
                    <a:pt x="108" y="204"/>
                  </a:cubicBezTo>
                  <a:cubicBezTo>
                    <a:pt x="112" y="189"/>
                    <a:pt x="118" y="173"/>
                    <a:pt x="116" y="158"/>
                  </a:cubicBezTo>
                  <a:cubicBezTo>
                    <a:pt x="113" y="136"/>
                    <a:pt x="97" y="132"/>
                    <a:pt x="81" y="148"/>
                  </a:cubicBezTo>
                  <a:cubicBezTo>
                    <a:pt x="72" y="157"/>
                    <a:pt x="58" y="164"/>
                    <a:pt x="63" y="184"/>
                  </a:cubicBezTo>
                  <a:cubicBezTo>
                    <a:pt x="66" y="198"/>
                    <a:pt x="51" y="199"/>
                    <a:pt x="40" y="198"/>
                  </a:cubicBezTo>
                  <a:cubicBezTo>
                    <a:pt x="26" y="196"/>
                    <a:pt x="2" y="161"/>
                    <a:pt x="1" y="147"/>
                  </a:cubicBezTo>
                  <a:cubicBezTo>
                    <a:pt x="0" y="133"/>
                    <a:pt x="6" y="128"/>
                    <a:pt x="19" y="130"/>
                  </a:cubicBezTo>
                  <a:cubicBezTo>
                    <a:pt x="33" y="132"/>
                    <a:pt x="43" y="125"/>
                    <a:pt x="54" y="115"/>
                  </a:cubicBezTo>
                  <a:cubicBezTo>
                    <a:pt x="66" y="103"/>
                    <a:pt x="80" y="93"/>
                    <a:pt x="93" y="82"/>
                  </a:cubicBezTo>
                  <a:cubicBezTo>
                    <a:pt x="114" y="65"/>
                    <a:pt x="130" y="46"/>
                    <a:pt x="133" y="18"/>
                  </a:cubicBezTo>
                  <a:cubicBezTo>
                    <a:pt x="134" y="12"/>
                    <a:pt x="140" y="6"/>
                    <a:pt x="143" y="0"/>
                  </a:cubicBezTo>
                  <a:cubicBezTo>
                    <a:pt x="149" y="3"/>
                    <a:pt x="156" y="6"/>
                    <a:pt x="161" y="10"/>
                  </a:cubicBezTo>
                  <a:cubicBezTo>
                    <a:pt x="179" y="26"/>
                    <a:pt x="197" y="42"/>
                    <a:pt x="215" y="58"/>
                  </a:cubicBezTo>
                  <a:cubicBezTo>
                    <a:pt x="237" y="78"/>
                    <a:pt x="255" y="100"/>
                    <a:pt x="256" y="132"/>
                  </a:cubicBezTo>
                  <a:close/>
                  <a:moveTo>
                    <a:pt x="203" y="118"/>
                  </a:moveTo>
                  <a:cubicBezTo>
                    <a:pt x="203" y="104"/>
                    <a:pt x="181" y="71"/>
                    <a:pt x="173" y="76"/>
                  </a:cubicBezTo>
                  <a:cubicBezTo>
                    <a:pt x="160" y="84"/>
                    <a:pt x="147" y="96"/>
                    <a:pt x="140" y="109"/>
                  </a:cubicBezTo>
                  <a:cubicBezTo>
                    <a:pt x="135" y="121"/>
                    <a:pt x="160" y="143"/>
                    <a:pt x="176" y="143"/>
                  </a:cubicBezTo>
                  <a:cubicBezTo>
                    <a:pt x="191" y="144"/>
                    <a:pt x="203" y="133"/>
                    <a:pt x="203" y="1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id="{4123C937-CFFE-4B14-8E93-D6A9D7635DDB}"/>
                </a:ext>
              </a:extLst>
            </p:cNvPr>
            <p:cNvSpPr>
              <a:spLocks/>
            </p:cNvSpPr>
            <p:nvPr/>
          </p:nvSpPr>
          <p:spPr bwMode="auto">
            <a:xfrm>
              <a:off x="8153401" y="1854200"/>
              <a:ext cx="850900" cy="774700"/>
            </a:xfrm>
            <a:custGeom>
              <a:avLst/>
              <a:gdLst>
                <a:gd name="T0" fmla="*/ 258 w 258"/>
                <a:gd name="T1" fmla="*/ 160 h 235"/>
                <a:gd name="T2" fmla="*/ 205 w 258"/>
                <a:gd name="T3" fmla="*/ 189 h 235"/>
                <a:gd name="T4" fmla="*/ 201 w 258"/>
                <a:gd name="T5" fmla="*/ 185 h 235"/>
                <a:gd name="T6" fmla="*/ 213 w 258"/>
                <a:gd name="T7" fmla="*/ 135 h 235"/>
                <a:gd name="T8" fmla="*/ 194 w 258"/>
                <a:gd name="T9" fmla="*/ 62 h 235"/>
                <a:gd name="T10" fmla="*/ 162 w 258"/>
                <a:gd name="T11" fmla="*/ 68 h 235"/>
                <a:gd name="T12" fmla="*/ 160 w 258"/>
                <a:gd name="T13" fmla="*/ 129 h 235"/>
                <a:gd name="T14" fmla="*/ 166 w 258"/>
                <a:gd name="T15" fmla="*/ 170 h 235"/>
                <a:gd name="T16" fmla="*/ 89 w 258"/>
                <a:gd name="T17" fmla="*/ 228 h 235"/>
                <a:gd name="T18" fmla="*/ 11 w 258"/>
                <a:gd name="T19" fmla="*/ 131 h 235"/>
                <a:gd name="T20" fmla="*/ 2 w 258"/>
                <a:gd name="T21" fmla="*/ 100 h 235"/>
                <a:gd name="T22" fmla="*/ 4 w 258"/>
                <a:gd name="T23" fmla="*/ 78 h 235"/>
                <a:gd name="T24" fmla="*/ 60 w 258"/>
                <a:gd name="T25" fmla="*/ 49 h 235"/>
                <a:gd name="T26" fmla="*/ 83 w 258"/>
                <a:gd name="T27" fmla="*/ 48 h 235"/>
                <a:gd name="T28" fmla="*/ 65 w 258"/>
                <a:gd name="T29" fmla="*/ 75 h 235"/>
                <a:gd name="T30" fmla="*/ 49 w 258"/>
                <a:gd name="T31" fmla="*/ 107 h 235"/>
                <a:gd name="T32" fmla="*/ 70 w 258"/>
                <a:gd name="T33" fmla="*/ 177 h 235"/>
                <a:gd name="T34" fmla="*/ 94 w 258"/>
                <a:gd name="T35" fmla="*/ 186 h 235"/>
                <a:gd name="T36" fmla="*/ 107 w 258"/>
                <a:gd name="T37" fmla="*/ 164 h 235"/>
                <a:gd name="T38" fmla="*/ 105 w 258"/>
                <a:gd name="T39" fmla="*/ 117 h 235"/>
                <a:gd name="T40" fmla="*/ 126 w 258"/>
                <a:gd name="T41" fmla="*/ 38 h 235"/>
                <a:gd name="T42" fmla="*/ 239 w 258"/>
                <a:gd name="T43" fmla="*/ 70 h 235"/>
                <a:gd name="T44" fmla="*/ 247 w 258"/>
                <a:gd name="T45" fmla="*/ 113 h 235"/>
                <a:gd name="T46" fmla="*/ 258 w 258"/>
                <a:gd name="T47" fmla="*/ 160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58" h="235">
                  <a:moveTo>
                    <a:pt x="258" y="160"/>
                  </a:moveTo>
                  <a:cubicBezTo>
                    <a:pt x="242" y="169"/>
                    <a:pt x="223" y="179"/>
                    <a:pt x="205" y="189"/>
                  </a:cubicBezTo>
                  <a:cubicBezTo>
                    <a:pt x="203" y="188"/>
                    <a:pt x="202" y="187"/>
                    <a:pt x="201" y="185"/>
                  </a:cubicBezTo>
                  <a:cubicBezTo>
                    <a:pt x="205" y="169"/>
                    <a:pt x="209" y="152"/>
                    <a:pt x="213" y="135"/>
                  </a:cubicBezTo>
                  <a:cubicBezTo>
                    <a:pt x="220" y="107"/>
                    <a:pt x="209" y="84"/>
                    <a:pt x="194" y="62"/>
                  </a:cubicBezTo>
                  <a:cubicBezTo>
                    <a:pt x="182" y="45"/>
                    <a:pt x="166" y="48"/>
                    <a:pt x="162" y="68"/>
                  </a:cubicBezTo>
                  <a:cubicBezTo>
                    <a:pt x="158" y="88"/>
                    <a:pt x="160" y="109"/>
                    <a:pt x="160" y="129"/>
                  </a:cubicBezTo>
                  <a:cubicBezTo>
                    <a:pt x="161" y="143"/>
                    <a:pt x="164" y="157"/>
                    <a:pt x="166" y="170"/>
                  </a:cubicBezTo>
                  <a:cubicBezTo>
                    <a:pt x="171" y="220"/>
                    <a:pt x="122" y="235"/>
                    <a:pt x="89" y="228"/>
                  </a:cubicBezTo>
                  <a:cubicBezTo>
                    <a:pt x="33" y="217"/>
                    <a:pt x="21" y="194"/>
                    <a:pt x="11" y="131"/>
                  </a:cubicBezTo>
                  <a:cubicBezTo>
                    <a:pt x="10" y="120"/>
                    <a:pt x="3" y="110"/>
                    <a:pt x="2" y="100"/>
                  </a:cubicBezTo>
                  <a:cubicBezTo>
                    <a:pt x="0" y="93"/>
                    <a:pt x="0" y="81"/>
                    <a:pt x="4" y="78"/>
                  </a:cubicBezTo>
                  <a:cubicBezTo>
                    <a:pt x="22" y="67"/>
                    <a:pt x="41" y="58"/>
                    <a:pt x="60" y="49"/>
                  </a:cubicBezTo>
                  <a:cubicBezTo>
                    <a:pt x="64" y="47"/>
                    <a:pt x="70" y="48"/>
                    <a:pt x="83" y="48"/>
                  </a:cubicBezTo>
                  <a:cubicBezTo>
                    <a:pt x="75" y="60"/>
                    <a:pt x="72" y="70"/>
                    <a:pt x="65" y="75"/>
                  </a:cubicBezTo>
                  <a:cubicBezTo>
                    <a:pt x="53" y="84"/>
                    <a:pt x="49" y="93"/>
                    <a:pt x="49" y="107"/>
                  </a:cubicBezTo>
                  <a:cubicBezTo>
                    <a:pt x="50" y="132"/>
                    <a:pt x="47" y="159"/>
                    <a:pt x="70" y="177"/>
                  </a:cubicBezTo>
                  <a:cubicBezTo>
                    <a:pt x="77" y="182"/>
                    <a:pt x="88" y="188"/>
                    <a:pt x="94" y="186"/>
                  </a:cubicBezTo>
                  <a:cubicBezTo>
                    <a:pt x="100" y="184"/>
                    <a:pt x="107" y="172"/>
                    <a:pt x="107" y="164"/>
                  </a:cubicBezTo>
                  <a:cubicBezTo>
                    <a:pt x="108" y="149"/>
                    <a:pt x="107" y="133"/>
                    <a:pt x="105" y="117"/>
                  </a:cubicBezTo>
                  <a:cubicBezTo>
                    <a:pt x="101" y="88"/>
                    <a:pt x="102" y="61"/>
                    <a:pt x="126" y="38"/>
                  </a:cubicBezTo>
                  <a:cubicBezTo>
                    <a:pt x="165" y="0"/>
                    <a:pt x="224" y="16"/>
                    <a:pt x="239" y="70"/>
                  </a:cubicBezTo>
                  <a:cubicBezTo>
                    <a:pt x="243" y="84"/>
                    <a:pt x="244" y="99"/>
                    <a:pt x="247" y="113"/>
                  </a:cubicBezTo>
                  <a:cubicBezTo>
                    <a:pt x="250" y="127"/>
                    <a:pt x="253" y="141"/>
                    <a:pt x="258" y="1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5" name="Freeform 13">
              <a:extLst>
                <a:ext uri="{FF2B5EF4-FFF2-40B4-BE49-F238E27FC236}">
                  <a16:creationId xmlns:a16="http://schemas.microsoft.com/office/drawing/2014/main" id="{191F4464-ECC1-4C21-9344-6021D5A95A3D}"/>
                </a:ext>
              </a:extLst>
            </p:cNvPr>
            <p:cNvSpPr>
              <a:spLocks/>
            </p:cNvSpPr>
            <p:nvPr/>
          </p:nvSpPr>
          <p:spPr bwMode="auto">
            <a:xfrm>
              <a:off x="3635376" y="995363"/>
              <a:ext cx="942975" cy="915988"/>
            </a:xfrm>
            <a:custGeom>
              <a:avLst/>
              <a:gdLst>
                <a:gd name="T0" fmla="*/ 0 w 286"/>
                <a:gd name="T1" fmla="*/ 136 h 278"/>
                <a:gd name="T2" fmla="*/ 24 w 286"/>
                <a:gd name="T3" fmla="*/ 110 h 278"/>
                <a:gd name="T4" fmla="*/ 53 w 286"/>
                <a:gd name="T5" fmla="*/ 92 h 278"/>
                <a:gd name="T6" fmla="*/ 77 w 286"/>
                <a:gd name="T7" fmla="*/ 92 h 278"/>
                <a:gd name="T8" fmla="*/ 86 w 286"/>
                <a:gd name="T9" fmla="*/ 96 h 278"/>
                <a:gd name="T10" fmla="*/ 157 w 286"/>
                <a:gd name="T11" fmla="*/ 111 h 278"/>
                <a:gd name="T12" fmla="*/ 172 w 286"/>
                <a:gd name="T13" fmla="*/ 109 h 278"/>
                <a:gd name="T14" fmla="*/ 171 w 286"/>
                <a:gd name="T15" fmla="*/ 95 h 278"/>
                <a:gd name="T16" fmla="*/ 111 w 286"/>
                <a:gd name="T17" fmla="*/ 51 h 278"/>
                <a:gd name="T18" fmla="*/ 100 w 286"/>
                <a:gd name="T19" fmla="*/ 46 h 278"/>
                <a:gd name="T20" fmla="*/ 103 w 286"/>
                <a:gd name="T21" fmla="*/ 30 h 278"/>
                <a:gd name="T22" fmla="*/ 142 w 286"/>
                <a:gd name="T23" fmla="*/ 0 h 278"/>
                <a:gd name="T24" fmla="*/ 268 w 286"/>
                <a:gd name="T25" fmla="*/ 145 h 278"/>
                <a:gd name="T26" fmla="*/ 280 w 286"/>
                <a:gd name="T27" fmla="*/ 155 h 278"/>
                <a:gd name="T28" fmla="*/ 286 w 286"/>
                <a:gd name="T29" fmla="*/ 166 h 278"/>
                <a:gd name="T30" fmla="*/ 242 w 286"/>
                <a:gd name="T31" fmla="*/ 168 h 278"/>
                <a:gd name="T32" fmla="*/ 123 w 286"/>
                <a:gd name="T33" fmla="*/ 132 h 278"/>
                <a:gd name="T34" fmla="*/ 102 w 286"/>
                <a:gd name="T35" fmla="*/ 133 h 278"/>
                <a:gd name="T36" fmla="*/ 111 w 286"/>
                <a:gd name="T37" fmla="*/ 155 h 278"/>
                <a:gd name="T38" fmla="*/ 157 w 286"/>
                <a:gd name="T39" fmla="*/ 197 h 278"/>
                <a:gd name="T40" fmla="*/ 168 w 286"/>
                <a:gd name="T41" fmla="*/ 206 h 278"/>
                <a:gd name="T42" fmla="*/ 204 w 286"/>
                <a:gd name="T43" fmla="*/ 222 h 278"/>
                <a:gd name="T44" fmla="*/ 218 w 286"/>
                <a:gd name="T45" fmla="*/ 227 h 278"/>
                <a:gd name="T46" fmla="*/ 171 w 286"/>
                <a:gd name="T47" fmla="*/ 276 h 278"/>
                <a:gd name="T48" fmla="*/ 156 w 286"/>
                <a:gd name="T49" fmla="*/ 272 h 278"/>
                <a:gd name="T50" fmla="*/ 89 w 286"/>
                <a:gd name="T51" fmla="*/ 198 h 278"/>
                <a:gd name="T52" fmla="*/ 48 w 286"/>
                <a:gd name="T53" fmla="*/ 163 h 278"/>
                <a:gd name="T54" fmla="*/ 0 w 286"/>
                <a:gd name="T55" fmla="*/ 136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86" h="278">
                  <a:moveTo>
                    <a:pt x="0" y="136"/>
                  </a:moveTo>
                  <a:cubicBezTo>
                    <a:pt x="8" y="127"/>
                    <a:pt x="15" y="117"/>
                    <a:pt x="24" y="110"/>
                  </a:cubicBezTo>
                  <a:cubicBezTo>
                    <a:pt x="32" y="102"/>
                    <a:pt x="44" y="98"/>
                    <a:pt x="53" y="92"/>
                  </a:cubicBezTo>
                  <a:cubicBezTo>
                    <a:pt x="62" y="85"/>
                    <a:pt x="69" y="80"/>
                    <a:pt x="77" y="92"/>
                  </a:cubicBezTo>
                  <a:cubicBezTo>
                    <a:pt x="79" y="95"/>
                    <a:pt x="83" y="96"/>
                    <a:pt x="86" y="96"/>
                  </a:cubicBezTo>
                  <a:cubicBezTo>
                    <a:pt x="110" y="101"/>
                    <a:pt x="133" y="107"/>
                    <a:pt x="157" y="111"/>
                  </a:cubicBezTo>
                  <a:cubicBezTo>
                    <a:pt x="162" y="112"/>
                    <a:pt x="170" y="112"/>
                    <a:pt x="172" y="109"/>
                  </a:cubicBezTo>
                  <a:cubicBezTo>
                    <a:pt x="174" y="106"/>
                    <a:pt x="174" y="98"/>
                    <a:pt x="171" y="95"/>
                  </a:cubicBezTo>
                  <a:cubicBezTo>
                    <a:pt x="154" y="76"/>
                    <a:pt x="141" y="52"/>
                    <a:pt x="111" y="51"/>
                  </a:cubicBezTo>
                  <a:cubicBezTo>
                    <a:pt x="107" y="51"/>
                    <a:pt x="100" y="48"/>
                    <a:pt x="100" y="46"/>
                  </a:cubicBezTo>
                  <a:cubicBezTo>
                    <a:pt x="99" y="40"/>
                    <a:pt x="100" y="32"/>
                    <a:pt x="103" y="30"/>
                  </a:cubicBezTo>
                  <a:cubicBezTo>
                    <a:pt x="116" y="18"/>
                    <a:pt x="131" y="8"/>
                    <a:pt x="142" y="0"/>
                  </a:cubicBezTo>
                  <a:cubicBezTo>
                    <a:pt x="175" y="59"/>
                    <a:pt x="223" y="101"/>
                    <a:pt x="268" y="145"/>
                  </a:cubicBezTo>
                  <a:cubicBezTo>
                    <a:pt x="272" y="148"/>
                    <a:pt x="276" y="151"/>
                    <a:pt x="280" y="155"/>
                  </a:cubicBezTo>
                  <a:cubicBezTo>
                    <a:pt x="282" y="156"/>
                    <a:pt x="282" y="158"/>
                    <a:pt x="286" y="166"/>
                  </a:cubicBezTo>
                  <a:cubicBezTo>
                    <a:pt x="269" y="167"/>
                    <a:pt x="255" y="171"/>
                    <a:pt x="242" y="168"/>
                  </a:cubicBezTo>
                  <a:cubicBezTo>
                    <a:pt x="202" y="157"/>
                    <a:pt x="163" y="144"/>
                    <a:pt x="123" y="132"/>
                  </a:cubicBezTo>
                  <a:cubicBezTo>
                    <a:pt x="117" y="131"/>
                    <a:pt x="109" y="133"/>
                    <a:pt x="102" y="133"/>
                  </a:cubicBezTo>
                  <a:cubicBezTo>
                    <a:pt x="105" y="140"/>
                    <a:pt x="106" y="150"/>
                    <a:pt x="111" y="155"/>
                  </a:cubicBezTo>
                  <a:cubicBezTo>
                    <a:pt x="126" y="170"/>
                    <a:pt x="142" y="183"/>
                    <a:pt x="157" y="197"/>
                  </a:cubicBezTo>
                  <a:cubicBezTo>
                    <a:pt x="161" y="200"/>
                    <a:pt x="164" y="203"/>
                    <a:pt x="168" y="206"/>
                  </a:cubicBezTo>
                  <a:cubicBezTo>
                    <a:pt x="178" y="215"/>
                    <a:pt x="187" y="227"/>
                    <a:pt x="204" y="222"/>
                  </a:cubicBezTo>
                  <a:cubicBezTo>
                    <a:pt x="207" y="221"/>
                    <a:pt x="212" y="225"/>
                    <a:pt x="218" y="227"/>
                  </a:cubicBezTo>
                  <a:cubicBezTo>
                    <a:pt x="209" y="251"/>
                    <a:pt x="191" y="265"/>
                    <a:pt x="171" y="276"/>
                  </a:cubicBezTo>
                  <a:cubicBezTo>
                    <a:pt x="168" y="278"/>
                    <a:pt x="157" y="275"/>
                    <a:pt x="156" y="272"/>
                  </a:cubicBezTo>
                  <a:cubicBezTo>
                    <a:pt x="146" y="236"/>
                    <a:pt x="112" y="222"/>
                    <a:pt x="89" y="198"/>
                  </a:cubicBezTo>
                  <a:cubicBezTo>
                    <a:pt x="77" y="185"/>
                    <a:pt x="63" y="173"/>
                    <a:pt x="48" y="163"/>
                  </a:cubicBezTo>
                  <a:cubicBezTo>
                    <a:pt x="35" y="153"/>
                    <a:pt x="20" y="147"/>
                    <a:pt x="0" y="1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6" name="Freeform 14">
              <a:extLst>
                <a:ext uri="{FF2B5EF4-FFF2-40B4-BE49-F238E27FC236}">
                  <a16:creationId xmlns:a16="http://schemas.microsoft.com/office/drawing/2014/main" id="{D88D1D04-675A-4712-B627-E94DD735F7B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4163" y="303213"/>
              <a:ext cx="682625" cy="811213"/>
            </a:xfrm>
            <a:custGeom>
              <a:avLst/>
              <a:gdLst>
                <a:gd name="T0" fmla="*/ 158 w 207"/>
                <a:gd name="T1" fmla="*/ 113 h 246"/>
                <a:gd name="T2" fmla="*/ 145 w 207"/>
                <a:gd name="T3" fmla="*/ 30 h 246"/>
                <a:gd name="T4" fmla="*/ 151 w 207"/>
                <a:gd name="T5" fmla="*/ 8 h 246"/>
                <a:gd name="T6" fmla="*/ 207 w 207"/>
                <a:gd name="T7" fmla="*/ 12 h 246"/>
                <a:gd name="T8" fmla="*/ 194 w 207"/>
                <a:gd name="T9" fmla="*/ 111 h 246"/>
                <a:gd name="T10" fmla="*/ 204 w 207"/>
                <a:gd name="T11" fmla="*/ 180 h 246"/>
                <a:gd name="T12" fmla="*/ 195 w 207"/>
                <a:gd name="T13" fmla="*/ 201 h 246"/>
                <a:gd name="T14" fmla="*/ 168 w 207"/>
                <a:gd name="T15" fmla="*/ 199 h 246"/>
                <a:gd name="T16" fmla="*/ 124 w 207"/>
                <a:gd name="T17" fmla="*/ 146 h 246"/>
                <a:gd name="T18" fmla="*/ 81 w 207"/>
                <a:gd name="T19" fmla="*/ 93 h 246"/>
                <a:gd name="T20" fmla="*/ 97 w 207"/>
                <a:gd name="T21" fmla="*/ 223 h 246"/>
                <a:gd name="T22" fmla="*/ 38 w 207"/>
                <a:gd name="T23" fmla="*/ 242 h 246"/>
                <a:gd name="T24" fmla="*/ 15 w 207"/>
                <a:gd name="T25" fmla="*/ 73 h 246"/>
                <a:gd name="T26" fmla="*/ 10 w 207"/>
                <a:gd name="T27" fmla="*/ 56 h 246"/>
                <a:gd name="T28" fmla="*/ 25 w 207"/>
                <a:gd name="T29" fmla="*/ 26 h 246"/>
                <a:gd name="T30" fmla="*/ 107 w 207"/>
                <a:gd name="T31" fmla="*/ 60 h 246"/>
                <a:gd name="T32" fmla="*/ 147 w 207"/>
                <a:gd name="T33" fmla="*/ 107 h 246"/>
                <a:gd name="T34" fmla="*/ 158 w 207"/>
                <a:gd name="T35" fmla="*/ 113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07" h="246">
                  <a:moveTo>
                    <a:pt x="158" y="113"/>
                  </a:moveTo>
                  <a:cubicBezTo>
                    <a:pt x="153" y="83"/>
                    <a:pt x="167" y="55"/>
                    <a:pt x="145" y="30"/>
                  </a:cubicBezTo>
                  <a:cubicBezTo>
                    <a:pt x="142" y="27"/>
                    <a:pt x="147" y="13"/>
                    <a:pt x="151" y="8"/>
                  </a:cubicBezTo>
                  <a:cubicBezTo>
                    <a:pt x="160" y="0"/>
                    <a:pt x="193" y="3"/>
                    <a:pt x="207" y="12"/>
                  </a:cubicBezTo>
                  <a:cubicBezTo>
                    <a:pt x="173" y="42"/>
                    <a:pt x="188" y="77"/>
                    <a:pt x="194" y="111"/>
                  </a:cubicBezTo>
                  <a:cubicBezTo>
                    <a:pt x="198" y="134"/>
                    <a:pt x="202" y="157"/>
                    <a:pt x="204" y="180"/>
                  </a:cubicBezTo>
                  <a:cubicBezTo>
                    <a:pt x="205" y="187"/>
                    <a:pt x="200" y="199"/>
                    <a:pt x="195" y="201"/>
                  </a:cubicBezTo>
                  <a:cubicBezTo>
                    <a:pt x="187" y="204"/>
                    <a:pt x="174" y="204"/>
                    <a:pt x="168" y="199"/>
                  </a:cubicBezTo>
                  <a:cubicBezTo>
                    <a:pt x="152" y="182"/>
                    <a:pt x="138" y="163"/>
                    <a:pt x="124" y="146"/>
                  </a:cubicBezTo>
                  <a:cubicBezTo>
                    <a:pt x="110" y="129"/>
                    <a:pt x="96" y="112"/>
                    <a:pt x="81" y="93"/>
                  </a:cubicBezTo>
                  <a:cubicBezTo>
                    <a:pt x="60" y="126"/>
                    <a:pt x="70" y="192"/>
                    <a:pt x="97" y="223"/>
                  </a:cubicBezTo>
                  <a:cubicBezTo>
                    <a:pt x="82" y="246"/>
                    <a:pt x="55" y="233"/>
                    <a:pt x="38" y="242"/>
                  </a:cubicBezTo>
                  <a:cubicBezTo>
                    <a:pt x="30" y="185"/>
                    <a:pt x="23" y="129"/>
                    <a:pt x="15" y="73"/>
                  </a:cubicBezTo>
                  <a:cubicBezTo>
                    <a:pt x="14" y="68"/>
                    <a:pt x="13" y="61"/>
                    <a:pt x="10" y="56"/>
                  </a:cubicBezTo>
                  <a:cubicBezTo>
                    <a:pt x="0" y="39"/>
                    <a:pt x="5" y="29"/>
                    <a:pt x="25" y="26"/>
                  </a:cubicBezTo>
                  <a:cubicBezTo>
                    <a:pt x="59" y="22"/>
                    <a:pt x="88" y="28"/>
                    <a:pt x="107" y="60"/>
                  </a:cubicBezTo>
                  <a:cubicBezTo>
                    <a:pt x="117" y="78"/>
                    <a:pt x="133" y="92"/>
                    <a:pt x="147" y="107"/>
                  </a:cubicBezTo>
                  <a:cubicBezTo>
                    <a:pt x="148" y="109"/>
                    <a:pt x="152" y="110"/>
                    <a:pt x="158" y="1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22847BDD-7614-4718-98FC-FEED35594895}"/>
                </a:ext>
              </a:extLst>
            </p:cNvPr>
            <p:cNvSpPr>
              <a:spLocks/>
            </p:cNvSpPr>
            <p:nvPr/>
          </p:nvSpPr>
          <p:spPr bwMode="auto">
            <a:xfrm>
              <a:off x="7154863" y="712788"/>
              <a:ext cx="841375" cy="855663"/>
            </a:xfrm>
            <a:custGeom>
              <a:avLst/>
              <a:gdLst>
                <a:gd name="T0" fmla="*/ 146 w 255"/>
                <a:gd name="T1" fmla="*/ 61 h 260"/>
                <a:gd name="T2" fmla="*/ 114 w 255"/>
                <a:gd name="T3" fmla="*/ 97 h 260"/>
                <a:gd name="T4" fmla="*/ 205 w 255"/>
                <a:gd name="T5" fmla="*/ 135 h 260"/>
                <a:gd name="T6" fmla="*/ 177 w 255"/>
                <a:gd name="T7" fmla="*/ 184 h 260"/>
                <a:gd name="T8" fmla="*/ 151 w 255"/>
                <a:gd name="T9" fmla="*/ 176 h 260"/>
                <a:gd name="T10" fmla="*/ 114 w 255"/>
                <a:gd name="T11" fmla="*/ 142 h 260"/>
                <a:gd name="T12" fmla="*/ 83 w 255"/>
                <a:gd name="T13" fmla="*/ 148 h 260"/>
                <a:gd name="T14" fmla="*/ 92 w 255"/>
                <a:gd name="T15" fmla="*/ 210 h 260"/>
                <a:gd name="T16" fmla="*/ 158 w 255"/>
                <a:gd name="T17" fmla="*/ 225 h 260"/>
                <a:gd name="T18" fmla="*/ 173 w 255"/>
                <a:gd name="T19" fmla="*/ 230 h 260"/>
                <a:gd name="T20" fmla="*/ 166 w 255"/>
                <a:gd name="T21" fmla="*/ 245 h 260"/>
                <a:gd name="T22" fmla="*/ 109 w 255"/>
                <a:gd name="T23" fmla="*/ 249 h 260"/>
                <a:gd name="T24" fmla="*/ 59 w 255"/>
                <a:gd name="T25" fmla="*/ 216 h 260"/>
                <a:gd name="T26" fmla="*/ 15 w 255"/>
                <a:gd name="T27" fmla="*/ 186 h 260"/>
                <a:gd name="T28" fmla="*/ 12 w 255"/>
                <a:gd name="T29" fmla="*/ 160 h 260"/>
                <a:gd name="T30" fmla="*/ 106 w 255"/>
                <a:gd name="T31" fmla="*/ 25 h 260"/>
                <a:gd name="T32" fmla="*/ 142 w 255"/>
                <a:gd name="T33" fmla="*/ 15 h 260"/>
                <a:gd name="T34" fmla="*/ 175 w 255"/>
                <a:gd name="T35" fmla="*/ 32 h 260"/>
                <a:gd name="T36" fmla="*/ 201 w 255"/>
                <a:gd name="T37" fmla="*/ 47 h 260"/>
                <a:gd name="T38" fmla="*/ 246 w 255"/>
                <a:gd name="T39" fmla="*/ 79 h 260"/>
                <a:gd name="T40" fmla="*/ 254 w 255"/>
                <a:gd name="T41" fmla="*/ 105 h 260"/>
                <a:gd name="T42" fmla="*/ 239 w 255"/>
                <a:gd name="T43" fmla="*/ 120 h 260"/>
                <a:gd name="T44" fmla="*/ 227 w 255"/>
                <a:gd name="T45" fmla="*/ 116 h 260"/>
                <a:gd name="T46" fmla="*/ 146 w 255"/>
                <a:gd name="T47" fmla="*/ 61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55" h="260">
                  <a:moveTo>
                    <a:pt x="146" y="61"/>
                  </a:moveTo>
                  <a:cubicBezTo>
                    <a:pt x="135" y="73"/>
                    <a:pt x="126" y="84"/>
                    <a:pt x="114" y="97"/>
                  </a:cubicBezTo>
                  <a:cubicBezTo>
                    <a:pt x="141" y="120"/>
                    <a:pt x="163" y="147"/>
                    <a:pt x="205" y="135"/>
                  </a:cubicBezTo>
                  <a:cubicBezTo>
                    <a:pt x="204" y="158"/>
                    <a:pt x="193" y="174"/>
                    <a:pt x="177" y="184"/>
                  </a:cubicBezTo>
                  <a:cubicBezTo>
                    <a:pt x="172" y="188"/>
                    <a:pt x="158" y="182"/>
                    <a:pt x="151" y="176"/>
                  </a:cubicBezTo>
                  <a:cubicBezTo>
                    <a:pt x="138" y="166"/>
                    <a:pt x="127" y="152"/>
                    <a:pt x="114" y="142"/>
                  </a:cubicBezTo>
                  <a:cubicBezTo>
                    <a:pt x="103" y="134"/>
                    <a:pt x="93" y="136"/>
                    <a:pt x="83" y="148"/>
                  </a:cubicBezTo>
                  <a:cubicBezTo>
                    <a:pt x="58" y="180"/>
                    <a:pt x="59" y="188"/>
                    <a:pt x="92" y="210"/>
                  </a:cubicBezTo>
                  <a:cubicBezTo>
                    <a:pt x="113" y="224"/>
                    <a:pt x="133" y="231"/>
                    <a:pt x="158" y="225"/>
                  </a:cubicBezTo>
                  <a:cubicBezTo>
                    <a:pt x="162" y="224"/>
                    <a:pt x="168" y="229"/>
                    <a:pt x="173" y="230"/>
                  </a:cubicBezTo>
                  <a:cubicBezTo>
                    <a:pt x="171" y="235"/>
                    <a:pt x="169" y="242"/>
                    <a:pt x="166" y="245"/>
                  </a:cubicBezTo>
                  <a:cubicBezTo>
                    <a:pt x="148" y="258"/>
                    <a:pt x="128" y="260"/>
                    <a:pt x="109" y="249"/>
                  </a:cubicBezTo>
                  <a:cubicBezTo>
                    <a:pt x="92" y="240"/>
                    <a:pt x="76" y="228"/>
                    <a:pt x="59" y="216"/>
                  </a:cubicBezTo>
                  <a:cubicBezTo>
                    <a:pt x="45" y="206"/>
                    <a:pt x="30" y="196"/>
                    <a:pt x="15" y="186"/>
                  </a:cubicBezTo>
                  <a:cubicBezTo>
                    <a:pt x="2" y="178"/>
                    <a:pt x="0" y="169"/>
                    <a:pt x="12" y="160"/>
                  </a:cubicBezTo>
                  <a:cubicBezTo>
                    <a:pt x="59" y="126"/>
                    <a:pt x="83" y="76"/>
                    <a:pt x="106" y="25"/>
                  </a:cubicBezTo>
                  <a:cubicBezTo>
                    <a:pt x="116" y="3"/>
                    <a:pt x="122" y="0"/>
                    <a:pt x="142" y="15"/>
                  </a:cubicBezTo>
                  <a:cubicBezTo>
                    <a:pt x="152" y="22"/>
                    <a:pt x="164" y="26"/>
                    <a:pt x="175" y="32"/>
                  </a:cubicBezTo>
                  <a:cubicBezTo>
                    <a:pt x="184" y="37"/>
                    <a:pt x="192" y="42"/>
                    <a:pt x="201" y="47"/>
                  </a:cubicBezTo>
                  <a:cubicBezTo>
                    <a:pt x="216" y="57"/>
                    <a:pt x="232" y="67"/>
                    <a:pt x="246" y="79"/>
                  </a:cubicBezTo>
                  <a:cubicBezTo>
                    <a:pt x="252" y="85"/>
                    <a:pt x="255" y="97"/>
                    <a:pt x="254" y="105"/>
                  </a:cubicBezTo>
                  <a:cubicBezTo>
                    <a:pt x="254" y="111"/>
                    <a:pt x="246" y="117"/>
                    <a:pt x="239" y="120"/>
                  </a:cubicBezTo>
                  <a:cubicBezTo>
                    <a:pt x="237" y="122"/>
                    <a:pt x="228" y="119"/>
                    <a:pt x="227" y="116"/>
                  </a:cubicBezTo>
                  <a:cubicBezTo>
                    <a:pt x="209" y="84"/>
                    <a:pt x="177" y="75"/>
                    <a:pt x="146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8" name="Freeform 16">
              <a:extLst>
                <a:ext uri="{FF2B5EF4-FFF2-40B4-BE49-F238E27FC236}">
                  <a16:creationId xmlns:a16="http://schemas.microsoft.com/office/drawing/2014/main" id="{EFB277DF-AD1F-4554-9AB5-DE35F351CF48}"/>
                </a:ext>
              </a:extLst>
            </p:cNvPr>
            <p:cNvSpPr>
              <a:spLocks/>
            </p:cNvSpPr>
            <p:nvPr/>
          </p:nvSpPr>
          <p:spPr bwMode="auto">
            <a:xfrm>
              <a:off x="2986088" y="3244850"/>
              <a:ext cx="801688" cy="622300"/>
            </a:xfrm>
            <a:custGeom>
              <a:avLst/>
              <a:gdLst>
                <a:gd name="T0" fmla="*/ 15 w 243"/>
                <a:gd name="T1" fmla="*/ 189 h 189"/>
                <a:gd name="T2" fmla="*/ 21 w 243"/>
                <a:gd name="T3" fmla="*/ 148 h 189"/>
                <a:gd name="T4" fmla="*/ 35 w 243"/>
                <a:gd name="T5" fmla="*/ 139 h 189"/>
                <a:gd name="T6" fmla="*/ 173 w 243"/>
                <a:gd name="T7" fmla="*/ 137 h 189"/>
                <a:gd name="T8" fmla="*/ 210 w 243"/>
                <a:gd name="T9" fmla="*/ 101 h 189"/>
                <a:gd name="T10" fmla="*/ 205 w 243"/>
                <a:gd name="T11" fmla="*/ 68 h 189"/>
                <a:gd name="T12" fmla="*/ 178 w 243"/>
                <a:gd name="T13" fmla="*/ 46 h 189"/>
                <a:gd name="T14" fmla="*/ 49 w 243"/>
                <a:gd name="T15" fmla="*/ 55 h 189"/>
                <a:gd name="T16" fmla="*/ 35 w 243"/>
                <a:gd name="T17" fmla="*/ 64 h 189"/>
                <a:gd name="T18" fmla="*/ 8 w 243"/>
                <a:gd name="T19" fmla="*/ 68 h 189"/>
                <a:gd name="T20" fmla="*/ 2 w 243"/>
                <a:gd name="T21" fmla="*/ 48 h 189"/>
                <a:gd name="T22" fmla="*/ 19 w 243"/>
                <a:gd name="T23" fmla="*/ 0 h 189"/>
                <a:gd name="T24" fmla="*/ 133 w 243"/>
                <a:gd name="T25" fmla="*/ 16 h 189"/>
                <a:gd name="T26" fmla="*/ 204 w 243"/>
                <a:gd name="T27" fmla="*/ 19 h 189"/>
                <a:gd name="T28" fmla="*/ 242 w 243"/>
                <a:gd name="T29" fmla="*/ 69 h 189"/>
                <a:gd name="T30" fmla="*/ 241 w 243"/>
                <a:gd name="T31" fmla="*/ 132 h 189"/>
                <a:gd name="T32" fmla="*/ 207 w 243"/>
                <a:gd name="T33" fmla="*/ 169 h 189"/>
                <a:gd name="T34" fmla="*/ 136 w 243"/>
                <a:gd name="T35" fmla="*/ 179 h 189"/>
                <a:gd name="T36" fmla="*/ 15 w 243"/>
                <a:gd name="T37" fmla="*/ 189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43" h="189">
                  <a:moveTo>
                    <a:pt x="15" y="189"/>
                  </a:moveTo>
                  <a:cubicBezTo>
                    <a:pt x="16" y="177"/>
                    <a:pt x="17" y="162"/>
                    <a:pt x="21" y="148"/>
                  </a:cubicBezTo>
                  <a:cubicBezTo>
                    <a:pt x="22" y="144"/>
                    <a:pt x="30" y="139"/>
                    <a:pt x="35" y="139"/>
                  </a:cubicBezTo>
                  <a:cubicBezTo>
                    <a:pt x="81" y="138"/>
                    <a:pt x="127" y="137"/>
                    <a:pt x="173" y="137"/>
                  </a:cubicBezTo>
                  <a:cubicBezTo>
                    <a:pt x="199" y="138"/>
                    <a:pt x="211" y="128"/>
                    <a:pt x="210" y="101"/>
                  </a:cubicBezTo>
                  <a:cubicBezTo>
                    <a:pt x="210" y="90"/>
                    <a:pt x="208" y="79"/>
                    <a:pt x="205" y="68"/>
                  </a:cubicBezTo>
                  <a:cubicBezTo>
                    <a:pt x="202" y="55"/>
                    <a:pt x="193" y="45"/>
                    <a:pt x="178" y="46"/>
                  </a:cubicBezTo>
                  <a:cubicBezTo>
                    <a:pt x="135" y="49"/>
                    <a:pt x="92" y="51"/>
                    <a:pt x="49" y="55"/>
                  </a:cubicBezTo>
                  <a:cubicBezTo>
                    <a:pt x="44" y="55"/>
                    <a:pt x="40" y="63"/>
                    <a:pt x="35" y="64"/>
                  </a:cubicBezTo>
                  <a:cubicBezTo>
                    <a:pt x="26" y="67"/>
                    <a:pt x="17" y="70"/>
                    <a:pt x="8" y="68"/>
                  </a:cubicBezTo>
                  <a:cubicBezTo>
                    <a:pt x="5" y="67"/>
                    <a:pt x="0" y="54"/>
                    <a:pt x="2" y="48"/>
                  </a:cubicBezTo>
                  <a:cubicBezTo>
                    <a:pt x="6" y="32"/>
                    <a:pt x="12" y="18"/>
                    <a:pt x="19" y="0"/>
                  </a:cubicBezTo>
                  <a:cubicBezTo>
                    <a:pt x="57" y="38"/>
                    <a:pt x="96" y="16"/>
                    <a:pt x="133" y="16"/>
                  </a:cubicBezTo>
                  <a:cubicBezTo>
                    <a:pt x="156" y="16"/>
                    <a:pt x="181" y="14"/>
                    <a:pt x="204" y="19"/>
                  </a:cubicBezTo>
                  <a:cubicBezTo>
                    <a:pt x="227" y="24"/>
                    <a:pt x="241" y="43"/>
                    <a:pt x="242" y="69"/>
                  </a:cubicBezTo>
                  <a:cubicBezTo>
                    <a:pt x="242" y="90"/>
                    <a:pt x="243" y="112"/>
                    <a:pt x="241" y="132"/>
                  </a:cubicBezTo>
                  <a:cubicBezTo>
                    <a:pt x="239" y="152"/>
                    <a:pt x="228" y="166"/>
                    <a:pt x="207" y="169"/>
                  </a:cubicBezTo>
                  <a:cubicBezTo>
                    <a:pt x="183" y="172"/>
                    <a:pt x="160" y="177"/>
                    <a:pt x="136" y="179"/>
                  </a:cubicBezTo>
                  <a:cubicBezTo>
                    <a:pt x="98" y="183"/>
                    <a:pt x="59" y="185"/>
                    <a:pt x="15" y="18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" name="Freeform 17">
              <a:extLst>
                <a:ext uri="{FF2B5EF4-FFF2-40B4-BE49-F238E27FC236}">
                  <a16:creationId xmlns:a16="http://schemas.microsoft.com/office/drawing/2014/main" id="{62658CBE-55C2-4FC9-ABCF-551B057FAA62}"/>
                </a:ext>
              </a:extLst>
            </p:cNvPr>
            <p:cNvSpPr>
              <a:spLocks/>
            </p:cNvSpPr>
            <p:nvPr/>
          </p:nvSpPr>
          <p:spPr bwMode="auto">
            <a:xfrm>
              <a:off x="3087688" y="3989388"/>
              <a:ext cx="933450" cy="631825"/>
            </a:xfrm>
            <a:custGeom>
              <a:avLst/>
              <a:gdLst>
                <a:gd name="T0" fmla="*/ 283 w 283"/>
                <a:gd name="T1" fmla="*/ 118 h 192"/>
                <a:gd name="T2" fmla="*/ 266 w 283"/>
                <a:gd name="T3" fmla="*/ 122 h 192"/>
                <a:gd name="T4" fmla="*/ 151 w 283"/>
                <a:gd name="T5" fmla="*/ 146 h 192"/>
                <a:gd name="T6" fmla="*/ 103 w 283"/>
                <a:gd name="T7" fmla="*/ 165 h 192"/>
                <a:gd name="T8" fmla="*/ 84 w 283"/>
                <a:gd name="T9" fmla="*/ 178 h 192"/>
                <a:gd name="T10" fmla="*/ 61 w 283"/>
                <a:gd name="T11" fmla="*/ 176 h 192"/>
                <a:gd name="T12" fmla="*/ 7 w 283"/>
                <a:gd name="T13" fmla="*/ 54 h 192"/>
                <a:gd name="T14" fmla="*/ 16 w 283"/>
                <a:gd name="T15" fmla="*/ 24 h 192"/>
                <a:gd name="T16" fmla="*/ 43 w 283"/>
                <a:gd name="T17" fmla="*/ 17 h 192"/>
                <a:gd name="T18" fmla="*/ 48 w 283"/>
                <a:gd name="T19" fmla="*/ 36 h 192"/>
                <a:gd name="T20" fmla="*/ 66 w 283"/>
                <a:gd name="T21" fmla="*/ 117 h 192"/>
                <a:gd name="T22" fmla="*/ 105 w 283"/>
                <a:gd name="T23" fmla="*/ 116 h 192"/>
                <a:gd name="T24" fmla="*/ 122 w 283"/>
                <a:gd name="T25" fmla="*/ 92 h 192"/>
                <a:gd name="T26" fmla="*/ 90 w 283"/>
                <a:gd name="T27" fmla="*/ 35 h 192"/>
                <a:gd name="T28" fmla="*/ 98 w 283"/>
                <a:gd name="T29" fmla="*/ 8 h 192"/>
                <a:gd name="T30" fmla="*/ 137 w 283"/>
                <a:gd name="T31" fmla="*/ 0 h 192"/>
                <a:gd name="T32" fmla="*/ 157 w 283"/>
                <a:gd name="T33" fmla="*/ 77 h 192"/>
                <a:gd name="T34" fmla="*/ 177 w 283"/>
                <a:gd name="T35" fmla="*/ 89 h 192"/>
                <a:gd name="T36" fmla="*/ 230 w 283"/>
                <a:gd name="T37" fmla="*/ 73 h 192"/>
                <a:gd name="T38" fmla="*/ 237 w 283"/>
                <a:gd name="T39" fmla="*/ 66 h 192"/>
                <a:gd name="T40" fmla="*/ 248 w 283"/>
                <a:gd name="T41" fmla="*/ 51 h 192"/>
                <a:gd name="T42" fmla="*/ 259 w 283"/>
                <a:gd name="T43" fmla="*/ 68 h 192"/>
                <a:gd name="T44" fmla="*/ 283 w 283"/>
                <a:gd name="T45" fmla="*/ 118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83" h="192">
                  <a:moveTo>
                    <a:pt x="283" y="118"/>
                  </a:moveTo>
                  <a:cubicBezTo>
                    <a:pt x="273" y="120"/>
                    <a:pt x="269" y="122"/>
                    <a:pt x="266" y="122"/>
                  </a:cubicBezTo>
                  <a:cubicBezTo>
                    <a:pt x="223" y="112"/>
                    <a:pt x="188" y="134"/>
                    <a:pt x="151" y="146"/>
                  </a:cubicBezTo>
                  <a:cubicBezTo>
                    <a:pt x="135" y="152"/>
                    <a:pt x="118" y="158"/>
                    <a:pt x="103" y="165"/>
                  </a:cubicBezTo>
                  <a:cubicBezTo>
                    <a:pt x="96" y="167"/>
                    <a:pt x="89" y="172"/>
                    <a:pt x="84" y="178"/>
                  </a:cubicBezTo>
                  <a:cubicBezTo>
                    <a:pt x="74" y="192"/>
                    <a:pt x="68" y="187"/>
                    <a:pt x="61" y="176"/>
                  </a:cubicBezTo>
                  <a:cubicBezTo>
                    <a:pt x="37" y="138"/>
                    <a:pt x="26" y="94"/>
                    <a:pt x="7" y="54"/>
                  </a:cubicBezTo>
                  <a:cubicBezTo>
                    <a:pt x="0" y="40"/>
                    <a:pt x="8" y="31"/>
                    <a:pt x="16" y="24"/>
                  </a:cubicBezTo>
                  <a:cubicBezTo>
                    <a:pt x="22" y="19"/>
                    <a:pt x="34" y="17"/>
                    <a:pt x="43" y="17"/>
                  </a:cubicBezTo>
                  <a:cubicBezTo>
                    <a:pt x="45" y="17"/>
                    <a:pt x="51" y="32"/>
                    <a:pt x="48" y="36"/>
                  </a:cubicBezTo>
                  <a:cubicBezTo>
                    <a:pt x="31" y="68"/>
                    <a:pt x="55" y="92"/>
                    <a:pt x="66" y="117"/>
                  </a:cubicBezTo>
                  <a:cubicBezTo>
                    <a:pt x="73" y="135"/>
                    <a:pt x="93" y="120"/>
                    <a:pt x="105" y="116"/>
                  </a:cubicBezTo>
                  <a:cubicBezTo>
                    <a:pt x="113" y="114"/>
                    <a:pt x="123" y="100"/>
                    <a:pt x="122" y="92"/>
                  </a:cubicBezTo>
                  <a:cubicBezTo>
                    <a:pt x="120" y="70"/>
                    <a:pt x="112" y="48"/>
                    <a:pt x="90" y="35"/>
                  </a:cubicBezTo>
                  <a:cubicBezTo>
                    <a:pt x="78" y="28"/>
                    <a:pt x="82" y="13"/>
                    <a:pt x="98" y="8"/>
                  </a:cubicBezTo>
                  <a:cubicBezTo>
                    <a:pt x="112" y="3"/>
                    <a:pt x="126" y="2"/>
                    <a:pt x="137" y="0"/>
                  </a:cubicBezTo>
                  <a:cubicBezTo>
                    <a:pt x="143" y="27"/>
                    <a:pt x="149" y="52"/>
                    <a:pt x="157" y="77"/>
                  </a:cubicBezTo>
                  <a:cubicBezTo>
                    <a:pt x="159" y="83"/>
                    <a:pt x="171" y="90"/>
                    <a:pt x="177" y="89"/>
                  </a:cubicBezTo>
                  <a:cubicBezTo>
                    <a:pt x="195" y="86"/>
                    <a:pt x="212" y="79"/>
                    <a:pt x="230" y="73"/>
                  </a:cubicBezTo>
                  <a:cubicBezTo>
                    <a:pt x="232" y="72"/>
                    <a:pt x="235" y="69"/>
                    <a:pt x="237" y="66"/>
                  </a:cubicBezTo>
                  <a:cubicBezTo>
                    <a:pt x="240" y="61"/>
                    <a:pt x="244" y="56"/>
                    <a:pt x="248" y="51"/>
                  </a:cubicBezTo>
                  <a:cubicBezTo>
                    <a:pt x="252" y="57"/>
                    <a:pt x="256" y="62"/>
                    <a:pt x="259" y="68"/>
                  </a:cubicBezTo>
                  <a:cubicBezTo>
                    <a:pt x="267" y="84"/>
                    <a:pt x="274" y="100"/>
                    <a:pt x="283" y="1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0" name="Freeform 18">
              <a:extLst>
                <a:ext uri="{FF2B5EF4-FFF2-40B4-BE49-F238E27FC236}">
                  <a16:creationId xmlns:a16="http://schemas.microsoft.com/office/drawing/2014/main" id="{DDE3981D-959C-4B49-84E9-DC00E2F39499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8513" y="495300"/>
              <a:ext cx="703263" cy="785813"/>
            </a:xfrm>
            <a:custGeom>
              <a:avLst/>
              <a:gdLst>
                <a:gd name="T0" fmla="*/ 72 w 213"/>
                <a:gd name="T1" fmla="*/ 45 h 239"/>
                <a:gd name="T2" fmla="*/ 78 w 213"/>
                <a:gd name="T3" fmla="*/ 121 h 239"/>
                <a:gd name="T4" fmla="*/ 118 w 213"/>
                <a:gd name="T5" fmla="*/ 200 h 239"/>
                <a:gd name="T6" fmla="*/ 187 w 213"/>
                <a:gd name="T7" fmla="*/ 188 h 239"/>
                <a:gd name="T8" fmla="*/ 186 w 213"/>
                <a:gd name="T9" fmla="*/ 173 h 239"/>
                <a:gd name="T10" fmla="*/ 132 w 213"/>
                <a:gd name="T11" fmla="*/ 42 h 239"/>
                <a:gd name="T12" fmla="*/ 120 w 213"/>
                <a:gd name="T13" fmla="*/ 14 h 239"/>
                <a:gd name="T14" fmla="*/ 158 w 213"/>
                <a:gd name="T15" fmla="*/ 1 h 239"/>
                <a:gd name="T16" fmla="*/ 159 w 213"/>
                <a:gd name="T17" fmla="*/ 1 h 239"/>
                <a:gd name="T18" fmla="*/ 198 w 213"/>
                <a:gd name="T19" fmla="*/ 111 h 239"/>
                <a:gd name="T20" fmla="*/ 213 w 213"/>
                <a:gd name="T21" fmla="*/ 186 h 239"/>
                <a:gd name="T22" fmla="*/ 199 w 213"/>
                <a:gd name="T23" fmla="*/ 211 h 239"/>
                <a:gd name="T24" fmla="*/ 114 w 213"/>
                <a:gd name="T25" fmla="*/ 237 h 239"/>
                <a:gd name="T26" fmla="*/ 68 w 213"/>
                <a:gd name="T27" fmla="*/ 211 h 239"/>
                <a:gd name="T28" fmla="*/ 44 w 213"/>
                <a:gd name="T29" fmla="*/ 159 h 239"/>
                <a:gd name="T30" fmla="*/ 3 w 213"/>
                <a:gd name="T31" fmla="*/ 82 h 239"/>
                <a:gd name="T32" fmla="*/ 3 w 213"/>
                <a:gd name="T33" fmla="*/ 63 h 239"/>
                <a:gd name="T34" fmla="*/ 54 w 213"/>
                <a:gd name="T35" fmla="*/ 41 h 239"/>
                <a:gd name="T36" fmla="*/ 72 w 213"/>
                <a:gd name="T37" fmla="*/ 45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13" h="239">
                  <a:moveTo>
                    <a:pt x="72" y="45"/>
                  </a:moveTo>
                  <a:cubicBezTo>
                    <a:pt x="58" y="74"/>
                    <a:pt x="65" y="99"/>
                    <a:pt x="78" y="121"/>
                  </a:cubicBezTo>
                  <a:cubicBezTo>
                    <a:pt x="93" y="147"/>
                    <a:pt x="95" y="179"/>
                    <a:pt x="118" y="200"/>
                  </a:cubicBezTo>
                  <a:cubicBezTo>
                    <a:pt x="132" y="212"/>
                    <a:pt x="181" y="205"/>
                    <a:pt x="187" y="188"/>
                  </a:cubicBezTo>
                  <a:cubicBezTo>
                    <a:pt x="189" y="184"/>
                    <a:pt x="188" y="178"/>
                    <a:pt x="186" y="173"/>
                  </a:cubicBezTo>
                  <a:cubicBezTo>
                    <a:pt x="168" y="129"/>
                    <a:pt x="150" y="86"/>
                    <a:pt x="132" y="42"/>
                  </a:cubicBezTo>
                  <a:cubicBezTo>
                    <a:pt x="128" y="33"/>
                    <a:pt x="124" y="23"/>
                    <a:pt x="120" y="14"/>
                  </a:cubicBezTo>
                  <a:cubicBezTo>
                    <a:pt x="133" y="9"/>
                    <a:pt x="145" y="5"/>
                    <a:pt x="158" y="1"/>
                  </a:cubicBezTo>
                  <a:cubicBezTo>
                    <a:pt x="160" y="0"/>
                    <a:pt x="162" y="1"/>
                    <a:pt x="159" y="1"/>
                  </a:cubicBezTo>
                  <a:cubicBezTo>
                    <a:pt x="173" y="39"/>
                    <a:pt x="187" y="75"/>
                    <a:pt x="198" y="111"/>
                  </a:cubicBezTo>
                  <a:cubicBezTo>
                    <a:pt x="206" y="136"/>
                    <a:pt x="210" y="161"/>
                    <a:pt x="213" y="186"/>
                  </a:cubicBezTo>
                  <a:cubicBezTo>
                    <a:pt x="213" y="194"/>
                    <a:pt x="206" y="208"/>
                    <a:pt x="199" y="211"/>
                  </a:cubicBezTo>
                  <a:cubicBezTo>
                    <a:pt x="171" y="222"/>
                    <a:pt x="143" y="234"/>
                    <a:pt x="114" y="237"/>
                  </a:cubicBezTo>
                  <a:cubicBezTo>
                    <a:pt x="99" y="239"/>
                    <a:pt x="79" y="224"/>
                    <a:pt x="68" y="211"/>
                  </a:cubicBezTo>
                  <a:cubicBezTo>
                    <a:pt x="56" y="197"/>
                    <a:pt x="52" y="177"/>
                    <a:pt x="44" y="159"/>
                  </a:cubicBezTo>
                  <a:cubicBezTo>
                    <a:pt x="32" y="133"/>
                    <a:pt x="27" y="102"/>
                    <a:pt x="3" y="82"/>
                  </a:cubicBezTo>
                  <a:cubicBezTo>
                    <a:pt x="0" y="79"/>
                    <a:pt x="0" y="65"/>
                    <a:pt x="3" y="63"/>
                  </a:cubicBezTo>
                  <a:cubicBezTo>
                    <a:pt x="19" y="55"/>
                    <a:pt x="36" y="47"/>
                    <a:pt x="54" y="41"/>
                  </a:cubicBezTo>
                  <a:cubicBezTo>
                    <a:pt x="58" y="39"/>
                    <a:pt x="64" y="43"/>
                    <a:pt x="72" y="4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1" name="Freeform 19">
              <a:extLst>
                <a:ext uri="{FF2B5EF4-FFF2-40B4-BE49-F238E27FC236}">
                  <a16:creationId xmlns:a16="http://schemas.microsoft.com/office/drawing/2014/main" id="{DDDD2E73-59B2-4369-9213-1FA686F179E4}"/>
                </a:ext>
              </a:extLst>
            </p:cNvPr>
            <p:cNvSpPr>
              <a:spLocks/>
            </p:cNvSpPr>
            <p:nvPr/>
          </p:nvSpPr>
          <p:spPr bwMode="auto">
            <a:xfrm>
              <a:off x="8302626" y="4038600"/>
              <a:ext cx="850900" cy="658813"/>
            </a:xfrm>
            <a:custGeom>
              <a:avLst/>
              <a:gdLst>
                <a:gd name="T0" fmla="*/ 2 w 258"/>
                <a:gd name="T1" fmla="*/ 87 h 200"/>
                <a:gd name="T2" fmla="*/ 18 w 258"/>
                <a:gd name="T3" fmla="*/ 9 h 200"/>
                <a:gd name="T4" fmla="*/ 31 w 258"/>
                <a:gd name="T5" fmla="*/ 0 h 200"/>
                <a:gd name="T6" fmla="*/ 43 w 258"/>
                <a:gd name="T7" fmla="*/ 11 h 200"/>
                <a:gd name="T8" fmla="*/ 108 w 258"/>
                <a:gd name="T9" fmla="*/ 47 h 200"/>
                <a:gd name="T10" fmla="*/ 226 w 258"/>
                <a:gd name="T11" fmla="*/ 19 h 200"/>
                <a:gd name="T12" fmla="*/ 237 w 258"/>
                <a:gd name="T13" fmla="*/ 8 h 200"/>
                <a:gd name="T14" fmla="*/ 250 w 258"/>
                <a:gd name="T15" fmla="*/ 1 h 200"/>
                <a:gd name="T16" fmla="*/ 257 w 258"/>
                <a:gd name="T17" fmla="*/ 17 h 200"/>
                <a:gd name="T18" fmla="*/ 239 w 258"/>
                <a:gd name="T19" fmla="*/ 68 h 200"/>
                <a:gd name="T20" fmla="*/ 217 w 258"/>
                <a:gd name="T21" fmla="*/ 75 h 200"/>
                <a:gd name="T22" fmla="*/ 165 w 258"/>
                <a:gd name="T23" fmla="*/ 76 h 200"/>
                <a:gd name="T24" fmla="*/ 141 w 258"/>
                <a:gd name="T25" fmla="*/ 87 h 200"/>
                <a:gd name="T26" fmla="*/ 153 w 258"/>
                <a:gd name="T27" fmla="*/ 110 h 200"/>
                <a:gd name="T28" fmla="*/ 206 w 258"/>
                <a:gd name="T29" fmla="*/ 141 h 200"/>
                <a:gd name="T30" fmla="*/ 213 w 258"/>
                <a:gd name="T31" fmla="*/ 149 h 200"/>
                <a:gd name="T32" fmla="*/ 211 w 258"/>
                <a:gd name="T33" fmla="*/ 182 h 200"/>
                <a:gd name="T34" fmla="*/ 191 w 258"/>
                <a:gd name="T35" fmla="*/ 199 h 200"/>
                <a:gd name="T36" fmla="*/ 175 w 258"/>
                <a:gd name="T37" fmla="*/ 186 h 200"/>
                <a:gd name="T38" fmla="*/ 80 w 258"/>
                <a:gd name="T39" fmla="*/ 93 h 200"/>
                <a:gd name="T40" fmla="*/ 19 w 258"/>
                <a:gd name="T41" fmla="*/ 86 h 200"/>
                <a:gd name="T42" fmla="*/ 2 w 258"/>
                <a:gd name="T43" fmla="*/ 87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58" h="200">
                  <a:moveTo>
                    <a:pt x="2" y="87"/>
                  </a:moveTo>
                  <a:cubicBezTo>
                    <a:pt x="0" y="59"/>
                    <a:pt x="5" y="33"/>
                    <a:pt x="18" y="9"/>
                  </a:cubicBezTo>
                  <a:cubicBezTo>
                    <a:pt x="20" y="5"/>
                    <a:pt x="27" y="0"/>
                    <a:pt x="31" y="0"/>
                  </a:cubicBezTo>
                  <a:cubicBezTo>
                    <a:pt x="35" y="1"/>
                    <a:pt x="41" y="6"/>
                    <a:pt x="43" y="11"/>
                  </a:cubicBezTo>
                  <a:cubicBezTo>
                    <a:pt x="54" y="38"/>
                    <a:pt x="77" y="53"/>
                    <a:pt x="108" y="47"/>
                  </a:cubicBezTo>
                  <a:cubicBezTo>
                    <a:pt x="148" y="40"/>
                    <a:pt x="187" y="29"/>
                    <a:pt x="226" y="19"/>
                  </a:cubicBezTo>
                  <a:cubicBezTo>
                    <a:pt x="230" y="18"/>
                    <a:pt x="233" y="11"/>
                    <a:pt x="237" y="8"/>
                  </a:cubicBezTo>
                  <a:cubicBezTo>
                    <a:pt x="241" y="5"/>
                    <a:pt x="246" y="3"/>
                    <a:pt x="250" y="1"/>
                  </a:cubicBezTo>
                  <a:cubicBezTo>
                    <a:pt x="253" y="6"/>
                    <a:pt x="258" y="12"/>
                    <a:pt x="257" y="17"/>
                  </a:cubicBezTo>
                  <a:cubicBezTo>
                    <a:pt x="252" y="34"/>
                    <a:pt x="247" y="52"/>
                    <a:pt x="239" y="68"/>
                  </a:cubicBezTo>
                  <a:cubicBezTo>
                    <a:pt x="236" y="73"/>
                    <a:pt x="225" y="75"/>
                    <a:pt x="217" y="75"/>
                  </a:cubicBezTo>
                  <a:cubicBezTo>
                    <a:pt x="200" y="76"/>
                    <a:pt x="183" y="75"/>
                    <a:pt x="165" y="76"/>
                  </a:cubicBezTo>
                  <a:cubicBezTo>
                    <a:pt x="157" y="77"/>
                    <a:pt x="149" y="84"/>
                    <a:pt x="141" y="87"/>
                  </a:cubicBezTo>
                  <a:cubicBezTo>
                    <a:pt x="145" y="95"/>
                    <a:pt x="147" y="104"/>
                    <a:pt x="153" y="110"/>
                  </a:cubicBezTo>
                  <a:cubicBezTo>
                    <a:pt x="168" y="123"/>
                    <a:pt x="181" y="142"/>
                    <a:pt x="206" y="141"/>
                  </a:cubicBezTo>
                  <a:cubicBezTo>
                    <a:pt x="208" y="141"/>
                    <a:pt x="213" y="146"/>
                    <a:pt x="213" y="149"/>
                  </a:cubicBezTo>
                  <a:cubicBezTo>
                    <a:pt x="213" y="160"/>
                    <a:pt x="215" y="172"/>
                    <a:pt x="211" y="182"/>
                  </a:cubicBezTo>
                  <a:cubicBezTo>
                    <a:pt x="209" y="189"/>
                    <a:pt x="199" y="196"/>
                    <a:pt x="191" y="199"/>
                  </a:cubicBezTo>
                  <a:cubicBezTo>
                    <a:pt x="187" y="200"/>
                    <a:pt x="180" y="191"/>
                    <a:pt x="175" y="186"/>
                  </a:cubicBezTo>
                  <a:cubicBezTo>
                    <a:pt x="143" y="155"/>
                    <a:pt x="113" y="123"/>
                    <a:pt x="80" y="93"/>
                  </a:cubicBezTo>
                  <a:cubicBezTo>
                    <a:pt x="63" y="78"/>
                    <a:pt x="40" y="79"/>
                    <a:pt x="19" y="86"/>
                  </a:cubicBezTo>
                  <a:cubicBezTo>
                    <a:pt x="14" y="88"/>
                    <a:pt x="9" y="87"/>
                    <a:pt x="2" y="8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2" name="Freeform 20">
              <a:extLst>
                <a:ext uri="{FF2B5EF4-FFF2-40B4-BE49-F238E27FC236}">
                  <a16:creationId xmlns:a16="http://schemas.microsoft.com/office/drawing/2014/main" id="{C1077D1A-DE8A-4B78-A358-35BBA5131DAB}"/>
                </a:ext>
              </a:extLst>
            </p:cNvPr>
            <p:cNvSpPr>
              <a:spLocks/>
            </p:cNvSpPr>
            <p:nvPr/>
          </p:nvSpPr>
          <p:spPr bwMode="auto">
            <a:xfrm>
              <a:off x="8410576" y="3221038"/>
              <a:ext cx="801688" cy="646113"/>
            </a:xfrm>
            <a:custGeom>
              <a:avLst/>
              <a:gdLst>
                <a:gd name="T0" fmla="*/ 13 w 243"/>
                <a:gd name="T1" fmla="*/ 145 h 196"/>
                <a:gd name="T2" fmla="*/ 19 w 243"/>
                <a:gd name="T3" fmla="*/ 57 h 196"/>
                <a:gd name="T4" fmla="*/ 43 w 243"/>
                <a:gd name="T5" fmla="*/ 55 h 196"/>
                <a:gd name="T6" fmla="*/ 69 w 243"/>
                <a:gd name="T7" fmla="*/ 69 h 196"/>
                <a:gd name="T8" fmla="*/ 144 w 243"/>
                <a:gd name="T9" fmla="*/ 77 h 196"/>
                <a:gd name="T10" fmla="*/ 193 w 243"/>
                <a:gd name="T11" fmla="*/ 80 h 196"/>
                <a:gd name="T12" fmla="*/ 211 w 243"/>
                <a:gd name="T13" fmla="*/ 71 h 196"/>
                <a:gd name="T14" fmla="*/ 209 w 243"/>
                <a:gd name="T15" fmla="*/ 47 h 196"/>
                <a:gd name="T16" fmla="*/ 197 w 243"/>
                <a:gd name="T17" fmla="*/ 14 h 196"/>
                <a:gd name="T18" fmla="*/ 238 w 243"/>
                <a:gd name="T19" fmla="*/ 1 h 196"/>
                <a:gd name="T20" fmla="*/ 243 w 243"/>
                <a:gd name="T21" fmla="*/ 2 h 196"/>
                <a:gd name="T22" fmla="*/ 243 w 243"/>
                <a:gd name="T23" fmla="*/ 104 h 196"/>
                <a:gd name="T24" fmla="*/ 241 w 243"/>
                <a:gd name="T25" fmla="*/ 156 h 196"/>
                <a:gd name="T26" fmla="*/ 193 w 243"/>
                <a:gd name="T27" fmla="*/ 185 h 196"/>
                <a:gd name="T28" fmla="*/ 206 w 243"/>
                <a:gd name="T29" fmla="*/ 151 h 196"/>
                <a:gd name="T30" fmla="*/ 195 w 243"/>
                <a:gd name="T31" fmla="*/ 128 h 196"/>
                <a:gd name="T32" fmla="*/ 92 w 243"/>
                <a:gd name="T33" fmla="*/ 120 h 196"/>
                <a:gd name="T34" fmla="*/ 38 w 243"/>
                <a:gd name="T35" fmla="*/ 133 h 196"/>
                <a:gd name="T36" fmla="*/ 13 w 243"/>
                <a:gd name="T37" fmla="*/ 145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43" h="196">
                  <a:moveTo>
                    <a:pt x="13" y="145"/>
                  </a:moveTo>
                  <a:cubicBezTo>
                    <a:pt x="0" y="113"/>
                    <a:pt x="4" y="84"/>
                    <a:pt x="19" y="57"/>
                  </a:cubicBezTo>
                  <a:cubicBezTo>
                    <a:pt x="27" y="42"/>
                    <a:pt x="36" y="41"/>
                    <a:pt x="43" y="55"/>
                  </a:cubicBezTo>
                  <a:cubicBezTo>
                    <a:pt x="49" y="66"/>
                    <a:pt x="57" y="68"/>
                    <a:pt x="69" y="69"/>
                  </a:cubicBezTo>
                  <a:cubicBezTo>
                    <a:pt x="94" y="70"/>
                    <a:pt x="119" y="74"/>
                    <a:pt x="144" y="77"/>
                  </a:cubicBezTo>
                  <a:cubicBezTo>
                    <a:pt x="160" y="78"/>
                    <a:pt x="177" y="80"/>
                    <a:pt x="193" y="80"/>
                  </a:cubicBezTo>
                  <a:cubicBezTo>
                    <a:pt x="199" y="79"/>
                    <a:pt x="209" y="76"/>
                    <a:pt x="211" y="71"/>
                  </a:cubicBezTo>
                  <a:cubicBezTo>
                    <a:pt x="213" y="64"/>
                    <a:pt x="212" y="54"/>
                    <a:pt x="209" y="47"/>
                  </a:cubicBezTo>
                  <a:cubicBezTo>
                    <a:pt x="204" y="36"/>
                    <a:pt x="185" y="26"/>
                    <a:pt x="197" y="14"/>
                  </a:cubicBezTo>
                  <a:cubicBezTo>
                    <a:pt x="206" y="5"/>
                    <a:pt x="224" y="5"/>
                    <a:pt x="238" y="1"/>
                  </a:cubicBezTo>
                  <a:cubicBezTo>
                    <a:pt x="239" y="0"/>
                    <a:pt x="241" y="1"/>
                    <a:pt x="243" y="2"/>
                  </a:cubicBezTo>
                  <a:cubicBezTo>
                    <a:pt x="243" y="36"/>
                    <a:pt x="243" y="70"/>
                    <a:pt x="243" y="104"/>
                  </a:cubicBezTo>
                  <a:cubicBezTo>
                    <a:pt x="243" y="122"/>
                    <a:pt x="241" y="139"/>
                    <a:pt x="241" y="156"/>
                  </a:cubicBezTo>
                  <a:cubicBezTo>
                    <a:pt x="240" y="187"/>
                    <a:pt x="226" y="196"/>
                    <a:pt x="193" y="185"/>
                  </a:cubicBezTo>
                  <a:cubicBezTo>
                    <a:pt x="197" y="173"/>
                    <a:pt x="202" y="162"/>
                    <a:pt x="206" y="151"/>
                  </a:cubicBezTo>
                  <a:cubicBezTo>
                    <a:pt x="211" y="139"/>
                    <a:pt x="210" y="129"/>
                    <a:pt x="195" y="128"/>
                  </a:cubicBezTo>
                  <a:cubicBezTo>
                    <a:pt x="161" y="125"/>
                    <a:pt x="126" y="122"/>
                    <a:pt x="92" y="120"/>
                  </a:cubicBezTo>
                  <a:cubicBezTo>
                    <a:pt x="73" y="119"/>
                    <a:pt x="54" y="118"/>
                    <a:pt x="38" y="133"/>
                  </a:cubicBezTo>
                  <a:cubicBezTo>
                    <a:pt x="32" y="139"/>
                    <a:pt x="23" y="141"/>
                    <a:pt x="13" y="14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3" name="Freeform 21">
              <a:extLst>
                <a:ext uri="{FF2B5EF4-FFF2-40B4-BE49-F238E27FC236}">
                  <a16:creationId xmlns:a16="http://schemas.microsoft.com/office/drawing/2014/main" id="{048D8D1C-C807-47E4-8DE3-38BA4C058AD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35338" y="1865313"/>
              <a:ext cx="804863" cy="681038"/>
            </a:xfrm>
            <a:custGeom>
              <a:avLst/>
              <a:gdLst>
                <a:gd name="T0" fmla="*/ 244 w 244"/>
                <a:gd name="T1" fmla="*/ 34 h 207"/>
                <a:gd name="T2" fmla="*/ 227 w 244"/>
                <a:gd name="T3" fmla="*/ 69 h 207"/>
                <a:gd name="T4" fmla="*/ 195 w 244"/>
                <a:gd name="T5" fmla="*/ 64 h 207"/>
                <a:gd name="T6" fmla="*/ 141 w 244"/>
                <a:gd name="T7" fmla="*/ 73 h 207"/>
                <a:gd name="T8" fmla="*/ 141 w 244"/>
                <a:gd name="T9" fmla="*/ 127 h 207"/>
                <a:gd name="T10" fmla="*/ 173 w 244"/>
                <a:gd name="T11" fmla="*/ 142 h 207"/>
                <a:gd name="T12" fmla="*/ 182 w 244"/>
                <a:gd name="T13" fmla="*/ 157 h 207"/>
                <a:gd name="T14" fmla="*/ 152 w 244"/>
                <a:gd name="T15" fmla="*/ 199 h 207"/>
                <a:gd name="T16" fmla="*/ 125 w 244"/>
                <a:gd name="T17" fmla="*/ 194 h 207"/>
                <a:gd name="T18" fmla="*/ 6 w 244"/>
                <a:gd name="T19" fmla="*/ 34 h 207"/>
                <a:gd name="T20" fmla="*/ 2 w 244"/>
                <a:gd name="T21" fmla="*/ 13 h 207"/>
                <a:gd name="T22" fmla="*/ 25 w 244"/>
                <a:gd name="T23" fmla="*/ 2 h 207"/>
                <a:gd name="T24" fmla="*/ 193 w 244"/>
                <a:gd name="T25" fmla="*/ 31 h 207"/>
                <a:gd name="T26" fmla="*/ 244 w 244"/>
                <a:gd name="T27" fmla="*/ 34 h 207"/>
                <a:gd name="T28" fmla="*/ 94 w 244"/>
                <a:gd name="T29" fmla="*/ 90 h 207"/>
                <a:gd name="T30" fmla="*/ 116 w 244"/>
                <a:gd name="T31" fmla="*/ 49 h 207"/>
                <a:gd name="T32" fmla="*/ 48 w 244"/>
                <a:gd name="T33" fmla="*/ 35 h 207"/>
                <a:gd name="T34" fmla="*/ 94 w 244"/>
                <a:gd name="T35" fmla="*/ 90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4" h="207">
                  <a:moveTo>
                    <a:pt x="244" y="34"/>
                  </a:moveTo>
                  <a:cubicBezTo>
                    <a:pt x="238" y="48"/>
                    <a:pt x="236" y="63"/>
                    <a:pt x="227" y="69"/>
                  </a:cubicBezTo>
                  <a:cubicBezTo>
                    <a:pt x="221" y="74"/>
                    <a:pt x="204" y="69"/>
                    <a:pt x="195" y="64"/>
                  </a:cubicBezTo>
                  <a:cubicBezTo>
                    <a:pt x="174" y="53"/>
                    <a:pt x="157" y="54"/>
                    <a:pt x="141" y="73"/>
                  </a:cubicBezTo>
                  <a:cubicBezTo>
                    <a:pt x="123" y="93"/>
                    <a:pt x="123" y="106"/>
                    <a:pt x="141" y="127"/>
                  </a:cubicBezTo>
                  <a:cubicBezTo>
                    <a:pt x="149" y="137"/>
                    <a:pt x="155" y="151"/>
                    <a:pt x="173" y="142"/>
                  </a:cubicBezTo>
                  <a:cubicBezTo>
                    <a:pt x="173" y="142"/>
                    <a:pt x="184" y="155"/>
                    <a:pt x="182" y="157"/>
                  </a:cubicBezTo>
                  <a:cubicBezTo>
                    <a:pt x="173" y="172"/>
                    <a:pt x="163" y="187"/>
                    <a:pt x="152" y="199"/>
                  </a:cubicBezTo>
                  <a:cubicBezTo>
                    <a:pt x="143" y="207"/>
                    <a:pt x="133" y="205"/>
                    <a:pt x="125" y="194"/>
                  </a:cubicBezTo>
                  <a:cubicBezTo>
                    <a:pt x="86" y="140"/>
                    <a:pt x="45" y="88"/>
                    <a:pt x="6" y="34"/>
                  </a:cubicBezTo>
                  <a:cubicBezTo>
                    <a:pt x="2" y="29"/>
                    <a:pt x="0" y="19"/>
                    <a:pt x="2" y="13"/>
                  </a:cubicBezTo>
                  <a:cubicBezTo>
                    <a:pt x="4" y="1"/>
                    <a:pt x="14" y="0"/>
                    <a:pt x="25" y="2"/>
                  </a:cubicBezTo>
                  <a:cubicBezTo>
                    <a:pt x="81" y="12"/>
                    <a:pt x="137" y="22"/>
                    <a:pt x="193" y="31"/>
                  </a:cubicBezTo>
                  <a:cubicBezTo>
                    <a:pt x="208" y="33"/>
                    <a:pt x="223" y="33"/>
                    <a:pt x="244" y="34"/>
                  </a:cubicBezTo>
                  <a:close/>
                  <a:moveTo>
                    <a:pt x="94" y="90"/>
                  </a:moveTo>
                  <a:cubicBezTo>
                    <a:pt x="102" y="75"/>
                    <a:pt x="109" y="62"/>
                    <a:pt x="116" y="49"/>
                  </a:cubicBezTo>
                  <a:cubicBezTo>
                    <a:pt x="94" y="44"/>
                    <a:pt x="74" y="40"/>
                    <a:pt x="48" y="35"/>
                  </a:cubicBezTo>
                  <a:cubicBezTo>
                    <a:pt x="65" y="55"/>
                    <a:pt x="79" y="71"/>
                    <a:pt x="94" y="9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4" name="Freeform 22">
              <a:extLst>
                <a:ext uri="{FF2B5EF4-FFF2-40B4-BE49-F238E27FC236}">
                  <a16:creationId xmlns:a16="http://schemas.microsoft.com/office/drawing/2014/main" id="{3A8BD39B-ACC8-4F71-86EC-E2748FF63C4F}"/>
                </a:ext>
              </a:extLst>
            </p:cNvPr>
            <p:cNvSpPr>
              <a:spLocks/>
            </p:cNvSpPr>
            <p:nvPr/>
          </p:nvSpPr>
          <p:spPr bwMode="auto">
            <a:xfrm>
              <a:off x="8342313" y="2641600"/>
              <a:ext cx="909638" cy="493713"/>
            </a:xfrm>
            <a:custGeom>
              <a:avLst/>
              <a:gdLst>
                <a:gd name="T0" fmla="*/ 49 w 276"/>
                <a:gd name="T1" fmla="*/ 58 h 150"/>
                <a:gd name="T2" fmla="*/ 202 w 276"/>
                <a:gd name="T3" fmla="*/ 35 h 150"/>
                <a:gd name="T4" fmla="*/ 227 w 276"/>
                <a:gd name="T5" fmla="*/ 12 h 150"/>
                <a:gd name="T6" fmla="*/ 235 w 276"/>
                <a:gd name="T7" fmla="*/ 1 h 150"/>
                <a:gd name="T8" fmla="*/ 253 w 276"/>
                <a:gd name="T9" fmla="*/ 11 h 150"/>
                <a:gd name="T10" fmla="*/ 273 w 276"/>
                <a:gd name="T11" fmla="*/ 83 h 150"/>
                <a:gd name="T12" fmla="*/ 238 w 276"/>
                <a:gd name="T13" fmla="*/ 102 h 150"/>
                <a:gd name="T14" fmla="*/ 136 w 276"/>
                <a:gd name="T15" fmla="*/ 99 h 150"/>
                <a:gd name="T16" fmla="*/ 74 w 276"/>
                <a:gd name="T17" fmla="*/ 111 h 150"/>
                <a:gd name="T18" fmla="*/ 57 w 276"/>
                <a:gd name="T19" fmla="*/ 127 h 150"/>
                <a:gd name="T20" fmla="*/ 36 w 276"/>
                <a:gd name="T21" fmla="*/ 150 h 150"/>
                <a:gd name="T22" fmla="*/ 16 w 276"/>
                <a:gd name="T23" fmla="*/ 129 h 150"/>
                <a:gd name="T24" fmla="*/ 9 w 276"/>
                <a:gd name="T25" fmla="*/ 44 h 150"/>
                <a:gd name="T26" fmla="*/ 26 w 276"/>
                <a:gd name="T27" fmla="*/ 25 h 150"/>
                <a:gd name="T28" fmla="*/ 43 w 276"/>
                <a:gd name="T29" fmla="*/ 44 h 150"/>
                <a:gd name="T30" fmla="*/ 49 w 276"/>
                <a:gd name="T31" fmla="*/ 58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76" h="150">
                  <a:moveTo>
                    <a:pt x="49" y="58"/>
                  </a:moveTo>
                  <a:cubicBezTo>
                    <a:pt x="101" y="50"/>
                    <a:pt x="152" y="44"/>
                    <a:pt x="202" y="35"/>
                  </a:cubicBezTo>
                  <a:cubicBezTo>
                    <a:pt x="211" y="33"/>
                    <a:pt x="219" y="20"/>
                    <a:pt x="227" y="12"/>
                  </a:cubicBezTo>
                  <a:cubicBezTo>
                    <a:pt x="230" y="9"/>
                    <a:pt x="234" y="0"/>
                    <a:pt x="235" y="1"/>
                  </a:cubicBezTo>
                  <a:cubicBezTo>
                    <a:pt x="242" y="2"/>
                    <a:pt x="251" y="6"/>
                    <a:pt x="253" y="11"/>
                  </a:cubicBezTo>
                  <a:cubicBezTo>
                    <a:pt x="261" y="35"/>
                    <a:pt x="268" y="59"/>
                    <a:pt x="273" y="83"/>
                  </a:cubicBezTo>
                  <a:cubicBezTo>
                    <a:pt x="276" y="96"/>
                    <a:pt x="251" y="110"/>
                    <a:pt x="238" y="102"/>
                  </a:cubicBezTo>
                  <a:cubicBezTo>
                    <a:pt x="204" y="82"/>
                    <a:pt x="170" y="93"/>
                    <a:pt x="136" y="99"/>
                  </a:cubicBezTo>
                  <a:cubicBezTo>
                    <a:pt x="115" y="102"/>
                    <a:pt x="95" y="108"/>
                    <a:pt x="74" y="111"/>
                  </a:cubicBezTo>
                  <a:cubicBezTo>
                    <a:pt x="63" y="113"/>
                    <a:pt x="61" y="118"/>
                    <a:pt x="57" y="127"/>
                  </a:cubicBezTo>
                  <a:cubicBezTo>
                    <a:pt x="53" y="136"/>
                    <a:pt x="43" y="142"/>
                    <a:pt x="36" y="150"/>
                  </a:cubicBezTo>
                  <a:cubicBezTo>
                    <a:pt x="29" y="143"/>
                    <a:pt x="17" y="137"/>
                    <a:pt x="16" y="129"/>
                  </a:cubicBezTo>
                  <a:cubicBezTo>
                    <a:pt x="11" y="101"/>
                    <a:pt x="0" y="73"/>
                    <a:pt x="9" y="44"/>
                  </a:cubicBezTo>
                  <a:cubicBezTo>
                    <a:pt x="11" y="36"/>
                    <a:pt x="20" y="31"/>
                    <a:pt x="26" y="25"/>
                  </a:cubicBezTo>
                  <a:cubicBezTo>
                    <a:pt x="32" y="31"/>
                    <a:pt x="38" y="38"/>
                    <a:pt x="43" y="44"/>
                  </a:cubicBezTo>
                  <a:cubicBezTo>
                    <a:pt x="45" y="47"/>
                    <a:pt x="46" y="51"/>
                    <a:pt x="49" y="5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5" name="Freeform 23">
              <a:extLst>
                <a:ext uri="{FF2B5EF4-FFF2-40B4-BE49-F238E27FC236}">
                  <a16:creationId xmlns:a16="http://schemas.microsoft.com/office/drawing/2014/main" id="{EB5BA1D6-625C-43D0-886B-7001ADC9D804}"/>
                </a:ext>
              </a:extLst>
            </p:cNvPr>
            <p:cNvSpPr>
              <a:spLocks/>
            </p:cNvSpPr>
            <p:nvPr/>
          </p:nvSpPr>
          <p:spPr bwMode="auto">
            <a:xfrm>
              <a:off x="4164013" y="5302250"/>
              <a:ext cx="625475" cy="708025"/>
            </a:xfrm>
            <a:custGeom>
              <a:avLst/>
              <a:gdLst>
                <a:gd name="T0" fmla="*/ 0 w 190"/>
                <a:gd name="T1" fmla="*/ 191 h 215"/>
                <a:gd name="T2" fmla="*/ 19 w 190"/>
                <a:gd name="T3" fmla="*/ 157 h 215"/>
                <a:gd name="T4" fmla="*/ 69 w 190"/>
                <a:gd name="T5" fmla="*/ 90 h 215"/>
                <a:gd name="T6" fmla="*/ 62 w 190"/>
                <a:gd name="T7" fmla="*/ 50 h 215"/>
                <a:gd name="T8" fmla="*/ 51 w 190"/>
                <a:gd name="T9" fmla="*/ 21 h 215"/>
                <a:gd name="T10" fmla="*/ 87 w 190"/>
                <a:gd name="T11" fmla="*/ 11 h 215"/>
                <a:gd name="T12" fmla="*/ 132 w 190"/>
                <a:gd name="T13" fmla="*/ 7 h 215"/>
                <a:gd name="T14" fmla="*/ 164 w 190"/>
                <a:gd name="T15" fmla="*/ 4 h 215"/>
                <a:gd name="T16" fmla="*/ 176 w 190"/>
                <a:gd name="T17" fmla="*/ 46 h 215"/>
                <a:gd name="T18" fmla="*/ 61 w 190"/>
                <a:gd name="T19" fmla="*/ 202 h 215"/>
                <a:gd name="T20" fmla="*/ 21 w 190"/>
                <a:gd name="T21" fmla="*/ 215 h 215"/>
                <a:gd name="T22" fmla="*/ 0 w 190"/>
                <a:gd name="T23" fmla="*/ 191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0" h="215">
                  <a:moveTo>
                    <a:pt x="0" y="191"/>
                  </a:moveTo>
                  <a:cubicBezTo>
                    <a:pt x="8" y="177"/>
                    <a:pt x="12" y="166"/>
                    <a:pt x="19" y="157"/>
                  </a:cubicBezTo>
                  <a:cubicBezTo>
                    <a:pt x="35" y="134"/>
                    <a:pt x="53" y="113"/>
                    <a:pt x="69" y="90"/>
                  </a:cubicBezTo>
                  <a:cubicBezTo>
                    <a:pt x="84" y="71"/>
                    <a:pt x="82" y="63"/>
                    <a:pt x="62" y="50"/>
                  </a:cubicBezTo>
                  <a:cubicBezTo>
                    <a:pt x="51" y="43"/>
                    <a:pt x="40" y="36"/>
                    <a:pt x="51" y="21"/>
                  </a:cubicBezTo>
                  <a:cubicBezTo>
                    <a:pt x="65" y="2"/>
                    <a:pt x="71" y="0"/>
                    <a:pt x="87" y="11"/>
                  </a:cubicBezTo>
                  <a:cubicBezTo>
                    <a:pt x="104" y="22"/>
                    <a:pt x="118" y="12"/>
                    <a:pt x="132" y="7"/>
                  </a:cubicBezTo>
                  <a:cubicBezTo>
                    <a:pt x="142" y="4"/>
                    <a:pt x="155" y="1"/>
                    <a:pt x="164" y="4"/>
                  </a:cubicBezTo>
                  <a:cubicBezTo>
                    <a:pt x="188" y="11"/>
                    <a:pt x="190" y="26"/>
                    <a:pt x="176" y="46"/>
                  </a:cubicBezTo>
                  <a:cubicBezTo>
                    <a:pt x="138" y="98"/>
                    <a:pt x="101" y="151"/>
                    <a:pt x="61" y="202"/>
                  </a:cubicBezTo>
                  <a:cubicBezTo>
                    <a:pt x="54" y="211"/>
                    <a:pt x="35" y="215"/>
                    <a:pt x="21" y="215"/>
                  </a:cubicBezTo>
                  <a:cubicBezTo>
                    <a:pt x="15" y="215"/>
                    <a:pt x="8" y="200"/>
                    <a:pt x="0" y="19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6" name="Freeform 24">
              <a:extLst>
                <a:ext uri="{FF2B5EF4-FFF2-40B4-BE49-F238E27FC236}">
                  <a16:creationId xmlns:a16="http://schemas.microsoft.com/office/drawing/2014/main" id="{60E014AB-505B-4755-8548-F3E9F2102BB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6713" y="412750"/>
              <a:ext cx="646113" cy="766763"/>
            </a:xfrm>
            <a:custGeom>
              <a:avLst/>
              <a:gdLst>
                <a:gd name="T0" fmla="*/ 134 w 196"/>
                <a:gd name="T1" fmla="*/ 80 h 233"/>
                <a:gd name="T2" fmla="*/ 151 w 196"/>
                <a:gd name="T3" fmla="*/ 48 h 233"/>
                <a:gd name="T4" fmla="*/ 192 w 196"/>
                <a:gd name="T5" fmla="*/ 55 h 233"/>
                <a:gd name="T6" fmla="*/ 193 w 196"/>
                <a:gd name="T7" fmla="*/ 73 h 233"/>
                <a:gd name="T8" fmla="*/ 154 w 196"/>
                <a:gd name="T9" fmla="*/ 114 h 233"/>
                <a:gd name="T10" fmla="*/ 69 w 196"/>
                <a:gd name="T11" fmla="*/ 217 h 233"/>
                <a:gd name="T12" fmla="*/ 40 w 196"/>
                <a:gd name="T13" fmla="*/ 227 h 233"/>
                <a:gd name="T14" fmla="*/ 23 w 196"/>
                <a:gd name="T15" fmla="*/ 204 h 233"/>
                <a:gd name="T16" fmla="*/ 15 w 196"/>
                <a:gd name="T17" fmla="*/ 135 h 233"/>
                <a:gd name="T18" fmla="*/ 3 w 196"/>
                <a:gd name="T19" fmla="*/ 34 h 233"/>
                <a:gd name="T20" fmla="*/ 32 w 196"/>
                <a:gd name="T21" fmla="*/ 5 h 233"/>
                <a:gd name="T22" fmla="*/ 36 w 196"/>
                <a:gd name="T23" fmla="*/ 5 h 233"/>
                <a:gd name="T24" fmla="*/ 62 w 196"/>
                <a:gd name="T25" fmla="*/ 53 h 233"/>
                <a:gd name="T26" fmla="*/ 55 w 196"/>
                <a:gd name="T27" fmla="*/ 124 h 233"/>
                <a:gd name="T28" fmla="*/ 59 w 196"/>
                <a:gd name="T29" fmla="*/ 153 h 233"/>
                <a:gd name="T30" fmla="*/ 69 w 196"/>
                <a:gd name="T31" fmla="*/ 166 h 233"/>
                <a:gd name="T32" fmla="*/ 81 w 196"/>
                <a:gd name="T33" fmla="*/ 159 h 233"/>
                <a:gd name="T34" fmla="*/ 134 w 196"/>
                <a:gd name="T35" fmla="*/ 96 h 233"/>
                <a:gd name="T36" fmla="*/ 140 w 196"/>
                <a:gd name="T37" fmla="*/ 83 h 233"/>
                <a:gd name="T38" fmla="*/ 134 w 196"/>
                <a:gd name="T39" fmla="*/ 8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96" h="233">
                  <a:moveTo>
                    <a:pt x="134" y="80"/>
                  </a:moveTo>
                  <a:cubicBezTo>
                    <a:pt x="139" y="69"/>
                    <a:pt x="143" y="51"/>
                    <a:pt x="151" y="48"/>
                  </a:cubicBezTo>
                  <a:cubicBezTo>
                    <a:pt x="163" y="44"/>
                    <a:pt x="179" y="51"/>
                    <a:pt x="192" y="55"/>
                  </a:cubicBezTo>
                  <a:cubicBezTo>
                    <a:pt x="194" y="55"/>
                    <a:pt x="196" y="69"/>
                    <a:pt x="193" y="73"/>
                  </a:cubicBezTo>
                  <a:cubicBezTo>
                    <a:pt x="181" y="87"/>
                    <a:pt x="166" y="99"/>
                    <a:pt x="154" y="114"/>
                  </a:cubicBezTo>
                  <a:cubicBezTo>
                    <a:pt x="125" y="148"/>
                    <a:pt x="97" y="182"/>
                    <a:pt x="69" y="217"/>
                  </a:cubicBezTo>
                  <a:cubicBezTo>
                    <a:pt x="61" y="227"/>
                    <a:pt x="50" y="233"/>
                    <a:pt x="40" y="227"/>
                  </a:cubicBezTo>
                  <a:cubicBezTo>
                    <a:pt x="32" y="223"/>
                    <a:pt x="24" y="213"/>
                    <a:pt x="23" y="204"/>
                  </a:cubicBezTo>
                  <a:cubicBezTo>
                    <a:pt x="18" y="181"/>
                    <a:pt x="18" y="158"/>
                    <a:pt x="15" y="135"/>
                  </a:cubicBezTo>
                  <a:cubicBezTo>
                    <a:pt x="12" y="101"/>
                    <a:pt x="8" y="67"/>
                    <a:pt x="3" y="34"/>
                  </a:cubicBezTo>
                  <a:cubicBezTo>
                    <a:pt x="0" y="13"/>
                    <a:pt x="12" y="0"/>
                    <a:pt x="32" y="5"/>
                  </a:cubicBezTo>
                  <a:cubicBezTo>
                    <a:pt x="33" y="5"/>
                    <a:pt x="34" y="5"/>
                    <a:pt x="36" y="5"/>
                  </a:cubicBezTo>
                  <a:cubicBezTo>
                    <a:pt x="78" y="15"/>
                    <a:pt x="75" y="14"/>
                    <a:pt x="62" y="53"/>
                  </a:cubicBezTo>
                  <a:cubicBezTo>
                    <a:pt x="54" y="75"/>
                    <a:pt x="56" y="100"/>
                    <a:pt x="55" y="124"/>
                  </a:cubicBezTo>
                  <a:cubicBezTo>
                    <a:pt x="55" y="133"/>
                    <a:pt x="56" y="144"/>
                    <a:pt x="59" y="153"/>
                  </a:cubicBezTo>
                  <a:cubicBezTo>
                    <a:pt x="60" y="158"/>
                    <a:pt x="65" y="164"/>
                    <a:pt x="69" y="166"/>
                  </a:cubicBezTo>
                  <a:cubicBezTo>
                    <a:pt x="72" y="167"/>
                    <a:pt x="78" y="162"/>
                    <a:pt x="81" y="159"/>
                  </a:cubicBezTo>
                  <a:cubicBezTo>
                    <a:pt x="99" y="138"/>
                    <a:pt x="117" y="117"/>
                    <a:pt x="134" y="96"/>
                  </a:cubicBezTo>
                  <a:cubicBezTo>
                    <a:pt x="137" y="92"/>
                    <a:pt x="138" y="87"/>
                    <a:pt x="140" y="83"/>
                  </a:cubicBezTo>
                  <a:cubicBezTo>
                    <a:pt x="138" y="82"/>
                    <a:pt x="136" y="81"/>
                    <a:pt x="134" y="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7" name="Freeform 25">
              <a:extLst>
                <a:ext uri="{FF2B5EF4-FFF2-40B4-BE49-F238E27FC236}">
                  <a16:creationId xmlns:a16="http://schemas.microsoft.com/office/drawing/2014/main" id="{0BCB576F-40E9-4F19-95FE-DD1323E60402}"/>
                </a:ext>
              </a:extLst>
            </p:cNvPr>
            <p:cNvSpPr>
              <a:spLocks/>
            </p:cNvSpPr>
            <p:nvPr/>
          </p:nvSpPr>
          <p:spPr bwMode="auto">
            <a:xfrm>
              <a:off x="6194426" y="309563"/>
              <a:ext cx="317500" cy="735013"/>
            </a:xfrm>
            <a:custGeom>
              <a:avLst/>
              <a:gdLst>
                <a:gd name="T0" fmla="*/ 0 w 96"/>
                <a:gd name="T1" fmla="*/ 222 h 223"/>
                <a:gd name="T2" fmla="*/ 3 w 96"/>
                <a:gd name="T3" fmla="*/ 201 h 223"/>
                <a:gd name="T4" fmla="*/ 16 w 96"/>
                <a:gd name="T5" fmla="*/ 34 h 223"/>
                <a:gd name="T6" fmla="*/ 46 w 96"/>
                <a:gd name="T7" fmla="*/ 5 h 223"/>
                <a:gd name="T8" fmla="*/ 96 w 96"/>
                <a:gd name="T9" fmla="*/ 20 h 223"/>
                <a:gd name="T10" fmla="*/ 89 w 96"/>
                <a:gd name="T11" fmla="*/ 41 h 223"/>
                <a:gd name="T12" fmla="*/ 75 w 96"/>
                <a:gd name="T13" fmla="*/ 81 h 223"/>
                <a:gd name="T14" fmla="*/ 67 w 96"/>
                <a:gd name="T15" fmla="*/ 165 h 223"/>
                <a:gd name="T16" fmla="*/ 75 w 96"/>
                <a:gd name="T17" fmla="*/ 203 h 223"/>
                <a:gd name="T18" fmla="*/ 65 w 96"/>
                <a:gd name="T19" fmla="*/ 222 h 223"/>
                <a:gd name="T20" fmla="*/ 0 w 96"/>
                <a:gd name="T21" fmla="*/ 222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6" h="223">
                  <a:moveTo>
                    <a:pt x="0" y="222"/>
                  </a:moveTo>
                  <a:cubicBezTo>
                    <a:pt x="1" y="214"/>
                    <a:pt x="0" y="207"/>
                    <a:pt x="3" y="201"/>
                  </a:cubicBezTo>
                  <a:cubicBezTo>
                    <a:pt x="24" y="147"/>
                    <a:pt x="35" y="91"/>
                    <a:pt x="16" y="34"/>
                  </a:cubicBezTo>
                  <a:cubicBezTo>
                    <a:pt x="10" y="15"/>
                    <a:pt x="25" y="0"/>
                    <a:pt x="46" y="5"/>
                  </a:cubicBezTo>
                  <a:cubicBezTo>
                    <a:pt x="61" y="9"/>
                    <a:pt x="77" y="15"/>
                    <a:pt x="96" y="20"/>
                  </a:cubicBezTo>
                  <a:cubicBezTo>
                    <a:pt x="94" y="27"/>
                    <a:pt x="92" y="34"/>
                    <a:pt x="89" y="41"/>
                  </a:cubicBezTo>
                  <a:cubicBezTo>
                    <a:pt x="85" y="54"/>
                    <a:pt x="77" y="67"/>
                    <a:pt x="75" y="81"/>
                  </a:cubicBezTo>
                  <a:cubicBezTo>
                    <a:pt x="71" y="109"/>
                    <a:pt x="68" y="137"/>
                    <a:pt x="67" y="165"/>
                  </a:cubicBezTo>
                  <a:cubicBezTo>
                    <a:pt x="67" y="177"/>
                    <a:pt x="71" y="190"/>
                    <a:pt x="75" y="203"/>
                  </a:cubicBezTo>
                  <a:cubicBezTo>
                    <a:pt x="78" y="213"/>
                    <a:pt x="77" y="221"/>
                    <a:pt x="65" y="222"/>
                  </a:cubicBezTo>
                  <a:cubicBezTo>
                    <a:pt x="45" y="223"/>
                    <a:pt x="24" y="222"/>
                    <a:pt x="0" y="2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8" name="Freeform 26">
              <a:extLst>
                <a:ext uri="{FF2B5EF4-FFF2-40B4-BE49-F238E27FC236}">
                  <a16:creationId xmlns:a16="http://schemas.microsoft.com/office/drawing/2014/main" id="{C02122AE-206A-45A4-BEDF-DFB03AEB878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29326" y="3683000"/>
              <a:ext cx="1563688" cy="1465263"/>
            </a:xfrm>
            <a:custGeom>
              <a:avLst/>
              <a:gdLst>
                <a:gd name="T0" fmla="*/ 211 w 474"/>
                <a:gd name="T1" fmla="*/ 108 h 445"/>
                <a:gd name="T2" fmla="*/ 143 w 474"/>
                <a:gd name="T3" fmla="*/ 93 h 445"/>
                <a:gd name="T4" fmla="*/ 92 w 474"/>
                <a:gd name="T5" fmla="*/ 77 h 445"/>
                <a:gd name="T6" fmla="*/ 120 w 474"/>
                <a:gd name="T7" fmla="*/ 25 h 445"/>
                <a:gd name="T8" fmla="*/ 125 w 474"/>
                <a:gd name="T9" fmla="*/ 22 h 445"/>
                <a:gd name="T10" fmla="*/ 222 w 474"/>
                <a:gd name="T11" fmla="*/ 6 h 445"/>
                <a:gd name="T12" fmla="*/ 307 w 474"/>
                <a:gd name="T13" fmla="*/ 9 h 445"/>
                <a:gd name="T14" fmla="*/ 324 w 474"/>
                <a:gd name="T15" fmla="*/ 34 h 445"/>
                <a:gd name="T16" fmla="*/ 311 w 474"/>
                <a:gd name="T17" fmla="*/ 59 h 445"/>
                <a:gd name="T18" fmla="*/ 310 w 474"/>
                <a:gd name="T19" fmla="*/ 86 h 445"/>
                <a:gd name="T20" fmla="*/ 335 w 474"/>
                <a:gd name="T21" fmla="*/ 88 h 445"/>
                <a:gd name="T22" fmla="*/ 394 w 474"/>
                <a:gd name="T23" fmla="*/ 42 h 445"/>
                <a:gd name="T24" fmla="*/ 425 w 474"/>
                <a:gd name="T25" fmla="*/ 7 h 445"/>
                <a:gd name="T26" fmla="*/ 460 w 474"/>
                <a:gd name="T27" fmla="*/ 5 h 445"/>
                <a:gd name="T28" fmla="*/ 474 w 474"/>
                <a:gd name="T29" fmla="*/ 32 h 445"/>
                <a:gd name="T30" fmla="*/ 464 w 474"/>
                <a:gd name="T31" fmla="*/ 197 h 445"/>
                <a:gd name="T32" fmla="*/ 375 w 474"/>
                <a:gd name="T33" fmla="*/ 272 h 445"/>
                <a:gd name="T34" fmla="*/ 322 w 474"/>
                <a:gd name="T35" fmla="*/ 280 h 445"/>
                <a:gd name="T36" fmla="*/ 306 w 474"/>
                <a:gd name="T37" fmla="*/ 308 h 445"/>
                <a:gd name="T38" fmla="*/ 328 w 474"/>
                <a:gd name="T39" fmla="*/ 361 h 445"/>
                <a:gd name="T40" fmla="*/ 346 w 474"/>
                <a:gd name="T41" fmla="*/ 413 h 445"/>
                <a:gd name="T42" fmla="*/ 340 w 474"/>
                <a:gd name="T43" fmla="*/ 439 h 445"/>
                <a:gd name="T44" fmla="*/ 303 w 474"/>
                <a:gd name="T45" fmla="*/ 440 h 445"/>
                <a:gd name="T46" fmla="*/ 258 w 474"/>
                <a:gd name="T47" fmla="*/ 402 h 445"/>
                <a:gd name="T48" fmla="*/ 199 w 474"/>
                <a:gd name="T49" fmla="*/ 326 h 445"/>
                <a:gd name="T50" fmla="*/ 176 w 474"/>
                <a:gd name="T51" fmla="*/ 319 h 445"/>
                <a:gd name="T52" fmla="*/ 55 w 474"/>
                <a:gd name="T53" fmla="*/ 365 h 445"/>
                <a:gd name="T54" fmla="*/ 37 w 474"/>
                <a:gd name="T55" fmla="*/ 367 h 445"/>
                <a:gd name="T56" fmla="*/ 15 w 474"/>
                <a:gd name="T57" fmla="*/ 325 h 445"/>
                <a:gd name="T58" fmla="*/ 50 w 474"/>
                <a:gd name="T59" fmla="*/ 289 h 445"/>
                <a:gd name="T60" fmla="*/ 83 w 474"/>
                <a:gd name="T61" fmla="*/ 267 h 445"/>
                <a:gd name="T62" fmla="*/ 143 w 474"/>
                <a:gd name="T63" fmla="*/ 244 h 445"/>
                <a:gd name="T64" fmla="*/ 187 w 474"/>
                <a:gd name="T65" fmla="*/ 222 h 445"/>
                <a:gd name="T66" fmla="*/ 194 w 474"/>
                <a:gd name="T67" fmla="*/ 205 h 445"/>
                <a:gd name="T68" fmla="*/ 178 w 474"/>
                <a:gd name="T69" fmla="*/ 196 h 445"/>
                <a:gd name="T70" fmla="*/ 143 w 474"/>
                <a:gd name="T71" fmla="*/ 202 h 445"/>
                <a:gd name="T72" fmla="*/ 43 w 474"/>
                <a:gd name="T73" fmla="*/ 229 h 445"/>
                <a:gd name="T74" fmla="*/ 13 w 474"/>
                <a:gd name="T75" fmla="*/ 225 h 445"/>
                <a:gd name="T76" fmla="*/ 21 w 474"/>
                <a:gd name="T77" fmla="*/ 194 h 445"/>
                <a:gd name="T78" fmla="*/ 158 w 474"/>
                <a:gd name="T79" fmla="*/ 120 h 445"/>
                <a:gd name="T80" fmla="*/ 190 w 474"/>
                <a:gd name="T81" fmla="*/ 118 h 445"/>
                <a:gd name="T82" fmla="*/ 211 w 474"/>
                <a:gd name="T83" fmla="*/ 108 h 445"/>
                <a:gd name="T84" fmla="*/ 372 w 474"/>
                <a:gd name="T85" fmla="*/ 159 h 445"/>
                <a:gd name="T86" fmla="*/ 366 w 474"/>
                <a:gd name="T87" fmla="*/ 149 h 445"/>
                <a:gd name="T88" fmla="*/ 303 w 474"/>
                <a:gd name="T89" fmla="*/ 152 h 445"/>
                <a:gd name="T90" fmla="*/ 294 w 474"/>
                <a:gd name="T91" fmla="*/ 180 h 445"/>
                <a:gd name="T92" fmla="*/ 318 w 474"/>
                <a:gd name="T93" fmla="*/ 190 h 445"/>
                <a:gd name="T94" fmla="*/ 349 w 474"/>
                <a:gd name="T95" fmla="*/ 185 h 445"/>
                <a:gd name="T96" fmla="*/ 372 w 474"/>
                <a:gd name="T97" fmla="*/ 159 h 4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74" h="445">
                  <a:moveTo>
                    <a:pt x="211" y="108"/>
                  </a:moveTo>
                  <a:cubicBezTo>
                    <a:pt x="188" y="86"/>
                    <a:pt x="165" y="91"/>
                    <a:pt x="143" y="93"/>
                  </a:cubicBezTo>
                  <a:cubicBezTo>
                    <a:pt x="116" y="96"/>
                    <a:pt x="97" y="91"/>
                    <a:pt x="92" y="77"/>
                  </a:cubicBezTo>
                  <a:cubicBezTo>
                    <a:pt x="88" y="63"/>
                    <a:pt x="102" y="35"/>
                    <a:pt x="120" y="25"/>
                  </a:cubicBezTo>
                  <a:cubicBezTo>
                    <a:pt x="122" y="24"/>
                    <a:pt x="123" y="22"/>
                    <a:pt x="125" y="22"/>
                  </a:cubicBezTo>
                  <a:cubicBezTo>
                    <a:pt x="158" y="22"/>
                    <a:pt x="187" y="0"/>
                    <a:pt x="222" y="6"/>
                  </a:cubicBezTo>
                  <a:cubicBezTo>
                    <a:pt x="250" y="10"/>
                    <a:pt x="279" y="8"/>
                    <a:pt x="307" y="9"/>
                  </a:cubicBezTo>
                  <a:cubicBezTo>
                    <a:pt x="327" y="10"/>
                    <a:pt x="331" y="16"/>
                    <a:pt x="324" y="34"/>
                  </a:cubicBezTo>
                  <a:cubicBezTo>
                    <a:pt x="320" y="42"/>
                    <a:pt x="313" y="50"/>
                    <a:pt x="311" y="59"/>
                  </a:cubicBezTo>
                  <a:cubicBezTo>
                    <a:pt x="308" y="67"/>
                    <a:pt x="307" y="79"/>
                    <a:pt x="310" y="86"/>
                  </a:cubicBezTo>
                  <a:cubicBezTo>
                    <a:pt x="312" y="90"/>
                    <a:pt x="327" y="91"/>
                    <a:pt x="335" y="88"/>
                  </a:cubicBezTo>
                  <a:cubicBezTo>
                    <a:pt x="358" y="78"/>
                    <a:pt x="382" y="69"/>
                    <a:pt x="394" y="42"/>
                  </a:cubicBezTo>
                  <a:cubicBezTo>
                    <a:pt x="400" y="28"/>
                    <a:pt x="412" y="15"/>
                    <a:pt x="425" y="7"/>
                  </a:cubicBezTo>
                  <a:cubicBezTo>
                    <a:pt x="434" y="1"/>
                    <a:pt x="450" y="1"/>
                    <a:pt x="460" y="5"/>
                  </a:cubicBezTo>
                  <a:cubicBezTo>
                    <a:pt x="467" y="8"/>
                    <a:pt x="474" y="23"/>
                    <a:pt x="474" y="32"/>
                  </a:cubicBezTo>
                  <a:cubicBezTo>
                    <a:pt x="472" y="87"/>
                    <a:pt x="468" y="142"/>
                    <a:pt x="464" y="197"/>
                  </a:cubicBezTo>
                  <a:cubicBezTo>
                    <a:pt x="459" y="255"/>
                    <a:pt x="417" y="266"/>
                    <a:pt x="375" y="272"/>
                  </a:cubicBezTo>
                  <a:cubicBezTo>
                    <a:pt x="357" y="274"/>
                    <a:pt x="339" y="277"/>
                    <a:pt x="322" y="280"/>
                  </a:cubicBezTo>
                  <a:cubicBezTo>
                    <a:pt x="306" y="283"/>
                    <a:pt x="298" y="291"/>
                    <a:pt x="306" y="308"/>
                  </a:cubicBezTo>
                  <a:cubicBezTo>
                    <a:pt x="314" y="325"/>
                    <a:pt x="321" y="343"/>
                    <a:pt x="328" y="361"/>
                  </a:cubicBezTo>
                  <a:cubicBezTo>
                    <a:pt x="335" y="378"/>
                    <a:pt x="342" y="395"/>
                    <a:pt x="346" y="413"/>
                  </a:cubicBezTo>
                  <a:cubicBezTo>
                    <a:pt x="348" y="421"/>
                    <a:pt x="345" y="437"/>
                    <a:pt x="340" y="439"/>
                  </a:cubicBezTo>
                  <a:cubicBezTo>
                    <a:pt x="329" y="443"/>
                    <a:pt x="313" y="445"/>
                    <a:pt x="303" y="440"/>
                  </a:cubicBezTo>
                  <a:cubicBezTo>
                    <a:pt x="286" y="430"/>
                    <a:pt x="271" y="416"/>
                    <a:pt x="258" y="402"/>
                  </a:cubicBezTo>
                  <a:cubicBezTo>
                    <a:pt x="237" y="378"/>
                    <a:pt x="218" y="352"/>
                    <a:pt x="199" y="326"/>
                  </a:cubicBezTo>
                  <a:cubicBezTo>
                    <a:pt x="192" y="317"/>
                    <a:pt x="186" y="315"/>
                    <a:pt x="176" y="319"/>
                  </a:cubicBezTo>
                  <a:cubicBezTo>
                    <a:pt x="135" y="335"/>
                    <a:pt x="95" y="350"/>
                    <a:pt x="55" y="365"/>
                  </a:cubicBezTo>
                  <a:cubicBezTo>
                    <a:pt x="49" y="367"/>
                    <a:pt x="43" y="368"/>
                    <a:pt x="37" y="367"/>
                  </a:cubicBezTo>
                  <a:cubicBezTo>
                    <a:pt x="10" y="366"/>
                    <a:pt x="0" y="348"/>
                    <a:pt x="15" y="325"/>
                  </a:cubicBezTo>
                  <a:cubicBezTo>
                    <a:pt x="24" y="311"/>
                    <a:pt x="38" y="300"/>
                    <a:pt x="50" y="289"/>
                  </a:cubicBezTo>
                  <a:cubicBezTo>
                    <a:pt x="60" y="281"/>
                    <a:pt x="71" y="273"/>
                    <a:pt x="83" y="267"/>
                  </a:cubicBezTo>
                  <a:cubicBezTo>
                    <a:pt x="103" y="258"/>
                    <a:pt x="124" y="252"/>
                    <a:pt x="143" y="244"/>
                  </a:cubicBezTo>
                  <a:cubicBezTo>
                    <a:pt x="158" y="238"/>
                    <a:pt x="173" y="231"/>
                    <a:pt x="187" y="222"/>
                  </a:cubicBezTo>
                  <a:cubicBezTo>
                    <a:pt x="192" y="219"/>
                    <a:pt x="195" y="210"/>
                    <a:pt x="194" y="205"/>
                  </a:cubicBezTo>
                  <a:cubicBezTo>
                    <a:pt x="192" y="201"/>
                    <a:pt x="183" y="196"/>
                    <a:pt x="178" y="196"/>
                  </a:cubicBezTo>
                  <a:cubicBezTo>
                    <a:pt x="166" y="197"/>
                    <a:pt x="154" y="199"/>
                    <a:pt x="143" y="202"/>
                  </a:cubicBezTo>
                  <a:cubicBezTo>
                    <a:pt x="109" y="211"/>
                    <a:pt x="76" y="221"/>
                    <a:pt x="43" y="229"/>
                  </a:cubicBezTo>
                  <a:cubicBezTo>
                    <a:pt x="34" y="231"/>
                    <a:pt x="23" y="227"/>
                    <a:pt x="13" y="225"/>
                  </a:cubicBezTo>
                  <a:cubicBezTo>
                    <a:pt x="16" y="215"/>
                    <a:pt x="15" y="203"/>
                    <a:pt x="21" y="194"/>
                  </a:cubicBezTo>
                  <a:cubicBezTo>
                    <a:pt x="53" y="145"/>
                    <a:pt x="103" y="127"/>
                    <a:pt x="158" y="120"/>
                  </a:cubicBezTo>
                  <a:cubicBezTo>
                    <a:pt x="169" y="119"/>
                    <a:pt x="180" y="120"/>
                    <a:pt x="190" y="118"/>
                  </a:cubicBezTo>
                  <a:cubicBezTo>
                    <a:pt x="196" y="117"/>
                    <a:pt x="202" y="113"/>
                    <a:pt x="211" y="108"/>
                  </a:cubicBezTo>
                  <a:close/>
                  <a:moveTo>
                    <a:pt x="372" y="159"/>
                  </a:moveTo>
                  <a:cubicBezTo>
                    <a:pt x="370" y="156"/>
                    <a:pt x="368" y="149"/>
                    <a:pt x="366" y="149"/>
                  </a:cubicBezTo>
                  <a:cubicBezTo>
                    <a:pt x="345" y="149"/>
                    <a:pt x="324" y="148"/>
                    <a:pt x="303" y="152"/>
                  </a:cubicBezTo>
                  <a:cubicBezTo>
                    <a:pt x="290" y="155"/>
                    <a:pt x="290" y="168"/>
                    <a:pt x="294" y="180"/>
                  </a:cubicBezTo>
                  <a:cubicBezTo>
                    <a:pt x="299" y="193"/>
                    <a:pt x="308" y="192"/>
                    <a:pt x="318" y="190"/>
                  </a:cubicBezTo>
                  <a:cubicBezTo>
                    <a:pt x="328" y="187"/>
                    <a:pt x="339" y="185"/>
                    <a:pt x="349" y="185"/>
                  </a:cubicBezTo>
                  <a:cubicBezTo>
                    <a:pt x="365" y="184"/>
                    <a:pt x="369" y="174"/>
                    <a:pt x="372" y="15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9" name="Freeform 27">
              <a:extLst>
                <a:ext uri="{FF2B5EF4-FFF2-40B4-BE49-F238E27FC236}">
                  <a16:creationId xmlns:a16="http://schemas.microsoft.com/office/drawing/2014/main" id="{BFE0815B-C674-4D97-832D-EEAAE956973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08713" y="3046413"/>
              <a:ext cx="1423988" cy="606425"/>
            </a:xfrm>
            <a:custGeom>
              <a:avLst/>
              <a:gdLst>
                <a:gd name="T0" fmla="*/ 137 w 432"/>
                <a:gd name="T1" fmla="*/ 184 h 184"/>
                <a:gd name="T2" fmla="*/ 34 w 432"/>
                <a:gd name="T3" fmla="*/ 146 h 184"/>
                <a:gd name="T4" fmla="*/ 49 w 432"/>
                <a:gd name="T5" fmla="*/ 37 h 184"/>
                <a:gd name="T6" fmla="*/ 73 w 432"/>
                <a:gd name="T7" fmla="*/ 21 h 184"/>
                <a:gd name="T8" fmla="*/ 102 w 432"/>
                <a:gd name="T9" fmla="*/ 11 h 184"/>
                <a:gd name="T10" fmla="*/ 219 w 432"/>
                <a:gd name="T11" fmla="*/ 1 h 184"/>
                <a:gd name="T12" fmla="*/ 391 w 432"/>
                <a:gd name="T13" fmla="*/ 6 h 184"/>
                <a:gd name="T14" fmla="*/ 424 w 432"/>
                <a:gd name="T15" fmla="*/ 52 h 184"/>
                <a:gd name="T16" fmla="*/ 430 w 432"/>
                <a:gd name="T17" fmla="*/ 115 h 184"/>
                <a:gd name="T18" fmla="*/ 409 w 432"/>
                <a:gd name="T19" fmla="*/ 148 h 184"/>
                <a:gd name="T20" fmla="*/ 371 w 432"/>
                <a:gd name="T21" fmla="*/ 163 h 184"/>
                <a:gd name="T22" fmla="*/ 272 w 432"/>
                <a:gd name="T23" fmla="*/ 176 h 184"/>
                <a:gd name="T24" fmla="*/ 137 w 432"/>
                <a:gd name="T25" fmla="*/ 184 h 184"/>
                <a:gd name="T26" fmla="*/ 126 w 432"/>
                <a:gd name="T27" fmla="*/ 100 h 184"/>
                <a:gd name="T28" fmla="*/ 343 w 432"/>
                <a:gd name="T29" fmla="*/ 87 h 184"/>
                <a:gd name="T30" fmla="*/ 126 w 432"/>
                <a:gd name="T31" fmla="*/ 100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32" h="184">
                  <a:moveTo>
                    <a:pt x="137" y="184"/>
                  </a:moveTo>
                  <a:cubicBezTo>
                    <a:pt x="99" y="181"/>
                    <a:pt x="63" y="173"/>
                    <a:pt x="34" y="146"/>
                  </a:cubicBezTo>
                  <a:cubicBezTo>
                    <a:pt x="0" y="116"/>
                    <a:pt x="8" y="59"/>
                    <a:pt x="49" y="37"/>
                  </a:cubicBezTo>
                  <a:cubicBezTo>
                    <a:pt x="58" y="33"/>
                    <a:pt x="64" y="25"/>
                    <a:pt x="73" y="21"/>
                  </a:cubicBezTo>
                  <a:cubicBezTo>
                    <a:pt x="82" y="16"/>
                    <a:pt x="92" y="12"/>
                    <a:pt x="102" y="11"/>
                  </a:cubicBezTo>
                  <a:cubicBezTo>
                    <a:pt x="141" y="7"/>
                    <a:pt x="180" y="1"/>
                    <a:pt x="219" y="1"/>
                  </a:cubicBezTo>
                  <a:cubicBezTo>
                    <a:pt x="276" y="0"/>
                    <a:pt x="333" y="3"/>
                    <a:pt x="391" y="6"/>
                  </a:cubicBezTo>
                  <a:cubicBezTo>
                    <a:pt x="409" y="7"/>
                    <a:pt x="421" y="25"/>
                    <a:pt x="424" y="52"/>
                  </a:cubicBezTo>
                  <a:cubicBezTo>
                    <a:pt x="427" y="73"/>
                    <a:pt x="432" y="94"/>
                    <a:pt x="430" y="115"/>
                  </a:cubicBezTo>
                  <a:cubicBezTo>
                    <a:pt x="429" y="126"/>
                    <a:pt x="419" y="140"/>
                    <a:pt x="409" y="148"/>
                  </a:cubicBezTo>
                  <a:cubicBezTo>
                    <a:pt x="398" y="156"/>
                    <a:pt x="384" y="161"/>
                    <a:pt x="371" y="163"/>
                  </a:cubicBezTo>
                  <a:cubicBezTo>
                    <a:pt x="338" y="169"/>
                    <a:pt x="305" y="173"/>
                    <a:pt x="272" y="176"/>
                  </a:cubicBezTo>
                  <a:cubicBezTo>
                    <a:pt x="227" y="180"/>
                    <a:pt x="182" y="181"/>
                    <a:pt x="137" y="184"/>
                  </a:cubicBezTo>
                  <a:close/>
                  <a:moveTo>
                    <a:pt x="126" y="100"/>
                  </a:moveTo>
                  <a:cubicBezTo>
                    <a:pt x="199" y="96"/>
                    <a:pt x="269" y="92"/>
                    <a:pt x="343" y="87"/>
                  </a:cubicBezTo>
                  <a:cubicBezTo>
                    <a:pt x="319" y="63"/>
                    <a:pt x="146" y="74"/>
                    <a:pt x="126" y="1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1048" name="组合 1047">
            <a:extLst>
              <a:ext uri="{FF2B5EF4-FFF2-40B4-BE49-F238E27FC236}">
                <a16:creationId xmlns:a16="http://schemas.microsoft.com/office/drawing/2014/main" id="{8B8C20D0-58D8-492A-BDCA-3CD7C06C38CC}"/>
              </a:ext>
            </a:extLst>
          </p:cNvPr>
          <p:cNvGrpSpPr/>
          <p:nvPr/>
        </p:nvGrpSpPr>
        <p:grpSpPr>
          <a:xfrm>
            <a:off x="4502187" y="1262550"/>
            <a:ext cx="3262667" cy="1129524"/>
            <a:chOff x="1123951" y="1714500"/>
            <a:chExt cx="9913937" cy="3432176"/>
          </a:xfrm>
          <a:solidFill>
            <a:schemeClr val="bg1"/>
          </a:solidFill>
        </p:grpSpPr>
        <p:sp>
          <p:nvSpPr>
            <p:cNvPr id="40" name="Freeform 33">
              <a:extLst>
                <a:ext uri="{FF2B5EF4-FFF2-40B4-BE49-F238E27FC236}">
                  <a16:creationId xmlns:a16="http://schemas.microsoft.com/office/drawing/2014/main" id="{44DEF12B-2A98-400E-93A4-462398C0A8A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35576" y="1925638"/>
              <a:ext cx="1104900" cy="2470150"/>
            </a:xfrm>
            <a:custGeom>
              <a:avLst/>
              <a:gdLst>
                <a:gd name="T0" fmla="*/ 166 w 335"/>
                <a:gd name="T1" fmla="*/ 208 h 749"/>
                <a:gd name="T2" fmla="*/ 262 w 335"/>
                <a:gd name="T3" fmla="*/ 152 h 749"/>
                <a:gd name="T4" fmla="*/ 221 w 335"/>
                <a:gd name="T5" fmla="*/ 478 h 749"/>
                <a:gd name="T6" fmla="*/ 163 w 335"/>
                <a:gd name="T7" fmla="*/ 485 h 749"/>
                <a:gd name="T8" fmla="*/ 122 w 335"/>
                <a:gd name="T9" fmla="*/ 579 h 749"/>
                <a:gd name="T10" fmla="*/ 211 w 335"/>
                <a:gd name="T11" fmla="*/ 529 h 749"/>
                <a:gd name="T12" fmla="*/ 303 w 335"/>
                <a:gd name="T13" fmla="*/ 563 h 749"/>
                <a:gd name="T14" fmla="*/ 282 w 335"/>
                <a:gd name="T15" fmla="*/ 610 h 749"/>
                <a:gd name="T16" fmla="*/ 335 w 335"/>
                <a:gd name="T17" fmla="*/ 718 h 749"/>
                <a:gd name="T18" fmla="*/ 240 w 335"/>
                <a:gd name="T19" fmla="*/ 687 h 749"/>
                <a:gd name="T20" fmla="*/ 167 w 335"/>
                <a:gd name="T21" fmla="*/ 654 h 749"/>
                <a:gd name="T22" fmla="*/ 211 w 335"/>
                <a:gd name="T23" fmla="*/ 605 h 749"/>
                <a:gd name="T24" fmla="*/ 269 w 335"/>
                <a:gd name="T25" fmla="*/ 530 h 749"/>
                <a:gd name="T26" fmla="*/ 51 w 335"/>
                <a:gd name="T27" fmla="*/ 718 h 749"/>
                <a:gd name="T28" fmla="*/ 13 w 335"/>
                <a:gd name="T29" fmla="*/ 747 h 749"/>
                <a:gd name="T30" fmla="*/ 7 w 335"/>
                <a:gd name="T31" fmla="*/ 704 h 749"/>
                <a:gd name="T32" fmla="*/ 145 w 335"/>
                <a:gd name="T33" fmla="*/ 441 h 749"/>
                <a:gd name="T34" fmla="*/ 145 w 335"/>
                <a:gd name="T35" fmla="*/ 338 h 749"/>
                <a:gd name="T36" fmla="*/ 207 w 335"/>
                <a:gd name="T37" fmla="*/ 328 h 749"/>
                <a:gd name="T38" fmla="*/ 255 w 335"/>
                <a:gd name="T39" fmla="*/ 179 h 749"/>
                <a:gd name="T40" fmla="*/ 172 w 335"/>
                <a:gd name="T41" fmla="*/ 256 h 749"/>
                <a:gd name="T42" fmla="*/ 73 w 335"/>
                <a:gd name="T43" fmla="*/ 504 h 749"/>
                <a:gd name="T44" fmla="*/ 39 w 335"/>
                <a:gd name="T45" fmla="*/ 520 h 749"/>
                <a:gd name="T46" fmla="*/ 165 w 335"/>
                <a:gd name="T47" fmla="*/ 160 h 749"/>
                <a:gd name="T48" fmla="*/ 270 w 335"/>
                <a:gd name="T49" fmla="*/ 41 h 749"/>
                <a:gd name="T50" fmla="*/ 74 w 335"/>
                <a:gd name="T51" fmla="*/ 220 h 749"/>
                <a:gd name="T52" fmla="*/ 97 w 335"/>
                <a:gd name="T53" fmla="*/ 19 h 749"/>
                <a:gd name="T54" fmla="*/ 146 w 335"/>
                <a:gd name="T55" fmla="*/ 96 h 749"/>
                <a:gd name="T56" fmla="*/ 145 w 335"/>
                <a:gd name="T57" fmla="*/ 110 h 749"/>
                <a:gd name="T58" fmla="*/ 288 w 335"/>
                <a:gd name="T59" fmla="*/ 7 h 749"/>
                <a:gd name="T60" fmla="*/ 319 w 335"/>
                <a:gd name="T61" fmla="*/ 2 h 749"/>
                <a:gd name="T62" fmla="*/ 262 w 335"/>
                <a:gd name="T63" fmla="*/ 83 h 749"/>
                <a:gd name="T64" fmla="*/ 112 w 335"/>
                <a:gd name="T65" fmla="*/ 279 h 7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35" h="749">
                  <a:moveTo>
                    <a:pt x="116" y="283"/>
                  </a:moveTo>
                  <a:cubicBezTo>
                    <a:pt x="133" y="258"/>
                    <a:pt x="149" y="233"/>
                    <a:pt x="166" y="208"/>
                  </a:cubicBezTo>
                  <a:cubicBezTo>
                    <a:pt x="185" y="182"/>
                    <a:pt x="209" y="160"/>
                    <a:pt x="243" y="154"/>
                  </a:cubicBezTo>
                  <a:cubicBezTo>
                    <a:pt x="249" y="152"/>
                    <a:pt x="256" y="152"/>
                    <a:pt x="262" y="152"/>
                  </a:cubicBezTo>
                  <a:cubicBezTo>
                    <a:pt x="276" y="153"/>
                    <a:pt x="282" y="163"/>
                    <a:pt x="280" y="177"/>
                  </a:cubicBezTo>
                  <a:cubicBezTo>
                    <a:pt x="260" y="277"/>
                    <a:pt x="241" y="378"/>
                    <a:pt x="221" y="478"/>
                  </a:cubicBezTo>
                  <a:cubicBezTo>
                    <a:pt x="220" y="487"/>
                    <a:pt x="218" y="496"/>
                    <a:pt x="215" y="505"/>
                  </a:cubicBezTo>
                  <a:cubicBezTo>
                    <a:pt x="197" y="498"/>
                    <a:pt x="181" y="492"/>
                    <a:pt x="163" y="485"/>
                  </a:cubicBezTo>
                  <a:cubicBezTo>
                    <a:pt x="148" y="516"/>
                    <a:pt x="134" y="546"/>
                    <a:pt x="120" y="576"/>
                  </a:cubicBezTo>
                  <a:cubicBezTo>
                    <a:pt x="121" y="577"/>
                    <a:pt x="121" y="578"/>
                    <a:pt x="122" y="579"/>
                  </a:cubicBezTo>
                  <a:cubicBezTo>
                    <a:pt x="130" y="575"/>
                    <a:pt x="139" y="572"/>
                    <a:pt x="147" y="567"/>
                  </a:cubicBezTo>
                  <a:cubicBezTo>
                    <a:pt x="169" y="554"/>
                    <a:pt x="189" y="539"/>
                    <a:pt x="211" y="529"/>
                  </a:cubicBezTo>
                  <a:cubicBezTo>
                    <a:pt x="228" y="521"/>
                    <a:pt x="248" y="515"/>
                    <a:pt x="267" y="513"/>
                  </a:cubicBezTo>
                  <a:cubicBezTo>
                    <a:pt x="298" y="511"/>
                    <a:pt x="313" y="534"/>
                    <a:pt x="303" y="563"/>
                  </a:cubicBezTo>
                  <a:cubicBezTo>
                    <a:pt x="300" y="573"/>
                    <a:pt x="295" y="583"/>
                    <a:pt x="290" y="592"/>
                  </a:cubicBezTo>
                  <a:cubicBezTo>
                    <a:pt x="288" y="598"/>
                    <a:pt x="284" y="603"/>
                    <a:pt x="282" y="610"/>
                  </a:cubicBezTo>
                  <a:cubicBezTo>
                    <a:pt x="272" y="636"/>
                    <a:pt x="272" y="639"/>
                    <a:pt x="295" y="656"/>
                  </a:cubicBezTo>
                  <a:cubicBezTo>
                    <a:pt x="316" y="671"/>
                    <a:pt x="332" y="690"/>
                    <a:pt x="335" y="718"/>
                  </a:cubicBezTo>
                  <a:cubicBezTo>
                    <a:pt x="297" y="718"/>
                    <a:pt x="280" y="686"/>
                    <a:pt x="254" y="667"/>
                  </a:cubicBezTo>
                  <a:cubicBezTo>
                    <a:pt x="249" y="674"/>
                    <a:pt x="245" y="681"/>
                    <a:pt x="240" y="687"/>
                  </a:cubicBezTo>
                  <a:cubicBezTo>
                    <a:pt x="228" y="704"/>
                    <a:pt x="214" y="707"/>
                    <a:pt x="199" y="693"/>
                  </a:cubicBezTo>
                  <a:cubicBezTo>
                    <a:pt x="187" y="682"/>
                    <a:pt x="176" y="668"/>
                    <a:pt x="167" y="654"/>
                  </a:cubicBezTo>
                  <a:cubicBezTo>
                    <a:pt x="155" y="637"/>
                    <a:pt x="157" y="625"/>
                    <a:pt x="167" y="613"/>
                  </a:cubicBezTo>
                  <a:cubicBezTo>
                    <a:pt x="178" y="601"/>
                    <a:pt x="193" y="598"/>
                    <a:pt x="211" y="605"/>
                  </a:cubicBezTo>
                  <a:cubicBezTo>
                    <a:pt x="222" y="609"/>
                    <a:pt x="234" y="612"/>
                    <a:pt x="245" y="616"/>
                  </a:cubicBezTo>
                  <a:cubicBezTo>
                    <a:pt x="273" y="552"/>
                    <a:pt x="273" y="552"/>
                    <a:pt x="269" y="530"/>
                  </a:cubicBezTo>
                  <a:cubicBezTo>
                    <a:pt x="231" y="534"/>
                    <a:pt x="200" y="553"/>
                    <a:pt x="174" y="579"/>
                  </a:cubicBezTo>
                  <a:cubicBezTo>
                    <a:pt x="132" y="624"/>
                    <a:pt x="92" y="672"/>
                    <a:pt x="51" y="718"/>
                  </a:cubicBezTo>
                  <a:cubicBezTo>
                    <a:pt x="44" y="726"/>
                    <a:pt x="37" y="734"/>
                    <a:pt x="30" y="741"/>
                  </a:cubicBezTo>
                  <a:cubicBezTo>
                    <a:pt x="25" y="745"/>
                    <a:pt x="17" y="749"/>
                    <a:pt x="13" y="747"/>
                  </a:cubicBezTo>
                  <a:cubicBezTo>
                    <a:pt x="7" y="744"/>
                    <a:pt x="1" y="736"/>
                    <a:pt x="1" y="730"/>
                  </a:cubicBezTo>
                  <a:cubicBezTo>
                    <a:pt x="0" y="722"/>
                    <a:pt x="3" y="712"/>
                    <a:pt x="7" y="704"/>
                  </a:cubicBezTo>
                  <a:cubicBezTo>
                    <a:pt x="35" y="655"/>
                    <a:pt x="64" y="606"/>
                    <a:pt x="91" y="556"/>
                  </a:cubicBezTo>
                  <a:cubicBezTo>
                    <a:pt x="111" y="519"/>
                    <a:pt x="128" y="480"/>
                    <a:pt x="145" y="441"/>
                  </a:cubicBezTo>
                  <a:cubicBezTo>
                    <a:pt x="148" y="434"/>
                    <a:pt x="149" y="424"/>
                    <a:pt x="146" y="417"/>
                  </a:cubicBezTo>
                  <a:cubicBezTo>
                    <a:pt x="138" y="391"/>
                    <a:pt x="141" y="364"/>
                    <a:pt x="145" y="338"/>
                  </a:cubicBezTo>
                  <a:cubicBezTo>
                    <a:pt x="147" y="320"/>
                    <a:pt x="158" y="309"/>
                    <a:pt x="172" y="306"/>
                  </a:cubicBezTo>
                  <a:cubicBezTo>
                    <a:pt x="185" y="304"/>
                    <a:pt x="198" y="312"/>
                    <a:pt x="207" y="328"/>
                  </a:cubicBezTo>
                  <a:cubicBezTo>
                    <a:pt x="211" y="336"/>
                    <a:pt x="215" y="345"/>
                    <a:pt x="222" y="359"/>
                  </a:cubicBezTo>
                  <a:cubicBezTo>
                    <a:pt x="233" y="298"/>
                    <a:pt x="244" y="241"/>
                    <a:pt x="255" y="179"/>
                  </a:cubicBezTo>
                  <a:cubicBezTo>
                    <a:pt x="245" y="183"/>
                    <a:pt x="236" y="185"/>
                    <a:pt x="231" y="190"/>
                  </a:cubicBezTo>
                  <a:cubicBezTo>
                    <a:pt x="210" y="211"/>
                    <a:pt x="188" y="232"/>
                    <a:pt x="172" y="256"/>
                  </a:cubicBezTo>
                  <a:cubicBezTo>
                    <a:pt x="154" y="284"/>
                    <a:pt x="139" y="316"/>
                    <a:pt x="127" y="347"/>
                  </a:cubicBezTo>
                  <a:cubicBezTo>
                    <a:pt x="107" y="399"/>
                    <a:pt x="91" y="452"/>
                    <a:pt x="73" y="504"/>
                  </a:cubicBezTo>
                  <a:cubicBezTo>
                    <a:pt x="70" y="511"/>
                    <a:pt x="77" y="520"/>
                    <a:pt x="67" y="526"/>
                  </a:cubicBezTo>
                  <a:cubicBezTo>
                    <a:pt x="55" y="532"/>
                    <a:pt x="46" y="531"/>
                    <a:pt x="39" y="520"/>
                  </a:cubicBezTo>
                  <a:cubicBezTo>
                    <a:pt x="24" y="498"/>
                    <a:pt x="27" y="473"/>
                    <a:pt x="32" y="450"/>
                  </a:cubicBezTo>
                  <a:cubicBezTo>
                    <a:pt x="55" y="344"/>
                    <a:pt x="100" y="248"/>
                    <a:pt x="165" y="160"/>
                  </a:cubicBezTo>
                  <a:cubicBezTo>
                    <a:pt x="194" y="119"/>
                    <a:pt x="228" y="84"/>
                    <a:pt x="265" y="51"/>
                  </a:cubicBezTo>
                  <a:cubicBezTo>
                    <a:pt x="267" y="49"/>
                    <a:pt x="268" y="44"/>
                    <a:pt x="270" y="41"/>
                  </a:cubicBezTo>
                  <a:cubicBezTo>
                    <a:pt x="268" y="40"/>
                    <a:pt x="267" y="39"/>
                    <a:pt x="266" y="38"/>
                  </a:cubicBezTo>
                  <a:cubicBezTo>
                    <a:pt x="202" y="99"/>
                    <a:pt x="138" y="160"/>
                    <a:pt x="74" y="220"/>
                  </a:cubicBezTo>
                  <a:cubicBezTo>
                    <a:pt x="45" y="201"/>
                    <a:pt x="41" y="170"/>
                    <a:pt x="52" y="140"/>
                  </a:cubicBezTo>
                  <a:cubicBezTo>
                    <a:pt x="67" y="100"/>
                    <a:pt x="82" y="59"/>
                    <a:pt x="97" y="19"/>
                  </a:cubicBezTo>
                  <a:cubicBezTo>
                    <a:pt x="100" y="10"/>
                    <a:pt x="105" y="10"/>
                    <a:pt x="112" y="12"/>
                  </a:cubicBezTo>
                  <a:cubicBezTo>
                    <a:pt x="148" y="22"/>
                    <a:pt x="164" y="63"/>
                    <a:pt x="146" y="96"/>
                  </a:cubicBezTo>
                  <a:cubicBezTo>
                    <a:pt x="144" y="100"/>
                    <a:pt x="143" y="104"/>
                    <a:pt x="141" y="108"/>
                  </a:cubicBezTo>
                  <a:cubicBezTo>
                    <a:pt x="143" y="109"/>
                    <a:pt x="144" y="109"/>
                    <a:pt x="145" y="110"/>
                  </a:cubicBezTo>
                  <a:cubicBezTo>
                    <a:pt x="171" y="90"/>
                    <a:pt x="198" y="69"/>
                    <a:pt x="224" y="50"/>
                  </a:cubicBezTo>
                  <a:cubicBezTo>
                    <a:pt x="245" y="35"/>
                    <a:pt x="266" y="21"/>
                    <a:pt x="288" y="7"/>
                  </a:cubicBezTo>
                  <a:cubicBezTo>
                    <a:pt x="291" y="5"/>
                    <a:pt x="295" y="1"/>
                    <a:pt x="299" y="1"/>
                  </a:cubicBezTo>
                  <a:cubicBezTo>
                    <a:pt x="306" y="0"/>
                    <a:pt x="313" y="2"/>
                    <a:pt x="319" y="2"/>
                  </a:cubicBezTo>
                  <a:cubicBezTo>
                    <a:pt x="319" y="8"/>
                    <a:pt x="320" y="16"/>
                    <a:pt x="317" y="20"/>
                  </a:cubicBezTo>
                  <a:cubicBezTo>
                    <a:pt x="300" y="42"/>
                    <a:pt x="283" y="65"/>
                    <a:pt x="262" y="83"/>
                  </a:cubicBezTo>
                  <a:cubicBezTo>
                    <a:pt x="215" y="126"/>
                    <a:pt x="172" y="171"/>
                    <a:pt x="140" y="226"/>
                  </a:cubicBezTo>
                  <a:cubicBezTo>
                    <a:pt x="130" y="243"/>
                    <a:pt x="121" y="262"/>
                    <a:pt x="112" y="279"/>
                  </a:cubicBezTo>
                  <a:cubicBezTo>
                    <a:pt x="113" y="280"/>
                    <a:pt x="115" y="281"/>
                    <a:pt x="116" y="2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1" name="Freeform 34">
              <a:extLst>
                <a:ext uri="{FF2B5EF4-FFF2-40B4-BE49-F238E27FC236}">
                  <a16:creationId xmlns:a16="http://schemas.microsoft.com/office/drawing/2014/main" id="{C694F643-EEC2-422A-BE9E-3EE3B10BCFE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504363" y="2192338"/>
              <a:ext cx="1533525" cy="2192338"/>
            </a:xfrm>
            <a:custGeom>
              <a:avLst/>
              <a:gdLst>
                <a:gd name="T0" fmla="*/ 73 w 465"/>
                <a:gd name="T1" fmla="*/ 578 h 665"/>
                <a:gd name="T2" fmla="*/ 192 w 465"/>
                <a:gd name="T3" fmla="*/ 621 h 665"/>
                <a:gd name="T4" fmla="*/ 214 w 465"/>
                <a:gd name="T5" fmla="*/ 482 h 665"/>
                <a:gd name="T6" fmla="*/ 108 w 465"/>
                <a:gd name="T7" fmla="*/ 527 h 665"/>
                <a:gd name="T8" fmla="*/ 2 w 465"/>
                <a:gd name="T9" fmla="*/ 514 h 665"/>
                <a:gd name="T10" fmla="*/ 176 w 465"/>
                <a:gd name="T11" fmla="*/ 438 h 665"/>
                <a:gd name="T12" fmla="*/ 172 w 465"/>
                <a:gd name="T13" fmla="*/ 380 h 665"/>
                <a:gd name="T14" fmla="*/ 252 w 465"/>
                <a:gd name="T15" fmla="*/ 303 h 665"/>
                <a:gd name="T16" fmla="*/ 209 w 465"/>
                <a:gd name="T17" fmla="*/ 283 h 665"/>
                <a:gd name="T18" fmla="*/ 103 w 465"/>
                <a:gd name="T19" fmla="*/ 292 h 665"/>
                <a:gd name="T20" fmla="*/ 106 w 465"/>
                <a:gd name="T21" fmla="*/ 168 h 665"/>
                <a:gd name="T22" fmla="*/ 123 w 465"/>
                <a:gd name="T23" fmla="*/ 272 h 665"/>
                <a:gd name="T24" fmla="*/ 246 w 465"/>
                <a:gd name="T25" fmla="*/ 257 h 665"/>
                <a:gd name="T26" fmla="*/ 244 w 465"/>
                <a:gd name="T27" fmla="*/ 242 h 665"/>
                <a:gd name="T28" fmla="*/ 208 w 465"/>
                <a:gd name="T29" fmla="*/ 231 h 665"/>
                <a:gd name="T30" fmla="*/ 230 w 465"/>
                <a:gd name="T31" fmla="*/ 218 h 665"/>
                <a:gd name="T32" fmla="*/ 167 w 465"/>
                <a:gd name="T33" fmla="*/ 245 h 665"/>
                <a:gd name="T34" fmla="*/ 134 w 465"/>
                <a:gd name="T35" fmla="*/ 229 h 665"/>
                <a:gd name="T36" fmla="*/ 154 w 465"/>
                <a:gd name="T37" fmla="*/ 209 h 665"/>
                <a:gd name="T38" fmla="*/ 214 w 465"/>
                <a:gd name="T39" fmla="*/ 147 h 665"/>
                <a:gd name="T40" fmla="*/ 195 w 465"/>
                <a:gd name="T41" fmla="*/ 120 h 665"/>
                <a:gd name="T42" fmla="*/ 215 w 465"/>
                <a:gd name="T43" fmla="*/ 90 h 665"/>
                <a:gd name="T44" fmla="*/ 210 w 465"/>
                <a:gd name="T45" fmla="*/ 72 h 665"/>
                <a:gd name="T46" fmla="*/ 275 w 465"/>
                <a:gd name="T47" fmla="*/ 40 h 665"/>
                <a:gd name="T48" fmla="*/ 329 w 465"/>
                <a:gd name="T49" fmla="*/ 24 h 665"/>
                <a:gd name="T50" fmla="*/ 298 w 465"/>
                <a:gd name="T51" fmla="*/ 81 h 665"/>
                <a:gd name="T52" fmla="*/ 312 w 465"/>
                <a:gd name="T53" fmla="*/ 90 h 665"/>
                <a:gd name="T54" fmla="*/ 307 w 465"/>
                <a:gd name="T55" fmla="*/ 166 h 665"/>
                <a:gd name="T56" fmla="*/ 292 w 465"/>
                <a:gd name="T57" fmla="*/ 224 h 665"/>
                <a:gd name="T58" fmla="*/ 404 w 465"/>
                <a:gd name="T59" fmla="*/ 25 h 665"/>
                <a:gd name="T60" fmla="*/ 334 w 465"/>
                <a:gd name="T61" fmla="*/ 43 h 665"/>
                <a:gd name="T62" fmla="*/ 334 w 465"/>
                <a:gd name="T63" fmla="*/ 30 h 665"/>
                <a:gd name="T64" fmla="*/ 417 w 465"/>
                <a:gd name="T65" fmla="*/ 38 h 665"/>
                <a:gd name="T66" fmla="*/ 336 w 465"/>
                <a:gd name="T67" fmla="*/ 187 h 665"/>
                <a:gd name="T68" fmla="*/ 372 w 465"/>
                <a:gd name="T69" fmla="*/ 223 h 665"/>
                <a:gd name="T70" fmla="*/ 464 w 465"/>
                <a:gd name="T71" fmla="*/ 221 h 665"/>
                <a:gd name="T72" fmla="*/ 429 w 465"/>
                <a:gd name="T73" fmla="*/ 266 h 665"/>
                <a:gd name="T74" fmla="*/ 240 w 465"/>
                <a:gd name="T75" fmla="*/ 326 h 665"/>
                <a:gd name="T76" fmla="*/ 264 w 465"/>
                <a:gd name="T77" fmla="*/ 338 h 665"/>
                <a:gd name="T78" fmla="*/ 237 w 465"/>
                <a:gd name="T79" fmla="*/ 420 h 665"/>
                <a:gd name="T80" fmla="*/ 271 w 465"/>
                <a:gd name="T81" fmla="*/ 421 h 665"/>
                <a:gd name="T82" fmla="*/ 393 w 465"/>
                <a:gd name="T83" fmla="*/ 453 h 665"/>
                <a:gd name="T84" fmla="*/ 346 w 465"/>
                <a:gd name="T85" fmla="*/ 462 h 665"/>
                <a:gd name="T86" fmla="*/ 252 w 465"/>
                <a:gd name="T87" fmla="*/ 469 h 665"/>
                <a:gd name="T88" fmla="*/ 241 w 465"/>
                <a:gd name="T89" fmla="*/ 579 h 665"/>
                <a:gd name="T90" fmla="*/ 252 w 465"/>
                <a:gd name="T91" fmla="*/ 631 h 665"/>
                <a:gd name="T92" fmla="*/ 43 w 465"/>
                <a:gd name="T93" fmla="*/ 568 h 665"/>
                <a:gd name="T94" fmla="*/ 446 w 465"/>
                <a:gd name="T95" fmla="*/ 224 h 665"/>
                <a:gd name="T96" fmla="*/ 330 w 465"/>
                <a:gd name="T97" fmla="*/ 248 h 665"/>
                <a:gd name="T98" fmla="*/ 296 w 465"/>
                <a:gd name="T99" fmla="*/ 102 h 665"/>
                <a:gd name="T100" fmla="*/ 291 w 465"/>
                <a:gd name="T101" fmla="*/ 165 h 665"/>
                <a:gd name="T102" fmla="*/ 296 w 465"/>
                <a:gd name="T103" fmla="*/ 102 h 665"/>
                <a:gd name="T104" fmla="*/ 259 w 465"/>
                <a:gd name="T105" fmla="*/ 198 h 6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65" h="665">
                  <a:moveTo>
                    <a:pt x="43" y="568"/>
                  </a:moveTo>
                  <a:cubicBezTo>
                    <a:pt x="54" y="571"/>
                    <a:pt x="64" y="574"/>
                    <a:pt x="73" y="578"/>
                  </a:cubicBezTo>
                  <a:cubicBezTo>
                    <a:pt x="95" y="588"/>
                    <a:pt x="116" y="600"/>
                    <a:pt x="139" y="608"/>
                  </a:cubicBezTo>
                  <a:cubicBezTo>
                    <a:pt x="156" y="615"/>
                    <a:pt x="174" y="617"/>
                    <a:pt x="192" y="621"/>
                  </a:cubicBezTo>
                  <a:cubicBezTo>
                    <a:pt x="206" y="624"/>
                    <a:pt x="213" y="616"/>
                    <a:pt x="214" y="603"/>
                  </a:cubicBezTo>
                  <a:cubicBezTo>
                    <a:pt x="214" y="564"/>
                    <a:pt x="214" y="525"/>
                    <a:pt x="214" y="482"/>
                  </a:cubicBezTo>
                  <a:cubicBezTo>
                    <a:pt x="197" y="487"/>
                    <a:pt x="182" y="489"/>
                    <a:pt x="169" y="495"/>
                  </a:cubicBezTo>
                  <a:cubicBezTo>
                    <a:pt x="148" y="505"/>
                    <a:pt x="129" y="518"/>
                    <a:pt x="108" y="527"/>
                  </a:cubicBezTo>
                  <a:cubicBezTo>
                    <a:pt x="86" y="536"/>
                    <a:pt x="62" y="543"/>
                    <a:pt x="39" y="549"/>
                  </a:cubicBezTo>
                  <a:cubicBezTo>
                    <a:pt x="25" y="553"/>
                    <a:pt x="0" y="529"/>
                    <a:pt x="2" y="514"/>
                  </a:cubicBezTo>
                  <a:cubicBezTo>
                    <a:pt x="2" y="510"/>
                    <a:pt x="7" y="506"/>
                    <a:pt x="11" y="504"/>
                  </a:cubicBezTo>
                  <a:cubicBezTo>
                    <a:pt x="66" y="482"/>
                    <a:pt x="121" y="459"/>
                    <a:pt x="176" y="438"/>
                  </a:cubicBezTo>
                  <a:cubicBezTo>
                    <a:pt x="216" y="423"/>
                    <a:pt x="236" y="408"/>
                    <a:pt x="259" y="367"/>
                  </a:cubicBezTo>
                  <a:cubicBezTo>
                    <a:pt x="229" y="371"/>
                    <a:pt x="202" y="376"/>
                    <a:pt x="172" y="380"/>
                  </a:cubicBezTo>
                  <a:cubicBezTo>
                    <a:pt x="174" y="360"/>
                    <a:pt x="184" y="346"/>
                    <a:pt x="198" y="335"/>
                  </a:cubicBezTo>
                  <a:cubicBezTo>
                    <a:pt x="215" y="323"/>
                    <a:pt x="233" y="312"/>
                    <a:pt x="252" y="303"/>
                  </a:cubicBezTo>
                  <a:cubicBezTo>
                    <a:pt x="274" y="292"/>
                    <a:pt x="275" y="293"/>
                    <a:pt x="269" y="263"/>
                  </a:cubicBezTo>
                  <a:cubicBezTo>
                    <a:pt x="249" y="270"/>
                    <a:pt x="229" y="276"/>
                    <a:pt x="209" y="283"/>
                  </a:cubicBezTo>
                  <a:cubicBezTo>
                    <a:pt x="183" y="292"/>
                    <a:pt x="157" y="303"/>
                    <a:pt x="130" y="311"/>
                  </a:cubicBezTo>
                  <a:cubicBezTo>
                    <a:pt x="112" y="317"/>
                    <a:pt x="104" y="310"/>
                    <a:pt x="103" y="292"/>
                  </a:cubicBezTo>
                  <a:cubicBezTo>
                    <a:pt x="103" y="268"/>
                    <a:pt x="105" y="243"/>
                    <a:pt x="106" y="219"/>
                  </a:cubicBezTo>
                  <a:cubicBezTo>
                    <a:pt x="106" y="202"/>
                    <a:pt x="106" y="185"/>
                    <a:pt x="106" y="168"/>
                  </a:cubicBezTo>
                  <a:cubicBezTo>
                    <a:pt x="119" y="167"/>
                    <a:pt x="124" y="173"/>
                    <a:pt x="124" y="185"/>
                  </a:cubicBezTo>
                  <a:cubicBezTo>
                    <a:pt x="123" y="214"/>
                    <a:pt x="123" y="243"/>
                    <a:pt x="123" y="272"/>
                  </a:cubicBezTo>
                  <a:cubicBezTo>
                    <a:pt x="123" y="277"/>
                    <a:pt x="124" y="282"/>
                    <a:pt x="124" y="287"/>
                  </a:cubicBezTo>
                  <a:cubicBezTo>
                    <a:pt x="166" y="277"/>
                    <a:pt x="206" y="267"/>
                    <a:pt x="246" y="257"/>
                  </a:cubicBezTo>
                  <a:cubicBezTo>
                    <a:pt x="249" y="256"/>
                    <a:pt x="251" y="252"/>
                    <a:pt x="254" y="249"/>
                  </a:cubicBezTo>
                  <a:cubicBezTo>
                    <a:pt x="250" y="247"/>
                    <a:pt x="248" y="243"/>
                    <a:pt x="244" y="242"/>
                  </a:cubicBezTo>
                  <a:cubicBezTo>
                    <a:pt x="236" y="240"/>
                    <a:pt x="227" y="240"/>
                    <a:pt x="219" y="238"/>
                  </a:cubicBezTo>
                  <a:cubicBezTo>
                    <a:pt x="215" y="237"/>
                    <a:pt x="212" y="233"/>
                    <a:pt x="208" y="231"/>
                  </a:cubicBezTo>
                  <a:cubicBezTo>
                    <a:pt x="211" y="228"/>
                    <a:pt x="214" y="226"/>
                    <a:pt x="218" y="224"/>
                  </a:cubicBezTo>
                  <a:cubicBezTo>
                    <a:pt x="221" y="222"/>
                    <a:pt x="225" y="221"/>
                    <a:pt x="230" y="218"/>
                  </a:cubicBezTo>
                  <a:cubicBezTo>
                    <a:pt x="226" y="210"/>
                    <a:pt x="221" y="202"/>
                    <a:pt x="216" y="192"/>
                  </a:cubicBezTo>
                  <a:cubicBezTo>
                    <a:pt x="200" y="210"/>
                    <a:pt x="184" y="227"/>
                    <a:pt x="167" y="245"/>
                  </a:cubicBezTo>
                  <a:cubicBezTo>
                    <a:pt x="166" y="239"/>
                    <a:pt x="166" y="236"/>
                    <a:pt x="166" y="235"/>
                  </a:cubicBezTo>
                  <a:cubicBezTo>
                    <a:pt x="154" y="233"/>
                    <a:pt x="140" y="235"/>
                    <a:pt x="134" y="229"/>
                  </a:cubicBezTo>
                  <a:cubicBezTo>
                    <a:pt x="126" y="222"/>
                    <a:pt x="127" y="208"/>
                    <a:pt x="137" y="197"/>
                  </a:cubicBezTo>
                  <a:cubicBezTo>
                    <a:pt x="142" y="201"/>
                    <a:pt x="147" y="204"/>
                    <a:pt x="154" y="209"/>
                  </a:cubicBezTo>
                  <a:cubicBezTo>
                    <a:pt x="163" y="198"/>
                    <a:pt x="172" y="186"/>
                    <a:pt x="181" y="176"/>
                  </a:cubicBezTo>
                  <a:cubicBezTo>
                    <a:pt x="191" y="166"/>
                    <a:pt x="201" y="153"/>
                    <a:pt x="214" y="147"/>
                  </a:cubicBezTo>
                  <a:cubicBezTo>
                    <a:pt x="234" y="137"/>
                    <a:pt x="246" y="123"/>
                    <a:pt x="253" y="101"/>
                  </a:cubicBezTo>
                  <a:cubicBezTo>
                    <a:pt x="233" y="107"/>
                    <a:pt x="214" y="113"/>
                    <a:pt x="195" y="120"/>
                  </a:cubicBezTo>
                  <a:cubicBezTo>
                    <a:pt x="194" y="118"/>
                    <a:pt x="194" y="117"/>
                    <a:pt x="193" y="116"/>
                  </a:cubicBezTo>
                  <a:cubicBezTo>
                    <a:pt x="200" y="108"/>
                    <a:pt x="206" y="100"/>
                    <a:pt x="215" y="90"/>
                  </a:cubicBezTo>
                  <a:cubicBezTo>
                    <a:pt x="207" y="89"/>
                    <a:pt x="203" y="88"/>
                    <a:pt x="197" y="87"/>
                  </a:cubicBezTo>
                  <a:cubicBezTo>
                    <a:pt x="201" y="82"/>
                    <a:pt x="205" y="77"/>
                    <a:pt x="210" y="72"/>
                  </a:cubicBezTo>
                  <a:cubicBezTo>
                    <a:pt x="210" y="71"/>
                    <a:pt x="212" y="71"/>
                    <a:pt x="213" y="71"/>
                  </a:cubicBezTo>
                  <a:cubicBezTo>
                    <a:pt x="242" y="79"/>
                    <a:pt x="257" y="56"/>
                    <a:pt x="275" y="40"/>
                  </a:cubicBezTo>
                  <a:cubicBezTo>
                    <a:pt x="287" y="29"/>
                    <a:pt x="299" y="17"/>
                    <a:pt x="311" y="6"/>
                  </a:cubicBezTo>
                  <a:cubicBezTo>
                    <a:pt x="317" y="12"/>
                    <a:pt x="323" y="18"/>
                    <a:pt x="329" y="24"/>
                  </a:cubicBezTo>
                  <a:cubicBezTo>
                    <a:pt x="307" y="43"/>
                    <a:pt x="284" y="61"/>
                    <a:pt x="262" y="80"/>
                  </a:cubicBezTo>
                  <a:cubicBezTo>
                    <a:pt x="274" y="93"/>
                    <a:pt x="286" y="94"/>
                    <a:pt x="298" y="81"/>
                  </a:cubicBezTo>
                  <a:cubicBezTo>
                    <a:pt x="300" y="78"/>
                    <a:pt x="305" y="78"/>
                    <a:pt x="309" y="76"/>
                  </a:cubicBezTo>
                  <a:cubicBezTo>
                    <a:pt x="310" y="81"/>
                    <a:pt x="312" y="85"/>
                    <a:pt x="312" y="90"/>
                  </a:cubicBezTo>
                  <a:cubicBezTo>
                    <a:pt x="310" y="112"/>
                    <a:pt x="308" y="134"/>
                    <a:pt x="306" y="157"/>
                  </a:cubicBezTo>
                  <a:cubicBezTo>
                    <a:pt x="306" y="160"/>
                    <a:pt x="305" y="163"/>
                    <a:pt x="307" y="166"/>
                  </a:cubicBezTo>
                  <a:cubicBezTo>
                    <a:pt x="320" y="189"/>
                    <a:pt x="305" y="205"/>
                    <a:pt x="293" y="222"/>
                  </a:cubicBezTo>
                  <a:cubicBezTo>
                    <a:pt x="293" y="222"/>
                    <a:pt x="292" y="224"/>
                    <a:pt x="292" y="224"/>
                  </a:cubicBezTo>
                  <a:cubicBezTo>
                    <a:pt x="292" y="225"/>
                    <a:pt x="292" y="225"/>
                    <a:pt x="294" y="228"/>
                  </a:cubicBezTo>
                  <a:cubicBezTo>
                    <a:pt x="338" y="164"/>
                    <a:pt x="376" y="98"/>
                    <a:pt x="404" y="25"/>
                  </a:cubicBezTo>
                  <a:cubicBezTo>
                    <a:pt x="390" y="21"/>
                    <a:pt x="379" y="23"/>
                    <a:pt x="367" y="30"/>
                  </a:cubicBezTo>
                  <a:cubicBezTo>
                    <a:pt x="357" y="36"/>
                    <a:pt x="345" y="39"/>
                    <a:pt x="334" y="43"/>
                  </a:cubicBezTo>
                  <a:cubicBezTo>
                    <a:pt x="333" y="42"/>
                    <a:pt x="332" y="40"/>
                    <a:pt x="331" y="39"/>
                  </a:cubicBezTo>
                  <a:cubicBezTo>
                    <a:pt x="332" y="36"/>
                    <a:pt x="332" y="31"/>
                    <a:pt x="334" y="30"/>
                  </a:cubicBezTo>
                  <a:cubicBezTo>
                    <a:pt x="352" y="22"/>
                    <a:pt x="370" y="12"/>
                    <a:pt x="389" y="7"/>
                  </a:cubicBezTo>
                  <a:cubicBezTo>
                    <a:pt x="414" y="0"/>
                    <a:pt x="426" y="13"/>
                    <a:pt x="417" y="38"/>
                  </a:cubicBezTo>
                  <a:cubicBezTo>
                    <a:pt x="410" y="57"/>
                    <a:pt x="399" y="74"/>
                    <a:pt x="389" y="92"/>
                  </a:cubicBezTo>
                  <a:cubicBezTo>
                    <a:pt x="371" y="124"/>
                    <a:pt x="352" y="155"/>
                    <a:pt x="336" y="187"/>
                  </a:cubicBezTo>
                  <a:cubicBezTo>
                    <a:pt x="329" y="200"/>
                    <a:pt x="327" y="214"/>
                    <a:pt x="322" y="233"/>
                  </a:cubicBezTo>
                  <a:cubicBezTo>
                    <a:pt x="341" y="229"/>
                    <a:pt x="356" y="225"/>
                    <a:pt x="372" y="223"/>
                  </a:cubicBezTo>
                  <a:cubicBezTo>
                    <a:pt x="396" y="219"/>
                    <a:pt x="421" y="215"/>
                    <a:pt x="445" y="213"/>
                  </a:cubicBezTo>
                  <a:cubicBezTo>
                    <a:pt x="452" y="213"/>
                    <a:pt x="463" y="217"/>
                    <a:pt x="464" y="221"/>
                  </a:cubicBezTo>
                  <a:cubicBezTo>
                    <a:pt x="465" y="229"/>
                    <a:pt x="464" y="240"/>
                    <a:pt x="459" y="246"/>
                  </a:cubicBezTo>
                  <a:cubicBezTo>
                    <a:pt x="451" y="255"/>
                    <a:pt x="440" y="262"/>
                    <a:pt x="429" y="266"/>
                  </a:cubicBezTo>
                  <a:cubicBezTo>
                    <a:pt x="385" y="279"/>
                    <a:pt x="341" y="291"/>
                    <a:pt x="297" y="305"/>
                  </a:cubicBezTo>
                  <a:cubicBezTo>
                    <a:pt x="277" y="310"/>
                    <a:pt x="258" y="318"/>
                    <a:pt x="240" y="326"/>
                  </a:cubicBezTo>
                  <a:cubicBezTo>
                    <a:pt x="232" y="329"/>
                    <a:pt x="226" y="335"/>
                    <a:pt x="222" y="343"/>
                  </a:cubicBezTo>
                  <a:cubicBezTo>
                    <a:pt x="236" y="341"/>
                    <a:pt x="250" y="341"/>
                    <a:pt x="264" y="338"/>
                  </a:cubicBezTo>
                  <a:cubicBezTo>
                    <a:pt x="283" y="335"/>
                    <a:pt x="299" y="338"/>
                    <a:pt x="311" y="355"/>
                  </a:cubicBezTo>
                  <a:cubicBezTo>
                    <a:pt x="300" y="391"/>
                    <a:pt x="262" y="399"/>
                    <a:pt x="237" y="420"/>
                  </a:cubicBezTo>
                  <a:cubicBezTo>
                    <a:pt x="237" y="422"/>
                    <a:pt x="238" y="423"/>
                    <a:pt x="239" y="425"/>
                  </a:cubicBezTo>
                  <a:cubicBezTo>
                    <a:pt x="249" y="424"/>
                    <a:pt x="260" y="423"/>
                    <a:pt x="271" y="421"/>
                  </a:cubicBezTo>
                  <a:cubicBezTo>
                    <a:pt x="301" y="416"/>
                    <a:pt x="331" y="411"/>
                    <a:pt x="361" y="407"/>
                  </a:cubicBezTo>
                  <a:cubicBezTo>
                    <a:pt x="388" y="404"/>
                    <a:pt x="405" y="429"/>
                    <a:pt x="393" y="453"/>
                  </a:cubicBezTo>
                  <a:cubicBezTo>
                    <a:pt x="388" y="466"/>
                    <a:pt x="374" y="470"/>
                    <a:pt x="355" y="466"/>
                  </a:cubicBezTo>
                  <a:cubicBezTo>
                    <a:pt x="352" y="465"/>
                    <a:pt x="348" y="464"/>
                    <a:pt x="346" y="462"/>
                  </a:cubicBezTo>
                  <a:cubicBezTo>
                    <a:pt x="327" y="448"/>
                    <a:pt x="309" y="452"/>
                    <a:pt x="289" y="461"/>
                  </a:cubicBezTo>
                  <a:cubicBezTo>
                    <a:pt x="278" y="466"/>
                    <a:pt x="264" y="467"/>
                    <a:pt x="252" y="469"/>
                  </a:cubicBezTo>
                  <a:cubicBezTo>
                    <a:pt x="242" y="471"/>
                    <a:pt x="237" y="474"/>
                    <a:pt x="237" y="485"/>
                  </a:cubicBezTo>
                  <a:cubicBezTo>
                    <a:pt x="239" y="516"/>
                    <a:pt x="240" y="548"/>
                    <a:pt x="241" y="579"/>
                  </a:cubicBezTo>
                  <a:cubicBezTo>
                    <a:pt x="241" y="582"/>
                    <a:pt x="242" y="586"/>
                    <a:pt x="243" y="588"/>
                  </a:cubicBezTo>
                  <a:cubicBezTo>
                    <a:pt x="257" y="600"/>
                    <a:pt x="254" y="617"/>
                    <a:pt x="252" y="631"/>
                  </a:cubicBezTo>
                  <a:cubicBezTo>
                    <a:pt x="250" y="641"/>
                    <a:pt x="241" y="651"/>
                    <a:pt x="236" y="660"/>
                  </a:cubicBezTo>
                  <a:cubicBezTo>
                    <a:pt x="184" y="665"/>
                    <a:pt x="59" y="607"/>
                    <a:pt x="43" y="568"/>
                  </a:cubicBezTo>
                  <a:close/>
                  <a:moveTo>
                    <a:pt x="296" y="283"/>
                  </a:moveTo>
                  <a:cubicBezTo>
                    <a:pt x="335" y="285"/>
                    <a:pt x="435" y="246"/>
                    <a:pt x="446" y="224"/>
                  </a:cubicBezTo>
                  <a:cubicBezTo>
                    <a:pt x="442" y="224"/>
                    <a:pt x="439" y="224"/>
                    <a:pt x="436" y="225"/>
                  </a:cubicBezTo>
                  <a:cubicBezTo>
                    <a:pt x="400" y="233"/>
                    <a:pt x="365" y="240"/>
                    <a:pt x="330" y="248"/>
                  </a:cubicBezTo>
                  <a:cubicBezTo>
                    <a:pt x="311" y="252"/>
                    <a:pt x="299" y="263"/>
                    <a:pt x="296" y="283"/>
                  </a:cubicBezTo>
                  <a:close/>
                  <a:moveTo>
                    <a:pt x="296" y="102"/>
                  </a:moveTo>
                  <a:cubicBezTo>
                    <a:pt x="269" y="126"/>
                    <a:pt x="263" y="160"/>
                    <a:pt x="276" y="201"/>
                  </a:cubicBezTo>
                  <a:cubicBezTo>
                    <a:pt x="289" y="193"/>
                    <a:pt x="298" y="183"/>
                    <a:pt x="291" y="165"/>
                  </a:cubicBezTo>
                  <a:cubicBezTo>
                    <a:pt x="287" y="155"/>
                    <a:pt x="290" y="142"/>
                    <a:pt x="291" y="131"/>
                  </a:cubicBezTo>
                  <a:cubicBezTo>
                    <a:pt x="292" y="122"/>
                    <a:pt x="294" y="113"/>
                    <a:pt x="296" y="102"/>
                  </a:cubicBezTo>
                  <a:close/>
                  <a:moveTo>
                    <a:pt x="259" y="138"/>
                  </a:moveTo>
                  <a:cubicBezTo>
                    <a:pt x="229" y="154"/>
                    <a:pt x="229" y="179"/>
                    <a:pt x="259" y="198"/>
                  </a:cubicBezTo>
                  <a:cubicBezTo>
                    <a:pt x="259" y="178"/>
                    <a:pt x="259" y="158"/>
                    <a:pt x="259" y="1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2" name="Freeform 35">
              <a:extLst>
                <a:ext uri="{FF2B5EF4-FFF2-40B4-BE49-F238E27FC236}">
                  <a16:creationId xmlns:a16="http://schemas.microsoft.com/office/drawing/2014/main" id="{2C8A62D3-ACDC-4817-BCF4-B510C63E874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23951" y="1885950"/>
              <a:ext cx="3284538" cy="3254375"/>
            </a:xfrm>
            <a:custGeom>
              <a:avLst/>
              <a:gdLst>
                <a:gd name="T0" fmla="*/ 498 w 996"/>
                <a:gd name="T1" fmla="*/ 985 h 987"/>
                <a:gd name="T2" fmla="*/ 10 w 996"/>
                <a:gd name="T3" fmla="*/ 478 h 987"/>
                <a:gd name="T4" fmla="*/ 515 w 996"/>
                <a:gd name="T5" fmla="*/ 8 h 987"/>
                <a:gd name="T6" fmla="*/ 987 w 996"/>
                <a:gd name="T7" fmla="*/ 514 h 987"/>
                <a:gd name="T8" fmla="*/ 498 w 996"/>
                <a:gd name="T9" fmla="*/ 985 h 987"/>
                <a:gd name="T10" fmla="*/ 27 w 996"/>
                <a:gd name="T11" fmla="*/ 496 h 987"/>
                <a:gd name="T12" fmla="*/ 509 w 996"/>
                <a:gd name="T13" fmla="*/ 967 h 987"/>
                <a:gd name="T14" fmla="*/ 969 w 996"/>
                <a:gd name="T15" fmla="*/ 493 h 987"/>
                <a:gd name="T16" fmla="*/ 473 w 996"/>
                <a:gd name="T17" fmla="*/ 25 h 987"/>
                <a:gd name="T18" fmla="*/ 27 w 996"/>
                <a:gd name="T19" fmla="*/ 496 h 9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96" h="987">
                  <a:moveTo>
                    <a:pt x="498" y="985"/>
                  </a:moveTo>
                  <a:cubicBezTo>
                    <a:pt x="234" y="987"/>
                    <a:pt x="0" y="764"/>
                    <a:pt x="10" y="478"/>
                  </a:cubicBezTo>
                  <a:cubicBezTo>
                    <a:pt x="19" y="228"/>
                    <a:pt x="228" y="0"/>
                    <a:pt x="515" y="8"/>
                  </a:cubicBezTo>
                  <a:cubicBezTo>
                    <a:pt x="772" y="15"/>
                    <a:pt x="996" y="231"/>
                    <a:pt x="987" y="514"/>
                  </a:cubicBezTo>
                  <a:cubicBezTo>
                    <a:pt x="979" y="772"/>
                    <a:pt x="763" y="987"/>
                    <a:pt x="498" y="985"/>
                  </a:cubicBezTo>
                  <a:close/>
                  <a:moveTo>
                    <a:pt x="27" y="496"/>
                  </a:moveTo>
                  <a:cubicBezTo>
                    <a:pt x="25" y="751"/>
                    <a:pt x="238" y="973"/>
                    <a:pt x="509" y="967"/>
                  </a:cubicBezTo>
                  <a:cubicBezTo>
                    <a:pt x="762" y="961"/>
                    <a:pt x="970" y="756"/>
                    <a:pt x="969" y="493"/>
                  </a:cubicBezTo>
                  <a:cubicBezTo>
                    <a:pt x="969" y="233"/>
                    <a:pt x="749" y="10"/>
                    <a:pt x="473" y="25"/>
                  </a:cubicBezTo>
                  <a:cubicBezTo>
                    <a:pt x="233" y="37"/>
                    <a:pt x="26" y="241"/>
                    <a:pt x="27" y="4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3" name="Freeform 36">
              <a:extLst>
                <a:ext uri="{FF2B5EF4-FFF2-40B4-BE49-F238E27FC236}">
                  <a16:creationId xmlns:a16="http://schemas.microsoft.com/office/drawing/2014/main" id="{180346AF-7BA1-44FC-AD90-AE430A8C1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5651" y="1714500"/>
              <a:ext cx="871538" cy="2800350"/>
            </a:xfrm>
            <a:custGeom>
              <a:avLst/>
              <a:gdLst>
                <a:gd name="T0" fmla="*/ 105 w 264"/>
                <a:gd name="T1" fmla="*/ 594 h 849"/>
                <a:gd name="T2" fmla="*/ 0 w 264"/>
                <a:gd name="T3" fmla="*/ 696 h 849"/>
                <a:gd name="T4" fmla="*/ 10 w 264"/>
                <a:gd name="T5" fmla="*/ 652 h 849"/>
                <a:gd name="T6" fmla="*/ 78 w 264"/>
                <a:gd name="T7" fmla="*/ 529 h 849"/>
                <a:gd name="T8" fmla="*/ 142 w 264"/>
                <a:gd name="T9" fmla="*/ 405 h 849"/>
                <a:gd name="T10" fmla="*/ 151 w 264"/>
                <a:gd name="T11" fmla="*/ 363 h 849"/>
                <a:gd name="T12" fmla="*/ 117 w 264"/>
                <a:gd name="T13" fmla="*/ 368 h 849"/>
                <a:gd name="T14" fmla="*/ 93 w 264"/>
                <a:gd name="T15" fmla="*/ 334 h 849"/>
                <a:gd name="T16" fmla="*/ 142 w 264"/>
                <a:gd name="T17" fmla="*/ 240 h 849"/>
                <a:gd name="T18" fmla="*/ 207 w 264"/>
                <a:gd name="T19" fmla="*/ 123 h 849"/>
                <a:gd name="T20" fmla="*/ 211 w 264"/>
                <a:gd name="T21" fmla="*/ 95 h 849"/>
                <a:gd name="T22" fmla="*/ 200 w 264"/>
                <a:gd name="T23" fmla="*/ 5 h 849"/>
                <a:gd name="T24" fmla="*/ 260 w 264"/>
                <a:gd name="T25" fmla="*/ 57 h 849"/>
                <a:gd name="T26" fmla="*/ 227 w 264"/>
                <a:gd name="T27" fmla="*/ 166 h 849"/>
                <a:gd name="T28" fmla="*/ 165 w 264"/>
                <a:gd name="T29" fmla="*/ 268 h 849"/>
                <a:gd name="T30" fmla="*/ 154 w 264"/>
                <a:gd name="T31" fmla="*/ 297 h 849"/>
                <a:gd name="T32" fmla="*/ 161 w 264"/>
                <a:gd name="T33" fmla="*/ 297 h 849"/>
                <a:gd name="T34" fmla="*/ 194 w 264"/>
                <a:gd name="T35" fmla="*/ 305 h 849"/>
                <a:gd name="T36" fmla="*/ 206 w 264"/>
                <a:gd name="T37" fmla="*/ 341 h 849"/>
                <a:gd name="T38" fmla="*/ 162 w 264"/>
                <a:gd name="T39" fmla="*/ 449 h 849"/>
                <a:gd name="T40" fmla="*/ 135 w 264"/>
                <a:gd name="T41" fmla="*/ 504 h 849"/>
                <a:gd name="T42" fmla="*/ 135 w 264"/>
                <a:gd name="T43" fmla="*/ 518 h 849"/>
                <a:gd name="T44" fmla="*/ 156 w 264"/>
                <a:gd name="T45" fmla="*/ 625 h 849"/>
                <a:gd name="T46" fmla="*/ 140 w 264"/>
                <a:gd name="T47" fmla="*/ 747 h 849"/>
                <a:gd name="T48" fmla="*/ 145 w 264"/>
                <a:gd name="T49" fmla="*/ 815 h 849"/>
                <a:gd name="T50" fmla="*/ 120 w 264"/>
                <a:gd name="T51" fmla="*/ 848 h 849"/>
                <a:gd name="T52" fmla="*/ 90 w 264"/>
                <a:gd name="T53" fmla="*/ 814 h 849"/>
                <a:gd name="T54" fmla="*/ 97 w 264"/>
                <a:gd name="T55" fmla="*/ 692 h 849"/>
                <a:gd name="T56" fmla="*/ 105 w 264"/>
                <a:gd name="T57" fmla="*/ 594 h 8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64" h="849">
                  <a:moveTo>
                    <a:pt x="105" y="594"/>
                  </a:moveTo>
                  <a:cubicBezTo>
                    <a:pt x="66" y="626"/>
                    <a:pt x="52" y="677"/>
                    <a:pt x="0" y="696"/>
                  </a:cubicBezTo>
                  <a:cubicBezTo>
                    <a:pt x="4" y="679"/>
                    <a:pt x="4" y="664"/>
                    <a:pt x="10" y="652"/>
                  </a:cubicBezTo>
                  <a:cubicBezTo>
                    <a:pt x="32" y="611"/>
                    <a:pt x="54" y="570"/>
                    <a:pt x="78" y="529"/>
                  </a:cubicBezTo>
                  <a:cubicBezTo>
                    <a:pt x="101" y="489"/>
                    <a:pt x="128" y="451"/>
                    <a:pt x="142" y="405"/>
                  </a:cubicBezTo>
                  <a:cubicBezTo>
                    <a:pt x="146" y="392"/>
                    <a:pt x="148" y="379"/>
                    <a:pt x="151" y="363"/>
                  </a:cubicBezTo>
                  <a:cubicBezTo>
                    <a:pt x="138" y="365"/>
                    <a:pt x="127" y="367"/>
                    <a:pt x="117" y="368"/>
                  </a:cubicBezTo>
                  <a:cubicBezTo>
                    <a:pt x="96" y="371"/>
                    <a:pt x="83" y="354"/>
                    <a:pt x="93" y="334"/>
                  </a:cubicBezTo>
                  <a:cubicBezTo>
                    <a:pt x="108" y="302"/>
                    <a:pt x="125" y="271"/>
                    <a:pt x="142" y="240"/>
                  </a:cubicBezTo>
                  <a:cubicBezTo>
                    <a:pt x="163" y="201"/>
                    <a:pt x="185" y="162"/>
                    <a:pt x="207" y="123"/>
                  </a:cubicBezTo>
                  <a:cubicBezTo>
                    <a:pt x="212" y="113"/>
                    <a:pt x="212" y="105"/>
                    <a:pt x="211" y="95"/>
                  </a:cubicBezTo>
                  <a:cubicBezTo>
                    <a:pt x="206" y="65"/>
                    <a:pt x="203" y="35"/>
                    <a:pt x="200" y="5"/>
                  </a:cubicBezTo>
                  <a:cubicBezTo>
                    <a:pt x="233" y="0"/>
                    <a:pt x="257" y="25"/>
                    <a:pt x="260" y="57"/>
                  </a:cubicBezTo>
                  <a:cubicBezTo>
                    <a:pt x="264" y="99"/>
                    <a:pt x="248" y="133"/>
                    <a:pt x="227" y="166"/>
                  </a:cubicBezTo>
                  <a:cubicBezTo>
                    <a:pt x="206" y="200"/>
                    <a:pt x="185" y="234"/>
                    <a:pt x="165" y="268"/>
                  </a:cubicBezTo>
                  <a:cubicBezTo>
                    <a:pt x="161" y="277"/>
                    <a:pt x="158" y="286"/>
                    <a:pt x="154" y="297"/>
                  </a:cubicBezTo>
                  <a:cubicBezTo>
                    <a:pt x="158" y="297"/>
                    <a:pt x="160" y="298"/>
                    <a:pt x="161" y="297"/>
                  </a:cubicBezTo>
                  <a:cubicBezTo>
                    <a:pt x="175" y="289"/>
                    <a:pt x="185" y="296"/>
                    <a:pt x="194" y="305"/>
                  </a:cubicBezTo>
                  <a:cubicBezTo>
                    <a:pt x="205" y="315"/>
                    <a:pt x="211" y="327"/>
                    <a:pt x="206" y="341"/>
                  </a:cubicBezTo>
                  <a:cubicBezTo>
                    <a:pt x="192" y="377"/>
                    <a:pt x="178" y="414"/>
                    <a:pt x="162" y="449"/>
                  </a:cubicBezTo>
                  <a:cubicBezTo>
                    <a:pt x="154" y="468"/>
                    <a:pt x="143" y="486"/>
                    <a:pt x="135" y="504"/>
                  </a:cubicBezTo>
                  <a:cubicBezTo>
                    <a:pt x="133" y="508"/>
                    <a:pt x="133" y="516"/>
                    <a:pt x="135" y="518"/>
                  </a:cubicBezTo>
                  <a:cubicBezTo>
                    <a:pt x="166" y="549"/>
                    <a:pt x="163" y="586"/>
                    <a:pt x="156" y="625"/>
                  </a:cubicBezTo>
                  <a:cubicBezTo>
                    <a:pt x="150" y="665"/>
                    <a:pt x="143" y="706"/>
                    <a:pt x="140" y="747"/>
                  </a:cubicBezTo>
                  <a:cubicBezTo>
                    <a:pt x="138" y="769"/>
                    <a:pt x="144" y="792"/>
                    <a:pt x="145" y="815"/>
                  </a:cubicBezTo>
                  <a:cubicBezTo>
                    <a:pt x="146" y="836"/>
                    <a:pt x="136" y="848"/>
                    <a:pt x="120" y="848"/>
                  </a:cubicBezTo>
                  <a:cubicBezTo>
                    <a:pt x="104" y="849"/>
                    <a:pt x="89" y="833"/>
                    <a:pt x="90" y="814"/>
                  </a:cubicBezTo>
                  <a:cubicBezTo>
                    <a:pt x="91" y="774"/>
                    <a:pt x="94" y="733"/>
                    <a:pt x="97" y="692"/>
                  </a:cubicBezTo>
                  <a:cubicBezTo>
                    <a:pt x="99" y="661"/>
                    <a:pt x="102" y="629"/>
                    <a:pt x="105" y="59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4" name="Freeform 37">
              <a:extLst>
                <a:ext uri="{FF2B5EF4-FFF2-40B4-BE49-F238E27FC236}">
                  <a16:creationId xmlns:a16="http://schemas.microsoft.com/office/drawing/2014/main" id="{C017B221-BFD4-4CF3-9062-483E74D68A0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7676" y="2505075"/>
              <a:ext cx="788988" cy="1016000"/>
            </a:xfrm>
            <a:custGeom>
              <a:avLst/>
              <a:gdLst>
                <a:gd name="T0" fmla="*/ 30 w 239"/>
                <a:gd name="T1" fmla="*/ 300 h 308"/>
                <a:gd name="T2" fmla="*/ 15 w 239"/>
                <a:gd name="T3" fmla="*/ 250 h 308"/>
                <a:gd name="T4" fmla="*/ 0 w 239"/>
                <a:gd name="T5" fmla="*/ 169 h 308"/>
                <a:gd name="T6" fmla="*/ 5 w 239"/>
                <a:gd name="T7" fmla="*/ 159 h 308"/>
                <a:gd name="T8" fmla="*/ 9 w 239"/>
                <a:gd name="T9" fmla="*/ 148 h 308"/>
                <a:gd name="T10" fmla="*/ 44 w 239"/>
                <a:gd name="T11" fmla="*/ 77 h 308"/>
                <a:gd name="T12" fmla="*/ 190 w 239"/>
                <a:gd name="T13" fmla="*/ 3 h 308"/>
                <a:gd name="T14" fmla="*/ 228 w 239"/>
                <a:gd name="T15" fmla="*/ 1 h 308"/>
                <a:gd name="T16" fmla="*/ 239 w 239"/>
                <a:gd name="T17" fmla="*/ 13 h 308"/>
                <a:gd name="T18" fmla="*/ 235 w 239"/>
                <a:gd name="T19" fmla="*/ 50 h 308"/>
                <a:gd name="T20" fmla="*/ 188 w 239"/>
                <a:gd name="T21" fmla="*/ 189 h 308"/>
                <a:gd name="T22" fmla="*/ 170 w 239"/>
                <a:gd name="T23" fmla="*/ 269 h 308"/>
                <a:gd name="T24" fmla="*/ 150 w 239"/>
                <a:gd name="T25" fmla="*/ 301 h 308"/>
                <a:gd name="T26" fmla="*/ 134 w 239"/>
                <a:gd name="T27" fmla="*/ 299 h 308"/>
                <a:gd name="T28" fmla="*/ 104 w 239"/>
                <a:gd name="T29" fmla="*/ 260 h 308"/>
                <a:gd name="T30" fmla="*/ 65 w 239"/>
                <a:gd name="T31" fmla="*/ 294 h 308"/>
                <a:gd name="T32" fmla="*/ 62 w 239"/>
                <a:gd name="T33" fmla="*/ 291 h 308"/>
                <a:gd name="T34" fmla="*/ 77 w 239"/>
                <a:gd name="T35" fmla="*/ 261 h 308"/>
                <a:gd name="T36" fmla="*/ 77 w 239"/>
                <a:gd name="T37" fmla="*/ 205 h 308"/>
                <a:gd name="T38" fmla="*/ 64 w 239"/>
                <a:gd name="T39" fmla="*/ 157 h 308"/>
                <a:gd name="T40" fmla="*/ 90 w 239"/>
                <a:gd name="T41" fmla="*/ 137 h 308"/>
                <a:gd name="T42" fmla="*/ 126 w 239"/>
                <a:gd name="T43" fmla="*/ 167 h 308"/>
                <a:gd name="T44" fmla="*/ 141 w 239"/>
                <a:gd name="T45" fmla="*/ 193 h 308"/>
                <a:gd name="T46" fmla="*/ 205 w 239"/>
                <a:gd name="T47" fmla="*/ 32 h 308"/>
                <a:gd name="T48" fmla="*/ 202 w 239"/>
                <a:gd name="T49" fmla="*/ 28 h 308"/>
                <a:gd name="T50" fmla="*/ 170 w 239"/>
                <a:gd name="T51" fmla="*/ 41 h 308"/>
                <a:gd name="T52" fmla="*/ 45 w 239"/>
                <a:gd name="T53" fmla="*/ 124 h 308"/>
                <a:gd name="T54" fmla="*/ 31 w 239"/>
                <a:gd name="T55" fmla="*/ 169 h 308"/>
                <a:gd name="T56" fmla="*/ 41 w 239"/>
                <a:gd name="T57" fmla="*/ 195 h 308"/>
                <a:gd name="T58" fmla="*/ 47 w 239"/>
                <a:gd name="T59" fmla="*/ 279 h 308"/>
                <a:gd name="T60" fmla="*/ 36 w 239"/>
                <a:gd name="T61" fmla="*/ 300 h 308"/>
                <a:gd name="T62" fmla="*/ 30 w 239"/>
                <a:gd name="T63" fmla="*/ 30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39" h="308">
                  <a:moveTo>
                    <a:pt x="30" y="300"/>
                  </a:moveTo>
                  <a:cubicBezTo>
                    <a:pt x="25" y="283"/>
                    <a:pt x="19" y="267"/>
                    <a:pt x="15" y="250"/>
                  </a:cubicBezTo>
                  <a:cubicBezTo>
                    <a:pt x="9" y="223"/>
                    <a:pt x="5" y="196"/>
                    <a:pt x="0" y="169"/>
                  </a:cubicBezTo>
                  <a:cubicBezTo>
                    <a:pt x="0" y="166"/>
                    <a:pt x="4" y="163"/>
                    <a:pt x="5" y="159"/>
                  </a:cubicBezTo>
                  <a:cubicBezTo>
                    <a:pt x="7" y="155"/>
                    <a:pt x="10" y="151"/>
                    <a:pt x="9" y="148"/>
                  </a:cubicBezTo>
                  <a:cubicBezTo>
                    <a:pt x="4" y="116"/>
                    <a:pt x="19" y="95"/>
                    <a:pt x="44" y="77"/>
                  </a:cubicBezTo>
                  <a:cubicBezTo>
                    <a:pt x="89" y="46"/>
                    <a:pt x="137" y="19"/>
                    <a:pt x="190" y="3"/>
                  </a:cubicBezTo>
                  <a:cubicBezTo>
                    <a:pt x="202" y="0"/>
                    <a:pt x="215" y="0"/>
                    <a:pt x="228" y="1"/>
                  </a:cubicBezTo>
                  <a:cubicBezTo>
                    <a:pt x="232" y="1"/>
                    <a:pt x="239" y="9"/>
                    <a:pt x="239" y="13"/>
                  </a:cubicBezTo>
                  <a:cubicBezTo>
                    <a:pt x="239" y="26"/>
                    <a:pt x="239" y="39"/>
                    <a:pt x="235" y="50"/>
                  </a:cubicBezTo>
                  <a:cubicBezTo>
                    <a:pt x="220" y="97"/>
                    <a:pt x="202" y="142"/>
                    <a:pt x="188" y="189"/>
                  </a:cubicBezTo>
                  <a:cubicBezTo>
                    <a:pt x="180" y="215"/>
                    <a:pt x="177" y="243"/>
                    <a:pt x="170" y="269"/>
                  </a:cubicBezTo>
                  <a:cubicBezTo>
                    <a:pt x="166" y="281"/>
                    <a:pt x="158" y="291"/>
                    <a:pt x="150" y="301"/>
                  </a:cubicBezTo>
                  <a:cubicBezTo>
                    <a:pt x="145" y="308"/>
                    <a:pt x="140" y="306"/>
                    <a:pt x="134" y="299"/>
                  </a:cubicBezTo>
                  <a:cubicBezTo>
                    <a:pt x="125" y="286"/>
                    <a:pt x="114" y="274"/>
                    <a:pt x="104" y="260"/>
                  </a:cubicBezTo>
                  <a:cubicBezTo>
                    <a:pt x="90" y="272"/>
                    <a:pt x="78" y="283"/>
                    <a:pt x="65" y="294"/>
                  </a:cubicBezTo>
                  <a:cubicBezTo>
                    <a:pt x="64" y="293"/>
                    <a:pt x="63" y="292"/>
                    <a:pt x="62" y="291"/>
                  </a:cubicBezTo>
                  <a:cubicBezTo>
                    <a:pt x="67" y="281"/>
                    <a:pt x="70" y="270"/>
                    <a:pt x="77" y="261"/>
                  </a:cubicBezTo>
                  <a:cubicBezTo>
                    <a:pt x="92" y="242"/>
                    <a:pt x="86" y="224"/>
                    <a:pt x="77" y="205"/>
                  </a:cubicBezTo>
                  <a:cubicBezTo>
                    <a:pt x="71" y="189"/>
                    <a:pt x="66" y="173"/>
                    <a:pt x="64" y="157"/>
                  </a:cubicBezTo>
                  <a:cubicBezTo>
                    <a:pt x="62" y="139"/>
                    <a:pt x="74" y="130"/>
                    <a:pt x="90" y="137"/>
                  </a:cubicBezTo>
                  <a:cubicBezTo>
                    <a:pt x="104" y="144"/>
                    <a:pt x="115" y="156"/>
                    <a:pt x="126" y="167"/>
                  </a:cubicBezTo>
                  <a:cubicBezTo>
                    <a:pt x="132" y="174"/>
                    <a:pt x="135" y="183"/>
                    <a:pt x="141" y="193"/>
                  </a:cubicBezTo>
                  <a:cubicBezTo>
                    <a:pt x="163" y="138"/>
                    <a:pt x="184" y="85"/>
                    <a:pt x="205" y="32"/>
                  </a:cubicBezTo>
                  <a:cubicBezTo>
                    <a:pt x="204" y="31"/>
                    <a:pt x="203" y="29"/>
                    <a:pt x="202" y="28"/>
                  </a:cubicBezTo>
                  <a:cubicBezTo>
                    <a:pt x="191" y="32"/>
                    <a:pt x="180" y="35"/>
                    <a:pt x="170" y="41"/>
                  </a:cubicBezTo>
                  <a:cubicBezTo>
                    <a:pt x="128" y="68"/>
                    <a:pt x="87" y="97"/>
                    <a:pt x="45" y="124"/>
                  </a:cubicBezTo>
                  <a:cubicBezTo>
                    <a:pt x="27" y="136"/>
                    <a:pt x="24" y="151"/>
                    <a:pt x="31" y="169"/>
                  </a:cubicBezTo>
                  <a:cubicBezTo>
                    <a:pt x="34" y="178"/>
                    <a:pt x="37" y="187"/>
                    <a:pt x="41" y="195"/>
                  </a:cubicBezTo>
                  <a:cubicBezTo>
                    <a:pt x="54" y="222"/>
                    <a:pt x="53" y="251"/>
                    <a:pt x="47" y="279"/>
                  </a:cubicBezTo>
                  <a:cubicBezTo>
                    <a:pt x="46" y="286"/>
                    <a:pt x="40" y="293"/>
                    <a:pt x="36" y="300"/>
                  </a:cubicBezTo>
                  <a:cubicBezTo>
                    <a:pt x="34" y="300"/>
                    <a:pt x="32" y="300"/>
                    <a:pt x="30" y="3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5" name="Freeform 38">
              <a:extLst>
                <a:ext uri="{FF2B5EF4-FFF2-40B4-BE49-F238E27FC236}">
                  <a16:creationId xmlns:a16="http://schemas.microsoft.com/office/drawing/2014/main" id="{40AEEB43-2852-4338-96E6-0CA1703DAF27}"/>
                </a:ext>
              </a:extLst>
            </p:cNvPr>
            <p:cNvSpPr>
              <a:spLocks/>
            </p:cNvSpPr>
            <p:nvPr/>
          </p:nvSpPr>
          <p:spPr bwMode="auto">
            <a:xfrm>
              <a:off x="7843838" y="2168525"/>
              <a:ext cx="1108075" cy="1830388"/>
            </a:xfrm>
            <a:custGeom>
              <a:avLst/>
              <a:gdLst>
                <a:gd name="T0" fmla="*/ 216 w 336"/>
                <a:gd name="T1" fmla="*/ 0 h 555"/>
                <a:gd name="T2" fmla="*/ 244 w 336"/>
                <a:gd name="T3" fmla="*/ 5 h 555"/>
                <a:gd name="T4" fmla="*/ 260 w 336"/>
                <a:gd name="T5" fmla="*/ 33 h 555"/>
                <a:gd name="T6" fmla="*/ 205 w 336"/>
                <a:gd name="T7" fmla="*/ 308 h 555"/>
                <a:gd name="T8" fmla="*/ 206 w 336"/>
                <a:gd name="T9" fmla="*/ 313 h 555"/>
                <a:gd name="T10" fmla="*/ 281 w 336"/>
                <a:gd name="T11" fmla="*/ 270 h 555"/>
                <a:gd name="T12" fmla="*/ 255 w 336"/>
                <a:gd name="T13" fmla="*/ 236 h 555"/>
                <a:gd name="T14" fmla="*/ 336 w 336"/>
                <a:gd name="T15" fmla="*/ 260 h 555"/>
                <a:gd name="T16" fmla="*/ 219 w 336"/>
                <a:gd name="T17" fmla="*/ 336 h 555"/>
                <a:gd name="T18" fmla="*/ 192 w 336"/>
                <a:gd name="T19" fmla="*/ 366 h 555"/>
                <a:gd name="T20" fmla="*/ 120 w 336"/>
                <a:gd name="T21" fmla="*/ 507 h 555"/>
                <a:gd name="T22" fmla="*/ 91 w 336"/>
                <a:gd name="T23" fmla="*/ 538 h 555"/>
                <a:gd name="T24" fmla="*/ 23 w 336"/>
                <a:gd name="T25" fmla="*/ 549 h 555"/>
                <a:gd name="T26" fmla="*/ 0 w 336"/>
                <a:gd name="T27" fmla="*/ 525 h 555"/>
                <a:gd name="T28" fmla="*/ 125 w 336"/>
                <a:gd name="T29" fmla="*/ 446 h 555"/>
                <a:gd name="T30" fmla="*/ 154 w 336"/>
                <a:gd name="T31" fmla="*/ 378 h 555"/>
                <a:gd name="T32" fmla="*/ 150 w 336"/>
                <a:gd name="T33" fmla="*/ 375 h 555"/>
                <a:gd name="T34" fmla="*/ 58 w 336"/>
                <a:gd name="T35" fmla="*/ 454 h 555"/>
                <a:gd name="T36" fmla="*/ 42 w 336"/>
                <a:gd name="T37" fmla="*/ 426 h 555"/>
                <a:gd name="T38" fmla="*/ 126 w 336"/>
                <a:gd name="T39" fmla="*/ 370 h 555"/>
                <a:gd name="T40" fmla="*/ 177 w 336"/>
                <a:gd name="T41" fmla="*/ 302 h 555"/>
                <a:gd name="T42" fmla="*/ 203 w 336"/>
                <a:gd name="T43" fmla="*/ 113 h 555"/>
                <a:gd name="T44" fmla="*/ 212 w 336"/>
                <a:gd name="T45" fmla="*/ 13 h 555"/>
                <a:gd name="T46" fmla="*/ 216 w 336"/>
                <a:gd name="T47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36" h="555">
                  <a:moveTo>
                    <a:pt x="216" y="0"/>
                  </a:moveTo>
                  <a:cubicBezTo>
                    <a:pt x="226" y="2"/>
                    <a:pt x="236" y="3"/>
                    <a:pt x="244" y="5"/>
                  </a:cubicBezTo>
                  <a:cubicBezTo>
                    <a:pt x="258" y="10"/>
                    <a:pt x="263" y="19"/>
                    <a:pt x="260" y="33"/>
                  </a:cubicBezTo>
                  <a:cubicBezTo>
                    <a:pt x="242" y="125"/>
                    <a:pt x="223" y="217"/>
                    <a:pt x="205" y="308"/>
                  </a:cubicBezTo>
                  <a:cubicBezTo>
                    <a:pt x="205" y="309"/>
                    <a:pt x="206" y="310"/>
                    <a:pt x="206" y="313"/>
                  </a:cubicBezTo>
                  <a:cubicBezTo>
                    <a:pt x="231" y="299"/>
                    <a:pt x="255" y="285"/>
                    <a:pt x="281" y="270"/>
                  </a:cubicBezTo>
                  <a:cubicBezTo>
                    <a:pt x="271" y="258"/>
                    <a:pt x="263" y="247"/>
                    <a:pt x="255" y="236"/>
                  </a:cubicBezTo>
                  <a:cubicBezTo>
                    <a:pt x="308" y="228"/>
                    <a:pt x="326" y="234"/>
                    <a:pt x="336" y="260"/>
                  </a:cubicBezTo>
                  <a:cubicBezTo>
                    <a:pt x="297" y="286"/>
                    <a:pt x="259" y="312"/>
                    <a:pt x="219" y="336"/>
                  </a:cubicBezTo>
                  <a:cubicBezTo>
                    <a:pt x="207" y="344"/>
                    <a:pt x="197" y="352"/>
                    <a:pt x="192" y="366"/>
                  </a:cubicBezTo>
                  <a:cubicBezTo>
                    <a:pt x="174" y="416"/>
                    <a:pt x="152" y="465"/>
                    <a:pt x="120" y="507"/>
                  </a:cubicBezTo>
                  <a:cubicBezTo>
                    <a:pt x="111" y="518"/>
                    <a:pt x="101" y="528"/>
                    <a:pt x="91" y="538"/>
                  </a:cubicBezTo>
                  <a:cubicBezTo>
                    <a:pt x="71" y="555"/>
                    <a:pt x="46" y="554"/>
                    <a:pt x="23" y="549"/>
                  </a:cubicBezTo>
                  <a:cubicBezTo>
                    <a:pt x="14" y="546"/>
                    <a:pt x="7" y="535"/>
                    <a:pt x="0" y="525"/>
                  </a:cubicBezTo>
                  <a:cubicBezTo>
                    <a:pt x="56" y="519"/>
                    <a:pt x="95" y="489"/>
                    <a:pt x="125" y="446"/>
                  </a:cubicBezTo>
                  <a:cubicBezTo>
                    <a:pt x="139" y="425"/>
                    <a:pt x="151" y="403"/>
                    <a:pt x="154" y="378"/>
                  </a:cubicBezTo>
                  <a:cubicBezTo>
                    <a:pt x="153" y="377"/>
                    <a:pt x="152" y="376"/>
                    <a:pt x="150" y="375"/>
                  </a:cubicBezTo>
                  <a:cubicBezTo>
                    <a:pt x="120" y="401"/>
                    <a:pt x="90" y="427"/>
                    <a:pt x="58" y="454"/>
                  </a:cubicBezTo>
                  <a:cubicBezTo>
                    <a:pt x="53" y="444"/>
                    <a:pt x="48" y="436"/>
                    <a:pt x="42" y="426"/>
                  </a:cubicBezTo>
                  <a:cubicBezTo>
                    <a:pt x="70" y="407"/>
                    <a:pt x="97" y="387"/>
                    <a:pt x="126" y="370"/>
                  </a:cubicBezTo>
                  <a:cubicBezTo>
                    <a:pt x="152" y="354"/>
                    <a:pt x="167" y="331"/>
                    <a:pt x="177" y="302"/>
                  </a:cubicBezTo>
                  <a:cubicBezTo>
                    <a:pt x="196" y="240"/>
                    <a:pt x="201" y="177"/>
                    <a:pt x="203" y="113"/>
                  </a:cubicBezTo>
                  <a:cubicBezTo>
                    <a:pt x="203" y="80"/>
                    <a:pt x="208" y="46"/>
                    <a:pt x="212" y="13"/>
                  </a:cubicBezTo>
                  <a:cubicBezTo>
                    <a:pt x="212" y="9"/>
                    <a:pt x="214" y="5"/>
                    <a:pt x="21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6" name="Freeform 39">
              <a:extLst>
                <a:ext uri="{FF2B5EF4-FFF2-40B4-BE49-F238E27FC236}">
                  <a16:creationId xmlns:a16="http://schemas.microsoft.com/office/drawing/2014/main" id="{00028843-DFE0-4F11-AF8D-33DE89372B24}"/>
                </a:ext>
              </a:extLst>
            </p:cNvPr>
            <p:cNvSpPr>
              <a:spLocks/>
            </p:cNvSpPr>
            <p:nvPr/>
          </p:nvSpPr>
          <p:spPr bwMode="auto">
            <a:xfrm>
              <a:off x="6613526" y="3613150"/>
              <a:ext cx="1001713" cy="492125"/>
            </a:xfrm>
            <a:custGeom>
              <a:avLst/>
              <a:gdLst>
                <a:gd name="T0" fmla="*/ 200 w 304"/>
                <a:gd name="T1" fmla="*/ 75 h 149"/>
                <a:gd name="T2" fmla="*/ 224 w 304"/>
                <a:gd name="T3" fmla="*/ 53 h 149"/>
                <a:gd name="T4" fmla="*/ 38 w 304"/>
                <a:gd name="T5" fmla="*/ 149 h 149"/>
                <a:gd name="T6" fmla="*/ 2 w 304"/>
                <a:gd name="T7" fmla="*/ 90 h 149"/>
                <a:gd name="T8" fmla="*/ 25 w 304"/>
                <a:gd name="T9" fmla="*/ 66 h 149"/>
                <a:gd name="T10" fmla="*/ 129 w 304"/>
                <a:gd name="T11" fmla="*/ 37 h 149"/>
                <a:gd name="T12" fmla="*/ 242 w 304"/>
                <a:gd name="T13" fmla="*/ 5 h 149"/>
                <a:gd name="T14" fmla="*/ 273 w 304"/>
                <a:gd name="T15" fmla="*/ 1 h 149"/>
                <a:gd name="T16" fmla="*/ 301 w 304"/>
                <a:gd name="T17" fmla="*/ 24 h 149"/>
                <a:gd name="T18" fmla="*/ 287 w 304"/>
                <a:gd name="T19" fmla="*/ 46 h 149"/>
                <a:gd name="T20" fmla="*/ 203 w 304"/>
                <a:gd name="T21" fmla="*/ 80 h 149"/>
                <a:gd name="T22" fmla="*/ 200 w 304"/>
                <a:gd name="T23" fmla="*/ 75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04" h="149">
                  <a:moveTo>
                    <a:pt x="200" y="75"/>
                  </a:moveTo>
                  <a:cubicBezTo>
                    <a:pt x="208" y="68"/>
                    <a:pt x="216" y="61"/>
                    <a:pt x="224" y="53"/>
                  </a:cubicBezTo>
                  <a:cubicBezTo>
                    <a:pt x="148" y="58"/>
                    <a:pt x="93" y="104"/>
                    <a:pt x="38" y="149"/>
                  </a:cubicBezTo>
                  <a:cubicBezTo>
                    <a:pt x="14" y="135"/>
                    <a:pt x="0" y="118"/>
                    <a:pt x="2" y="90"/>
                  </a:cubicBezTo>
                  <a:cubicBezTo>
                    <a:pt x="3" y="74"/>
                    <a:pt x="9" y="69"/>
                    <a:pt x="25" y="66"/>
                  </a:cubicBezTo>
                  <a:cubicBezTo>
                    <a:pt x="60" y="57"/>
                    <a:pt x="94" y="47"/>
                    <a:pt x="129" y="37"/>
                  </a:cubicBezTo>
                  <a:cubicBezTo>
                    <a:pt x="167" y="27"/>
                    <a:pt x="204" y="15"/>
                    <a:pt x="242" y="5"/>
                  </a:cubicBezTo>
                  <a:cubicBezTo>
                    <a:pt x="252" y="2"/>
                    <a:pt x="262" y="2"/>
                    <a:pt x="273" y="1"/>
                  </a:cubicBezTo>
                  <a:cubicBezTo>
                    <a:pt x="284" y="0"/>
                    <a:pt x="298" y="12"/>
                    <a:pt x="301" y="24"/>
                  </a:cubicBezTo>
                  <a:cubicBezTo>
                    <a:pt x="304" y="36"/>
                    <a:pt x="296" y="43"/>
                    <a:pt x="287" y="46"/>
                  </a:cubicBezTo>
                  <a:cubicBezTo>
                    <a:pt x="260" y="59"/>
                    <a:pt x="231" y="69"/>
                    <a:pt x="203" y="80"/>
                  </a:cubicBezTo>
                  <a:cubicBezTo>
                    <a:pt x="202" y="79"/>
                    <a:pt x="201" y="77"/>
                    <a:pt x="200" y="7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7" name="Freeform 40">
              <a:extLst>
                <a:ext uri="{FF2B5EF4-FFF2-40B4-BE49-F238E27FC236}">
                  <a16:creationId xmlns:a16="http://schemas.microsoft.com/office/drawing/2014/main" id="{023804D3-09D9-4C61-9287-CF94396CF607}"/>
                </a:ext>
              </a:extLst>
            </p:cNvPr>
            <p:cNvSpPr>
              <a:spLocks/>
            </p:cNvSpPr>
            <p:nvPr/>
          </p:nvSpPr>
          <p:spPr bwMode="auto">
            <a:xfrm>
              <a:off x="8509001" y="3367088"/>
              <a:ext cx="639763" cy="658813"/>
            </a:xfrm>
            <a:custGeom>
              <a:avLst/>
              <a:gdLst>
                <a:gd name="T0" fmla="*/ 0 w 194"/>
                <a:gd name="T1" fmla="*/ 0 h 200"/>
                <a:gd name="T2" fmla="*/ 36 w 194"/>
                <a:gd name="T3" fmla="*/ 30 h 200"/>
                <a:gd name="T4" fmla="*/ 58 w 194"/>
                <a:gd name="T5" fmla="*/ 70 h 200"/>
                <a:gd name="T6" fmla="*/ 150 w 194"/>
                <a:gd name="T7" fmla="*/ 150 h 200"/>
                <a:gd name="T8" fmla="*/ 194 w 194"/>
                <a:gd name="T9" fmla="*/ 168 h 200"/>
                <a:gd name="T10" fmla="*/ 114 w 194"/>
                <a:gd name="T11" fmla="*/ 197 h 200"/>
                <a:gd name="T12" fmla="*/ 85 w 194"/>
                <a:gd name="T13" fmla="*/ 199 h 200"/>
                <a:gd name="T14" fmla="*/ 66 w 194"/>
                <a:gd name="T15" fmla="*/ 188 h 200"/>
                <a:gd name="T16" fmla="*/ 16 w 194"/>
                <a:gd name="T17" fmla="*/ 77 h 200"/>
                <a:gd name="T18" fmla="*/ 1 w 194"/>
                <a:gd name="T19" fmla="*/ 12 h 200"/>
                <a:gd name="T20" fmla="*/ 0 w 194"/>
                <a:gd name="T21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4" h="200">
                  <a:moveTo>
                    <a:pt x="0" y="0"/>
                  </a:moveTo>
                  <a:cubicBezTo>
                    <a:pt x="18" y="5"/>
                    <a:pt x="28" y="17"/>
                    <a:pt x="36" y="30"/>
                  </a:cubicBezTo>
                  <a:cubicBezTo>
                    <a:pt x="44" y="43"/>
                    <a:pt x="52" y="56"/>
                    <a:pt x="58" y="70"/>
                  </a:cubicBezTo>
                  <a:cubicBezTo>
                    <a:pt x="77" y="111"/>
                    <a:pt x="109" y="135"/>
                    <a:pt x="150" y="150"/>
                  </a:cubicBezTo>
                  <a:cubicBezTo>
                    <a:pt x="165" y="156"/>
                    <a:pt x="179" y="162"/>
                    <a:pt x="194" y="168"/>
                  </a:cubicBezTo>
                  <a:cubicBezTo>
                    <a:pt x="172" y="194"/>
                    <a:pt x="143" y="196"/>
                    <a:pt x="114" y="197"/>
                  </a:cubicBezTo>
                  <a:cubicBezTo>
                    <a:pt x="105" y="198"/>
                    <a:pt x="94" y="200"/>
                    <a:pt x="85" y="199"/>
                  </a:cubicBezTo>
                  <a:cubicBezTo>
                    <a:pt x="78" y="198"/>
                    <a:pt x="70" y="193"/>
                    <a:pt x="66" y="188"/>
                  </a:cubicBezTo>
                  <a:cubicBezTo>
                    <a:pt x="41" y="155"/>
                    <a:pt x="28" y="116"/>
                    <a:pt x="16" y="77"/>
                  </a:cubicBezTo>
                  <a:cubicBezTo>
                    <a:pt x="9" y="56"/>
                    <a:pt x="5" y="34"/>
                    <a:pt x="1" y="12"/>
                  </a:cubicBezTo>
                  <a:cubicBezTo>
                    <a:pt x="0" y="9"/>
                    <a:pt x="0" y="5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8" name="Freeform 41">
              <a:extLst>
                <a:ext uri="{FF2B5EF4-FFF2-40B4-BE49-F238E27FC236}">
                  <a16:creationId xmlns:a16="http://schemas.microsoft.com/office/drawing/2014/main" id="{42360C65-1F4F-44D7-ACCF-812FCC61CD9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94351" y="4659313"/>
              <a:ext cx="280988" cy="487363"/>
            </a:xfrm>
            <a:custGeom>
              <a:avLst/>
              <a:gdLst>
                <a:gd name="T0" fmla="*/ 0 w 85"/>
                <a:gd name="T1" fmla="*/ 141 h 148"/>
                <a:gd name="T2" fmla="*/ 6 w 85"/>
                <a:gd name="T3" fmla="*/ 126 h 148"/>
                <a:gd name="T4" fmla="*/ 6 w 85"/>
                <a:gd name="T5" fmla="*/ 23 h 148"/>
                <a:gd name="T6" fmla="*/ 0 w 85"/>
                <a:gd name="T7" fmla="*/ 7 h 148"/>
                <a:gd name="T8" fmla="*/ 84 w 85"/>
                <a:gd name="T9" fmla="*/ 73 h 148"/>
                <a:gd name="T10" fmla="*/ 0 w 85"/>
                <a:gd name="T11" fmla="*/ 141 h 148"/>
                <a:gd name="T12" fmla="*/ 19 w 85"/>
                <a:gd name="T13" fmla="*/ 74 h 148"/>
                <a:gd name="T14" fmla="*/ 19 w 85"/>
                <a:gd name="T15" fmla="*/ 117 h 148"/>
                <a:gd name="T16" fmla="*/ 25 w 85"/>
                <a:gd name="T17" fmla="*/ 139 h 148"/>
                <a:gd name="T18" fmla="*/ 49 w 85"/>
                <a:gd name="T19" fmla="*/ 131 h 148"/>
                <a:gd name="T20" fmla="*/ 65 w 85"/>
                <a:gd name="T21" fmla="*/ 112 h 148"/>
                <a:gd name="T22" fmla="*/ 65 w 85"/>
                <a:gd name="T23" fmla="*/ 35 h 148"/>
                <a:gd name="T24" fmla="*/ 37 w 85"/>
                <a:gd name="T25" fmla="*/ 11 h 148"/>
                <a:gd name="T26" fmla="*/ 19 w 85"/>
                <a:gd name="T27" fmla="*/ 24 h 148"/>
                <a:gd name="T28" fmla="*/ 19 w 85"/>
                <a:gd name="T29" fmla="*/ 74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5" h="148">
                  <a:moveTo>
                    <a:pt x="0" y="141"/>
                  </a:moveTo>
                  <a:cubicBezTo>
                    <a:pt x="2" y="137"/>
                    <a:pt x="6" y="131"/>
                    <a:pt x="6" y="126"/>
                  </a:cubicBezTo>
                  <a:cubicBezTo>
                    <a:pt x="7" y="92"/>
                    <a:pt x="7" y="57"/>
                    <a:pt x="6" y="23"/>
                  </a:cubicBezTo>
                  <a:cubicBezTo>
                    <a:pt x="6" y="18"/>
                    <a:pt x="2" y="12"/>
                    <a:pt x="0" y="7"/>
                  </a:cubicBezTo>
                  <a:cubicBezTo>
                    <a:pt x="71" y="0"/>
                    <a:pt x="84" y="25"/>
                    <a:pt x="84" y="73"/>
                  </a:cubicBezTo>
                  <a:cubicBezTo>
                    <a:pt x="85" y="130"/>
                    <a:pt x="61" y="148"/>
                    <a:pt x="0" y="141"/>
                  </a:cubicBezTo>
                  <a:close/>
                  <a:moveTo>
                    <a:pt x="19" y="74"/>
                  </a:moveTo>
                  <a:cubicBezTo>
                    <a:pt x="19" y="88"/>
                    <a:pt x="19" y="102"/>
                    <a:pt x="19" y="117"/>
                  </a:cubicBezTo>
                  <a:cubicBezTo>
                    <a:pt x="20" y="124"/>
                    <a:pt x="23" y="131"/>
                    <a:pt x="25" y="139"/>
                  </a:cubicBezTo>
                  <a:cubicBezTo>
                    <a:pt x="33" y="136"/>
                    <a:pt x="43" y="136"/>
                    <a:pt x="49" y="131"/>
                  </a:cubicBezTo>
                  <a:cubicBezTo>
                    <a:pt x="56" y="127"/>
                    <a:pt x="62" y="120"/>
                    <a:pt x="65" y="112"/>
                  </a:cubicBezTo>
                  <a:cubicBezTo>
                    <a:pt x="72" y="87"/>
                    <a:pt x="72" y="60"/>
                    <a:pt x="65" y="35"/>
                  </a:cubicBezTo>
                  <a:cubicBezTo>
                    <a:pt x="61" y="21"/>
                    <a:pt x="51" y="13"/>
                    <a:pt x="37" y="11"/>
                  </a:cubicBezTo>
                  <a:cubicBezTo>
                    <a:pt x="24" y="8"/>
                    <a:pt x="19" y="11"/>
                    <a:pt x="19" y="24"/>
                  </a:cubicBezTo>
                  <a:cubicBezTo>
                    <a:pt x="19" y="41"/>
                    <a:pt x="19" y="57"/>
                    <a:pt x="19" y="7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9" name="Freeform 42">
              <a:extLst>
                <a:ext uri="{FF2B5EF4-FFF2-40B4-BE49-F238E27FC236}">
                  <a16:creationId xmlns:a16="http://schemas.microsoft.com/office/drawing/2014/main" id="{29D969D1-D8D7-4CA6-95A7-CB7836ED926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063038" y="4675188"/>
              <a:ext cx="266700" cy="461963"/>
            </a:xfrm>
            <a:custGeom>
              <a:avLst/>
              <a:gdLst>
                <a:gd name="T0" fmla="*/ 48 w 81"/>
                <a:gd name="T1" fmla="*/ 70 h 140"/>
                <a:gd name="T2" fmla="*/ 81 w 81"/>
                <a:gd name="T3" fmla="*/ 136 h 140"/>
                <a:gd name="T4" fmla="*/ 57 w 81"/>
                <a:gd name="T5" fmla="*/ 122 h 140"/>
                <a:gd name="T6" fmla="*/ 41 w 81"/>
                <a:gd name="T7" fmla="*/ 81 h 140"/>
                <a:gd name="T8" fmla="*/ 18 w 81"/>
                <a:gd name="T9" fmla="*/ 69 h 140"/>
                <a:gd name="T10" fmla="*/ 22 w 81"/>
                <a:gd name="T11" fmla="*/ 136 h 140"/>
                <a:gd name="T12" fmla="*/ 0 w 81"/>
                <a:gd name="T13" fmla="*/ 136 h 140"/>
                <a:gd name="T14" fmla="*/ 6 w 81"/>
                <a:gd name="T15" fmla="*/ 119 h 140"/>
                <a:gd name="T16" fmla="*/ 6 w 81"/>
                <a:gd name="T17" fmla="*/ 19 h 140"/>
                <a:gd name="T18" fmla="*/ 1 w 81"/>
                <a:gd name="T19" fmla="*/ 2 h 140"/>
                <a:gd name="T20" fmla="*/ 45 w 81"/>
                <a:gd name="T21" fmla="*/ 2 h 140"/>
                <a:gd name="T22" fmla="*/ 77 w 81"/>
                <a:gd name="T23" fmla="*/ 25 h 140"/>
                <a:gd name="T24" fmla="*/ 59 w 81"/>
                <a:gd name="T25" fmla="*/ 64 h 140"/>
                <a:gd name="T26" fmla="*/ 48 w 81"/>
                <a:gd name="T27" fmla="*/ 70 h 140"/>
                <a:gd name="T28" fmla="*/ 18 w 81"/>
                <a:gd name="T29" fmla="*/ 65 h 140"/>
                <a:gd name="T30" fmla="*/ 40 w 81"/>
                <a:gd name="T31" fmla="*/ 65 h 140"/>
                <a:gd name="T32" fmla="*/ 63 w 81"/>
                <a:gd name="T33" fmla="*/ 23 h 140"/>
                <a:gd name="T34" fmla="*/ 25 w 81"/>
                <a:gd name="T35" fmla="*/ 5 h 140"/>
                <a:gd name="T36" fmla="*/ 18 w 81"/>
                <a:gd name="T37" fmla="*/ 15 h 140"/>
                <a:gd name="T38" fmla="*/ 18 w 81"/>
                <a:gd name="T39" fmla="*/ 65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1" h="140">
                  <a:moveTo>
                    <a:pt x="48" y="70"/>
                  </a:moveTo>
                  <a:cubicBezTo>
                    <a:pt x="61" y="91"/>
                    <a:pt x="63" y="118"/>
                    <a:pt x="81" y="136"/>
                  </a:cubicBezTo>
                  <a:cubicBezTo>
                    <a:pt x="69" y="140"/>
                    <a:pt x="61" y="136"/>
                    <a:pt x="57" y="122"/>
                  </a:cubicBezTo>
                  <a:cubicBezTo>
                    <a:pt x="53" y="108"/>
                    <a:pt x="46" y="95"/>
                    <a:pt x="41" y="81"/>
                  </a:cubicBezTo>
                  <a:cubicBezTo>
                    <a:pt x="35" y="68"/>
                    <a:pt x="35" y="68"/>
                    <a:pt x="18" y="69"/>
                  </a:cubicBezTo>
                  <a:cubicBezTo>
                    <a:pt x="19" y="91"/>
                    <a:pt x="13" y="114"/>
                    <a:pt x="22" y="136"/>
                  </a:cubicBezTo>
                  <a:cubicBezTo>
                    <a:pt x="17" y="136"/>
                    <a:pt x="8" y="136"/>
                    <a:pt x="0" y="136"/>
                  </a:cubicBezTo>
                  <a:cubicBezTo>
                    <a:pt x="2" y="131"/>
                    <a:pt x="6" y="125"/>
                    <a:pt x="6" y="119"/>
                  </a:cubicBezTo>
                  <a:cubicBezTo>
                    <a:pt x="6" y="86"/>
                    <a:pt x="6" y="52"/>
                    <a:pt x="6" y="19"/>
                  </a:cubicBezTo>
                  <a:cubicBezTo>
                    <a:pt x="6" y="14"/>
                    <a:pt x="3" y="8"/>
                    <a:pt x="1" y="2"/>
                  </a:cubicBezTo>
                  <a:cubicBezTo>
                    <a:pt x="14" y="2"/>
                    <a:pt x="29" y="2"/>
                    <a:pt x="45" y="2"/>
                  </a:cubicBezTo>
                  <a:cubicBezTo>
                    <a:pt x="63" y="2"/>
                    <a:pt x="74" y="11"/>
                    <a:pt x="77" y="25"/>
                  </a:cubicBezTo>
                  <a:cubicBezTo>
                    <a:pt x="81" y="41"/>
                    <a:pt x="73" y="56"/>
                    <a:pt x="59" y="64"/>
                  </a:cubicBezTo>
                  <a:cubicBezTo>
                    <a:pt x="56" y="66"/>
                    <a:pt x="53" y="67"/>
                    <a:pt x="48" y="70"/>
                  </a:cubicBezTo>
                  <a:close/>
                  <a:moveTo>
                    <a:pt x="18" y="65"/>
                  </a:moveTo>
                  <a:cubicBezTo>
                    <a:pt x="26" y="65"/>
                    <a:pt x="33" y="66"/>
                    <a:pt x="40" y="65"/>
                  </a:cubicBezTo>
                  <a:cubicBezTo>
                    <a:pt x="60" y="62"/>
                    <a:pt x="69" y="45"/>
                    <a:pt x="63" y="23"/>
                  </a:cubicBezTo>
                  <a:cubicBezTo>
                    <a:pt x="60" y="11"/>
                    <a:pt x="38" y="0"/>
                    <a:pt x="25" y="5"/>
                  </a:cubicBezTo>
                  <a:cubicBezTo>
                    <a:pt x="22" y="7"/>
                    <a:pt x="18" y="11"/>
                    <a:pt x="18" y="15"/>
                  </a:cubicBezTo>
                  <a:cubicBezTo>
                    <a:pt x="17" y="31"/>
                    <a:pt x="18" y="47"/>
                    <a:pt x="18" y="6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0" name="Freeform 43">
              <a:extLst>
                <a:ext uri="{FF2B5EF4-FFF2-40B4-BE49-F238E27FC236}">
                  <a16:creationId xmlns:a16="http://schemas.microsoft.com/office/drawing/2014/main" id="{763770CA-0879-4B36-A7C2-DE3C6CC507B2}"/>
                </a:ext>
              </a:extLst>
            </p:cNvPr>
            <p:cNvSpPr>
              <a:spLocks/>
            </p:cNvSpPr>
            <p:nvPr/>
          </p:nvSpPr>
          <p:spPr bwMode="auto">
            <a:xfrm>
              <a:off x="6300788" y="4668838"/>
              <a:ext cx="282575" cy="458788"/>
            </a:xfrm>
            <a:custGeom>
              <a:avLst/>
              <a:gdLst>
                <a:gd name="T0" fmla="*/ 0 w 86"/>
                <a:gd name="T1" fmla="*/ 139 h 139"/>
                <a:gd name="T2" fmla="*/ 7 w 86"/>
                <a:gd name="T3" fmla="*/ 121 h 139"/>
                <a:gd name="T4" fmla="*/ 7 w 86"/>
                <a:gd name="T5" fmla="*/ 22 h 139"/>
                <a:gd name="T6" fmla="*/ 1 w 86"/>
                <a:gd name="T7" fmla="*/ 4 h 139"/>
                <a:gd name="T8" fmla="*/ 28 w 86"/>
                <a:gd name="T9" fmla="*/ 22 h 139"/>
                <a:gd name="T10" fmla="*/ 74 w 86"/>
                <a:gd name="T11" fmla="*/ 104 h 139"/>
                <a:gd name="T12" fmla="*/ 74 w 86"/>
                <a:gd name="T13" fmla="*/ 15 h 139"/>
                <a:gd name="T14" fmla="*/ 66 w 86"/>
                <a:gd name="T15" fmla="*/ 4 h 139"/>
                <a:gd name="T16" fmla="*/ 86 w 86"/>
                <a:gd name="T17" fmla="*/ 4 h 139"/>
                <a:gd name="T18" fmla="*/ 79 w 86"/>
                <a:gd name="T19" fmla="*/ 21 h 139"/>
                <a:gd name="T20" fmla="*/ 79 w 86"/>
                <a:gd name="T21" fmla="*/ 123 h 139"/>
                <a:gd name="T22" fmla="*/ 79 w 86"/>
                <a:gd name="T23" fmla="*/ 137 h 139"/>
                <a:gd name="T24" fmla="*/ 75 w 86"/>
                <a:gd name="T25" fmla="*/ 139 h 139"/>
                <a:gd name="T26" fmla="*/ 15 w 86"/>
                <a:gd name="T27" fmla="*/ 24 h 139"/>
                <a:gd name="T28" fmla="*/ 21 w 86"/>
                <a:gd name="T29" fmla="*/ 139 h 139"/>
                <a:gd name="T30" fmla="*/ 0 w 86"/>
                <a:gd name="T31" fmla="*/ 139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6" h="139">
                  <a:moveTo>
                    <a:pt x="0" y="139"/>
                  </a:moveTo>
                  <a:cubicBezTo>
                    <a:pt x="3" y="133"/>
                    <a:pt x="7" y="127"/>
                    <a:pt x="7" y="121"/>
                  </a:cubicBezTo>
                  <a:cubicBezTo>
                    <a:pt x="8" y="88"/>
                    <a:pt x="8" y="55"/>
                    <a:pt x="7" y="22"/>
                  </a:cubicBezTo>
                  <a:cubicBezTo>
                    <a:pt x="7" y="16"/>
                    <a:pt x="3" y="10"/>
                    <a:pt x="1" y="4"/>
                  </a:cubicBezTo>
                  <a:cubicBezTo>
                    <a:pt x="13" y="0"/>
                    <a:pt x="21" y="7"/>
                    <a:pt x="28" y="22"/>
                  </a:cubicBezTo>
                  <a:cubicBezTo>
                    <a:pt x="41" y="50"/>
                    <a:pt x="56" y="77"/>
                    <a:pt x="74" y="104"/>
                  </a:cubicBezTo>
                  <a:cubicBezTo>
                    <a:pt x="74" y="74"/>
                    <a:pt x="74" y="45"/>
                    <a:pt x="74" y="15"/>
                  </a:cubicBezTo>
                  <a:cubicBezTo>
                    <a:pt x="74" y="11"/>
                    <a:pt x="69" y="8"/>
                    <a:pt x="66" y="4"/>
                  </a:cubicBezTo>
                  <a:cubicBezTo>
                    <a:pt x="73" y="4"/>
                    <a:pt x="81" y="4"/>
                    <a:pt x="86" y="4"/>
                  </a:cubicBezTo>
                  <a:cubicBezTo>
                    <a:pt x="84" y="9"/>
                    <a:pt x="79" y="15"/>
                    <a:pt x="79" y="21"/>
                  </a:cubicBezTo>
                  <a:cubicBezTo>
                    <a:pt x="78" y="55"/>
                    <a:pt x="79" y="89"/>
                    <a:pt x="79" y="123"/>
                  </a:cubicBezTo>
                  <a:cubicBezTo>
                    <a:pt x="79" y="128"/>
                    <a:pt x="79" y="132"/>
                    <a:pt x="79" y="137"/>
                  </a:cubicBezTo>
                  <a:cubicBezTo>
                    <a:pt x="77" y="138"/>
                    <a:pt x="76" y="138"/>
                    <a:pt x="75" y="139"/>
                  </a:cubicBezTo>
                  <a:cubicBezTo>
                    <a:pt x="55" y="101"/>
                    <a:pt x="35" y="62"/>
                    <a:pt x="15" y="24"/>
                  </a:cubicBezTo>
                  <a:cubicBezTo>
                    <a:pt x="6" y="44"/>
                    <a:pt x="11" y="132"/>
                    <a:pt x="21" y="139"/>
                  </a:cubicBezTo>
                  <a:cubicBezTo>
                    <a:pt x="13" y="139"/>
                    <a:pt x="5" y="139"/>
                    <a:pt x="0" y="1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1" name="Freeform 44">
              <a:extLst>
                <a:ext uri="{FF2B5EF4-FFF2-40B4-BE49-F238E27FC236}">
                  <a16:creationId xmlns:a16="http://schemas.microsoft.com/office/drawing/2014/main" id="{3781095A-CC7C-4C6A-AF5E-2C8A4BDCF6B7}"/>
                </a:ext>
              </a:extLst>
            </p:cNvPr>
            <p:cNvSpPr>
              <a:spLocks/>
            </p:cNvSpPr>
            <p:nvPr/>
          </p:nvSpPr>
          <p:spPr bwMode="auto">
            <a:xfrm>
              <a:off x="7623176" y="4665663"/>
              <a:ext cx="279400" cy="461963"/>
            </a:xfrm>
            <a:custGeom>
              <a:avLst/>
              <a:gdLst>
                <a:gd name="T0" fmla="*/ 64 w 85"/>
                <a:gd name="T1" fmla="*/ 5 h 140"/>
                <a:gd name="T2" fmla="*/ 85 w 85"/>
                <a:gd name="T3" fmla="*/ 5 h 140"/>
                <a:gd name="T4" fmla="*/ 80 w 85"/>
                <a:gd name="T5" fmla="*/ 23 h 140"/>
                <a:gd name="T6" fmla="*/ 79 w 85"/>
                <a:gd name="T7" fmla="*/ 138 h 140"/>
                <a:gd name="T8" fmla="*/ 75 w 85"/>
                <a:gd name="T9" fmla="*/ 140 h 140"/>
                <a:gd name="T10" fmla="*/ 15 w 85"/>
                <a:gd name="T11" fmla="*/ 24 h 140"/>
                <a:gd name="T12" fmla="*/ 11 w 85"/>
                <a:gd name="T13" fmla="*/ 24 h 140"/>
                <a:gd name="T14" fmla="*/ 11 w 85"/>
                <a:gd name="T15" fmla="*/ 56 h 140"/>
                <a:gd name="T16" fmla="*/ 11 w 85"/>
                <a:gd name="T17" fmla="*/ 122 h 140"/>
                <a:gd name="T18" fmla="*/ 18 w 85"/>
                <a:gd name="T19" fmla="*/ 139 h 140"/>
                <a:gd name="T20" fmla="*/ 1 w 85"/>
                <a:gd name="T21" fmla="*/ 139 h 140"/>
                <a:gd name="T22" fmla="*/ 8 w 85"/>
                <a:gd name="T23" fmla="*/ 121 h 140"/>
                <a:gd name="T24" fmla="*/ 8 w 85"/>
                <a:gd name="T25" fmla="*/ 24 h 140"/>
                <a:gd name="T26" fmla="*/ 0 w 85"/>
                <a:gd name="T27" fmla="*/ 5 h 140"/>
                <a:gd name="T28" fmla="*/ 29 w 85"/>
                <a:gd name="T29" fmla="*/ 23 h 140"/>
                <a:gd name="T30" fmla="*/ 71 w 85"/>
                <a:gd name="T31" fmla="*/ 107 h 140"/>
                <a:gd name="T32" fmla="*/ 64 w 85"/>
                <a:gd name="T33" fmla="*/ 5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5" h="140">
                  <a:moveTo>
                    <a:pt x="64" y="5"/>
                  </a:moveTo>
                  <a:cubicBezTo>
                    <a:pt x="73" y="5"/>
                    <a:pt x="80" y="5"/>
                    <a:pt x="85" y="5"/>
                  </a:cubicBezTo>
                  <a:cubicBezTo>
                    <a:pt x="83" y="11"/>
                    <a:pt x="80" y="17"/>
                    <a:pt x="80" y="23"/>
                  </a:cubicBezTo>
                  <a:cubicBezTo>
                    <a:pt x="79" y="62"/>
                    <a:pt x="79" y="100"/>
                    <a:pt x="79" y="138"/>
                  </a:cubicBezTo>
                  <a:cubicBezTo>
                    <a:pt x="78" y="139"/>
                    <a:pt x="77" y="139"/>
                    <a:pt x="75" y="140"/>
                  </a:cubicBezTo>
                  <a:cubicBezTo>
                    <a:pt x="55" y="101"/>
                    <a:pt x="35" y="62"/>
                    <a:pt x="15" y="24"/>
                  </a:cubicBezTo>
                  <a:cubicBezTo>
                    <a:pt x="14" y="24"/>
                    <a:pt x="12" y="24"/>
                    <a:pt x="11" y="24"/>
                  </a:cubicBezTo>
                  <a:cubicBezTo>
                    <a:pt x="11" y="35"/>
                    <a:pt x="11" y="46"/>
                    <a:pt x="11" y="56"/>
                  </a:cubicBezTo>
                  <a:cubicBezTo>
                    <a:pt x="11" y="78"/>
                    <a:pt x="10" y="100"/>
                    <a:pt x="11" y="122"/>
                  </a:cubicBezTo>
                  <a:cubicBezTo>
                    <a:pt x="11" y="128"/>
                    <a:pt x="15" y="134"/>
                    <a:pt x="18" y="139"/>
                  </a:cubicBezTo>
                  <a:cubicBezTo>
                    <a:pt x="13" y="139"/>
                    <a:pt x="5" y="139"/>
                    <a:pt x="1" y="139"/>
                  </a:cubicBezTo>
                  <a:cubicBezTo>
                    <a:pt x="3" y="134"/>
                    <a:pt x="7" y="127"/>
                    <a:pt x="8" y="121"/>
                  </a:cubicBezTo>
                  <a:cubicBezTo>
                    <a:pt x="8" y="88"/>
                    <a:pt x="8" y="56"/>
                    <a:pt x="8" y="24"/>
                  </a:cubicBezTo>
                  <a:cubicBezTo>
                    <a:pt x="8" y="17"/>
                    <a:pt x="3" y="11"/>
                    <a:pt x="0" y="5"/>
                  </a:cubicBezTo>
                  <a:cubicBezTo>
                    <a:pt x="13" y="0"/>
                    <a:pt x="22" y="8"/>
                    <a:pt x="29" y="23"/>
                  </a:cubicBezTo>
                  <a:cubicBezTo>
                    <a:pt x="42" y="51"/>
                    <a:pt x="57" y="79"/>
                    <a:pt x="71" y="107"/>
                  </a:cubicBezTo>
                  <a:cubicBezTo>
                    <a:pt x="79" y="87"/>
                    <a:pt x="75" y="13"/>
                    <a:pt x="64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2" name="Freeform 45">
              <a:extLst>
                <a:ext uri="{FF2B5EF4-FFF2-40B4-BE49-F238E27FC236}">
                  <a16:creationId xmlns:a16="http://schemas.microsoft.com/office/drawing/2014/main" id="{F5E42B7A-F0F0-4FB0-B85C-032264383728}"/>
                </a:ext>
              </a:extLst>
            </p:cNvPr>
            <p:cNvSpPr>
              <a:spLocks/>
            </p:cNvSpPr>
            <p:nvPr/>
          </p:nvSpPr>
          <p:spPr bwMode="auto">
            <a:xfrm>
              <a:off x="9855201" y="2228850"/>
              <a:ext cx="257175" cy="392113"/>
            </a:xfrm>
            <a:custGeom>
              <a:avLst/>
              <a:gdLst>
                <a:gd name="T0" fmla="*/ 0 w 78"/>
                <a:gd name="T1" fmla="*/ 119 h 119"/>
                <a:gd name="T2" fmla="*/ 63 w 78"/>
                <a:gd name="T3" fmla="*/ 0 h 119"/>
                <a:gd name="T4" fmla="*/ 76 w 78"/>
                <a:gd name="T5" fmla="*/ 27 h 119"/>
                <a:gd name="T6" fmla="*/ 0 w 78"/>
                <a:gd name="T7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8" h="119">
                  <a:moveTo>
                    <a:pt x="0" y="119"/>
                  </a:moveTo>
                  <a:cubicBezTo>
                    <a:pt x="21" y="79"/>
                    <a:pt x="42" y="40"/>
                    <a:pt x="63" y="0"/>
                  </a:cubicBezTo>
                  <a:cubicBezTo>
                    <a:pt x="78" y="7"/>
                    <a:pt x="78" y="17"/>
                    <a:pt x="76" y="27"/>
                  </a:cubicBezTo>
                  <a:cubicBezTo>
                    <a:pt x="69" y="62"/>
                    <a:pt x="40" y="100"/>
                    <a:pt x="0" y="1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3" name="Freeform 46">
              <a:extLst>
                <a:ext uri="{FF2B5EF4-FFF2-40B4-BE49-F238E27FC236}">
                  <a16:creationId xmlns:a16="http://schemas.microsoft.com/office/drawing/2014/main" id="{4BBE7A0C-CA22-4E83-BFB5-09CEC35B1D52}"/>
                </a:ext>
              </a:extLst>
            </p:cNvPr>
            <p:cNvSpPr>
              <a:spLocks/>
            </p:cNvSpPr>
            <p:nvPr/>
          </p:nvSpPr>
          <p:spPr bwMode="auto">
            <a:xfrm>
              <a:off x="8697913" y="4678363"/>
              <a:ext cx="276225" cy="452438"/>
            </a:xfrm>
            <a:custGeom>
              <a:avLst/>
              <a:gdLst>
                <a:gd name="T0" fmla="*/ 0 w 84"/>
                <a:gd name="T1" fmla="*/ 1 h 137"/>
                <a:gd name="T2" fmla="*/ 67 w 84"/>
                <a:gd name="T3" fmla="*/ 1 h 137"/>
                <a:gd name="T4" fmla="*/ 82 w 84"/>
                <a:gd name="T5" fmla="*/ 27 h 137"/>
                <a:gd name="T6" fmla="*/ 33 w 84"/>
                <a:gd name="T7" fmla="*/ 3 h 137"/>
                <a:gd name="T8" fmla="*/ 20 w 84"/>
                <a:gd name="T9" fmla="*/ 16 h 137"/>
                <a:gd name="T10" fmla="*/ 20 w 84"/>
                <a:gd name="T11" fmla="*/ 59 h 137"/>
                <a:gd name="T12" fmla="*/ 62 w 84"/>
                <a:gd name="T13" fmla="*/ 42 h 137"/>
                <a:gd name="T14" fmla="*/ 62 w 84"/>
                <a:gd name="T15" fmla="*/ 83 h 137"/>
                <a:gd name="T16" fmla="*/ 21 w 84"/>
                <a:gd name="T17" fmla="*/ 67 h 137"/>
                <a:gd name="T18" fmla="*/ 21 w 84"/>
                <a:gd name="T19" fmla="*/ 124 h 137"/>
                <a:gd name="T20" fmla="*/ 30 w 84"/>
                <a:gd name="T21" fmla="*/ 133 h 137"/>
                <a:gd name="T22" fmla="*/ 83 w 84"/>
                <a:gd name="T23" fmla="*/ 107 h 137"/>
                <a:gd name="T24" fmla="*/ 56 w 84"/>
                <a:gd name="T25" fmla="*/ 136 h 137"/>
                <a:gd name="T26" fmla="*/ 0 w 84"/>
                <a:gd name="T27" fmla="*/ 136 h 137"/>
                <a:gd name="T28" fmla="*/ 0 w 84"/>
                <a:gd name="T29" fmla="*/ 1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4" h="137">
                  <a:moveTo>
                    <a:pt x="0" y="1"/>
                  </a:moveTo>
                  <a:cubicBezTo>
                    <a:pt x="23" y="1"/>
                    <a:pt x="45" y="0"/>
                    <a:pt x="67" y="1"/>
                  </a:cubicBezTo>
                  <a:cubicBezTo>
                    <a:pt x="84" y="2"/>
                    <a:pt x="77" y="17"/>
                    <a:pt x="82" y="27"/>
                  </a:cubicBezTo>
                  <a:cubicBezTo>
                    <a:pt x="70" y="8"/>
                    <a:pt x="54" y="1"/>
                    <a:pt x="33" y="3"/>
                  </a:cubicBezTo>
                  <a:cubicBezTo>
                    <a:pt x="24" y="4"/>
                    <a:pt x="20" y="7"/>
                    <a:pt x="20" y="16"/>
                  </a:cubicBezTo>
                  <a:cubicBezTo>
                    <a:pt x="21" y="30"/>
                    <a:pt x="20" y="45"/>
                    <a:pt x="20" y="59"/>
                  </a:cubicBezTo>
                  <a:cubicBezTo>
                    <a:pt x="49" y="65"/>
                    <a:pt x="54" y="63"/>
                    <a:pt x="62" y="42"/>
                  </a:cubicBezTo>
                  <a:cubicBezTo>
                    <a:pt x="62" y="57"/>
                    <a:pt x="62" y="70"/>
                    <a:pt x="62" y="83"/>
                  </a:cubicBezTo>
                  <a:cubicBezTo>
                    <a:pt x="53" y="64"/>
                    <a:pt x="51" y="64"/>
                    <a:pt x="21" y="67"/>
                  </a:cubicBezTo>
                  <a:cubicBezTo>
                    <a:pt x="21" y="86"/>
                    <a:pt x="20" y="105"/>
                    <a:pt x="21" y="124"/>
                  </a:cubicBezTo>
                  <a:cubicBezTo>
                    <a:pt x="21" y="127"/>
                    <a:pt x="27" y="132"/>
                    <a:pt x="30" y="133"/>
                  </a:cubicBezTo>
                  <a:cubicBezTo>
                    <a:pt x="57" y="137"/>
                    <a:pt x="69" y="130"/>
                    <a:pt x="83" y="107"/>
                  </a:cubicBezTo>
                  <a:cubicBezTo>
                    <a:pt x="84" y="132"/>
                    <a:pt x="80" y="136"/>
                    <a:pt x="56" y="136"/>
                  </a:cubicBezTo>
                  <a:cubicBezTo>
                    <a:pt x="38" y="136"/>
                    <a:pt x="19" y="136"/>
                    <a:pt x="0" y="136"/>
                  </a:cubicBezTo>
                  <a:cubicBezTo>
                    <a:pt x="12" y="124"/>
                    <a:pt x="12" y="14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4" name="Freeform 47">
              <a:extLst>
                <a:ext uri="{FF2B5EF4-FFF2-40B4-BE49-F238E27FC236}">
                  <a16:creationId xmlns:a16="http://schemas.microsoft.com/office/drawing/2014/main" id="{BC22BF87-3723-4AA3-9251-2B9EAD24A01C}"/>
                </a:ext>
              </a:extLst>
            </p:cNvPr>
            <p:cNvSpPr>
              <a:spLocks/>
            </p:cNvSpPr>
            <p:nvPr/>
          </p:nvSpPr>
          <p:spPr bwMode="auto">
            <a:xfrm>
              <a:off x="9396413" y="4662488"/>
              <a:ext cx="296863" cy="484188"/>
            </a:xfrm>
            <a:custGeom>
              <a:avLst/>
              <a:gdLst>
                <a:gd name="T0" fmla="*/ 9 w 90"/>
                <a:gd name="T1" fmla="*/ 138 h 147"/>
                <a:gd name="T2" fmla="*/ 4 w 90"/>
                <a:gd name="T3" fmla="*/ 106 h 147"/>
                <a:gd name="T4" fmla="*/ 7 w 90"/>
                <a:gd name="T5" fmla="*/ 105 h 147"/>
                <a:gd name="T6" fmla="*/ 17 w 90"/>
                <a:gd name="T7" fmla="*/ 124 h 147"/>
                <a:gd name="T8" fmla="*/ 54 w 90"/>
                <a:gd name="T9" fmla="*/ 137 h 147"/>
                <a:gd name="T10" fmla="*/ 72 w 90"/>
                <a:gd name="T11" fmla="*/ 117 h 147"/>
                <a:gd name="T12" fmla="*/ 57 w 90"/>
                <a:gd name="T13" fmla="*/ 84 h 147"/>
                <a:gd name="T14" fmla="*/ 27 w 90"/>
                <a:gd name="T15" fmla="*/ 68 h 147"/>
                <a:gd name="T16" fmla="*/ 8 w 90"/>
                <a:gd name="T17" fmla="*/ 26 h 147"/>
                <a:gd name="T18" fmla="*/ 53 w 90"/>
                <a:gd name="T19" fmla="*/ 5 h 147"/>
                <a:gd name="T20" fmla="*/ 78 w 90"/>
                <a:gd name="T21" fmla="*/ 10 h 147"/>
                <a:gd name="T22" fmla="*/ 79 w 90"/>
                <a:gd name="T23" fmla="*/ 34 h 147"/>
                <a:gd name="T24" fmla="*/ 76 w 90"/>
                <a:gd name="T25" fmla="*/ 34 h 147"/>
                <a:gd name="T26" fmla="*/ 67 w 90"/>
                <a:gd name="T27" fmla="*/ 20 h 147"/>
                <a:gd name="T28" fmla="*/ 31 w 90"/>
                <a:gd name="T29" fmla="*/ 10 h 147"/>
                <a:gd name="T30" fmla="*/ 16 w 90"/>
                <a:gd name="T31" fmla="*/ 37 h 147"/>
                <a:gd name="T32" fmla="*/ 30 w 90"/>
                <a:gd name="T33" fmla="*/ 56 h 147"/>
                <a:gd name="T34" fmla="*/ 65 w 90"/>
                <a:gd name="T35" fmla="*/ 74 h 147"/>
                <a:gd name="T36" fmla="*/ 81 w 90"/>
                <a:gd name="T37" fmla="*/ 122 h 147"/>
                <a:gd name="T38" fmla="*/ 33 w 90"/>
                <a:gd name="T39" fmla="*/ 141 h 147"/>
                <a:gd name="T40" fmla="*/ 9 w 90"/>
                <a:gd name="T41" fmla="*/ 138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0" h="147">
                  <a:moveTo>
                    <a:pt x="9" y="138"/>
                  </a:moveTo>
                  <a:cubicBezTo>
                    <a:pt x="8" y="129"/>
                    <a:pt x="6" y="118"/>
                    <a:pt x="4" y="106"/>
                  </a:cubicBezTo>
                  <a:cubicBezTo>
                    <a:pt x="5" y="106"/>
                    <a:pt x="6" y="106"/>
                    <a:pt x="7" y="105"/>
                  </a:cubicBezTo>
                  <a:cubicBezTo>
                    <a:pt x="10" y="112"/>
                    <a:pt x="13" y="118"/>
                    <a:pt x="17" y="124"/>
                  </a:cubicBezTo>
                  <a:cubicBezTo>
                    <a:pt x="26" y="137"/>
                    <a:pt x="40" y="142"/>
                    <a:pt x="54" y="137"/>
                  </a:cubicBezTo>
                  <a:cubicBezTo>
                    <a:pt x="62" y="135"/>
                    <a:pt x="70" y="125"/>
                    <a:pt x="72" y="117"/>
                  </a:cubicBezTo>
                  <a:cubicBezTo>
                    <a:pt x="77" y="103"/>
                    <a:pt x="71" y="91"/>
                    <a:pt x="57" y="84"/>
                  </a:cubicBezTo>
                  <a:cubicBezTo>
                    <a:pt x="47" y="78"/>
                    <a:pt x="37" y="73"/>
                    <a:pt x="27" y="68"/>
                  </a:cubicBezTo>
                  <a:cubicBezTo>
                    <a:pt x="7" y="57"/>
                    <a:pt x="0" y="43"/>
                    <a:pt x="8" y="26"/>
                  </a:cubicBezTo>
                  <a:cubicBezTo>
                    <a:pt x="15" y="8"/>
                    <a:pt x="34" y="0"/>
                    <a:pt x="53" y="5"/>
                  </a:cubicBezTo>
                  <a:cubicBezTo>
                    <a:pt x="61" y="7"/>
                    <a:pt x="68" y="8"/>
                    <a:pt x="78" y="10"/>
                  </a:cubicBezTo>
                  <a:cubicBezTo>
                    <a:pt x="78" y="17"/>
                    <a:pt x="78" y="25"/>
                    <a:pt x="79" y="34"/>
                  </a:cubicBezTo>
                  <a:cubicBezTo>
                    <a:pt x="78" y="34"/>
                    <a:pt x="77" y="34"/>
                    <a:pt x="76" y="34"/>
                  </a:cubicBezTo>
                  <a:cubicBezTo>
                    <a:pt x="73" y="30"/>
                    <a:pt x="70" y="25"/>
                    <a:pt x="67" y="20"/>
                  </a:cubicBezTo>
                  <a:cubicBezTo>
                    <a:pt x="59" y="10"/>
                    <a:pt x="43" y="5"/>
                    <a:pt x="31" y="10"/>
                  </a:cubicBezTo>
                  <a:cubicBezTo>
                    <a:pt x="18" y="15"/>
                    <a:pt x="13" y="25"/>
                    <a:pt x="16" y="37"/>
                  </a:cubicBezTo>
                  <a:cubicBezTo>
                    <a:pt x="18" y="44"/>
                    <a:pt x="24" y="52"/>
                    <a:pt x="30" y="56"/>
                  </a:cubicBezTo>
                  <a:cubicBezTo>
                    <a:pt x="41" y="63"/>
                    <a:pt x="53" y="67"/>
                    <a:pt x="65" y="74"/>
                  </a:cubicBezTo>
                  <a:cubicBezTo>
                    <a:pt x="83" y="85"/>
                    <a:pt x="90" y="105"/>
                    <a:pt x="81" y="122"/>
                  </a:cubicBezTo>
                  <a:cubicBezTo>
                    <a:pt x="73" y="140"/>
                    <a:pt x="54" y="147"/>
                    <a:pt x="33" y="141"/>
                  </a:cubicBezTo>
                  <a:cubicBezTo>
                    <a:pt x="26" y="139"/>
                    <a:pt x="19" y="139"/>
                    <a:pt x="9" y="1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5" name="Freeform 48">
              <a:extLst>
                <a:ext uri="{FF2B5EF4-FFF2-40B4-BE49-F238E27FC236}">
                  <a16:creationId xmlns:a16="http://schemas.microsoft.com/office/drawing/2014/main" id="{7A59D968-6C97-4B0A-BE09-AB11F142681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40426" y="4668838"/>
              <a:ext cx="280988" cy="458788"/>
            </a:xfrm>
            <a:custGeom>
              <a:avLst/>
              <a:gdLst>
                <a:gd name="T0" fmla="*/ 85 w 85"/>
                <a:gd name="T1" fmla="*/ 139 h 139"/>
                <a:gd name="T2" fmla="*/ 62 w 85"/>
                <a:gd name="T3" fmla="*/ 139 h 139"/>
                <a:gd name="T4" fmla="*/ 65 w 85"/>
                <a:gd name="T5" fmla="*/ 124 h 139"/>
                <a:gd name="T6" fmla="*/ 62 w 85"/>
                <a:gd name="T7" fmla="*/ 108 h 139"/>
                <a:gd name="T8" fmla="*/ 26 w 85"/>
                <a:gd name="T9" fmla="*/ 88 h 139"/>
                <a:gd name="T10" fmla="*/ 22 w 85"/>
                <a:gd name="T11" fmla="*/ 90 h 139"/>
                <a:gd name="T12" fmla="*/ 20 w 85"/>
                <a:gd name="T13" fmla="*/ 139 h 139"/>
                <a:gd name="T14" fmla="*/ 0 w 85"/>
                <a:gd name="T15" fmla="*/ 139 h 139"/>
                <a:gd name="T16" fmla="*/ 8 w 85"/>
                <a:gd name="T17" fmla="*/ 116 h 139"/>
                <a:gd name="T18" fmla="*/ 35 w 85"/>
                <a:gd name="T19" fmla="*/ 12 h 139"/>
                <a:gd name="T20" fmla="*/ 44 w 85"/>
                <a:gd name="T21" fmla="*/ 0 h 139"/>
                <a:gd name="T22" fmla="*/ 48 w 85"/>
                <a:gd name="T23" fmla="*/ 1 h 139"/>
                <a:gd name="T24" fmla="*/ 74 w 85"/>
                <a:gd name="T25" fmla="*/ 107 h 139"/>
                <a:gd name="T26" fmla="*/ 85 w 85"/>
                <a:gd name="T27" fmla="*/ 139 h 139"/>
                <a:gd name="T28" fmla="*/ 57 w 85"/>
                <a:gd name="T29" fmla="*/ 84 h 139"/>
                <a:gd name="T30" fmla="*/ 41 w 85"/>
                <a:gd name="T31" fmla="*/ 21 h 139"/>
                <a:gd name="T32" fmla="*/ 39 w 85"/>
                <a:gd name="T33" fmla="*/ 21 h 139"/>
                <a:gd name="T34" fmla="*/ 23 w 85"/>
                <a:gd name="T35" fmla="*/ 84 h 139"/>
                <a:gd name="T36" fmla="*/ 57 w 85"/>
                <a:gd name="T37" fmla="*/ 84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5" h="139">
                  <a:moveTo>
                    <a:pt x="85" y="139"/>
                  </a:moveTo>
                  <a:cubicBezTo>
                    <a:pt x="79" y="139"/>
                    <a:pt x="70" y="139"/>
                    <a:pt x="62" y="139"/>
                  </a:cubicBezTo>
                  <a:cubicBezTo>
                    <a:pt x="63" y="134"/>
                    <a:pt x="65" y="129"/>
                    <a:pt x="65" y="124"/>
                  </a:cubicBezTo>
                  <a:cubicBezTo>
                    <a:pt x="65" y="119"/>
                    <a:pt x="63" y="114"/>
                    <a:pt x="62" y="108"/>
                  </a:cubicBezTo>
                  <a:cubicBezTo>
                    <a:pt x="58" y="89"/>
                    <a:pt x="45" y="82"/>
                    <a:pt x="26" y="88"/>
                  </a:cubicBezTo>
                  <a:cubicBezTo>
                    <a:pt x="25" y="89"/>
                    <a:pt x="23" y="89"/>
                    <a:pt x="22" y="90"/>
                  </a:cubicBezTo>
                  <a:cubicBezTo>
                    <a:pt x="15" y="97"/>
                    <a:pt x="13" y="130"/>
                    <a:pt x="20" y="139"/>
                  </a:cubicBezTo>
                  <a:cubicBezTo>
                    <a:pt x="12" y="139"/>
                    <a:pt x="5" y="139"/>
                    <a:pt x="0" y="139"/>
                  </a:cubicBezTo>
                  <a:cubicBezTo>
                    <a:pt x="2" y="131"/>
                    <a:pt x="6" y="124"/>
                    <a:pt x="8" y="116"/>
                  </a:cubicBezTo>
                  <a:cubicBezTo>
                    <a:pt x="17" y="82"/>
                    <a:pt x="26" y="47"/>
                    <a:pt x="35" y="12"/>
                  </a:cubicBezTo>
                  <a:cubicBezTo>
                    <a:pt x="37" y="7"/>
                    <a:pt x="41" y="4"/>
                    <a:pt x="44" y="0"/>
                  </a:cubicBezTo>
                  <a:cubicBezTo>
                    <a:pt x="46" y="0"/>
                    <a:pt x="47" y="1"/>
                    <a:pt x="48" y="1"/>
                  </a:cubicBezTo>
                  <a:cubicBezTo>
                    <a:pt x="57" y="36"/>
                    <a:pt x="65" y="72"/>
                    <a:pt x="74" y="107"/>
                  </a:cubicBezTo>
                  <a:cubicBezTo>
                    <a:pt x="77" y="118"/>
                    <a:pt x="81" y="128"/>
                    <a:pt x="85" y="139"/>
                  </a:cubicBezTo>
                  <a:close/>
                  <a:moveTo>
                    <a:pt x="57" y="84"/>
                  </a:moveTo>
                  <a:cubicBezTo>
                    <a:pt x="52" y="62"/>
                    <a:pt x="47" y="41"/>
                    <a:pt x="41" y="21"/>
                  </a:cubicBezTo>
                  <a:cubicBezTo>
                    <a:pt x="40" y="21"/>
                    <a:pt x="40" y="21"/>
                    <a:pt x="39" y="21"/>
                  </a:cubicBezTo>
                  <a:cubicBezTo>
                    <a:pt x="33" y="42"/>
                    <a:pt x="28" y="63"/>
                    <a:pt x="23" y="84"/>
                  </a:cubicBezTo>
                  <a:cubicBezTo>
                    <a:pt x="34" y="84"/>
                    <a:pt x="45" y="84"/>
                    <a:pt x="57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6" name="Freeform 49">
              <a:extLst>
                <a:ext uri="{FF2B5EF4-FFF2-40B4-BE49-F238E27FC236}">
                  <a16:creationId xmlns:a16="http://schemas.microsoft.com/office/drawing/2014/main" id="{C7426D4D-976F-417E-94F4-FD910FBE79CD}"/>
                </a:ext>
              </a:extLst>
            </p:cNvPr>
            <p:cNvSpPr>
              <a:spLocks/>
            </p:cNvSpPr>
            <p:nvPr/>
          </p:nvSpPr>
          <p:spPr bwMode="auto">
            <a:xfrm>
              <a:off x="7272338" y="4681538"/>
              <a:ext cx="265113" cy="455613"/>
            </a:xfrm>
            <a:custGeom>
              <a:avLst/>
              <a:gdLst>
                <a:gd name="T0" fmla="*/ 0 w 80"/>
                <a:gd name="T1" fmla="*/ 0 h 138"/>
                <a:gd name="T2" fmla="*/ 22 w 80"/>
                <a:gd name="T3" fmla="*/ 0 h 138"/>
                <a:gd name="T4" fmla="*/ 17 w 80"/>
                <a:gd name="T5" fmla="*/ 16 h 138"/>
                <a:gd name="T6" fmla="*/ 17 w 80"/>
                <a:gd name="T7" fmla="*/ 106 h 138"/>
                <a:gd name="T8" fmla="*/ 37 w 80"/>
                <a:gd name="T9" fmla="*/ 132 h 138"/>
                <a:gd name="T10" fmla="*/ 69 w 80"/>
                <a:gd name="T11" fmla="*/ 114 h 138"/>
                <a:gd name="T12" fmla="*/ 72 w 80"/>
                <a:gd name="T13" fmla="*/ 96 h 138"/>
                <a:gd name="T14" fmla="*/ 72 w 80"/>
                <a:gd name="T15" fmla="*/ 20 h 138"/>
                <a:gd name="T16" fmla="*/ 66 w 80"/>
                <a:gd name="T17" fmla="*/ 0 h 138"/>
                <a:gd name="T18" fmla="*/ 80 w 80"/>
                <a:gd name="T19" fmla="*/ 0 h 138"/>
                <a:gd name="T20" fmla="*/ 75 w 80"/>
                <a:gd name="T21" fmla="*/ 20 h 138"/>
                <a:gd name="T22" fmla="*/ 75 w 80"/>
                <a:gd name="T23" fmla="*/ 103 h 138"/>
                <a:gd name="T24" fmla="*/ 42 w 80"/>
                <a:gd name="T25" fmla="*/ 137 h 138"/>
                <a:gd name="T26" fmla="*/ 5 w 80"/>
                <a:gd name="T27" fmla="*/ 105 h 138"/>
                <a:gd name="T28" fmla="*/ 4 w 80"/>
                <a:gd name="T29" fmla="*/ 20 h 138"/>
                <a:gd name="T30" fmla="*/ 0 w 80"/>
                <a:gd name="T31" fmla="*/ 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0" h="138">
                  <a:moveTo>
                    <a:pt x="0" y="0"/>
                  </a:moveTo>
                  <a:cubicBezTo>
                    <a:pt x="6" y="0"/>
                    <a:pt x="15" y="0"/>
                    <a:pt x="22" y="0"/>
                  </a:cubicBezTo>
                  <a:cubicBezTo>
                    <a:pt x="20" y="6"/>
                    <a:pt x="17" y="11"/>
                    <a:pt x="17" y="16"/>
                  </a:cubicBezTo>
                  <a:cubicBezTo>
                    <a:pt x="17" y="46"/>
                    <a:pt x="17" y="76"/>
                    <a:pt x="17" y="106"/>
                  </a:cubicBezTo>
                  <a:cubicBezTo>
                    <a:pt x="17" y="120"/>
                    <a:pt x="23" y="129"/>
                    <a:pt x="37" y="132"/>
                  </a:cubicBezTo>
                  <a:cubicBezTo>
                    <a:pt x="49" y="135"/>
                    <a:pt x="65" y="126"/>
                    <a:pt x="69" y="114"/>
                  </a:cubicBezTo>
                  <a:cubicBezTo>
                    <a:pt x="71" y="108"/>
                    <a:pt x="72" y="102"/>
                    <a:pt x="72" y="96"/>
                  </a:cubicBezTo>
                  <a:cubicBezTo>
                    <a:pt x="72" y="71"/>
                    <a:pt x="72" y="45"/>
                    <a:pt x="72" y="20"/>
                  </a:cubicBezTo>
                  <a:cubicBezTo>
                    <a:pt x="72" y="13"/>
                    <a:pt x="68" y="7"/>
                    <a:pt x="66" y="0"/>
                  </a:cubicBezTo>
                  <a:cubicBezTo>
                    <a:pt x="70" y="0"/>
                    <a:pt x="76" y="0"/>
                    <a:pt x="80" y="0"/>
                  </a:cubicBezTo>
                  <a:cubicBezTo>
                    <a:pt x="78" y="7"/>
                    <a:pt x="75" y="14"/>
                    <a:pt x="75" y="20"/>
                  </a:cubicBezTo>
                  <a:cubicBezTo>
                    <a:pt x="74" y="48"/>
                    <a:pt x="75" y="75"/>
                    <a:pt x="75" y="103"/>
                  </a:cubicBezTo>
                  <a:cubicBezTo>
                    <a:pt x="74" y="123"/>
                    <a:pt x="62" y="136"/>
                    <a:pt x="42" y="137"/>
                  </a:cubicBezTo>
                  <a:cubicBezTo>
                    <a:pt x="20" y="138"/>
                    <a:pt x="6" y="127"/>
                    <a:pt x="5" y="105"/>
                  </a:cubicBezTo>
                  <a:cubicBezTo>
                    <a:pt x="4" y="77"/>
                    <a:pt x="5" y="49"/>
                    <a:pt x="4" y="20"/>
                  </a:cubicBezTo>
                  <a:cubicBezTo>
                    <a:pt x="4" y="13"/>
                    <a:pt x="2" y="7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7" name="Freeform 50">
              <a:extLst>
                <a:ext uri="{FF2B5EF4-FFF2-40B4-BE49-F238E27FC236}">
                  <a16:creationId xmlns:a16="http://schemas.microsoft.com/office/drawing/2014/main" id="{875A6BA1-FD71-4B83-864C-A54112096768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3151" y="4681538"/>
              <a:ext cx="285750" cy="446088"/>
            </a:xfrm>
            <a:custGeom>
              <a:avLst/>
              <a:gdLst>
                <a:gd name="T0" fmla="*/ 65 w 87"/>
                <a:gd name="T1" fmla="*/ 43 h 135"/>
                <a:gd name="T2" fmla="*/ 65 w 87"/>
                <a:gd name="T3" fmla="*/ 82 h 135"/>
                <a:gd name="T4" fmla="*/ 47 w 87"/>
                <a:gd name="T5" fmla="*/ 66 h 135"/>
                <a:gd name="T6" fmla="*/ 19 w 87"/>
                <a:gd name="T7" fmla="*/ 66 h 135"/>
                <a:gd name="T8" fmla="*/ 25 w 87"/>
                <a:gd name="T9" fmla="*/ 135 h 135"/>
                <a:gd name="T10" fmla="*/ 0 w 87"/>
                <a:gd name="T11" fmla="*/ 135 h 135"/>
                <a:gd name="T12" fmla="*/ 7 w 87"/>
                <a:gd name="T13" fmla="*/ 120 h 135"/>
                <a:gd name="T14" fmla="*/ 7 w 87"/>
                <a:gd name="T15" fmla="*/ 16 h 135"/>
                <a:gd name="T16" fmla="*/ 1 w 87"/>
                <a:gd name="T17" fmla="*/ 0 h 135"/>
                <a:gd name="T18" fmla="*/ 78 w 87"/>
                <a:gd name="T19" fmla="*/ 0 h 135"/>
                <a:gd name="T20" fmla="*/ 87 w 87"/>
                <a:gd name="T21" fmla="*/ 26 h 135"/>
                <a:gd name="T22" fmla="*/ 31 w 87"/>
                <a:gd name="T23" fmla="*/ 3 h 135"/>
                <a:gd name="T24" fmla="*/ 20 w 87"/>
                <a:gd name="T25" fmla="*/ 12 h 135"/>
                <a:gd name="T26" fmla="*/ 20 w 87"/>
                <a:gd name="T27" fmla="*/ 60 h 135"/>
                <a:gd name="T28" fmla="*/ 65 w 87"/>
                <a:gd name="T29" fmla="*/ 43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7" h="135">
                  <a:moveTo>
                    <a:pt x="65" y="43"/>
                  </a:moveTo>
                  <a:cubicBezTo>
                    <a:pt x="65" y="59"/>
                    <a:pt x="65" y="71"/>
                    <a:pt x="65" y="82"/>
                  </a:cubicBezTo>
                  <a:cubicBezTo>
                    <a:pt x="60" y="77"/>
                    <a:pt x="55" y="69"/>
                    <a:pt x="47" y="66"/>
                  </a:cubicBezTo>
                  <a:cubicBezTo>
                    <a:pt x="40" y="63"/>
                    <a:pt x="30" y="66"/>
                    <a:pt x="19" y="66"/>
                  </a:cubicBezTo>
                  <a:cubicBezTo>
                    <a:pt x="23" y="89"/>
                    <a:pt x="13" y="113"/>
                    <a:pt x="25" y="135"/>
                  </a:cubicBezTo>
                  <a:cubicBezTo>
                    <a:pt x="18" y="135"/>
                    <a:pt x="8" y="135"/>
                    <a:pt x="0" y="135"/>
                  </a:cubicBezTo>
                  <a:cubicBezTo>
                    <a:pt x="3" y="130"/>
                    <a:pt x="7" y="125"/>
                    <a:pt x="7" y="120"/>
                  </a:cubicBezTo>
                  <a:cubicBezTo>
                    <a:pt x="8" y="85"/>
                    <a:pt x="8" y="51"/>
                    <a:pt x="7" y="16"/>
                  </a:cubicBezTo>
                  <a:cubicBezTo>
                    <a:pt x="7" y="11"/>
                    <a:pt x="3" y="5"/>
                    <a:pt x="1" y="0"/>
                  </a:cubicBezTo>
                  <a:cubicBezTo>
                    <a:pt x="25" y="0"/>
                    <a:pt x="51" y="0"/>
                    <a:pt x="78" y="0"/>
                  </a:cubicBezTo>
                  <a:cubicBezTo>
                    <a:pt x="81" y="9"/>
                    <a:pt x="84" y="17"/>
                    <a:pt x="87" y="26"/>
                  </a:cubicBezTo>
                  <a:cubicBezTo>
                    <a:pt x="72" y="6"/>
                    <a:pt x="53" y="0"/>
                    <a:pt x="31" y="3"/>
                  </a:cubicBezTo>
                  <a:cubicBezTo>
                    <a:pt x="27" y="3"/>
                    <a:pt x="20" y="8"/>
                    <a:pt x="20" y="12"/>
                  </a:cubicBezTo>
                  <a:cubicBezTo>
                    <a:pt x="19" y="28"/>
                    <a:pt x="20" y="44"/>
                    <a:pt x="20" y="60"/>
                  </a:cubicBezTo>
                  <a:cubicBezTo>
                    <a:pt x="48" y="65"/>
                    <a:pt x="57" y="62"/>
                    <a:pt x="65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8" name="Freeform 51">
              <a:extLst>
                <a:ext uri="{FF2B5EF4-FFF2-40B4-BE49-F238E27FC236}">
                  <a16:creationId xmlns:a16="http://schemas.microsoft.com/office/drawing/2014/main" id="{3D534C96-B63D-40BA-80BF-B5EF836D3F01}"/>
                </a:ext>
              </a:extLst>
            </p:cNvPr>
            <p:cNvSpPr>
              <a:spLocks/>
            </p:cNvSpPr>
            <p:nvPr/>
          </p:nvSpPr>
          <p:spPr bwMode="auto">
            <a:xfrm>
              <a:off x="8337551" y="4681538"/>
              <a:ext cx="263525" cy="446088"/>
            </a:xfrm>
            <a:custGeom>
              <a:avLst/>
              <a:gdLst>
                <a:gd name="T0" fmla="*/ 66 w 80"/>
                <a:gd name="T1" fmla="*/ 0 h 135"/>
                <a:gd name="T2" fmla="*/ 80 w 80"/>
                <a:gd name="T3" fmla="*/ 0 h 135"/>
                <a:gd name="T4" fmla="*/ 64 w 80"/>
                <a:gd name="T5" fmla="*/ 53 h 135"/>
                <a:gd name="T6" fmla="*/ 38 w 80"/>
                <a:gd name="T7" fmla="*/ 135 h 135"/>
                <a:gd name="T8" fmla="*/ 28 w 80"/>
                <a:gd name="T9" fmla="*/ 101 h 135"/>
                <a:gd name="T10" fmla="*/ 8 w 80"/>
                <a:gd name="T11" fmla="*/ 20 h 135"/>
                <a:gd name="T12" fmla="*/ 0 w 80"/>
                <a:gd name="T13" fmla="*/ 0 h 135"/>
                <a:gd name="T14" fmla="*/ 22 w 80"/>
                <a:gd name="T15" fmla="*/ 0 h 135"/>
                <a:gd name="T16" fmla="*/ 20 w 80"/>
                <a:gd name="T17" fmla="*/ 15 h 135"/>
                <a:gd name="T18" fmla="*/ 42 w 80"/>
                <a:gd name="T19" fmla="*/ 105 h 135"/>
                <a:gd name="T20" fmla="*/ 46 w 80"/>
                <a:gd name="T21" fmla="*/ 94 h 135"/>
                <a:gd name="T22" fmla="*/ 67 w 80"/>
                <a:gd name="T23" fmla="*/ 19 h 135"/>
                <a:gd name="T24" fmla="*/ 66 w 80"/>
                <a:gd name="T25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0" h="135">
                  <a:moveTo>
                    <a:pt x="66" y="0"/>
                  </a:moveTo>
                  <a:cubicBezTo>
                    <a:pt x="70" y="0"/>
                    <a:pt x="77" y="0"/>
                    <a:pt x="80" y="0"/>
                  </a:cubicBezTo>
                  <a:cubicBezTo>
                    <a:pt x="75" y="17"/>
                    <a:pt x="69" y="35"/>
                    <a:pt x="64" y="53"/>
                  </a:cubicBezTo>
                  <a:cubicBezTo>
                    <a:pt x="56" y="80"/>
                    <a:pt x="49" y="107"/>
                    <a:pt x="38" y="135"/>
                  </a:cubicBezTo>
                  <a:cubicBezTo>
                    <a:pt x="35" y="123"/>
                    <a:pt x="31" y="112"/>
                    <a:pt x="28" y="101"/>
                  </a:cubicBezTo>
                  <a:cubicBezTo>
                    <a:pt x="22" y="74"/>
                    <a:pt x="15" y="47"/>
                    <a:pt x="8" y="20"/>
                  </a:cubicBezTo>
                  <a:cubicBezTo>
                    <a:pt x="7" y="13"/>
                    <a:pt x="3" y="7"/>
                    <a:pt x="0" y="0"/>
                  </a:cubicBezTo>
                  <a:cubicBezTo>
                    <a:pt x="7" y="0"/>
                    <a:pt x="16" y="0"/>
                    <a:pt x="22" y="0"/>
                  </a:cubicBezTo>
                  <a:cubicBezTo>
                    <a:pt x="22" y="5"/>
                    <a:pt x="19" y="11"/>
                    <a:pt x="20" y="15"/>
                  </a:cubicBezTo>
                  <a:cubicBezTo>
                    <a:pt x="27" y="44"/>
                    <a:pt x="34" y="73"/>
                    <a:pt x="42" y="105"/>
                  </a:cubicBezTo>
                  <a:cubicBezTo>
                    <a:pt x="44" y="99"/>
                    <a:pt x="46" y="97"/>
                    <a:pt x="46" y="94"/>
                  </a:cubicBezTo>
                  <a:cubicBezTo>
                    <a:pt x="53" y="69"/>
                    <a:pt x="61" y="44"/>
                    <a:pt x="67" y="19"/>
                  </a:cubicBezTo>
                  <a:cubicBezTo>
                    <a:pt x="68" y="14"/>
                    <a:pt x="66" y="7"/>
                    <a:pt x="6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9" name="Freeform 52">
              <a:extLst>
                <a:ext uri="{FF2B5EF4-FFF2-40B4-BE49-F238E27FC236}">
                  <a16:creationId xmlns:a16="http://schemas.microsoft.com/office/drawing/2014/main" id="{CB1C2076-C982-47C2-A3C0-42A533DECFD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38751" y="4681538"/>
              <a:ext cx="260350" cy="452438"/>
            </a:xfrm>
            <a:custGeom>
              <a:avLst/>
              <a:gdLst>
                <a:gd name="T0" fmla="*/ 0 w 79"/>
                <a:gd name="T1" fmla="*/ 0 h 137"/>
                <a:gd name="T2" fmla="*/ 22 w 79"/>
                <a:gd name="T3" fmla="*/ 0 h 137"/>
                <a:gd name="T4" fmla="*/ 17 w 79"/>
                <a:gd name="T5" fmla="*/ 18 h 137"/>
                <a:gd name="T6" fmla="*/ 17 w 79"/>
                <a:gd name="T7" fmla="*/ 103 h 137"/>
                <a:gd name="T8" fmla="*/ 40 w 79"/>
                <a:gd name="T9" fmla="*/ 132 h 137"/>
                <a:gd name="T10" fmla="*/ 71 w 79"/>
                <a:gd name="T11" fmla="*/ 106 h 137"/>
                <a:gd name="T12" fmla="*/ 71 w 79"/>
                <a:gd name="T13" fmla="*/ 12 h 137"/>
                <a:gd name="T14" fmla="*/ 64 w 79"/>
                <a:gd name="T15" fmla="*/ 0 h 137"/>
                <a:gd name="T16" fmla="*/ 79 w 79"/>
                <a:gd name="T17" fmla="*/ 0 h 137"/>
                <a:gd name="T18" fmla="*/ 74 w 79"/>
                <a:gd name="T19" fmla="*/ 22 h 137"/>
                <a:gd name="T20" fmla="*/ 74 w 79"/>
                <a:gd name="T21" fmla="*/ 103 h 137"/>
                <a:gd name="T22" fmla="*/ 39 w 79"/>
                <a:gd name="T23" fmla="*/ 137 h 137"/>
                <a:gd name="T24" fmla="*/ 5 w 79"/>
                <a:gd name="T25" fmla="*/ 103 h 137"/>
                <a:gd name="T26" fmla="*/ 4 w 79"/>
                <a:gd name="T27" fmla="*/ 19 h 137"/>
                <a:gd name="T28" fmla="*/ 0 w 79"/>
                <a:gd name="T29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" h="137">
                  <a:moveTo>
                    <a:pt x="0" y="0"/>
                  </a:moveTo>
                  <a:cubicBezTo>
                    <a:pt x="7" y="0"/>
                    <a:pt x="15" y="0"/>
                    <a:pt x="22" y="0"/>
                  </a:cubicBezTo>
                  <a:cubicBezTo>
                    <a:pt x="20" y="6"/>
                    <a:pt x="17" y="12"/>
                    <a:pt x="17" y="18"/>
                  </a:cubicBezTo>
                  <a:cubicBezTo>
                    <a:pt x="16" y="47"/>
                    <a:pt x="16" y="75"/>
                    <a:pt x="17" y="103"/>
                  </a:cubicBezTo>
                  <a:cubicBezTo>
                    <a:pt x="17" y="122"/>
                    <a:pt x="24" y="131"/>
                    <a:pt x="40" y="132"/>
                  </a:cubicBezTo>
                  <a:cubicBezTo>
                    <a:pt x="55" y="133"/>
                    <a:pt x="70" y="122"/>
                    <a:pt x="71" y="106"/>
                  </a:cubicBezTo>
                  <a:cubicBezTo>
                    <a:pt x="72" y="75"/>
                    <a:pt x="71" y="43"/>
                    <a:pt x="71" y="12"/>
                  </a:cubicBezTo>
                  <a:cubicBezTo>
                    <a:pt x="71" y="8"/>
                    <a:pt x="66" y="4"/>
                    <a:pt x="64" y="0"/>
                  </a:cubicBezTo>
                  <a:cubicBezTo>
                    <a:pt x="69" y="0"/>
                    <a:pt x="75" y="0"/>
                    <a:pt x="79" y="0"/>
                  </a:cubicBezTo>
                  <a:cubicBezTo>
                    <a:pt x="78" y="7"/>
                    <a:pt x="74" y="15"/>
                    <a:pt x="74" y="22"/>
                  </a:cubicBezTo>
                  <a:cubicBezTo>
                    <a:pt x="74" y="49"/>
                    <a:pt x="74" y="76"/>
                    <a:pt x="74" y="103"/>
                  </a:cubicBezTo>
                  <a:cubicBezTo>
                    <a:pt x="74" y="124"/>
                    <a:pt x="59" y="137"/>
                    <a:pt x="39" y="137"/>
                  </a:cubicBezTo>
                  <a:cubicBezTo>
                    <a:pt x="17" y="137"/>
                    <a:pt x="5" y="126"/>
                    <a:pt x="5" y="103"/>
                  </a:cubicBezTo>
                  <a:cubicBezTo>
                    <a:pt x="5" y="75"/>
                    <a:pt x="5" y="47"/>
                    <a:pt x="4" y="19"/>
                  </a:cubicBezTo>
                  <a:cubicBezTo>
                    <a:pt x="4" y="13"/>
                    <a:pt x="1" y="7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60" name="Freeform 53">
              <a:extLst>
                <a:ext uri="{FF2B5EF4-FFF2-40B4-BE49-F238E27FC236}">
                  <a16:creationId xmlns:a16="http://schemas.microsoft.com/office/drawing/2014/main" id="{550547ED-DE0D-471C-89E4-B1242B3C2BF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2376" y="4681538"/>
              <a:ext cx="288925" cy="442913"/>
            </a:xfrm>
            <a:custGeom>
              <a:avLst/>
              <a:gdLst>
                <a:gd name="T0" fmla="*/ 88 w 88"/>
                <a:gd name="T1" fmla="*/ 27 h 134"/>
                <a:gd name="T2" fmla="*/ 50 w 88"/>
                <a:gd name="T3" fmla="*/ 6 h 134"/>
                <a:gd name="T4" fmla="*/ 50 w 88"/>
                <a:gd name="T5" fmla="*/ 89 h 134"/>
                <a:gd name="T6" fmla="*/ 51 w 88"/>
                <a:gd name="T7" fmla="*/ 118 h 134"/>
                <a:gd name="T8" fmla="*/ 57 w 88"/>
                <a:gd name="T9" fmla="*/ 134 h 134"/>
                <a:gd name="T10" fmla="*/ 31 w 88"/>
                <a:gd name="T11" fmla="*/ 134 h 134"/>
                <a:gd name="T12" fmla="*/ 38 w 88"/>
                <a:gd name="T13" fmla="*/ 115 h 134"/>
                <a:gd name="T14" fmla="*/ 38 w 88"/>
                <a:gd name="T15" fmla="*/ 20 h 134"/>
                <a:gd name="T16" fmla="*/ 33 w 88"/>
                <a:gd name="T17" fmla="*/ 6 h 134"/>
                <a:gd name="T18" fmla="*/ 12 w 88"/>
                <a:gd name="T19" fmla="*/ 13 h 134"/>
                <a:gd name="T20" fmla="*/ 0 w 88"/>
                <a:gd name="T21" fmla="*/ 28 h 134"/>
                <a:gd name="T22" fmla="*/ 7 w 88"/>
                <a:gd name="T23" fmla="*/ 0 h 134"/>
                <a:gd name="T24" fmla="*/ 82 w 88"/>
                <a:gd name="T25" fmla="*/ 0 h 134"/>
                <a:gd name="T26" fmla="*/ 88 w 88"/>
                <a:gd name="T27" fmla="*/ 27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8" h="134">
                  <a:moveTo>
                    <a:pt x="88" y="27"/>
                  </a:moveTo>
                  <a:cubicBezTo>
                    <a:pt x="73" y="3"/>
                    <a:pt x="73" y="3"/>
                    <a:pt x="50" y="6"/>
                  </a:cubicBezTo>
                  <a:cubicBezTo>
                    <a:pt x="50" y="34"/>
                    <a:pt x="50" y="61"/>
                    <a:pt x="50" y="89"/>
                  </a:cubicBezTo>
                  <a:cubicBezTo>
                    <a:pt x="50" y="99"/>
                    <a:pt x="50" y="108"/>
                    <a:pt x="51" y="118"/>
                  </a:cubicBezTo>
                  <a:cubicBezTo>
                    <a:pt x="51" y="123"/>
                    <a:pt x="55" y="129"/>
                    <a:pt x="57" y="134"/>
                  </a:cubicBezTo>
                  <a:cubicBezTo>
                    <a:pt x="50" y="134"/>
                    <a:pt x="39" y="134"/>
                    <a:pt x="31" y="134"/>
                  </a:cubicBezTo>
                  <a:cubicBezTo>
                    <a:pt x="33" y="129"/>
                    <a:pt x="38" y="122"/>
                    <a:pt x="38" y="115"/>
                  </a:cubicBezTo>
                  <a:cubicBezTo>
                    <a:pt x="39" y="84"/>
                    <a:pt x="39" y="52"/>
                    <a:pt x="38" y="20"/>
                  </a:cubicBezTo>
                  <a:cubicBezTo>
                    <a:pt x="38" y="15"/>
                    <a:pt x="34" y="5"/>
                    <a:pt x="33" y="6"/>
                  </a:cubicBezTo>
                  <a:cubicBezTo>
                    <a:pt x="25" y="6"/>
                    <a:pt x="17" y="9"/>
                    <a:pt x="12" y="13"/>
                  </a:cubicBezTo>
                  <a:cubicBezTo>
                    <a:pt x="7" y="16"/>
                    <a:pt x="6" y="23"/>
                    <a:pt x="0" y="28"/>
                  </a:cubicBezTo>
                  <a:cubicBezTo>
                    <a:pt x="2" y="19"/>
                    <a:pt x="4" y="10"/>
                    <a:pt x="7" y="0"/>
                  </a:cubicBezTo>
                  <a:cubicBezTo>
                    <a:pt x="32" y="0"/>
                    <a:pt x="56" y="0"/>
                    <a:pt x="82" y="0"/>
                  </a:cubicBezTo>
                  <a:cubicBezTo>
                    <a:pt x="84" y="9"/>
                    <a:pt x="86" y="18"/>
                    <a:pt x="88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61" name="Freeform 54">
              <a:extLst>
                <a:ext uri="{FF2B5EF4-FFF2-40B4-BE49-F238E27FC236}">
                  <a16:creationId xmlns:a16="http://schemas.microsoft.com/office/drawing/2014/main" id="{A986800F-BC0E-45CC-B064-A2116F32D1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77501" y="4681538"/>
              <a:ext cx="274638" cy="446088"/>
            </a:xfrm>
            <a:custGeom>
              <a:avLst/>
              <a:gdLst>
                <a:gd name="T0" fmla="*/ 62 w 83"/>
                <a:gd name="T1" fmla="*/ 135 h 135"/>
                <a:gd name="T2" fmla="*/ 28 w 83"/>
                <a:gd name="T3" fmla="*/ 135 h 135"/>
                <a:gd name="T4" fmla="*/ 36 w 83"/>
                <a:gd name="T5" fmla="*/ 115 h 135"/>
                <a:gd name="T6" fmla="*/ 0 w 83"/>
                <a:gd name="T7" fmla="*/ 0 h 135"/>
                <a:gd name="T8" fmla="*/ 21 w 83"/>
                <a:gd name="T9" fmla="*/ 0 h 135"/>
                <a:gd name="T10" fmla="*/ 43 w 83"/>
                <a:gd name="T11" fmla="*/ 71 h 135"/>
                <a:gd name="T12" fmla="*/ 63 w 83"/>
                <a:gd name="T13" fmla="*/ 0 h 135"/>
                <a:gd name="T14" fmla="*/ 83 w 83"/>
                <a:gd name="T15" fmla="*/ 0 h 135"/>
                <a:gd name="T16" fmla="*/ 62 w 83"/>
                <a:gd name="T17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" h="135">
                  <a:moveTo>
                    <a:pt x="62" y="135"/>
                  </a:moveTo>
                  <a:cubicBezTo>
                    <a:pt x="47" y="135"/>
                    <a:pt x="36" y="135"/>
                    <a:pt x="28" y="135"/>
                  </a:cubicBezTo>
                  <a:cubicBezTo>
                    <a:pt x="31" y="129"/>
                    <a:pt x="35" y="122"/>
                    <a:pt x="36" y="115"/>
                  </a:cubicBezTo>
                  <a:cubicBezTo>
                    <a:pt x="37" y="86"/>
                    <a:pt x="17" y="24"/>
                    <a:pt x="0" y="0"/>
                  </a:cubicBezTo>
                  <a:cubicBezTo>
                    <a:pt x="8" y="0"/>
                    <a:pt x="17" y="0"/>
                    <a:pt x="21" y="0"/>
                  </a:cubicBezTo>
                  <a:cubicBezTo>
                    <a:pt x="20" y="27"/>
                    <a:pt x="35" y="48"/>
                    <a:pt x="43" y="71"/>
                  </a:cubicBezTo>
                  <a:cubicBezTo>
                    <a:pt x="51" y="48"/>
                    <a:pt x="69" y="28"/>
                    <a:pt x="63" y="0"/>
                  </a:cubicBezTo>
                  <a:cubicBezTo>
                    <a:pt x="68" y="0"/>
                    <a:pt x="76" y="0"/>
                    <a:pt x="83" y="0"/>
                  </a:cubicBezTo>
                  <a:cubicBezTo>
                    <a:pt x="51" y="35"/>
                    <a:pt x="34" y="124"/>
                    <a:pt x="62" y="1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62" name="Freeform 55">
              <a:extLst>
                <a:ext uri="{FF2B5EF4-FFF2-40B4-BE49-F238E27FC236}">
                  <a16:creationId xmlns:a16="http://schemas.microsoft.com/office/drawing/2014/main" id="{2B91A33B-AD8A-4282-A756-C7640EBDDC99}"/>
                </a:ext>
              </a:extLst>
            </p:cNvPr>
            <p:cNvSpPr>
              <a:spLocks/>
            </p:cNvSpPr>
            <p:nvPr/>
          </p:nvSpPr>
          <p:spPr bwMode="auto">
            <a:xfrm>
              <a:off x="9809163" y="4681538"/>
              <a:ext cx="203200" cy="442913"/>
            </a:xfrm>
            <a:custGeom>
              <a:avLst/>
              <a:gdLst>
                <a:gd name="T0" fmla="*/ 0 w 62"/>
                <a:gd name="T1" fmla="*/ 132 h 134"/>
                <a:gd name="T2" fmla="*/ 10 w 62"/>
                <a:gd name="T3" fmla="*/ 132 h 134"/>
                <a:gd name="T4" fmla="*/ 23 w 62"/>
                <a:gd name="T5" fmla="*/ 119 h 134"/>
                <a:gd name="T6" fmla="*/ 23 w 62"/>
                <a:gd name="T7" fmla="*/ 18 h 134"/>
                <a:gd name="T8" fmla="*/ 8 w 62"/>
                <a:gd name="T9" fmla="*/ 2 h 134"/>
                <a:gd name="T10" fmla="*/ 0 w 62"/>
                <a:gd name="T11" fmla="*/ 0 h 134"/>
                <a:gd name="T12" fmla="*/ 58 w 62"/>
                <a:gd name="T13" fmla="*/ 0 h 134"/>
                <a:gd name="T14" fmla="*/ 58 w 62"/>
                <a:gd name="T15" fmla="*/ 2 h 134"/>
                <a:gd name="T16" fmla="*/ 52 w 62"/>
                <a:gd name="T17" fmla="*/ 2 h 134"/>
                <a:gd name="T18" fmla="*/ 34 w 62"/>
                <a:gd name="T19" fmla="*/ 22 h 134"/>
                <a:gd name="T20" fmla="*/ 34 w 62"/>
                <a:gd name="T21" fmla="*/ 104 h 134"/>
                <a:gd name="T22" fmla="*/ 62 w 62"/>
                <a:gd name="T23" fmla="*/ 134 h 134"/>
                <a:gd name="T24" fmla="*/ 0 w 62"/>
                <a:gd name="T25" fmla="*/ 134 h 134"/>
                <a:gd name="T26" fmla="*/ 0 w 62"/>
                <a:gd name="T27" fmla="*/ 132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2" h="134">
                  <a:moveTo>
                    <a:pt x="0" y="132"/>
                  </a:moveTo>
                  <a:cubicBezTo>
                    <a:pt x="3" y="132"/>
                    <a:pt x="7" y="132"/>
                    <a:pt x="10" y="132"/>
                  </a:cubicBezTo>
                  <a:cubicBezTo>
                    <a:pt x="20" y="133"/>
                    <a:pt x="23" y="128"/>
                    <a:pt x="23" y="119"/>
                  </a:cubicBezTo>
                  <a:cubicBezTo>
                    <a:pt x="23" y="85"/>
                    <a:pt x="23" y="52"/>
                    <a:pt x="23" y="18"/>
                  </a:cubicBezTo>
                  <a:cubicBezTo>
                    <a:pt x="24" y="7"/>
                    <a:pt x="20" y="1"/>
                    <a:pt x="8" y="2"/>
                  </a:cubicBezTo>
                  <a:cubicBezTo>
                    <a:pt x="5" y="3"/>
                    <a:pt x="2" y="2"/>
                    <a:pt x="0" y="0"/>
                  </a:cubicBezTo>
                  <a:cubicBezTo>
                    <a:pt x="19" y="0"/>
                    <a:pt x="38" y="0"/>
                    <a:pt x="58" y="0"/>
                  </a:cubicBezTo>
                  <a:cubicBezTo>
                    <a:pt x="58" y="1"/>
                    <a:pt x="58" y="1"/>
                    <a:pt x="58" y="2"/>
                  </a:cubicBezTo>
                  <a:cubicBezTo>
                    <a:pt x="56" y="2"/>
                    <a:pt x="54" y="3"/>
                    <a:pt x="52" y="2"/>
                  </a:cubicBezTo>
                  <a:cubicBezTo>
                    <a:pt x="37" y="0"/>
                    <a:pt x="34" y="8"/>
                    <a:pt x="34" y="22"/>
                  </a:cubicBezTo>
                  <a:cubicBezTo>
                    <a:pt x="35" y="49"/>
                    <a:pt x="34" y="77"/>
                    <a:pt x="34" y="104"/>
                  </a:cubicBezTo>
                  <a:cubicBezTo>
                    <a:pt x="34" y="130"/>
                    <a:pt x="34" y="130"/>
                    <a:pt x="62" y="134"/>
                  </a:cubicBezTo>
                  <a:cubicBezTo>
                    <a:pt x="38" y="134"/>
                    <a:pt x="19" y="134"/>
                    <a:pt x="0" y="134"/>
                  </a:cubicBezTo>
                  <a:cubicBezTo>
                    <a:pt x="0" y="134"/>
                    <a:pt x="0" y="133"/>
                    <a:pt x="0" y="1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63" name="Freeform 56">
              <a:extLst>
                <a:ext uri="{FF2B5EF4-FFF2-40B4-BE49-F238E27FC236}">
                  <a16:creationId xmlns:a16="http://schemas.microsoft.com/office/drawing/2014/main" id="{2ADC8541-C502-475F-866A-C25E49F13B7F}"/>
                </a:ext>
              </a:extLst>
            </p:cNvPr>
            <p:cNvSpPr>
              <a:spLocks/>
            </p:cNvSpPr>
            <p:nvPr/>
          </p:nvSpPr>
          <p:spPr bwMode="auto">
            <a:xfrm>
              <a:off x="8024813" y="4681538"/>
              <a:ext cx="184150" cy="446088"/>
            </a:xfrm>
            <a:custGeom>
              <a:avLst/>
              <a:gdLst>
                <a:gd name="T0" fmla="*/ 56 w 56"/>
                <a:gd name="T1" fmla="*/ 135 h 135"/>
                <a:gd name="T2" fmla="*/ 0 w 56"/>
                <a:gd name="T3" fmla="*/ 135 h 135"/>
                <a:gd name="T4" fmla="*/ 2 w 56"/>
                <a:gd name="T5" fmla="*/ 132 h 135"/>
                <a:gd name="T6" fmla="*/ 24 w 56"/>
                <a:gd name="T7" fmla="*/ 110 h 135"/>
                <a:gd name="T8" fmla="*/ 24 w 56"/>
                <a:gd name="T9" fmla="*/ 27 h 135"/>
                <a:gd name="T10" fmla="*/ 1 w 56"/>
                <a:gd name="T11" fmla="*/ 0 h 135"/>
                <a:gd name="T12" fmla="*/ 28 w 56"/>
                <a:gd name="T13" fmla="*/ 0 h 135"/>
                <a:gd name="T14" fmla="*/ 56 w 56"/>
                <a:gd name="T15" fmla="*/ 0 h 135"/>
                <a:gd name="T16" fmla="*/ 35 w 56"/>
                <a:gd name="T17" fmla="*/ 27 h 135"/>
                <a:gd name="T18" fmla="*/ 35 w 56"/>
                <a:gd name="T19" fmla="*/ 109 h 135"/>
                <a:gd name="T20" fmla="*/ 56 w 56"/>
                <a:gd name="T21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6" h="135">
                  <a:moveTo>
                    <a:pt x="56" y="135"/>
                  </a:moveTo>
                  <a:cubicBezTo>
                    <a:pt x="37" y="135"/>
                    <a:pt x="19" y="135"/>
                    <a:pt x="0" y="135"/>
                  </a:cubicBezTo>
                  <a:cubicBezTo>
                    <a:pt x="1" y="133"/>
                    <a:pt x="2" y="132"/>
                    <a:pt x="2" y="132"/>
                  </a:cubicBezTo>
                  <a:cubicBezTo>
                    <a:pt x="24" y="133"/>
                    <a:pt x="24" y="133"/>
                    <a:pt x="24" y="110"/>
                  </a:cubicBezTo>
                  <a:cubicBezTo>
                    <a:pt x="24" y="82"/>
                    <a:pt x="24" y="55"/>
                    <a:pt x="24" y="27"/>
                  </a:cubicBezTo>
                  <a:cubicBezTo>
                    <a:pt x="24" y="4"/>
                    <a:pt x="24" y="4"/>
                    <a:pt x="1" y="0"/>
                  </a:cubicBezTo>
                  <a:cubicBezTo>
                    <a:pt x="10" y="0"/>
                    <a:pt x="19" y="0"/>
                    <a:pt x="28" y="0"/>
                  </a:cubicBezTo>
                  <a:cubicBezTo>
                    <a:pt x="37" y="0"/>
                    <a:pt x="47" y="0"/>
                    <a:pt x="56" y="0"/>
                  </a:cubicBezTo>
                  <a:cubicBezTo>
                    <a:pt x="35" y="5"/>
                    <a:pt x="35" y="5"/>
                    <a:pt x="35" y="27"/>
                  </a:cubicBezTo>
                  <a:cubicBezTo>
                    <a:pt x="35" y="54"/>
                    <a:pt x="35" y="82"/>
                    <a:pt x="35" y="109"/>
                  </a:cubicBezTo>
                  <a:cubicBezTo>
                    <a:pt x="35" y="131"/>
                    <a:pt x="35" y="131"/>
                    <a:pt x="56" y="1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024" name="Freeform 57">
              <a:extLst>
                <a:ext uri="{FF2B5EF4-FFF2-40B4-BE49-F238E27FC236}">
                  <a16:creationId xmlns:a16="http://schemas.microsoft.com/office/drawing/2014/main" id="{19793397-3755-4DC3-8478-F24F98C009ED}"/>
                </a:ext>
              </a:extLst>
            </p:cNvPr>
            <p:cNvSpPr>
              <a:spLocks/>
            </p:cNvSpPr>
            <p:nvPr/>
          </p:nvSpPr>
          <p:spPr bwMode="auto">
            <a:xfrm>
              <a:off x="9659938" y="3159125"/>
              <a:ext cx="95250" cy="339725"/>
            </a:xfrm>
            <a:custGeom>
              <a:avLst/>
              <a:gdLst>
                <a:gd name="T0" fmla="*/ 29 w 29"/>
                <a:gd name="T1" fmla="*/ 0 h 103"/>
                <a:gd name="T2" fmla="*/ 25 w 29"/>
                <a:gd name="T3" fmla="*/ 47 h 103"/>
                <a:gd name="T4" fmla="*/ 23 w 29"/>
                <a:gd name="T5" fmla="*/ 82 h 103"/>
                <a:gd name="T6" fmla="*/ 0 w 29"/>
                <a:gd name="T7" fmla="*/ 100 h 103"/>
                <a:gd name="T8" fmla="*/ 29 w 29"/>
                <a:gd name="T9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03">
                  <a:moveTo>
                    <a:pt x="29" y="0"/>
                  </a:moveTo>
                  <a:cubicBezTo>
                    <a:pt x="27" y="18"/>
                    <a:pt x="26" y="32"/>
                    <a:pt x="25" y="47"/>
                  </a:cubicBezTo>
                  <a:cubicBezTo>
                    <a:pt x="24" y="59"/>
                    <a:pt x="23" y="71"/>
                    <a:pt x="23" y="82"/>
                  </a:cubicBezTo>
                  <a:cubicBezTo>
                    <a:pt x="22" y="101"/>
                    <a:pt x="21" y="103"/>
                    <a:pt x="0" y="100"/>
                  </a:cubicBezTo>
                  <a:cubicBezTo>
                    <a:pt x="0" y="65"/>
                    <a:pt x="0" y="30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025" name="Freeform 58">
              <a:extLst>
                <a:ext uri="{FF2B5EF4-FFF2-40B4-BE49-F238E27FC236}">
                  <a16:creationId xmlns:a16="http://schemas.microsoft.com/office/drawing/2014/main" id="{E53C83A9-24D7-40CD-A21B-32A4CDBF6CB4}"/>
                </a:ext>
              </a:extLst>
            </p:cNvPr>
            <p:cNvSpPr>
              <a:spLocks/>
            </p:cNvSpPr>
            <p:nvPr/>
          </p:nvSpPr>
          <p:spPr bwMode="auto">
            <a:xfrm>
              <a:off x="9972676" y="2571750"/>
              <a:ext cx="136525" cy="184150"/>
            </a:xfrm>
            <a:custGeom>
              <a:avLst/>
              <a:gdLst>
                <a:gd name="T0" fmla="*/ 0 w 41"/>
                <a:gd name="T1" fmla="*/ 56 h 56"/>
                <a:gd name="T2" fmla="*/ 0 w 41"/>
                <a:gd name="T3" fmla="*/ 18 h 56"/>
                <a:gd name="T4" fmla="*/ 20 w 41"/>
                <a:gd name="T5" fmla="*/ 9 h 56"/>
                <a:gd name="T6" fmla="*/ 41 w 41"/>
                <a:gd name="T7" fmla="*/ 31 h 56"/>
                <a:gd name="T8" fmla="*/ 18 w 41"/>
                <a:gd name="T9" fmla="*/ 49 h 56"/>
                <a:gd name="T10" fmla="*/ 0 w 41"/>
                <a:gd name="T11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56">
                  <a:moveTo>
                    <a:pt x="0" y="56"/>
                  </a:moveTo>
                  <a:cubicBezTo>
                    <a:pt x="0" y="42"/>
                    <a:pt x="0" y="30"/>
                    <a:pt x="0" y="18"/>
                  </a:cubicBezTo>
                  <a:cubicBezTo>
                    <a:pt x="1" y="4"/>
                    <a:pt x="9" y="0"/>
                    <a:pt x="20" y="9"/>
                  </a:cubicBezTo>
                  <a:cubicBezTo>
                    <a:pt x="28" y="15"/>
                    <a:pt x="34" y="24"/>
                    <a:pt x="41" y="31"/>
                  </a:cubicBezTo>
                  <a:cubicBezTo>
                    <a:pt x="33" y="37"/>
                    <a:pt x="26" y="44"/>
                    <a:pt x="18" y="49"/>
                  </a:cubicBezTo>
                  <a:cubicBezTo>
                    <a:pt x="13" y="52"/>
                    <a:pt x="7" y="53"/>
                    <a:pt x="0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026" name="Freeform 59">
              <a:extLst>
                <a:ext uri="{FF2B5EF4-FFF2-40B4-BE49-F238E27FC236}">
                  <a16:creationId xmlns:a16="http://schemas.microsoft.com/office/drawing/2014/main" id="{08AEB0F2-FC80-4DA4-92AE-FD198D312F9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93863" y="2446338"/>
              <a:ext cx="2151063" cy="2154238"/>
            </a:xfrm>
            <a:custGeom>
              <a:avLst/>
              <a:gdLst>
                <a:gd name="T0" fmla="*/ 328 w 652"/>
                <a:gd name="T1" fmla="*/ 1 h 653"/>
                <a:gd name="T2" fmla="*/ 323 w 652"/>
                <a:gd name="T3" fmla="*/ 652 h 653"/>
                <a:gd name="T4" fmla="*/ 349 w 652"/>
                <a:gd name="T5" fmla="*/ 237 h 653"/>
                <a:gd name="T6" fmla="*/ 304 w 652"/>
                <a:gd name="T7" fmla="*/ 430 h 653"/>
                <a:gd name="T8" fmla="*/ 316 w 652"/>
                <a:gd name="T9" fmla="*/ 630 h 653"/>
                <a:gd name="T10" fmla="*/ 345 w 652"/>
                <a:gd name="T11" fmla="*/ 21 h 653"/>
                <a:gd name="T12" fmla="*/ 335 w 652"/>
                <a:gd name="T13" fmla="*/ 106 h 653"/>
                <a:gd name="T14" fmla="*/ 500 w 652"/>
                <a:gd name="T15" fmla="*/ 112 h 653"/>
                <a:gd name="T16" fmla="*/ 551 w 652"/>
                <a:gd name="T17" fmla="*/ 133 h 653"/>
                <a:gd name="T18" fmla="*/ 382 w 652"/>
                <a:gd name="T19" fmla="*/ 161 h 653"/>
                <a:gd name="T20" fmla="*/ 354 w 652"/>
                <a:gd name="T21" fmla="*/ 222 h 653"/>
                <a:gd name="T22" fmla="*/ 417 w 652"/>
                <a:gd name="T23" fmla="*/ 173 h 653"/>
                <a:gd name="T24" fmla="*/ 547 w 652"/>
                <a:gd name="T25" fmla="*/ 201 h 653"/>
                <a:gd name="T26" fmla="*/ 411 w 652"/>
                <a:gd name="T27" fmla="*/ 263 h 653"/>
                <a:gd name="T28" fmla="*/ 49 w 652"/>
                <a:gd name="T29" fmla="*/ 459 h 653"/>
                <a:gd name="T30" fmla="*/ 103 w 652"/>
                <a:gd name="T31" fmla="*/ 419 h 653"/>
                <a:gd name="T32" fmla="*/ 230 w 652"/>
                <a:gd name="T33" fmla="*/ 425 h 653"/>
                <a:gd name="T34" fmla="*/ 266 w 652"/>
                <a:gd name="T35" fmla="*/ 390 h 653"/>
                <a:gd name="T36" fmla="*/ 302 w 652"/>
                <a:gd name="T37" fmla="*/ 243 h 653"/>
                <a:gd name="T38" fmla="*/ 252 w 652"/>
                <a:gd name="T39" fmla="*/ 302 h 653"/>
                <a:gd name="T40" fmla="*/ 199 w 652"/>
                <a:gd name="T41" fmla="*/ 396 h 653"/>
                <a:gd name="T42" fmla="*/ 53 w 652"/>
                <a:gd name="T43" fmla="*/ 329 h 653"/>
                <a:gd name="T44" fmla="*/ 170 w 652"/>
                <a:gd name="T45" fmla="*/ 150 h 653"/>
                <a:gd name="T46" fmla="*/ 243 w 652"/>
                <a:gd name="T47" fmla="*/ 227 h 653"/>
                <a:gd name="T48" fmla="*/ 285 w 652"/>
                <a:gd name="T49" fmla="*/ 200 h 653"/>
                <a:gd name="T50" fmla="*/ 288 w 652"/>
                <a:gd name="T51" fmla="*/ 161 h 653"/>
                <a:gd name="T52" fmla="*/ 262 w 652"/>
                <a:gd name="T53" fmla="*/ 130 h 653"/>
                <a:gd name="T54" fmla="*/ 321 w 652"/>
                <a:gd name="T55" fmla="*/ 19 h 653"/>
                <a:gd name="T56" fmla="*/ 49 w 652"/>
                <a:gd name="T57" fmla="*/ 459 h 653"/>
                <a:gd name="T58" fmla="*/ 301 w 652"/>
                <a:gd name="T59" fmla="*/ 626 h 653"/>
                <a:gd name="T60" fmla="*/ 266 w 652"/>
                <a:gd name="T61" fmla="*/ 478 h 653"/>
                <a:gd name="T62" fmla="*/ 226 w 652"/>
                <a:gd name="T63" fmla="*/ 469 h 653"/>
                <a:gd name="T64" fmla="*/ 101 w 652"/>
                <a:gd name="T65" fmla="*/ 303 h 653"/>
                <a:gd name="T66" fmla="*/ 166 w 652"/>
                <a:gd name="T67" fmla="*/ 349 h 653"/>
                <a:gd name="T68" fmla="*/ 199 w 652"/>
                <a:gd name="T69" fmla="*/ 306 h 653"/>
                <a:gd name="T70" fmla="*/ 101 w 652"/>
                <a:gd name="T71" fmla="*/ 303 h 653"/>
                <a:gd name="T72" fmla="*/ 143 w 652"/>
                <a:gd name="T73" fmla="*/ 208 h 653"/>
                <a:gd name="T74" fmla="*/ 95 w 652"/>
                <a:gd name="T75" fmla="*/ 243 h 653"/>
                <a:gd name="T76" fmla="*/ 191 w 652"/>
                <a:gd name="T77" fmla="*/ 252 h 653"/>
                <a:gd name="T78" fmla="*/ 494 w 652"/>
                <a:gd name="T79" fmla="*/ 216 h 6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52" h="653">
                  <a:moveTo>
                    <a:pt x="1" y="325"/>
                  </a:moveTo>
                  <a:cubicBezTo>
                    <a:pt x="0" y="145"/>
                    <a:pt x="153" y="0"/>
                    <a:pt x="328" y="1"/>
                  </a:cubicBezTo>
                  <a:cubicBezTo>
                    <a:pt x="503" y="3"/>
                    <a:pt x="652" y="149"/>
                    <a:pt x="651" y="327"/>
                  </a:cubicBezTo>
                  <a:cubicBezTo>
                    <a:pt x="650" y="505"/>
                    <a:pt x="506" y="653"/>
                    <a:pt x="323" y="652"/>
                  </a:cubicBezTo>
                  <a:cubicBezTo>
                    <a:pt x="140" y="650"/>
                    <a:pt x="0" y="500"/>
                    <a:pt x="1" y="325"/>
                  </a:cubicBezTo>
                  <a:close/>
                  <a:moveTo>
                    <a:pt x="349" y="237"/>
                  </a:moveTo>
                  <a:cubicBezTo>
                    <a:pt x="341" y="264"/>
                    <a:pt x="333" y="287"/>
                    <a:pt x="326" y="311"/>
                  </a:cubicBezTo>
                  <a:cubicBezTo>
                    <a:pt x="315" y="350"/>
                    <a:pt x="302" y="388"/>
                    <a:pt x="304" y="430"/>
                  </a:cubicBezTo>
                  <a:cubicBezTo>
                    <a:pt x="307" y="483"/>
                    <a:pt x="309" y="536"/>
                    <a:pt x="320" y="589"/>
                  </a:cubicBezTo>
                  <a:cubicBezTo>
                    <a:pt x="323" y="603"/>
                    <a:pt x="329" y="617"/>
                    <a:pt x="316" y="630"/>
                  </a:cubicBezTo>
                  <a:cubicBezTo>
                    <a:pt x="465" y="636"/>
                    <a:pt x="613" y="527"/>
                    <a:pt x="628" y="357"/>
                  </a:cubicBezTo>
                  <a:cubicBezTo>
                    <a:pt x="646" y="156"/>
                    <a:pt x="489" y="26"/>
                    <a:pt x="345" y="21"/>
                  </a:cubicBezTo>
                  <a:cubicBezTo>
                    <a:pt x="345" y="28"/>
                    <a:pt x="346" y="35"/>
                    <a:pt x="345" y="42"/>
                  </a:cubicBezTo>
                  <a:cubicBezTo>
                    <a:pt x="342" y="63"/>
                    <a:pt x="338" y="85"/>
                    <a:pt x="335" y="106"/>
                  </a:cubicBezTo>
                  <a:cubicBezTo>
                    <a:pt x="333" y="118"/>
                    <a:pt x="339" y="125"/>
                    <a:pt x="350" y="122"/>
                  </a:cubicBezTo>
                  <a:cubicBezTo>
                    <a:pt x="399" y="108"/>
                    <a:pt x="450" y="113"/>
                    <a:pt x="500" y="112"/>
                  </a:cubicBezTo>
                  <a:cubicBezTo>
                    <a:pt x="515" y="111"/>
                    <a:pt x="530" y="119"/>
                    <a:pt x="544" y="124"/>
                  </a:cubicBezTo>
                  <a:cubicBezTo>
                    <a:pt x="547" y="125"/>
                    <a:pt x="550" y="129"/>
                    <a:pt x="551" y="133"/>
                  </a:cubicBezTo>
                  <a:cubicBezTo>
                    <a:pt x="555" y="151"/>
                    <a:pt x="548" y="160"/>
                    <a:pt x="529" y="161"/>
                  </a:cubicBezTo>
                  <a:cubicBezTo>
                    <a:pt x="480" y="161"/>
                    <a:pt x="431" y="160"/>
                    <a:pt x="382" y="161"/>
                  </a:cubicBezTo>
                  <a:cubicBezTo>
                    <a:pt x="369" y="161"/>
                    <a:pt x="354" y="164"/>
                    <a:pt x="345" y="171"/>
                  </a:cubicBezTo>
                  <a:cubicBezTo>
                    <a:pt x="332" y="180"/>
                    <a:pt x="339" y="211"/>
                    <a:pt x="354" y="222"/>
                  </a:cubicBezTo>
                  <a:cubicBezTo>
                    <a:pt x="355" y="220"/>
                    <a:pt x="356" y="218"/>
                    <a:pt x="357" y="216"/>
                  </a:cubicBezTo>
                  <a:cubicBezTo>
                    <a:pt x="368" y="190"/>
                    <a:pt x="385" y="172"/>
                    <a:pt x="417" y="173"/>
                  </a:cubicBezTo>
                  <a:cubicBezTo>
                    <a:pt x="451" y="174"/>
                    <a:pt x="486" y="174"/>
                    <a:pt x="521" y="176"/>
                  </a:cubicBezTo>
                  <a:cubicBezTo>
                    <a:pt x="535" y="177"/>
                    <a:pt x="545" y="188"/>
                    <a:pt x="547" y="201"/>
                  </a:cubicBezTo>
                  <a:cubicBezTo>
                    <a:pt x="553" y="234"/>
                    <a:pt x="539" y="253"/>
                    <a:pt x="506" y="256"/>
                  </a:cubicBezTo>
                  <a:cubicBezTo>
                    <a:pt x="474" y="259"/>
                    <a:pt x="442" y="261"/>
                    <a:pt x="411" y="263"/>
                  </a:cubicBezTo>
                  <a:cubicBezTo>
                    <a:pt x="387" y="264"/>
                    <a:pt x="368" y="256"/>
                    <a:pt x="349" y="237"/>
                  </a:cubicBezTo>
                  <a:close/>
                  <a:moveTo>
                    <a:pt x="49" y="459"/>
                  </a:moveTo>
                  <a:cubicBezTo>
                    <a:pt x="57" y="449"/>
                    <a:pt x="62" y="442"/>
                    <a:pt x="67" y="435"/>
                  </a:cubicBezTo>
                  <a:cubicBezTo>
                    <a:pt x="76" y="422"/>
                    <a:pt x="87" y="416"/>
                    <a:pt x="103" y="419"/>
                  </a:cubicBezTo>
                  <a:cubicBezTo>
                    <a:pt x="117" y="421"/>
                    <a:pt x="132" y="422"/>
                    <a:pt x="146" y="422"/>
                  </a:cubicBezTo>
                  <a:cubicBezTo>
                    <a:pt x="174" y="423"/>
                    <a:pt x="202" y="423"/>
                    <a:pt x="230" y="425"/>
                  </a:cubicBezTo>
                  <a:cubicBezTo>
                    <a:pt x="263" y="426"/>
                    <a:pt x="265" y="425"/>
                    <a:pt x="266" y="393"/>
                  </a:cubicBezTo>
                  <a:cubicBezTo>
                    <a:pt x="266" y="392"/>
                    <a:pt x="266" y="391"/>
                    <a:pt x="266" y="390"/>
                  </a:cubicBezTo>
                  <a:cubicBezTo>
                    <a:pt x="270" y="344"/>
                    <a:pt x="278" y="300"/>
                    <a:pt x="298" y="259"/>
                  </a:cubicBezTo>
                  <a:cubicBezTo>
                    <a:pt x="301" y="254"/>
                    <a:pt x="301" y="248"/>
                    <a:pt x="302" y="243"/>
                  </a:cubicBezTo>
                  <a:cubicBezTo>
                    <a:pt x="300" y="242"/>
                    <a:pt x="299" y="241"/>
                    <a:pt x="297" y="240"/>
                  </a:cubicBezTo>
                  <a:cubicBezTo>
                    <a:pt x="281" y="261"/>
                    <a:pt x="266" y="281"/>
                    <a:pt x="252" y="302"/>
                  </a:cubicBezTo>
                  <a:cubicBezTo>
                    <a:pt x="247" y="309"/>
                    <a:pt x="245" y="320"/>
                    <a:pt x="246" y="329"/>
                  </a:cubicBezTo>
                  <a:cubicBezTo>
                    <a:pt x="249" y="362"/>
                    <a:pt x="232" y="390"/>
                    <a:pt x="199" y="396"/>
                  </a:cubicBezTo>
                  <a:cubicBezTo>
                    <a:pt x="167" y="402"/>
                    <a:pt x="135" y="404"/>
                    <a:pt x="102" y="392"/>
                  </a:cubicBezTo>
                  <a:cubicBezTo>
                    <a:pt x="72" y="380"/>
                    <a:pt x="56" y="360"/>
                    <a:pt x="53" y="329"/>
                  </a:cubicBezTo>
                  <a:cubicBezTo>
                    <a:pt x="51" y="303"/>
                    <a:pt x="51" y="277"/>
                    <a:pt x="50" y="251"/>
                  </a:cubicBezTo>
                  <a:cubicBezTo>
                    <a:pt x="50" y="191"/>
                    <a:pt x="111" y="139"/>
                    <a:pt x="170" y="150"/>
                  </a:cubicBezTo>
                  <a:cubicBezTo>
                    <a:pt x="203" y="157"/>
                    <a:pt x="233" y="168"/>
                    <a:pt x="239" y="208"/>
                  </a:cubicBezTo>
                  <a:cubicBezTo>
                    <a:pt x="240" y="214"/>
                    <a:pt x="241" y="221"/>
                    <a:pt x="243" y="227"/>
                  </a:cubicBezTo>
                  <a:cubicBezTo>
                    <a:pt x="244" y="231"/>
                    <a:pt x="246" y="234"/>
                    <a:pt x="247" y="237"/>
                  </a:cubicBezTo>
                  <a:cubicBezTo>
                    <a:pt x="261" y="223"/>
                    <a:pt x="275" y="213"/>
                    <a:pt x="285" y="200"/>
                  </a:cubicBezTo>
                  <a:cubicBezTo>
                    <a:pt x="292" y="191"/>
                    <a:pt x="296" y="179"/>
                    <a:pt x="299" y="168"/>
                  </a:cubicBezTo>
                  <a:cubicBezTo>
                    <a:pt x="301" y="160"/>
                    <a:pt x="296" y="155"/>
                    <a:pt x="288" y="161"/>
                  </a:cubicBezTo>
                  <a:cubicBezTo>
                    <a:pt x="276" y="170"/>
                    <a:pt x="264" y="175"/>
                    <a:pt x="251" y="167"/>
                  </a:cubicBezTo>
                  <a:cubicBezTo>
                    <a:pt x="243" y="162"/>
                    <a:pt x="251" y="145"/>
                    <a:pt x="262" y="130"/>
                  </a:cubicBezTo>
                  <a:cubicBezTo>
                    <a:pt x="277" y="108"/>
                    <a:pt x="291" y="86"/>
                    <a:pt x="304" y="63"/>
                  </a:cubicBezTo>
                  <a:cubicBezTo>
                    <a:pt x="311" y="50"/>
                    <a:pt x="315" y="35"/>
                    <a:pt x="321" y="19"/>
                  </a:cubicBezTo>
                  <a:cubicBezTo>
                    <a:pt x="212" y="25"/>
                    <a:pt x="125" y="71"/>
                    <a:pt x="67" y="164"/>
                  </a:cubicBezTo>
                  <a:cubicBezTo>
                    <a:pt x="8" y="257"/>
                    <a:pt x="4" y="355"/>
                    <a:pt x="49" y="459"/>
                  </a:cubicBezTo>
                  <a:close/>
                  <a:moveTo>
                    <a:pt x="62" y="477"/>
                  </a:moveTo>
                  <a:cubicBezTo>
                    <a:pt x="97" y="556"/>
                    <a:pt x="244" y="647"/>
                    <a:pt x="301" y="626"/>
                  </a:cubicBezTo>
                  <a:cubicBezTo>
                    <a:pt x="285" y="613"/>
                    <a:pt x="277" y="597"/>
                    <a:pt x="275" y="577"/>
                  </a:cubicBezTo>
                  <a:cubicBezTo>
                    <a:pt x="272" y="544"/>
                    <a:pt x="269" y="511"/>
                    <a:pt x="266" y="478"/>
                  </a:cubicBezTo>
                  <a:cubicBezTo>
                    <a:pt x="266" y="468"/>
                    <a:pt x="265" y="462"/>
                    <a:pt x="253" y="466"/>
                  </a:cubicBezTo>
                  <a:cubicBezTo>
                    <a:pt x="244" y="468"/>
                    <a:pt x="235" y="469"/>
                    <a:pt x="226" y="469"/>
                  </a:cubicBezTo>
                  <a:cubicBezTo>
                    <a:pt x="172" y="472"/>
                    <a:pt x="118" y="475"/>
                    <a:pt x="62" y="477"/>
                  </a:cubicBezTo>
                  <a:close/>
                  <a:moveTo>
                    <a:pt x="101" y="303"/>
                  </a:moveTo>
                  <a:cubicBezTo>
                    <a:pt x="101" y="307"/>
                    <a:pt x="101" y="310"/>
                    <a:pt x="101" y="313"/>
                  </a:cubicBezTo>
                  <a:cubicBezTo>
                    <a:pt x="111" y="344"/>
                    <a:pt x="130" y="355"/>
                    <a:pt x="166" y="349"/>
                  </a:cubicBezTo>
                  <a:cubicBezTo>
                    <a:pt x="175" y="348"/>
                    <a:pt x="183" y="346"/>
                    <a:pt x="190" y="342"/>
                  </a:cubicBezTo>
                  <a:cubicBezTo>
                    <a:pt x="206" y="334"/>
                    <a:pt x="201" y="318"/>
                    <a:pt x="199" y="306"/>
                  </a:cubicBezTo>
                  <a:cubicBezTo>
                    <a:pt x="198" y="302"/>
                    <a:pt x="186" y="296"/>
                    <a:pt x="179" y="296"/>
                  </a:cubicBezTo>
                  <a:cubicBezTo>
                    <a:pt x="153" y="297"/>
                    <a:pt x="128" y="301"/>
                    <a:pt x="101" y="303"/>
                  </a:cubicBezTo>
                  <a:close/>
                  <a:moveTo>
                    <a:pt x="191" y="252"/>
                  </a:moveTo>
                  <a:cubicBezTo>
                    <a:pt x="189" y="212"/>
                    <a:pt x="180" y="207"/>
                    <a:pt x="143" y="208"/>
                  </a:cubicBezTo>
                  <a:cubicBezTo>
                    <a:pt x="141" y="208"/>
                    <a:pt x="139" y="208"/>
                    <a:pt x="137" y="209"/>
                  </a:cubicBezTo>
                  <a:cubicBezTo>
                    <a:pt x="116" y="212"/>
                    <a:pt x="99" y="226"/>
                    <a:pt x="95" y="243"/>
                  </a:cubicBezTo>
                  <a:cubicBezTo>
                    <a:pt x="94" y="251"/>
                    <a:pt x="92" y="262"/>
                    <a:pt x="106" y="261"/>
                  </a:cubicBezTo>
                  <a:cubicBezTo>
                    <a:pt x="134" y="258"/>
                    <a:pt x="162" y="255"/>
                    <a:pt x="191" y="252"/>
                  </a:cubicBezTo>
                  <a:close/>
                  <a:moveTo>
                    <a:pt x="403" y="219"/>
                  </a:moveTo>
                  <a:cubicBezTo>
                    <a:pt x="433" y="226"/>
                    <a:pt x="464" y="216"/>
                    <a:pt x="494" y="216"/>
                  </a:cubicBezTo>
                  <a:cubicBezTo>
                    <a:pt x="464" y="210"/>
                    <a:pt x="433" y="211"/>
                    <a:pt x="403" y="2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027" name="Freeform 60">
              <a:extLst>
                <a:ext uri="{FF2B5EF4-FFF2-40B4-BE49-F238E27FC236}">
                  <a16:creationId xmlns:a16="http://schemas.microsoft.com/office/drawing/2014/main" id="{533E074B-1185-44D5-A3C0-1F283497D1D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79526" y="3052763"/>
              <a:ext cx="395288" cy="357188"/>
            </a:xfrm>
            <a:custGeom>
              <a:avLst/>
              <a:gdLst>
                <a:gd name="T0" fmla="*/ 0 w 120"/>
                <a:gd name="T1" fmla="*/ 90 h 108"/>
                <a:gd name="T2" fmla="*/ 5 w 120"/>
                <a:gd name="T3" fmla="*/ 35 h 108"/>
                <a:gd name="T4" fmla="*/ 53 w 120"/>
                <a:gd name="T5" fmla="*/ 7 h 108"/>
                <a:gd name="T6" fmla="*/ 98 w 120"/>
                <a:gd name="T7" fmla="*/ 17 h 108"/>
                <a:gd name="T8" fmla="*/ 119 w 120"/>
                <a:gd name="T9" fmla="*/ 43 h 108"/>
                <a:gd name="T10" fmla="*/ 116 w 120"/>
                <a:gd name="T11" fmla="*/ 89 h 108"/>
                <a:gd name="T12" fmla="*/ 92 w 120"/>
                <a:gd name="T13" fmla="*/ 106 h 108"/>
                <a:gd name="T14" fmla="*/ 42 w 120"/>
                <a:gd name="T15" fmla="*/ 96 h 108"/>
                <a:gd name="T16" fmla="*/ 0 w 120"/>
                <a:gd name="T17" fmla="*/ 90 h 108"/>
                <a:gd name="T18" fmla="*/ 97 w 120"/>
                <a:gd name="T19" fmla="*/ 76 h 108"/>
                <a:gd name="T20" fmla="*/ 69 w 120"/>
                <a:gd name="T21" fmla="*/ 37 h 108"/>
                <a:gd name="T22" fmla="*/ 39 w 120"/>
                <a:gd name="T23" fmla="*/ 33 h 108"/>
                <a:gd name="T24" fmla="*/ 23 w 120"/>
                <a:gd name="T25" fmla="*/ 41 h 108"/>
                <a:gd name="T26" fmla="*/ 30 w 120"/>
                <a:gd name="T27" fmla="*/ 64 h 108"/>
                <a:gd name="T28" fmla="*/ 97 w 120"/>
                <a:gd name="T29" fmla="*/ 76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0" h="108">
                  <a:moveTo>
                    <a:pt x="0" y="90"/>
                  </a:moveTo>
                  <a:cubicBezTo>
                    <a:pt x="2" y="69"/>
                    <a:pt x="2" y="52"/>
                    <a:pt x="5" y="35"/>
                  </a:cubicBezTo>
                  <a:cubicBezTo>
                    <a:pt x="10" y="10"/>
                    <a:pt x="28" y="0"/>
                    <a:pt x="53" y="7"/>
                  </a:cubicBezTo>
                  <a:cubicBezTo>
                    <a:pt x="68" y="10"/>
                    <a:pt x="83" y="13"/>
                    <a:pt x="98" y="17"/>
                  </a:cubicBezTo>
                  <a:cubicBezTo>
                    <a:pt x="111" y="20"/>
                    <a:pt x="120" y="29"/>
                    <a:pt x="119" y="43"/>
                  </a:cubicBezTo>
                  <a:cubicBezTo>
                    <a:pt x="118" y="59"/>
                    <a:pt x="116" y="74"/>
                    <a:pt x="116" y="89"/>
                  </a:cubicBezTo>
                  <a:cubicBezTo>
                    <a:pt x="115" y="106"/>
                    <a:pt x="104" y="108"/>
                    <a:pt x="92" y="106"/>
                  </a:cubicBezTo>
                  <a:cubicBezTo>
                    <a:pt x="75" y="103"/>
                    <a:pt x="59" y="99"/>
                    <a:pt x="42" y="96"/>
                  </a:cubicBezTo>
                  <a:cubicBezTo>
                    <a:pt x="28" y="94"/>
                    <a:pt x="15" y="92"/>
                    <a:pt x="0" y="90"/>
                  </a:cubicBezTo>
                  <a:close/>
                  <a:moveTo>
                    <a:pt x="97" y="76"/>
                  </a:moveTo>
                  <a:cubicBezTo>
                    <a:pt x="100" y="44"/>
                    <a:pt x="96" y="39"/>
                    <a:pt x="69" y="37"/>
                  </a:cubicBezTo>
                  <a:cubicBezTo>
                    <a:pt x="59" y="36"/>
                    <a:pt x="49" y="35"/>
                    <a:pt x="39" y="33"/>
                  </a:cubicBezTo>
                  <a:cubicBezTo>
                    <a:pt x="30" y="30"/>
                    <a:pt x="24" y="31"/>
                    <a:pt x="23" y="41"/>
                  </a:cubicBezTo>
                  <a:cubicBezTo>
                    <a:pt x="21" y="49"/>
                    <a:pt x="13" y="61"/>
                    <a:pt x="30" y="64"/>
                  </a:cubicBezTo>
                  <a:cubicBezTo>
                    <a:pt x="52" y="69"/>
                    <a:pt x="74" y="72"/>
                    <a:pt x="97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028" name="Freeform 61">
              <a:extLst>
                <a:ext uri="{FF2B5EF4-FFF2-40B4-BE49-F238E27FC236}">
                  <a16:creationId xmlns:a16="http://schemas.microsoft.com/office/drawing/2014/main" id="{27D6EB1F-5FAE-40D8-B9A2-1F65D8713D7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89163" y="4586288"/>
              <a:ext cx="382588" cy="385763"/>
            </a:xfrm>
            <a:custGeom>
              <a:avLst/>
              <a:gdLst>
                <a:gd name="T0" fmla="*/ 23 w 116"/>
                <a:gd name="T1" fmla="*/ 62 h 117"/>
                <a:gd name="T2" fmla="*/ 44 w 116"/>
                <a:gd name="T3" fmla="*/ 7 h 117"/>
                <a:gd name="T4" fmla="*/ 100 w 116"/>
                <a:gd name="T5" fmla="*/ 21 h 117"/>
                <a:gd name="T6" fmla="*/ 105 w 116"/>
                <a:gd name="T7" fmla="*/ 33 h 117"/>
                <a:gd name="T8" fmla="*/ 44 w 116"/>
                <a:gd name="T9" fmla="*/ 114 h 117"/>
                <a:gd name="T10" fmla="*/ 18 w 116"/>
                <a:gd name="T11" fmla="*/ 104 h 117"/>
                <a:gd name="T12" fmla="*/ 23 w 116"/>
                <a:gd name="T13" fmla="*/ 62 h 117"/>
                <a:gd name="T14" fmla="*/ 72 w 116"/>
                <a:gd name="T15" fmla="*/ 55 h 117"/>
                <a:gd name="T16" fmla="*/ 80 w 116"/>
                <a:gd name="T17" fmla="*/ 46 h 117"/>
                <a:gd name="T18" fmla="*/ 58 w 116"/>
                <a:gd name="T19" fmla="*/ 29 h 117"/>
                <a:gd name="T20" fmla="*/ 47 w 116"/>
                <a:gd name="T21" fmla="*/ 39 h 117"/>
                <a:gd name="T22" fmla="*/ 72 w 116"/>
                <a:gd name="T23" fmla="*/ 55 h 117"/>
                <a:gd name="T24" fmla="*/ 26 w 116"/>
                <a:gd name="T25" fmla="*/ 70 h 117"/>
                <a:gd name="T26" fmla="*/ 53 w 116"/>
                <a:gd name="T27" fmla="*/ 93 h 117"/>
                <a:gd name="T28" fmla="*/ 70 w 116"/>
                <a:gd name="T29" fmla="*/ 84 h 117"/>
                <a:gd name="T30" fmla="*/ 26 w 116"/>
                <a:gd name="T31" fmla="*/ 7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6" h="117">
                  <a:moveTo>
                    <a:pt x="23" y="62"/>
                  </a:moveTo>
                  <a:cubicBezTo>
                    <a:pt x="17" y="38"/>
                    <a:pt x="25" y="17"/>
                    <a:pt x="44" y="7"/>
                  </a:cubicBezTo>
                  <a:cubicBezTo>
                    <a:pt x="58" y="0"/>
                    <a:pt x="89" y="8"/>
                    <a:pt x="100" y="21"/>
                  </a:cubicBezTo>
                  <a:cubicBezTo>
                    <a:pt x="102" y="24"/>
                    <a:pt x="104" y="29"/>
                    <a:pt x="105" y="33"/>
                  </a:cubicBezTo>
                  <a:cubicBezTo>
                    <a:pt x="116" y="74"/>
                    <a:pt x="84" y="117"/>
                    <a:pt x="44" y="114"/>
                  </a:cubicBezTo>
                  <a:cubicBezTo>
                    <a:pt x="35" y="113"/>
                    <a:pt x="26" y="110"/>
                    <a:pt x="18" y="104"/>
                  </a:cubicBezTo>
                  <a:cubicBezTo>
                    <a:pt x="0" y="91"/>
                    <a:pt x="2" y="73"/>
                    <a:pt x="23" y="62"/>
                  </a:cubicBezTo>
                  <a:close/>
                  <a:moveTo>
                    <a:pt x="72" y="55"/>
                  </a:moveTo>
                  <a:cubicBezTo>
                    <a:pt x="74" y="53"/>
                    <a:pt x="77" y="49"/>
                    <a:pt x="80" y="46"/>
                  </a:cubicBezTo>
                  <a:cubicBezTo>
                    <a:pt x="73" y="40"/>
                    <a:pt x="66" y="33"/>
                    <a:pt x="58" y="29"/>
                  </a:cubicBezTo>
                  <a:cubicBezTo>
                    <a:pt x="57" y="28"/>
                    <a:pt x="47" y="35"/>
                    <a:pt x="47" y="39"/>
                  </a:cubicBezTo>
                  <a:cubicBezTo>
                    <a:pt x="48" y="52"/>
                    <a:pt x="58" y="53"/>
                    <a:pt x="72" y="55"/>
                  </a:cubicBezTo>
                  <a:close/>
                  <a:moveTo>
                    <a:pt x="26" y="70"/>
                  </a:moveTo>
                  <a:cubicBezTo>
                    <a:pt x="33" y="85"/>
                    <a:pt x="41" y="92"/>
                    <a:pt x="53" y="93"/>
                  </a:cubicBezTo>
                  <a:cubicBezTo>
                    <a:pt x="57" y="93"/>
                    <a:pt x="62" y="88"/>
                    <a:pt x="70" y="84"/>
                  </a:cubicBezTo>
                  <a:cubicBezTo>
                    <a:pt x="53" y="79"/>
                    <a:pt x="42" y="75"/>
                    <a:pt x="26" y="7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029" name="Freeform 62">
              <a:extLst>
                <a:ext uri="{FF2B5EF4-FFF2-40B4-BE49-F238E27FC236}">
                  <a16:creationId xmlns:a16="http://schemas.microsoft.com/office/drawing/2014/main" id="{CBF9D40A-DA92-4BE0-8A99-E08095CF4E0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40026" y="4649788"/>
              <a:ext cx="333375" cy="388938"/>
            </a:xfrm>
            <a:custGeom>
              <a:avLst/>
              <a:gdLst>
                <a:gd name="T0" fmla="*/ 0 w 101"/>
                <a:gd name="T1" fmla="*/ 56 h 118"/>
                <a:gd name="T2" fmla="*/ 58 w 101"/>
                <a:gd name="T3" fmla="*/ 0 h 118"/>
                <a:gd name="T4" fmla="*/ 84 w 101"/>
                <a:gd name="T5" fmla="*/ 14 h 118"/>
                <a:gd name="T6" fmla="*/ 99 w 101"/>
                <a:gd name="T7" fmla="*/ 75 h 118"/>
                <a:gd name="T8" fmla="*/ 68 w 101"/>
                <a:gd name="T9" fmla="*/ 113 h 118"/>
                <a:gd name="T10" fmla="*/ 17 w 101"/>
                <a:gd name="T11" fmla="*/ 94 h 118"/>
                <a:gd name="T12" fmla="*/ 0 w 101"/>
                <a:gd name="T13" fmla="*/ 56 h 118"/>
                <a:gd name="T14" fmla="*/ 31 w 101"/>
                <a:gd name="T15" fmla="*/ 52 h 118"/>
                <a:gd name="T16" fmla="*/ 42 w 101"/>
                <a:gd name="T17" fmla="*/ 80 h 118"/>
                <a:gd name="T18" fmla="*/ 60 w 101"/>
                <a:gd name="T19" fmla="*/ 89 h 118"/>
                <a:gd name="T20" fmla="*/ 72 w 101"/>
                <a:gd name="T21" fmla="*/ 71 h 118"/>
                <a:gd name="T22" fmla="*/ 68 w 101"/>
                <a:gd name="T23" fmla="*/ 46 h 118"/>
                <a:gd name="T24" fmla="*/ 46 w 101"/>
                <a:gd name="T25" fmla="*/ 24 h 118"/>
                <a:gd name="T26" fmla="*/ 31 w 101"/>
                <a:gd name="T27" fmla="*/ 52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1" h="118">
                  <a:moveTo>
                    <a:pt x="0" y="56"/>
                  </a:moveTo>
                  <a:cubicBezTo>
                    <a:pt x="3" y="20"/>
                    <a:pt x="24" y="0"/>
                    <a:pt x="58" y="0"/>
                  </a:cubicBezTo>
                  <a:cubicBezTo>
                    <a:pt x="69" y="0"/>
                    <a:pt x="78" y="5"/>
                    <a:pt x="84" y="14"/>
                  </a:cubicBezTo>
                  <a:cubicBezTo>
                    <a:pt x="95" y="33"/>
                    <a:pt x="101" y="53"/>
                    <a:pt x="99" y="75"/>
                  </a:cubicBezTo>
                  <a:cubicBezTo>
                    <a:pt x="97" y="94"/>
                    <a:pt x="84" y="109"/>
                    <a:pt x="68" y="113"/>
                  </a:cubicBezTo>
                  <a:cubicBezTo>
                    <a:pt x="49" y="118"/>
                    <a:pt x="26" y="110"/>
                    <a:pt x="17" y="94"/>
                  </a:cubicBezTo>
                  <a:cubicBezTo>
                    <a:pt x="10" y="82"/>
                    <a:pt x="6" y="68"/>
                    <a:pt x="0" y="56"/>
                  </a:cubicBezTo>
                  <a:close/>
                  <a:moveTo>
                    <a:pt x="31" y="52"/>
                  </a:moveTo>
                  <a:cubicBezTo>
                    <a:pt x="34" y="60"/>
                    <a:pt x="37" y="71"/>
                    <a:pt x="42" y="80"/>
                  </a:cubicBezTo>
                  <a:cubicBezTo>
                    <a:pt x="45" y="85"/>
                    <a:pt x="56" y="91"/>
                    <a:pt x="60" y="89"/>
                  </a:cubicBezTo>
                  <a:cubicBezTo>
                    <a:pt x="65" y="86"/>
                    <a:pt x="71" y="78"/>
                    <a:pt x="72" y="71"/>
                  </a:cubicBezTo>
                  <a:cubicBezTo>
                    <a:pt x="73" y="63"/>
                    <a:pt x="70" y="54"/>
                    <a:pt x="68" y="46"/>
                  </a:cubicBezTo>
                  <a:cubicBezTo>
                    <a:pt x="67" y="33"/>
                    <a:pt x="59" y="24"/>
                    <a:pt x="46" y="24"/>
                  </a:cubicBezTo>
                  <a:cubicBezTo>
                    <a:pt x="31" y="25"/>
                    <a:pt x="35" y="39"/>
                    <a:pt x="31" y="5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030" name="Freeform 63">
              <a:extLst>
                <a:ext uri="{FF2B5EF4-FFF2-40B4-BE49-F238E27FC236}">
                  <a16:creationId xmlns:a16="http://schemas.microsoft.com/office/drawing/2014/main" id="{2AD55D41-6144-46E0-967D-8D19ADC3C784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4051" y="4451350"/>
              <a:ext cx="388938" cy="412750"/>
            </a:xfrm>
            <a:custGeom>
              <a:avLst/>
              <a:gdLst>
                <a:gd name="T0" fmla="*/ 42 w 118"/>
                <a:gd name="T1" fmla="*/ 54 h 125"/>
                <a:gd name="T2" fmla="*/ 51 w 118"/>
                <a:gd name="T3" fmla="*/ 49 h 125"/>
                <a:gd name="T4" fmla="*/ 101 w 118"/>
                <a:gd name="T5" fmla="*/ 48 h 125"/>
                <a:gd name="T6" fmla="*/ 99 w 118"/>
                <a:gd name="T7" fmla="*/ 108 h 125"/>
                <a:gd name="T8" fmla="*/ 50 w 118"/>
                <a:gd name="T9" fmla="*/ 122 h 125"/>
                <a:gd name="T10" fmla="*/ 39 w 118"/>
                <a:gd name="T11" fmla="*/ 108 h 125"/>
                <a:gd name="T12" fmla="*/ 55 w 118"/>
                <a:gd name="T13" fmla="*/ 98 h 125"/>
                <a:gd name="T14" fmla="*/ 84 w 118"/>
                <a:gd name="T15" fmla="*/ 71 h 125"/>
                <a:gd name="T16" fmla="*/ 75 w 118"/>
                <a:gd name="T17" fmla="*/ 60 h 125"/>
                <a:gd name="T18" fmla="*/ 57 w 118"/>
                <a:gd name="T19" fmla="*/ 66 h 125"/>
                <a:gd name="T20" fmla="*/ 12 w 118"/>
                <a:gd name="T21" fmla="*/ 59 h 125"/>
                <a:gd name="T22" fmla="*/ 9 w 118"/>
                <a:gd name="T23" fmla="*/ 49 h 125"/>
                <a:gd name="T24" fmla="*/ 1 w 118"/>
                <a:gd name="T25" fmla="*/ 33 h 125"/>
                <a:gd name="T26" fmla="*/ 17 w 118"/>
                <a:gd name="T27" fmla="*/ 23 h 125"/>
                <a:gd name="T28" fmla="*/ 54 w 118"/>
                <a:gd name="T29" fmla="*/ 2 h 125"/>
                <a:gd name="T30" fmla="*/ 70 w 118"/>
                <a:gd name="T31" fmla="*/ 3 h 125"/>
                <a:gd name="T32" fmla="*/ 67 w 118"/>
                <a:gd name="T33" fmla="*/ 20 h 125"/>
                <a:gd name="T34" fmla="*/ 48 w 118"/>
                <a:gd name="T35" fmla="*/ 32 h 125"/>
                <a:gd name="T36" fmla="*/ 42 w 118"/>
                <a:gd name="T37" fmla="*/ 54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8" h="125">
                  <a:moveTo>
                    <a:pt x="42" y="54"/>
                  </a:moveTo>
                  <a:cubicBezTo>
                    <a:pt x="46" y="52"/>
                    <a:pt x="49" y="51"/>
                    <a:pt x="51" y="49"/>
                  </a:cubicBezTo>
                  <a:cubicBezTo>
                    <a:pt x="67" y="36"/>
                    <a:pt x="92" y="34"/>
                    <a:pt x="101" y="48"/>
                  </a:cubicBezTo>
                  <a:cubicBezTo>
                    <a:pt x="118" y="73"/>
                    <a:pt x="118" y="91"/>
                    <a:pt x="99" y="108"/>
                  </a:cubicBezTo>
                  <a:cubicBezTo>
                    <a:pt x="85" y="120"/>
                    <a:pt x="68" y="125"/>
                    <a:pt x="50" y="122"/>
                  </a:cubicBezTo>
                  <a:cubicBezTo>
                    <a:pt x="44" y="120"/>
                    <a:pt x="35" y="118"/>
                    <a:pt x="39" y="108"/>
                  </a:cubicBezTo>
                  <a:cubicBezTo>
                    <a:pt x="42" y="101"/>
                    <a:pt x="44" y="95"/>
                    <a:pt x="55" y="98"/>
                  </a:cubicBezTo>
                  <a:cubicBezTo>
                    <a:pt x="79" y="104"/>
                    <a:pt x="90" y="94"/>
                    <a:pt x="84" y="71"/>
                  </a:cubicBezTo>
                  <a:cubicBezTo>
                    <a:pt x="83" y="67"/>
                    <a:pt x="78" y="60"/>
                    <a:pt x="75" y="60"/>
                  </a:cubicBezTo>
                  <a:cubicBezTo>
                    <a:pt x="69" y="60"/>
                    <a:pt x="60" y="62"/>
                    <a:pt x="57" y="66"/>
                  </a:cubicBezTo>
                  <a:cubicBezTo>
                    <a:pt x="37" y="95"/>
                    <a:pt x="25" y="87"/>
                    <a:pt x="12" y="59"/>
                  </a:cubicBezTo>
                  <a:cubicBezTo>
                    <a:pt x="11" y="55"/>
                    <a:pt x="10" y="52"/>
                    <a:pt x="9" y="49"/>
                  </a:cubicBezTo>
                  <a:cubicBezTo>
                    <a:pt x="6" y="43"/>
                    <a:pt x="0" y="37"/>
                    <a:pt x="1" y="33"/>
                  </a:cubicBezTo>
                  <a:cubicBezTo>
                    <a:pt x="4" y="29"/>
                    <a:pt x="11" y="27"/>
                    <a:pt x="17" y="23"/>
                  </a:cubicBezTo>
                  <a:cubicBezTo>
                    <a:pt x="29" y="16"/>
                    <a:pt x="41" y="8"/>
                    <a:pt x="54" y="2"/>
                  </a:cubicBezTo>
                  <a:cubicBezTo>
                    <a:pt x="58" y="0"/>
                    <a:pt x="65" y="3"/>
                    <a:pt x="70" y="3"/>
                  </a:cubicBezTo>
                  <a:cubicBezTo>
                    <a:pt x="69" y="9"/>
                    <a:pt x="70" y="17"/>
                    <a:pt x="67" y="20"/>
                  </a:cubicBezTo>
                  <a:cubicBezTo>
                    <a:pt x="62" y="26"/>
                    <a:pt x="55" y="28"/>
                    <a:pt x="48" y="32"/>
                  </a:cubicBezTo>
                  <a:cubicBezTo>
                    <a:pt x="41" y="37"/>
                    <a:pt x="35" y="43"/>
                    <a:pt x="42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031" name="Freeform 64">
              <a:extLst>
                <a:ext uri="{FF2B5EF4-FFF2-40B4-BE49-F238E27FC236}">
                  <a16:creationId xmlns:a16="http://schemas.microsoft.com/office/drawing/2014/main" id="{B0FBD59A-F1D7-46DF-8186-1027DE365B4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33776" y="2419350"/>
              <a:ext cx="449263" cy="436563"/>
            </a:xfrm>
            <a:custGeom>
              <a:avLst/>
              <a:gdLst>
                <a:gd name="T0" fmla="*/ 6 w 136"/>
                <a:gd name="T1" fmla="*/ 68 h 132"/>
                <a:gd name="T2" fmla="*/ 73 w 136"/>
                <a:gd name="T3" fmla="*/ 0 h 132"/>
                <a:gd name="T4" fmla="*/ 120 w 136"/>
                <a:gd name="T5" fmla="*/ 47 h 132"/>
                <a:gd name="T6" fmla="*/ 94 w 136"/>
                <a:gd name="T7" fmla="*/ 91 h 132"/>
                <a:gd name="T8" fmla="*/ 73 w 136"/>
                <a:gd name="T9" fmla="*/ 112 h 132"/>
                <a:gd name="T10" fmla="*/ 73 w 136"/>
                <a:gd name="T11" fmla="*/ 121 h 132"/>
                <a:gd name="T12" fmla="*/ 59 w 136"/>
                <a:gd name="T13" fmla="*/ 132 h 132"/>
                <a:gd name="T14" fmla="*/ 50 w 136"/>
                <a:gd name="T15" fmla="*/ 117 h 132"/>
                <a:gd name="T16" fmla="*/ 59 w 136"/>
                <a:gd name="T17" fmla="*/ 92 h 132"/>
                <a:gd name="T18" fmla="*/ 52 w 136"/>
                <a:gd name="T19" fmla="*/ 71 h 132"/>
                <a:gd name="T20" fmla="*/ 34 w 136"/>
                <a:gd name="T21" fmla="*/ 87 h 132"/>
                <a:gd name="T22" fmla="*/ 28 w 136"/>
                <a:gd name="T23" fmla="*/ 96 h 132"/>
                <a:gd name="T24" fmla="*/ 15 w 136"/>
                <a:gd name="T25" fmla="*/ 92 h 132"/>
                <a:gd name="T26" fmla="*/ 6 w 136"/>
                <a:gd name="T27" fmla="*/ 68 h 132"/>
                <a:gd name="T28" fmla="*/ 87 w 136"/>
                <a:gd name="T29" fmla="*/ 34 h 132"/>
                <a:gd name="T30" fmla="*/ 72 w 136"/>
                <a:gd name="T31" fmla="*/ 55 h 132"/>
                <a:gd name="T32" fmla="*/ 87 w 136"/>
                <a:gd name="T33" fmla="*/ 71 h 132"/>
                <a:gd name="T34" fmla="*/ 101 w 136"/>
                <a:gd name="T35" fmla="*/ 60 h 132"/>
                <a:gd name="T36" fmla="*/ 87 w 136"/>
                <a:gd name="T37" fmla="*/ 34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6" h="132">
                  <a:moveTo>
                    <a:pt x="6" y="68"/>
                  </a:moveTo>
                  <a:cubicBezTo>
                    <a:pt x="41" y="56"/>
                    <a:pt x="62" y="36"/>
                    <a:pt x="73" y="0"/>
                  </a:cubicBezTo>
                  <a:cubicBezTo>
                    <a:pt x="90" y="17"/>
                    <a:pt x="107" y="30"/>
                    <a:pt x="120" y="47"/>
                  </a:cubicBezTo>
                  <a:cubicBezTo>
                    <a:pt x="136" y="67"/>
                    <a:pt x="122" y="91"/>
                    <a:pt x="94" y="91"/>
                  </a:cubicBezTo>
                  <a:cubicBezTo>
                    <a:pt x="76" y="90"/>
                    <a:pt x="73" y="98"/>
                    <a:pt x="73" y="112"/>
                  </a:cubicBezTo>
                  <a:cubicBezTo>
                    <a:pt x="74" y="115"/>
                    <a:pt x="75" y="119"/>
                    <a:pt x="73" y="121"/>
                  </a:cubicBezTo>
                  <a:cubicBezTo>
                    <a:pt x="69" y="125"/>
                    <a:pt x="64" y="129"/>
                    <a:pt x="59" y="132"/>
                  </a:cubicBezTo>
                  <a:cubicBezTo>
                    <a:pt x="56" y="127"/>
                    <a:pt x="49" y="122"/>
                    <a:pt x="50" y="117"/>
                  </a:cubicBezTo>
                  <a:cubicBezTo>
                    <a:pt x="51" y="109"/>
                    <a:pt x="57" y="101"/>
                    <a:pt x="59" y="92"/>
                  </a:cubicBezTo>
                  <a:cubicBezTo>
                    <a:pt x="61" y="84"/>
                    <a:pt x="64" y="72"/>
                    <a:pt x="52" y="71"/>
                  </a:cubicBezTo>
                  <a:cubicBezTo>
                    <a:pt x="46" y="70"/>
                    <a:pt x="39" y="81"/>
                    <a:pt x="34" y="87"/>
                  </a:cubicBezTo>
                  <a:cubicBezTo>
                    <a:pt x="31" y="89"/>
                    <a:pt x="30" y="96"/>
                    <a:pt x="28" y="96"/>
                  </a:cubicBezTo>
                  <a:cubicBezTo>
                    <a:pt x="24" y="97"/>
                    <a:pt x="18" y="95"/>
                    <a:pt x="15" y="92"/>
                  </a:cubicBezTo>
                  <a:cubicBezTo>
                    <a:pt x="9" y="85"/>
                    <a:pt x="0" y="78"/>
                    <a:pt x="6" y="68"/>
                  </a:cubicBezTo>
                  <a:close/>
                  <a:moveTo>
                    <a:pt x="87" y="34"/>
                  </a:moveTo>
                  <a:cubicBezTo>
                    <a:pt x="80" y="43"/>
                    <a:pt x="71" y="50"/>
                    <a:pt x="72" y="55"/>
                  </a:cubicBezTo>
                  <a:cubicBezTo>
                    <a:pt x="73" y="61"/>
                    <a:pt x="81" y="68"/>
                    <a:pt x="87" y="71"/>
                  </a:cubicBezTo>
                  <a:cubicBezTo>
                    <a:pt x="94" y="74"/>
                    <a:pt x="102" y="68"/>
                    <a:pt x="101" y="60"/>
                  </a:cubicBezTo>
                  <a:cubicBezTo>
                    <a:pt x="99" y="52"/>
                    <a:pt x="93" y="45"/>
                    <a:pt x="87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032" name="Freeform 65">
              <a:extLst>
                <a:ext uri="{FF2B5EF4-FFF2-40B4-BE49-F238E27FC236}">
                  <a16:creationId xmlns:a16="http://schemas.microsoft.com/office/drawing/2014/main" id="{2DC0783A-0D78-445A-A161-8056A75A9217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9201" y="2782888"/>
              <a:ext cx="404813" cy="358775"/>
            </a:xfrm>
            <a:custGeom>
              <a:avLst/>
              <a:gdLst>
                <a:gd name="T0" fmla="*/ 0 w 123"/>
                <a:gd name="T1" fmla="*/ 34 h 109"/>
                <a:gd name="T2" fmla="*/ 33 w 123"/>
                <a:gd name="T3" fmla="*/ 17 h 109"/>
                <a:gd name="T4" fmla="*/ 36 w 123"/>
                <a:gd name="T5" fmla="*/ 19 h 109"/>
                <a:gd name="T6" fmla="*/ 31 w 123"/>
                <a:gd name="T7" fmla="*/ 31 h 109"/>
                <a:gd name="T8" fmla="*/ 33 w 123"/>
                <a:gd name="T9" fmla="*/ 79 h 109"/>
                <a:gd name="T10" fmla="*/ 46 w 123"/>
                <a:gd name="T11" fmla="*/ 83 h 109"/>
                <a:gd name="T12" fmla="*/ 51 w 123"/>
                <a:gd name="T13" fmla="*/ 72 h 109"/>
                <a:gd name="T14" fmla="*/ 50 w 123"/>
                <a:gd name="T15" fmla="*/ 48 h 109"/>
                <a:gd name="T16" fmla="*/ 79 w 123"/>
                <a:gd name="T17" fmla="*/ 3 h 109"/>
                <a:gd name="T18" fmla="*/ 116 w 123"/>
                <a:gd name="T19" fmla="*/ 38 h 109"/>
                <a:gd name="T20" fmla="*/ 119 w 123"/>
                <a:gd name="T21" fmla="*/ 55 h 109"/>
                <a:gd name="T22" fmla="*/ 98 w 123"/>
                <a:gd name="T23" fmla="*/ 82 h 109"/>
                <a:gd name="T24" fmla="*/ 102 w 123"/>
                <a:gd name="T25" fmla="*/ 49 h 109"/>
                <a:gd name="T26" fmla="*/ 84 w 123"/>
                <a:gd name="T27" fmla="*/ 20 h 109"/>
                <a:gd name="T28" fmla="*/ 75 w 123"/>
                <a:gd name="T29" fmla="*/ 50 h 109"/>
                <a:gd name="T30" fmla="*/ 78 w 123"/>
                <a:gd name="T31" fmla="*/ 79 h 109"/>
                <a:gd name="T32" fmla="*/ 57 w 123"/>
                <a:gd name="T33" fmla="*/ 103 h 109"/>
                <a:gd name="T34" fmla="*/ 6 w 123"/>
                <a:gd name="T35" fmla="*/ 65 h 109"/>
                <a:gd name="T36" fmla="*/ 0 w 123"/>
                <a:gd name="T37" fmla="*/ 34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3" h="109">
                  <a:moveTo>
                    <a:pt x="0" y="34"/>
                  </a:moveTo>
                  <a:cubicBezTo>
                    <a:pt x="10" y="29"/>
                    <a:pt x="21" y="23"/>
                    <a:pt x="33" y="17"/>
                  </a:cubicBezTo>
                  <a:cubicBezTo>
                    <a:pt x="34" y="17"/>
                    <a:pt x="35" y="18"/>
                    <a:pt x="36" y="19"/>
                  </a:cubicBezTo>
                  <a:cubicBezTo>
                    <a:pt x="34" y="23"/>
                    <a:pt x="34" y="28"/>
                    <a:pt x="31" y="31"/>
                  </a:cubicBezTo>
                  <a:cubicBezTo>
                    <a:pt x="19" y="43"/>
                    <a:pt x="20" y="68"/>
                    <a:pt x="33" y="79"/>
                  </a:cubicBezTo>
                  <a:cubicBezTo>
                    <a:pt x="37" y="82"/>
                    <a:pt x="42" y="84"/>
                    <a:pt x="46" y="83"/>
                  </a:cubicBezTo>
                  <a:cubicBezTo>
                    <a:pt x="49" y="82"/>
                    <a:pt x="51" y="76"/>
                    <a:pt x="51" y="72"/>
                  </a:cubicBezTo>
                  <a:cubicBezTo>
                    <a:pt x="52" y="64"/>
                    <a:pt x="51" y="56"/>
                    <a:pt x="50" y="48"/>
                  </a:cubicBezTo>
                  <a:cubicBezTo>
                    <a:pt x="47" y="26"/>
                    <a:pt x="60" y="5"/>
                    <a:pt x="79" y="3"/>
                  </a:cubicBezTo>
                  <a:cubicBezTo>
                    <a:pt x="96" y="0"/>
                    <a:pt x="113" y="16"/>
                    <a:pt x="116" y="38"/>
                  </a:cubicBezTo>
                  <a:cubicBezTo>
                    <a:pt x="117" y="43"/>
                    <a:pt x="117" y="49"/>
                    <a:pt x="119" y="55"/>
                  </a:cubicBezTo>
                  <a:cubicBezTo>
                    <a:pt x="123" y="73"/>
                    <a:pt x="118" y="80"/>
                    <a:pt x="98" y="82"/>
                  </a:cubicBezTo>
                  <a:cubicBezTo>
                    <a:pt x="99" y="71"/>
                    <a:pt x="102" y="60"/>
                    <a:pt x="102" y="49"/>
                  </a:cubicBezTo>
                  <a:cubicBezTo>
                    <a:pt x="102" y="34"/>
                    <a:pt x="91" y="17"/>
                    <a:pt x="84" y="20"/>
                  </a:cubicBezTo>
                  <a:cubicBezTo>
                    <a:pt x="70" y="26"/>
                    <a:pt x="75" y="40"/>
                    <a:pt x="75" y="50"/>
                  </a:cubicBezTo>
                  <a:cubicBezTo>
                    <a:pt x="75" y="60"/>
                    <a:pt x="77" y="69"/>
                    <a:pt x="78" y="79"/>
                  </a:cubicBezTo>
                  <a:cubicBezTo>
                    <a:pt x="79" y="93"/>
                    <a:pt x="71" y="101"/>
                    <a:pt x="57" y="103"/>
                  </a:cubicBezTo>
                  <a:cubicBezTo>
                    <a:pt x="31" y="109"/>
                    <a:pt x="10" y="93"/>
                    <a:pt x="6" y="65"/>
                  </a:cubicBezTo>
                  <a:cubicBezTo>
                    <a:pt x="5" y="55"/>
                    <a:pt x="2" y="46"/>
                    <a:pt x="0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033" name="Freeform 66">
              <a:extLst>
                <a:ext uri="{FF2B5EF4-FFF2-40B4-BE49-F238E27FC236}">
                  <a16:creationId xmlns:a16="http://schemas.microsoft.com/office/drawing/2014/main" id="{2650E34B-9DCB-4F0A-8F54-827C4A64B1A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33638" y="2027238"/>
              <a:ext cx="319088" cy="376238"/>
            </a:xfrm>
            <a:custGeom>
              <a:avLst/>
              <a:gdLst>
                <a:gd name="T0" fmla="*/ 42 w 97"/>
                <a:gd name="T1" fmla="*/ 108 h 114"/>
                <a:gd name="T2" fmla="*/ 15 w 97"/>
                <a:gd name="T3" fmla="*/ 114 h 114"/>
                <a:gd name="T4" fmla="*/ 0 w 97"/>
                <a:gd name="T5" fmla="*/ 16 h 114"/>
                <a:gd name="T6" fmla="*/ 43 w 97"/>
                <a:gd name="T7" fmla="*/ 22 h 114"/>
                <a:gd name="T8" fmla="*/ 63 w 97"/>
                <a:gd name="T9" fmla="*/ 47 h 114"/>
                <a:gd name="T10" fmla="*/ 74 w 97"/>
                <a:gd name="T11" fmla="*/ 54 h 114"/>
                <a:gd name="T12" fmla="*/ 68 w 97"/>
                <a:gd name="T13" fmla="*/ 16 h 114"/>
                <a:gd name="T14" fmla="*/ 77 w 97"/>
                <a:gd name="T15" fmla="*/ 1 h 114"/>
                <a:gd name="T16" fmla="*/ 97 w 97"/>
                <a:gd name="T17" fmla="*/ 1 h 114"/>
                <a:gd name="T18" fmla="*/ 88 w 97"/>
                <a:gd name="T19" fmla="*/ 47 h 114"/>
                <a:gd name="T20" fmla="*/ 94 w 97"/>
                <a:gd name="T21" fmla="*/ 80 h 114"/>
                <a:gd name="T22" fmla="*/ 88 w 97"/>
                <a:gd name="T23" fmla="*/ 94 h 114"/>
                <a:gd name="T24" fmla="*/ 73 w 97"/>
                <a:gd name="T25" fmla="*/ 89 h 114"/>
                <a:gd name="T26" fmla="*/ 51 w 97"/>
                <a:gd name="T27" fmla="*/ 61 h 114"/>
                <a:gd name="T28" fmla="*/ 33 w 97"/>
                <a:gd name="T29" fmla="*/ 42 h 114"/>
                <a:gd name="T30" fmla="*/ 42 w 97"/>
                <a:gd name="T31" fmla="*/ 108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7" h="114">
                  <a:moveTo>
                    <a:pt x="42" y="108"/>
                  </a:moveTo>
                  <a:cubicBezTo>
                    <a:pt x="33" y="110"/>
                    <a:pt x="24" y="112"/>
                    <a:pt x="15" y="114"/>
                  </a:cubicBezTo>
                  <a:cubicBezTo>
                    <a:pt x="10" y="81"/>
                    <a:pt x="5" y="49"/>
                    <a:pt x="0" y="16"/>
                  </a:cubicBezTo>
                  <a:cubicBezTo>
                    <a:pt x="11" y="6"/>
                    <a:pt x="31" y="7"/>
                    <a:pt x="43" y="22"/>
                  </a:cubicBezTo>
                  <a:cubicBezTo>
                    <a:pt x="50" y="31"/>
                    <a:pt x="56" y="39"/>
                    <a:pt x="63" y="47"/>
                  </a:cubicBezTo>
                  <a:cubicBezTo>
                    <a:pt x="65" y="49"/>
                    <a:pt x="67" y="50"/>
                    <a:pt x="74" y="54"/>
                  </a:cubicBezTo>
                  <a:cubicBezTo>
                    <a:pt x="72" y="39"/>
                    <a:pt x="73" y="26"/>
                    <a:pt x="68" y="16"/>
                  </a:cubicBezTo>
                  <a:cubicBezTo>
                    <a:pt x="62" y="4"/>
                    <a:pt x="67" y="1"/>
                    <a:pt x="77" y="1"/>
                  </a:cubicBezTo>
                  <a:cubicBezTo>
                    <a:pt x="82" y="0"/>
                    <a:pt x="88" y="1"/>
                    <a:pt x="97" y="1"/>
                  </a:cubicBezTo>
                  <a:cubicBezTo>
                    <a:pt x="82" y="17"/>
                    <a:pt x="86" y="32"/>
                    <a:pt x="88" y="47"/>
                  </a:cubicBezTo>
                  <a:cubicBezTo>
                    <a:pt x="90" y="58"/>
                    <a:pt x="93" y="69"/>
                    <a:pt x="94" y="80"/>
                  </a:cubicBezTo>
                  <a:cubicBezTo>
                    <a:pt x="94" y="85"/>
                    <a:pt x="91" y="93"/>
                    <a:pt x="88" y="94"/>
                  </a:cubicBezTo>
                  <a:cubicBezTo>
                    <a:pt x="84" y="95"/>
                    <a:pt x="76" y="93"/>
                    <a:pt x="73" y="89"/>
                  </a:cubicBezTo>
                  <a:cubicBezTo>
                    <a:pt x="65" y="81"/>
                    <a:pt x="58" y="71"/>
                    <a:pt x="51" y="61"/>
                  </a:cubicBezTo>
                  <a:cubicBezTo>
                    <a:pt x="46" y="55"/>
                    <a:pt x="40" y="50"/>
                    <a:pt x="33" y="42"/>
                  </a:cubicBezTo>
                  <a:cubicBezTo>
                    <a:pt x="26" y="67"/>
                    <a:pt x="31" y="87"/>
                    <a:pt x="42" y="1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034" name="Freeform 67">
              <a:extLst>
                <a:ext uri="{FF2B5EF4-FFF2-40B4-BE49-F238E27FC236}">
                  <a16:creationId xmlns:a16="http://schemas.microsoft.com/office/drawing/2014/main" id="{1F5BC38D-EF8A-4577-A050-0BA612DD1F3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8613" y="2357438"/>
              <a:ext cx="446088" cy="438150"/>
            </a:xfrm>
            <a:custGeom>
              <a:avLst/>
              <a:gdLst>
                <a:gd name="T0" fmla="*/ 103 w 135"/>
                <a:gd name="T1" fmla="*/ 108 h 133"/>
                <a:gd name="T2" fmla="*/ 88 w 135"/>
                <a:gd name="T3" fmla="*/ 125 h 133"/>
                <a:gd name="T4" fmla="*/ 69 w 135"/>
                <a:gd name="T5" fmla="*/ 122 h 133"/>
                <a:gd name="T6" fmla="*/ 27 w 135"/>
                <a:gd name="T7" fmla="*/ 82 h 133"/>
                <a:gd name="T8" fmla="*/ 0 w 135"/>
                <a:gd name="T9" fmla="*/ 63 h 133"/>
                <a:gd name="T10" fmla="*/ 26 w 135"/>
                <a:gd name="T11" fmla="*/ 41 h 133"/>
                <a:gd name="T12" fmla="*/ 79 w 135"/>
                <a:gd name="T13" fmla="*/ 54 h 133"/>
                <a:gd name="T14" fmla="*/ 47 w 135"/>
                <a:gd name="T15" fmla="*/ 21 h 133"/>
                <a:gd name="T16" fmla="*/ 66 w 135"/>
                <a:gd name="T17" fmla="*/ 0 h 133"/>
                <a:gd name="T18" fmla="*/ 135 w 135"/>
                <a:gd name="T19" fmla="*/ 78 h 133"/>
                <a:gd name="T20" fmla="*/ 41 w 135"/>
                <a:gd name="T21" fmla="*/ 62 h 133"/>
                <a:gd name="T22" fmla="*/ 103 w 135"/>
                <a:gd name="T23" fmla="*/ 108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5" h="133">
                  <a:moveTo>
                    <a:pt x="103" y="108"/>
                  </a:moveTo>
                  <a:cubicBezTo>
                    <a:pt x="98" y="115"/>
                    <a:pt x="93" y="120"/>
                    <a:pt x="88" y="125"/>
                  </a:cubicBezTo>
                  <a:cubicBezTo>
                    <a:pt x="80" y="132"/>
                    <a:pt x="77" y="133"/>
                    <a:pt x="69" y="122"/>
                  </a:cubicBezTo>
                  <a:cubicBezTo>
                    <a:pt x="58" y="106"/>
                    <a:pt x="42" y="95"/>
                    <a:pt x="27" y="82"/>
                  </a:cubicBezTo>
                  <a:cubicBezTo>
                    <a:pt x="19" y="75"/>
                    <a:pt x="10" y="70"/>
                    <a:pt x="0" y="63"/>
                  </a:cubicBezTo>
                  <a:cubicBezTo>
                    <a:pt x="1" y="48"/>
                    <a:pt x="21" y="50"/>
                    <a:pt x="26" y="41"/>
                  </a:cubicBezTo>
                  <a:cubicBezTo>
                    <a:pt x="45" y="45"/>
                    <a:pt x="62" y="49"/>
                    <a:pt x="79" y="54"/>
                  </a:cubicBezTo>
                  <a:cubicBezTo>
                    <a:pt x="80" y="38"/>
                    <a:pt x="66" y="24"/>
                    <a:pt x="47" y="21"/>
                  </a:cubicBezTo>
                  <a:cubicBezTo>
                    <a:pt x="48" y="10"/>
                    <a:pt x="48" y="10"/>
                    <a:pt x="66" y="0"/>
                  </a:cubicBezTo>
                  <a:cubicBezTo>
                    <a:pt x="83" y="30"/>
                    <a:pt x="109" y="51"/>
                    <a:pt x="135" y="78"/>
                  </a:cubicBezTo>
                  <a:cubicBezTo>
                    <a:pt x="102" y="83"/>
                    <a:pt x="76" y="61"/>
                    <a:pt x="41" y="62"/>
                  </a:cubicBezTo>
                  <a:cubicBezTo>
                    <a:pt x="62" y="82"/>
                    <a:pt x="75" y="103"/>
                    <a:pt x="103" y="1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035" name="Freeform 68">
              <a:extLst>
                <a:ext uri="{FF2B5EF4-FFF2-40B4-BE49-F238E27FC236}">
                  <a16:creationId xmlns:a16="http://schemas.microsoft.com/office/drawing/2014/main" id="{64F7738D-743D-47CC-BE99-5AAACD0160B7}"/>
                </a:ext>
              </a:extLst>
            </p:cNvPr>
            <p:cNvSpPr>
              <a:spLocks/>
            </p:cNvSpPr>
            <p:nvPr/>
          </p:nvSpPr>
          <p:spPr bwMode="auto">
            <a:xfrm>
              <a:off x="3267076" y="2214563"/>
              <a:ext cx="412750" cy="422275"/>
            </a:xfrm>
            <a:custGeom>
              <a:avLst/>
              <a:gdLst>
                <a:gd name="T0" fmla="*/ 84 w 125"/>
                <a:gd name="T1" fmla="*/ 113 h 128"/>
                <a:gd name="T2" fmla="*/ 53 w 125"/>
                <a:gd name="T3" fmla="*/ 118 h 128"/>
                <a:gd name="T4" fmla="*/ 0 w 125"/>
                <a:gd name="T5" fmla="*/ 81 h 128"/>
                <a:gd name="T6" fmla="*/ 23 w 125"/>
                <a:gd name="T7" fmla="*/ 64 h 128"/>
                <a:gd name="T8" fmla="*/ 54 w 125"/>
                <a:gd name="T9" fmla="*/ 12 h 128"/>
                <a:gd name="T10" fmla="*/ 68 w 125"/>
                <a:gd name="T11" fmla="*/ 6 h 128"/>
                <a:gd name="T12" fmla="*/ 117 w 125"/>
                <a:gd name="T13" fmla="*/ 37 h 128"/>
                <a:gd name="T14" fmla="*/ 125 w 125"/>
                <a:gd name="T15" fmla="*/ 51 h 128"/>
                <a:gd name="T16" fmla="*/ 120 w 125"/>
                <a:gd name="T17" fmla="*/ 57 h 128"/>
                <a:gd name="T18" fmla="*/ 107 w 125"/>
                <a:gd name="T19" fmla="*/ 49 h 128"/>
                <a:gd name="T20" fmla="*/ 74 w 125"/>
                <a:gd name="T21" fmla="*/ 28 h 128"/>
                <a:gd name="T22" fmla="*/ 56 w 125"/>
                <a:gd name="T23" fmla="*/ 49 h 128"/>
                <a:gd name="T24" fmla="*/ 100 w 125"/>
                <a:gd name="T25" fmla="*/ 72 h 128"/>
                <a:gd name="T26" fmla="*/ 90 w 125"/>
                <a:gd name="T27" fmla="*/ 86 h 128"/>
                <a:gd name="T28" fmla="*/ 76 w 125"/>
                <a:gd name="T29" fmla="*/ 84 h 128"/>
                <a:gd name="T30" fmla="*/ 64 w 125"/>
                <a:gd name="T31" fmla="*/ 72 h 128"/>
                <a:gd name="T32" fmla="*/ 40 w 125"/>
                <a:gd name="T33" fmla="*/ 74 h 128"/>
                <a:gd name="T34" fmla="*/ 45 w 125"/>
                <a:gd name="T35" fmla="*/ 99 h 128"/>
                <a:gd name="T36" fmla="*/ 84 w 125"/>
                <a:gd name="T37" fmla="*/ 11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5" h="128">
                  <a:moveTo>
                    <a:pt x="84" y="113"/>
                  </a:moveTo>
                  <a:cubicBezTo>
                    <a:pt x="80" y="123"/>
                    <a:pt x="68" y="128"/>
                    <a:pt x="53" y="118"/>
                  </a:cubicBezTo>
                  <a:cubicBezTo>
                    <a:pt x="37" y="108"/>
                    <a:pt x="21" y="96"/>
                    <a:pt x="0" y="81"/>
                  </a:cubicBezTo>
                  <a:cubicBezTo>
                    <a:pt x="8" y="75"/>
                    <a:pt x="18" y="71"/>
                    <a:pt x="23" y="64"/>
                  </a:cubicBezTo>
                  <a:cubicBezTo>
                    <a:pt x="35" y="48"/>
                    <a:pt x="44" y="30"/>
                    <a:pt x="54" y="12"/>
                  </a:cubicBezTo>
                  <a:cubicBezTo>
                    <a:pt x="57" y="6"/>
                    <a:pt x="60" y="0"/>
                    <a:pt x="68" y="6"/>
                  </a:cubicBezTo>
                  <a:cubicBezTo>
                    <a:pt x="84" y="16"/>
                    <a:pt x="101" y="26"/>
                    <a:pt x="117" y="37"/>
                  </a:cubicBezTo>
                  <a:cubicBezTo>
                    <a:pt x="121" y="39"/>
                    <a:pt x="123" y="46"/>
                    <a:pt x="125" y="51"/>
                  </a:cubicBezTo>
                  <a:cubicBezTo>
                    <a:pt x="125" y="52"/>
                    <a:pt x="121" y="57"/>
                    <a:pt x="120" y="57"/>
                  </a:cubicBezTo>
                  <a:cubicBezTo>
                    <a:pt x="116" y="55"/>
                    <a:pt x="111" y="52"/>
                    <a:pt x="107" y="49"/>
                  </a:cubicBezTo>
                  <a:cubicBezTo>
                    <a:pt x="96" y="42"/>
                    <a:pt x="85" y="35"/>
                    <a:pt x="74" y="28"/>
                  </a:cubicBezTo>
                  <a:cubicBezTo>
                    <a:pt x="68" y="35"/>
                    <a:pt x="63" y="41"/>
                    <a:pt x="56" y="49"/>
                  </a:cubicBezTo>
                  <a:cubicBezTo>
                    <a:pt x="71" y="57"/>
                    <a:pt x="84" y="64"/>
                    <a:pt x="100" y="72"/>
                  </a:cubicBezTo>
                  <a:cubicBezTo>
                    <a:pt x="98" y="75"/>
                    <a:pt x="96" y="82"/>
                    <a:pt x="90" y="86"/>
                  </a:cubicBezTo>
                  <a:cubicBezTo>
                    <a:pt x="88" y="88"/>
                    <a:pt x="80" y="87"/>
                    <a:pt x="76" y="84"/>
                  </a:cubicBezTo>
                  <a:cubicBezTo>
                    <a:pt x="71" y="82"/>
                    <a:pt x="68" y="76"/>
                    <a:pt x="64" y="72"/>
                  </a:cubicBezTo>
                  <a:cubicBezTo>
                    <a:pt x="55" y="65"/>
                    <a:pt x="48" y="63"/>
                    <a:pt x="40" y="74"/>
                  </a:cubicBezTo>
                  <a:cubicBezTo>
                    <a:pt x="33" y="85"/>
                    <a:pt x="32" y="94"/>
                    <a:pt x="45" y="99"/>
                  </a:cubicBezTo>
                  <a:cubicBezTo>
                    <a:pt x="58" y="104"/>
                    <a:pt x="71" y="108"/>
                    <a:pt x="84" y="1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036" name="Freeform 69">
              <a:extLst>
                <a:ext uri="{FF2B5EF4-FFF2-40B4-BE49-F238E27FC236}">
                  <a16:creationId xmlns:a16="http://schemas.microsoft.com/office/drawing/2014/main" id="{416387D7-4503-49D1-9DBA-9441D2EBBC4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3176" y="3432175"/>
              <a:ext cx="407988" cy="303213"/>
            </a:xfrm>
            <a:custGeom>
              <a:avLst/>
              <a:gdLst>
                <a:gd name="T0" fmla="*/ 0 w 124"/>
                <a:gd name="T1" fmla="*/ 32 h 92"/>
                <a:gd name="T2" fmla="*/ 11 w 124"/>
                <a:gd name="T3" fmla="*/ 0 h 92"/>
                <a:gd name="T4" fmla="*/ 64 w 124"/>
                <a:gd name="T5" fmla="*/ 8 h 92"/>
                <a:gd name="T6" fmla="*/ 71 w 124"/>
                <a:gd name="T7" fmla="*/ 7 h 92"/>
                <a:gd name="T8" fmla="*/ 113 w 124"/>
                <a:gd name="T9" fmla="*/ 19 h 92"/>
                <a:gd name="T10" fmla="*/ 114 w 124"/>
                <a:gd name="T11" fmla="*/ 70 h 92"/>
                <a:gd name="T12" fmla="*/ 90 w 124"/>
                <a:gd name="T13" fmla="*/ 83 h 92"/>
                <a:gd name="T14" fmla="*/ 41 w 124"/>
                <a:gd name="T15" fmla="*/ 87 h 92"/>
                <a:gd name="T16" fmla="*/ 12 w 124"/>
                <a:gd name="T17" fmla="*/ 92 h 92"/>
                <a:gd name="T18" fmla="*/ 32 w 124"/>
                <a:gd name="T19" fmla="*/ 66 h 92"/>
                <a:gd name="T20" fmla="*/ 85 w 124"/>
                <a:gd name="T21" fmla="*/ 66 h 92"/>
                <a:gd name="T22" fmla="*/ 103 w 124"/>
                <a:gd name="T23" fmla="*/ 51 h 92"/>
                <a:gd name="T24" fmla="*/ 87 w 124"/>
                <a:gd name="T25" fmla="*/ 23 h 92"/>
                <a:gd name="T26" fmla="*/ 16 w 124"/>
                <a:gd name="T27" fmla="*/ 32 h 92"/>
                <a:gd name="T28" fmla="*/ 0 w 124"/>
                <a:gd name="T29" fmla="*/ 3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4" h="92">
                  <a:moveTo>
                    <a:pt x="0" y="32"/>
                  </a:moveTo>
                  <a:cubicBezTo>
                    <a:pt x="4" y="20"/>
                    <a:pt x="7" y="11"/>
                    <a:pt x="11" y="0"/>
                  </a:cubicBezTo>
                  <a:cubicBezTo>
                    <a:pt x="28" y="20"/>
                    <a:pt x="47" y="7"/>
                    <a:pt x="64" y="8"/>
                  </a:cubicBezTo>
                  <a:cubicBezTo>
                    <a:pt x="66" y="9"/>
                    <a:pt x="69" y="7"/>
                    <a:pt x="71" y="7"/>
                  </a:cubicBezTo>
                  <a:cubicBezTo>
                    <a:pt x="87" y="5"/>
                    <a:pt x="104" y="4"/>
                    <a:pt x="113" y="19"/>
                  </a:cubicBezTo>
                  <a:cubicBezTo>
                    <a:pt x="122" y="35"/>
                    <a:pt x="124" y="54"/>
                    <a:pt x="114" y="70"/>
                  </a:cubicBezTo>
                  <a:cubicBezTo>
                    <a:pt x="110" y="77"/>
                    <a:pt x="99" y="81"/>
                    <a:pt x="90" y="83"/>
                  </a:cubicBezTo>
                  <a:cubicBezTo>
                    <a:pt x="74" y="86"/>
                    <a:pt x="57" y="85"/>
                    <a:pt x="41" y="87"/>
                  </a:cubicBezTo>
                  <a:cubicBezTo>
                    <a:pt x="31" y="88"/>
                    <a:pt x="21" y="90"/>
                    <a:pt x="12" y="92"/>
                  </a:cubicBezTo>
                  <a:cubicBezTo>
                    <a:pt x="8" y="69"/>
                    <a:pt x="10" y="66"/>
                    <a:pt x="32" y="66"/>
                  </a:cubicBezTo>
                  <a:cubicBezTo>
                    <a:pt x="50" y="66"/>
                    <a:pt x="68" y="67"/>
                    <a:pt x="85" y="66"/>
                  </a:cubicBezTo>
                  <a:cubicBezTo>
                    <a:pt x="94" y="65"/>
                    <a:pt x="103" y="65"/>
                    <a:pt x="103" y="51"/>
                  </a:cubicBezTo>
                  <a:cubicBezTo>
                    <a:pt x="104" y="33"/>
                    <a:pt x="100" y="23"/>
                    <a:pt x="87" y="23"/>
                  </a:cubicBezTo>
                  <a:cubicBezTo>
                    <a:pt x="63" y="23"/>
                    <a:pt x="39" y="18"/>
                    <a:pt x="16" y="32"/>
                  </a:cubicBezTo>
                  <a:cubicBezTo>
                    <a:pt x="13" y="34"/>
                    <a:pt x="7" y="32"/>
                    <a:pt x="0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037" name="Freeform 70">
              <a:extLst>
                <a:ext uri="{FF2B5EF4-FFF2-40B4-BE49-F238E27FC236}">
                  <a16:creationId xmlns:a16="http://schemas.microsoft.com/office/drawing/2014/main" id="{B9D20531-E0BE-404B-8B24-8DB84D1FCA28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8738" y="3792538"/>
              <a:ext cx="434975" cy="285750"/>
            </a:xfrm>
            <a:custGeom>
              <a:avLst/>
              <a:gdLst>
                <a:gd name="T0" fmla="*/ 119 w 132"/>
                <a:gd name="T1" fmla="*/ 22 h 87"/>
                <a:gd name="T2" fmla="*/ 131 w 132"/>
                <a:gd name="T3" fmla="*/ 48 h 87"/>
                <a:gd name="T4" fmla="*/ 125 w 132"/>
                <a:gd name="T5" fmla="*/ 58 h 87"/>
                <a:gd name="T6" fmla="*/ 74 w 132"/>
                <a:gd name="T7" fmla="*/ 69 h 87"/>
                <a:gd name="T8" fmla="*/ 33 w 132"/>
                <a:gd name="T9" fmla="*/ 87 h 87"/>
                <a:gd name="T10" fmla="*/ 18 w 132"/>
                <a:gd name="T11" fmla="*/ 63 h 87"/>
                <a:gd name="T12" fmla="*/ 6 w 132"/>
                <a:gd name="T13" fmla="*/ 30 h 87"/>
                <a:gd name="T14" fmla="*/ 19 w 132"/>
                <a:gd name="T15" fmla="*/ 9 h 87"/>
                <a:gd name="T16" fmla="*/ 28 w 132"/>
                <a:gd name="T17" fmla="*/ 49 h 87"/>
                <a:gd name="T18" fmla="*/ 45 w 132"/>
                <a:gd name="T19" fmla="*/ 57 h 87"/>
                <a:gd name="T20" fmla="*/ 59 w 132"/>
                <a:gd name="T21" fmla="*/ 41 h 87"/>
                <a:gd name="T22" fmla="*/ 47 w 132"/>
                <a:gd name="T23" fmla="*/ 18 h 87"/>
                <a:gd name="T24" fmla="*/ 42 w 132"/>
                <a:gd name="T25" fmla="*/ 10 h 87"/>
                <a:gd name="T26" fmla="*/ 52 w 132"/>
                <a:gd name="T27" fmla="*/ 2 h 87"/>
                <a:gd name="T28" fmla="*/ 62 w 132"/>
                <a:gd name="T29" fmla="*/ 0 h 87"/>
                <a:gd name="T30" fmla="*/ 83 w 132"/>
                <a:gd name="T31" fmla="*/ 42 h 87"/>
                <a:gd name="T32" fmla="*/ 119 w 132"/>
                <a:gd name="T33" fmla="*/ 22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2" h="87">
                  <a:moveTo>
                    <a:pt x="119" y="22"/>
                  </a:moveTo>
                  <a:cubicBezTo>
                    <a:pt x="124" y="32"/>
                    <a:pt x="129" y="39"/>
                    <a:pt x="131" y="48"/>
                  </a:cubicBezTo>
                  <a:cubicBezTo>
                    <a:pt x="132" y="50"/>
                    <a:pt x="126" y="58"/>
                    <a:pt x="125" y="58"/>
                  </a:cubicBezTo>
                  <a:cubicBezTo>
                    <a:pt x="106" y="52"/>
                    <a:pt x="90" y="64"/>
                    <a:pt x="74" y="69"/>
                  </a:cubicBezTo>
                  <a:cubicBezTo>
                    <a:pt x="61" y="73"/>
                    <a:pt x="48" y="80"/>
                    <a:pt x="33" y="87"/>
                  </a:cubicBezTo>
                  <a:cubicBezTo>
                    <a:pt x="29" y="81"/>
                    <a:pt x="22" y="72"/>
                    <a:pt x="18" y="63"/>
                  </a:cubicBezTo>
                  <a:cubicBezTo>
                    <a:pt x="13" y="52"/>
                    <a:pt x="10" y="41"/>
                    <a:pt x="6" y="30"/>
                  </a:cubicBezTo>
                  <a:cubicBezTo>
                    <a:pt x="0" y="15"/>
                    <a:pt x="5" y="8"/>
                    <a:pt x="19" y="9"/>
                  </a:cubicBezTo>
                  <a:cubicBezTo>
                    <a:pt x="22" y="23"/>
                    <a:pt x="25" y="36"/>
                    <a:pt x="28" y="49"/>
                  </a:cubicBezTo>
                  <a:cubicBezTo>
                    <a:pt x="31" y="59"/>
                    <a:pt x="35" y="60"/>
                    <a:pt x="45" y="57"/>
                  </a:cubicBezTo>
                  <a:cubicBezTo>
                    <a:pt x="54" y="54"/>
                    <a:pt x="62" y="51"/>
                    <a:pt x="59" y="41"/>
                  </a:cubicBezTo>
                  <a:cubicBezTo>
                    <a:pt x="56" y="33"/>
                    <a:pt x="51" y="26"/>
                    <a:pt x="47" y="18"/>
                  </a:cubicBezTo>
                  <a:cubicBezTo>
                    <a:pt x="45" y="15"/>
                    <a:pt x="41" y="11"/>
                    <a:pt x="42" y="10"/>
                  </a:cubicBezTo>
                  <a:cubicBezTo>
                    <a:pt x="44" y="6"/>
                    <a:pt x="48" y="4"/>
                    <a:pt x="52" y="2"/>
                  </a:cubicBezTo>
                  <a:cubicBezTo>
                    <a:pt x="56" y="1"/>
                    <a:pt x="62" y="1"/>
                    <a:pt x="62" y="0"/>
                  </a:cubicBezTo>
                  <a:cubicBezTo>
                    <a:pt x="69" y="15"/>
                    <a:pt x="74" y="30"/>
                    <a:pt x="83" y="42"/>
                  </a:cubicBezTo>
                  <a:cubicBezTo>
                    <a:pt x="87" y="48"/>
                    <a:pt x="112" y="34"/>
                    <a:pt x="119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038" name="Freeform 71">
              <a:extLst>
                <a:ext uri="{FF2B5EF4-FFF2-40B4-BE49-F238E27FC236}">
                  <a16:creationId xmlns:a16="http://schemas.microsoft.com/office/drawing/2014/main" id="{B3388021-EB12-40E5-AF02-FA5CF0BE5FF1}"/>
                </a:ext>
              </a:extLst>
            </p:cNvPr>
            <p:cNvSpPr>
              <a:spLocks/>
            </p:cNvSpPr>
            <p:nvPr/>
          </p:nvSpPr>
          <p:spPr bwMode="auto">
            <a:xfrm>
              <a:off x="3821113" y="3821113"/>
              <a:ext cx="422275" cy="303213"/>
            </a:xfrm>
            <a:custGeom>
              <a:avLst/>
              <a:gdLst>
                <a:gd name="T0" fmla="*/ 123 w 128"/>
                <a:gd name="T1" fmla="*/ 2 h 92"/>
                <a:gd name="T2" fmla="*/ 98 w 128"/>
                <a:gd name="T3" fmla="*/ 35 h 92"/>
                <a:gd name="T4" fmla="*/ 69 w 128"/>
                <a:gd name="T5" fmla="*/ 36 h 92"/>
                <a:gd name="T6" fmla="*/ 67 w 128"/>
                <a:gd name="T7" fmla="*/ 43 h 92"/>
                <a:gd name="T8" fmla="*/ 100 w 128"/>
                <a:gd name="T9" fmla="*/ 69 h 92"/>
                <a:gd name="T10" fmla="*/ 104 w 128"/>
                <a:gd name="T11" fmla="*/ 66 h 92"/>
                <a:gd name="T12" fmla="*/ 103 w 128"/>
                <a:gd name="T13" fmla="*/ 82 h 92"/>
                <a:gd name="T14" fmla="*/ 96 w 128"/>
                <a:gd name="T15" fmla="*/ 92 h 92"/>
                <a:gd name="T16" fmla="*/ 86 w 128"/>
                <a:gd name="T17" fmla="*/ 88 h 92"/>
                <a:gd name="T18" fmla="*/ 50 w 128"/>
                <a:gd name="T19" fmla="*/ 50 h 92"/>
                <a:gd name="T20" fmla="*/ 0 w 128"/>
                <a:gd name="T21" fmla="*/ 42 h 92"/>
                <a:gd name="T22" fmla="*/ 11 w 128"/>
                <a:gd name="T23" fmla="*/ 3 h 92"/>
                <a:gd name="T24" fmla="*/ 22 w 128"/>
                <a:gd name="T25" fmla="*/ 1 h 92"/>
                <a:gd name="T26" fmla="*/ 65 w 128"/>
                <a:gd name="T27" fmla="*/ 19 h 92"/>
                <a:gd name="T28" fmla="*/ 123 w 128"/>
                <a:gd name="T29" fmla="*/ 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8" h="92">
                  <a:moveTo>
                    <a:pt x="123" y="2"/>
                  </a:moveTo>
                  <a:cubicBezTo>
                    <a:pt x="128" y="19"/>
                    <a:pt x="117" y="34"/>
                    <a:pt x="98" y="35"/>
                  </a:cubicBezTo>
                  <a:cubicBezTo>
                    <a:pt x="88" y="35"/>
                    <a:pt x="79" y="36"/>
                    <a:pt x="69" y="36"/>
                  </a:cubicBezTo>
                  <a:cubicBezTo>
                    <a:pt x="69" y="38"/>
                    <a:pt x="68" y="41"/>
                    <a:pt x="67" y="43"/>
                  </a:cubicBezTo>
                  <a:cubicBezTo>
                    <a:pt x="78" y="52"/>
                    <a:pt x="89" y="60"/>
                    <a:pt x="100" y="69"/>
                  </a:cubicBezTo>
                  <a:cubicBezTo>
                    <a:pt x="101" y="68"/>
                    <a:pt x="102" y="67"/>
                    <a:pt x="104" y="66"/>
                  </a:cubicBezTo>
                  <a:cubicBezTo>
                    <a:pt x="104" y="72"/>
                    <a:pt x="104" y="77"/>
                    <a:pt x="103" y="82"/>
                  </a:cubicBezTo>
                  <a:cubicBezTo>
                    <a:pt x="102" y="86"/>
                    <a:pt x="99" y="90"/>
                    <a:pt x="96" y="92"/>
                  </a:cubicBezTo>
                  <a:cubicBezTo>
                    <a:pt x="94" y="92"/>
                    <a:pt x="89" y="90"/>
                    <a:pt x="86" y="88"/>
                  </a:cubicBezTo>
                  <a:cubicBezTo>
                    <a:pt x="74" y="75"/>
                    <a:pt x="62" y="63"/>
                    <a:pt x="50" y="50"/>
                  </a:cubicBezTo>
                  <a:cubicBezTo>
                    <a:pt x="37" y="36"/>
                    <a:pt x="21" y="35"/>
                    <a:pt x="0" y="42"/>
                  </a:cubicBezTo>
                  <a:cubicBezTo>
                    <a:pt x="4" y="27"/>
                    <a:pt x="7" y="15"/>
                    <a:pt x="11" y="3"/>
                  </a:cubicBezTo>
                  <a:cubicBezTo>
                    <a:pt x="11" y="1"/>
                    <a:pt x="21" y="0"/>
                    <a:pt x="22" y="1"/>
                  </a:cubicBezTo>
                  <a:cubicBezTo>
                    <a:pt x="36" y="21"/>
                    <a:pt x="44" y="24"/>
                    <a:pt x="65" y="19"/>
                  </a:cubicBezTo>
                  <a:cubicBezTo>
                    <a:pt x="84" y="14"/>
                    <a:pt x="103" y="8"/>
                    <a:pt x="12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039" name="Freeform 72">
              <a:extLst>
                <a:ext uri="{FF2B5EF4-FFF2-40B4-BE49-F238E27FC236}">
                  <a16:creationId xmlns:a16="http://schemas.microsoft.com/office/drawing/2014/main" id="{8C48AAB9-4A95-4E35-A431-FF9EB59221B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60576" y="2116138"/>
              <a:ext cx="352425" cy="379413"/>
            </a:xfrm>
            <a:custGeom>
              <a:avLst/>
              <a:gdLst>
                <a:gd name="T0" fmla="*/ 76 w 107"/>
                <a:gd name="T1" fmla="*/ 0 h 115"/>
                <a:gd name="T2" fmla="*/ 94 w 107"/>
                <a:gd name="T3" fmla="*/ 50 h 115"/>
                <a:gd name="T4" fmla="*/ 97 w 107"/>
                <a:gd name="T5" fmla="*/ 58 h 115"/>
                <a:gd name="T6" fmla="*/ 71 w 107"/>
                <a:gd name="T7" fmla="*/ 109 h 115"/>
                <a:gd name="T8" fmla="*/ 24 w 107"/>
                <a:gd name="T9" fmla="*/ 85 h 115"/>
                <a:gd name="T10" fmla="*/ 2 w 107"/>
                <a:gd name="T11" fmla="*/ 39 h 115"/>
                <a:gd name="T12" fmla="*/ 1 w 107"/>
                <a:gd name="T13" fmla="*/ 30 h 115"/>
                <a:gd name="T14" fmla="*/ 30 w 107"/>
                <a:gd name="T15" fmla="*/ 18 h 115"/>
                <a:gd name="T16" fmla="*/ 49 w 107"/>
                <a:gd name="T17" fmla="*/ 86 h 115"/>
                <a:gd name="T18" fmla="*/ 84 w 107"/>
                <a:gd name="T19" fmla="*/ 94 h 115"/>
                <a:gd name="T20" fmla="*/ 87 w 107"/>
                <a:gd name="T21" fmla="*/ 80 h 115"/>
                <a:gd name="T22" fmla="*/ 62 w 107"/>
                <a:gd name="T23" fmla="*/ 18 h 115"/>
                <a:gd name="T24" fmla="*/ 72 w 107"/>
                <a:gd name="T25" fmla="*/ 0 h 115"/>
                <a:gd name="T26" fmla="*/ 76 w 107"/>
                <a:gd name="T27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7" h="115">
                  <a:moveTo>
                    <a:pt x="76" y="0"/>
                  </a:moveTo>
                  <a:cubicBezTo>
                    <a:pt x="82" y="18"/>
                    <a:pt x="88" y="34"/>
                    <a:pt x="94" y="50"/>
                  </a:cubicBezTo>
                  <a:cubicBezTo>
                    <a:pt x="95" y="53"/>
                    <a:pt x="96" y="56"/>
                    <a:pt x="97" y="58"/>
                  </a:cubicBezTo>
                  <a:cubicBezTo>
                    <a:pt x="107" y="98"/>
                    <a:pt x="102" y="101"/>
                    <a:pt x="71" y="109"/>
                  </a:cubicBezTo>
                  <a:cubicBezTo>
                    <a:pt x="45" y="115"/>
                    <a:pt x="34" y="109"/>
                    <a:pt x="24" y="85"/>
                  </a:cubicBezTo>
                  <a:cubicBezTo>
                    <a:pt x="17" y="69"/>
                    <a:pt x="9" y="54"/>
                    <a:pt x="2" y="39"/>
                  </a:cubicBezTo>
                  <a:cubicBezTo>
                    <a:pt x="0" y="36"/>
                    <a:pt x="0" y="30"/>
                    <a:pt x="1" y="30"/>
                  </a:cubicBezTo>
                  <a:cubicBezTo>
                    <a:pt x="10" y="25"/>
                    <a:pt x="20" y="21"/>
                    <a:pt x="30" y="18"/>
                  </a:cubicBezTo>
                  <a:cubicBezTo>
                    <a:pt x="24" y="46"/>
                    <a:pt x="41" y="65"/>
                    <a:pt x="49" y="86"/>
                  </a:cubicBezTo>
                  <a:cubicBezTo>
                    <a:pt x="54" y="100"/>
                    <a:pt x="72" y="103"/>
                    <a:pt x="84" y="94"/>
                  </a:cubicBezTo>
                  <a:cubicBezTo>
                    <a:pt x="87" y="91"/>
                    <a:pt x="89" y="84"/>
                    <a:pt x="87" y="80"/>
                  </a:cubicBezTo>
                  <a:cubicBezTo>
                    <a:pt x="80" y="59"/>
                    <a:pt x="71" y="38"/>
                    <a:pt x="62" y="18"/>
                  </a:cubicBezTo>
                  <a:cubicBezTo>
                    <a:pt x="55" y="3"/>
                    <a:pt x="56" y="1"/>
                    <a:pt x="72" y="0"/>
                  </a:cubicBezTo>
                  <a:cubicBezTo>
                    <a:pt x="74" y="0"/>
                    <a:pt x="76" y="0"/>
                    <a:pt x="7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040" name="Freeform 73">
              <a:extLst>
                <a:ext uri="{FF2B5EF4-FFF2-40B4-BE49-F238E27FC236}">
                  <a16:creationId xmlns:a16="http://schemas.microsoft.com/office/drawing/2014/main" id="{3CA8C736-5E69-43AB-B171-64A09DA25B30}"/>
                </a:ext>
              </a:extLst>
            </p:cNvPr>
            <p:cNvSpPr>
              <a:spLocks/>
            </p:cNvSpPr>
            <p:nvPr/>
          </p:nvSpPr>
          <p:spPr bwMode="auto">
            <a:xfrm>
              <a:off x="3876676" y="3416300"/>
              <a:ext cx="385763" cy="319088"/>
            </a:xfrm>
            <a:custGeom>
              <a:avLst/>
              <a:gdLst>
                <a:gd name="T0" fmla="*/ 8 w 117"/>
                <a:gd name="T1" fmla="*/ 72 h 97"/>
                <a:gd name="T2" fmla="*/ 14 w 117"/>
                <a:gd name="T3" fmla="*/ 25 h 97"/>
                <a:gd name="T4" fmla="*/ 93 w 117"/>
                <a:gd name="T5" fmla="*/ 40 h 97"/>
                <a:gd name="T6" fmla="*/ 101 w 117"/>
                <a:gd name="T7" fmla="*/ 24 h 97"/>
                <a:gd name="T8" fmla="*/ 94 w 117"/>
                <a:gd name="T9" fmla="*/ 9 h 97"/>
                <a:gd name="T10" fmla="*/ 116 w 117"/>
                <a:gd name="T11" fmla="*/ 0 h 97"/>
                <a:gd name="T12" fmla="*/ 116 w 117"/>
                <a:gd name="T13" fmla="*/ 83 h 97"/>
                <a:gd name="T14" fmla="*/ 93 w 117"/>
                <a:gd name="T15" fmla="*/ 93 h 97"/>
                <a:gd name="T16" fmla="*/ 96 w 117"/>
                <a:gd name="T17" fmla="*/ 82 h 97"/>
                <a:gd name="T18" fmla="*/ 84 w 117"/>
                <a:gd name="T19" fmla="*/ 63 h 97"/>
                <a:gd name="T20" fmla="*/ 62 w 117"/>
                <a:gd name="T21" fmla="*/ 61 h 97"/>
                <a:gd name="T22" fmla="*/ 8 w 117"/>
                <a:gd name="T23" fmla="*/ 72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7" h="97">
                  <a:moveTo>
                    <a:pt x="8" y="72"/>
                  </a:moveTo>
                  <a:cubicBezTo>
                    <a:pt x="0" y="51"/>
                    <a:pt x="2" y="40"/>
                    <a:pt x="14" y="25"/>
                  </a:cubicBezTo>
                  <a:cubicBezTo>
                    <a:pt x="38" y="42"/>
                    <a:pt x="66" y="37"/>
                    <a:pt x="93" y="40"/>
                  </a:cubicBezTo>
                  <a:cubicBezTo>
                    <a:pt x="102" y="42"/>
                    <a:pt x="106" y="32"/>
                    <a:pt x="101" y="24"/>
                  </a:cubicBezTo>
                  <a:cubicBezTo>
                    <a:pt x="99" y="19"/>
                    <a:pt x="97" y="14"/>
                    <a:pt x="94" y="9"/>
                  </a:cubicBezTo>
                  <a:cubicBezTo>
                    <a:pt x="101" y="6"/>
                    <a:pt x="108" y="3"/>
                    <a:pt x="116" y="0"/>
                  </a:cubicBezTo>
                  <a:cubicBezTo>
                    <a:pt x="116" y="30"/>
                    <a:pt x="117" y="57"/>
                    <a:pt x="116" y="83"/>
                  </a:cubicBezTo>
                  <a:cubicBezTo>
                    <a:pt x="115" y="97"/>
                    <a:pt x="102" y="89"/>
                    <a:pt x="93" y="93"/>
                  </a:cubicBezTo>
                  <a:cubicBezTo>
                    <a:pt x="95" y="88"/>
                    <a:pt x="95" y="85"/>
                    <a:pt x="96" y="82"/>
                  </a:cubicBezTo>
                  <a:cubicBezTo>
                    <a:pt x="104" y="64"/>
                    <a:pt x="103" y="63"/>
                    <a:pt x="84" y="63"/>
                  </a:cubicBezTo>
                  <a:cubicBezTo>
                    <a:pt x="77" y="63"/>
                    <a:pt x="69" y="63"/>
                    <a:pt x="62" y="61"/>
                  </a:cubicBezTo>
                  <a:cubicBezTo>
                    <a:pt x="43" y="56"/>
                    <a:pt x="25" y="57"/>
                    <a:pt x="8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041" name="Freeform 74">
              <a:extLst>
                <a:ext uri="{FF2B5EF4-FFF2-40B4-BE49-F238E27FC236}">
                  <a16:creationId xmlns:a16="http://schemas.microsoft.com/office/drawing/2014/main" id="{845D3699-98AE-48CF-82F7-60C6D348D96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50976" y="2773363"/>
              <a:ext cx="371475" cy="315913"/>
            </a:xfrm>
            <a:custGeom>
              <a:avLst/>
              <a:gdLst>
                <a:gd name="T0" fmla="*/ 113 w 113"/>
                <a:gd name="T1" fmla="*/ 18 h 96"/>
                <a:gd name="T2" fmla="*/ 96 w 113"/>
                <a:gd name="T3" fmla="*/ 32 h 96"/>
                <a:gd name="T4" fmla="*/ 70 w 113"/>
                <a:gd name="T5" fmla="*/ 31 h 96"/>
                <a:gd name="T6" fmla="*/ 62 w 113"/>
                <a:gd name="T7" fmla="*/ 52 h 96"/>
                <a:gd name="T8" fmla="*/ 86 w 113"/>
                <a:gd name="T9" fmla="*/ 75 h 96"/>
                <a:gd name="T10" fmla="*/ 71 w 113"/>
                <a:gd name="T11" fmla="*/ 94 h 96"/>
                <a:gd name="T12" fmla="*/ 59 w 113"/>
                <a:gd name="T13" fmla="*/ 91 h 96"/>
                <a:gd name="T14" fmla="*/ 2 w 113"/>
                <a:gd name="T15" fmla="*/ 16 h 96"/>
                <a:gd name="T16" fmla="*/ 1 w 113"/>
                <a:gd name="T17" fmla="*/ 4 h 96"/>
                <a:gd name="T18" fmla="*/ 12 w 113"/>
                <a:gd name="T19" fmla="*/ 1 h 96"/>
                <a:gd name="T20" fmla="*/ 113 w 113"/>
                <a:gd name="T21" fmla="*/ 18 h 96"/>
                <a:gd name="T22" fmla="*/ 22 w 113"/>
                <a:gd name="T23" fmla="*/ 15 h 96"/>
                <a:gd name="T24" fmla="*/ 45 w 113"/>
                <a:gd name="T25" fmla="*/ 43 h 96"/>
                <a:gd name="T26" fmla="*/ 55 w 113"/>
                <a:gd name="T27" fmla="*/ 23 h 96"/>
                <a:gd name="T28" fmla="*/ 22 w 113"/>
                <a:gd name="T29" fmla="*/ 15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3" h="96">
                  <a:moveTo>
                    <a:pt x="113" y="18"/>
                  </a:moveTo>
                  <a:cubicBezTo>
                    <a:pt x="113" y="34"/>
                    <a:pt x="108" y="38"/>
                    <a:pt x="96" y="32"/>
                  </a:cubicBezTo>
                  <a:cubicBezTo>
                    <a:pt x="87" y="28"/>
                    <a:pt x="78" y="21"/>
                    <a:pt x="70" y="31"/>
                  </a:cubicBezTo>
                  <a:cubicBezTo>
                    <a:pt x="65" y="37"/>
                    <a:pt x="60" y="47"/>
                    <a:pt x="62" y="52"/>
                  </a:cubicBezTo>
                  <a:cubicBezTo>
                    <a:pt x="66" y="60"/>
                    <a:pt x="76" y="66"/>
                    <a:pt x="86" y="75"/>
                  </a:cubicBezTo>
                  <a:cubicBezTo>
                    <a:pt x="83" y="79"/>
                    <a:pt x="78" y="87"/>
                    <a:pt x="71" y="94"/>
                  </a:cubicBezTo>
                  <a:cubicBezTo>
                    <a:pt x="69" y="96"/>
                    <a:pt x="61" y="93"/>
                    <a:pt x="59" y="91"/>
                  </a:cubicBezTo>
                  <a:cubicBezTo>
                    <a:pt x="40" y="66"/>
                    <a:pt x="21" y="41"/>
                    <a:pt x="2" y="16"/>
                  </a:cubicBezTo>
                  <a:cubicBezTo>
                    <a:pt x="0" y="13"/>
                    <a:pt x="0" y="7"/>
                    <a:pt x="1" y="4"/>
                  </a:cubicBezTo>
                  <a:cubicBezTo>
                    <a:pt x="3" y="2"/>
                    <a:pt x="9" y="0"/>
                    <a:pt x="12" y="1"/>
                  </a:cubicBezTo>
                  <a:cubicBezTo>
                    <a:pt x="46" y="6"/>
                    <a:pt x="79" y="12"/>
                    <a:pt x="113" y="18"/>
                  </a:cubicBezTo>
                  <a:close/>
                  <a:moveTo>
                    <a:pt x="22" y="15"/>
                  </a:moveTo>
                  <a:cubicBezTo>
                    <a:pt x="31" y="26"/>
                    <a:pt x="37" y="34"/>
                    <a:pt x="45" y="43"/>
                  </a:cubicBezTo>
                  <a:cubicBezTo>
                    <a:pt x="48" y="35"/>
                    <a:pt x="51" y="29"/>
                    <a:pt x="55" y="23"/>
                  </a:cubicBezTo>
                  <a:cubicBezTo>
                    <a:pt x="44" y="20"/>
                    <a:pt x="35" y="18"/>
                    <a:pt x="22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042" name="Freeform 75">
              <a:extLst>
                <a:ext uri="{FF2B5EF4-FFF2-40B4-BE49-F238E27FC236}">
                  <a16:creationId xmlns:a16="http://schemas.microsoft.com/office/drawing/2014/main" id="{C2B13FFF-9A95-4634-AFE4-FF1E505A1261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7626" y="3132138"/>
              <a:ext cx="422275" cy="257175"/>
            </a:xfrm>
            <a:custGeom>
              <a:avLst/>
              <a:gdLst>
                <a:gd name="T0" fmla="*/ 23 w 128"/>
                <a:gd name="T1" fmla="*/ 30 h 78"/>
                <a:gd name="T2" fmla="*/ 82 w 128"/>
                <a:gd name="T3" fmla="*/ 22 h 78"/>
                <a:gd name="T4" fmla="*/ 108 w 128"/>
                <a:gd name="T5" fmla="*/ 0 h 78"/>
                <a:gd name="T6" fmla="*/ 119 w 128"/>
                <a:gd name="T7" fmla="*/ 13 h 78"/>
                <a:gd name="T8" fmla="*/ 126 w 128"/>
                <a:gd name="T9" fmla="*/ 39 h 78"/>
                <a:gd name="T10" fmla="*/ 113 w 128"/>
                <a:gd name="T11" fmla="*/ 52 h 78"/>
                <a:gd name="T12" fmla="*/ 46 w 128"/>
                <a:gd name="T13" fmla="*/ 54 h 78"/>
                <a:gd name="T14" fmla="*/ 21 w 128"/>
                <a:gd name="T15" fmla="*/ 70 h 78"/>
                <a:gd name="T16" fmla="*/ 7 w 128"/>
                <a:gd name="T17" fmla="*/ 69 h 78"/>
                <a:gd name="T18" fmla="*/ 1 w 128"/>
                <a:gd name="T19" fmla="*/ 26 h 78"/>
                <a:gd name="T20" fmla="*/ 8 w 128"/>
                <a:gd name="T21" fmla="*/ 16 h 78"/>
                <a:gd name="T22" fmla="*/ 23 w 128"/>
                <a:gd name="T23" fmla="*/ 3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8" h="78">
                  <a:moveTo>
                    <a:pt x="23" y="30"/>
                  </a:moveTo>
                  <a:cubicBezTo>
                    <a:pt x="41" y="28"/>
                    <a:pt x="62" y="25"/>
                    <a:pt x="82" y="22"/>
                  </a:cubicBezTo>
                  <a:cubicBezTo>
                    <a:pt x="95" y="21"/>
                    <a:pt x="105" y="18"/>
                    <a:pt x="108" y="0"/>
                  </a:cubicBezTo>
                  <a:cubicBezTo>
                    <a:pt x="113" y="6"/>
                    <a:pt x="118" y="9"/>
                    <a:pt x="119" y="13"/>
                  </a:cubicBezTo>
                  <a:cubicBezTo>
                    <a:pt x="122" y="21"/>
                    <a:pt x="124" y="30"/>
                    <a:pt x="126" y="39"/>
                  </a:cubicBezTo>
                  <a:cubicBezTo>
                    <a:pt x="128" y="49"/>
                    <a:pt x="122" y="56"/>
                    <a:pt x="113" y="52"/>
                  </a:cubicBezTo>
                  <a:cubicBezTo>
                    <a:pt x="90" y="40"/>
                    <a:pt x="68" y="51"/>
                    <a:pt x="46" y="54"/>
                  </a:cubicBezTo>
                  <a:cubicBezTo>
                    <a:pt x="35" y="55"/>
                    <a:pt x="25" y="57"/>
                    <a:pt x="21" y="70"/>
                  </a:cubicBezTo>
                  <a:cubicBezTo>
                    <a:pt x="19" y="77"/>
                    <a:pt x="9" y="78"/>
                    <a:pt x="7" y="69"/>
                  </a:cubicBezTo>
                  <a:cubicBezTo>
                    <a:pt x="3" y="55"/>
                    <a:pt x="2" y="41"/>
                    <a:pt x="1" y="26"/>
                  </a:cubicBezTo>
                  <a:cubicBezTo>
                    <a:pt x="0" y="23"/>
                    <a:pt x="5" y="20"/>
                    <a:pt x="8" y="16"/>
                  </a:cubicBezTo>
                  <a:cubicBezTo>
                    <a:pt x="12" y="20"/>
                    <a:pt x="17" y="24"/>
                    <a:pt x="23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043" name="Freeform 76">
              <a:extLst>
                <a:ext uri="{FF2B5EF4-FFF2-40B4-BE49-F238E27FC236}">
                  <a16:creationId xmlns:a16="http://schemas.microsoft.com/office/drawing/2014/main" id="{0D383DA5-3C7A-4A69-A63C-0FCB547635F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39913" y="4432300"/>
              <a:ext cx="285750" cy="331788"/>
            </a:xfrm>
            <a:custGeom>
              <a:avLst/>
              <a:gdLst>
                <a:gd name="T0" fmla="*/ 19 w 87"/>
                <a:gd name="T1" fmla="*/ 100 h 101"/>
                <a:gd name="T2" fmla="*/ 6 w 87"/>
                <a:gd name="T3" fmla="*/ 81 h 101"/>
                <a:gd name="T4" fmla="*/ 31 w 87"/>
                <a:gd name="T5" fmla="*/ 46 h 101"/>
                <a:gd name="T6" fmla="*/ 29 w 87"/>
                <a:gd name="T7" fmla="*/ 18 h 101"/>
                <a:gd name="T8" fmla="*/ 28 w 87"/>
                <a:gd name="T9" fmla="*/ 6 h 101"/>
                <a:gd name="T10" fmla="*/ 42 w 87"/>
                <a:gd name="T11" fmla="*/ 1 h 101"/>
                <a:gd name="T12" fmla="*/ 64 w 87"/>
                <a:gd name="T13" fmla="*/ 1 h 101"/>
                <a:gd name="T14" fmla="*/ 87 w 87"/>
                <a:gd name="T15" fmla="*/ 3 h 101"/>
                <a:gd name="T16" fmla="*/ 82 w 87"/>
                <a:gd name="T17" fmla="*/ 22 h 101"/>
                <a:gd name="T18" fmla="*/ 32 w 87"/>
                <a:gd name="T19" fmla="*/ 92 h 101"/>
                <a:gd name="T20" fmla="*/ 19 w 87"/>
                <a:gd name="T21" fmla="*/ 10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7" h="101">
                  <a:moveTo>
                    <a:pt x="19" y="100"/>
                  </a:moveTo>
                  <a:cubicBezTo>
                    <a:pt x="6" y="101"/>
                    <a:pt x="0" y="90"/>
                    <a:pt x="6" y="81"/>
                  </a:cubicBezTo>
                  <a:cubicBezTo>
                    <a:pt x="13" y="69"/>
                    <a:pt x="22" y="57"/>
                    <a:pt x="31" y="46"/>
                  </a:cubicBezTo>
                  <a:cubicBezTo>
                    <a:pt x="39" y="36"/>
                    <a:pt x="44" y="27"/>
                    <a:pt x="29" y="18"/>
                  </a:cubicBezTo>
                  <a:cubicBezTo>
                    <a:pt x="27" y="17"/>
                    <a:pt x="26" y="8"/>
                    <a:pt x="28" y="6"/>
                  </a:cubicBezTo>
                  <a:cubicBezTo>
                    <a:pt x="31" y="3"/>
                    <a:pt x="37" y="1"/>
                    <a:pt x="42" y="1"/>
                  </a:cubicBezTo>
                  <a:cubicBezTo>
                    <a:pt x="49" y="0"/>
                    <a:pt x="56" y="0"/>
                    <a:pt x="64" y="1"/>
                  </a:cubicBezTo>
                  <a:cubicBezTo>
                    <a:pt x="72" y="1"/>
                    <a:pt x="79" y="2"/>
                    <a:pt x="87" y="3"/>
                  </a:cubicBezTo>
                  <a:cubicBezTo>
                    <a:pt x="86" y="9"/>
                    <a:pt x="86" y="17"/>
                    <a:pt x="82" y="22"/>
                  </a:cubicBezTo>
                  <a:cubicBezTo>
                    <a:pt x="66" y="46"/>
                    <a:pt x="49" y="69"/>
                    <a:pt x="32" y="92"/>
                  </a:cubicBezTo>
                  <a:cubicBezTo>
                    <a:pt x="28" y="97"/>
                    <a:pt x="21" y="99"/>
                    <a:pt x="19" y="1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044" name="Freeform 77">
              <a:extLst>
                <a:ext uri="{FF2B5EF4-FFF2-40B4-BE49-F238E27FC236}">
                  <a16:creationId xmlns:a16="http://schemas.microsoft.com/office/drawing/2014/main" id="{A894C14C-E5B1-456D-9445-4FF3D05F2BC7}"/>
                </a:ext>
              </a:extLst>
            </p:cNvPr>
            <p:cNvSpPr>
              <a:spLocks/>
            </p:cNvSpPr>
            <p:nvPr/>
          </p:nvSpPr>
          <p:spPr bwMode="auto">
            <a:xfrm>
              <a:off x="3076576" y="2082800"/>
              <a:ext cx="300038" cy="366713"/>
            </a:xfrm>
            <a:custGeom>
              <a:avLst/>
              <a:gdLst>
                <a:gd name="T0" fmla="*/ 91 w 91"/>
                <a:gd name="T1" fmla="*/ 27 h 111"/>
                <a:gd name="T2" fmla="*/ 40 w 91"/>
                <a:gd name="T3" fmla="*/ 89 h 111"/>
                <a:gd name="T4" fmla="*/ 16 w 91"/>
                <a:gd name="T5" fmla="*/ 104 h 111"/>
                <a:gd name="T6" fmla="*/ 6 w 91"/>
                <a:gd name="T7" fmla="*/ 78 h 111"/>
                <a:gd name="T8" fmla="*/ 0 w 91"/>
                <a:gd name="T9" fmla="*/ 15 h 111"/>
                <a:gd name="T10" fmla="*/ 4 w 91"/>
                <a:gd name="T11" fmla="*/ 0 h 111"/>
                <a:gd name="T12" fmla="*/ 29 w 91"/>
                <a:gd name="T13" fmla="*/ 5 h 111"/>
                <a:gd name="T14" fmla="*/ 28 w 91"/>
                <a:gd name="T15" fmla="*/ 19 h 111"/>
                <a:gd name="T16" fmla="*/ 25 w 91"/>
                <a:gd name="T17" fmla="*/ 70 h 111"/>
                <a:gd name="T18" fmla="*/ 38 w 91"/>
                <a:gd name="T19" fmla="*/ 72 h 111"/>
                <a:gd name="T20" fmla="*/ 66 w 91"/>
                <a:gd name="T21" fmla="*/ 26 h 111"/>
                <a:gd name="T22" fmla="*/ 91 w 91"/>
                <a:gd name="T23" fmla="*/ 27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1" h="111">
                  <a:moveTo>
                    <a:pt x="91" y="27"/>
                  </a:moveTo>
                  <a:cubicBezTo>
                    <a:pt x="74" y="48"/>
                    <a:pt x="57" y="69"/>
                    <a:pt x="40" y="89"/>
                  </a:cubicBezTo>
                  <a:cubicBezTo>
                    <a:pt x="33" y="97"/>
                    <a:pt x="27" y="111"/>
                    <a:pt x="16" y="104"/>
                  </a:cubicBezTo>
                  <a:cubicBezTo>
                    <a:pt x="10" y="101"/>
                    <a:pt x="8" y="87"/>
                    <a:pt x="6" y="78"/>
                  </a:cubicBezTo>
                  <a:cubicBezTo>
                    <a:pt x="4" y="57"/>
                    <a:pt x="2" y="36"/>
                    <a:pt x="0" y="15"/>
                  </a:cubicBezTo>
                  <a:cubicBezTo>
                    <a:pt x="0" y="10"/>
                    <a:pt x="3" y="0"/>
                    <a:pt x="4" y="0"/>
                  </a:cubicBezTo>
                  <a:cubicBezTo>
                    <a:pt x="12" y="0"/>
                    <a:pt x="21" y="2"/>
                    <a:pt x="29" y="5"/>
                  </a:cubicBezTo>
                  <a:cubicBezTo>
                    <a:pt x="30" y="5"/>
                    <a:pt x="28" y="14"/>
                    <a:pt x="28" y="19"/>
                  </a:cubicBezTo>
                  <a:cubicBezTo>
                    <a:pt x="27" y="36"/>
                    <a:pt x="25" y="53"/>
                    <a:pt x="25" y="70"/>
                  </a:cubicBezTo>
                  <a:cubicBezTo>
                    <a:pt x="26" y="78"/>
                    <a:pt x="33" y="80"/>
                    <a:pt x="38" y="72"/>
                  </a:cubicBezTo>
                  <a:cubicBezTo>
                    <a:pt x="47" y="57"/>
                    <a:pt x="63" y="46"/>
                    <a:pt x="66" y="26"/>
                  </a:cubicBezTo>
                  <a:cubicBezTo>
                    <a:pt x="68" y="15"/>
                    <a:pt x="81" y="16"/>
                    <a:pt x="91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045" name="Freeform 78">
              <a:extLst>
                <a:ext uri="{FF2B5EF4-FFF2-40B4-BE49-F238E27FC236}">
                  <a16:creationId xmlns:a16="http://schemas.microsoft.com/office/drawing/2014/main" id="{3EEBCA04-9F9B-424B-B06E-7A1FFC9580C2}"/>
                </a:ext>
              </a:extLst>
            </p:cNvPr>
            <p:cNvSpPr>
              <a:spLocks/>
            </p:cNvSpPr>
            <p:nvPr/>
          </p:nvSpPr>
          <p:spPr bwMode="auto">
            <a:xfrm>
              <a:off x="2822576" y="2033588"/>
              <a:ext cx="131763" cy="346075"/>
            </a:xfrm>
            <a:custGeom>
              <a:avLst/>
              <a:gdLst>
                <a:gd name="T0" fmla="*/ 40 w 40"/>
                <a:gd name="T1" fmla="*/ 5 h 105"/>
                <a:gd name="T2" fmla="*/ 30 w 40"/>
                <a:gd name="T3" fmla="*/ 102 h 105"/>
                <a:gd name="T4" fmla="*/ 0 w 40"/>
                <a:gd name="T5" fmla="*/ 105 h 105"/>
                <a:gd name="T6" fmla="*/ 9 w 40"/>
                <a:gd name="T7" fmla="*/ 56 h 105"/>
                <a:gd name="T8" fmla="*/ 8 w 40"/>
                <a:gd name="T9" fmla="*/ 16 h 105"/>
                <a:gd name="T10" fmla="*/ 9 w 40"/>
                <a:gd name="T11" fmla="*/ 3 h 105"/>
                <a:gd name="T12" fmla="*/ 22 w 40"/>
                <a:gd name="T13" fmla="*/ 1 h 105"/>
                <a:gd name="T14" fmla="*/ 40 w 40"/>
                <a:gd name="T15" fmla="*/ 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105">
                  <a:moveTo>
                    <a:pt x="40" y="5"/>
                  </a:moveTo>
                  <a:cubicBezTo>
                    <a:pt x="36" y="38"/>
                    <a:pt x="33" y="69"/>
                    <a:pt x="30" y="102"/>
                  </a:cubicBezTo>
                  <a:cubicBezTo>
                    <a:pt x="23" y="103"/>
                    <a:pt x="12" y="104"/>
                    <a:pt x="0" y="105"/>
                  </a:cubicBezTo>
                  <a:cubicBezTo>
                    <a:pt x="3" y="87"/>
                    <a:pt x="8" y="72"/>
                    <a:pt x="9" y="56"/>
                  </a:cubicBezTo>
                  <a:cubicBezTo>
                    <a:pt x="10" y="43"/>
                    <a:pt x="8" y="30"/>
                    <a:pt x="8" y="16"/>
                  </a:cubicBezTo>
                  <a:cubicBezTo>
                    <a:pt x="8" y="12"/>
                    <a:pt x="7" y="6"/>
                    <a:pt x="9" y="3"/>
                  </a:cubicBezTo>
                  <a:cubicBezTo>
                    <a:pt x="12" y="0"/>
                    <a:pt x="18" y="0"/>
                    <a:pt x="22" y="1"/>
                  </a:cubicBezTo>
                  <a:cubicBezTo>
                    <a:pt x="29" y="2"/>
                    <a:pt x="36" y="4"/>
                    <a:pt x="40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046" name="Freeform 79">
              <a:extLst>
                <a:ext uri="{FF2B5EF4-FFF2-40B4-BE49-F238E27FC236}">
                  <a16:creationId xmlns:a16="http://schemas.microsoft.com/office/drawing/2014/main" id="{668EFBCB-D68F-4D8D-8BCC-7A0FB7F3086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49551" y="3630613"/>
              <a:ext cx="741363" cy="711200"/>
            </a:xfrm>
            <a:custGeom>
              <a:avLst/>
              <a:gdLst>
                <a:gd name="T0" fmla="*/ 89 w 225"/>
                <a:gd name="T1" fmla="*/ 97 h 216"/>
                <a:gd name="T2" fmla="*/ 47 w 225"/>
                <a:gd name="T3" fmla="*/ 105 h 216"/>
                <a:gd name="T4" fmla="*/ 5 w 225"/>
                <a:gd name="T5" fmla="*/ 116 h 216"/>
                <a:gd name="T6" fmla="*/ 19 w 225"/>
                <a:gd name="T7" fmla="*/ 83 h 216"/>
                <a:gd name="T8" fmla="*/ 83 w 225"/>
                <a:gd name="T9" fmla="*/ 60 h 216"/>
                <a:gd name="T10" fmla="*/ 96 w 225"/>
                <a:gd name="T11" fmla="*/ 57 h 216"/>
                <a:gd name="T12" fmla="*/ 96 w 225"/>
                <a:gd name="T13" fmla="*/ 50 h 216"/>
                <a:gd name="T14" fmla="*/ 65 w 225"/>
                <a:gd name="T15" fmla="*/ 48 h 216"/>
                <a:gd name="T16" fmla="*/ 42 w 225"/>
                <a:gd name="T17" fmla="*/ 39 h 216"/>
                <a:gd name="T18" fmla="*/ 62 w 225"/>
                <a:gd name="T19" fmla="*/ 13 h 216"/>
                <a:gd name="T20" fmla="*/ 152 w 225"/>
                <a:gd name="T21" fmla="*/ 6 h 216"/>
                <a:gd name="T22" fmla="*/ 154 w 225"/>
                <a:gd name="T23" fmla="*/ 12 h 216"/>
                <a:gd name="T24" fmla="*/ 146 w 225"/>
                <a:gd name="T25" fmla="*/ 32 h 216"/>
                <a:gd name="T26" fmla="*/ 145 w 225"/>
                <a:gd name="T27" fmla="*/ 46 h 216"/>
                <a:gd name="T28" fmla="*/ 159 w 225"/>
                <a:gd name="T29" fmla="*/ 45 h 216"/>
                <a:gd name="T30" fmla="*/ 187 w 225"/>
                <a:gd name="T31" fmla="*/ 23 h 216"/>
                <a:gd name="T32" fmla="*/ 203 w 225"/>
                <a:gd name="T33" fmla="*/ 6 h 216"/>
                <a:gd name="T34" fmla="*/ 224 w 225"/>
                <a:gd name="T35" fmla="*/ 17 h 216"/>
                <a:gd name="T36" fmla="*/ 217 w 225"/>
                <a:gd name="T37" fmla="*/ 106 h 216"/>
                <a:gd name="T38" fmla="*/ 171 w 225"/>
                <a:gd name="T39" fmla="*/ 135 h 216"/>
                <a:gd name="T40" fmla="*/ 139 w 225"/>
                <a:gd name="T41" fmla="*/ 141 h 216"/>
                <a:gd name="T42" fmla="*/ 156 w 225"/>
                <a:gd name="T43" fmla="*/ 180 h 216"/>
                <a:gd name="T44" fmla="*/ 161 w 225"/>
                <a:gd name="T45" fmla="*/ 197 h 216"/>
                <a:gd name="T46" fmla="*/ 159 w 225"/>
                <a:gd name="T47" fmla="*/ 214 h 216"/>
                <a:gd name="T48" fmla="*/ 139 w 225"/>
                <a:gd name="T49" fmla="*/ 212 h 216"/>
                <a:gd name="T50" fmla="*/ 97 w 225"/>
                <a:gd name="T51" fmla="*/ 166 h 216"/>
                <a:gd name="T52" fmla="*/ 73 w 225"/>
                <a:gd name="T53" fmla="*/ 159 h 216"/>
                <a:gd name="T54" fmla="*/ 24 w 225"/>
                <a:gd name="T55" fmla="*/ 178 h 216"/>
                <a:gd name="T56" fmla="*/ 2 w 225"/>
                <a:gd name="T57" fmla="*/ 174 h 216"/>
                <a:gd name="T58" fmla="*/ 8 w 225"/>
                <a:gd name="T59" fmla="*/ 154 h 216"/>
                <a:gd name="T60" fmla="*/ 65 w 225"/>
                <a:gd name="T61" fmla="*/ 121 h 216"/>
                <a:gd name="T62" fmla="*/ 89 w 225"/>
                <a:gd name="T63" fmla="*/ 97 h 216"/>
                <a:gd name="T64" fmla="*/ 178 w 225"/>
                <a:gd name="T65" fmla="*/ 75 h 216"/>
                <a:gd name="T66" fmla="*/ 146 w 225"/>
                <a:gd name="T67" fmla="*/ 75 h 216"/>
                <a:gd name="T68" fmla="*/ 138 w 225"/>
                <a:gd name="T69" fmla="*/ 83 h 216"/>
                <a:gd name="T70" fmla="*/ 141 w 225"/>
                <a:gd name="T71" fmla="*/ 94 h 216"/>
                <a:gd name="T72" fmla="*/ 168 w 225"/>
                <a:gd name="T73" fmla="*/ 92 h 216"/>
                <a:gd name="T74" fmla="*/ 178 w 225"/>
                <a:gd name="T75" fmla="*/ 75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25" h="216">
                  <a:moveTo>
                    <a:pt x="89" y="97"/>
                  </a:moveTo>
                  <a:cubicBezTo>
                    <a:pt x="75" y="100"/>
                    <a:pt x="61" y="102"/>
                    <a:pt x="47" y="105"/>
                  </a:cubicBezTo>
                  <a:cubicBezTo>
                    <a:pt x="33" y="108"/>
                    <a:pt x="20" y="112"/>
                    <a:pt x="5" y="116"/>
                  </a:cubicBezTo>
                  <a:cubicBezTo>
                    <a:pt x="0" y="98"/>
                    <a:pt x="11" y="90"/>
                    <a:pt x="19" y="83"/>
                  </a:cubicBezTo>
                  <a:cubicBezTo>
                    <a:pt x="38" y="67"/>
                    <a:pt x="60" y="63"/>
                    <a:pt x="83" y="60"/>
                  </a:cubicBezTo>
                  <a:cubicBezTo>
                    <a:pt x="88" y="60"/>
                    <a:pt x="92" y="58"/>
                    <a:pt x="96" y="57"/>
                  </a:cubicBezTo>
                  <a:cubicBezTo>
                    <a:pt x="96" y="55"/>
                    <a:pt x="96" y="53"/>
                    <a:pt x="96" y="50"/>
                  </a:cubicBezTo>
                  <a:cubicBezTo>
                    <a:pt x="86" y="50"/>
                    <a:pt x="76" y="49"/>
                    <a:pt x="65" y="48"/>
                  </a:cubicBezTo>
                  <a:cubicBezTo>
                    <a:pt x="57" y="47"/>
                    <a:pt x="45" y="52"/>
                    <a:pt x="42" y="39"/>
                  </a:cubicBezTo>
                  <a:cubicBezTo>
                    <a:pt x="39" y="29"/>
                    <a:pt x="51" y="14"/>
                    <a:pt x="62" y="13"/>
                  </a:cubicBezTo>
                  <a:cubicBezTo>
                    <a:pt x="92" y="10"/>
                    <a:pt x="122" y="8"/>
                    <a:pt x="152" y="6"/>
                  </a:cubicBezTo>
                  <a:cubicBezTo>
                    <a:pt x="152" y="8"/>
                    <a:pt x="153" y="10"/>
                    <a:pt x="154" y="12"/>
                  </a:cubicBezTo>
                  <a:cubicBezTo>
                    <a:pt x="151" y="18"/>
                    <a:pt x="148" y="25"/>
                    <a:pt x="146" y="32"/>
                  </a:cubicBezTo>
                  <a:cubicBezTo>
                    <a:pt x="145" y="36"/>
                    <a:pt x="145" y="41"/>
                    <a:pt x="145" y="46"/>
                  </a:cubicBezTo>
                  <a:cubicBezTo>
                    <a:pt x="149" y="46"/>
                    <a:pt x="154" y="47"/>
                    <a:pt x="159" y="45"/>
                  </a:cubicBezTo>
                  <a:cubicBezTo>
                    <a:pt x="171" y="42"/>
                    <a:pt x="181" y="35"/>
                    <a:pt x="187" y="23"/>
                  </a:cubicBezTo>
                  <a:cubicBezTo>
                    <a:pt x="190" y="16"/>
                    <a:pt x="196" y="10"/>
                    <a:pt x="203" y="6"/>
                  </a:cubicBezTo>
                  <a:cubicBezTo>
                    <a:pt x="213" y="0"/>
                    <a:pt x="225" y="6"/>
                    <a:pt x="224" y="17"/>
                  </a:cubicBezTo>
                  <a:cubicBezTo>
                    <a:pt x="223" y="47"/>
                    <a:pt x="222" y="77"/>
                    <a:pt x="217" y="106"/>
                  </a:cubicBezTo>
                  <a:cubicBezTo>
                    <a:pt x="213" y="130"/>
                    <a:pt x="191" y="131"/>
                    <a:pt x="171" y="135"/>
                  </a:cubicBezTo>
                  <a:cubicBezTo>
                    <a:pt x="161" y="136"/>
                    <a:pt x="151" y="139"/>
                    <a:pt x="139" y="141"/>
                  </a:cubicBezTo>
                  <a:cubicBezTo>
                    <a:pt x="145" y="156"/>
                    <a:pt x="150" y="168"/>
                    <a:pt x="156" y="180"/>
                  </a:cubicBezTo>
                  <a:cubicBezTo>
                    <a:pt x="158" y="186"/>
                    <a:pt x="161" y="191"/>
                    <a:pt x="161" y="197"/>
                  </a:cubicBezTo>
                  <a:cubicBezTo>
                    <a:pt x="162" y="203"/>
                    <a:pt x="161" y="214"/>
                    <a:pt x="159" y="214"/>
                  </a:cubicBezTo>
                  <a:cubicBezTo>
                    <a:pt x="153" y="216"/>
                    <a:pt x="143" y="216"/>
                    <a:pt x="139" y="212"/>
                  </a:cubicBezTo>
                  <a:cubicBezTo>
                    <a:pt x="124" y="198"/>
                    <a:pt x="109" y="182"/>
                    <a:pt x="97" y="166"/>
                  </a:cubicBezTo>
                  <a:cubicBezTo>
                    <a:pt x="89" y="156"/>
                    <a:pt x="83" y="155"/>
                    <a:pt x="73" y="159"/>
                  </a:cubicBezTo>
                  <a:cubicBezTo>
                    <a:pt x="57" y="166"/>
                    <a:pt x="41" y="173"/>
                    <a:pt x="24" y="178"/>
                  </a:cubicBezTo>
                  <a:cubicBezTo>
                    <a:pt x="18" y="179"/>
                    <a:pt x="10" y="175"/>
                    <a:pt x="2" y="174"/>
                  </a:cubicBezTo>
                  <a:cubicBezTo>
                    <a:pt x="4" y="167"/>
                    <a:pt x="4" y="157"/>
                    <a:pt x="8" y="154"/>
                  </a:cubicBezTo>
                  <a:cubicBezTo>
                    <a:pt x="26" y="142"/>
                    <a:pt x="45" y="129"/>
                    <a:pt x="65" y="121"/>
                  </a:cubicBezTo>
                  <a:cubicBezTo>
                    <a:pt x="80" y="115"/>
                    <a:pt x="88" y="113"/>
                    <a:pt x="89" y="97"/>
                  </a:cubicBezTo>
                  <a:close/>
                  <a:moveTo>
                    <a:pt x="178" y="75"/>
                  </a:moveTo>
                  <a:cubicBezTo>
                    <a:pt x="164" y="75"/>
                    <a:pt x="155" y="74"/>
                    <a:pt x="146" y="75"/>
                  </a:cubicBezTo>
                  <a:cubicBezTo>
                    <a:pt x="143" y="75"/>
                    <a:pt x="139" y="80"/>
                    <a:pt x="138" y="83"/>
                  </a:cubicBezTo>
                  <a:cubicBezTo>
                    <a:pt x="137" y="86"/>
                    <a:pt x="140" y="94"/>
                    <a:pt x="141" y="94"/>
                  </a:cubicBezTo>
                  <a:cubicBezTo>
                    <a:pt x="150" y="94"/>
                    <a:pt x="160" y="94"/>
                    <a:pt x="168" y="92"/>
                  </a:cubicBezTo>
                  <a:cubicBezTo>
                    <a:pt x="172" y="90"/>
                    <a:pt x="173" y="83"/>
                    <a:pt x="178" y="7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047" name="Freeform 80">
              <a:extLst>
                <a:ext uri="{FF2B5EF4-FFF2-40B4-BE49-F238E27FC236}">
                  <a16:creationId xmlns:a16="http://schemas.microsoft.com/office/drawing/2014/main" id="{7A4BF2AF-CA77-4ED8-AEF7-08F3469F61A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28926" y="3336925"/>
              <a:ext cx="676275" cy="287338"/>
            </a:xfrm>
            <a:custGeom>
              <a:avLst/>
              <a:gdLst>
                <a:gd name="T0" fmla="*/ 60 w 205"/>
                <a:gd name="T1" fmla="*/ 6 h 87"/>
                <a:gd name="T2" fmla="*/ 108 w 205"/>
                <a:gd name="T3" fmla="*/ 0 h 87"/>
                <a:gd name="T4" fmla="*/ 183 w 205"/>
                <a:gd name="T5" fmla="*/ 3 h 87"/>
                <a:gd name="T6" fmla="*/ 200 w 205"/>
                <a:gd name="T7" fmla="*/ 20 h 87"/>
                <a:gd name="T8" fmla="*/ 203 w 205"/>
                <a:gd name="T9" fmla="*/ 47 h 87"/>
                <a:gd name="T10" fmla="*/ 184 w 205"/>
                <a:gd name="T11" fmla="*/ 76 h 87"/>
                <a:gd name="T12" fmla="*/ 129 w 205"/>
                <a:gd name="T13" fmla="*/ 84 h 87"/>
                <a:gd name="T14" fmla="*/ 49 w 205"/>
                <a:gd name="T15" fmla="*/ 85 h 87"/>
                <a:gd name="T16" fmla="*/ 16 w 205"/>
                <a:gd name="T17" fmla="*/ 70 h 87"/>
                <a:gd name="T18" fmla="*/ 15 w 205"/>
                <a:gd name="T19" fmla="*/ 25 h 87"/>
                <a:gd name="T20" fmla="*/ 60 w 205"/>
                <a:gd name="T21" fmla="*/ 6 h 87"/>
                <a:gd name="T22" fmla="*/ 161 w 205"/>
                <a:gd name="T23" fmla="*/ 42 h 87"/>
                <a:gd name="T24" fmla="*/ 59 w 205"/>
                <a:gd name="T25" fmla="*/ 49 h 87"/>
                <a:gd name="T26" fmla="*/ 161 w 205"/>
                <a:gd name="T27" fmla="*/ 42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5" h="87">
                  <a:moveTo>
                    <a:pt x="60" y="6"/>
                  </a:moveTo>
                  <a:cubicBezTo>
                    <a:pt x="76" y="4"/>
                    <a:pt x="92" y="0"/>
                    <a:pt x="108" y="0"/>
                  </a:cubicBezTo>
                  <a:cubicBezTo>
                    <a:pt x="133" y="0"/>
                    <a:pt x="158" y="0"/>
                    <a:pt x="183" y="3"/>
                  </a:cubicBezTo>
                  <a:cubicBezTo>
                    <a:pt x="189" y="4"/>
                    <a:pt x="197" y="13"/>
                    <a:pt x="200" y="20"/>
                  </a:cubicBezTo>
                  <a:cubicBezTo>
                    <a:pt x="203" y="28"/>
                    <a:pt x="203" y="38"/>
                    <a:pt x="203" y="47"/>
                  </a:cubicBezTo>
                  <a:cubicBezTo>
                    <a:pt x="205" y="64"/>
                    <a:pt x="200" y="72"/>
                    <a:pt x="184" y="76"/>
                  </a:cubicBezTo>
                  <a:cubicBezTo>
                    <a:pt x="166" y="80"/>
                    <a:pt x="148" y="83"/>
                    <a:pt x="129" y="84"/>
                  </a:cubicBezTo>
                  <a:cubicBezTo>
                    <a:pt x="103" y="86"/>
                    <a:pt x="76" y="87"/>
                    <a:pt x="49" y="85"/>
                  </a:cubicBezTo>
                  <a:cubicBezTo>
                    <a:pt x="38" y="84"/>
                    <a:pt x="26" y="77"/>
                    <a:pt x="16" y="70"/>
                  </a:cubicBezTo>
                  <a:cubicBezTo>
                    <a:pt x="0" y="58"/>
                    <a:pt x="0" y="38"/>
                    <a:pt x="15" y="25"/>
                  </a:cubicBezTo>
                  <a:cubicBezTo>
                    <a:pt x="28" y="14"/>
                    <a:pt x="40" y="0"/>
                    <a:pt x="60" y="6"/>
                  </a:cubicBezTo>
                  <a:close/>
                  <a:moveTo>
                    <a:pt x="161" y="42"/>
                  </a:moveTo>
                  <a:cubicBezTo>
                    <a:pt x="145" y="30"/>
                    <a:pt x="72" y="35"/>
                    <a:pt x="59" y="49"/>
                  </a:cubicBezTo>
                  <a:cubicBezTo>
                    <a:pt x="95" y="46"/>
                    <a:pt x="128" y="44"/>
                    <a:pt x="161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97" name="文本框 96">
            <a:extLst>
              <a:ext uri="{FF2B5EF4-FFF2-40B4-BE49-F238E27FC236}">
                <a16:creationId xmlns:a16="http://schemas.microsoft.com/office/drawing/2014/main" id="{88554BCA-79EB-41CC-AA35-A5C6DE63B2ED}"/>
              </a:ext>
            </a:extLst>
          </p:cNvPr>
          <p:cNvSpPr txBox="1"/>
          <p:nvPr/>
        </p:nvSpPr>
        <p:spPr>
          <a:xfrm>
            <a:off x="2928708" y="2589580"/>
            <a:ext cx="7569973" cy="1558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914377">
              <a:lnSpc>
                <a:spcPct val="150000"/>
              </a:lnSpc>
              <a:defRPr/>
            </a:pPr>
            <a:r>
              <a:rPr lang="zh-CN" altLang="en-US" sz="7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谢谢！</a:t>
            </a:r>
            <a:endParaRPr lang="en-US" altLang="zh-CN" sz="72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65804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F152ED3-4093-4670-8CA0-DDC8EA06E872}"/>
              </a:ext>
            </a:extLst>
          </p:cNvPr>
          <p:cNvSpPr/>
          <p:nvPr/>
        </p:nvSpPr>
        <p:spPr>
          <a:xfrm>
            <a:off x="302006" y="661134"/>
            <a:ext cx="2134015" cy="50959"/>
          </a:xfrm>
          <a:prstGeom prst="rect">
            <a:avLst/>
          </a:prstGeom>
          <a:solidFill>
            <a:srgbClr val="0939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F49F809E-699B-44AF-8952-808F52AD837F}"/>
              </a:ext>
            </a:extLst>
          </p:cNvPr>
          <p:cNvCxnSpPr>
            <a:cxnSpLocks/>
          </p:cNvCxnSpPr>
          <p:nvPr/>
        </p:nvCxnSpPr>
        <p:spPr>
          <a:xfrm>
            <a:off x="302006" y="670560"/>
            <a:ext cx="11587991" cy="0"/>
          </a:xfrm>
          <a:prstGeom prst="line">
            <a:avLst/>
          </a:prstGeom>
          <a:ln w="12700">
            <a:solidFill>
              <a:srgbClr val="0939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组合 5">
            <a:extLst>
              <a:ext uri="{FF2B5EF4-FFF2-40B4-BE49-F238E27FC236}">
                <a16:creationId xmlns:a16="http://schemas.microsoft.com/office/drawing/2014/main" id="{EF0FB118-4605-413D-9198-B8DFF0BE21E7}"/>
              </a:ext>
            </a:extLst>
          </p:cNvPr>
          <p:cNvGrpSpPr/>
          <p:nvPr/>
        </p:nvGrpSpPr>
        <p:grpSpPr>
          <a:xfrm>
            <a:off x="10509504" y="137621"/>
            <a:ext cx="1322832" cy="457961"/>
            <a:chOff x="1123951" y="1714500"/>
            <a:chExt cx="9913937" cy="3432176"/>
          </a:xfrm>
          <a:solidFill>
            <a:srgbClr val="09397E"/>
          </a:solidFill>
        </p:grpSpPr>
        <p:sp>
          <p:nvSpPr>
            <p:cNvPr id="7" name="Freeform 33">
              <a:extLst>
                <a:ext uri="{FF2B5EF4-FFF2-40B4-BE49-F238E27FC236}">
                  <a16:creationId xmlns:a16="http://schemas.microsoft.com/office/drawing/2014/main" id="{38A117DD-0774-4A7D-8709-C5CC07D4EDA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35576" y="1925638"/>
              <a:ext cx="1104900" cy="2470150"/>
            </a:xfrm>
            <a:custGeom>
              <a:avLst/>
              <a:gdLst>
                <a:gd name="T0" fmla="*/ 166 w 335"/>
                <a:gd name="T1" fmla="*/ 208 h 749"/>
                <a:gd name="T2" fmla="*/ 262 w 335"/>
                <a:gd name="T3" fmla="*/ 152 h 749"/>
                <a:gd name="T4" fmla="*/ 221 w 335"/>
                <a:gd name="T5" fmla="*/ 478 h 749"/>
                <a:gd name="T6" fmla="*/ 163 w 335"/>
                <a:gd name="T7" fmla="*/ 485 h 749"/>
                <a:gd name="T8" fmla="*/ 122 w 335"/>
                <a:gd name="T9" fmla="*/ 579 h 749"/>
                <a:gd name="T10" fmla="*/ 211 w 335"/>
                <a:gd name="T11" fmla="*/ 529 h 749"/>
                <a:gd name="T12" fmla="*/ 303 w 335"/>
                <a:gd name="T13" fmla="*/ 563 h 749"/>
                <a:gd name="T14" fmla="*/ 282 w 335"/>
                <a:gd name="T15" fmla="*/ 610 h 749"/>
                <a:gd name="T16" fmla="*/ 335 w 335"/>
                <a:gd name="T17" fmla="*/ 718 h 749"/>
                <a:gd name="T18" fmla="*/ 240 w 335"/>
                <a:gd name="T19" fmla="*/ 687 h 749"/>
                <a:gd name="T20" fmla="*/ 167 w 335"/>
                <a:gd name="T21" fmla="*/ 654 h 749"/>
                <a:gd name="T22" fmla="*/ 211 w 335"/>
                <a:gd name="T23" fmla="*/ 605 h 749"/>
                <a:gd name="T24" fmla="*/ 269 w 335"/>
                <a:gd name="T25" fmla="*/ 530 h 749"/>
                <a:gd name="T26" fmla="*/ 51 w 335"/>
                <a:gd name="T27" fmla="*/ 718 h 749"/>
                <a:gd name="T28" fmla="*/ 13 w 335"/>
                <a:gd name="T29" fmla="*/ 747 h 749"/>
                <a:gd name="T30" fmla="*/ 7 w 335"/>
                <a:gd name="T31" fmla="*/ 704 h 749"/>
                <a:gd name="T32" fmla="*/ 145 w 335"/>
                <a:gd name="T33" fmla="*/ 441 h 749"/>
                <a:gd name="T34" fmla="*/ 145 w 335"/>
                <a:gd name="T35" fmla="*/ 338 h 749"/>
                <a:gd name="T36" fmla="*/ 207 w 335"/>
                <a:gd name="T37" fmla="*/ 328 h 749"/>
                <a:gd name="T38" fmla="*/ 255 w 335"/>
                <a:gd name="T39" fmla="*/ 179 h 749"/>
                <a:gd name="T40" fmla="*/ 172 w 335"/>
                <a:gd name="T41" fmla="*/ 256 h 749"/>
                <a:gd name="T42" fmla="*/ 73 w 335"/>
                <a:gd name="T43" fmla="*/ 504 h 749"/>
                <a:gd name="T44" fmla="*/ 39 w 335"/>
                <a:gd name="T45" fmla="*/ 520 h 749"/>
                <a:gd name="T46" fmla="*/ 165 w 335"/>
                <a:gd name="T47" fmla="*/ 160 h 749"/>
                <a:gd name="T48" fmla="*/ 270 w 335"/>
                <a:gd name="T49" fmla="*/ 41 h 749"/>
                <a:gd name="T50" fmla="*/ 74 w 335"/>
                <a:gd name="T51" fmla="*/ 220 h 749"/>
                <a:gd name="T52" fmla="*/ 97 w 335"/>
                <a:gd name="T53" fmla="*/ 19 h 749"/>
                <a:gd name="T54" fmla="*/ 146 w 335"/>
                <a:gd name="T55" fmla="*/ 96 h 749"/>
                <a:gd name="T56" fmla="*/ 145 w 335"/>
                <a:gd name="T57" fmla="*/ 110 h 749"/>
                <a:gd name="T58" fmla="*/ 288 w 335"/>
                <a:gd name="T59" fmla="*/ 7 h 749"/>
                <a:gd name="T60" fmla="*/ 319 w 335"/>
                <a:gd name="T61" fmla="*/ 2 h 749"/>
                <a:gd name="T62" fmla="*/ 262 w 335"/>
                <a:gd name="T63" fmla="*/ 83 h 749"/>
                <a:gd name="T64" fmla="*/ 112 w 335"/>
                <a:gd name="T65" fmla="*/ 279 h 7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35" h="749">
                  <a:moveTo>
                    <a:pt x="116" y="283"/>
                  </a:moveTo>
                  <a:cubicBezTo>
                    <a:pt x="133" y="258"/>
                    <a:pt x="149" y="233"/>
                    <a:pt x="166" y="208"/>
                  </a:cubicBezTo>
                  <a:cubicBezTo>
                    <a:pt x="185" y="182"/>
                    <a:pt x="209" y="160"/>
                    <a:pt x="243" y="154"/>
                  </a:cubicBezTo>
                  <a:cubicBezTo>
                    <a:pt x="249" y="152"/>
                    <a:pt x="256" y="152"/>
                    <a:pt x="262" y="152"/>
                  </a:cubicBezTo>
                  <a:cubicBezTo>
                    <a:pt x="276" y="153"/>
                    <a:pt x="282" y="163"/>
                    <a:pt x="280" y="177"/>
                  </a:cubicBezTo>
                  <a:cubicBezTo>
                    <a:pt x="260" y="277"/>
                    <a:pt x="241" y="378"/>
                    <a:pt x="221" y="478"/>
                  </a:cubicBezTo>
                  <a:cubicBezTo>
                    <a:pt x="220" y="487"/>
                    <a:pt x="218" y="496"/>
                    <a:pt x="215" y="505"/>
                  </a:cubicBezTo>
                  <a:cubicBezTo>
                    <a:pt x="197" y="498"/>
                    <a:pt x="181" y="492"/>
                    <a:pt x="163" y="485"/>
                  </a:cubicBezTo>
                  <a:cubicBezTo>
                    <a:pt x="148" y="516"/>
                    <a:pt x="134" y="546"/>
                    <a:pt x="120" y="576"/>
                  </a:cubicBezTo>
                  <a:cubicBezTo>
                    <a:pt x="121" y="577"/>
                    <a:pt x="121" y="578"/>
                    <a:pt x="122" y="579"/>
                  </a:cubicBezTo>
                  <a:cubicBezTo>
                    <a:pt x="130" y="575"/>
                    <a:pt x="139" y="572"/>
                    <a:pt x="147" y="567"/>
                  </a:cubicBezTo>
                  <a:cubicBezTo>
                    <a:pt x="169" y="554"/>
                    <a:pt x="189" y="539"/>
                    <a:pt x="211" y="529"/>
                  </a:cubicBezTo>
                  <a:cubicBezTo>
                    <a:pt x="228" y="521"/>
                    <a:pt x="248" y="515"/>
                    <a:pt x="267" y="513"/>
                  </a:cubicBezTo>
                  <a:cubicBezTo>
                    <a:pt x="298" y="511"/>
                    <a:pt x="313" y="534"/>
                    <a:pt x="303" y="563"/>
                  </a:cubicBezTo>
                  <a:cubicBezTo>
                    <a:pt x="300" y="573"/>
                    <a:pt x="295" y="583"/>
                    <a:pt x="290" y="592"/>
                  </a:cubicBezTo>
                  <a:cubicBezTo>
                    <a:pt x="288" y="598"/>
                    <a:pt x="284" y="603"/>
                    <a:pt x="282" y="610"/>
                  </a:cubicBezTo>
                  <a:cubicBezTo>
                    <a:pt x="272" y="636"/>
                    <a:pt x="272" y="639"/>
                    <a:pt x="295" y="656"/>
                  </a:cubicBezTo>
                  <a:cubicBezTo>
                    <a:pt x="316" y="671"/>
                    <a:pt x="332" y="690"/>
                    <a:pt x="335" y="718"/>
                  </a:cubicBezTo>
                  <a:cubicBezTo>
                    <a:pt x="297" y="718"/>
                    <a:pt x="280" y="686"/>
                    <a:pt x="254" y="667"/>
                  </a:cubicBezTo>
                  <a:cubicBezTo>
                    <a:pt x="249" y="674"/>
                    <a:pt x="245" y="681"/>
                    <a:pt x="240" y="687"/>
                  </a:cubicBezTo>
                  <a:cubicBezTo>
                    <a:pt x="228" y="704"/>
                    <a:pt x="214" y="707"/>
                    <a:pt x="199" y="693"/>
                  </a:cubicBezTo>
                  <a:cubicBezTo>
                    <a:pt x="187" y="682"/>
                    <a:pt x="176" y="668"/>
                    <a:pt x="167" y="654"/>
                  </a:cubicBezTo>
                  <a:cubicBezTo>
                    <a:pt x="155" y="637"/>
                    <a:pt x="157" y="625"/>
                    <a:pt x="167" y="613"/>
                  </a:cubicBezTo>
                  <a:cubicBezTo>
                    <a:pt x="178" y="601"/>
                    <a:pt x="193" y="598"/>
                    <a:pt x="211" y="605"/>
                  </a:cubicBezTo>
                  <a:cubicBezTo>
                    <a:pt x="222" y="609"/>
                    <a:pt x="234" y="612"/>
                    <a:pt x="245" y="616"/>
                  </a:cubicBezTo>
                  <a:cubicBezTo>
                    <a:pt x="273" y="552"/>
                    <a:pt x="273" y="552"/>
                    <a:pt x="269" y="530"/>
                  </a:cubicBezTo>
                  <a:cubicBezTo>
                    <a:pt x="231" y="534"/>
                    <a:pt x="200" y="553"/>
                    <a:pt x="174" y="579"/>
                  </a:cubicBezTo>
                  <a:cubicBezTo>
                    <a:pt x="132" y="624"/>
                    <a:pt x="92" y="672"/>
                    <a:pt x="51" y="718"/>
                  </a:cubicBezTo>
                  <a:cubicBezTo>
                    <a:pt x="44" y="726"/>
                    <a:pt x="37" y="734"/>
                    <a:pt x="30" y="741"/>
                  </a:cubicBezTo>
                  <a:cubicBezTo>
                    <a:pt x="25" y="745"/>
                    <a:pt x="17" y="749"/>
                    <a:pt x="13" y="747"/>
                  </a:cubicBezTo>
                  <a:cubicBezTo>
                    <a:pt x="7" y="744"/>
                    <a:pt x="1" y="736"/>
                    <a:pt x="1" y="730"/>
                  </a:cubicBezTo>
                  <a:cubicBezTo>
                    <a:pt x="0" y="722"/>
                    <a:pt x="3" y="712"/>
                    <a:pt x="7" y="704"/>
                  </a:cubicBezTo>
                  <a:cubicBezTo>
                    <a:pt x="35" y="655"/>
                    <a:pt x="64" y="606"/>
                    <a:pt x="91" y="556"/>
                  </a:cubicBezTo>
                  <a:cubicBezTo>
                    <a:pt x="111" y="519"/>
                    <a:pt x="128" y="480"/>
                    <a:pt x="145" y="441"/>
                  </a:cubicBezTo>
                  <a:cubicBezTo>
                    <a:pt x="148" y="434"/>
                    <a:pt x="149" y="424"/>
                    <a:pt x="146" y="417"/>
                  </a:cubicBezTo>
                  <a:cubicBezTo>
                    <a:pt x="138" y="391"/>
                    <a:pt x="141" y="364"/>
                    <a:pt x="145" y="338"/>
                  </a:cubicBezTo>
                  <a:cubicBezTo>
                    <a:pt x="147" y="320"/>
                    <a:pt x="158" y="309"/>
                    <a:pt x="172" y="306"/>
                  </a:cubicBezTo>
                  <a:cubicBezTo>
                    <a:pt x="185" y="304"/>
                    <a:pt x="198" y="312"/>
                    <a:pt x="207" y="328"/>
                  </a:cubicBezTo>
                  <a:cubicBezTo>
                    <a:pt x="211" y="336"/>
                    <a:pt x="215" y="345"/>
                    <a:pt x="222" y="359"/>
                  </a:cubicBezTo>
                  <a:cubicBezTo>
                    <a:pt x="233" y="298"/>
                    <a:pt x="244" y="241"/>
                    <a:pt x="255" y="179"/>
                  </a:cubicBezTo>
                  <a:cubicBezTo>
                    <a:pt x="245" y="183"/>
                    <a:pt x="236" y="185"/>
                    <a:pt x="231" y="190"/>
                  </a:cubicBezTo>
                  <a:cubicBezTo>
                    <a:pt x="210" y="211"/>
                    <a:pt x="188" y="232"/>
                    <a:pt x="172" y="256"/>
                  </a:cubicBezTo>
                  <a:cubicBezTo>
                    <a:pt x="154" y="284"/>
                    <a:pt x="139" y="316"/>
                    <a:pt x="127" y="347"/>
                  </a:cubicBezTo>
                  <a:cubicBezTo>
                    <a:pt x="107" y="399"/>
                    <a:pt x="91" y="452"/>
                    <a:pt x="73" y="504"/>
                  </a:cubicBezTo>
                  <a:cubicBezTo>
                    <a:pt x="70" y="511"/>
                    <a:pt x="77" y="520"/>
                    <a:pt x="67" y="526"/>
                  </a:cubicBezTo>
                  <a:cubicBezTo>
                    <a:pt x="55" y="532"/>
                    <a:pt x="46" y="531"/>
                    <a:pt x="39" y="520"/>
                  </a:cubicBezTo>
                  <a:cubicBezTo>
                    <a:pt x="24" y="498"/>
                    <a:pt x="27" y="473"/>
                    <a:pt x="32" y="450"/>
                  </a:cubicBezTo>
                  <a:cubicBezTo>
                    <a:pt x="55" y="344"/>
                    <a:pt x="100" y="248"/>
                    <a:pt x="165" y="160"/>
                  </a:cubicBezTo>
                  <a:cubicBezTo>
                    <a:pt x="194" y="119"/>
                    <a:pt x="228" y="84"/>
                    <a:pt x="265" y="51"/>
                  </a:cubicBezTo>
                  <a:cubicBezTo>
                    <a:pt x="267" y="49"/>
                    <a:pt x="268" y="44"/>
                    <a:pt x="270" y="41"/>
                  </a:cubicBezTo>
                  <a:cubicBezTo>
                    <a:pt x="268" y="40"/>
                    <a:pt x="267" y="39"/>
                    <a:pt x="266" y="38"/>
                  </a:cubicBezTo>
                  <a:cubicBezTo>
                    <a:pt x="202" y="99"/>
                    <a:pt x="138" y="160"/>
                    <a:pt x="74" y="220"/>
                  </a:cubicBezTo>
                  <a:cubicBezTo>
                    <a:pt x="45" y="201"/>
                    <a:pt x="41" y="170"/>
                    <a:pt x="52" y="140"/>
                  </a:cubicBezTo>
                  <a:cubicBezTo>
                    <a:pt x="67" y="100"/>
                    <a:pt x="82" y="59"/>
                    <a:pt x="97" y="19"/>
                  </a:cubicBezTo>
                  <a:cubicBezTo>
                    <a:pt x="100" y="10"/>
                    <a:pt x="105" y="10"/>
                    <a:pt x="112" y="12"/>
                  </a:cubicBezTo>
                  <a:cubicBezTo>
                    <a:pt x="148" y="22"/>
                    <a:pt x="164" y="63"/>
                    <a:pt x="146" y="96"/>
                  </a:cubicBezTo>
                  <a:cubicBezTo>
                    <a:pt x="144" y="100"/>
                    <a:pt x="143" y="104"/>
                    <a:pt x="141" y="108"/>
                  </a:cubicBezTo>
                  <a:cubicBezTo>
                    <a:pt x="143" y="109"/>
                    <a:pt x="144" y="109"/>
                    <a:pt x="145" y="110"/>
                  </a:cubicBezTo>
                  <a:cubicBezTo>
                    <a:pt x="171" y="90"/>
                    <a:pt x="198" y="69"/>
                    <a:pt x="224" y="50"/>
                  </a:cubicBezTo>
                  <a:cubicBezTo>
                    <a:pt x="245" y="35"/>
                    <a:pt x="266" y="21"/>
                    <a:pt x="288" y="7"/>
                  </a:cubicBezTo>
                  <a:cubicBezTo>
                    <a:pt x="291" y="5"/>
                    <a:pt x="295" y="1"/>
                    <a:pt x="299" y="1"/>
                  </a:cubicBezTo>
                  <a:cubicBezTo>
                    <a:pt x="306" y="0"/>
                    <a:pt x="313" y="2"/>
                    <a:pt x="319" y="2"/>
                  </a:cubicBezTo>
                  <a:cubicBezTo>
                    <a:pt x="319" y="8"/>
                    <a:pt x="320" y="16"/>
                    <a:pt x="317" y="20"/>
                  </a:cubicBezTo>
                  <a:cubicBezTo>
                    <a:pt x="300" y="42"/>
                    <a:pt x="283" y="65"/>
                    <a:pt x="262" y="83"/>
                  </a:cubicBezTo>
                  <a:cubicBezTo>
                    <a:pt x="215" y="126"/>
                    <a:pt x="172" y="171"/>
                    <a:pt x="140" y="226"/>
                  </a:cubicBezTo>
                  <a:cubicBezTo>
                    <a:pt x="130" y="243"/>
                    <a:pt x="121" y="262"/>
                    <a:pt x="112" y="279"/>
                  </a:cubicBezTo>
                  <a:cubicBezTo>
                    <a:pt x="113" y="280"/>
                    <a:pt x="115" y="281"/>
                    <a:pt x="116" y="2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8" name="Freeform 34">
              <a:extLst>
                <a:ext uri="{FF2B5EF4-FFF2-40B4-BE49-F238E27FC236}">
                  <a16:creationId xmlns:a16="http://schemas.microsoft.com/office/drawing/2014/main" id="{32021CF3-594B-45CE-BF29-E16CF0C325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504363" y="2192338"/>
              <a:ext cx="1533525" cy="2192338"/>
            </a:xfrm>
            <a:custGeom>
              <a:avLst/>
              <a:gdLst>
                <a:gd name="T0" fmla="*/ 73 w 465"/>
                <a:gd name="T1" fmla="*/ 578 h 665"/>
                <a:gd name="T2" fmla="*/ 192 w 465"/>
                <a:gd name="T3" fmla="*/ 621 h 665"/>
                <a:gd name="T4" fmla="*/ 214 w 465"/>
                <a:gd name="T5" fmla="*/ 482 h 665"/>
                <a:gd name="T6" fmla="*/ 108 w 465"/>
                <a:gd name="T7" fmla="*/ 527 h 665"/>
                <a:gd name="T8" fmla="*/ 2 w 465"/>
                <a:gd name="T9" fmla="*/ 514 h 665"/>
                <a:gd name="T10" fmla="*/ 176 w 465"/>
                <a:gd name="T11" fmla="*/ 438 h 665"/>
                <a:gd name="T12" fmla="*/ 172 w 465"/>
                <a:gd name="T13" fmla="*/ 380 h 665"/>
                <a:gd name="T14" fmla="*/ 252 w 465"/>
                <a:gd name="T15" fmla="*/ 303 h 665"/>
                <a:gd name="T16" fmla="*/ 209 w 465"/>
                <a:gd name="T17" fmla="*/ 283 h 665"/>
                <a:gd name="T18" fmla="*/ 103 w 465"/>
                <a:gd name="T19" fmla="*/ 292 h 665"/>
                <a:gd name="T20" fmla="*/ 106 w 465"/>
                <a:gd name="T21" fmla="*/ 168 h 665"/>
                <a:gd name="T22" fmla="*/ 123 w 465"/>
                <a:gd name="T23" fmla="*/ 272 h 665"/>
                <a:gd name="T24" fmla="*/ 246 w 465"/>
                <a:gd name="T25" fmla="*/ 257 h 665"/>
                <a:gd name="T26" fmla="*/ 244 w 465"/>
                <a:gd name="T27" fmla="*/ 242 h 665"/>
                <a:gd name="T28" fmla="*/ 208 w 465"/>
                <a:gd name="T29" fmla="*/ 231 h 665"/>
                <a:gd name="T30" fmla="*/ 230 w 465"/>
                <a:gd name="T31" fmla="*/ 218 h 665"/>
                <a:gd name="T32" fmla="*/ 167 w 465"/>
                <a:gd name="T33" fmla="*/ 245 h 665"/>
                <a:gd name="T34" fmla="*/ 134 w 465"/>
                <a:gd name="T35" fmla="*/ 229 h 665"/>
                <a:gd name="T36" fmla="*/ 154 w 465"/>
                <a:gd name="T37" fmla="*/ 209 h 665"/>
                <a:gd name="T38" fmla="*/ 214 w 465"/>
                <a:gd name="T39" fmla="*/ 147 h 665"/>
                <a:gd name="T40" fmla="*/ 195 w 465"/>
                <a:gd name="T41" fmla="*/ 120 h 665"/>
                <a:gd name="T42" fmla="*/ 215 w 465"/>
                <a:gd name="T43" fmla="*/ 90 h 665"/>
                <a:gd name="T44" fmla="*/ 210 w 465"/>
                <a:gd name="T45" fmla="*/ 72 h 665"/>
                <a:gd name="T46" fmla="*/ 275 w 465"/>
                <a:gd name="T47" fmla="*/ 40 h 665"/>
                <a:gd name="T48" fmla="*/ 329 w 465"/>
                <a:gd name="T49" fmla="*/ 24 h 665"/>
                <a:gd name="T50" fmla="*/ 298 w 465"/>
                <a:gd name="T51" fmla="*/ 81 h 665"/>
                <a:gd name="T52" fmla="*/ 312 w 465"/>
                <a:gd name="T53" fmla="*/ 90 h 665"/>
                <a:gd name="T54" fmla="*/ 307 w 465"/>
                <a:gd name="T55" fmla="*/ 166 h 665"/>
                <a:gd name="T56" fmla="*/ 292 w 465"/>
                <a:gd name="T57" fmla="*/ 224 h 665"/>
                <a:gd name="T58" fmla="*/ 404 w 465"/>
                <a:gd name="T59" fmla="*/ 25 h 665"/>
                <a:gd name="T60" fmla="*/ 334 w 465"/>
                <a:gd name="T61" fmla="*/ 43 h 665"/>
                <a:gd name="T62" fmla="*/ 334 w 465"/>
                <a:gd name="T63" fmla="*/ 30 h 665"/>
                <a:gd name="T64" fmla="*/ 417 w 465"/>
                <a:gd name="T65" fmla="*/ 38 h 665"/>
                <a:gd name="T66" fmla="*/ 336 w 465"/>
                <a:gd name="T67" fmla="*/ 187 h 665"/>
                <a:gd name="T68" fmla="*/ 372 w 465"/>
                <a:gd name="T69" fmla="*/ 223 h 665"/>
                <a:gd name="T70" fmla="*/ 464 w 465"/>
                <a:gd name="T71" fmla="*/ 221 h 665"/>
                <a:gd name="T72" fmla="*/ 429 w 465"/>
                <a:gd name="T73" fmla="*/ 266 h 665"/>
                <a:gd name="T74" fmla="*/ 240 w 465"/>
                <a:gd name="T75" fmla="*/ 326 h 665"/>
                <a:gd name="T76" fmla="*/ 264 w 465"/>
                <a:gd name="T77" fmla="*/ 338 h 665"/>
                <a:gd name="T78" fmla="*/ 237 w 465"/>
                <a:gd name="T79" fmla="*/ 420 h 665"/>
                <a:gd name="T80" fmla="*/ 271 w 465"/>
                <a:gd name="T81" fmla="*/ 421 h 665"/>
                <a:gd name="T82" fmla="*/ 393 w 465"/>
                <a:gd name="T83" fmla="*/ 453 h 665"/>
                <a:gd name="T84" fmla="*/ 346 w 465"/>
                <a:gd name="T85" fmla="*/ 462 h 665"/>
                <a:gd name="T86" fmla="*/ 252 w 465"/>
                <a:gd name="T87" fmla="*/ 469 h 665"/>
                <a:gd name="T88" fmla="*/ 241 w 465"/>
                <a:gd name="T89" fmla="*/ 579 h 665"/>
                <a:gd name="T90" fmla="*/ 252 w 465"/>
                <a:gd name="T91" fmla="*/ 631 h 665"/>
                <a:gd name="T92" fmla="*/ 43 w 465"/>
                <a:gd name="T93" fmla="*/ 568 h 665"/>
                <a:gd name="T94" fmla="*/ 446 w 465"/>
                <a:gd name="T95" fmla="*/ 224 h 665"/>
                <a:gd name="T96" fmla="*/ 330 w 465"/>
                <a:gd name="T97" fmla="*/ 248 h 665"/>
                <a:gd name="T98" fmla="*/ 296 w 465"/>
                <a:gd name="T99" fmla="*/ 102 h 665"/>
                <a:gd name="T100" fmla="*/ 291 w 465"/>
                <a:gd name="T101" fmla="*/ 165 h 665"/>
                <a:gd name="T102" fmla="*/ 296 w 465"/>
                <a:gd name="T103" fmla="*/ 102 h 665"/>
                <a:gd name="T104" fmla="*/ 259 w 465"/>
                <a:gd name="T105" fmla="*/ 198 h 6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65" h="665">
                  <a:moveTo>
                    <a:pt x="43" y="568"/>
                  </a:moveTo>
                  <a:cubicBezTo>
                    <a:pt x="54" y="571"/>
                    <a:pt x="64" y="574"/>
                    <a:pt x="73" y="578"/>
                  </a:cubicBezTo>
                  <a:cubicBezTo>
                    <a:pt x="95" y="588"/>
                    <a:pt x="116" y="600"/>
                    <a:pt x="139" y="608"/>
                  </a:cubicBezTo>
                  <a:cubicBezTo>
                    <a:pt x="156" y="615"/>
                    <a:pt x="174" y="617"/>
                    <a:pt x="192" y="621"/>
                  </a:cubicBezTo>
                  <a:cubicBezTo>
                    <a:pt x="206" y="624"/>
                    <a:pt x="213" y="616"/>
                    <a:pt x="214" y="603"/>
                  </a:cubicBezTo>
                  <a:cubicBezTo>
                    <a:pt x="214" y="564"/>
                    <a:pt x="214" y="525"/>
                    <a:pt x="214" y="482"/>
                  </a:cubicBezTo>
                  <a:cubicBezTo>
                    <a:pt x="197" y="487"/>
                    <a:pt x="182" y="489"/>
                    <a:pt x="169" y="495"/>
                  </a:cubicBezTo>
                  <a:cubicBezTo>
                    <a:pt x="148" y="505"/>
                    <a:pt x="129" y="518"/>
                    <a:pt x="108" y="527"/>
                  </a:cubicBezTo>
                  <a:cubicBezTo>
                    <a:pt x="86" y="536"/>
                    <a:pt x="62" y="543"/>
                    <a:pt x="39" y="549"/>
                  </a:cubicBezTo>
                  <a:cubicBezTo>
                    <a:pt x="25" y="553"/>
                    <a:pt x="0" y="529"/>
                    <a:pt x="2" y="514"/>
                  </a:cubicBezTo>
                  <a:cubicBezTo>
                    <a:pt x="2" y="510"/>
                    <a:pt x="7" y="506"/>
                    <a:pt x="11" y="504"/>
                  </a:cubicBezTo>
                  <a:cubicBezTo>
                    <a:pt x="66" y="482"/>
                    <a:pt x="121" y="459"/>
                    <a:pt x="176" y="438"/>
                  </a:cubicBezTo>
                  <a:cubicBezTo>
                    <a:pt x="216" y="423"/>
                    <a:pt x="236" y="408"/>
                    <a:pt x="259" y="367"/>
                  </a:cubicBezTo>
                  <a:cubicBezTo>
                    <a:pt x="229" y="371"/>
                    <a:pt x="202" y="376"/>
                    <a:pt x="172" y="380"/>
                  </a:cubicBezTo>
                  <a:cubicBezTo>
                    <a:pt x="174" y="360"/>
                    <a:pt x="184" y="346"/>
                    <a:pt x="198" y="335"/>
                  </a:cubicBezTo>
                  <a:cubicBezTo>
                    <a:pt x="215" y="323"/>
                    <a:pt x="233" y="312"/>
                    <a:pt x="252" y="303"/>
                  </a:cubicBezTo>
                  <a:cubicBezTo>
                    <a:pt x="274" y="292"/>
                    <a:pt x="275" y="293"/>
                    <a:pt x="269" y="263"/>
                  </a:cubicBezTo>
                  <a:cubicBezTo>
                    <a:pt x="249" y="270"/>
                    <a:pt x="229" y="276"/>
                    <a:pt x="209" y="283"/>
                  </a:cubicBezTo>
                  <a:cubicBezTo>
                    <a:pt x="183" y="292"/>
                    <a:pt x="157" y="303"/>
                    <a:pt x="130" y="311"/>
                  </a:cubicBezTo>
                  <a:cubicBezTo>
                    <a:pt x="112" y="317"/>
                    <a:pt x="104" y="310"/>
                    <a:pt x="103" y="292"/>
                  </a:cubicBezTo>
                  <a:cubicBezTo>
                    <a:pt x="103" y="268"/>
                    <a:pt x="105" y="243"/>
                    <a:pt x="106" y="219"/>
                  </a:cubicBezTo>
                  <a:cubicBezTo>
                    <a:pt x="106" y="202"/>
                    <a:pt x="106" y="185"/>
                    <a:pt x="106" y="168"/>
                  </a:cubicBezTo>
                  <a:cubicBezTo>
                    <a:pt x="119" y="167"/>
                    <a:pt x="124" y="173"/>
                    <a:pt x="124" y="185"/>
                  </a:cubicBezTo>
                  <a:cubicBezTo>
                    <a:pt x="123" y="214"/>
                    <a:pt x="123" y="243"/>
                    <a:pt x="123" y="272"/>
                  </a:cubicBezTo>
                  <a:cubicBezTo>
                    <a:pt x="123" y="277"/>
                    <a:pt x="124" y="282"/>
                    <a:pt x="124" y="287"/>
                  </a:cubicBezTo>
                  <a:cubicBezTo>
                    <a:pt x="166" y="277"/>
                    <a:pt x="206" y="267"/>
                    <a:pt x="246" y="257"/>
                  </a:cubicBezTo>
                  <a:cubicBezTo>
                    <a:pt x="249" y="256"/>
                    <a:pt x="251" y="252"/>
                    <a:pt x="254" y="249"/>
                  </a:cubicBezTo>
                  <a:cubicBezTo>
                    <a:pt x="250" y="247"/>
                    <a:pt x="248" y="243"/>
                    <a:pt x="244" y="242"/>
                  </a:cubicBezTo>
                  <a:cubicBezTo>
                    <a:pt x="236" y="240"/>
                    <a:pt x="227" y="240"/>
                    <a:pt x="219" y="238"/>
                  </a:cubicBezTo>
                  <a:cubicBezTo>
                    <a:pt x="215" y="237"/>
                    <a:pt x="212" y="233"/>
                    <a:pt x="208" y="231"/>
                  </a:cubicBezTo>
                  <a:cubicBezTo>
                    <a:pt x="211" y="228"/>
                    <a:pt x="214" y="226"/>
                    <a:pt x="218" y="224"/>
                  </a:cubicBezTo>
                  <a:cubicBezTo>
                    <a:pt x="221" y="222"/>
                    <a:pt x="225" y="221"/>
                    <a:pt x="230" y="218"/>
                  </a:cubicBezTo>
                  <a:cubicBezTo>
                    <a:pt x="226" y="210"/>
                    <a:pt x="221" y="202"/>
                    <a:pt x="216" y="192"/>
                  </a:cubicBezTo>
                  <a:cubicBezTo>
                    <a:pt x="200" y="210"/>
                    <a:pt x="184" y="227"/>
                    <a:pt x="167" y="245"/>
                  </a:cubicBezTo>
                  <a:cubicBezTo>
                    <a:pt x="166" y="239"/>
                    <a:pt x="166" y="236"/>
                    <a:pt x="166" y="235"/>
                  </a:cubicBezTo>
                  <a:cubicBezTo>
                    <a:pt x="154" y="233"/>
                    <a:pt x="140" y="235"/>
                    <a:pt x="134" y="229"/>
                  </a:cubicBezTo>
                  <a:cubicBezTo>
                    <a:pt x="126" y="222"/>
                    <a:pt x="127" y="208"/>
                    <a:pt x="137" y="197"/>
                  </a:cubicBezTo>
                  <a:cubicBezTo>
                    <a:pt x="142" y="201"/>
                    <a:pt x="147" y="204"/>
                    <a:pt x="154" y="209"/>
                  </a:cubicBezTo>
                  <a:cubicBezTo>
                    <a:pt x="163" y="198"/>
                    <a:pt x="172" y="186"/>
                    <a:pt x="181" y="176"/>
                  </a:cubicBezTo>
                  <a:cubicBezTo>
                    <a:pt x="191" y="166"/>
                    <a:pt x="201" y="153"/>
                    <a:pt x="214" y="147"/>
                  </a:cubicBezTo>
                  <a:cubicBezTo>
                    <a:pt x="234" y="137"/>
                    <a:pt x="246" y="123"/>
                    <a:pt x="253" y="101"/>
                  </a:cubicBezTo>
                  <a:cubicBezTo>
                    <a:pt x="233" y="107"/>
                    <a:pt x="214" y="113"/>
                    <a:pt x="195" y="120"/>
                  </a:cubicBezTo>
                  <a:cubicBezTo>
                    <a:pt x="194" y="118"/>
                    <a:pt x="194" y="117"/>
                    <a:pt x="193" y="116"/>
                  </a:cubicBezTo>
                  <a:cubicBezTo>
                    <a:pt x="200" y="108"/>
                    <a:pt x="206" y="100"/>
                    <a:pt x="215" y="90"/>
                  </a:cubicBezTo>
                  <a:cubicBezTo>
                    <a:pt x="207" y="89"/>
                    <a:pt x="203" y="88"/>
                    <a:pt x="197" y="87"/>
                  </a:cubicBezTo>
                  <a:cubicBezTo>
                    <a:pt x="201" y="82"/>
                    <a:pt x="205" y="77"/>
                    <a:pt x="210" y="72"/>
                  </a:cubicBezTo>
                  <a:cubicBezTo>
                    <a:pt x="210" y="71"/>
                    <a:pt x="212" y="71"/>
                    <a:pt x="213" y="71"/>
                  </a:cubicBezTo>
                  <a:cubicBezTo>
                    <a:pt x="242" y="79"/>
                    <a:pt x="257" y="56"/>
                    <a:pt x="275" y="40"/>
                  </a:cubicBezTo>
                  <a:cubicBezTo>
                    <a:pt x="287" y="29"/>
                    <a:pt x="299" y="17"/>
                    <a:pt x="311" y="6"/>
                  </a:cubicBezTo>
                  <a:cubicBezTo>
                    <a:pt x="317" y="12"/>
                    <a:pt x="323" y="18"/>
                    <a:pt x="329" y="24"/>
                  </a:cubicBezTo>
                  <a:cubicBezTo>
                    <a:pt x="307" y="43"/>
                    <a:pt x="284" y="61"/>
                    <a:pt x="262" y="80"/>
                  </a:cubicBezTo>
                  <a:cubicBezTo>
                    <a:pt x="274" y="93"/>
                    <a:pt x="286" y="94"/>
                    <a:pt x="298" y="81"/>
                  </a:cubicBezTo>
                  <a:cubicBezTo>
                    <a:pt x="300" y="78"/>
                    <a:pt x="305" y="78"/>
                    <a:pt x="309" y="76"/>
                  </a:cubicBezTo>
                  <a:cubicBezTo>
                    <a:pt x="310" y="81"/>
                    <a:pt x="312" y="85"/>
                    <a:pt x="312" y="90"/>
                  </a:cubicBezTo>
                  <a:cubicBezTo>
                    <a:pt x="310" y="112"/>
                    <a:pt x="308" y="134"/>
                    <a:pt x="306" y="157"/>
                  </a:cubicBezTo>
                  <a:cubicBezTo>
                    <a:pt x="306" y="160"/>
                    <a:pt x="305" y="163"/>
                    <a:pt x="307" y="166"/>
                  </a:cubicBezTo>
                  <a:cubicBezTo>
                    <a:pt x="320" y="189"/>
                    <a:pt x="305" y="205"/>
                    <a:pt x="293" y="222"/>
                  </a:cubicBezTo>
                  <a:cubicBezTo>
                    <a:pt x="293" y="222"/>
                    <a:pt x="292" y="224"/>
                    <a:pt x="292" y="224"/>
                  </a:cubicBezTo>
                  <a:cubicBezTo>
                    <a:pt x="292" y="225"/>
                    <a:pt x="292" y="225"/>
                    <a:pt x="294" y="228"/>
                  </a:cubicBezTo>
                  <a:cubicBezTo>
                    <a:pt x="338" y="164"/>
                    <a:pt x="376" y="98"/>
                    <a:pt x="404" y="25"/>
                  </a:cubicBezTo>
                  <a:cubicBezTo>
                    <a:pt x="390" y="21"/>
                    <a:pt x="379" y="23"/>
                    <a:pt x="367" y="30"/>
                  </a:cubicBezTo>
                  <a:cubicBezTo>
                    <a:pt x="357" y="36"/>
                    <a:pt x="345" y="39"/>
                    <a:pt x="334" y="43"/>
                  </a:cubicBezTo>
                  <a:cubicBezTo>
                    <a:pt x="333" y="42"/>
                    <a:pt x="332" y="40"/>
                    <a:pt x="331" y="39"/>
                  </a:cubicBezTo>
                  <a:cubicBezTo>
                    <a:pt x="332" y="36"/>
                    <a:pt x="332" y="31"/>
                    <a:pt x="334" y="30"/>
                  </a:cubicBezTo>
                  <a:cubicBezTo>
                    <a:pt x="352" y="22"/>
                    <a:pt x="370" y="12"/>
                    <a:pt x="389" y="7"/>
                  </a:cubicBezTo>
                  <a:cubicBezTo>
                    <a:pt x="414" y="0"/>
                    <a:pt x="426" y="13"/>
                    <a:pt x="417" y="38"/>
                  </a:cubicBezTo>
                  <a:cubicBezTo>
                    <a:pt x="410" y="57"/>
                    <a:pt x="399" y="74"/>
                    <a:pt x="389" y="92"/>
                  </a:cubicBezTo>
                  <a:cubicBezTo>
                    <a:pt x="371" y="124"/>
                    <a:pt x="352" y="155"/>
                    <a:pt x="336" y="187"/>
                  </a:cubicBezTo>
                  <a:cubicBezTo>
                    <a:pt x="329" y="200"/>
                    <a:pt x="327" y="214"/>
                    <a:pt x="322" y="233"/>
                  </a:cubicBezTo>
                  <a:cubicBezTo>
                    <a:pt x="341" y="229"/>
                    <a:pt x="356" y="225"/>
                    <a:pt x="372" y="223"/>
                  </a:cubicBezTo>
                  <a:cubicBezTo>
                    <a:pt x="396" y="219"/>
                    <a:pt x="421" y="215"/>
                    <a:pt x="445" y="213"/>
                  </a:cubicBezTo>
                  <a:cubicBezTo>
                    <a:pt x="452" y="213"/>
                    <a:pt x="463" y="217"/>
                    <a:pt x="464" y="221"/>
                  </a:cubicBezTo>
                  <a:cubicBezTo>
                    <a:pt x="465" y="229"/>
                    <a:pt x="464" y="240"/>
                    <a:pt x="459" y="246"/>
                  </a:cubicBezTo>
                  <a:cubicBezTo>
                    <a:pt x="451" y="255"/>
                    <a:pt x="440" y="262"/>
                    <a:pt x="429" y="266"/>
                  </a:cubicBezTo>
                  <a:cubicBezTo>
                    <a:pt x="385" y="279"/>
                    <a:pt x="341" y="291"/>
                    <a:pt x="297" y="305"/>
                  </a:cubicBezTo>
                  <a:cubicBezTo>
                    <a:pt x="277" y="310"/>
                    <a:pt x="258" y="318"/>
                    <a:pt x="240" y="326"/>
                  </a:cubicBezTo>
                  <a:cubicBezTo>
                    <a:pt x="232" y="329"/>
                    <a:pt x="226" y="335"/>
                    <a:pt x="222" y="343"/>
                  </a:cubicBezTo>
                  <a:cubicBezTo>
                    <a:pt x="236" y="341"/>
                    <a:pt x="250" y="341"/>
                    <a:pt x="264" y="338"/>
                  </a:cubicBezTo>
                  <a:cubicBezTo>
                    <a:pt x="283" y="335"/>
                    <a:pt x="299" y="338"/>
                    <a:pt x="311" y="355"/>
                  </a:cubicBezTo>
                  <a:cubicBezTo>
                    <a:pt x="300" y="391"/>
                    <a:pt x="262" y="399"/>
                    <a:pt x="237" y="420"/>
                  </a:cubicBezTo>
                  <a:cubicBezTo>
                    <a:pt x="237" y="422"/>
                    <a:pt x="238" y="423"/>
                    <a:pt x="239" y="425"/>
                  </a:cubicBezTo>
                  <a:cubicBezTo>
                    <a:pt x="249" y="424"/>
                    <a:pt x="260" y="423"/>
                    <a:pt x="271" y="421"/>
                  </a:cubicBezTo>
                  <a:cubicBezTo>
                    <a:pt x="301" y="416"/>
                    <a:pt x="331" y="411"/>
                    <a:pt x="361" y="407"/>
                  </a:cubicBezTo>
                  <a:cubicBezTo>
                    <a:pt x="388" y="404"/>
                    <a:pt x="405" y="429"/>
                    <a:pt x="393" y="453"/>
                  </a:cubicBezTo>
                  <a:cubicBezTo>
                    <a:pt x="388" y="466"/>
                    <a:pt x="374" y="470"/>
                    <a:pt x="355" y="466"/>
                  </a:cubicBezTo>
                  <a:cubicBezTo>
                    <a:pt x="352" y="465"/>
                    <a:pt x="348" y="464"/>
                    <a:pt x="346" y="462"/>
                  </a:cubicBezTo>
                  <a:cubicBezTo>
                    <a:pt x="327" y="448"/>
                    <a:pt x="309" y="452"/>
                    <a:pt x="289" y="461"/>
                  </a:cubicBezTo>
                  <a:cubicBezTo>
                    <a:pt x="278" y="466"/>
                    <a:pt x="264" y="467"/>
                    <a:pt x="252" y="469"/>
                  </a:cubicBezTo>
                  <a:cubicBezTo>
                    <a:pt x="242" y="471"/>
                    <a:pt x="237" y="474"/>
                    <a:pt x="237" y="485"/>
                  </a:cubicBezTo>
                  <a:cubicBezTo>
                    <a:pt x="239" y="516"/>
                    <a:pt x="240" y="548"/>
                    <a:pt x="241" y="579"/>
                  </a:cubicBezTo>
                  <a:cubicBezTo>
                    <a:pt x="241" y="582"/>
                    <a:pt x="242" y="586"/>
                    <a:pt x="243" y="588"/>
                  </a:cubicBezTo>
                  <a:cubicBezTo>
                    <a:pt x="257" y="600"/>
                    <a:pt x="254" y="617"/>
                    <a:pt x="252" y="631"/>
                  </a:cubicBezTo>
                  <a:cubicBezTo>
                    <a:pt x="250" y="641"/>
                    <a:pt x="241" y="651"/>
                    <a:pt x="236" y="660"/>
                  </a:cubicBezTo>
                  <a:cubicBezTo>
                    <a:pt x="184" y="665"/>
                    <a:pt x="59" y="607"/>
                    <a:pt x="43" y="568"/>
                  </a:cubicBezTo>
                  <a:close/>
                  <a:moveTo>
                    <a:pt x="296" y="283"/>
                  </a:moveTo>
                  <a:cubicBezTo>
                    <a:pt x="335" y="285"/>
                    <a:pt x="435" y="246"/>
                    <a:pt x="446" y="224"/>
                  </a:cubicBezTo>
                  <a:cubicBezTo>
                    <a:pt x="442" y="224"/>
                    <a:pt x="439" y="224"/>
                    <a:pt x="436" y="225"/>
                  </a:cubicBezTo>
                  <a:cubicBezTo>
                    <a:pt x="400" y="233"/>
                    <a:pt x="365" y="240"/>
                    <a:pt x="330" y="248"/>
                  </a:cubicBezTo>
                  <a:cubicBezTo>
                    <a:pt x="311" y="252"/>
                    <a:pt x="299" y="263"/>
                    <a:pt x="296" y="283"/>
                  </a:cubicBezTo>
                  <a:close/>
                  <a:moveTo>
                    <a:pt x="296" y="102"/>
                  </a:moveTo>
                  <a:cubicBezTo>
                    <a:pt x="269" y="126"/>
                    <a:pt x="263" y="160"/>
                    <a:pt x="276" y="201"/>
                  </a:cubicBezTo>
                  <a:cubicBezTo>
                    <a:pt x="289" y="193"/>
                    <a:pt x="298" y="183"/>
                    <a:pt x="291" y="165"/>
                  </a:cubicBezTo>
                  <a:cubicBezTo>
                    <a:pt x="287" y="155"/>
                    <a:pt x="290" y="142"/>
                    <a:pt x="291" y="131"/>
                  </a:cubicBezTo>
                  <a:cubicBezTo>
                    <a:pt x="292" y="122"/>
                    <a:pt x="294" y="113"/>
                    <a:pt x="296" y="102"/>
                  </a:cubicBezTo>
                  <a:close/>
                  <a:moveTo>
                    <a:pt x="259" y="138"/>
                  </a:moveTo>
                  <a:cubicBezTo>
                    <a:pt x="229" y="154"/>
                    <a:pt x="229" y="179"/>
                    <a:pt x="259" y="198"/>
                  </a:cubicBezTo>
                  <a:cubicBezTo>
                    <a:pt x="259" y="178"/>
                    <a:pt x="259" y="158"/>
                    <a:pt x="259" y="1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9" name="Freeform 35">
              <a:extLst>
                <a:ext uri="{FF2B5EF4-FFF2-40B4-BE49-F238E27FC236}">
                  <a16:creationId xmlns:a16="http://schemas.microsoft.com/office/drawing/2014/main" id="{70136073-D2BD-4D4A-BE06-A25A429218F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23951" y="1885950"/>
              <a:ext cx="3284538" cy="3254375"/>
            </a:xfrm>
            <a:custGeom>
              <a:avLst/>
              <a:gdLst>
                <a:gd name="T0" fmla="*/ 498 w 996"/>
                <a:gd name="T1" fmla="*/ 985 h 987"/>
                <a:gd name="T2" fmla="*/ 10 w 996"/>
                <a:gd name="T3" fmla="*/ 478 h 987"/>
                <a:gd name="T4" fmla="*/ 515 w 996"/>
                <a:gd name="T5" fmla="*/ 8 h 987"/>
                <a:gd name="T6" fmla="*/ 987 w 996"/>
                <a:gd name="T7" fmla="*/ 514 h 987"/>
                <a:gd name="T8" fmla="*/ 498 w 996"/>
                <a:gd name="T9" fmla="*/ 985 h 987"/>
                <a:gd name="T10" fmla="*/ 27 w 996"/>
                <a:gd name="T11" fmla="*/ 496 h 987"/>
                <a:gd name="T12" fmla="*/ 509 w 996"/>
                <a:gd name="T13" fmla="*/ 967 h 987"/>
                <a:gd name="T14" fmla="*/ 969 w 996"/>
                <a:gd name="T15" fmla="*/ 493 h 987"/>
                <a:gd name="T16" fmla="*/ 473 w 996"/>
                <a:gd name="T17" fmla="*/ 25 h 987"/>
                <a:gd name="T18" fmla="*/ 27 w 996"/>
                <a:gd name="T19" fmla="*/ 496 h 9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96" h="987">
                  <a:moveTo>
                    <a:pt x="498" y="985"/>
                  </a:moveTo>
                  <a:cubicBezTo>
                    <a:pt x="234" y="987"/>
                    <a:pt x="0" y="764"/>
                    <a:pt x="10" y="478"/>
                  </a:cubicBezTo>
                  <a:cubicBezTo>
                    <a:pt x="19" y="228"/>
                    <a:pt x="228" y="0"/>
                    <a:pt x="515" y="8"/>
                  </a:cubicBezTo>
                  <a:cubicBezTo>
                    <a:pt x="772" y="15"/>
                    <a:pt x="996" y="231"/>
                    <a:pt x="987" y="514"/>
                  </a:cubicBezTo>
                  <a:cubicBezTo>
                    <a:pt x="979" y="772"/>
                    <a:pt x="763" y="987"/>
                    <a:pt x="498" y="985"/>
                  </a:cubicBezTo>
                  <a:close/>
                  <a:moveTo>
                    <a:pt x="27" y="496"/>
                  </a:moveTo>
                  <a:cubicBezTo>
                    <a:pt x="25" y="751"/>
                    <a:pt x="238" y="973"/>
                    <a:pt x="509" y="967"/>
                  </a:cubicBezTo>
                  <a:cubicBezTo>
                    <a:pt x="762" y="961"/>
                    <a:pt x="970" y="756"/>
                    <a:pt x="969" y="493"/>
                  </a:cubicBezTo>
                  <a:cubicBezTo>
                    <a:pt x="969" y="233"/>
                    <a:pt x="749" y="10"/>
                    <a:pt x="473" y="25"/>
                  </a:cubicBezTo>
                  <a:cubicBezTo>
                    <a:pt x="233" y="37"/>
                    <a:pt x="26" y="241"/>
                    <a:pt x="27" y="4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0" name="Freeform 36">
              <a:extLst>
                <a:ext uri="{FF2B5EF4-FFF2-40B4-BE49-F238E27FC236}">
                  <a16:creationId xmlns:a16="http://schemas.microsoft.com/office/drawing/2014/main" id="{6CD33BA1-8798-4484-8D6F-F4C29AF2137E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5651" y="1714500"/>
              <a:ext cx="871538" cy="2800350"/>
            </a:xfrm>
            <a:custGeom>
              <a:avLst/>
              <a:gdLst>
                <a:gd name="T0" fmla="*/ 105 w 264"/>
                <a:gd name="T1" fmla="*/ 594 h 849"/>
                <a:gd name="T2" fmla="*/ 0 w 264"/>
                <a:gd name="T3" fmla="*/ 696 h 849"/>
                <a:gd name="T4" fmla="*/ 10 w 264"/>
                <a:gd name="T5" fmla="*/ 652 h 849"/>
                <a:gd name="T6" fmla="*/ 78 w 264"/>
                <a:gd name="T7" fmla="*/ 529 h 849"/>
                <a:gd name="T8" fmla="*/ 142 w 264"/>
                <a:gd name="T9" fmla="*/ 405 h 849"/>
                <a:gd name="T10" fmla="*/ 151 w 264"/>
                <a:gd name="T11" fmla="*/ 363 h 849"/>
                <a:gd name="T12" fmla="*/ 117 w 264"/>
                <a:gd name="T13" fmla="*/ 368 h 849"/>
                <a:gd name="T14" fmla="*/ 93 w 264"/>
                <a:gd name="T15" fmla="*/ 334 h 849"/>
                <a:gd name="T16" fmla="*/ 142 w 264"/>
                <a:gd name="T17" fmla="*/ 240 h 849"/>
                <a:gd name="T18" fmla="*/ 207 w 264"/>
                <a:gd name="T19" fmla="*/ 123 h 849"/>
                <a:gd name="T20" fmla="*/ 211 w 264"/>
                <a:gd name="T21" fmla="*/ 95 h 849"/>
                <a:gd name="T22" fmla="*/ 200 w 264"/>
                <a:gd name="T23" fmla="*/ 5 h 849"/>
                <a:gd name="T24" fmla="*/ 260 w 264"/>
                <a:gd name="T25" fmla="*/ 57 h 849"/>
                <a:gd name="T26" fmla="*/ 227 w 264"/>
                <a:gd name="T27" fmla="*/ 166 h 849"/>
                <a:gd name="T28" fmla="*/ 165 w 264"/>
                <a:gd name="T29" fmla="*/ 268 h 849"/>
                <a:gd name="T30" fmla="*/ 154 w 264"/>
                <a:gd name="T31" fmla="*/ 297 h 849"/>
                <a:gd name="T32" fmla="*/ 161 w 264"/>
                <a:gd name="T33" fmla="*/ 297 h 849"/>
                <a:gd name="T34" fmla="*/ 194 w 264"/>
                <a:gd name="T35" fmla="*/ 305 h 849"/>
                <a:gd name="T36" fmla="*/ 206 w 264"/>
                <a:gd name="T37" fmla="*/ 341 h 849"/>
                <a:gd name="T38" fmla="*/ 162 w 264"/>
                <a:gd name="T39" fmla="*/ 449 h 849"/>
                <a:gd name="T40" fmla="*/ 135 w 264"/>
                <a:gd name="T41" fmla="*/ 504 h 849"/>
                <a:gd name="T42" fmla="*/ 135 w 264"/>
                <a:gd name="T43" fmla="*/ 518 h 849"/>
                <a:gd name="T44" fmla="*/ 156 w 264"/>
                <a:gd name="T45" fmla="*/ 625 h 849"/>
                <a:gd name="T46" fmla="*/ 140 w 264"/>
                <a:gd name="T47" fmla="*/ 747 h 849"/>
                <a:gd name="T48" fmla="*/ 145 w 264"/>
                <a:gd name="T49" fmla="*/ 815 h 849"/>
                <a:gd name="T50" fmla="*/ 120 w 264"/>
                <a:gd name="T51" fmla="*/ 848 h 849"/>
                <a:gd name="T52" fmla="*/ 90 w 264"/>
                <a:gd name="T53" fmla="*/ 814 h 849"/>
                <a:gd name="T54" fmla="*/ 97 w 264"/>
                <a:gd name="T55" fmla="*/ 692 h 849"/>
                <a:gd name="T56" fmla="*/ 105 w 264"/>
                <a:gd name="T57" fmla="*/ 594 h 8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64" h="849">
                  <a:moveTo>
                    <a:pt x="105" y="594"/>
                  </a:moveTo>
                  <a:cubicBezTo>
                    <a:pt x="66" y="626"/>
                    <a:pt x="52" y="677"/>
                    <a:pt x="0" y="696"/>
                  </a:cubicBezTo>
                  <a:cubicBezTo>
                    <a:pt x="4" y="679"/>
                    <a:pt x="4" y="664"/>
                    <a:pt x="10" y="652"/>
                  </a:cubicBezTo>
                  <a:cubicBezTo>
                    <a:pt x="32" y="611"/>
                    <a:pt x="54" y="570"/>
                    <a:pt x="78" y="529"/>
                  </a:cubicBezTo>
                  <a:cubicBezTo>
                    <a:pt x="101" y="489"/>
                    <a:pt x="128" y="451"/>
                    <a:pt x="142" y="405"/>
                  </a:cubicBezTo>
                  <a:cubicBezTo>
                    <a:pt x="146" y="392"/>
                    <a:pt x="148" y="379"/>
                    <a:pt x="151" y="363"/>
                  </a:cubicBezTo>
                  <a:cubicBezTo>
                    <a:pt x="138" y="365"/>
                    <a:pt x="127" y="367"/>
                    <a:pt x="117" y="368"/>
                  </a:cubicBezTo>
                  <a:cubicBezTo>
                    <a:pt x="96" y="371"/>
                    <a:pt x="83" y="354"/>
                    <a:pt x="93" y="334"/>
                  </a:cubicBezTo>
                  <a:cubicBezTo>
                    <a:pt x="108" y="302"/>
                    <a:pt x="125" y="271"/>
                    <a:pt x="142" y="240"/>
                  </a:cubicBezTo>
                  <a:cubicBezTo>
                    <a:pt x="163" y="201"/>
                    <a:pt x="185" y="162"/>
                    <a:pt x="207" y="123"/>
                  </a:cubicBezTo>
                  <a:cubicBezTo>
                    <a:pt x="212" y="113"/>
                    <a:pt x="212" y="105"/>
                    <a:pt x="211" y="95"/>
                  </a:cubicBezTo>
                  <a:cubicBezTo>
                    <a:pt x="206" y="65"/>
                    <a:pt x="203" y="35"/>
                    <a:pt x="200" y="5"/>
                  </a:cubicBezTo>
                  <a:cubicBezTo>
                    <a:pt x="233" y="0"/>
                    <a:pt x="257" y="25"/>
                    <a:pt x="260" y="57"/>
                  </a:cubicBezTo>
                  <a:cubicBezTo>
                    <a:pt x="264" y="99"/>
                    <a:pt x="248" y="133"/>
                    <a:pt x="227" y="166"/>
                  </a:cubicBezTo>
                  <a:cubicBezTo>
                    <a:pt x="206" y="200"/>
                    <a:pt x="185" y="234"/>
                    <a:pt x="165" y="268"/>
                  </a:cubicBezTo>
                  <a:cubicBezTo>
                    <a:pt x="161" y="277"/>
                    <a:pt x="158" y="286"/>
                    <a:pt x="154" y="297"/>
                  </a:cubicBezTo>
                  <a:cubicBezTo>
                    <a:pt x="158" y="297"/>
                    <a:pt x="160" y="298"/>
                    <a:pt x="161" y="297"/>
                  </a:cubicBezTo>
                  <a:cubicBezTo>
                    <a:pt x="175" y="289"/>
                    <a:pt x="185" y="296"/>
                    <a:pt x="194" y="305"/>
                  </a:cubicBezTo>
                  <a:cubicBezTo>
                    <a:pt x="205" y="315"/>
                    <a:pt x="211" y="327"/>
                    <a:pt x="206" y="341"/>
                  </a:cubicBezTo>
                  <a:cubicBezTo>
                    <a:pt x="192" y="377"/>
                    <a:pt x="178" y="414"/>
                    <a:pt x="162" y="449"/>
                  </a:cubicBezTo>
                  <a:cubicBezTo>
                    <a:pt x="154" y="468"/>
                    <a:pt x="143" y="486"/>
                    <a:pt x="135" y="504"/>
                  </a:cubicBezTo>
                  <a:cubicBezTo>
                    <a:pt x="133" y="508"/>
                    <a:pt x="133" y="516"/>
                    <a:pt x="135" y="518"/>
                  </a:cubicBezTo>
                  <a:cubicBezTo>
                    <a:pt x="166" y="549"/>
                    <a:pt x="163" y="586"/>
                    <a:pt x="156" y="625"/>
                  </a:cubicBezTo>
                  <a:cubicBezTo>
                    <a:pt x="150" y="665"/>
                    <a:pt x="143" y="706"/>
                    <a:pt x="140" y="747"/>
                  </a:cubicBezTo>
                  <a:cubicBezTo>
                    <a:pt x="138" y="769"/>
                    <a:pt x="144" y="792"/>
                    <a:pt x="145" y="815"/>
                  </a:cubicBezTo>
                  <a:cubicBezTo>
                    <a:pt x="146" y="836"/>
                    <a:pt x="136" y="848"/>
                    <a:pt x="120" y="848"/>
                  </a:cubicBezTo>
                  <a:cubicBezTo>
                    <a:pt x="104" y="849"/>
                    <a:pt x="89" y="833"/>
                    <a:pt x="90" y="814"/>
                  </a:cubicBezTo>
                  <a:cubicBezTo>
                    <a:pt x="91" y="774"/>
                    <a:pt x="94" y="733"/>
                    <a:pt x="97" y="692"/>
                  </a:cubicBezTo>
                  <a:cubicBezTo>
                    <a:pt x="99" y="661"/>
                    <a:pt x="102" y="629"/>
                    <a:pt x="105" y="59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1" name="Freeform 37">
              <a:extLst>
                <a:ext uri="{FF2B5EF4-FFF2-40B4-BE49-F238E27FC236}">
                  <a16:creationId xmlns:a16="http://schemas.microsoft.com/office/drawing/2014/main" id="{27EFE4F7-37BC-4D2E-8E46-104A1904C34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7676" y="2505075"/>
              <a:ext cx="788988" cy="1016000"/>
            </a:xfrm>
            <a:custGeom>
              <a:avLst/>
              <a:gdLst>
                <a:gd name="T0" fmla="*/ 30 w 239"/>
                <a:gd name="T1" fmla="*/ 300 h 308"/>
                <a:gd name="T2" fmla="*/ 15 w 239"/>
                <a:gd name="T3" fmla="*/ 250 h 308"/>
                <a:gd name="T4" fmla="*/ 0 w 239"/>
                <a:gd name="T5" fmla="*/ 169 h 308"/>
                <a:gd name="T6" fmla="*/ 5 w 239"/>
                <a:gd name="T7" fmla="*/ 159 h 308"/>
                <a:gd name="T8" fmla="*/ 9 w 239"/>
                <a:gd name="T9" fmla="*/ 148 h 308"/>
                <a:gd name="T10" fmla="*/ 44 w 239"/>
                <a:gd name="T11" fmla="*/ 77 h 308"/>
                <a:gd name="T12" fmla="*/ 190 w 239"/>
                <a:gd name="T13" fmla="*/ 3 h 308"/>
                <a:gd name="T14" fmla="*/ 228 w 239"/>
                <a:gd name="T15" fmla="*/ 1 h 308"/>
                <a:gd name="T16" fmla="*/ 239 w 239"/>
                <a:gd name="T17" fmla="*/ 13 h 308"/>
                <a:gd name="T18" fmla="*/ 235 w 239"/>
                <a:gd name="T19" fmla="*/ 50 h 308"/>
                <a:gd name="T20" fmla="*/ 188 w 239"/>
                <a:gd name="T21" fmla="*/ 189 h 308"/>
                <a:gd name="T22" fmla="*/ 170 w 239"/>
                <a:gd name="T23" fmla="*/ 269 h 308"/>
                <a:gd name="T24" fmla="*/ 150 w 239"/>
                <a:gd name="T25" fmla="*/ 301 h 308"/>
                <a:gd name="T26" fmla="*/ 134 w 239"/>
                <a:gd name="T27" fmla="*/ 299 h 308"/>
                <a:gd name="T28" fmla="*/ 104 w 239"/>
                <a:gd name="T29" fmla="*/ 260 h 308"/>
                <a:gd name="T30" fmla="*/ 65 w 239"/>
                <a:gd name="T31" fmla="*/ 294 h 308"/>
                <a:gd name="T32" fmla="*/ 62 w 239"/>
                <a:gd name="T33" fmla="*/ 291 h 308"/>
                <a:gd name="T34" fmla="*/ 77 w 239"/>
                <a:gd name="T35" fmla="*/ 261 h 308"/>
                <a:gd name="T36" fmla="*/ 77 w 239"/>
                <a:gd name="T37" fmla="*/ 205 h 308"/>
                <a:gd name="T38" fmla="*/ 64 w 239"/>
                <a:gd name="T39" fmla="*/ 157 h 308"/>
                <a:gd name="T40" fmla="*/ 90 w 239"/>
                <a:gd name="T41" fmla="*/ 137 h 308"/>
                <a:gd name="T42" fmla="*/ 126 w 239"/>
                <a:gd name="T43" fmla="*/ 167 h 308"/>
                <a:gd name="T44" fmla="*/ 141 w 239"/>
                <a:gd name="T45" fmla="*/ 193 h 308"/>
                <a:gd name="T46" fmla="*/ 205 w 239"/>
                <a:gd name="T47" fmla="*/ 32 h 308"/>
                <a:gd name="T48" fmla="*/ 202 w 239"/>
                <a:gd name="T49" fmla="*/ 28 h 308"/>
                <a:gd name="T50" fmla="*/ 170 w 239"/>
                <a:gd name="T51" fmla="*/ 41 h 308"/>
                <a:gd name="T52" fmla="*/ 45 w 239"/>
                <a:gd name="T53" fmla="*/ 124 h 308"/>
                <a:gd name="T54" fmla="*/ 31 w 239"/>
                <a:gd name="T55" fmla="*/ 169 h 308"/>
                <a:gd name="T56" fmla="*/ 41 w 239"/>
                <a:gd name="T57" fmla="*/ 195 h 308"/>
                <a:gd name="T58" fmla="*/ 47 w 239"/>
                <a:gd name="T59" fmla="*/ 279 h 308"/>
                <a:gd name="T60" fmla="*/ 36 w 239"/>
                <a:gd name="T61" fmla="*/ 300 h 308"/>
                <a:gd name="T62" fmla="*/ 30 w 239"/>
                <a:gd name="T63" fmla="*/ 30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39" h="308">
                  <a:moveTo>
                    <a:pt x="30" y="300"/>
                  </a:moveTo>
                  <a:cubicBezTo>
                    <a:pt x="25" y="283"/>
                    <a:pt x="19" y="267"/>
                    <a:pt x="15" y="250"/>
                  </a:cubicBezTo>
                  <a:cubicBezTo>
                    <a:pt x="9" y="223"/>
                    <a:pt x="5" y="196"/>
                    <a:pt x="0" y="169"/>
                  </a:cubicBezTo>
                  <a:cubicBezTo>
                    <a:pt x="0" y="166"/>
                    <a:pt x="4" y="163"/>
                    <a:pt x="5" y="159"/>
                  </a:cubicBezTo>
                  <a:cubicBezTo>
                    <a:pt x="7" y="155"/>
                    <a:pt x="10" y="151"/>
                    <a:pt x="9" y="148"/>
                  </a:cubicBezTo>
                  <a:cubicBezTo>
                    <a:pt x="4" y="116"/>
                    <a:pt x="19" y="95"/>
                    <a:pt x="44" y="77"/>
                  </a:cubicBezTo>
                  <a:cubicBezTo>
                    <a:pt x="89" y="46"/>
                    <a:pt x="137" y="19"/>
                    <a:pt x="190" y="3"/>
                  </a:cubicBezTo>
                  <a:cubicBezTo>
                    <a:pt x="202" y="0"/>
                    <a:pt x="215" y="0"/>
                    <a:pt x="228" y="1"/>
                  </a:cubicBezTo>
                  <a:cubicBezTo>
                    <a:pt x="232" y="1"/>
                    <a:pt x="239" y="9"/>
                    <a:pt x="239" y="13"/>
                  </a:cubicBezTo>
                  <a:cubicBezTo>
                    <a:pt x="239" y="26"/>
                    <a:pt x="239" y="39"/>
                    <a:pt x="235" y="50"/>
                  </a:cubicBezTo>
                  <a:cubicBezTo>
                    <a:pt x="220" y="97"/>
                    <a:pt x="202" y="142"/>
                    <a:pt x="188" y="189"/>
                  </a:cubicBezTo>
                  <a:cubicBezTo>
                    <a:pt x="180" y="215"/>
                    <a:pt x="177" y="243"/>
                    <a:pt x="170" y="269"/>
                  </a:cubicBezTo>
                  <a:cubicBezTo>
                    <a:pt x="166" y="281"/>
                    <a:pt x="158" y="291"/>
                    <a:pt x="150" y="301"/>
                  </a:cubicBezTo>
                  <a:cubicBezTo>
                    <a:pt x="145" y="308"/>
                    <a:pt x="140" y="306"/>
                    <a:pt x="134" y="299"/>
                  </a:cubicBezTo>
                  <a:cubicBezTo>
                    <a:pt x="125" y="286"/>
                    <a:pt x="114" y="274"/>
                    <a:pt x="104" y="260"/>
                  </a:cubicBezTo>
                  <a:cubicBezTo>
                    <a:pt x="90" y="272"/>
                    <a:pt x="78" y="283"/>
                    <a:pt x="65" y="294"/>
                  </a:cubicBezTo>
                  <a:cubicBezTo>
                    <a:pt x="64" y="293"/>
                    <a:pt x="63" y="292"/>
                    <a:pt x="62" y="291"/>
                  </a:cubicBezTo>
                  <a:cubicBezTo>
                    <a:pt x="67" y="281"/>
                    <a:pt x="70" y="270"/>
                    <a:pt x="77" y="261"/>
                  </a:cubicBezTo>
                  <a:cubicBezTo>
                    <a:pt x="92" y="242"/>
                    <a:pt x="86" y="224"/>
                    <a:pt x="77" y="205"/>
                  </a:cubicBezTo>
                  <a:cubicBezTo>
                    <a:pt x="71" y="189"/>
                    <a:pt x="66" y="173"/>
                    <a:pt x="64" y="157"/>
                  </a:cubicBezTo>
                  <a:cubicBezTo>
                    <a:pt x="62" y="139"/>
                    <a:pt x="74" y="130"/>
                    <a:pt x="90" y="137"/>
                  </a:cubicBezTo>
                  <a:cubicBezTo>
                    <a:pt x="104" y="144"/>
                    <a:pt x="115" y="156"/>
                    <a:pt x="126" y="167"/>
                  </a:cubicBezTo>
                  <a:cubicBezTo>
                    <a:pt x="132" y="174"/>
                    <a:pt x="135" y="183"/>
                    <a:pt x="141" y="193"/>
                  </a:cubicBezTo>
                  <a:cubicBezTo>
                    <a:pt x="163" y="138"/>
                    <a:pt x="184" y="85"/>
                    <a:pt x="205" y="32"/>
                  </a:cubicBezTo>
                  <a:cubicBezTo>
                    <a:pt x="204" y="31"/>
                    <a:pt x="203" y="29"/>
                    <a:pt x="202" y="28"/>
                  </a:cubicBezTo>
                  <a:cubicBezTo>
                    <a:pt x="191" y="32"/>
                    <a:pt x="180" y="35"/>
                    <a:pt x="170" y="41"/>
                  </a:cubicBezTo>
                  <a:cubicBezTo>
                    <a:pt x="128" y="68"/>
                    <a:pt x="87" y="97"/>
                    <a:pt x="45" y="124"/>
                  </a:cubicBezTo>
                  <a:cubicBezTo>
                    <a:pt x="27" y="136"/>
                    <a:pt x="24" y="151"/>
                    <a:pt x="31" y="169"/>
                  </a:cubicBezTo>
                  <a:cubicBezTo>
                    <a:pt x="34" y="178"/>
                    <a:pt x="37" y="187"/>
                    <a:pt x="41" y="195"/>
                  </a:cubicBezTo>
                  <a:cubicBezTo>
                    <a:pt x="54" y="222"/>
                    <a:pt x="53" y="251"/>
                    <a:pt x="47" y="279"/>
                  </a:cubicBezTo>
                  <a:cubicBezTo>
                    <a:pt x="46" y="286"/>
                    <a:pt x="40" y="293"/>
                    <a:pt x="36" y="300"/>
                  </a:cubicBezTo>
                  <a:cubicBezTo>
                    <a:pt x="34" y="300"/>
                    <a:pt x="32" y="300"/>
                    <a:pt x="30" y="3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2" name="Freeform 38">
              <a:extLst>
                <a:ext uri="{FF2B5EF4-FFF2-40B4-BE49-F238E27FC236}">
                  <a16:creationId xmlns:a16="http://schemas.microsoft.com/office/drawing/2014/main" id="{04F96482-8B50-4D06-BD53-07FF809DAC64}"/>
                </a:ext>
              </a:extLst>
            </p:cNvPr>
            <p:cNvSpPr>
              <a:spLocks/>
            </p:cNvSpPr>
            <p:nvPr/>
          </p:nvSpPr>
          <p:spPr bwMode="auto">
            <a:xfrm>
              <a:off x="7843838" y="2168525"/>
              <a:ext cx="1108075" cy="1830388"/>
            </a:xfrm>
            <a:custGeom>
              <a:avLst/>
              <a:gdLst>
                <a:gd name="T0" fmla="*/ 216 w 336"/>
                <a:gd name="T1" fmla="*/ 0 h 555"/>
                <a:gd name="T2" fmla="*/ 244 w 336"/>
                <a:gd name="T3" fmla="*/ 5 h 555"/>
                <a:gd name="T4" fmla="*/ 260 w 336"/>
                <a:gd name="T5" fmla="*/ 33 h 555"/>
                <a:gd name="T6" fmla="*/ 205 w 336"/>
                <a:gd name="T7" fmla="*/ 308 h 555"/>
                <a:gd name="T8" fmla="*/ 206 w 336"/>
                <a:gd name="T9" fmla="*/ 313 h 555"/>
                <a:gd name="T10" fmla="*/ 281 w 336"/>
                <a:gd name="T11" fmla="*/ 270 h 555"/>
                <a:gd name="T12" fmla="*/ 255 w 336"/>
                <a:gd name="T13" fmla="*/ 236 h 555"/>
                <a:gd name="T14" fmla="*/ 336 w 336"/>
                <a:gd name="T15" fmla="*/ 260 h 555"/>
                <a:gd name="T16" fmla="*/ 219 w 336"/>
                <a:gd name="T17" fmla="*/ 336 h 555"/>
                <a:gd name="T18" fmla="*/ 192 w 336"/>
                <a:gd name="T19" fmla="*/ 366 h 555"/>
                <a:gd name="T20" fmla="*/ 120 w 336"/>
                <a:gd name="T21" fmla="*/ 507 h 555"/>
                <a:gd name="T22" fmla="*/ 91 w 336"/>
                <a:gd name="T23" fmla="*/ 538 h 555"/>
                <a:gd name="T24" fmla="*/ 23 w 336"/>
                <a:gd name="T25" fmla="*/ 549 h 555"/>
                <a:gd name="T26" fmla="*/ 0 w 336"/>
                <a:gd name="T27" fmla="*/ 525 h 555"/>
                <a:gd name="T28" fmla="*/ 125 w 336"/>
                <a:gd name="T29" fmla="*/ 446 h 555"/>
                <a:gd name="T30" fmla="*/ 154 w 336"/>
                <a:gd name="T31" fmla="*/ 378 h 555"/>
                <a:gd name="T32" fmla="*/ 150 w 336"/>
                <a:gd name="T33" fmla="*/ 375 h 555"/>
                <a:gd name="T34" fmla="*/ 58 w 336"/>
                <a:gd name="T35" fmla="*/ 454 h 555"/>
                <a:gd name="T36" fmla="*/ 42 w 336"/>
                <a:gd name="T37" fmla="*/ 426 h 555"/>
                <a:gd name="T38" fmla="*/ 126 w 336"/>
                <a:gd name="T39" fmla="*/ 370 h 555"/>
                <a:gd name="T40" fmla="*/ 177 w 336"/>
                <a:gd name="T41" fmla="*/ 302 h 555"/>
                <a:gd name="T42" fmla="*/ 203 w 336"/>
                <a:gd name="T43" fmla="*/ 113 h 555"/>
                <a:gd name="T44" fmla="*/ 212 w 336"/>
                <a:gd name="T45" fmla="*/ 13 h 555"/>
                <a:gd name="T46" fmla="*/ 216 w 336"/>
                <a:gd name="T47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36" h="555">
                  <a:moveTo>
                    <a:pt x="216" y="0"/>
                  </a:moveTo>
                  <a:cubicBezTo>
                    <a:pt x="226" y="2"/>
                    <a:pt x="236" y="3"/>
                    <a:pt x="244" y="5"/>
                  </a:cubicBezTo>
                  <a:cubicBezTo>
                    <a:pt x="258" y="10"/>
                    <a:pt x="263" y="19"/>
                    <a:pt x="260" y="33"/>
                  </a:cubicBezTo>
                  <a:cubicBezTo>
                    <a:pt x="242" y="125"/>
                    <a:pt x="223" y="217"/>
                    <a:pt x="205" y="308"/>
                  </a:cubicBezTo>
                  <a:cubicBezTo>
                    <a:pt x="205" y="309"/>
                    <a:pt x="206" y="310"/>
                    <a:pt x="206" y="313"/>
                  </a:cubicBezTo>
                  <a:cubicBezTo>
                    <a:pt x="231" y="299"/>
                    <a:pt x="255" y="285"/>
                    <a:pt x="281" y="270"/>
                  </a:cubicBezTo>
                  <a:cubicBezTo>
                    <a:pt x="271" y="258"/>
                    <a:pt x="263" y="247"/>
                    <a:pt x="255" y="236"/>
                  </a:cubicBezTo>
                  <a:cubicBezTo>
                    <a:pt x="308" y="228"/>
                    <a:pt x="326" y="234"/>
                    <a:pt x="336" y="260"/>
                  </a:cubicBezTo>
                  <a:cubicBezTo>
                    <a:pt x="297" y="286"/>
                    <a:pt x="259" y="312"/>
                    <a:pt x="219" y="336"/>
                  </a:cubicBezTo>
                  <a:cubicBezTo>
                    <a:pt x="207" y="344"/>
                    <a:pt x="197" y="352"/>
                    <a:pt x="192" y="366"/>
                  </a:cubicBezTo>
                  <a:cubicBezTo>
                    <a:pt x="174" y="416"/>
                    <a:pt x="152" y="465"/>
                    <a:pt x="120" y="507"/>
                  </a:cubicBezTo>
                  <a:cubicBezTo>
                    <a:pt x="111" y="518"/>
                    <a:pt x="101" y="528"/>
                    <a:pt x="91" y="538"/>
                  </a:cubicBezTo>
                  <a:cubicBezTo>
                    <a:pt x="71" y="555"/>
                    <a:pt x="46" y="554"/>
                    <a:pt x="23" y="549"/>
                  </a:cubicBezTo>
                  <a:cubicBezTo>
                    <a:pt x="14" y="546"/>
                    <a:pt x="7" y="535"/>
                    <a:pt x="0" y="525"/>
                  </a:cubicBezTo>
                  <a:cubicBezTo>
                    <a:pt x="56" y="519"/>
                    <a:pt x="95" y="489"/>
                    <a:pt x="125" y="446"/>
                  </a:cubicBezTo>
                  <a:cubicBezTo>
                    <a:pt x="139" y="425"/>
                    <a:pt x="151" y="403"/>
                    <a:pt x="154" y="378"/>
                  </a:cubicBezTo>
                  <a:cubicBezTo>
                    <a:pt x="153" y="377"/>
                    <a:pt x="152" y="376"/>
                    <a:pt x="150" y="375"/>
                  </a:cubicBezTo>
                  <a:cubicBezTo>
                    <a:pt x="120" y="401"/>
                    <a:pt x="90" y="427"/>
                    <a:pt x="58" y="454"/>
                  </a:cubicBezTo>
                  <a:cubicBezTo>
                    <a:pt x="53" y="444"/>
                    <a:pt x="48" y="436"/>
                    <a:pt x="42" y="426"/>
                  </a:cubicBezTo>
                  <a:cubicBezTo>
                    <a:pt x="70" y="407"/>
                    <a:pt x="97" y="387"/>
                    <a:pt x="126" y="370"/>
                  </a:cubicBezTo>
                  <a:cubicBezTo>
                    <a:pt x="152" y="354"/>
                    <a:pt x="167" y="331"/>
                    <a:pt x="177" y="302"/>
                  </a:cubicBezTo>
                  <a:cubicBezTo>
                    <a:pt x="196" y="240"/>
                    <a:pt x="201" y="177"/>
                    <a:pt x="203" y="113"/>
                  </a:cubicBezTo>
                  <a:cubicBezTo>
                    <a:pt x="203" y="80"/>
                    <a:pt x="208" y="46"/>
                    <a:pt x="212" y="13"/>
                  </a:cubicBezTo>
                  <a:cubicBezTo>
                    <a:pt x="212" y="9"/>
                    <a:pt x="214" y="5"/>
                    <a:pt x="21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3" name="Freeform 39">
              <a:extLst>
                <a:ext uri="{FF2B5EF4-FFF2-40B4-BE49-F238E27FC236}">
                  <a16:creationId xmlns:a16="http://schemas.microsoft.com/office/drawing/2014/main" id="{7D8DB4E2-C8F9-4664-A9E4-DC5335C6A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6613526" y="3613150"/>
              <a:ext cx="1001713" cy="492125"/>
            </a:xfrm>
            <a:custGeom>
              <a:avLst/>
              <a:gdLst>
                <a:gd name="T0" fmla="*/ 200 w 304"/>
                <a:gd name="T1" fmla="*/ 75 h 149"/>
                <a:gd name="T2" fmla="*/ 224 w 304"/>
                <a:gd name="T3" fmla="*/ 53 h 149"/>
                <a:gd name="T4" fmla="*/ 38 w 304"/>
                <a:gd name="T5" fmla="*/ 149 h 149"/>
                <a:gd name="T6" fmla="*/ 2 w 304"/>
                <a:gd name="T7" fmla="*/ 90 h 149"/>
                <a:gd name="T8" fmla="*/ 25 w 304"/>
                <a:gd name="T9" fmla="*/ 66 h 149"/>
                <a:gd name="T10" fmla="*/ 129 w 304"/>
                <a:gd name="T11" fmla="*/ 37 h 149"/>
                <a:gd name="T12" fmla="*/ 242 w 304"/>
                <a:gd name="T13" fmla="*/ 5 h 149"/>
                <a:gd name="T14" fmla="*/ 273 w 304"/>
                <a:gd name="T15" fmla="*/ 1 h 149"/>
                <a:gd name="T16" fmla="*/ 301 w 304"/>
                <a:gd name="T17" fmla="*/ 24 h 149"/>
                <a:gd name="T18" fmla="*/ 287 w 304"/>
                <a:gd name="T19" fmla="*/ 46 h 149"/>
                <a:gd name="T20" fmla="*/ 203 w 304"/>
                <a:gd name="T21" fmla="*/ 80 h 149"/>
                <a:gd name="T22" fmla="*/ 200 w 304"/>
                <a:gd name="T23" fmla="*/ 75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04" h="149">
                  <a:moveTo>
                    <a:pt x="200" y="75"/>
                  </a:moveTo>
                  <a:cubicBezTo>
                    <a:pt x="208" y="68"/>
                    <a:pt x="216" y="61"/>
                    <a:pt x="224" y="53"/>
                  </a:cubicBezTo>
                  <a:cubicBezTo>
                    <a:pt x="148" y="58"/>
                    <a:pt x="93" y="104"/>
                    <a:pt x="38" y="149"/>
                  </a:cubicBezTo>
                  <a:cubicBezTo>
                    <a:pt x="14" y="135"/>
                    <a:pt x="0" y="118"/>
                    <a:pt x="2" y="90"/>
                  </a:cubicBezTo>
                  <a:cubicBezTo>
                    <a:pt x="3" y="74"/>
                    <a:pt x="9" y="69"/>
                    <a:pt x="25" y="66"/>
                  </a:cubicBezTo>
                  <a:cubicBezTo>
                    <a:pt x="60" y="57"/>
                    <a:pt x="94" y="47"/>
                    <a:pt x="129" y="37"/>
                  </a:cubicBezTo>
                  <a:cubicBezTo>
                    <a:pt x="167" y="27"/>
                    <a:pt x="204" y="15"/>
                    <a:pt x="242" y="5"/>
                  </a:cubicBezTo>
                  <a:cubicBezTo>
                    <a:pt x="252" y="2"/>
                    <a:pt x="262" y="2"/>
                    <a:pt x="273" y="1"/>
                  </a:cubicBezTo>
                  <a:cubicBezTo>
                    <a:pt x="284" y="0"/>
                    <a:pt x="298" y="12"/>
                    <a:pt x="301" y="24"/>
                  </a:cubicBezTo>
                  <a:cubicBezTo>
                    <a:pt x="304" y="36"/>
                    <a:pt x="296" y="43"/>
                    <a:pt x="287" y="46"/>
                  </a:cubicBezTo>
                  <a:cubicBezTo>
                    <a:pt x="260" y="59"/>
                    <a:pt x="231" y="69"/>
                    <a:pt x="203" y="80"/>
                  </a:cubicBezTo>
                  <a:cubicBezTo>
                    <a:pt x="202" y="79"/>
                    <a:pt x="201" y="77"/>
                    <a:pt x="200" y="7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4" name="Freeform 40">
              <a:extLst>
                <a:ext uri="{FF2B5EF4-FFF2-40B4-BE49-F238E27FC236}">
                  <a16:creationId xmlns:a16="http://schemas.microsoft.com/office/drawing/2014/main" id="{71511B00-0048-4EA3-BD25-BA73E8C604D2}"/>
                </a:ext>
              </a:extLst>
            </p:cNvPr>
            <p:cNvSpPr>
              <a:spLocks/>
            </p:cNvSpPr>
            <p:nvPr/>
          </p:nvSpPr>
          <p:spPr bwMode="auto">
            <a:xfrm>
              <a:off x="8509001" y="3367088"/>
              <a:ext cx="639763" cy="658813"/>
            </a:xfrm>
            <a:custGeom>
              <a:avLst/>
              <a:gdLst>
                <a:gd name="T0" fmla="*/ 0 w 194"/>
                <a:gd name="T1" fmla="*/ 0 h 200"/>
                <a:gd name="T2" fmla="*/ 36 w 194"/>
                <a:gd name="T3" fmla="*/ 30 h 200"/>
                <a:gd name="T4" fmla="*/ 58 w 194"/>
                <a:gd name="T5" fmla="*/ 70 h 200"/>
                <a:gd name="T6" fmla="*/ 150 w 194"/>
                <a:gd name="T7" fmla="*/ 150 h 200"/>
                <a:gd name="T8" fmla="*/ 194 w 194"/>
                <a:gd name="T9" fmla="*/ 168 h 200"/>
                <a:gd name="T10" fmla="*/ 114 w 194"/>
                <a:gd name="T11" fmla="*/ 197 h 200"/>
                <a:gd name="T12" fmla="*/ 85 w 194"/>
                <a:gd name="T13" fmla="*/ 199 h 200"/>
                <a:gd name="T14" fmla="*/ 66 w 194"/>
                <a:gd name="T15" fmla="*/ 188 h 200"/>
                <a:gd name="T16" fmla="*/ 16 w 194"/>
                <a:gd name="T17" fmla="*/ 77 h 200"/>
                <a:gd name="T18" fmla="*/ 1 w 194"/>
                <a:gd name="T19" fmla="*/ 12 h 200"/>
                <a:gd name="T20" fmla="*/ 0 w 194"/>
                <a:gd name="T21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4" h="200">
                  <a:moveTo>
                    <a:pt x="0" y="0"/>
                  </a:moveTo>
                  <a:cubicBezTo>
                    <a:pt x="18" y="5"/>
                    <a:pt x="28" y="17"/>
                    <a:pt x="36" y="30"/>
                  </a:cubicBezTo>
                  <a:cubicBezTo>
                    <a:pt x="44" y="43"/>
                    <a:pt x="52" y="56"/>
                    <a:pt x="58" y="70"/>
                  </a:cubicBezTo>
                  <a:cubicBezTo>
                    <a:pt x="77" y="111"/>
                    <a:pt x="109" y="135"/>
                    <a:pt x="150" y="150"/>
                  </a:cubicBezTo>
                  <a:cubicBezTo>
                    <a:pt x="165" y="156"/>
                    <a:pt x="179" y="162"/>
                    <a:pt x="194" y="168"/>
                  </a:cubicBezTo>
                  <a:cubicBezTo>
                    <a:pt x="172" y="194"/>
                    <a:pt x="143" y="196"/>
                    <a:pt x="114" y="197"/>
                  </a:cubicBezTo>
                  <a:cubicBezTo>
                    <a:pt x="105" y="198"/>
                    <a:pt x="94" y="200"/>
                    <a:pt x="85" y="199"/>
                  </a:cubicBezTo>
                  <a:cubicBezTo>
                    <a:pt x="78" y="198"/>
                    <a:pt x="70" y="193"/>
                    <a:pt x="66" y="188"/>
                  </a:cubicBezTo>
                  <a:cubicBezTo>
                    <a:pt x="41" y="155"/>
                    <a:pt x="28" y="116"/>
                    <a:pt x="16" y="77"/>
                  </a:cubicBezTo>
                  <a:cubicBezTo>
                    <a:pt x="9" y="56"/>
                    <a:pt x="5" y="34"/>
                    <a:pt x="1" y="12"/>
                  </a:cubicBezTo>
                  <a:cubicBezTo>
                    <a:pt x="0" y="9"/>
                    <a:pt x="0" y="5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5" name="Freeform 41">
              <a:extLst>
                <a:ext uri="{FF2B5EF4-FFF2-40B4-BE49-F238E27FC236}">
                  <a16:creationId xmlns:a16="http://schemas.microsoft.com/office/drawing/2014/main" id="{4E1D5DA2-9081-46C2-9AB4-3EC74AECD49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94351" y="4659313"/>
              <a:ext cx="280988" cy="487363"/>
            </a:xfrm>
            <a:custGeom>
              <a:avLst/>
              <a:gdLst>
                <a:gd name="T0" fmla="*/ 0 w 85"/>
                <a:gd name="T1" fmla="*/ 141 h 148"/>
                <a:gd name="T2" fmla="*/ 6 w 85"/>
                <a:gd name="T3" fmla="*/ 126 h 148"/>
                <a:gd name="T4" fmla="*/ 6 w 85"/>
                <a:gd name="T5" fmla="*/ 23 h 148"/>
                <a:gd name="T6" fmla="*/ 0 w 85"/>
                <a:gd name="T7" fmla="*/ 7 h 148"/>
                <a:gd name="T8" fmla="*/ 84 w 85"/>
                <a:gd name="T9" fmla="*/ 73 h 148"/>
                <a:gd name="T10" fmla="*/ 0 w 85"/>
                <a:gd name="T11" fmla="*/ 141 h 148"/>
                <a:gd name="T12" fmla="*/ 19 w 85"/>
                <a:gd name="T13" fmla="*/ 74 h 148"/>
                <a:gd name="T14" fmla="*/ 19 w 85"/>
                <a:gd name="T15" fmla="*/ 117 h 148"/>
                <a:gd name="T16" fmla="*/ 25 w 85"/>
                <a:gd name="T17" fmla="*/ 139 h 148"/>
                <a:gd name="T18" fmla="*/ 49 w 85"/>
                <a:gd name="T19" fmla="*/ 131 h 148"/>
                <a:gd name="T20" fmla="*/ 65 w 85"/>
                <a:gd name="T21" fmla="*/ 112 h 148"/>
                <a:gd name="T22" fmla="*/ 65 w 85"/>
                <a:gd name="T23" fmla="*/ 35 h 148"/>
                <a:gd name="T24" fmla="*/ 37 w 85"/>
                <a:gd name="T25" fmla="*/ 11 h 148"/>
                <a:gd name="T26" fmla="*/ 19 w 85"/>
                <a:gd name="T27" fmla="*/ 24 h 148"/>
                <a:gd name="T28" fmla="*/ 19 w 85"/>
                <a:gd name="T29" fmla="*/ 74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5" h="148">
                  <a:moveTo>
                    <a:pt x="0" y="141"/>
                  </a:moveTo>
                  <a:cubicBezTo>
                    <a:pt x="2" y="137"/>
                    <a:pt x="6" y="131"/>
                    <a:pt x="6" y="126"/>
                  </a:cubicBezTo>
                  <a:cubicBezTo>
                    <a:pt x="7" y="92"/>
                    <a:pt x="7" y="57"/>
                    <a:pt x="6" y="23"/>
                  </a:cubicBezTo>
                  <a:cubicBezTo>
                    <a:pt x="6" y="18"/>
                    <a:pt x="2" y="12"/>
                    <a:pt x="0" y="7"/>
                  </a:cubicBezTo>
                  <a:cubicBezTo>
                    <a:pt x="71" y="0"/>
                    <a:pt x="84" y="25"/>
                    <a:pt x="84" y="73"/>
                  </a:cubicBezTo>
                  <a:cubicBezTo>
                    <a:pt x="85" y="130"/>
                    <a:pt x="61" y="148"/>
                    <a:pt x="0" y="141"/>
                  </a:cubicBezTo>
                  <a:close/>
                  <a:moveTo>
                    <a:pt x="19" y="74"/>
                  </a:moveTo>
                  <a:cubicBezTo>
                    <a:pt x="19" y="88"/>
                    <a:pt x="19" y="102"/>
                    <a:pt x="19" y="117"/>
                  </a:cubicBezTo>
                  <a:cubicBezTo>
                    <a:pt x="20" y="124"/>
                    <a:pt x="23" y="131"/>
                    <a:pt x="25" y="139"/>
                  </a:cubicBezTo>
                  <a:cubicBezTo>
                    <a:pt x="33" y="136"/>
                    <a:pt x="43" y="136"/>
                    <a:pt x="49" y="131"/>
                  </a:cubicBezTo>
                  <a:cubicBezTo>
                    <a:pt x="56" y="127"/>
                    <a:pt x="62" y="120"/>
                    <a:pt x="65" y="112"/>
                  </a:cubicBezTo>
                  <a:cubicBezTo>
                    <a:pt x="72" y="87"/>
                    <a:pt x="72" y="60"/>
                    <a:pt x="65" y="35"/>
                  </a:cubicBezTo>
                  <a:cubicBezTo>
                    <a:pt x="61" y="21"/>
                    <a:pt x="51" y="13"/>
                    <a:pt x="37" y="11"/>
                  </a:cubicBezTo>
                  <a:cubicBezTo>
                    <a:pt x="24" y="8"/>
                    <a:pt x="19" y="11"/>
                    <a:pt x="19" y="24"/>
                  </a:cubicBezTo>
                  <a:cubicBezTo>
                    <a:pt x="19" y="41"/>
                    <a:pt x="19" y="57"/>
                    <a:pt x="19" y="7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6" name="Freeform 42">
              <a:extLst>
                <a:ext uri="{FF2B5EF4-FFF2-40B4-BE49-F238E27FC236}">
                  <a16:creationId xmlns:a16="http://schemas.microsoft.com/office/drawing/2014/main" id="{69A0B1DB-4019-4633-8415-0C8A99BE444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063038" y="4675188"/>
              <a:ext cx="266700" cy="461963"/>
            </a:xfrm>
            <a:custGeom>
              <a:avLst/>
              <a:gdLst>
                <a:gd name="T0" fmla="*/ 48 w 81"/>
                <a:gd name="T1" fmla="*/ 70 h 140"/>
                <a:gd name="T2" fmla="*/ 81 w 81"/>
                <a:gd name="T3" fmla="*/ 136 h 140"/>
                <a:gd name="T4" fmla="*/ 57 w 81"/>
                <a:gd name="T5" fmla="*/ 122 h 140"/>
                <a:gd name="T6" fmla="*/ 41 w 81"/>
                <a:gd name="T7" fmla="*/ 81 h 140"/>
                <a:gd name="T8" fmla="*/ 18 w 81"/>
                <a:gd name="T9" fmla="*/ 69 h 140"/>
                <a:gd name="T10" fmla="*/ 22 w 81"/>
                <a:gd name="T11" fmla="*/ 136 h 140"/>
                <a:gd name="T12" fmla="*/ 0 w 81"/>
                <a:gd name="T13" fmla="*/ 136 h 140"/>
                <a:gd name="T14" fmla="*/ 6 w 81"/>
                <a:gd name="T15" fmla="*/ 119 h 140"/>
                <a:gd name="T16" fmla="*/ 6 w 81"/>
                <a:gd name="T17" fmla="*/ 19 h 140"/>
                <a:gd name="T18" fmla="*/ 1 w 81"/>
                <a:gd name="T19" fmla="*/ 2 h 140"/>
                <a:gd name="T20" fmla="*/ 45 w 81"/>
                <a:gd name="T21" fmla="*/ 2 h 140"/>
                <a:gd name="T22" fmla="*/ 77 w 81"/>
                <a:gd name="T23" fmla="*/ 25 h 140"/>
                <a:gd name="T24" fmla="*/ 59 w 81"/>
                <a:gd name="T25" fmla="*/ 64 h 140"/>
                <a:gd name="T26" fmla="*/ 48 w 81"/>
                <a:gd name="T27" fmla="*/ 70 h 140"/>
                <a:gd name="T28" fmla="*/ 18 w 81"/>
                <a:gd name="T29" fmla="*/ 65 h 140"/>
                <a:gd name="T30" fmla="*/ 40 w 81"/>
                <a:gd name="T31" fmla="*/ 65 h 140"/>
                <a:gd name="T32" fmla="*/ 63 w 81"/>
                <a:gd name="T33" fmla="*/ 23 h 140"/>
                <a:gd name="T34" fmla="*/ 25 w 81"/>
                <a:gd name="T35" fmla="*/ 5 h 140"/>
                <a:gd name="T36" fmla="*/ 18 w 81"/>
                <a:gd name="T37" fmla="*/ 15 h 140"/>
                <a:gd name="T38" fmla="*/ 18 w 81"/>
                <a:gd name="T39" fmla="*/ 65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1" h="140">
                  <a:moveTo>
                    <a:pt x="48" y="70"/>
                  </a:moveTo>
                  <a:cubicBezTo>
                    <a:pt x="61" y="91"/>
                    <a:pt x="63" y="118"/>
                    <a:pt x="81" y="136"/>
                  </a:cubicBezTo>
                  <a:cubicBezTo>
                    <a:pt x="69" y="140"/>
                    <a:pt x="61" y="136"/>
                    <a:pt x="57" y="122"/>
                  </a:cubicBezTo>
                  <a:cubicBezTo>
                    <a:pt x="53" y="108"/>
                    <a:pt x="46" y="95"/>
                    <a:pt x="41" y="81"/>
                  </a:cubicBezTo>
                  <a:cubicBezTo>
                    <a:pt x="35" y="68"/>
                    <a:pt x="35" y="68"/>
                    <a:pt x="18" y="69"/>
                  </a:cubicBezTo>
                  <a:cubicBezTo>
                    <a:pt x="19" y="91"/>
                    <a:pt x="13" y="114"/>
                    <a:pt x="22" y="136"/>
                  </a:cubicBezTo>
                  <a:cubicBezTo>
                    <a:pt x="17" y="136"/>
                    <a:pt x="8" y="136"/>
                    <a:pt x="0" y="136"/>
                  </a:cubicBezTo>
                  <a:cubicBezTo>
                    <a:pt x="2" y="131"/>
                    <a:pt x="6" y="125"/>
                    <a:pt x="6" y="119"/>
                  </a:cubicBezTo>
                  <a:cubicBezTo>
                    <a:pt x="6" y="86"/>
                    <a:pt x="6" y="52"/>
                    <a:pt x="6" y="19"/>
                  </a:cubicBezTo>
                  <a:cubicBezTo>
                    <a:pt x="6" y="14"/>
                    <a:pt x="3" y="8"/>
                    <a:pt x="1" y="2"/>
                  </a:cubicBezTo>
                  <a:cubicBezTo>
                    <a:pt x="14" y="2"/>
                    <a:pt x="29" y="2"/>
                    <a:pt x="45" y="2"/>
                  </a:cubicBezTo>
                  <a:cubicBezTo>
                    <a:pt x="63" y="2"/>
                    <a:pt x="74" y="11"/>
                    <a:pt x="77" y="25"/>
                  </a:cubicBezTo>
                  <a:cubicBezTo>
                    <a:pt x="81" y="41"/>
                    <a:pt x="73" y="56"/>
                    <a:pt x="59" y="64"/>
                  </a:cubicBezTo>
                  <a:cubicBezTo>
                    <a:pt x="56" y="66"/>
                    <a:pt x="53" y="67"/>
                    <a:pt x="48" y="70"/>
                  </a:cubicBezTo>
                  <a:close/>
                  <a:moveTo>
                    <a:pt x="18" y="65"/>
                  </a:moveTo>
                  <a:cubicBezTo>
                    <a:pt x="26" y="65"/>
                    <a:pt x="33" y="66"/>
                    <a:pt x="40" y="65"/>
                  </a:cubicBezTo>
                  <a:cubicBezTo>
                    <a:pt x="60" y="62"/>
                    <a:pt x="69" y="45"/>
                    <a:pt x="63" y="23"/>
                  </a:cubicBezTo>
                  <a:cubicBezTo>
                    <a:pt x="60" y="11"/>
                    <a:pt x="38" y="0"/>
                    <a:pt x="25" y="5"/>
                  </a:cubicBezTo>
                  <a:cubicBezTo>
                    <a:pt x="22" y="7"/>
                    <a:pt x="18" y="11"/>
                    <a:pt x="18" y="15"/>
                  </a:cubicBezTo>
                  <a:cubicBezTo>
                    <a:pt x="17" y="31"/>
                    <a:pt x="18" y="47"/>
                    <a:pt x="18" y="6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7" name="Freeform 43">
              <a:extLst>
                <a:ext uri="{FF2B5EF4-FFF2-40B4-BE49-F238E27FC236}">
                  <a16:creationId xmlns:a16="http://schemas.microsoft.com/office/drawing/2014/main" id="{7F8858FB-8DBC-4ADE-B9DA-28D49397F82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00788" y="4668838"/>
              <a:ext cx="282575" cy="458788"/>
            </a:xfrm>
            <a:custGeom>
              <a:avLst/>
              <a:gdLst>
                <a:gd name="T0" fmla="*/ 0 w 86"/>
                <a:gd name="T1" fmla="*/ 139 h 139"/>
                <a:gd name="T2" fmla="*/ 7 w 86"/>
                <a:gd name="T3" fmla="*/ 121 h 139"/>
                <a:gd name="T4" fmla="*/ 7 w 86"/>
                <a:gd name="T5" fmla="*/ 22 h 139"/>
                <a:gd name="T6" fmla="*/ 1 w 86"/>
                <a:gd name="T7" fmla="*/ 4 h 139"/>
                <a:gd name="T8" fmla="*/ 28 w 86"/>
                <a:gd name="T9" fmla="*/ 22 h 139"/>
                <a:gd name="T10" fmla="*/ 74 w 86"/>
                <a:gd name="T11" fmla="*/ 104 h 139"/>
                <a:gd name="T12" fmla="*/ 74 w 86"/>
                <a:gd name="T13" fmla="*/ 15 h 139"/>
                <a:gd name="T14" fmla="*/ 66 w 86"/>
                <a:gd name="T15" fmla="*/ 4 h 139"/>
                <a:gd name="T16" fmla="*/ 86 w 86"/>
                <a:gd name="T17" fmla="*/ 4 h 139"/>
                <a:gd name="T18" fmla="*/ 79 w 86"/>
                <a:gd name="T19" fmla="*/ 21 h 139"/>
                <a:gd name="T20" fmla="*/ 79 w 86"/>
                <a:gd name="T21" fmla="*/ 123 h 139"/>
                <a:gd name="T22" fmla="*/ 79 w 86"/>
                <a:gd name="T23" fmla="*/ 137 h 139"/>
                <a:gd name="T24" fmla="*/ 75 w 86"/>
                <a:gd name="T25" fmla="*/ 139 h 139"/>
                <a:gd name="T26" fmla="*/ 15 w 86"/>
                <a:gd name="T27" fmla="*/ 24 h 139"/>
                <a:gd name="T28" fmla="*/ 21 w 86"/>
                <a:gd name="T29" fmla="*/ 139 h 139"/>
                <a:gd name="T30" fmla="*/ 0 w 86"/>
                <a:gd name="T31" fmla="*/ 139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6" h="139">
                  <a:moveTo>
                    <a:pt x="0" y="139"/>
                  </a:moveTo>
                  <a:cubicBezTo>
                    <a:pt x="3" y="133"/>
                    <a:pt x="7" y="127"/>
                    <a:pt x="7" y="121"/>
                  </a:cubicBezTo>
                  <a:cubicBezTo>
                    <a:pt x="8" y="88"/>
                    <a:pt x="8" y="55"/>
                    <a:pt x="7" y="22"/>
                  </a:cubicBezTo>
                  <a:cubicBezTo>
                    <a:pt x="7" y="16"/>
                    <a:pt x="3" y="10"/>
                    <a:pt x="1" y="4"/>
                  </a:cubicBezTo>
                  <a:cubicBezTo>
                    <a:pt x="13" y="0"/>
                    <a:pt x="21" y="7"/>
                    <a:pt x="28" y="22"/>
                  </a:cubicBezTo>
                  <a:cubicBezTo>
                    <a:pt x="41" y="50"/>
                    <a:pt x="56" y="77"/>
                    <a:pt x="74" y="104"/>
                  </a:cubicBezTo>
                  <a:cubicBezTo>
                    <a:pt x="74" y="74"/>
                    <a:pt x="74" y="45"/>
                    <a:pt x="74" y="15"/>
                  </a:cubicBezTo>
                  <a:cubicBezTo>
                    <a:pt x="74" y="11"/>
                    <a:pt x="69" y="8"/>
                    <a:pt x="66" y="4"/>
                  </a:cubicBezTo>
                  <a:cubicBezTo>
                    <a:pt x="73" y="4"/>
                    <a:pt x="81" y="4"/>
                    <a:pt x="86" y="4"/>
                  </a:cubicBezTo>
                  <a:cubicBezTo>
                    <a:pt x="84" y="9"/>
                    <a:pt x="79" y="15"/>
                    <a:pt x="79" y="21"/>
                  </a:cubicBezTo>
                  <a:cubicBezTo>
                    <a:pt x="78" y="55"/>
                    <a:pt x="79" y="89"/>
                    <a:pt x="79" y="123"/>
                  </a:cubicBezTo>
                  <a:cubicBezTo>
                    <a:pt x="79" y="128"/>
                    <a:pt x="79" y="132"/>
                    <a:pt x="79" y="137"/>
                  </a:cubicBezTo>
                  <a:cubicBezTo>
                    <a:pt x="77" y="138"/>
                    <a:pt x="76" y="138"/>
                    <a:pt x="75" y="139"/>
                  </a:cubicBezTo>
                  <a:cubicBezTo>
                    <a:pt x="55" y="101"/>
                    <a:pt x="35" y="62"/>
                    <a:pt x="15" y="24"/>
                  </a:cubicBezTo>
                  <a:cubicBezTo>
                    <a:pt x="6" y="44"/>
                    <a:pt x="11" y="132"/>
                    <a:pt x="21" y="139"/>
                  </a:cubicBezTo>
                  <a:cubicBezTo>
                    <a:pt x="13" y="139"/>
                    <a:pt x="5" y="139"/>
                    <a:pt x="0" y="1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8" name="Freeform 44">
              <a:extLst>
                <a:ext uri="{FF2B5EF4-FFF2-40B4-BE49-F238E27FC236}">
                  <a16:creationId xmlns:a16="http://schemas.microsoft.com/office/drawing/2014/main" id="{FD8D5A8D-F6B0-4255-AAD5-0D626479461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23176" y="4665663"/>
              <a:ext cx="279400" cy="461963"/>
            </a:xfrm>
            <a:custGeom>
              <a:avLst/>
              <a:gdLst>
                <a:gd name="T0" fmla="*/ 64 w 85"/>
                <a:gd name="T1" fmla="*/ 5 h 140"/>
                <a:gd name="T2" fmla="*/ 85 w 85"/>
                <a:gd name="T3" fmla="*/ 5 h 140"/>
                <a:gd name="T4" fmla="*/ 80 w 85"/>
                <a:gd name="T5" fmla="*/ 23 h 140"/>
                <a:gd name="T6" fmla="*/ 79 w 85"/>
                <a:gd name="T7" fmla="*/ 138 h 140"/>
                <a:gd name="T8" fmla="*/ 75 w 85"/>
                <a:gd name="T9" fmla="*/ 140 h 140"/>
                <a:gd name="T10" fmla="*/ 15 w 85"/>
                <a:gd name="T11" fmla="*/ 24 h 140"/>
                <a:gd name="T12" fmla="*/ 11 w 85"/>
                <a:gd name="T13" fmla="*/ 24 h 140"/>
                <a:gd name="T14" fmla="*/ 11 w 85"/>
                <a:gd name="T15" fmla="*/ 56 h 140"/>
                <a:gd name="T16" fmla="*/ 11 w 85"/>
                <a:gd name="T17" fmla="*/ 122 h 140"/>
                <a:gd name="T18" fmla="*/ 18 w 85"/>
                <a:gd name="T19" fmla="*/ 139 h 140"/>
                <a:gd name="T20" fmla="*/ 1 w 85"/>
                <a:gd name="T21" fmla="*/ 139 h 140"/>
                <a:gd name="T22" fmla="*/ 8 w 85"/>
                <a:gd name="T23" fmla="*/ 121 h 140"/>
                <a:gd name="T24" fmla="*/ 8 w 85"/>
                <a:gd name="T25" fmla="*/ 24 h 140"/>
                <a:gd name="T26" fmla="*/ 0 w 85"/>
                <a:gd name="T27" fmla="*/ 5 h 140"/>
                <a:gd name="T28" fmla="*/ 29 w 85"/>
                <a:gd name="T29" fmla="*/ 23 h 140"/>
                <a:gd name="T30" fmla="*/ 71 w 85"/>
                <a:gd name="T31" fmla="*/ 107 h 140"/>
                <a:gd name="T32" fmla="*/ 64 w 85"/>
                <a:gd name="T33" fmla="*/ 5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5" h="140">
                  <a:moveTo>
                    <a:pt x="64" y="5"/>
                  </a:moveTo>
                  <a:cubicBezTo>
                    <a:pt x="73" y="5"/>
                    <a:pt x="80" y="5"/>
                    <a:pt x="85" y="5"/>
                  </a:cubicBezTo>
                  <a:cubicBezTo>
                    <a:pt x="83" y="11"/>
                    <a:pt x="80" y="17"/>
                    <a:pt x="80" y="23"/>
                  </a:cubicBezTo>
                  <a:cubicBezTo>
                    <a:pt x="79" y="62"/>
                    <a:pt x="79" y="100"/>
                    <a:pt x="79" y="138"/>
                  </a:cubicBezTo>
                  <a:cubicBezTo>
                    <a:pt x="78" y="139"/>
                    <a:pt x="77" y="139"/>
                    <a:pt x="75" y="140"/>
                  </a:cubicBezTo>
                  <a:cubicBezTo>
                    <a:pt x="55" y="101"/>
                    <a:pt x="35" y="62"/>
                    <a:pt x="15" y="24"/>
                  </a:cubicBezTo>
                  <a:cubicBezTo>
                    <a:pt x="14" y="24"/>
                    <a:pt x="12" y="24"/>
                    <a:pt x="11" y="24"/>
                  </a:cubicBezTo>
                  <a:cubicBezTo>
                    <a:pt x="11" y="35"/>
                    <a:pt x="11" y="46"/>
                    <a:pt x="11" y="56"/>
                  </a:cubicBezTo>
                  <a:cubicBezTo>
                    <a:pt x="11" y="78"/>
                    <a:pt x="10" y="100"/>
                    <a:pt x="11" y="122"/>
                  </a:cubicBezTo>
                  <a:cubicBezTo>
                    <a:pt x="11" y="128"/>
                    <a:pt x="15" y="134"/>
                    <a:pt x="18" y="139"/>
                  </a:cubicBezTo>
                  <a:cubicBezTo>
                    <a:pt x="13" y="139"/>
                    <a:pt x="5" y="139"/>
                    <a:pt x="1" y="139"/>
                  </a:cubicBezTo>
                  <a:cubicBezTo>
                    <a:pt x="3" y="134"/>
                    <a:pt x="7" y="127"/>
                    <a:pt x="8" y="121"/>
                  </a:cubicBezTo>
                  <a:cubicBezTo>
                    <a:pt x="8" y="88"/>
                    <a:pt x="8" y="56"/>
                    <a:pt x="8" y="24"/>
                  </a:cubicBezTo>
                  <a:cubicBezTo>
                    <a:pt x="8" y="17"/>
                    <a:pt x="3" y="11"/>
                    <a:pt x="0" y="5"/>
                  </a:cubicBezTo>
                  <a:cubicBezTo>
                    <a:pt x="13" y="0"/>
                    <a:pt x="22" y="8"/>
                    <a:pt x="29" y="23"/>
                  </a:cubicBezTo>
                  <a:cubicBezTo>
                    <a:pt x="42" y="51"/>
                    <a:pt x="57" y="79"/>
                    <a:pt x="71" y="107"/>
                  </a:cubicBezTo>
                  <a:cubicBezTo>
                    <a:pt x="79" y="87"/>
                    <a:pt x="75" y="13"/>
                    <a:pt x="64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" name="Freeform 45">
              <a:extLst>
                <a:ext uri="{FF2B5EF4-FFF2-40B4-BE49-F238E27FC236}">
                  <a16:creationId xmlns:a16="http://schemas.microsoft.com/office/drawing/2014/main" id="{1F698207-01AC-451D-B853-C7AED4AF77F1}"/>
                </a:ext>
              </a:extLst>
            </p:cNvPr>
            <p:cNvSpPr>
              <a:spLocks/>
            </p:cNvSpPr>
            <p:nvPr/>
          </p:nvSpPr>
          <p:spPr bwMode="auto">
            <a:xfrm>
              <a:off x="9855201" y="2228850"/>
              <a:ext cx="257175" cy="392113"/>
            </a:xfrm>
            <a:custGeom>
              <a:avLst/>
              <a:gdLst>
                <a:gd name="T0" fmla="*/ 0 w 78"/>
                <a:gd name="T1" fmla="*/ 119 h 119"/>
                <a:gd name="T2" fmla="*/ 63 w 78"/>
                <a:gd name="T3" fmla="*/ 0 h 119"/>
                <a:gd name="T4" fmla="*/ 76 w 78"/>
                <a:gd name="T5" fmla="*/ 27 h 119"/>
                <a:gd name="T6" fmla="*/ 0 w 78"/>
                <a:gd name="T7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8" h="119">
                  <a:moveTo>
                    <a:pt x="0" y="119"/>
                  </a:moveTo>
                  <a:cubicBezTo>
                    <a:pt x="21" y="79"/>
                    <a:pt x="42" y="40"/>
                    <a:pt x="63" y="0"/>
                  </a:cubicBezTo>
                  <a:cubicBezTo>
                    <a:pt x="78" y="7"/>
                    <a:pt x="78" y="17"/>
                    <a:pt x="76" y="27"/>
                  </a:cubicBezTo>
                  <a:cubicBezTo>
                    <a:pt x="69" y="62"/>
                    <a:pt x="40" y="100"/>
                    <a:pt x="0" y="1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0" name="Freeform 46">
              <a:extLst>
                <a:ext uri="{FF2B5EF4-FFF2-40B4-BE49-F238E27FC236}">
                  <a16:creationId xmlns:a16="http://schemas.microsoft.com/office/drawing/2014/main" id="{947765D3-A4BC-4C4A-956E-E34F4D417276}"/>
                </a:ext>
              </a:extLst>
            </p:cNvPr>
            <p:cNvSpPr>
              <a:spLocks/>
            </p:cNvSpPr>
            <p:nvPr/>
          </p:nvSpPr>
          <p:spPr bwMode="auto">
            <a:xfrm>
              <a:off x="8697913" y="4678363"/>
              <a:ext cx="276225" cy="452438"/>
            </a:xfrm>
            <a:custGeom>
              <a:avLst/>
              <a:gdLst>
                <a:gd name="T0" fmla="*/ 0 w 84"/>
                <a:gd name="T1" fmla="*/ 1 h 137"/>
                <a:gd name="T2" fmla="*/ 67 w 84"/>
                <a:gd name="T3" fmla="*/ 1 h 137"/>
                <a:gd name="T4" fmla="*/ 82 w 84"/>
                <a:gd name="T5" fmla="*/ 27 h 137"/>
                <a:gd name="T6" fmla="*/ 33 w 84"/>
                <a:gd name="T7" fmla="*/ 3 h 137"/>
                <a:gd name="T8" fmla="*/ 20 w 84"/>
                <a:gd name="T9" fmla="*/ 16 h 137"/>
                <a:gd name="T10" fmla="*/ 20 w 84"/>
                <a:gd name="T11" fmla="*/ 59 h 137"/>
                <a:gd name="T12" fmla="*/ 62 w 84"/>
                <a:gd name="T13" fmla="*/ 42 h 137"/>
                <a:gd name="T14" fmla="*/ 62 w 84"/>
                <a:gd name="T15" fmla="*/ 83 h 137"/>
                <a:gd name="T16" fmla="*/ 21 w 84"/>
                <a:gd name="T17" fmla="*/ 67 h 137"/>
                <a:gd name="T18" fmla="*/ 21 w 84"/>
                <a:gd name="T19" fmla="*/ 124 h 137"/>
                <a:gd name="T20" fmla="*/ 30 w 84"/>
                <a:gd name="T21" fmla="*/ 133 h 137"/>
                <a:gd name="T22" fmla="*/ 83 w 84"/>
                <a:gd name="T23" fmla="*/ 107 h 137"/>
                <a:gd name="T24" fmla="*/ 56 w 84"/>
                <a:gd name="T25" fmla="*/ 136 h 137"/>
                <a:gd name="T26" fmla="*/ 0 w 84"/>
                <a:gd name="T27" fmla="*/ 136 h 137"/>
                <a:gd name="T28" fmla="*/ 0 w 84"/>
                <a:gd name="T29" fmla="*/ 1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4" h="137">
                  <a:moveTo>
                    <a:pt x="0" y="1"/>
                  </a:moveTo>
                  <a:cubicBezTo>
                    <a:pt x="23" y="1"/>
                    <a:pt x="45" y="0"/>
                    <a:pt x="67" y="1"/>
                  </a:cubicBezTo>
                  <a:cubicBezTo>
                    <a:pt x="84" y="2"/>
                    <a:pt x="77" y="17"/>
                    <a:pt x="82" y="27"/>
                  </a:cubicBezTo>
                  <a:cubicBezTo>
                    <a:pt x="70" y="8"/>
                    <a:pt x="54" y="1"/>
                    <a:pt x="33" y="3"/>
                  </a:cubicBezTo>
                  <a:cubicBezTo>
                    <a:pt x="24" y="4"/>
                    <a:pt x="20" y="7"/>
                    <a:pt x="20" y="16"/>
                  </a:cubicBezTo>
                  <a:cubicBezTo>
                    <a:pt x="21" y="30"/>
                    <a:pt x="20" y="45"/>
                    <a:pt x="20" y="59"/>
                  </a:cubicBezTo>
                  <a:cubicBezTo>
                    <a:pt x="49" y="65"/>
                    <a:pt x="54" y="63"/>
                    <a:pt x="62" y="42"/>
                  </a:cubicBezTo>
                  <a:cubicBezTo>
                    <a:pt x="62" y="57"/>
                    <a:pt x="62" y="70"/>
                    <a:pt x="62" y="83"/>
                  </a:cubicBezTo>
                  <a:cubicBezTo>
                    <a:pt x="53" y="64"/>
                    <a:pt x="51" y="64"/>
                    <a:pt x="21" y="67"/>
                  </a:cubicBezTo>
                  <a:cubicBezTo>
                    <a:pt x="21" y="86"/>
                    <a:pt x="20" y="105"/>
                    <a:pt x="21" y="124"/>
                  </a:cubicBezTo>
                  <a:cubicBezTo>
                    <a:pt x="21" y="127"/>
                    <a:pt x="27" y="132"/>
                    <a:pt x="30" y="133"/>
                  </a:cubicBezTo>
                  <a:cubicBezTo>
                    <a:pt x="57" y="137"/>
                    <a:pt x="69" y="130"/>
                    <a:pt x="83" y="107"/>
                  </a:cubicBezTo>
                  <a:cubicBezTo>
                    <a:pt x="84" y="132"/>
                    <a:pt x="80" y="136"/>
                    <a:pt x="56" y="136"/>
                  </a:cubicBezTo>
                  <a:cubicBezTo>
                    <a:pt x="38" y="136"/>
                    <a:pt x="19" y="136"/>
                    <a:pt x="0" y="136"/>
                  </a:cubicBezTo>
                  <a:cubicBezTo>
                    <a:pt x="12" y="124"/>
                    <a:pt x="12" y="14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1" name="Freeform 47">
              <a:extLst>
                <a:ext uri="{FF2B5EF4-FFF2-40B4-BE49-F238E27FC236}">
                  <a16:creationId xmlns:a16="http://schemas.microsoft.com/office/drawing/2014/main" id="{C24305DE-C2C6-4914-B4CE-C74DB633C5FA}"/>
                </a:ext>
              </a:extLst>
            </p:cNvPr>
            <p:cNvSpPr>
              <a:spLocks/>
            </p:cNvSpPr>
            <p:nvPr/>
          </p:nvSpPr>
          <p:spPr bwMode="auto">
            <a:xfrm>
              <a:off x="9396413" y="4662488"/>
              <a:ext cx="296863" cy="484188"/>
            </a:xfrm>
            <a:custGeom>
              <a:avLst/>
              <a:gdLst>
                <a:gd name="T0" fmla="*/ 9 w 90"/>
                <a:gd name="T1" fmla="*/ 138 h 147"/>
                <a:gd name="T2" fmla="*/ 4 w 90"/>
                <a:gd name="T3" fmla="*/ 106 h 147"/>
                <a:gd name="T4" fmla="*/ 7 w 90"/>
                <a:gd name="T5" fmla="*/ 105 h 147"/>
                <a:gd name="T6" fmla="*/ 17 w 90"/>
                <a:gd name="T7" fmla="*/ 124 h 147"/>
                <a:gd name="T8" fmla="*/ 54 w 90"/>
                <a:gd name="T9" fmla="*/ 137 h 147"/>
                <a:gd name="T10" fmla="*/ 72 w 90"/>
                <a:gd name="T11" fmla="*/ 117 h 147"/>
                <a:gd name="T12" fmla="*/ 57 w 90"/>
                <a:gd name="T13" fmla="*/ 84 h 147"/>
                <a:gd name="T14" fmla="*/ 27 w 90"/>
                <a:gd name="T15" fmla="*/ 68 h 147"/>
                <a:gd name="T16" fmla="*/ 8 w 90"/>
                <a:gd name="T17" fmla="*/ 26 h 147"/>
                <a:gd name="T18" fmla="*/ 53 w 90"/>
                <a:gd name="T19" fmla="*/ 5 h 147"/>
                <a:gd name="T20" fmla="*/ 78 w 90"/>
                <a:gd name="T21" fmla="*/ 10 h 147"/>
                <a:gd name="T22" fmla="*/ 79 w 90"/>
                <a:gd name="T23" fmla="*/ 34 h 147"/>
                <a:gd name="T24" fmla="*/ 76 w 90"/>
                <a:gd name="T25" fmla="*/ 34 h 147"/>
                <a:gd name="T26" fmla="*/ 67 w 90"/>
                <a:gd name="T27" fmla="*/ 20 h 147"/>
                <a:gd name="T28" fmla="*/ 31 w 90"/>
                <a:gd name="T29" fmla="*/ 10 h 147"/>
                <a:gd name="T30" fmla="*/ 16 w 90"/>
                <a:gd name="T31" fmla="*/ 37 h 147"/>
                <a:gd name="T32" fmla="*/ 30 w 90"/>
                <a:gd name="T33" fmla="*/ 56 h 147"/>
                <a:gd name="T34" fmla="*/ 65 w 90"/>
                <a:gd name="T35" fmla="*/ 74 h 147"/>
                <a:gd name="T36" fmla="*/ 81 w 90"/>
                <a:gd name="T37" fmla="*/ 122 h 147"/>
                <a:gd name="T38" fmla="*/ 33 w 90"/>
                <a:gd name="T39" fmla="*/ 141 h 147"/>
                <a:gd name="T40" fmla="*/ 9 w 90"/>
                <a:gd name="T41" fmla="*/ 138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0" h="147">
                  <a:moveTo>
                    <a:pt x="9" y="138"/>
                  </a:moveTo>
                  <a:cubicBezTo>
                    <a:pt x="8" y="129"/>
                    <a:pt x="6" y="118"/>
                    <a:pt x="4" y="106"/>
                  </a:cubicBezTo>
                  <a:cubicBezTo>
                    <a:pt x="5" y="106"/>
                    <a:pt x="6" y="106"/>
                    <a:pt x="7" y="105"/>
                  </a:cubicBezTo>
                  <a:cubicBezTo>
                    <a:pt x="10" y="112"/>
                    <a:pt x="13" y="118"/>
                    <a:pt x="17" y="124"/>
                  </a:cubicBezTo>
                  <a:cubicBezTo>
                    <a:pt x="26" y="137"/>
                    <a:pt x="40" y="142"/>
                    <a:pt x="54" y="137"/>
                  </a:cubicBezTo>
                  <a:cubicBezTo>
                    <a:pt x="62" y="135"/>
                    <a:pt x="70" y="125"/>
                    <a:pt x="72" y="117"/>
                  </a:cubicBezTo>
                  <a:cubicBezTo>
                    <a:pt x="77" y="103"/>
                    <a:pt x="71" y="91"/>
                    <a:pt x="57" y="84"/>
                  </a:cubicBezTo>
                  <a:cubicBezTo>
                    <a:pt x="47" y="78"/>
                    <a:pt x="37" y="73"/>
                    <a:pt x="27" y="68"/>
                  </a:cubicBezTo>
                  <a:cubicBezTo>
                    <a:pt x="7" y="57"/>
                    <a:pt x="0" y="43"/>
                    <a:pt x="8" y="26"/>
                  </a:cubicBezTo>
                  <a:cubicBezTo>
                    <a:pt x="15" y="8"/>
                    <a:pt x="34" y="0"/>
                    <a:pt x="53" y="5"/>
                  </a:cubicBezTo>
                  <a:cubicBezTo>
                    <a:pt x="61" y="7"/>
                    <a:pt x="68" y="8"/>
                    <a:pt x="78" y="10"/>
                  </a:cubicBezTo>
                  <a:cubicBezTo>
                    <a:pt x="78" y="17"/>
                    <a:pt x="78" y="25"/>
                    <a:pt x="79" y="34"/>
                  </a:cubicBezTo>
                  <a:cubicBezTo>
                    <a:pt x="78" y="34"/>
                    <a:pt x="77" y="34"/>
                    <a:pt x="76" y="34"/>
                  </a:cubicBezTo>
                  <a:cubicBezTo>
                    <a:pt x="73" y="30"/>
                    <a:pt x="70" y="25"/>
                    <a:pt x="67" y="20"/>
                  </a:cubicBezTo>
                  <a:cubicBezTo>
                    <a:pt x="59" y="10"/>
                    <a:pt x="43" y="5"/>
                    <a:pt x="31" y="10"/>
                  </a:cubicBezTo>
                  <a:cubicBezTo>
                    <a:pt x="18" y="15"/>
                    <a:pt x="13" y="25"/>
                    <a:pt x="16" y="37"/>
                  </a:cubicBezTo>
                  <a:cubicBezTo>
                    <a:pt x="18" y="44"/>
                    <a:pt x="24" y="52"/>
                    <a:pt x="30" y="56"/>
                  </a:cubicBezTo>
                  <a:cubicBezTo>
                    <a:pt x="41" y="63"/>
                    <a:pt x="53" y="67"/>
                    <a:pt x="65" y="74"/>
                  </a:cubicBezTo>
                  <a:cubicBezTo>
                    <a:pt x="83" y="85"/>
                    <a:pt x="90" y="105"/>
                    <a:pt x="81" y="122"/>
                  </a:cubicBezTo>
                  <a:cubicBezTo>
                    <a:pt x="73" y="140"/>
                    <a:pt x="54" y="147"/>
                    <a:pt x="33" y="141"/>
                  </a:cubicBezTo>
                  <a:cubicBezTo>
                    <a:pt x="26" y="139"/>
                    <a:pt x="19" y="139"/>
                    <a:pt x="9" y="1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2" name="Freeform 48">
              <a:extLst>
                <a:ext uri="{FF2B5EF4-FFF2-40B4-BE49-F238E27FC236}">
                  <a16:creationId xmlns:a16="http://schemas.microsoft.com/office/drawing/2014/main" id="{37380FB6-70DB-4A9F-8AB1-35DE7F84DBD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40426" y="4668838"/>
              <a:ext cx="280988" cy="458788"/>
            </a:xfrm>
            <a:custGeom>
              <a:avLst/>
              <a:gdLst>
                <a:gd name="T0" fmla="*/ 85 w 85"/>
                <a:gd name="T1" fmla="*/ 139 h 139"/>
                <a:gd name="T2" fmla="*/ 62 w 85"/>
                <a:gd name="T3" fmla="*/ 139 h 139"/>
                <a:gd name="T4" fmla="*/ 65 w 85"/>
                <a:gd name="T5" fmla="*/ 124 h 139"/>
                <a:gd name="T6" fmla="*/ 62 w 85"/>
                <a:gd name="T7" fmla="*/ 108 h 139"/>
                <a:gd name="T8" fmla="*/ 26 w 85"/>
                <a:gd name="T9" fmla="*/ 88 h 139"/>
                <a:gd name="T10" fmla="*/ 22 w 85"/>
                <a:gd name="T11" fmla="*/ 90 h 139"/>
                <a:gd name="T12" fmla="*/ 20 w 85"/>
                <a:gd name="T13" fmla="*/ 139 h 139"/>
                <a:gd name="T14" fmla="*/ 0 w 85"/>
                <a:gd name="T15" fmla="*/ 139 h 139"/>
                <a:gd name="T16" fmla="*/ 8 w 85"/>
                <a:gd name="T17" fmla="*/ 116 h 139"/>
                <a:gd name="T18" fmla="*/ 35 w 85"/>
                <a:gd name="T19" fmla="*/ 12 h 139"/>
                <a:gd name="T20" fmla="*/ 44 w 85"/>
                <a:gd name="T21" fmla="*/ 0 h 139"/>
                <a:gd name="T22" fmla="*/ 48 w 85"/>
                <a:gd name="T23" fmla="*/ 1 h 139"/>
                <a:gd name="T24" fmla="*/ 74 w 85"/>
                <a:gd name="T25" fmla="*/ 107 h 139"/>
                <a:gd name="T26" fmla="*/ 85 w 85"/>
                <a:gd name="T27" fmla="*/ 139 h 139"/>
                <a:gd name="T28" fmla="*/ 57 w 85"/>
                <a:gd name="T29" fmla="*/ 84 h 139"/>
                <a:gd name="T30" fmla="*/ 41 w 85"/>
                <a:gd name="T31" fmla="*/ 21 h 139"/>
                <a:gd name="T32" fmla="*/ 39 w 85"/>
                <a:gd name="T33" fmla="*/ 21 h 139"/>
                <a:gd name="T34" fmla="*/ 23 w 85"/>
                <a:gd name="T35" fmla="*/ 84 h 139"/>
                <a:gd name="T36" fmla="*/ 57 w 85"/>
                <a:gd name="T37" fmla="*/ 84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5" h="139">
                  <a:moveTo>
                    <a:pt x="85" y="139"/>
                  </a:moveTo>
                  <a:cubicBezTo>
                    <a:pt x="79" y="139"/>
                    <a:pt x="70" y="139"/>
                    <a:pt x="62" y="139"/>
                  </a:cubicBezTo>
                  <a:cubicBezTo>
                    <a:pt x="63" y="134"/>
                    <a:pt x="65" y="129"/>
                    <a:pt x="65" y="124"/>
                  </a:cubicBezTo>
                  <a:cubicBezTo>
                    <a:pt x="65" y="119"/>
                    <a:pt x="63" y="114"/>
                    <a:pt x="62" y="108"/>
                  </a:cubicBezTo>
                  <a:cubicBezTo>
                    <a:pt x="58" y="89"/>
                    <a:pt x="45" y="82"/>
                    <a:pt x="26" y="88"/>
                  </a:cubicBezTo>
                  <a:cubicBezTo>
                    <a:pt x="25" y="89"/>
                    <a:pt x="23" y="89"/>
                    <a:pt x="22" y="90"/>
                  </a:cubicBezTo>
                  <a:cubicBezTo>
                    <a:pt x="15" y="97"/>
                    <a:pt x="13" y="130"/>
                    <a:pt x="20" y="139"/>
                  </a:cubicBezTo>
                  <a:cubicBezTo>
                    <a:pt x="12" y="139"/>
                    <a:pt x="5" y="139"/>
                    <a:pt x="0" y="139"/>
                  </a:cubicBezTo>
                  <a:cubicBezTo>
                    <a:pt x="2" y="131"/>
                    <a:pt x="6" y="124"/>
                    <a:pt x="8" y="116"/>
                  </a:cubicBezTo>
                  <a:cubicBezTo>
                    <a:pt x="17" y="82"/>
                    <a:pt x="26" y="47"/>
                    <a:pt x="35" y="12"/>
                  </a:cubicBezTo>
                  <a:cubicBezTo>
                    <a:pt x="37" y="7"/>
                    <a:pt x="41" y="4"/>
                    <a:pt x="44" y="0"/>
                  </a:cubicBezTo>
                  <a:cubicBezTo>
                    <a:pt x="46" y="0"/>
                    <a:pt x="47" y="1"/>
                    <a:pt x="48" y="1"/>
                  </a:cubicBezTo>
                  <a:cubicBezTo>
                    <a:pt x="57" y="36"/>
                    <a:pt x="65" y="72"/>
                    <a:pt x="74" y="107"/>
                  </a:cubicBezTo>
                  <a:cubicBezTo>
                    <a:pt x="77" y="118"/>
                    <a:pt x="81" y="128"/>
                    <a:pt x="85" y="139"/>
                  </a:cubicBezTo>
                  <a:close/>
                  <a:moveTo>
                    <a:pt x="57" y="84"/>
                  </a:moveTo>
                  <a:cubicBezTo>
                    <a:pt x="52" y="62"/>
                    <a:pt x="47" y="41"/>
                    <a:pt x="41" y="21"/>
                  </a:cubicBezTo>
                  <a:cubicBezTo>
                    <a:pt x="40" y="21"/>
                    <a:pt x="40" y="21"/>
                    <a:pt x="39" y="21"/>
                  </a:cubicBezTo>
                  <a:cubicBezTo>
                    <a:pt x="33" y="42"/>
                    <a:pt x="28" y="63"/>
                    <a:pt x="23" y="84"/>
                  </a:cubicBezTo>
                  <a:cubicBezTo>
                    <a:pt x="34" y="84"/>
                    <a:pt x="45" y="84"/>
                    <a:pt x="57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3" name="Freeform 49">
              <a:extLst>
                <a:ext uri="{FF2B5EF4-FFF2-40B4-BE49-F238E27FC236}">
                  <a16:creationId xmlns:a16="http://schemas.microsoft.com/office/drawing/2014/main" id="{96433B46-9227-4E01-8761-8786E6080035}"/>
                </a:ext>
              </a:extLst>
            </p:cNvPr>
            <p:cNvSpPr>
              <a:spLocks/>
            </p:cNvSpPr>
            <p:nvPr/>
          </p:nvSpPr>
          <p:spPr bwMode="auto">
            <a:xfrm>
              <a:off x="7272338" y="4681538"/>
              <a:ext cx="265113" cy="455613"/>
            </a:xfrm>
            <a:custGeom>
              <a:avLst/>
              <a:gdLst>
                <a:gd name="T0" fmla="*/ 0 w 80"/>
                <a:gd name="T1" fmla="*/ 0 h 138"/>
                <a:gd name="T2" fmla="*/ 22 w 80"/>
                <a:gd name="T3" fmla="*/ 0 h 138"/>
                <a:gd name="T4" fmla="*/ 17 w 80"/>
                <a:gd name="T5" fmla="*/ 16 h 138"/>
                <a:gd name="T6" fmla="*/ 17 w 80"/>
                <a:gd name="T7" fmla="*/ 106 h 138"/>
                <a:gd name="T8" fmla="*/ 37 w 80"/>
                <a:gd name="T9" fmla="*/ 132 h 138"/>
                <a:gd name="T10" fmla="*/ 69 w 80"/>
                <a:gd name="T11" fmla="*/ 114 h 138"/>
                <a:gd name="T12" fmla="*/ 72 w 80"/>
                <a:gd name="T13" fmla="*/ 96 h 138"/>
                <a:gd name="T14" fmla="*/ 72 w 80"/>
                <a:gd name="T15" fmla="*/ 20 h 138"/>
                <a:gd name="T16" fmla="*/ 66 w 80"/>
                <a:gd name="T17" fmla="*/ 0 h 138"/>
                <a:gd name="T18" fmla="*/ 80 w 80"/>
                <a:gd name="T19" fmla="*/ 0 h 138"/>
                <a:gd name="T20" fmla="*/ 75 w 80"/>
                <a:gd name="T21" fmla="*/ 20 h 138"/>
                <a:gd name="T22" fmla="*/ 75 w 80"/>
                <a:gd name="T23" fmla="*/ 103 h 138"/>
                <a:gd name="T24" fmla="*/ 42 w 80"/>
                <a:gd name="T25" fmla="*/ 137 h 138"/>
                <a:gd name="T26" fmla="*/ 5 w 80"/>
                <a:gd name="T27" fmla="*/ 105 h 138"/>
                <a:gd name="T28" fmla="*/ 4 w 80"/>
                <a:gd name="T29" fmla="*/ 20 h 138"/>
                <a:gd name="T30" fmla="*/ 0 w 80"/>
                <a:gd name="T31" fmla="*/ 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0" h="138">
                  <a:moveTo>
                    <a:pt x="0" y="0"/>
                  </a:moveTo>
                  <a:cubicBezTo>
                    <a:pt x="6" y="0"/>
                    <a:pt x="15" y="0"/>
                    <a:pt x="22" y="0"/>
                  </a:cubicBezTo>
                  <a:cubicBezTo>
                    <a:pt x="20" y="6"/>
                    <a:pt x="17" y="11"/>
                    <a:pt x="17" y="16"/>
                  </a:cubicBezTo>
                  <a:cubicBezTo>
                    <a:pt x="17" y="46"/>
                    <a:pt x="17" y="76"/>
                    <a:pt x="17" y="106"/>
                  </a:cubicBezTo>
                  <a:cubicBezTo>
                    <a:pt x="17" y="120"/>
                    <a:pt x="23" y="129"/>
                    <a:pt x="37" y="132"/>
                  </a:cubicBezTo>
                  <a:cubicBezTo>
                    <a:pt x="49" y="135"/>
                    <a:pt x="65" y="126"/>
                    <a:pt x="69" y="114"/>
                  </a:cubicBezTo>
                  <a:cubicBezTo>
                    <a:pt x="71" y="108"/>
                    <a:pt x="72" y="102"/>
                    <a:pt x="72" y="96"/>
                  </a:cubicBezTo>
                  <a:cubicBezTo>
                    <a:pt x="72" y="71"/>
                    <a:pt x="72" y="45"/>
                    <a:pt x="72" y="20"/>
                  </a:cubicBezTo>
                  <a:cubicBezTo>
                    <a:pt x="72" y="13"/>
                    <a:pt x="68" y="7"/>
                    <a:pt x="66" y="0"/>
                  </a:cubicBezTo>
                  <a:cubicBezTo>
                    <a:pt x="70" y="0"/>
                    <a:pt x="76" y="0"/>
                    <a:pt x="80" y="0"/>
                  </a:cubicBezTo>
                  <a:cubicBezTo>
                    <a:pt x="78" y="7"/>
                    <a:pt x="75" y="14"/>
                    <a:pt x="75" y="20"/>
                  </a:cubicBezTo>
                  <a:cubicBezTo>
                    <a:pt x="74" y="48"/>
                    <a:pt x="75" y="75"/>
                    <a:pt x="75" y="103"/>
                  </a:cubicBezTo>
                  <a:cubicBezTo>
                    <a:pt x="74" y="123"/>
                    <a:pt x="62" y="136"/>
                    <a:pt x="42" y="137"/>
                  </a:cubicBezTo>
                  <a:cubicBezTo>
                    <a:pt x="20" y="138"/>
                    <a:pt x="6" y="127"/>
                    <a:pt x="5" y="105"/>
                  </a:cubicBezTo>
                  <a:cubicBezTo>
                    <a:pt x="4" y="77"/>
                    <a:pt x="5" y="49"/>
                    <a:pt x="4" y="20"/>
                  </a:cubicBezTo>
                  <a:cubicBezTo>
                    <a:pt x="4" y="13"/>
                    <a:pt x="2" y="7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4" name="Freeform 50">
              <a:extLst>
                <a:ext uri="{FF2B5EF4-FFF2-40B4-BE49-F238E27FC236}">
                  <a16:creationId xmlns:a16="http://schemas.microsoft.com/office/drawing/2014/main" id="{FD530235-AF42-4210-8FB2-0D296A8DCA14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3151" y="4681538"/>
              <a:ext cx="285750" cy="446088"/>
            </a:xfrm>
            <a:custGeom>
              <a:avLst/>
              <a:gdLst>
                <a:gd name="T0" fmla="*/ 65 w 87"/>
                <a:gd name="T1" fmla="*/ 43 h 135"/>
                <a:gd name="T2" fmla="*/ 65 w 87"/>
                <a:gd name="T3" fmla="*/ 82 h 135"/>
                <a:gd name="T4" fmla="*/ 47 w 87"/>
                <a:gd name="T5" fmla="*/ 66 h 135"/>
                <a:gd name="T6" fmla="*/ 19 w 87"/>
                <a:gd name="T7" fmla="*/ 66 h 135"/>
                <a:gd name="T8" fmla="*/ 25 w 87"/>
                <a:gd name="T9" fmla="*/ 135 h 135"/>
                <a:gd name="T10" fmla="*/ 0 w 87"/>
                <a:gd name="T11" fmla="*/ 135 h 135"/>
                <a:gd name="T12" fmla="*/ 7 w 87"/>
                <a:gd name="T13" fmla="*/ 120 h 135"/>
                <a:gd name="T14" fmla="*/ 7 w 87"/>
                <a:gd name="T15" fmla="*/ 16 h 135"/>
                <a:gd name="T16" fmla="*/ 1 w 87"/>
                <a:gd name="T17" fmla="*/ 0 h 135"/>
                <a:gd name="T18" fmla="*/ 78 w 87"/>
                <a:gd name="T19" fmla="*/ 0 h 135"/>
                <a:gd name="T20" fmla="*/ 87 w 87"/>
                <a:gd name="T21" fmla="*/ 26 h 135"/>
                <a:gd name="T22" fmla="*/ 31 w 87"/>
                <a:gd name="T23" fmla="*/ 3 h 135"/>
                <a:gd name="T24" fmla="*/ 20 w 87"/>
                <a:gd name="T25" fmla="*/ 12 h 135"/>
                <a:gd name="T26" fmla="*/ 20 w 87"/>
                <a:gd name="T27" fmla="*/ 60 h 135"/>
                <a:gd name="T28" fmla="*/ 65 w 87"/>
                <a:gd name="T29" fmla="*/ 43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7" h="135">
                  <a:moveTo>
                    <a:pt x="65" y="43"/>
                  </a:moveTo>
                  <a:cubicBezTo>
                    <a:pt x="65" y="59"/>
                    <a:pt x="65" y="71"/>
                    <a:pt x="65" y="82"/>
                  </a:cubicBezTo>
                  <a:cubicBezTo>
                    <a:pt x="60" y="77"/>
                    <a:pt x="55" y="69"/>
                    <a:pt x="47" y="66"/>
                  </a:cubicBezTo>
                  <a:cubicBezTo>
                    <a:pt x="40" y="63"/>
                    <a:pt x="30" y="66"/>
                    <a:pt x="19" y="66"/>
                  </a:cubicBezTo>
                  <a:cubicBezTo>
                    <a:pt x="23" y="89"/>
                    <a:pt x="13" y="113"/>
                    <a:pt x="25" y="135"/>
                  </a:cubicBezTo>
                  <a:cubicBezTo>
                    <a:pt x="18" y="135"/>
                    <a:pt x="8" y="135"/>
                    <a:pt x="0" y="135"/>
                  </a:cubicBezTo>
                  <a:cubicBezTo>
                    <a:pt x="3" y="130"/>
                    <a:pt x="7" y="125"/>
                    <a:pt x="7" y="120"/>
                  </a:cubicBezTo>
                  <a:cubicBezTo>
                    <a:pt x="8" y="85"/>
                    <a:pt x="8" y="51"/>
                    <a:pt x="7" y="16"/>
                  </a:cubicBezTo>
                  <a:cubicBezTo>
                    <a:pt x="7" y="11"/>
                    <a:pt x="3" y="5"/>
                    <a:pt x="1" y="0"/>
                  </a:cubicBezTo>
                  <a:cubicBezTo>
                    <a:pt x="25" y="0"/>
                    <a:pt x="51" y="0"/>
                    <a:pt x="78" y="0"/>
                  </a:cubicBezTo>
                  <a:cubicBezTo>
                    <a:pt x="81" y="9"/>
                    <a:pt x="84" y="17"/>
                    <a:pt x="87" y="26"/>
                  </a:cubicBezTo>
                  <a:cubicBezTo>
                    <a:pt x="72" y="6"/>
                    <a:pt x="53" y="0"/>
                    <a:pt x="31" y="3"/>
                  </a:cubicBezTo>
                  <a:cubicBezTo>
                    <a:pt x="27" y="3"/>
                    <a:pt x="20" y="8"/>
                    <a:pt x="20" y="12"/>
                  </a:cubicBezTo>
                  <a:cubicBezTo>
                    <a:pt x="19" y="28"/>
                    <a:pt x="20" y="44"/>
                    <a:pt x="20" y="60"/>
                  </a:cubicBezTo>
                  <a:cubicBezTo>
                    <a:pt x="48" y="65"/>
                    <a:pt x="57" y="62"/>
                    <a:pt x="65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5" name="Freeform 51">
              <a:extLst>
                <a:ext uri="{FF2B5EF4-FFF2-40B4-BE49-F238E27FC236}">
                  <a16:creationId xmlns:a16="http://schemas.microsoft.com/office/drawing/2014/main" id="{276EEE87-5668-4EA9-95B6-42201DE52B1D}"/>
                </a:ext>
              </a:extLst>
            </p:cNvPr>
            <p:cNvSpPr>
              <a:spLocks/>
            </p:cNvSpPr>
            <p:nvPr/>
          </p:nvSpPr>
          <p:spPr bwMode="auto">
            <a:xfrm>
              <a:off x="8337551" y="4681538"/>
              <a:ext cx="263525" cy="446088"/>
            </a:xfrm>
            <a:custGeom>
              <a:avLst/>
              <a:gdLst>
                <a:gd name="T0" fmla="*/ 66 w 80"/>
                <a:gd name="T1" fmla="*/ 0 h 135"/>
                <a:gd name="T2" fmla="*/ 80 w 80"/>
                <a:gd name="T3" fmla="*/ 0 h 135"/>
                <a:gd name="T4" fmla="*/ 64 w 80"/>
                <a:gd name="T5" fmla="*/ 53 h 135"/>
                <a:gd name="T6" fmla="*/ 38 w 80"/>
                <a:gd name="T7" fmla="*/ 135 h 135"/>
                <a:gd name="T8" fmla="*/ 28 w 80"/>
                <a:gd name="T9" fmla="*/ 101 h 135"/>
                <a:gd name="T10" fmla="*/ 8 w 80"/>
                <a:gd name="T11" fmla="*/ 20 h 135"/>
                <a:gd name="T12" fmla="*/ 0 w 80"/>
                <a:gd name="T13" fmla="*/ 0 h 135"/>
                <a:gd name="T14" fmla="*/ 22 w 80"/>
                <a:gd name="T15" fmla="*/ 0 h 135"/>
                <a:gd name="T16" fmla="*/ 20 w 80"/>
                <a:gd name="T17" fmla="*/ 15 h 135"/>
                <a:gd name="T18" fmla="*/ 42 w 80"/>
                <a:gd name="T19" fmla="*/ 105 h 135"/>
                <a:gd name="T20" fmla="*/ 46 w 80"/>
                <a:gd name="T21" fmla="*/ 94 h 135"/>
                <a:gd name="T22" fmla="*/ 67 w 80"/>
                <a:gd name="T23" fmla="*/ 19 h 135"/>
                <a:gd name="T24" fmla="*/ 66 w 80"/>
                <a:gd name="T25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0" h="135">
                  <a:moveTo>
                    <a:pt x="66" y="0"/>
                  </a:moveTo>
                  <a:cubicBezTo>
                    <a:pt x="70" y="0"/>
                    <a:pt x="77" y="0"/>
                    <a:pt x="80" y="0"/>
                  </a:cubicBezTo>
                  <a:cubicBezTo>
                    <a:pt x="75" y="17"/>
                    <a:pt x="69" y="35"/>
                    <a:pt x="64" y="53"/>
                  </a:cubicBezTo>
                  <a:cubicBezTo>
                    <a:pt x="56" y="80"/>
                    <a:pt x="49" y="107"/>
                    <a:pt x="38" y="135"/>
                  </a:cubicBezTo>
                  <a:cubicBezTo>
                    <a:pt x="35" y="123"/>
                    <a:pt x="31" y="112"/>
                    <a:pt x="28" y="101"/>
                  </a:cubicBezTo>
                  <a:cubicBezTo>
                    <a:pt x="22" y="74"/>
                    <a:pt x="15" y="47"/>
                    <a:pt x="8" y="20"/>
                  </a:cubicBezTo>
                  <a:cubicBezTo>
                    <a:pt x="7" y="13"/>
                    <a:pt x="3" y="7"/>
                    <a:pt x="0" y="0"/>
                  </a:cubicBezTo>
                  <a:cubicBezTo>
                    <a:pt x="7" y="0"/>
                    <a:pt x="16" y="0"/>
                    <a:pt x="22" y="0"/>
                  </a:cubicBezTo>
                  <a:cubicBezTo>
                    <a:pt x="22" y="5"/>
                    <a:pt x="19" y="11"/>
                    <a:pt x="20" y="15"/>
                  </a:cubicBezTo>
                  <a:cubicBezTo>
                    <a:pt x="27" y="44"/>
                    <a:pt x="34" y="73"/>
                    <a:pt x="42" y="105"/>
                  </a:cubicBezTo>
                  <a:cubicBezTo>
                    <a:pt x="44" y="99"/>
                    <a:pt x="46" y="97"/>
                    <a:pt x="46" y="94"/>
                  </a:cubicBezTo>
                  <a:cubicBezTo>
                    <a:pt x="53" y="69"/>
                    <a:pt x="61" y="44"/>
                    <a:pt x="67" y="19"/>
                  </a:cubicBezTo>
                  <a:cubicBezTo>
                    <a:pt x="68" y="14"/>
                    <a:pt x="66" y="7"/>
                    <a:pt x="6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6" name="Freeform 52">
              <a:extLst>
                <a:ext uri="{FF2B5EF4-FFF2-40B4-BE49-F238E27FC236}">
                  <a16:creationId xmlns:a16="http://schemas.microsoft.com/office/drawing/2014/main" id="{0B922195-2E26-4E7B-9DCD-7FA1FF30EAC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38751" y="4681538"/>
              <a:ext cx="260350" cy="452438"/>
            </a:xfrm>
            <a:custGeom>
              <a:avLst/>
              <a:gdLst>
                <a:gd name="T0" fmla="*/ 0 w 79"/>
                <a:gd name="T1" fmla="*/ 0 h 137"/>
                <a:gd name="T2" fmla="*/ 22 w 79"/>
                <a:gd name="T3" fmla="*/ 0 h 137"/>
                <a:gd name="T4" fmla="*/ 17 w 79"/>
                <a:gd name="T5" fmla="*/ 18 h 137"/>
                <a:gd name="T6" fmla="*/ 17 w 79"/>
                <a:gd name="T7" fmla="*/ 103 h 137"/>
                <a:gd name="T8" fmla="*/ 40 w 79"/>
                <a:gd name="T9" fmla="*/ 132 h 137"/>
                <a:gd name="T10" fmla="*/ 71 w 79"/>
                <a:gd name="T11" fmla="*/ 106 h 137"/>
                <a:gd name="T12" fmla="*/ 71 w 79"/>
                <a:gd name="T13" fmla="*/ 12 h 137"/>
                <a:gd name="T14" fmla="*/ 64 w 79"/>
                <a:gd name="T15" fmla="*/ 0 h 137"/>
                <a:gd name="T16" fmla="*/ 79 w 79"/>
                <a:gd name="T17" fmla="*/ 0 h 137"/>
                <a:gd name="T18" fmla="*/ 74 w 79"/>
                <a:gd name="T19" fmla="*/ 22 h 137"/>
                <a:gd name="T20" fmla="*/ 74 w 79"/>
                <a:gd name="T21" fmla="*/ 103 h 137"/>
                <a:gd name="T22" fmla="*/ 39 w 79"/>
                <a:gd name="T23" fmla="*/ 137 h 137"/>
                <a:gd name="T24" fmla="*/ 5 w 79"/>
                <a:gd name="T25" fmla="*/ 103 h 137"/>
                <a:gd name="T26" fmla="*/ 4 w 79"/>
                <a:gd name="T27" fmla="*/ 19 h 137"/>
                <a:gd name="T28" fmla="*/ 0 w 79"/>
                <a:gd name="T29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" h="137">
                  <a:moveTo>
                    <a:pt x="0" y="0"/>
                  </a:moveTo>
                  <a:cubicBezTo>
                    <a:pt x="7" y="0"/>
                    <a:pt x="15" y="0"/>
                    <a:pt x="22" y="0"/>
                  </a:cubicBezTo>
                  <a:cubicBezTo>
                    <a:pt x="20" y="6"/>
                    <a:pt x="17" y="12"/>
                    <a:pt x="17" y="18"/>
                  </a:cubicBezTo>
                  <a:cubicBezTo>
                    <a:pt x="16" y="47"/>
                    <a:pt x="16" y="75"/>
                    <a:pt x="17" y="103"/>
                  </a:cubicBezTo>
                  <a:cubicBezTo>
                    <a:pt x="17" y="122"/>
                    <a:pt x="24" y="131"/>
                    <a:pt x="40" y="132"/>
                  </a:cubicBezTo>
                  <a:cubicBezTo>
                    <a:pt x="55" y="133"/>
                    <a:pt x="70" y="122"/>
                    <a:pt x="71" y="106"/>
                  </a:cubicBezTo>
                  <a:cubicBezTo>
                    <a:pt x="72" y="75"/>
                    <a:pt x="71" y="43"/>
                    <a:pt x="71" y="12"/>
                  </a:cubicBezTo>
                  <a:cubicBezTo>
                    <a:pt x="71" y="8"/>
                    <a:pt x="66" y="4"/>
                    <a:pt x="64" y="0"/>
                  </a:cubicBezTo>
                  <a:cubicBezTo>
                    <a:pt x="69" y="0"/>
                    <a:pt x="75" y="0"/>
                    <a:pt x="79" y="0"/>
                  </a:cubicBezTo>
                  <a:cubicBezTo>
                    <a:pt x="78" y="7"/>
                    <a:pt x="74" y="15"/>
                    <a:pt x="74" y="22"/>
                  </a:cubicBezTo>
                  <a:cubicBezTo>
                    <a:pt x="74" y="49"/>
                    <a:pt x="74" y="76"/>
                    <a:pt x="74" y="103"/>
                  </a:cubicBezTo>
                  <a:cubicBezTo>
                    <a:pt x="74" y="124"/>
                    <a:pt x="59" y="137"/>
                    <a:pt x="39" y="137"/>
                  </a:cubicBezTo>
                  <a:cubicBezTo>
                    <a:pt x="17" y="137"/>
                    <a:pt x="5" y="126"/>
                    <a:pt x="5" y="103"/>
                  </a:cubicBezTo>
                  <a:cubicBezTo>
                    <a:pt x="5" y="75"/>
                    <a:pt x="5" y="47"/>
                    <a:pt x="4" y="19"/>
                  </a:cubicBezTo>
                  <a:cubicBezTo>
                    <a:pt x="4" y="13"/>
                    <a:pt x="1" y="7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7" name="Freeform 53">
              <a:extLst>
                <a:ext uri="{FF2B5EF4-FFF2-40B4-BE49-F238E27FC236}">
                  <a16:creationId xmlns:a16="http://schemas.microsoft.com/office/drawing/2014/main" id="{96EE90F5-1DA2-4460-B7A8-FB46DED843D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2376" y="4681538"/>
              <a:ext cx="288925" cy="442913"/>
            </a:xfrm>
            <a:custGeom>
              <a:avLst/>
              <a:gdLst>
                <a:gd name="T0" fmla="*/ 88 w 88"/>
                <a:gd name="T1" fmla="*/ 27 h 134"/>
                <a:gd name="T2" fmla="*/ 50 w 88"/>
                <a:gd name="T3" fmla="*/ 6 h 134"/>
                <a:gd name="T4" fmla="*/ 50 w 88"/>
                <a:gd name="T5" fmla="*/ 89 h 134"/>
                <a:gd name="T6" fmla="*/ 51 w 88"/>
                <a:gd name="T7" fmla="*/ 118 h 134"/>
                <a:gd name="T8" fmla="*/ 57 w 88"/>
                <a:gd name="T9" fmla="*/ 134 h 134"/>
                <a:gd name="T10" fmla="*/ 31 w 88"/>
                <a:gd name="T11" fmla="*/ 134 h 134"/>
                <a:gd name="T12" fmla="*/ 38 w 88"/>
                <a:gd name="T13" fmla="*/ 115 h 134"/>
                <a:gd name="T14" fmla="*/ 38 w 88"/>
                <a:gd name="T15" fmla="*/ 20 h 134"/>
                <a:gd name="T16" fmla="*/ 33 w 88"/>
                <a:gd name="T17" fmla="*/ 6 h 134"/>
                <a:gd name="T18" fmla="*/ 12 w 88"/>
                <a:gd name="T19" fmla="*/ 13 h 134"/>
                <a:gd name="T20" fmla="*/ 0 w 88"/>
                <a:gd name="T21" fmla="*/ 28 h 134"/>
                <a:gd name="T22" fmla="*/ 7 w 88"/>
                <a:gd name="T23" fmla="*/ 0 h 134"/>
                <a:gd name="T24" fmla="*/ 82 w 88"/>
                <a:gd name="T25" fmla="*/ 0 h 134"/>
                <a:gd name="T26" fmla="*/ 88 w 88"/>
                <a:gd name="T27" fmla="*/ 27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8" h="134">
                  <a:moveTo>
                    <a:pt x="88" y="27"/>
                  </a:moveTo>
                  <a:cubicBezTo>
                    <a:pt x="73" y="3"/>
                    <a:pt x="73" y="3"/>
                    <a:pt x="50" y="6"/>
                  </a:cubicBezTo>
                  <a:cubicBezTo>
                    <a:pt x="50" y="34"/>
                    <a:pt x="50" y="61"/>
                    <a:pt x="50" y="89"/>
                  </a:cubicBezTo>
                  <a:cubicBezTo>
                    <a:pt x="50" y="99"/>
                    <a:pt x="50" y="108"/>
                    <a:pt x="51" y="118"/>
                  </a:cubicBezTo>
                  <a:cubicBezTo>
                    <a:pt x="51" y="123"/>
                    <a:pt x="55" y="129"/>
                    <a:pt x="57" y="134"/>
                  </a:cubicBezTo>
                  <a:cubicBezTo>
                    <a:pt x="50" y="134"/>
                    <a:pt x="39" y="134"/>
                    <a:pt x="31" y="134"/>
                  </a:cubicBezTo>
                  <a:cubicBezTo>
                    <a:pt x="33" y="129"/>
                    <a:pt x="38" y="122"/>
                    <a:pt x="38" y="115"/>
                  </a:cubicBezTo>
                  <a:cubicBezTo>
                    <a:pt x="39" y="84"/>
                    <a:pt x="39" y="52"/>
                    <a:pt x="38" y="20"/>
                  </a:cubicBezTo>
                  <a:cubicBezTo>
                    <a:pt x="38" y="15"/>
                    <a:pt x="34" y="5"/>
                    <a:pt x="33" y="6"/>
                  </a:cubicBezTo>
                  <a:cubicBezTo>
                    <a:pt x="25" y="6"/>
                    <a:pt x="17" y="9"/>
                    <a:pt x="12" y="13"/>
                  </a:cubicBezTo>
                  <a:cubicBezTo>
                    <a:pt x="7" y="16"/>
                    <a:pt x="6" y="23"/>
                    <a:pt x="0" y="28"/>
                  </a:cubicBezTo>
                  <a:cubicBezTo>
                    <a:pt x="2" y="19"/>
                    <a:pt x="4" y="10"/>
                    <a:pt x="7" y="0"/>
                  </a:cubicBezTo>
                  <a:cubicBezTo>
                    <a:pt x="32" y="0"/>
                    <a:pt x="56" y="0"/>
                    <a:pt x="82" y="0"/>
                  </a:cubicBezTo>
                  <a:cubicBezTo>
                    <a:pt x="84" y="9"/>
                    <a:pt x="86" y="18"/>
                    <a:pt x="88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8" name="Freeform 54">
              <a:extLst>
                <a:ext uri="{FF2B5EF4-FFF2-40B4-BE49-F238E27FC236}">
                  <a16:creationId xmlns:a16="http://schemas.microsoft.com/office/drawing/2014/main" id="{70D56813-FD04-4071-AF22-9EF6C8C796F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77501" y="4681538"/>
              <a:ext cx="274638" cy="446088"/>
            </a:xfrm>
            <a:custGeom>
              <a:avLst/>
              <a:gdLst>
                <a:gd name="T0" fmla="*/ 62 w 83"/>
                <a:gd name="T1" fmla="*/ 135 h 135"/>
                <a:gd name="T2" fmla="*/ 28 w 83"/>
                <a:gd name="T3" fmla="*/ 135 h 135"/>
                <a:gd name="T4" fmla="*/ 36 w 83"/>
                <a:gd name="T5" fmla="*/ 115 h 135"/>
                <a:gd name="T6" fmla="*/ 0 w 83"/>
                <a:gd name="T7" fmla="*/ 0 h 135"/>
                <a:gd name="T8" fmla="*/ 21 w 83"/>
                <a:gd name="T9" fmla="*/ 0 h 135"/>
                <a:gd name="T10" fmla="*/ 43 w 83"/>
                <a:gd name="T11" fmla="*/ 71 h 135"/>
                <a:gd name="T12" fmla="*/ 63 w 83"/>
                <a:gd name="T13" fmla="*/ 0 h 135"/>
                <a:gd name="T14" fmla="*/ 83 w 83"/>
                <a:gd name="T15" fmla="*/ 0 h 135"/>
                <a:gd name="T16" fmla="*/ 62 w 83"/>
                <a:gd name="T17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" h="135">
                  <a:moveTo>
                    <a:pt x="62" y="135"/>
                  </a:moveTo>
                  <a:cubicBezTo>
                    <a:pt x="47" y="135"/>
                    <a:pt x="36" y="135"/>
                    <a:pt x="28" y="135"/>
                  </a:cubicBezTo>
                  <a:cubicBezTo>
                    <a:pt x="31" y="129"/>
                    <a:pt x="35" y="122"/>
                    <a:pt x="36" y="115"/>
                  </a:cubicBezTo>
                  <a:cubicBezTo>
                    <a:pt x="37" y="86"/>
                    <a:pt x="17" y="24"/>
                    <a:pt x="0" y="0"/>
                  </a:cubicBezTo>
                  <a:cubicBezTo>
                    <a:pt x="8" y="0"/>
                    <a:pt x="17" y="0"/>
                    <a:pt x="21" y="0"/>
                  </a:cubicBezTo>
                  <a:cubicBezTo>
                    <a:pt x="20" y="27"/>
                    <a:pt x="35" y="48"/>
                    <a:pt x="43" y="71"/>
                  </a:cubicBezTo>
                  <a:cubicBezTo>
                    <a:pt x="51" y="48"/>
                    <a:pt x="69" y="28"/>
                    <a:pt x="63" y="0"/>
                  </a:cubicBezTo>
                  <a:cubicBezTo>
                    <a:pt x="68" y="0"/>
                    <a:pt x="76" y="0"/>
                    <a:pt x="83" y="0"/>
                  </a:cubicBezTo>
                  <a:cubicBezTo>
                    <a:pt x="51" y="35"/>
                    <a:pt x="34" y="124"/>
                    <a:pt x="62" y="1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9" name="Freeform 55">
              <a:extLst>
                <a:ext uri="{FF2B5EF4-FFF2-40B4-BE49-F238E27FC236}">
                  <a16:creationId xmlns:a16="http://schemas.microsoft.com/office/drawing/2014/main" id="{DF437BF9-DBCB-46E5-BB98-E2EAFD632607}"/>
                </a:ext>
              </a:extLst>
            </p:cNvPr>
            <p:cNvSpPr>
              <a:spLocks/>
            </p:cNvSpPr>
            <p:nvPr/>
          </p:nvSpPr>
          <p:spPr bwMode="auto">
            <a:xfrm>
              <a:off x="9809163" y="4681538"/>
              <a:ext cx="203200" cy="442913"/>
            </a:xfrm>
            <a:custGeom>
              <a:avLst/>
              <a:gdLst>
                <a:gd name="T0" fmla="*/ 0 w 62"/>
                <a:gd name="T1" fmla="*/ 132 h 134"/>
                <a:gd name="T2" fmla="*/ 10 w 62"/>
                <a:gd name="T3" fmla="*/ 132 h 134"/>
                <a:gd name="T4" fmla="*/ 23 w 62"/>
                <a:gd name="T5" fmla="*/ 119 h 134"/>
                <a:gd name="T6" fmla="*/ 23 w 62"/>
                <a:gd name="T7" fmla="*/ 18 h 134"/>
                <a:gd name="T8" fmla="*/ 8 w 62"/>
                <a:gd name="T9" fmla="*/ 2 h 134"/>
                <a:gd name="T10" fmla="*/ 0 w 62"/>
                <a:gd name="T11" fmla="*/ 0 h 134"/>
                <a:gd name="T12" fmla="*/ 58 w 62"/>
                <a:gd name="T13" fmla="*/ 0 h 134"/>
                <a:gd name="T14" fmla="*/ 58 w 62"/>
                <a:gd name="T15" fmla="*/ 2 h 134"/>
                <a:gd name="T16" fmla="*/ 52 w 62"/>
                <a:gd name="T17" fmla="*/ 2 h 134"/>
                <a:gd name="T18" fmla="*/ 34 w 62"/>
                <a:gd name="T19" fmla="*/ 22 h 134"/>
                <a:gd name="T20" fmla="*/ 34 w 62"/>
                <a:gd name="T21" fmla="*/ 104 h 134"/>
                <a:gd name="T22" fmla="*/ 62 w 62"/>
                <a:gd name="T23" fmla="*/ 134 h 134"/>
                <a:gd name="T24" fmla="*/ 0 w 62"/>
                <a:gd name="T25" fmla="*/ 134 h 134"/>
                <a:gd name="T26" fmla="*/ 0 w 62"/>
                <a:gd name="T27" fmla="*/ 132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2" h="134">
                  <a:moveTo>
                    <a:pt x="0" y="132"/>
                  </a:moveTo>
                  <a:cubicBezTo>
                    <a:pt x="3" y="132"/>
                    <a:pt x="7" y="132"/>
                    <a:pt x="10" y="132"/>
                  </a:cubicBezTo>
                  <a:cubicBezTo>
                    <a:pt x="20" y="133"/>
                    <a:pt x="23" y="128"/>
                    <a:pt x="23" y="119"/>
                  </a:cubicBezTo>
                  <a:cubicBezTo>
                    <a:pt x="23" y="85"/>
                    <a:pt x="23" y="52"/>
                    <a:pt x="23" y="18"/>
                  </a:cubicBezTo>
                  <a:cubicBezTo>
                    <a:pt x="24" y="7"/>
                    <a:pt x="20" y="1"/>
                    <a:pt x="8" y="2"/>
                  </a:cubicBezTo>
                  <a:cubicBezTo>
                    <a:pt x="5" y="3"/>
                    <a:pt x="2" y="2"/>
                    <a:pt x="0" y="0"/>
                  </a:cubicBezTo>
                  <a:cubicBezTo>
                    <a:pt x="19" y="0"/>
                    <a:pt x="38" y="0"/>
                    <a:pt x="58" y="0"/>
                  </a:cubicBezTo>
                  <a:cubicBezTo>
                    <a:pt x="58" y="1"/>
                    <a:pt x="58" y="1"/>
                    <a:pt x="58" y="2"/>
                  </a:cubicBezTo>
                  <a:cubicBezTo>
                    <a:pt x="56" y="2"/>
                    <a:pt x="54" y="3"/>
                    <a:pt x="52" y="2"/>
                  </a:cubicBezTo>
                  <a:cubicBezTo>
                    <a:pt x="37" y="0"/>
                    <a:pt x="34" y="8"/>
                    <a:pt x="34" y="22"/>
                  </a:cubicBezTo>
                  <a:cubicBezTo>
                    <a:pt x="35" y="49"/>
                    <a:pt x="34" y="77"/>
                    <a:pt x="34" y="104"/>
                  </a:cubicBezTo>
                  <a:cubicBezTo>
                    <a:pt x="34" y="130"/>
                    <a:pt x="34" y="130"/>
                    <a:pt x="62" y="134"/>
                  </a:cubicBezTo>
                  <a:cubicBezTo>
                    <a:pt x="38" y="134"/>
                    <a:pt x="19" y="134"/>
                    <a:pt x="0" y="134"/>
                  </a:cubicBezTo>
                  <a:cubicBezTo>
                    <a:pt x="0" y="134"/>
                    <a:pt x="0" y="133"/>
                    <a:pt x="0" y="1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0" name="Freeform 56">
              <a:extLst>
                <a:ext uri="{FF2B5EF4-FFF2-40B4-BE49-F238E27FC236}">
                  <a16:creationId xmlns:a16="http://schemas.microsoft.com/office/drawing/2014/main" id="{7E6C5C00-A69F-4DE9-9142-4384877CCEE7}"/>
                </a:ext>
              </a:extLst>
            </p:cNvPr>
            <p:cNvSpPr>
              <a:spLocks/>
            </p:cNvSpPr>
            <p:nvPr/>
          </p:nvSpPr>
          <p:spPr bwMode="auto">
            <a:xfrm>
              <a:off x="8024813" y="4681538"/>
              <a:ext cx="184150" cy="446088"/>
            </a:xfrm>
            <a:custGeom>
              <a:avLst/>
              <a:gdLst>
                <a:gd name="T0" fmla="*/ 56 w 56"/>
                <a:gd name="T1" fmla="*/ 135 h 135"/>
                <a:gd name="T2" fmla="*/ 0 w 56"/>
                <a:gd name="T3" fmla="*/ 135 h 135"/>
                <a:gd name="T4" fmla="*/ 2 w 56"/>
                <a:gd name="T5" fmla="*/ 132 h 135"/>
                <a:gd name="T6" fmla="*/ 24 w 56"/>
                <a:gd name="T7" fmla="*/ 110 h 135"/>
                <a:gd name="T8" fmla="*/ 24 w 56"/>
                <a:gd name="T9" fmla="*/ 27 h 135"/>
                <a:gd name="T10" fmla="*/ 1 w 56"/>
                <a:gd name="T11" fmla="*/ 0 h 135"/>
                <a:gd name="T12" fmla="*/ 28 w 56"/>
                <a:gd name="T13" fmla="*/ 0 h 135"/>
                <a:gd name="T14" fmla="*/ 56 w 56"/>
                <a:gd name="T15" fmla="*/ 0 h 135"/>
                <a:gd name="T16" fmla="*/ 35 w 56"/>
                <a:gd name="T17" fmla="*/ 27 h 135"/>
                <a:gd name="T18" fmla="*/ 35 w 56"/>
                <a:gd name="T19" fmla="*/ 109 h 135"/>
                <a:gd name="T20" fmla="*/ 56 w 56"/>
                <a:gd name="T21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6" h="135">
                  <a:moveTo>
                    <a:pt x="56" y="135"/>
                  </a:moveTo>
                  <a:cubicBezTo>
                    <a:pt x="37" y="135"/>
                    <a:pt x="19" y="135"/>
                    <a:pt x="0" y="135"/>
                  </a:cubicBezTo>
                  <a:cubicBezTo>
                    <a:pt x="1" y="133"/>
                    <a:pt x="2" y="132"/>
                    <a:pt x="2" y="132"/>
                  </a:cubicBezTo>
                  <a:cubicBezTo>
                    <a:pt x="24" y="133"/>
                    <a:pt x="24" y="133"/>
                    <a:pt x="24" y="110"/>
                  </a:cubicBezTo>
                  <a:cubicBezTo>
                    <a:pt x="24" y="82"/>
                    <a:pt x="24" y="55"/>
                    <a:pt x="24" y="27"/>
                  </a:cubicBezTo>
                  <a:cubicBezTo>
                    <a:pt x="24" y="4"/>
                    <a:pt x="24" y="4"/>
                    <a:pt x="1" y="0"/>
                  </a:cubicBezTo>
                  <a:cubicBezTo>
                    <a:pt x="10" y="0"/>
                    <a:pt x="19" y="0"/>
                    <a:pt x="28" y="0"/>
                  </a:cubicBezTo>
                  <a:cubicBezTo>
                    <a:pt x="37" y="0"/>
                    <a:pt x="47" y="0"/>
                    <a:pt x="56" y="0"/>
                  </a:cubicBezTo>
                  <a:cubicBezTo>
                    <a:pt x="35" y="5"/>
                    <a:pt x="35" y="5"/>
                    <a:pt x="35" y="27"/>
                  </a:cubicBezTo>
                  <a:cubicBezTo>
                    <a:pt x="35" y="54"/>
                    <a:pt x="35" y="82"/>
                    <a:pt x="35" y="109"/>
                  </a:cubicBezTo>
                  <a:cubicBezTo>
                    <a:pt x="35" y="131"/>
                    <a:pt x="35" y="131"/>
                    <a:pt x="56" y="1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1" name="Freeform 57">
              <a:extLst>
                <a:ext uri="{FF2B5EF4-FFF2-40B4-BE49-F238E27FC236}">
                  <a16:creationId xmlns:a16="http://schemas.microsoft.com/office/drawing/2014/main" id="{C48C9043-B703-4E71-86C4-BA3F3057E4F8}"/>
                </a:ext>
              </a:extLst>
            </p:cNvPr>
            <p:cNvSpPr>
              <a:spLocks/>
            </p:cNvSpPr>
            <p:nvPr/>
          </p:nvSpPr>
          <p:spPr bwMode="auto">
            <a:xfrm>
              <a:off x="9659938" y="3159125"/>
              <a:ext cx="95250" cy="339725"/>
            </a:xfrm>
            <a:custGeom>
              <a:avLst/>
              <a:gdLst>
                <a:gd name="T0" fmla="*/ 29 w 29"/>
                <a:gd name="T1" fmla="*/ 0 h 103"/>
                <a:gd name="T2" fmla="*/ 25 w 29"/>
                <a:gd name="T3" fmla="*/ 47 h 103"/>
                <a:gd name="T4" fmla="*/ 23 w 29"/>
                <a:gd name="T5" fmla="*/ 82 h 103"/>
                <a:gd name="T6" fmla="*/ 0 w 29"/>
                <a:gd name="T7" fmla="*/ 100 h 103"/>
                <a:gd name="T8" fmla="*/ 29 w 29"/>
                <a:gd name="T9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03">
                  <a:moveTo>
                    <a:pt x="29" y="0"/>
                  </a:moveTo>
                  <a:cubicBezTo>
                    <a:pt x="27" y="18"/>
                    <a:pt x="26" y="32"/>
                    <a:pt x="25" y="47"/>
                  </a:cubicBezTo>
                  <a:cubicBezTo>
                    <a:pt x="24" y="59"/>
                    <a:pt x="23" y="71"/>
                    <a:pt x="23" y="82"/>
                  </a:cubicBezTo>
                  <a:cubicBezTo>
                    <a:pt x="22" y="101"/>
                    <a:pt x="21" y="103"/>
                    <a:pt x="0" y="100"/>
                  </a:cubicBezTo>
                  <a:cubicBezTo>
                    <a:pt x="0" y="65"/>
                    <a:pt x="0" y="30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2" name="Freeform 58">
              <a:extLst>
                <a:ext uri="{FF2B5EF4-FFF2-40B4-BE49-F238E27FC236}">
                  <a16:creationId xmlns:a16="http://schemas.microsoft.com/office/drawing/2014/main" id="{2F737486-67FE-41BF-BD65-1145F1E9AE78}"/>
                </a:ext>
              </a:extLst>
            </p:cNvPr>
            <p:cNvSpPr>
              <a:spLocks/>
            </p:cNvSpPr>
            <p:nvPr/>
          </p:nvSpPr>
          <p:spPr bwMode="auto">
            <a:xfrm>
              <a:off x="9972676" y="2571750"/>
              <a:ext cx="136525" cy="184150"/>
            </a:xfrm>
            <a:custGeom>
              <a:avLst/>
              <a:gdLst>
                <a:gd name="T0" fmla="*/ 0 w 41"/>
                <a:gd name="T1" fmla="*/ 56 h 56"/>
                <a:gd name="T2" fmla="*/ 0 w 41"/>
                <a:gd name="T3" fmla="*/ 18 h 56"/>
                <a:gd name="T4" fmla="*/ 20 w 41"/>
                <a:gd name="T5" fmla="*/ 9 h 56"/>
                <a:gd name="T6" fmla="*/ 41 w 41"/>
                <a:gd name="T7" fmla="*/ 31 h 56"/>
                <a:gd name="T8" fmla="*/ 18 w 41"/>
                <a:gd name="T9" fmla="*/ 49 h 56"/>
                <a:gd name="T10" fmla="*/ 0 w 41"/>
                <a:gd name="T11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56">
                  <a:moveTo>
                    <a:pt x="0" y="56"/>
                  </a:moveTo>
                  <a:cubicBezTo>
                    <a:pt x="0" y="42"/>
                    <a:pt x="0" y="30"/>
                    <a:pt x="0" y="18"/>
                  </a:cubicBezTo>
                  <a:cubicBezTo>
                    <a:pt x="1" y="4"/>
                    <a:pt x="9" y="0"/>
                    <a:pt x="20" y="9"/>
                  </a:cubicBezTo>
                  <a:cubicBezTo>
                    <a:pt x="28" y="15"/>
                    <a:pt x="34" y="24"/>
                    <a:pt x="41" y="31"/>
                  </a:cubicBezTo>
                  <a:cubicBezTo>
                    <a:pt x="33" y="37"/>
                    <a:pt x="26" y="44"/>
                    <a:pt x="18" y="49"/>
                  </a:cubicBezTo>
                  <a:cubicBezTo>
                    <a:pt x="13" y="52"/>
                    <a:pt x="7" y="53"/>
                    <a:pt x="0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3" name="Freeform 59">
              <a:extLst>
                <a:ext uri="{FF2B5EF4-FFF2-40B4-BE49-F238E27FC236}">
                  <a16:creationId xmlns:a16="http://schemas.microsoft.com/office/drawing/2014/main" id="{64C81C86-701B-4078-9603-9DFCFD8607A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93863" y="2446338"/>
              <a:ext cx="2151063" cy="2154238"/>
            </a:xfrm>
            <a:custGeom>
              <a:avLst/>
              <a:gdLst>
                <a:gd name="T0" fmla="*/ 328 w 652"/>
                <a:gd name="T1" fmla="*/ 1 h 653"/>
                <a:gd name="T2" fmla="*/ 323 w 652"/>
                <a:gd name="T3" fmla="*/ 652 h 653"/>
                <a:gd name="T4" fmla="*/ 349 w 652"/>
                <a:gd name="T5" fmla="*/ 237 h 653"/>
                <a:gd name="T6" fmla="*/ 304 w 652"/>
                <a:gd name="T7" fmla="*/ 430 h 653"/>
                <a:gd name="T8" fmla="*/ 316 w 652"/>
                <a:gd name="T9" fmla="*/ 630 h 653"/>
                <a:gd name="T10" fmla="*/ 345 w 652"/>
                <a:gd name="T11" fmla="*/ 21 h 653"/>
                <a:gd name="T12" fmla="*/ 335 w 652"/>
                <a:gd name="T13" fmla="*/ 106 h 653"/>
                <a:gd name="T14" fmla="*/ 500 w 652"/>
                <a:gd name="T15" fmla="*/ 112 h 653"/>
                <a:gd name="T16" fmla="*/ 551 w 652"/>
                <a:gd name="T17" fmla="*/ 133 h 653"/>
                <a:gd name="T18" fmla="*/ 382 w 652"/>
                <a:gd name="T19" fmla="*/ 161 h 653"/>
                <a:gd name="T20" fmla="*/ 354 w 652"/>
                <a:gd name="T21" fmla="*/ 222 h 653"/>
                <a:gd name="T22" fmla="*/ 417 w 652"/>
                <a:gd name="T23" fmla="*/ 173 h 653"/>
                <a:gd name="T24" fmla="*/ 547 w 652"/>
                <a:gd name="T25" fmla="*/ 201 h 653"/>
                <a:gd name="T26" fmla="*/ 411 w 652"/>
                <a:gd name="T27" fmla="*/ 263 h 653"/>
                <a:gd name="T28" fmla="*/ 49 w 652"/>
                <a:gd name="T29" fmla="*/ 459 h 653"/>
                <a:gd name="T30" fmla="*/ 103 w 652"/>
                <a:gd name="T31" fmla="*/ 419 h 653"/>
                <a:gd name="T32" fmla="*/ 230 w 652"/>
                <a:gd name="T33" fmla="*/ 425 h 653"/>
                <a:gd name="T34" fmla="*/ 266 w 652"/>
                <a:gd name="T35" fmla="*/ 390 h 653"/>
                <a:gd name="T36" fmla="*/ 302 w 652"/>
                <a:gd name="T37" fmla="*/ 243 h 653"/>
                <a:gd name="T38" fmla="*/ 252 w 652"/>
                <a:gd name="T39" fmla="*/ 302 h 653"/>
                <a:gd name="T40" fmla="*/ 199 w 652"/>
                <a:gd name="T41" fmla="*/ 396 h 653"/>
                <a:gd name="T42" fmla="*/ 53 w 652"/>
                <a:gd name="T43" fmla="*/ 329 h 653"/>
                <a:gd name="T44" fmla="*/ 170 w 652"/>
                <a:gd name="T45" fmla="*/ 150 h 653"/>
                <a:gd name="T46" fmla="*/ 243 w 652"/>
                <a:gd name="T47" fmla="*/ 227 h 653"/>
                <a:gd name="T48" fmla="*/ 285 w 652"/>
                <a:gd name="T49" fmla="*/ 200 h 653"/>
                <a:gd name="T50" fmla="*/ 288 w 652"/>
                <a:gd name="T51" fmla="*/ 161 h 653"/>
                <a:gd name="T52" fmla="*/ 262 w 652"/>
                <a:gd name="T53" fmla="*/ 130 h 653"/>
                <a:gd name="T54" fmla="*/ 321 w 652"/>
                <a:gd name="T55" fmla="*/ 19 h 653"/>
                <a:gd name="T56" fmla="*/ 49 w 652"/>
                <a:gd name="T57" fmla="*/ 459 h 653"/>
                <a:gd name="T58" fmla="*/ 301 w 652"/>
                <a:gd name="T59" fmla="*/ 626 h 653"/>
                <a:gd name="T60" fmla="*/ 266 w 652"/>
                <a:gd name="T61" fmla="*/ 478 h 653"/>
                <a:gd name="T62" fmla="*/ 226 w 652"/>
                <a:gd name="T63" fmla="*/ 469 h 653"/>
                <a:gd name="T64" fmla="*/ 101 w 652"/>
                <a:gd name="T65" fmla="*/ 303 h 653"/>
                <a:gd name="T66" fmla="*/ 166 w 652"/>
                <a:gd name="T67" fmla="*/ 349 h 653"/>
                <a:gd name="T68" fmla="*/ 199 w 652"/>
                <a:gd name="T69" fmla="*/ 306 h 653"/>
                <a:gd name="T70" fmla="*/ 101 w 652"/>
                <a:gd name="T71" fmla="*/ 303 h 653"/>
                <a:gd name="T72" fmla="*/ 143 w 652"/>
                <a:gd name="T73" fmla="*/ 208 h 653"/>
                <a:gd name="T74" fmla="*/ 95 w 652"/>
                <a:gd name="T75" fmla="*/ 243 h 653"/>
                <a:gd name="T76" fmla="*/ 191 w 652"/>
                <a:gd name="T77" fmla="*/ 252 h 653"/>
                <a:gd name="T78" fmla="*/ 494 w 652"/>
                <a:gd name="T79" fmla="*/ 216 h 6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52" h="653">
                  <a:moveTo>
                    <a:pt x="1" y="325"/>
                  </a:moveTo>
                  <a:cubicBezTo>
                    <a:pt x="0" y="145"/>
                    <a:pt x="153" y="0"/>
                    <a:pt x="328" y="1"/>
                  </a:cubicBezTo>
                  <a:cubicBezTo>
                    <a:pt x="503" y="3"/>
                    <a:pt x="652" y="149"/>
                    <a:pt x="651" y="327"/>
                  </a:cubicBezTo>
                  <a:cubicBezTo>
                    <a:pt x="650" y="505"/>
                    <a:pt x="506" y="653"/>
                    <a:pt x="323" y="652"/>
                  </a:cubicBezTo>
                  <a:cubicBezTo>
                    <a:pt x="140" y="650"/>
                    <a:pt x="0" y="500"/>
                    <a:pt x="1" y="325"/>
                  </a:cubicBezTo>
                  <a:close/>
                  <a:moveTo>
                    <a:pt x="349" y="237"/>
                  </a:moveTo>
                  <a:cubicBezTo>
                    <a:pt x="341" y="264"/>
                    <a:pt x="333" y="287"/>
                    <a:pt x="326" y="311"/>
                  </a:cubicBezTo>
                  <a:cubicBezTo>
                    <a:pt x="315" y="350"/>
                    <a:pt x="302" y="388"/>
                    <a:pt x="304" y="430"/>
                  </a:cubicBezTo>
                  <a:cubicBezTo>
                    <a:pt x="307" y="483"/>
                    <a:pt x="309" y="536"/>
                    <a:pt x="320" y="589"/>
                  </a:cubicBezTo>
                  <a:cubicBezTo>
                    <a:pt x="323" y="603"/>
                    <a:pt x="329" y="617"/>
                    <a:pt x="316" y="630"/>
                  </a:cubicBezTo>
                  <a:cubicBezTo>
                    <a:pt x="465" y="636"/>
                    <a:pt x="613" y="527"/>
                    <a:pt x="628" y="357"/>
                  </a:cubicBezTo>
                  <a:cubicBezTo>
                    <a:pt x="646" y="156"/>
                    <a:pt x="489" y="26"/>
                    <a:pt x="345" y="21"/>
                  </a:cubicBezTo>
                  <a:cubicBezTo>
                    <a:pt x="345" y="28"/>
                    <a:pt x="346" y="35"/>
                    <a:pt x="345" y="42"/>
                  </a:cubicBezTo>
                  <a:cubicBezTo>
                    <a:pt x="342" y="63"/>
                    <a:pt x="338" y="85"/>
                    <a:pt x="335" y="106"/>
                  </a:cubicBezTo>
                  <a:cubicBezTo>
                    <a:pt x="333" y="118"/>
                    <a:pt x="339" y="125"/>
                    <a:pt x="350" y="122"/>
                  </a:cubicBezTo>
                  <a:cubicBezTo>
                    <a:pt x="399" y="108"/>
                    <a:pt x="450" y="113"/>
                    <a:pt x="500" y="112"/>
                  </a:cubicBezTo>
                  <a:cubicBezTo>
                    <a:pt x="515" y="111"/>
                    <a:pt x="530" y="119"/>
                    <a:pt x="544" y="124"/>
                  </a:cubicBezTo>
                  <a:cubicBezTo>
                    <a:pt x="547" y="125"/>
                    <a:pt x="550" y="129"/>
                    <a:pt x="551" y="133"/>
                  </a:cubicBezTo>
                  <a:cubicBezTo>
                    <a:pt x="555" y="151"/>
                    <a:pt x="548" y="160"/>
                    <a:pt x="529" y="161"/>
                  </a:cubicBezTo>
                  <a:cubicBezTo>
                    <a:pt x="480" y="161"/>
                    <a:pt x="431" y="160"/>
                    <a:pt x="382" y="161"/>
                  </a:cubicBezTo>
                  <a:cubicBezTo>
                    <a:pt x="369" y="161"/>
                    <a:pt x="354" y="164"/>
                    <a:pt x="345" y="171"/>
                  </a:cubicBezTo>
                  <a:cubicBezTo>
                    <a:pt x="332" y="180"/>
                    <a:pt x="339" y="211"/>
                    <a:pt x="354" y="222"/>
                  </a:cubicBezTo>
                  <a:cubicBezTo>
                    <a:pt x="355" y="220"/>
                    <a:pt x="356" y="218"/>
                    <a:pt x="357" y="216"/>
                  </a:cubicBezTo>
                  <a:cubicBezTo>
                    <a:pt x="368" y="190"/>
                    <a:pt x="385" y="172"/>
                    <a:pt x="417" y="173"/>
                  </a:cubicBezTo>
                  <a:cubicBezTo>
                    <a:pt x="451" y="174"/>
                    <a:pt x="486" y="174"/>
                    <a:pt x="521" y="176"/>
                  </a:cubicBezTo>
                  <a:cubicBezTo>
                    <a:pt x="535" y="177"/>
                    <a:pt x="545" y="188"/>
                    <a:pt x="547" y="201"/>
                  </a:cubicBezTo>
                  <a:cubicBezTo>
                    <a:pt x="553" y="234"/>
                    <a:pt x="539" y="253"/>
                    <a:pt x="506" y="256"/>
                  </a:cubicBezTo>
                  <a:cubicBezTo>
                    <a:pt x="474" y="259"/>
                    <a:pt x="442" y="261"/>
                    <a:pt x="411" y="263"/>
                  </a:cubicBezTo>
                  <a:cubicBezTo>
                    <a:pt x="387" y="264"/>
                    <a:pt x="368" y="256"/>
                    <a:pt x="349" y="237"/>
                  </a:cubicBezTo>
                  <a:close/>
                  <a:moveTo>
                    <a:pt x="49" y="459"/>
                  </a:moveTo>
                  <a:cubicBezTo>
                    <a:pt x="57" y="449"/>
                    <a:pt x="62" y="442"/>
                    <a:pt x="67" y="435"/>
                  </a:cubicBezTo>
                  <a:cubicBezTo>
                    <a:pt x="76" y="422"/>
                    <a:pt x="87" y="416"/>
                    <a:pt x="103" y="419"/>
                  </a:cubicBezTo>
                  <a:cubicBezTo>
                    <a:pt x="117" y="421"/>
                    <a:pt x="132" y="422"/>
                    <a:pt x="146" y="422"/>
                  </a:cubicBezTo>
                  <a:cubicBezTo>
                    <a:pt x="174" y="423"/>
                    <a:pt x="202" y="423"/>
                    <a:pt x="230" y="425"/>
                  </a:cubicBezTo>
                  <a:cubicBezTo>
                    <a:pt x="263" y="426"/>
                    <a:pt x="265" y="425"/>
                    <a:pt x="266" y="393"/>
                  </a:cubicBezTo>
                  <a:cubicBezTo>
                    <a:pt x="266" y="392"/>
                    <a:pt x="266" y="391"/>
                    <a:pt x="266" y="390"/>
                  </a:cubicBezTo>
                  <a:cubicBezTo>
                    <a:pt x="270" y="344"/>
                    <a:pt x="278" y="300"/>
                    <a:pt x="298" y="259"/>
                  </a:cubicBezTo>
                  <a:cubicBezTo>
                    <a:pt x="301" y="254"/>
                    <a:pt x="301" y="248"/>
                    <a:pt x="302" y="243"/>
                  </a:cubicBezTo>
                  <a:cubicBezTo>
                    <a:pt x="300" y="242"/>
                    <a:pt x="299" y="241"/>
                    <a:pt x="297" y="240"/>
                  </a:cubicBezTo>
                  <a:cubicBezTo>
                    <a:pt x="281" y="261"/>
                    <a:pt x="266" y="281"/>
                    <a:pt x="252" y="302"/>
                  </a:cubicBezTo>
                  <a:cubicBezTo>
                    <a:pt x="247" y="309"/>
                    <a:pt x="245" y="320"/>
                    <a:pt x="246" y="329"/>
                  </a:cubicBezTo>
                  <a:cubicBezTo>
                    <a:pt x="249" y="362"/>
                    <a:pt x="232" y="390"/>
                    <a:pt x="199" y="396"/>
                  </a:cubicBezTo>
                  <a:cubicBezTo>
                    <a:pt x="167" y="402"/>
                    <a:pt x="135" y="404"/>
                    <a:pt x="102" y="392"/>
                  </a:cubicBezTo>
                  <a:cubicBezTo>
                    <a:pt x="72" y="380"/>
                    <a:pt x="56" y="360"/>
                    <a:pt x="53" y="329"/>
                  </a:cubicBezTo>
                  <a:cubicBezTo>
                    <a:pt x="51" y="303"/>
                    <a:pt x="51" y="277"/>
                    <a:pt x="50" y="251"/>
                  </a:cubicBezTo>
                  <a:cubicBezTo>
                    <a:pt x="50" y="191"/>
                    <a:pt x="111" y="139"/>
                    <a:pt x="170" y="150"/>
                  </a:cubicBezTo>
                  <a:cubicBezTo>
                    <a:pt x="203" y="157"/>
                    <a:pt x="233" y="168"/>
                    <a:pt x="239" y="208"/>
                  </a:cubicBezTo>
                  <a:cubicBezTo>
                    <a:pt x="240" y="214"/>
                    <a:pt x="241" y="221"/>
                    <a:pt x="243" y="227"/>
                  </a:cubicBezTo>
                  <a:cubicBezTo>
                    <a:pt x="244" y="231"/>
                    <a:pt x="246" y="234"/>
                    <a:pt x="247" y="237"/>
                  </a:cubicBezTo>
                  <a:cubicBezTo>
                    <a:pt x="261" y="223"/>
                    <a:pt x="275" y="213"/>
                    <a:pt x="285" y="200"/>
                  </a:cubicBezTo>
                  <a:cubicBezTo>
                    <a:pt x="292" y="191"/>
                    <a:pt x="296" y="179"/>
                    <a:pt x="299" y="168"/>
                  </a:cubicBezTo>
                  <a:cubicBezTo>
                    <a:pt x="301" y="160"/>
                    <a:pt x="296" y="155"/>
                    <a:pt x="288" y="161"/>
                  </a:cubicBezTo>
                  <a:cubicBezTo>
                    <a:pt x="276" y="170"/>
                    <a:pt x="264" y="175"/>
                    <a:pt x="251" y="167"/>
                  </a:cubicBezTo>
                  <a:cubicBezTo>
                    <a:pt x="243" y="162"/>
                    <a:pt x="251" y="145"/>
                    <a:pt x="262" y="130"/>
                  </a:cubicBezTo>
                  <a:cubicBezTo>
                    <a:pt x="277" y="108"/>
                    <a:pt x="291" y="86"/>
                    <a:pt x="304" y="63"/>
                  </a:cubicBezTo>
                  <a:cubicBezTo>
                    <a:pt x="311" y="50"/>
                    <a:pt x="315" y="35"/>
                    <a:pt x="321" y="19"/>
                  </a:cubicBezTo>
                  <a:cubicBezTo>
                    <a:pt x="212" y="25"/>
                    <a:pt x="125" y="71"/>
                    <a:pt x="67" y="164"/>
                  </a:cubicBezTo>
                  <a:cubicBezTo>
                    <a:pt x="8" y="257"/>
                    <a:pt x="4" y="355"/>
                    <a:pt x="49" y="459"/>
                  </a:cubicBezTo>
                  <a:close/>
                  <a:moveTo>
                    <a:pt x="62" y="477"/>
                  </a:moveTo>
                  <a:cubicBezTo>
                    <a:pt x="97" y="556"/>
                    <a:pt x="244" y="647"/>
                    <a:pt x="301" y="626"/>
                  </a:cubicBezTo>
                  <a:cubicBezTo>
                    <a:pt x="285" y="613"/>
                    <a:pt x="277" y="597"/>
                    <a:pt x="275" y="577"/>
                  </a:cubicBezTo>
                  <a:cubicBezTo>
                    <a:pt x="272" y="544"/>
                    <a:pt x="269" y="511"/>
                    <a:pt x="266" y="478"/>
                  </a:cubicBezTo>
                  <a:cubicBezTo>
                    <a:pt x="266" y="468"/>
                    <a:pt x="265" y="462"/>
                    <a:pt x="253" y="466"/>
                  </a:cubicBezTo>
                  <a:cubicBezTo>
                    <a:pt x="244" y="468"/>
                    <a:pt x="235" y="469"/>
                    <a:pt x="226" y="469"/>
                  </a:cubicBezTo>
                  <a:cubicBezTo>
                    <a:pt x="172" y="472"/>
                    <a:pt x="118" y="475"/>
                    <a:pt x="62" y="477"/>
                  </a:cubicBezTo>
                  <a:close/>
                  <a:moveTo>
                    <a:pt x="101" y="303"/>
                  </a:moveTo>
                  <a:cubicBezTo>
                    <a:pt x="101" y="307"/>
                    <a:pt x="101" y="310"/>
                    <a:pt x="101" y="313"/>
                  </a:cubicBezTo>
                  <a:cubicBezTo>
                    <a:pt x="111" y="344"/>
                    <a:pt x="130" y="355"/>
                    <a:pt x="166" y="349"/>
                  </a:cubicBezTo>
                  <a:cubicBezTo>
                    <a:pt x="175" y="348"/>
                    <a:pt x="183" y="346"/>
                    <a:pt x="190" y="342"/>
                  </a:cubicBezTo>
                  <a:cubicBezTo>
                    <a:pt x="206" y="334"/>
                    <a:pt x="201" y="318"/>
                    <a:pt x="199" y="306"/>
                  </a:cubicBezTo>
                  <a:cubicBezTo>
                    <a:pt x="198" y="302"/>
                    <a:pt x="186" y="296"/>
                    <a:pt x="179" y="296"/>
                  </a:cubicBezTo>
                  <a:cubicBezTo>
                    <a:pt x="153" y="297"/>
                    <a:pt x="128" y="301"/>
                    <a:pt x="101" y="303"/>
                  </a:cubicBezTo>
                  <a:close/>
                  <a:moveTo>
                    <a:pt x="191" y="252"/>
                  </a:moveTo>
                  <a:cubicBezTo>
                    <a:pt x="189" y="212"/>
                    <a:pt x="180" y="207"/>
                    <a:pt x="143" y="208"/>
                  </a:cubicBezTo>
                  <a:cubicBezTo>
                    <a:pt x="141" y="208"/>
                    <a:pt x="139" y="208"/>
                    <a:pt x="137" y="209"/>
                  </a:cubicBezTo>
                  <a:cubicBezTo>
                    <a:pt x="116" y="212"/>
                    <a:pt x="99" y="226"/>
                    <a:pt x="95" y="243"/>
                  </a:cubicBezTo>
                  <a:cubicBezTo>
                    <a:pt x="94" y="251"/>
                    <a:pt x="92" y="262"/>
                    <a:pt x="106" y="261"/>
                  </a:cubicBezTo>
                  <a:cubicBezTo>
                    <a:pt x="134" y="258"/>
                    <a:pt x="162" y="255"/>
                    <a:pt x="191" y="252"/>
                  </a:cubicBezTo>
                  <a:close/>
                  <a:moveTo>
                    <a:pt x="403" y="219"/>
                  </a:moveTo>
                  <a:cubicBezTo>
                    <a:pt x="433" y="226"/>
                    <a:pt x="464" y="216"/>
                    <a:pt x="494" y="216"/>
                  </a:cubicBezTo>
                  <a:cubicBezTo>
                    <a:pt x="464" y="210"/>
                    <a:pt x="433" y="211"/>
                    <a:pt x="403" y="2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4" name="Freeform 60">
              <a:extLst>
                <a:ext uri="{FF2B5EF4-FFF2-40B4-BE49-F238E27FC236}">
                  <a16:creationId xmlns:a16="http://schemas.microsoft.com/office/drawing/2014/main" id="{610AF8D1-F9D6-4957-8A80-F4CABAEA020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79526" y="3052763"/>
              <a:ext cx="395288" cy="357188"/>
            </a:xfrm>
            <a:custGeom>
              <a:avLst/>
              <a:gdLst>
                <a:gd name="T0" fmla="*/ 0 w 120"/>
                <a:gd name="T1" fmla="*/ 90 h 108"/>
                <a:gd name="T2" fmla="*/ 5 w 120"/>
                <a:gd name="T3" fmla="*/ 35 h 108"/>
                <a:gd name="T4" fmla="*/ 53 w 120"/>
                <a:gd name="T5" fmla="*/ 7 h 108"/>
                <a:gd name="T6" fmla="*/ 98 w 120"/>
                <a:gd name="T7" fmla="*/ 17 h 108"/>
                <a:gd name="T8" fmla="*/ 119 w 120"/>
                <a:gd name="T9" fmla="*/ 43 h 108"/>
                <a:gd name="T10" fmla="*/ 116 w 120"/>
                <a:gd name="T11" fmla="*/ 89 h 108"/>
                <a:gd name="T12" fmla="*/ 92 w 120"/>
                <a:gd name="T13" fmla="*/ 106 h 108"/>
                <a:gd name="T14" fmla="*/ 42 w 120"/>
                <a:gd name="T15" fmla="*/ 96 h 108"/>
                <a:gd name="T16" fmla="*/ 0 w 120"/>
                <a:gd name="T17" fmla="*/ 90 h 108"/>
                <a:gd name="T18" fmla="*/ 97 w 120"/>
                <a:gd name="T19" fmla="*/ 76 h 108"/>
                <a:gd name="T20" fmla="*/ 69 w 120"/>
                <a:gd name="T21" fmla="*/ 37 h 108"/>
                <a:gd name="T22" fmla="*/ 39 w 120"/>
                <a:gd name="T23" fmla="*/ 33 h 108"/>
                <a:gd name="T24" fmla="*/ 23 w 120"/>
                <a:gd name="T25" fmla="*/ 41 h 108"/>
                <a:gd name="T26" fmla="*/ 30 w 120"/>
                <a:gd name="T27" fmla="*/ 64 h 108"/>
                <a:gd name="T28" fmla="*/ 97 w 120"/>
                <a:gd name="T29" fmla="*/ 76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0" h="108">
                  <a:moveTo>
                    <a:pt x="0" y="90"/>
                  </a:moveTo>
                  <a:cubicBezTo>
                    <a:pt x="2" y="69"/>
                    <a:pt x="2" y="52"/>
                    <a:pt x="5" y="35"/>
                  </a:cubicBezTo>
                  <a:cubicBezTo>
                    <a:pt x="10" y="10"/>
                    <a:pt x="28" y="0"/>
                    <a:pt x="53" y="7"/>
                  </a:cubicBezTo>
                  <a:cubicBezTo>
                    <a:pt x="68" y="10"/>
                    <a:pt x="83" y="13"/>
                    <a:pt x="98" y="17"/>
                  </a:cubicBezTo>
                  <a:cubicBezTo>
                    <a:pt x="111" y="20"/>
                    <a:pt x="120" y="29"/>
                    <a:pt x="119" y="43"/>
                  </a:cubicBezTo>
                  <a:cubicBezTo>
                    <a:pt x="118" y="59"/>
                    <a:pt x="116" y="74"/>
                    <a:pt x="116" y="89"/>
                  </a:cubicBezTo>
                  <a:cubicBezTo>
                    <a:pt x="115" y="106"/>
                    <a:pt x="104" y="108"/>
                    <a:pt x="92" y="106"/>
                  </a:cubicBezTo>
                  <a:cubicBezTo>
                    <a:pt x="75" y="103"/>
                    <a:pt x="59" y="99"/>
                    <a:pt x="42" y="96"/>
                  </a:cubicBezTo>
                  <a:cubicBezTo>
                    <a:pt x="28" y="94"/>
                    <a:pt x="15" y="92"/>
                    <a:pt x="0" y="90"/>
                  </a:cubicBezTo>
                  <a:close/>
                  <a:moveTo>
                    <a:pt x="97" y="76"/>
                  </a:moveTo>
                  <a:cubicBezTo>
                    <a:pt x="100" y="44"/>
                    <a:pt x="96" y="39"/>
                    <a:pt x="69" y="37"/>
                  </a:cubicBezTo>
                  <a:cubicBezTo>
                    <a:pt x="59" y="36"/>
                    <a:pt x="49" y="35"/>
                    <a:pt x="39" y="33"/>
                  </a:cubicBezTo>
                  <a:cubicBezTo>
                    <a:pt x="30" y="30"/>
                    <a:pt x="24" y="31"/>
                    <a:pt x="23" y="41"/>
                  </a:cubicBezTo>
                  <a:cubicBezTo>
                    <a:pt x="21" y="49"/>
                    <a:pt x="13" y="61"/>
                    <a:pt x="30" y="64"/>
                  </a:cubicBezTo>
                  <a:cubicBezTo>
                    <a:pt x="52" y="69"/>
                    <a:pt x="74" y="72"/>
                    <a:pt x="97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5" name="Freeform 61">
              <a:extLst>
                <a:ext uri="{FF2B5EF4-FFF2-40B4-BE49-F238E27FC236}">
                  <a16:creationId xmlns:a16="http://schemas.microsoft.com/office/drawing/2014/main" id="{5922493F-08AF-4327-844C-28BD91FE411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89163" y="4586288"/>
              <a:ext cx="382588" cy="385763"/>
            </a:xfrm>
            <a:custGeom>
              <a:avLst/>
              <a:gdLst>
                <a:gd name="T0" fmla="*/ 23 w 116"/>
                <a:gd name="T1" fmla="*/ 62 h 117"/>
                <a:gd name="T2" fmla="*/ 44 w 116"/>
                <a:gd name="T3" fmla="*/ 7 h 117"/>
                <a:gd name="T4" fmla="*/ 100 w 116"/>
                <a:gd name="T5" fmla="*/ 21 h 117"/>
                <a:gd name="T6" fmla="*/ 105 w 116"/>
                <a:gd name="T7" fmla="*/ 33 h 117"/>
                <a:gd name="T8" fmla="*/ 44 w 116"/>
                <a:gd name="T9" fmla="*/ 114 h 117"/>
                <a:gd name="T10" fmla="*/ 18 w 116"/>
                <a:gd name="T11" fmla="*/ 104 h 117"/>
                <a:gd name="T12" fmla="*/ 23 w 116"/>
                <a:gd name="T13" fmla="*/ 62 h 117"/>
                <a:gd name="T14" fmla="*/ 72 w 116"/>
                <a:gd name="T15" fmla="*/ 55 h 117"/>
                <a:gd name="T16" fmla="*/ 80 w 116"/>
                <a:gd name="T17" fmla="*/ 46 h 117"/>
                <a:gd name="T18" fmla="*/ 58 w 116"/>
                <a:gd name="T19" fmla="*/ 29 h 117"/>
                <a:gd name="T20" fmla="*/ 47 w 116"/>
                <a:gd name="T21" fmla="*/ 39 h 117"/>
                <a:gd name="T22" fmla="*/ 72 w 116"/>
                <a:gd name="T23" fmla="*/ 55 h 117"/>
                <a:gd name="T24" fmla="*/ 26 w 116"/>
                <a:gd name="T25" fmla="*/ 70 h 117"/>
                <a:gd name="T26" fmla="*/ 53 w 116"/>
                <a:gd name="T27" fmla="*/ 93 h 117"/>
                <a:gd name="T28" fmla="*/ 70 w 116"/>
                <a:gd name="T29" fmla="*/ 84 h 117"/>
                <a:gd name="T30" fmla="*/ 26 w 116"/>
                <a:gd name="T31" fmla="*/ 7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6" h="117">
                  <a:moveTo>
                    <a:pt x="23" y="62"/>
                  </a:moveTo>
                  <a:cubicBezTo>
                    <a:pt x="17" y="38"/>
                    <a:pt x="25" y="17"/>
                    <a:pt x="44" y="7"/>
                  </a:cubicBezTo>
                  <a:cubicBezTo>
                    <a:pt x="58" y="0"/>
                    <a:pt x="89" y="8"/>
                    <a:pt x="100" y="21"/>
                  </a:cubicBezTo>
                  <a:cubicBezTo>
                    <a:pt x="102" y="24"/>
                    <a:pt x="104" y="29"/>
                    <a:pt x="105" y="33"/>
                  </a:cubicBezTo>
                  <a:cubicBezTo>
                    <a:pt x="116" y="74"/>
                    <a:pt x="84" y="117"/>
                    <a:pt x="44" y="114"/>
                  </a:cubicBezTo>
                  <a:cubicBezTo>
                    <a:pt x="35" y="113"/>
                    <a:pt x="26" y="110"/>
                    <a:pt x="18" y="104"/>
                  </a:cubicBezTo>
                  <a:cubicBezTo>
                    <a:pt x="0" y="91"/>
                    <a:pt x="2" y="73"/>
                    <a:pt x="23" y="62"/>
                  </a:cubicBezTo>
                  <a:close/>
                  <a:moveTo>
                    <a:pt x="72" y="55"/>
                  </a:moveTo>
                  <a:cubicBezTo>
                    <a:pt x="74" y="53"/>
                    <a:pt x="77" y="49"/>
                    <a:pt x="80" y="46"/>
                  </a:cubicBezTo>
                  <a:cubicBezTo>
                    <a:pt x="73" y="40"/>
                    <a:pt x="66" y="33"/>
                    <a:pt x="58" y="29"/>
                  </a:cubicBezTo>
                  <a:cubicBezTo>
                    <a:pt x="57" y="28"/>
                    <a:pt x="47" y="35"/>
                    <a:pt x="47" y="39"/>
                  </a:cubicBezTo>
                  <a:cubicBezTo>
                    <a:pt x="48" y="52"/>
                    <a:pt x="58" y="53"/>
                    <a:pt x="72" y="55"/>
                  </a:cubicBezTo>
                  <a:close/>
                  <a:moveTo>
                    <a:pt x="26" y="70"/>
                  </a:moveTo>
                  <a:cubicBezTo>
                    <a:pt x="33" y="85"/>
                    <a:pt x="41" y="92"/>
                    <a:pt x="53" y="93"/>
                  </a:cubicBezTo>
                  <a:cubicBezTo>
                    <a:pt x="57" y="93"/>
                    <a:pt x="62" y="88"/>
                    <a:pt x="70" y="84"/>
                  </a:cubicBezTo>
                  <a:cubicBezTo>
                    <a:pt x="53" y="79"/>
                    <a:pt x="42" y="75"/>
                    <a:pt x="26" y="7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6" name="Freeform 62">
              <a:extLst>
                <a:ext uri="{FF2B5EF4-FFF2-40B4-BE49-F238E27FC236}">
                  <a16:creationId xmlns:a16="http://schemas.microsoft.com/office/drawing/2014/main" id="{7828D538-7CD2-4617-9914-0ECA6576CCC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40026" y="4649788"/>
              <a:ext cx="333375" cy="388938"/>
            </a:xfrm>
            <a:custGeom>
              <a:avLst/>
              <a:gdLst>
                <a:gd name="T0" fmla="*/ 0 w 101"/>
                <a:gd name="T1" fmla="*/ 56 h 118"/>
                <a:gd name="T2" fmla="*/ 58 w 101"/>
                <a:gd name="T3" fmla="*/ 0 h 118"/>
                <a:gd name="T4" fmla="*/ 84 w 101"/>
                <a:gd name="T5" fmla="*/ 14 h 118"/>
                <a:gd name="T6" fmla="*/ 99 w 101"/>
                <a:gd name="T7" fmla="*/ 75 h 118"/>
                <a:gd name="T8" fmla="*/ 68 w 101"/>
                <a:gd name="T9" fmla="*/ 113 h 118"/>
                <a:gd name="T10" fmla="*/ 17 w 101"/>
                <a:gd name="T11" fmla="*/ 94 h 118"/>
                <a:gd name="T12" fmla="*/ 0 w 101"/>
                <a:gd name="T13" fmla="*/ 56 h 118"/>
                <a:gd name="T14" fmla="*/ 31 w 101"/>
                <a:gd name="T15" fmla="*/ 52 h 118"/>
                <a:gd name="T16" fmla="*/ 42 w 101"/>
                <a:gd name="T17" fmla="*/ 80 h 118"/>
                <a:gd name="T18" fmla="*/ 60 w 101"/>
                <a:gd name="T19" fmla="*/ 89 h 118"/>
                <a:gd name="T20" fmla="*/ 72 w 101"/>
                <a:gd name="T21" fmla="*/ 71 h 118"/>
                <a:gd name="T22" fmla="*/ 68 w 101"/>
                <a:gd name="T23" fmla="*/ 46 h 118"/>
                <a:gd name="T24" fmla="*/ 46 w 101"/>
                <a:gd name="T25" fmla="*/ 24 h 118"/>
                <a:gd name="T26" fmla="*/ 31 w 101"/>
                <a:gd name="T27" fmla="*/ 52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1" h="118">
                  <a:moveTo>
                    <a:pt x="0" y="56"/>
                  </a:moveTo>
                  <a:cubicBezTo>
                    <a:pt x="3" y="20"/>
                    <a:pt x="24" y="0"/>
                    <a:pt x="58" y="0"/>
                  </a:cubicBezTo>
                  <a:cubicBezTo>
                    <a:pt x="69" y="0"/>
                    <a:pt x="78" y="5"/>
                    <a:pt x="84" y="14"/>
                  </a:cubicBezTo>
                  <a:cubicBezTo>
                    <a:pt x="95" y="33"/>
                    <a:pt x="101" y="53"/>
                    <a:pt x="99" y="75"/>
                  </a:cubicBezTo>
                  <a:cubicBezTo>
                    <a:pt x="97" y="94"/>
                    <a:pt x="84" y="109"/>
                    <a:pt x="68" y="113"/>
                  </a:cubicBezTo>
                  <a:cubicBezTo>
                    <a:pt x="49" y="118"/>
                    <a:pt x="26" y="110"/>
                    <a:pt x="17" y="94"/>
                  </a:cubicBezTo>
                  <a:cubicBezTo>
                    <a:pt x="10" y="82"/>
                    <a:pt x="6" y="68"/>
                    <a:pt x="0" y="56"/>
                  </a:cubicBezTo>
                  <a:close/>
                  <a:moveTo>
                    <a:pt x="31" y="52"/>
                  </a:moveTo>
                  <a:cubicBezTo>
                    <a:pt x="34" y="60"/>
                    <a:pt x="37" y="71"/>
                    <a:pt x="42" y="80"/>
                  </a:cubicBezTo>
                  <a:cubicBezTo>
                    <a:pt x="45" y="85"/>
                    <a:pt x="56" y="91"/>
                    <a:pt x="60" y="89"/>
                  </a:cubicBezTo>
                  <a:cubicBezTo>
                    <a:pt x="65" y="86"/>
                    <a:pt x="71" y="78"/>
                    <a:pt x="72" y="71"/>
                  </a:cubicBezTo>
                  <a:cubicBezTo>
                    <a:pt x="73" y="63"/>
                    <a:pt x="70" y="54"/>
                    <a:pt x="68" y="46"/>
                  </a:cubicBezTo>
                  <a:cubicBezTo>
                    <a:pt x="67" y="33"/>
                    <a:pt x="59" y="24"/>
                    <a:pt x="46" y="24"/>
                  </a:cubicBezTo>
                  <a:cubicBezTo>
                    <a:pt x="31" y="25"/>
                    <a:pt x="35" y="39"/>
                    <a:pt x="31" y="5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7" name="Freeform 63">
              <a:extLst>
                <a:ext uri="{FF2B5EF4-FFF2-40B4-BE49-F238E27FC236}">
                  <a16:creationId xmlns:a16="http://schemas.microsoft.com/office/drawing/2014/main" id="{09F0AB54-B4C4-407C-8E39-7AE4B555DAAE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4051" y="4451350"/>
              <a:ext cx="388938" cy="412750"/>
            </a:xfrm>
            <a:custGeom>
              <a:avLst/>
              <a:gdLst>
                <a:gd name="T0" fmla="*/ 42 w 118"/>
                <a:gd name="T1" fmla="*/ 54 h 125"/>
                <a:gd name="T2" fmla="*/ 51 w 118"/>
                <a:gd name="T3" fmla="*/ 49 h 125"/>
                <a:gd name="T4" fmla="*/ 101 w 118"/>
                <a:gd name="T5" fmla="*/ 48 h 125"/>
                <a:gd name="T6" fmla="*/ 99 w 118"/>
                <a:gd name="T7" fmla="*/ 108 h 125"/>
                <a:gd name="T8" fmla="*/ 50 w 118"/>
                <a:gd name="T9" fmla="*/ 122 h 125"/>
                <a:gd name="T10" fmla="*/ 39 w 118"/>
                <a:gd name="T11" fmla="*/ 108 h 125"/>
                <a:gd name="T12" fmla="*/ 55 w 118"/>
                <a:gd name="T13" fmla="*/ 98 h 125"/>
                <a:gd name="T14" fmla="*/ 84 w 118"/>
                <a:gd name="T15" fmla="*/ 71 h 125"/>
                <a:gd name="T16" fmla="*/ 75 w 118"/>
                <a:gd name="T17" fmla="*/ 60 h 125"/>
                <a:gd name="T18" fmla="*/ 57 w 118"/>
                <a:gd name="T19" fmla="*/ 66 h 125"/>
                <a:gd name="T20" fmla="*/ 12 w 118"/>
                <a:gd name="T21" fmla="*/ 59 h 125"/>
                <a:gd name="T22" fmla="*/ 9 w 118"/>
                <a:gd name="T23" fmla="*/ 49 h 125"/>
                <a:gd name="T24" fmla="*/ 1 w 118"/>
                <a:gd name="T25" fmla="*/ 33 h 125"/>
                <a:gd name="T26" fmla="*/ 17 w 118"/>
                <a:gd name="T27" fmla="*/ 23 h 125"/>
                <a:gd name="T28" fmla="*/ 54 w 118"/>
                <a:gd name="T29" fmla="*/ 2 h 125"/>
                <a:gd name="T30" fmla="*/ 70 w 118"/>
                <a:gd name="T31" fmla="*/ 3 h 125"/>
                <a:gd name="T32" fmla="*/ 67 w 118"/>
                <a:gd name="T33" fmla="*/ 20 h 125"/>
                <a:gd name="T34" fmla="*/ 48 w 118"/>
                <a:gd name="T35" fmla="*/ 32 h 125"/>
                <a:gd name="T36" fmla="*/ 42 w 118"/>
                <a:gd name="T37" fmla="*/ 54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8" h="125">
                  <a:moveTo>
                    <a:pt x="42" y="54"/>
                  </a:moveTo>
                  <a:cubicBezTo>
                    <a:pt x="46" y="52"/>
                    <a:pt x="49" y="51"/>
                    <a:pt x="51" y="49"/>
                  </a:cubicBezTo>
                  <a:cubicBezTo>
                    <a:pt x="67" y="36"/>
                    <a:pt x="92" y="34"/>
                    <a:pt x="101" y="48"/>
                  </a:cubicBezTo>
                  <a:cubicBezTo>
                    <a:pt x="118" y="73"/>
                    <a:pt x="118" y="91"/>
                    <a:pt x="99" y="108"/>
                  </a:cubicBezTo>
                  <a:cubicBezTo>
                    <a:pt x="85" y="120"/>
                    <a:pt x="68" y="125"/>
                    <a:pt x="50" y="122"/>
                  </a:cubicBezTo>
                  <a:cubicBezTo>
                    <a:pt x="44" y="120"/>
                    <a:pt x="35" y="118"/>
                    <a:pt x="39" y="108"/>
                  </a:cubicBezTo>
                  <a:cubicBezTo>
                    <a:pt x="42" y="101"/>
                    <a:pt x="44" y="95"/>
                    <a:pt x="55" y="98"/>
                  </a:cubicBezTo>
                  <a:cubicBezTo>
                    <a:pt x="79" y="104"/>
                    <a:pt x="90" y="94"/>
                    <a:pt x="84" y="71"/>
                  </a:cubicBezTo>
                  <a:cubicBezTo>
                    <a:pt x="83" y="67"/>
                    <a:pt x="78" y="60"/>
                    <a:pt x="75" y="60"/>
                  </a:cubicBezTo>
                  <a:cubicBezTo>
                    <a:pt x="69" y="60"/>
                    <a:pt x="60" y="62"/>
                    <a:pt x="57" y="66"/>
                  </a:cubicBezTo>
                  <a:cubicBezTo>
                    <a:pt x="37" y="95"/>
                    <a:pt x="25" y="87"/>
                    <a:pt x="12" y="59"/>
                  </a:cubicBezTo>
                  <a:cubicBezTo>
                    <a:pt x="11" y="55"/>
                    <a:pt x="10" y="52"/>
                    <a:pt x="9" y="49"/>
                  </a:cubicBezTo>
                  <a:cubicBezTo>
                    <a:pt x="6" y="43"/>
                    <a:pt x="0" y="37"/>
                    <a:pt x="1" y="33"/>
                  </a:cubicBezTo>
                  <a:cubicBezTo>
                    <a:pt x="4" y="29"/>
                    <a:pt x="11" y="27"/>
                    <a:pt x="17" y="23"/>
                  </a:cubicBezTo>
                  <a:cubicBezTo>
                    <a:pt x="29" y="16"/>
                    <a:pt x="41" y="8"/>
                    <a:pt x="54" y="2"/>
                  </a:cubicBezTo>
                  <a:cubicBezTo>
                    <a:pt x="58" y="0"/>
                    <a:pt x="65" y="3"/>
                    <a:pt x="70" y="3"/>
                  </a:cubicBezTo>
                  <a:cubicBezTo>
                    <a:pt x="69" y="9"/>
                    <a:pt x="70" y="17"/>
                    <a:pt x="67" y="20"/>
                  </a:cubicBezTo>
                  <a:cubicBezTo>
                    <a:pt x="62" y="26"/>
                    <a:pt x="55" y="28"/>
                    <a:pt x="48" y="32"/>
                  </a:cubicBezTo>
                  <a:cubicBezTo>
                    <a:pt x="41" y="37"/>
                    <a:pt x="35" y="43"/>
                    <a:pt x="42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8" name="Freeform 64">
              <a:extLst>
                <a:ext uri="{FF2B5EF4-FFF2-40B4-BE49-F238E27FC236}">
                  <a16:creationId xmlns:a16="http://schemas.microsoft.com/office/drawing/2014/main" id="{8EBBC6F4-E505-4979-9BE8-777C9D1441F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33776" y="2419350"/>
              <a:ext cx="449263" cy="436563"/>
            </a:xfrm>
            <a:custGeom>
              <a:avLst/>
              <a:gdLst>
                <a:gd name="T0" fmla="*/ 6 w 136"/>
                <a:gd name="T1" fmla="*/ 68 h 132"/>
                <a:gd name="T2" fmla="*/ 73 w 136"/>
                <a:gd name="T3" fmla="*/ 0 h 132"/>
                <a:gd name="T4" fmla="*/ 120 w 136"/>
                <a:gd name="T5" fmla="*/ 47 h 132"/>
                <a:gd name="T6" fmla="*/ 94 w 136"/>
                <a:gd name="T7" fmla="*/ 91 h 132"/>
                <a:gd name="T8" fmla="*/ 73 w 136"/>
                <a:gd name="T9" fmla="*/ 112 h 132"/>
                <a:gd name="T10" fmla="*/ 73 w 136"/>
                <a:gd name="T11" fmla="*/ 121 h 132"/>
                <a:gd name="T12" fmla="*/ 59 w 136"/>
                <a:gd name="T13" fmla="*/ 132 h 132"/>
                <a:gd name="T14" fmla="*/ 50 w 136"/>
                <a:gd name="T15" fmla="*/ 117 h 132"/>
                <a:gd name="T16" fmla="*/ 59 w 136"/>
                <a:gd name="T17" fmla="*/ 92 h 132"/>
                <a:gd name="T18" fmla="*/ 52 w 136"/>
                <a:gd name="T19" fmla="*/ 71 h 132"/>
                <a:gd name="T20" fmla="*/ 34 w 136"/>
                <a:gd name="T21" fmla="*/ 87 h 132"/>
                <a:gd name="T22" fmla="*/ 28 w 136"/>
                <a:gd name="T23" fmla="*/ 96 h 132"/>
                <a:gd name="T24" fmla="*/ 15 w 136"/>
                <a:gd name="T25" fmla="*/ 92 h 132"/>
                <a:gd name="T26" fmla="*/ 6 w 136"/>
                <a:gd name="T27" fmla="*/ 68 h 132"/>
                <a:gd name="T28" fmla="*/ 87 w 136"/>
                <a:gd name="T29" fmla="*/ 34 h 132"/>
                <a:gd name="T30" fmla="*/ 72 w 136"/>
                <a:gd name="T31" fmla="*/ 55 h 132"/>
                <a:gd name="T32" fmla="*/ 87 w 136"/>
                <a:gd name="T33" fmla="*/ 71 h 132"/>
                <a:gd name="T34" fmla="*/ 101 w 136"/>
                <a:gd name="T35" fmla="*/ 60 h 132"/>
                <a:gd name="T36" fmla="*/ 87 w 136"/>
                <a:gd name="T37" fmla="*/ 34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6" h="132">
                  <a:moveTo>
                    <a:pt x="6" y="68"/>
                  </a:moveTo>
                  <a:cubicBezTo>
                    <a:pt x="41" y="56"/>
                    <a:pt x="62" y="36"/>
                    <a:pt x="73" y="0"/>
                  </a:cubicBezTo>
                  <a:cubicBezTo>
                    <a:pt x="90" y="17"/>
                    <a:pt x="107" y="30"/>
                    <a:pt x="120" y="47"/>
                  </a:cubicBezTo>
                  <a:cubicBezTo>
                    <a:pt x="136" y="67"/>
                    <a:pt x="122" y="91"/>
                    <a:pt x="94" y="91"/>
                  </a:cubicBezTo>
                  <a:cubicBezTo>
                    <a:pt x="76" y="90"/>
                    <a:pt x="73" y="98"/>
                    <a:pt x="73" y="112"/>
                  </a:cubicBezTo>
                  <a:cubicBezTo>
                    <a:pt x="74" y="115"/>
                    <a:pt x="75" y="119"/>
                    <a:pt x="73" y="121"/>
                  </a:cubicBezTo>
                  <a:cubicBezTo>
                    <a:pt x="69" y="125"/>
                    <a:pt x="64" y="129"/>
                    <a:pt x="59" y="132"/>
                  </a:cubicBezTo>
                  <a:cubicBezTo>
                    <a:pt x="56" y="127"/>
                    <a:pt x="49" y="122"/>
                    <a:pt x="50" y="117"/>
                  </a:cubicBezTo>
                  <a:cubicBezTo>
                    <a:pt x="51" y="109"/>
                    <a:pt x="57" y="101"/>
                    <a:pt x="59" y="92"/>
                  </a:cubicBezTo>
                  <a:cubicBezTo>
                    <a:pt x="61" y="84"/>
                    <a:pt x="64" y="72"/>
                    <a:pt x="52" y="71"/>
                  </a:cubicBezTo>
                  <a:cubicBezTo>
                    <a:pt x="46" y="70"/>
                    <a:pt x="39" y="81"/>
                    <a:pt x="34" y="87"/>
                  </a:cubicBezTo>
                  <a:cubicBezTo>
                    <a:pt x="31" y="89"/>
                    <a:pt x="30" y="96"/>
                    <a:pt x="28" y="96"/>
                  </a:cubicBezTo>
                  <a:cubicBezTo>
                    <a:pt x="24" y="97"/>
                    <a:pt x="18" y="95"/>
                    <a:pt x="15" y="92"/>
                  </a:cubicBezTo>
                  <a:cubicBezTo>
                    <a:pt x="9" y="85"/>
                    <a:pt x="0" y="78"/>
                    <a:pt x="6" y="68"/>
                  </a:cubicBezTo>
                  <a:close/>
                  <a:moveTo>
                    <a:pt x="87" y="34"/>
                  </a:moveTo>
                  <a:cubicBezTo>
                    <a:pt x="80" y="43"/>
                    <a:pt x="71" y="50"/>
                    <a:pt x="72" y="55"/>
                  </a:cubicBezTo>
                  <a:cubicBezTo>
                    <a:pt x="73" y="61"/>
                    <a:pt x="81" y="68"/>
                    <a:pt x="87" y="71"/>
                  </a:cubicBezTo>
                  <a:cubicBezTo>
                    <a:pt x="94" y="74"/>
                    <a:pt x="102" y="68"/>
                    <a:pt x="101" y="60"/>
                  </a:cubicBezTo>
                  <a:cubicBezTo>
                    <a:pt x="99" y="52"/>
                    <a:pt x="93" y="45"/>
                    <a:pt x="87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9" name="Freeform 65">
              <a:extLst>
                <a:ext uri="{FF2B5EF4-FFF2-40B4-BE49-F238E27FC236}">
                  <a16:creationId xmlns:a16="http://schemas.microsoft.com/office/drawing/2014/main" id="{D58D79A9-9FF7-49BF-832A-1D13D52ECE64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9201" y="2782888"/>
              <a:ext cx="404813" cy="358775"/>
            </a:xfrm>
            <a:custGeom>
              <a:avLst/>
              <a:gdLst>
                <a:gd name="T0" fmla="*/ 0 w 123"/>
                <a:gd name="T1" fmla="*/ 34 h 109"/>
                <a:gd name="T2" fmla="*/ 33 w 123"/>
                <a:gd name="T3" fmla="*/ 17 h 109"/>
                <a:gd name="T4" fmla="*/ 36 w 123"/>
                <a:gd name="T5" fmla="*/ 19 h 109"/>
                <a:gd name="T6" fmla="*/ 31 w 123"/>
                <a:gd name="T7" fmla="*/ 31 h 109"/>
                <a:gd name="T8" fmla="*/ 33 w 123"/>
                <a:gd name="T9" fmla="*/ 79 h 109"/>
                <a:gd name="T10" fmla="*/ 46 w 123"/>
                <a:gd name="T11" fmla="*/ 83 h 109"/>
                <a:gd name="T12" fmla="*/ 51 w 123"/>
                <a:gd name="T13" fmla="*/ 72 h 109"/>
                <a:gd name="T14" fmla="*/ 50 w 123"/>
                <a:gd name="T15" fmla="*/ 48 h 109"/>
                <a:gd name="T16" fmla="*/ 79 w 123"/>
                <a:gd name="T17" fmla="*/ 3 h 109"/>
                <a:gd name="T18" fmla="*/ 116 w 123"/>
                <a:gd name="T19" fmla="*/ 38 h 109"/>
                <a:gd name="T20" fmla="*/ 119 w 123"/>
                <a:gd name="T21" fmla="*/ 55 h 109"/>
                <a:gd name="T22" fmla="*/ 98 w 123"/>
                <a:gd name="T23" fmla="*/ 82 h 109"/>
                <a:gd name="T24" fmla="*/ 102 w 123"/>
                <a:gd name="T25" fmla="*/ 49 h 109"/>
                <a:gd name="T26" fmla="*/ 84 w 123"/>
                <a:gd name="T27" fmla="*/ 20 h 109"/>
                <a:gd name="T28" fmla="*/ 75 w 123"/>
                <a:gd name="T29" fmla="*/ 50 h 109"/>
                <a:gd name="T30" fmla="*/ 78 w 123"/>
                <a:gd name="T31" fmla="*/ 79 h 109"/>
                <a:gd name="T32" fmla="*/ 57 w 123"/>
                <a:gd name="T33" fmla="*/ 103 h 109"/>
                <a:gd name="T34" fmla="*/ 6 w 123"/>
                <a:gd name="T35" fmla="*/ 65 h 109"/>
                <a:gd name="T36" fmla="*/ 0 w 123"/>
                <a:gd name="T37" fmla="*/ 34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3" h="109">
                  <a:moveTo>
                    <a:pt x="0" y="34"/>
                  </a:moveTo>
                  <a:cubicBezTo>
                    <a:pt x="10" y="29"/>
                    <a:pt x="21" y="23"/>
                    <a:pt x="33" y="17"/>
                  </a:cubicBezTo>
                  <a:cubicBezTo>
                    <a:pt x="34" y="17"/>
                    <a:pt x="35" y="18"/>
                    <a:pt x="36" y="19"/>
                  </a:cubicBezTo>
                  <a:cubicBezTo>
                    <a:pt x="34" y="23"/>
                    <a:pt x="34" y="28"/>
                    <a:pt x="31" y="31"/>
                  </a:cubicBezTo>
                  <a:cubicBezTo>
                    <a:pt x="19" y="43"/>
                    <a:pt x="20" y="68"/>
                    <a:pt x="33" y="79"/>
                  </a:cubicBezTo>
                  <a:cubicBezTo>
                    <a:pt x="37" y="82"/>
                    <a:pt x="42" y="84"/>
                    <a:pt x="46" y="83"/>
                  </a:cubicBezTo>
                  <a:cubicBezTo>
                    <a:pt x="49" y="82"/>
                    <a:pt x="51" y="76"/>
                    <a:pt x="51" y="72"/>
                  </a:cubicBezTo>
                  <a:cubicBezTo>
                    <a:pt x="52" y="64"/>
                    <a:pt x="51" y="56"/>
                    <a:pt x="50" y="48"/>
                  </a:cubicBezTo>
                  <a:cubicBezTo>
                    <a:pt x="47" y="26"/>
                    <a:pt x="60" y="5"/>
                    <a:pt x="79" y="3"/>
                  </a:cubicBezTo>
                  <a:cubicBezTo>
                    <a:pt x="96" y="0"/>
                    <a:pt x="113" y="16"/>
                    <a:pt x="116" y="38"/>
                  </a:cubicBezTo>
                  <a:cubicBezTo>
                    <a:pt x="117" y="43"/>
                    <a:pt x="117" y="49"/>
                    <a:pt x="119" y="55"/>
                  </a:cubicBezTo>
                  <a:cubicBezTo>
                    <a:pt x="123" y="73"/>
                    <a:pt x="118" y="80"/>
                    <a:pt x="98" y="82"/>
                  </a:cubicBezTo>
                  <a:cubicBezTo>
                    <a:pt x="99" y="71"/>
                    <a:pt x="102" y="60"/>
                    <a:pt x="102" y="49"/>
                  </a:cubicBezTo>
                  <a:cubicBezTo>
                    <a:pt x="102" y="34"/>
                    <a:pt x="91" y="17"/>
                    <a:pt x="84" y="20"/>
                  </a:cubicBezTo>
                  <a:cubicBezTo>
                    <a:pt x="70" y="26"/>
                    <a:pt x="75" y="40"/>
                    <a:pt x="75" y="50"/>
                  </a:cubicBezTo>
                  <a:cubicBezTo>
                    <a:pt x="75" y="60"/>
                    <a:pt x="77" y="69"/>
                    <a:pt x="78" y="79"/>
                  </a:cubicBezTo>
                  <a:cubicBezTo>
                    <a:pt x="79" y="93"/>
                    <a:pt x="71" y="101"/>
                    <a:pt x="57" y="103"/>
                  </a:cubicBezTo>
                  <a:cubicBezTo>
                    <a:pt x="31" y="109"/>
                    <a:pt x="10" y="93"/>
                    <a:pt x="6" y="65"/>
                  </a:cubicBezTo>
                  <a:cubicBezTo>
                    <a:pt x="5" y="55"/>
                    <a:pt x="2" y="46"/>
                    <a:pt x="0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0" name="Freeform 66">
              <a:extLst>
                <a:ext uri="{FF2B5EF4-FFF2-40B4-BE49-F238E27FC236}">
                  <a16:creationId xmlns:a16="http://schemas.microsoft.com/office/drawing/2014/main" id="{92E9720A-45CA-4D4E-A50E-4107F8608BE8}"/>
                </a:ext>
              </a:extLst>
            </p:cNvPr>
            <p:cNvSpPr>
              <a:spLocks/>
            </p:cNvSpPr>
            <p:nvPr/>
          </p:nvSpPr>
          <p:spPr bwMode="auto">
            <a:xfrm>
              <a:off x="2433638" y="2027238"/>
              <a:ext cx="319088" cy="376238"/>
            </a:xfrm>
            <a:custGeom>
              <a:avLst/>
              <a:gdLst>
                <a:gd name="T0" fmla="*/ 42 w 97"/>
                <a:gd name="T1" fmla="*/ 108 h 114"/>
                <a:gd name="T2" fmla="*/ 15 w 97"/>
                <a:gd name="T3" fmla="*/ 114 h 114"/>
                <a:gd name="T4" fmla="*/ 0 w 97"/>
                <a:gd name="T5" fmla="*/ 16 h 114"/>
                <a:gd name="T6" fmla="*/ 43 w 97"/>
                <a:gd name="T7" fmla="*/ 22 h 114"/>
                <a:gd name="T8" fmla="*/ 63 w 97"/>
                <a:gd name="T9" fmla="*/ 47 h 114"/>
                <a:gd name="T10" fmla="*/ 74 w 97"/>
                <a:gd name="T11" fmla="*/ 54 h 114"/>
                <a:gd name="T12" fmla="*/ 68 w 97"/>
                <a:gd name="T13" fmla="*/ 16 h 114"/>
                <a:gd name="T14" fmla="*/ 77 w 97"/>
                <a:gd name="T15" fmla="*/ 1 h 114"/>
                <a:gd name="T16" fmla="*/ 97 w 97"/>
                <a:gd name="T17" fmla="*/ 1 h 114"/>
                <a:gd name="T18" fmla="*/ 88 w 97"/>
                <a:gd name="T19" fmla="*/ 47 h 114"/>
                <a:gd name="T20" fmla="*/ 94 w 97"/>
                <a:gd name="T21" fmla="*/ 80 h 114"/>
                <a:gd name="T22" fmla="*/ 88 w 97"/>
                <a:gd name="T23" fmla="*/ 94 h 114"/>
                <a:gd name="T24" fmla="*/ 73 w 97"/>
                <a:gd name="T25" fmla="*/ 89 h 114"/>
                <a:gd name="T26" fmla="*/ 51 w 97"/>
                <a:gd name="T27" fmla="*/ 61 h 114"/>
                <a:gd name="T28" fmla="*/ 33 w 97"/>
                <a:gd name="T29" fmla="*/ 42 h 114"/>
                <a:gd name="T30" fmla="*/ 42 w 97"/>
                <a:gd name="T31" fmla="*/ 108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7" h="114">
                  <a:moveTo>
                    <a:pt x="42" y="108"/>
                  </a:moveTo>
                  <a:cubicBezTo>
                    <a:pt x="33" y="110"/>
                    <a:pt x="24" y="112"/>
                    <a:pt x="15" y="114"/>
                  </a:cubicBezTo>
                  <a:cubicBezTo>
                    <a:pt x="10" y="81"/>
                    <a:pt x="5" y="49"/>
                    <a:pt x="0" y="16"/>
                  </a:cubicBezTo>
                  <a:cubicBezTo>
                    <a:pt x="11" y="6"/>
                    <a:pt x="31" y="7"/>
                    <a:pt x="43" y="22"/>
                  </a:cubicBezTo>
                  <a:cubicBezTo>
                    <a:pt x="50" y="31"/>
                    <a:pt x="56" y="39"/>
                    <a:pt x="63" y="47"/>
                  </a:cubicBezTo>
                  <a:cubicBezTo>
                    <a:pt x="65" y="49"/>
                    <a:pt x="67" y="50"/>
                    <a:pt x="74" y="54"/>
                  </a:cubicBezTo>
                  <a:cubicBezTo>
                    <a:pt x="72" y="39"/>
                    <a:pt x="73" y="26"/>
                    <a:pt x="68" y="16"/>
                  </a:cubicBezTo>
                  <a:cubicBezTo>
                    <a:pt x="62" y="4"/>
                    <a:pt x="67" y="1"/>
                    <a:pt x="77" y="1"/>
                  </a:cubicBezTo>
                  <a:cubicBezTo>
                    <a:pt x="82" y="0"/>
                    <a:pt x="88" y="1"/>
                    <a:pt x="97" y="1"/>
                  </a:cubicBezTo>
                  <a:cubicBezTo>
                    <a:pt x="82" y="17"/>
                    <a:pt x="86" y="32"/>
                    <a:pt x="88" y="47"/>
                  </a:cubicBezTo>
                  <a:cubicBezTo>
                    <a:pt x="90" y="58"/>
                    <a:pt x="93" y="69"/>
                    <a:pt x="94" y="80"/>
                  </a:cubicBezTo>
                  <a:cubicBezTo>
                    <a:pt x="94" y="85"/>
                    <a:pt x="91" y="93"/>
                    <a:pt x="88" y="94"/>
                  </a:cubicBezTo>
                  <a:cubicBezTo>
                    <a:pt x="84" y="95"/>
                    <a:pt x="76" y="93"/>
                    <a:pt x="73" y="89"/>
                  </a:cubicBezTo>
                  <a:cubicBezTo>
                    <a:pt x="65" y="81"/>
                    <a:pt x="58" y="71"/>
                    <a:pt x="51" y="61"/>
                  </a:cubicBezTo>
                  <a:cubicBezTo>
                    <a:pt x="46" y="55"/>
                    <a:pt x="40" y="50"/>
                    <a:pt x="33" y="42"/>
                  </a:cubicBezTo>
                  <a:cubicBezTo>
                    <a:pt x="26" y="67"/>
                    <a:pt x="31" y="87"/>
                    <a:pt x="42" y="1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1" name="Freeform 67">
              <a:extLst>
                <a:ext uri="{FF2B5EF4-FFF2-40B4-BE49-F238E27FC236}">
                  <a16:creationId xmlns:a16="http://schemas.microsoft.com/office/drawing/2014/main" id="{9314FEE1-72BB-4EE1-AC5F-BA059C0E4A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8613" y="2357438"/>
              <a:ext cx="446088" cy="438150"/>
            </a:xfrm>
            <a:custGeom>
              <a:avLst/>
              <a:gdLst>
                <a:gd name="T0" fmla="*/ 103 w 135"/>
                <a:gd name="T1" fmla="*/ 108 h 133"/>
                <a:gd name="T2" fmla="*/ 88 w 135"/>
                <a:gd name="T3" fmla="*/ 125 h 133"/>
                <a:gd name="T4" fmla="*/ 69 w 135"/>
                <a:gd name="T5" fmla="*/ 122 h 133"/>
                <a:gd name="T6" fmla="*/ 27 w 135"/>
                <a:gd name="T7" fmla="*/ 82 h 133"/>
                <a:gd name="T8" fmla="*/ 0 w 135"/>
                <a:gd name="T9" fmla="*/ 63 h 133"/>
                <a:gd name="T10" fmla="*/ 26 w 135"/>
                <a:gd name="T11" fmla="*/ 41 h 133"/>
                <a:gd name="T12" fmla="*/ 79 w 135"/>
                <a:gd name="T13" fmla="*/ 54 h 133"/>
                <a:gd name="T14" fmla="*/ 47 w 135"/>
                <a:gd name="T15" fmla="*/ 21 h 133"/>
                <a:gd name="T16" fmla="*/ 66 w 135"/>
                <a:gd name="T17" fmla="*/ 0 h 133"/>
                <a:gd name="T18" fmla="*/ 135 w 135"/>
                <a:gd name="T19" fmla="*/ 78 h 133"/>
                <a:gd name="T20" fmla="*/ 41 w 135"/>
                <a:gd name="T21" fmla="*/ 62 h 133"/>
                <a:gd name="T22" fmla="*/ 103 w 135"/>
                <a:gd name="T23" fmla="*/ 108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5" h="133">
                  <a:moveTo>
                    <a:pt x="103" y="108"/>
                  </a:moveTo>
                  <a:cubicBezTo>
                    <a:pt x="98" y="115"/>
                    <a:pt x="93" y="120"/>
                    <a:pt x="88" y="125"/>
                  </a:cubicBezTo>
                  <a:cubicBezTo>
                    <a:pt x="80" y="132"/>
                    <a:pt x="77" y="133"/>
                    <a:pt x="69" y="122"/>
                  </a:cubicBezTo>
                  <a:cubicBezTo>
                    <a:pt x="58" y="106"/>
                    <a:pt x="42" y="95"/>
                    <a:pt x="27" y="82"/>
                  </a:cubicBezTo>
                  <a:cubicBezTo>
                    <a:pt x="19" y="75"/>
                    <a:pt x="10" y="70"/>
                    <a:pt x="0" y="63"/>
                  </a:cubicBezTo>
                  <a:cubicBezTo>
                    <a:pt x="1" y="48"/>
                    <a:pt x="21" y="50"/>
                    <a:pt x="26" y="41"/>
                  </a:cubicBezTo>
                  <a:cubicBezTo>
                    <a:pt x="45" y="45"/>
                    <a:pt x="62" y="49"/>
                    <a:pt x="79" y="54"/>
                  </a:cubicBezTo>
                  <a:cubicBezTo>
                    <a:pt x="80" y="38"/>
                    <a:pt x="66" y="24"/>
                    <a:pt x="47" y="21"/>
                  </a:cubicBezTo>
                  <a:cubicBezTo>
                    <a:pt x="48" y="10"/>
                    <a:pt x="48" y="10"/>
                    <a:pt x="66" y="0"/>
                  </a:cubicBezTo>
                  <a:cubicBezTo>
                    <a:pt x="83" y="30"/>
                    <a:pt x="109" y="51"/>
                    <a:pt x="135" y="78"/>
                  </a:cubicBezTo>
                  <a:cubicBezTo>
                    <a:pt x="102" y="83"/>
                    <a:pt x="76" y="61"/>
                    <a:pt x="41" y="62"/>
                  </a:cubicBezTo>
                  <a:cubicBezTo>
                    <a:pt x="62" y="82"/>
                    <a:pt x="75" y="103"/>
                    <a:pt x="103" y="1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2" name="Freeform 68">
              <a:extLst>
                <a:ext uri="{FF2B5EF4-FFF2-40B4-BE49-F238E27FC236}">
                  <a16:creationId xmlns:a16="http://schemas.microsoft.com/office/drawing/2014/main" id="{83C2B933-A746-42FB-BBFA-A76FCC81E9FD}"/>
                </a:ext>
              </a:extLst>
            </p:cNvPr>
            <p:cNvSpPr>
              <a:spLocks/>
            </p:cNvSpPr>
            <p:nvPr/>
          </p:nvSpPr>
          <p:spPr bwMode="auto">
            <a:xfrm>
              <a:off x="3267076" y="2214563"/>
              <a:ext cx="412750" cy="422275"/>
            </a:xfrm>
            <a:custGeom>
              <a:avLst/>
              <a:gdLst>
                <a:gd name="T0" fmla="*/ 84 w 125"/>
                <a:gd name="T1" fmla="*/ 113 h 128"/>
                <a:gd name="T2" fmla="*/ 53 w 125"/>
                <a:gd name="T3" fmla="*/ 118 h 128"/>
                <a:gd name="T4" fmla="*/ 0 w 125"/>
                <a:gd name="T5" fmla="*/ 81 h 128"/>
                <a:gd name="T6" fmla="*/ 23 w 125"/>
                <a:gd name="T7" fmla="*/ 64 h 128"/>
                <a:gd name="T8" fmla="*/ 54 w 125"/>
                <a:gd name="T9" fmla="*/ 12 h 128"/>
                <a:gd name="T10" fmla="*/ 68 w 125"/>
                <a:gd name="T11" fmla="*/ 6 h 128"/>
                <a:gd name="T12" fmla="*/ 117 w 125"/>
                <a:gd name="T13" fmla="*/ 37 h 128"/>
                <a:gd name="T14" fmla="*/ 125 w 125"/>
                <a:gd name="T15" fmla="*/ 51 h 128"/>
                <a:gd name="T16" fmla="*/ 120 w 125"/>
                <a:gd name="T17" fmla="*/ 57 h 128"/>
                <a:gd name="T18" fmla="*/ 107 w 125"/>
                <a:gd name="T19" fmla="*/ 49 h 128"/>
                <a:gd name="T20" fmla="*/ 74 w 125"/>
                <a:gd name="T21" fmla="*/ 28 h 128"/>
                <a:gd name="T22" fmla="*/ 56 w 125"/>
                <a:gd name="T23" fmla="*/ 49 h 128"/>
                <a:gd name="T24" fmla="*/ 100 w 125"/>
                <a:gd name="T25" fmla="*/ 72 h 128"/>
                <a:gd name="T26" fmla="*/ 90 w 125"/>
                <a:gd name="T27" fmla="*/ 86 h 128"/>
                <a:gd name="T28" fmla="*/ 76 w 125"/>
                <a:gd name="T29" fmla="*/ 84 h 128"/>
                <a:gd name="T30" fmla="*/ 64 w 125"/>
                <a:gd name="T31" fmla="*/ 72 h 128"/>
                <a:gd name="T32" fmla="*/ 40 w 125"/>
                <a:gd name="T33" fmla="*/ 74 h 128"/>
                <a:gd name="T34" fmla="*/ 45 w 125"/>
                <a:gd name="T35" fmla="*/ 99 h 128"/>
                <a:gd name="T36" fmla="*/ 84 w 125"/>
                <a:gd name="T37" fmla="*/ 11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5" h="128">
                  <a:moveTo>
                    <a:pt x="84" y="113"/>
                  </a:moveTo>
                  <a:cubicBezTo>
                    <a:pt x="80" y="123"/>
                    <a:pt x="68" y="128"/>
                    <a:pt x="53" y="118"/>
                  </a:cubicBezTo>
                  <a:cubicBezTo>
                    <a:pt x="37" y="108"/>
                    <a:pt x="21" y="96"/>
                    <a:pt x="0" y="81"/>
                  </a:cubicBezTo>
                  <a:cubicBezTo>
                    <a:pt x="8" y="75"/>
                    <a:pt x="18" y="71"/>
                    <a:pt x="23" y="64"/>
                  </a:cubicBezTo>
                  <a:cubicBezTo>
                    <a:pt x="35" y="48"/>
                    <a:pt x="44" y="30"/>
                    <a:pt x="54" y="12"/>
                  </a:cubicBezTo>
                  <a:cubicBezTo>
                    <a:pt x="57" y="6"/>
                    <a:pt x="60" y="0"/>
                    <a:pt x="68" y="6"/>
                  </a:cubicBezTo>
                  <a:cubicBezTo>
                    <a:pt x="84" y="16"/>
                    <a:pt x="101" y="26"/>
                    <a:pt x="117" y="37"/>
                  </a:cubicBezTo>
                  <a:cubicBezTo>
                    <a:pt x="121" y="39"/>
                    <a:pt x="123" y="46"/>
                    <a:pt x="125" y="51"/>
                  </a:cubicBezTo>
                  <a:cubicBezTo>
                    <a:pt x="125" y="52"/>
                    <a:pt x="121" y="57"/>
                    <a:pt x="120" y="57"/>
                  </a:cubicBezTo>
                  <a:cubicBezTo>
                    <a:pt x="116" y="55"/>
                    <a:pt x="111" y="52"/>
                    <a:pt x="107" y="49"/>
                  </a:cubicBezTo>
                  <a:cubicBezTo>
                    <a:pt x="96" y="42"/>
                    <a:pt x="85" y="35"/>
                    <a:pt x="74" y="28"/>
                  </a:cubicBezTo>
                  <a:cubicBezTo>
                    <a:pt x="68" y="35"/>
                    <a:pt x="63" y="41"/>
                    <a:pt x="56" y="49"/>
                  </a:cubicBezTo>
                  <a:cubicBezTo>
                    <a:pt x="71" y="57"/>
                    <a:pt x="84" y="64"/>
                    <a:pt x="100" y="72"/>
                  </a:cubicBezTo>
                  <a:cubicBezTo>
                    <a:pt x="98" y="75"/>
                    <a:pt x="96" y="82"/>
                    <a:pt x="90" y="86"/>
                  </a:cubicBezTo>
                  <a:cubicBezTo>
                    <a:pt x="88" y="88"/>
                    <a:pt x="80" y="87"/>
                    <a:pt x="76" y="84"/>
                  </a:cubicBezTo>
                  <a:cubicBezTo>
                    <a:pt x="71" y="82"/>
                    <a:pt x="68" y="76"/>
                    <a:pt x="64" y="72"/>
                  </a:cubicBezTo>
                  <a:cubicBezTo>
                    <a:pt x="55" y="65"/>
                    <a:pt x="48" y="63"/>
                    <a:pt x="40" y="74"/>
                  </a:cubicBezTo>
                  <a:cubicBezTo>
                    <a:pt x="33" y="85"/>
                    <a:pt x="32" y="94"/>
                    <a:pt x="45" y="99"/>
                  </a:cubicBezTo>
                  <a:cubicBezTo>
                    <a:pt x="58" y="104"/>
                    <a:pt x="71" y="108"/>
                    <a:pt x="84" y="1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3" name="Freeform 69">
              <a:extLst>
                <a:ext uri="{FF2B5EF4-FFF2-40B4-BE49-F238E27FC236}">
                  <a16:creationId xmlns:a16="http://schemas.microsoft.com/office/drawing/2014/main" id="{B834414A-DB12-465B-B1FA-8965FFBC10F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3176" y="3432175"/>
              <a:ext cx="407988" cy="303213"/>
            </a:xfrm>
            <a:custGeom>
              <a:avLst/>
              <a:gdLst>
                <a:gd name="T0" fmla="*/ 0 w 124"/>
                <a:gd name="T1" fmla="*/ 32 h 92"/>
                <a:gd name="T2" fmla="*/ 11 w 124"/>
                <a:gd name="T3" fmla="*/ 0 h 92"/>
                <a:gd name="T4" fmla="*/ 64 w 124"/>
                <a:gd name="T5" fmla="*/ 8 h 92"/>
                <a:gd name="T6" fmla="*/ 71 w 124"/>
                <a:gd name="T7" fmla="*/ 7 h 92"/>
                <a:gd name="T8" fmla="*/ 113 w 124"/>
                <a:gd name="T9" fmla="*/ 19 h 92"/>
                <a:gd name="T10" fmla="*/ 114 w 124"/>
                <a:gd name="T11" fmla="*/ 70 h 92"/>
                <a:gd name="T12" fmla="*/ 90 w 124"/>
                <a:gd name="T13" fmla="*/ 83 h 92"/>
                <a:gd name="T14" fmla="*/ 41 w 124"/>
                <a:gd name="T15" fmla="*/ 87 h 92"/>
                <a:gd name="T16" fmla="*/ 12 w 124"/>
                <a:gd name="T17" fmla="*/ 92 h 92"/>
                <a:gd name="T18" fmla="*/ 32 w 124"/>
                <a:gd name="T19" fmla="*/ 66 h 92"/>
                <a:gd name="T20" fmla="*/ 85 w 124"/>
                <a:gd name="T21" fmla="*/ 66 h 92"/>
                <a:gd name="T22" fmla="*/ 103 w 124"/>
                <a:gd name="T23" fmla="*/ 51 h 92"/>
                <a:gd name="T24" fmla="*/ 87 w 124"/>
                <a:gd name="T25" fmla="*/ 23 h 92"/>
                <a:gd name="T26" fmla="*/ 16 w 124"/>
                <a:gd name="T27" fmla="*/ 32 h 92"/>
                <a:gd name="T28" fmla="*/ 0 w 124"/>
                <a:gd name="T29" fmla="*/ 3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4" h="92">
                  <a:moveTo>
                    <a:pt x="0" y="32"/>
                  </a:moveTo>
                  <a:cubicBezTo>
                    <a:pt x="4" y="20"/>
                    <a:pt x="7" y="11"/>
                    <a:pt x="11" y="0"/>
                  </a:cubicBezTo>
                  <a:cubicBezTo>
                    <a:pt x="28" y="20"/>
                    <a:pt x="47" y="7"/>
                    <a:pt x="64" y="8"/>
                  </a:cubicBezTo>
                  <a:cubicBezTo>
                    <a:pt x="66" y="9"/>
                    <a:pt x="69" y="7"/>
                    <a:pt x="71" y="7"/>
                  </a:cubicBezTo>
                  <a:cubicBezTo>
                    <a:pt x="87" y="5"/>
                    <a:pt x="104" y="4"/>
                    <a:pt x="113" y="19"/>
                  </a:cubicBezTo>
                  <a:cubicBezTo>
                    <a:pt x="122" y="35"/>
                    <a:pt x="124" y="54"/>
                    <a:pt x="114" y="70"/>
                  </a:cubicBezTo>
                  <a:cubicBezTo>
                    <a:pt x="110" y="77"/>
                    <a:pt x="99" y="81"/>
                    <a:pt x="90" y="83"/>
                  </a:cubicBezTo>
                  <a:cubicBezTo>
                    <a:pt x="74" y="86"/>
                    <a:pt x="57" y="85"/>
                    <a:pt x="41" y="87"/>
                  </a:cubicBezTo>
                  <a:cubicBezTo>
                    <a:pt x="31" y="88"/>
                    <a:pt x="21" y="90"/>
                    <a:pt x="12" y="92"/>
                  </a:cubicBezTo>
                  <a:cubicBezTo>
                    <a:pt x="8" y="69"/>
                    <a:pt x="10" y="66"/>
                    <a:pt x="32" y="66"/>
                  </a:cubicBezTo>
                  <a:cubicBezTo>
                    <a:pt x="50" y="66"/>
                    <a:pt x="68" y="67"/>
                    <a:pt x="85" y="66"/>
                  </a:cubicBezTo>
                  <a:cubicBezTo>
                    <a:pt x="94" y="65"/>
                    <a:pt x="103" y="65"/>
                    <a:pt x="103" y="51"/>
                  </a:cubicBezTo>
                  <a:cubicBezTo>
                    <a:pt x="104" y="33"/>
                    <a:pt x="100" y="23"/>
                    <a:pt x="87" y="23"/>
                  </a:cubicBezTo>
                  <a:cubicBezTo>
                    <a:pt x="63" y="23"/>
                    <a:pt x="39" y="18"/>
                    <a:pt x="16" y="32"/>
                  </a:cubicBezTo>
                  <a:cubicBezTo>
                    <a:pt x="13" y="34"/>
                    <a:pt x="7" y="32"/>
                    <a:pt x="0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4" name="Freeform 70">
              <a:extLst>
                <a:ext uri="{FF2B5EF4-FFF2-40B4-BE49-F238E27FC236}">
                  <a16:creationId xmlns:a16="http://schemas.microsoft.com/office/drawing/2014/main" id="{A90EC90A-DDB5-4057-8BEB-C5AF63269196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8738" y="3792538"/>
              <a:ext cx="434975" cy="285750"/>
            </a:xfrm>
            <a:custGeom>
              <a:avLst/>
              <a:gdLst>
                <a:gd name="T0" fmla="*/ 119 w 132"/>
                <a:gd name="T1" fmla="*/ 22 h 87"/>
                <a:gd name="T2" fmla="*/ 131 w 132"/>
                <a:gd name="T3" fmla="*/ 48 h 87"/>
                <a:gd name="T4" fmla="*/ 125 w 132"/>
                <a:gd name="T5" fmla="*/ 58 h 87"/>
                <a:gd name="T6" fmla="*/ 74 w 132"/>
                <a:gd name="T7" fmla="*/ 69 h 87"/>
                <a:gd name="T8" fmla="*/ 33 w 132"/>
                <a:gd name="T9" fmla="*/ 87 h 87"/>
                <a:gd name="T10" fmla="*/ 18 w 132"/>
                <a:gd name="T11" fmla="*/ 63 h 87"/>
                <a:gd name="T12" fmla="*/ 6 w 132"/>
                <a:gd name="T13" fmla="*/ 30 h 87"/>
                <a:gd name="T14" fmla="*/ 19 w 132"/>
                <a:gd name="T15" fmla="*/ 9 h 87"/>
                <a:gd name="T16" fmla="*/ 28 w 132"/>
                <a:gd name="T17" fmla="*/ 49 h 87"/>
                <a:gd name="T18" fmla="*/ 45 w 132"/>
                <a:gd name="T19" fmla="*/ 57 h 87"/>
                <a:gd name="T20" fmla="*/ 59 w 132"/>
                <a:gd name="T21" fmla="*/ 41 h 87"/>
                <a:gd name="T22" fmla="*/ 47 w 132"/>
                <a:gd name="T23" fmla="*/ 18 h 87"/>
                <a:gd name="T24" fmla="*/ 42 w 132"/>
                <a:gd name="T25" fmla="*/ 10 h 87"/>
                <a:gd name="T26" fmla="*/ 52 w 132"/>
                <a:gd name="T27" fmla="*/ 2 h 87"/>
                <a:gd name="T28" fmla="*/ 62 w 132"/>
                <a:gd name="T29" fmla="*/ 0 h 87"/>
                <a:gd name="T30" fmla="*/ 83 w 132"/>
                <a:gd name="T31" fmla="*/ 42 h 87"/>
                <a:gd name="T32" fmla="*/ 119 w 132"/>
                <a:gd name="T33" fmla="*/ 22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2" h="87">
                  <a:moveTo>
                    <a:pt x="119" y="22"/>
                  </a:moveTo>
                  <a:cubicBezTo>
                    <a:pt x="124" y="32"/>
                    <a:pt x="129" y="39"/>
                    <a:pt x="131" y="48"/>
                  </a:cubicBezTo>
                  <a:cubicBezTo>
                    <a:pt x="132" y="50"/>
                    <a:pt x="126" y="58"/>
                    <a:pt x="125" y="58"/>
                  </a:cubicBezTo>
                  <a:cubicBezTo>
                    <a:pt x="106" y="52"/>
                    <a:pt x="90" y="64"/>
                    <a:pt x="74" y="69"/>
                  </a:cubicBezTo>
                  <a:cubicBezTo>
                    <a:pt x="61" y="73"/>
                    <a:pt x="48" y="80"/>
                    <a:pt x="33" y="87"/>
                  </a:cubicBezTo>
                  <a:cubicBezTo>
                    <a:pt x="29" y="81"/>
                    <a:pt x="22" y="72"/>
                    <a:pt x="18" y="63"/>
                  </a:cubicBezTo>
                  <a:cubicBezTo>
                    <a:pt x="13" y="52"/>
                    <a:pt x="10" y="41"/>
                    <a:pt x="6" y="30"/>
                  </a:cubicBezTo>
                  <a:cubicBezTo>
                    <a:pt x="0" y="15"/>
                    <a:pt x="5" y="8"/>
                    <a:pt x="19" y="9"/>
                  </a:cubicBezTo>
                  <a:cubicBezTo>
                    <a:pt x="22" y="23"/>
                    <a:pt x="25" y="36"/>
                    <a:pt x="28" y="49"/>
                  </a:cubicBezTo>
                  <a:cubicBezTo>
                    <a:pt x="31" y="59"/>
                    <a:pt x="35" y="60"/>
                    <a:pt x="45" y="57"/>
                  </a:cubicBezTo>
                  <a:cubicBezTo>
                    <a:pt x="54" y="54"/>
                    <a:pt x="62" y="51"/>
                    <a:pt x="59" y="41"/>
                  </a:cubicBezTo>
                  <a:cubicBezTo>
                    <a:pt x="56" y="33"/>
                    <a:pt x="51" y="26"/>
                    <a:pt x="47" y="18"/>
                  </a:cubicBezTo>
                  <a:cubicBezTo>
                    <a:pt x="45" y="15"/>
                    <a:pt x="41" y="11"/>
                    <a:pt x="42" y="10"/>
                  </a:cubicBezTo>
                  <a:cubicBezTo>
                    <a:pt x="44" y="6"/>
                    <a:pt x="48" y="4"/>
                    <a:pt x="52" y="2"/>
                  </a:cubicBezTo>
                  <a:cubicBezTo>
                    <a:pt x="56" y="1"/>
                    <a:pt x="62" y="1"/>
                    <a:pt x="62" y="0"/>
                  </a:cubicBezTo>
                  <a:cubicBezTo>
                    <a:pt x="69" y="15"/>
                    <a:pt x="74" y="30"/>
                    <a:pt x="83" y="42"/>
                  </a:cubicBezTo>
                  <a:cubicBezTo>
                    <a:pt x="87" y="48"/>
                    <a:pt x="112" y="34"/>
                    <a:pt x="119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5" name="Freeform 71">
              <a:extLst>
                <a:ext uri="{FF2B5EF4-FFF2-40B4-BE49-F238E27FC236}">
                  <a16:creationId xmlns:a16="http://schemas.microsoft.com/office/drawing/2014/main" id="{E7582C38-381E-4C0E-AB43-A7541560074A}"/>
                </a:ext>
              </a:extLst>
            </p:cNvPr>
            <p:cNvSpPr>
              <a:spLocks/>
            </p:cNvSpPr>
            <p:nvPr/>
          </p:nvSpPr>
          <p:spPr bwMode="auto">
            <a:xfrm>
              <a:off x="3821113" y="3821113"/>
              <a:ext cx="422275" cy="303213"/>
            </a:xfrm>
            <a:custGeom>
              <a:avLst/>
              <a:gdLst>
                <a:gd name="T0" fmla="*/ 123 w 128"/>
                <a:gd name="T1" fmla="*/ 2 h 92"/>
                <a:gd name="T2" fmla="*/ 98 w 128"/>
                <a:gd name="T3" fmla="*/ 35 h 92"/>
                <a:gd name="T4" fmla="*/ 69 w 128"/>
                <a:gd name="T5" fmla="*/ 36 h 92"/>
                <a:gd name="T6" fmla="*/ 67 w 128"/>
                <a:gd name="T7" fmla="*/ 43 h 92"/>
                <a:gd name="T8" fmla="*/ 100 w 128"/>
                <a:gd name="T9" fmla="*/ 69 h 92"/>
                <a:gd name="T10" fmla="*/ 104 w 128"/>
                <a:gd name="T11" fmla="*/ 66 h 92"/>
                <a:gd name="T12" fmla="*/ 103 w 128"/>
                <a:gd name="T13" fmla="*/ 82 h 92"/>
                <a:gd name="T14" fmla="*/ 96 w 128"/>
                <a:gd name="T15" fmla="*/ 92 h 92"/>
                <a:gd name="T16" fmla="*/ 86 w 128"/>
                <a:gd name="T17" fmla="*/ 88 h 92"/>
                <a:gd name="T18" fmla="*/ 50 w 128"/>
                <a:gd name="T19" fmla="*/ 50 h 92"/>
                <a:gd name="T20" fmla="*/ 0 w 128"/>
                <a:gd name="T21" fmla="*/ 42 h 92"/>
                <a:gd name="T22" fmla="*/ 11 w 128"/>
                <a:gd name="T23" fmla="*/ 3 h 92"/>
                <a:gd name="T24" fmla="*/ 22 w 128"/>
                <a:gd name="T25" fmla="*/ 1 h 92"/>
                <a:gd name="T26" fmla="*/ 65 w 128"/>
                <a:gd name="T27" fmla="*/ 19 h 92"/>
                <a:gd name="T28" fmla="*/ 123 w 128"/>
                <a:gd name="T29" fmla="*/ 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8" h="92">
                  <a:moveTo>
                    <a:pt x="123" y="2"/>
                  </a:moveTo>
                  <a:cubicBezTo>
                    <a:pt x="128" y="19"/>
                    <a:pt x="117" y="34"/>
                    <a:pt x="98" y="35"/>
                  </a:cubicBezTo>
                  <a:cubicBezTo>
                    <a:pt x="88" y="35"/>
                    <a:pt x="79" y="36"/>
                    <a:pt x="69" y="36"/>
                  </a:cubicBezTo>
                  <a:cubicBezTo>
                    <a:pt x="69" y="38"/>
                    <a:pt x="68" y="41"/>
                    <a:pt x="67" y="43"/>
                  </a:cubicBezTo>
                  <a:cubicBezTo>
                    <a:pt x="78" y="52"/>
                    <a:pt x="89" y="60"/>
                    <a:pt x="100" y="69"/>
                  </a:cubicBezTo>
                  <a:cubicBezTo>
                    <a:pt x="101" y="68"/>
                    <a:pt x="102" y="67"/>
                    <a:pt x="104" y="66"/>
                  </a:cubicBezTo>
                  <a:cubicBezTo>
                    <a:pt x="104" y="72"/>
                    <a:pt x="104" y="77"/>
                    <a:pt x="103" y="82"/>
                  </a:cubicBezTo>
                  <a:cubicBezTo>
                    <a:pt x="102" y="86"/>
                    <a:pt x="99" y="90"/>
                    <a:pt x="96" y="92"/>
                  </a:cubicBezTo>
                  <a:cubicBezTo>
                    <a:pt x="94" y="92"/>
                    <a:pt x="89" y="90"/>
                    <a:pt x="86" y="88"/>
                  </a:cubicBezTo>
                  <a:cubicBezTo>
                    <a:pt x="74" y="75"/>
                    <a:pt x="62" y="63"/>
                    <a:pt x="50" y="50"/>
                  </a:cubicBezTo>
                  <a:cubicBezTo>
                    <a:pt x="37" y="36"/>
                    <a:pt x="21" y="35"/>
                    <a:pt x="0" y="42"/>
                  </a:cubicBezTo>
                  <a:cubicBezTo>
                    <a:pt x="4" y="27"/>
                    <a:pt x="7" y="15"/>
                    <a:pt x="11" y="3"/>
                  </a:cubicBezTo>
                  <a:cubicBezTo>
                    <a:pt x="11" y="1"/>
                    <a:pt x="21" y="0"/>
                    <a:pt x="22" y="1"/>
                  </a:cubicBezTo>
                  <a:cubicBezTo>
                    <a:pt x="36" y="21"/>
                    <a:pt x="44" y="24"/>
                    <a:pt x="65" y="19"/>
                  </a:cubicBezTo>
                  <a:cubicBezTo>
                    <a:pt x="84" y="14"/>
                    <a:pt x="103" y="8"/>
                    <a:pt x="12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6" name="Freeform 72">
              <a:extLst>
                <a:ext uri="{FF2B5EF4-FFF2-40B4-BE49-F238E27FC236}">
                  <a16:creationId xmlns:a16="http://schemas.microsoft.com/office/drawing/2014/main" id="{D0DD4D10-1656-40C1-B205-895F2F9E661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60576" y="2116138"/>
              <a:ext cx="352425" cy="379413"/>
            </a:xfrm>
            <a:custGeom>
              <a:avLst/>
              <a:gdLst>
                <a:gd name="T0" fmla="*/ 76 w 107"/>
                <a:gd name="T1" fmla="*/ 0 h 115"/>
                <a:gd name="T2" fmla="*/ 94 w 107"/>
                <a:gd name="T3" fmla="*/ 50 h 115"/>
                <a:gd name="T4" fmla="*/ 97 w 107"/>
                <a:gd name="T5" fmla="*/ 58 h 115"/>
                <a:gd name="T6" fmla="*/ 71 w 107"/>
                <a:gd name="T7" fmla="*/ 109 h 115"/>
                <a:gd name="T8" fmla="*/ 24 w 107"/>
                <a:gd name="T9" fmla="*/ 85 h 115"/>
                <a:gd name="T10" fmla="*/ 2 w 107"/>
                <a:gd name="T11" fmla="*/ 39 h 115"/>
                <a:gd name="T12" fmla="*/ 1 w 107"/>
                <a:gd name="T13" fmla="*/ 30 h 115"/>
                <a:gd name="T14" fmla="*/ 30 w 107"/>
                <a:gd name="T15" fmla="*/ 18 h 115"/>
                <a:gd name="T16" fmla="*/ 49 w 107"/>
                <a:gd name="T17" fmla="*/ 86 h 115"/>
                <a:gd name="T18" fmla="*/ 84 w 107"/>
                <a:gd name="T19" fmla="*/ 94 h 115"/>
                <a:gd name="T20" fmla="*/ 87 w 107"/>
                <a:gd name="T21" fmla="*/ 80 h 115"/>
                <a:gd name="T22" fmla="*/ 62 w 107"/>
                <a:gd name="T23" fmla="*/ 18 h 115"/>
                <a:gd name="T24" fmla="*/ 72 w 107"/>
                <a:gd name="T25" fmla="*/ 0 h 115"/>
                <a:gd name="T26" fmla="*/ 76 w 107"/>
                <a:gd name="T27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7" h="115">
                  <a:moveTo>
                    <a:pt x="76" y="0"/>
                  </a:moveTo>
                  <a:cubicBezTo>
                    <a:pt x="82" y="18"/>
                    <a:pt x="88" y="34"/>
                    <a:pt x="94" y="50"/>
                  </a:cubicBezTo>
                  <a:cubicBezTo>
                    <a:pt x="95" y="53"/>
                    <a:pt x="96" y="56"/>
                    <a:pt x="97" y="58"/>
                  </a:cubicBezTo>
                  <a:cubicBezTo>
                    <a:pt x="107" y="98"/>
                    <a:pt x="102" y="101"/>
                    <a:pt x="71" y="109"/>
                  </a:cubicBezTo>
                  <a:cubicBezTo>
                    <a:pt x="45" y="115"/>
                    <a:pt x="34" y="109"/>
                    <a:pt x="24" y="85"/>
                  </a:cubicBezTo>
                  <a:cubicBezTo>
                    <a:pt x="17" y="69"/>
                    <a:pt x="9" y="54"/>
                    <a:pt x="2" y="39"/>
                  </a:cubicBezTo>
                  <a:cubicBezTo>
                    <a:pt x="0" y="36"/>
                    <a:pt x="0" y="30"/>
                    <a:pt x="1" y="30"/>
                  </a:cubicBezTo>
                  <a:cubicBezTo>
                    <a:pt x="10" y="25"/>
                    <a:pt x="20" y="21"/>
                    <a:pt x="30" y="18"/>
                  </a:cubicBezTo>
                  <a:cubicBezTo>
                    <a:pt x="24" y="46"/>
                    <a:pt x="41" y="65"/>
                    <a:pt x="49" y="86"/>
                  </a:cubicBezTo>
                  <a:cubicBezTo>
                    <a:pt x="54" y="100"/>
                    <a:pt x="72" y="103"/>
                    <a:pt x="84" y="94"/>
                  </a:cubicBezTo>
                  <a:cubicBezTo>
                    <a:pt x="87" y="91"/>
                    <a:pt x="89" y="84"/>
                    <a:pt x="87" y="80"/>
                  </a:cubicBezTo>
                  <a:cubicBezTo>
                    <a:pt x="80" y="59"/>
                    <a:pt x="71" y="38"/>
                    <a:pt x="62" y="18"/>
                  </a:cubicBezTo>
                  <a:cubicBezTo>
                    <a:pt x="55" y="3"/>
                    <a:pt x="56" y="1"/>
                    <a:pt x="72" y="0"/>
                  </a:cubicBezTo>
                  <a:cubicBezTo>
                    <a:pt x="74" y="0"/>
                    <a:pt x="76" y="0"/>
                    <a:pt x="7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7" name="Freeform 73">
              <a:extLst>
                <a:ext uri="{FF2B5EF4-FFF2-40B4-BE49-F238E27FC236}">
                  <a16:creationId xmlns:a16="http://schemas.microsoft.com/office/drawing/2014/main" id="{F8D0021A-1942-4312-A0FB-32A40404ADC3}"/>
                </a:ext>
              </a:extLst>
            </p:cNvPr>
            <p:cNvSpPr>
              <a:spLocks/>
            </p:cNvSpPr>
            <p:nvPr/>
          </p:nvSpPr>
          <p:spPr bwMode="auto">
            <a:xfrm>
              <a:off x="3876676" y="3416300"/>
              <a:ext cx="385763" cy="319088"/>
            </a:xfrm>
            <a:custGeom>
              <a:avLst/>
              <a:gdLst>
                <a:gd name="T0" fmla="*/ 8 w 117"/>
                <a:gd name="T1" fmla="*/ 72 h 97"/>
                <a:gd name="T2" fmla="*/ 14 w 117"/>
                <a:gd name="T3" fmla="*/ 25 h 97"/>
                <a:gd name="T4" fmla="*/ 93 w 117"/>
                <a:gd name="T5" fmla="*/ 40 h 97"/>
                <a:gd name="T6" fmla="*/ 101 w 117"/>
                <a:gd name="T7" fmla="*/ 24 h 97"/>
                <a:gd name="T8" fmla="*/ 94 w 117"/>
                <a:gd name="T9" fmla="*/ 9 h 97"/>
                <a:gd name="T10" fmla="*/ 116 w 117"/>
                <a:gd name="T11" fmla="*/ 0 h 97"/>
                <a:gd name="T12" fmla="*/ 116 w 117"/>
                <a:gd name="T13" fmla="*/ 83 h 97"/>
                <a:gd name="T14" fmla="*/ 93 w 117"/>
                <a:gd name="T15" fmla="*/ 93 h 97"/>
                <a:gd name="T16" fmla="*/ 96 w 117"/>
                <a:gd name="T17" fmla="*/ 82 h 97"/>
                <a:gd name="T18" fmla="*/ 84 w 117"/>
                <a:gd name="T19" fmla="*/ 63 h 97"/>
                <a:gd name="T20" fmla="*/ 62 w 117"/>
                <a:gd name="T21" fmla="*/ 61 h 97"/>
                <a:gd name="T22" fmla="*/ 8 w 117"/>
                <a:gd name="T23" fmla="*/ 72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7" h="97">
                  <a:moveTo>
                    <a:pt x="8" y="72"/>
                  </a:moveTo>
                  <a:cubicBezTo>
                    <a:pt x="0" y="51"/>
                    <a:pt x="2" y="40"/>
                    <a:pt x="14" y="25"/>
                  </a:cubicBezTo>
                  <a:cubicBezTo>
                    <a:pt x="38" y="42"/>
                    <a:pt x="66" y="37"/>
                    <a:pt x="93" y="40"/>
                  </a:cubicBezTo>
                  <a:cubicBezTo>
                    <a:pt x="102" y="42"/>
                    <a:pt x="106" y="32"/>
                    <a:pt x="101" y="24"/>
                  </a:cubicBezTo>
                  <a:cubicBezTo>
                    <a:pt x="99" y="19"/>
                    <a:pt x="97" y="14"/>
                    <a:pt x="94" y="9"/>
                  </a:cubicBezTo>
                  <a:cubicBezTo>
                    <a:pt x="101" y="6"/>
                    <a:pt x="108" y="3"/>
                    <a:pt x="116" y="0"/>
                  </a:cubicBezTo>
                  <a:cubicBezTo>
                    <a:pt x="116" y="30"/>
                    <a:pt x="117" y="57"/>
                    <a:pt x="116" y="83"/>
                  </a:cubicBezTo>
                  <a:cubicBezTo>
                    <a:pt x="115" y="97"/>
                    <a:pt x="102" y="89"/>
                    <a:pt x="93" y="93"/>
                  </a:cubicBezTo>
                  <a:cubicBezTo>
                    <a:pt x="95" y="88"/>
                    <a:pt x="95" y="85"/>
                    <a:pt x="96" y="82"/>
                  </a:cubicBezTo>
                  <a:cubicBezTo>
                    <a:pt x="104" y="64"/>
                    <a:pt x="103" y="63"/>
                    <a:pt x="84" y="63"/>
                  </a:cubicBezTo>
                  <a:cubicBezTo>
                    <a:pt x="77" y="63"/>
                    <a:pt x="69" y="63"/>
                    <a:pt x="62" y="61"/>
                  </a:cubicBezTo>
                  <a:cubicBezTo>
                    <a:pt x="43" y="56"/>
                    <a:pt x="25" y="57"/>
                    <a:pt x="8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8" name="Freeform 74">
              <a:extLst>
                <a:ext uri="{FF2B5EF4-FFF2-40B4-BE49-F238E27FC236}">
                  <a16:creationId xmlns:a16="http://schemas.microsoft.com/office/drawing/2014/main" id="{53E2F649-6725-43D2-9DC0-EFA2C0375BC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50976" y="2773363"/>
              <a:ext cx="371475" cy="315913"/>
            </a:xfrm>
            <a:custGeom>
              <a:avLst/>
              <a:gdLst>
                <a:gd name="T0" fmla="*/ 113 w 113"/>
                <a:gd name="T1" fmla="*/ 18 h 96"/>
                <a:gd name="T2" fmla="*/ 96 w 113"/>
                <a:gd name="T3" fmla="*/ 32 h 96"/>
                <a:gd name="T4" fmla="*/ 70 w 113"/>
                <a:gd name="T5" fmla="*/ 31 h 96"/>
                <a:gd name="T6" fmla="*/ 62 w 113"/>
                <a:gd name="T7" fmla="*/ 52 h 96"/>
                <a:gd name="T8" fmla="*/ 86 w 113"/>
                <a:gd name="T9" fmla="*/ 75 h 96"/>
                <a:gd name="T10" fmla="*/ 71 w 113"/>
                <a:gd name="T11" fmla="*/ 94 h 96"/>
                <a:gd name="T12" fmla="*/ 59 w 113"/>
                <a:gd name="T13" fmla="*/ 91 h 96"/>
                <a:gd name="T14" fmla="*/ 2 w 113"/>
                <a:gd name="T15" fmla="*/ 16 h 96"/>
                <a:gd name="T16" fmla="*/ 1 w 113"/>
                <a:gd name="T17" fmla="*/ 4 h 96"/>
                <a:gd name="T18" fmla="*/ 12 w 113"/>
                <a:gd name="T19" fmla="*/ 1 h 96"/>
                <a:gd name="T20" fmla="*/ 113 w 113"/>
                <a:gd name="T21" fmla="*/ 18 h 96"/>
                <a:gd name="T22" fmla="*/ 22 w 113"/>
                <a:gd name="T23" fmla="*/ 15 h 96"/>
                <a:gd name="T24" fmla="*/ 45 w 113"/>
                <a:gd name="T25" fmla="*/ 43 h 96"/>
                <a:gd name="T26" fmla="*/ 55 w 113"/>
                <a:gd name="T27" fmla="*/ 23 h 96"/>
                <a:gd name="T28" fmla="*/ 22 w 113"/>
                <a:gd name="T29" fmla="*/ 15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3" h="96">
                  <a:moveTo>
                    <a:pt x="113" y="18"/>
                  </a:moveTo>
                  <a:cubicBezTo>
                    <a:pt x="113" y="34"/>
                    <a:pt x="108" y="38"/>
                    <a:pt x="96" y="32"/>
                  </a:cubicBezTo>
                  <a:cubicBezTo>
                    <a:pt x="87" y="28"/>
                    <a:pt x="78" y="21"/>
                    <a:pt x="70" y="31"/>
                  </a:cubicBezTo>
                  <a:cubicBezTo>
                    <a:pt x="65" y="37"/>
                    <a:pt x="60" y="47"/>
                    <a:pt x="62" y="52"/>
                  </a:cubicBezTo>
                  <a:cubicBezTo>
                    <a:pt x="66" y="60"/>
                    <a:pt x="76" y="66"/>
                    <a:pt x="86" y="75"/>
                  </a:cubicBezTo>
                  <a:cubicBezTo>
                    <a:pt x="83" y="79"/>
                    <a:pt x="78" y="87"/>
                    <a:pt x="71" y="94"/>
                  </a:cubicBezTo>
                  <a:cubicBezTo>
                    <a:pt x="69" y="96"/>
                    <a:pt x="61" y="93"/>
                    <a:pt x="59" y="91"/>
                  </a:cubicBezTo>
                  <a:cubicBezTo>
                    <a:pt x="40" y="66"/>
                    <a:pt x="21" y="41"/>
                    <a:pt x="2" y="16"/>
                  </a:cubicBezTo>
                  <a:cubicBezTo>
                    <a:pt x="0" y="13"/>
                    <a:pt x="0" y="7"/>
                    <a:pt x="1" y="4"/>
                  </a:cubicBezTo>
                  <a:cubicBezTo>
                    <a:pt x="3" y="2"/>
                    <a:pt x="9" y="0"/>
                    <a:pt x="12" y="1"/>
                  </a:cubicBezTo>
                  <a:cubicBezTo>
                    <a:pt x="46" y="6"/>
                    <a:pt x="79" y="12"/>
                    <a:pt x="113" y="18"/>
                  </a:cubicBezTo>
                  <a:close/>
                  <a:moveTo>
                    <a:pt x="22" y="15"/>
                  </a:moveTo>
                  <a:cubicBezTo>
                    <a:pt x="31" y="26"/>
                    <a:pt x="37" y="34"/>
                    <a:pt x="45" y="43"/>
                  </a:cubicBezTo>
                  <a:cubicBezTo>
                    <a:pt x="48" y="35"/>
                    <a:pt x="51" y="29"/>
                    <a:pt x="55" y="23"/>
                  </a:cubicBezTo>
                  <a:cubicBezTo>
                    <a:pt x="44" y="20"/>
                    <a:pt x="35" y="18"/>
                    <a:pt x="22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9" name="Freeform 75">
              <a:extLst>
                <a:ext uri="{FF2B5EF4-FFF2-40B4-BE49-F238E27FC236}">
                  <a16:creationId xmlns:a16="http://schemas.microsoft.com/office/drawing/2014/main" id="{C7EC3662-0236-4704-B34D-E7576E60FDC3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7626" y="3132138"/>
              <a:ext cx="422275" cy="257175"/>
            </a:xfrm>
            <a:custGeom>
              <a:avLst/>
              <a:gdLst>
                <a:gd name="T0" fmla="*/ 23 w 128"/>
                <a:gd name="T1" fmla="*/ 30 h 78"/>
                <a:gd name="T2" fmla="*/ 82 w 128"/>
                <a:gd name="T3" fmla="*/ 22 h 78"/>
                <a:gd name="T4" fmla="*/ 108 w 128"/>
                <a:gd name="T5" fmla="*/ 0 h 78"/>
                <a:gd name="T6" fmla="*/ 119 w 128"/>
                <a:gd name="T7" fmla="*/ 13 h 78"/>
                <a:gd name="T8" fmla="*/ 126 w 128"/>
                <a:gd name="T9" fmla="*/ 39 h 78"/>
                <a:gd name="T10" fmla="*/ 113 w 128"/>
                <a:gd name="T11" fmla="*/ 52 h 78"/>
                <a:gd name="T12" fmla="*/ 46 w 128"/>
                <a:gd name="T13" fmla="*/ 54 h 78"/>
                <a:gd name="T14" fmla="*/ 21 w 128"/>
                <a:gd name="T15" fmla="*/ 70 h 78"/>
                <a:gd name="T16" fmla="*/ 7 w 128"/>
                <a:gd name="T17" fmla="*/ 69 h 78"/>
                <a:gd name="T18" fmla="*/ 1 w 128"/>
                <a:gd name="T19" fmla="*/ 26 h 78"/>
                <a:gd name="T20" fmla="*/ 8 w 128"/>
                <a:gd name="T21" fmla="*/ 16 h 78"/>
                <a:gd name="T22" fmla="*/ 23 w 128"/>
                <a:gd name="T23" fmla="*/ 3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8" h="78">
                  <a:moveTo>
                    <a:pt x="23" y="30"/>
                  </a:moveTo>
                  <a:cubicBezTo>
                    <a:pt x="41" y="28"/>
                    <a:pt x="62" y="25"/>
                    <a:pt x="82" y="22"/>
                  </a:cubicBezTo>
                  <a:cubicBezTo>
                    <a:pt x="95" y="21"/>
                    <a:pt x="105" y="18"/>
                    <a:pt x="108" y="0"/>
                  </a:cubicBezTo>
                  <a:cubicBezTo>
                    <a:pt x="113" y="6"/>
                    <a:pt x="118" y="9"/>
                    <a:pt x="119" y="13"/>
                  </a:cubicBezTo>
                  <a:cubicBezTo>
                    <a:pt x="122" y="21"/>
                    <a:pt x="124" y="30"/>
                    <a:pt x="126" y="39"/>
                  </a:cubicBezTo>
                  <a:cubicBezTo>
                    <a:pt x="128" y="49"/>
                    <a:pt x="122" y="56"/>
                    <a:pt x="113" y="52"/>
                  </a:cubicBezTo>
                  <a:cubicBezTo>
                    <a:pt x="90" y="40"/>
                    <a:pt x="68" y="51"/>
                    <a:pt x="46" y="54"/>
                  </a:cubicBezTo>
                  <a:cubicBezTo>
                    <a:pt x="35" y="55"/>
                    <a:pt x="25" y="57"/>
                    <a:pt x="21" y="70"/>
                  </a:cubicBezTo>
                  <a:cubicBezTo>
                    <a:pt x="19" y="77"/>
                    <a:pt x="9" y="78"/>
                    <a:pt x="7" y="69"/>
                  </a:cubicBezTo>
                  <a:cubicBezTo>
                    <a:pt x="3" y="55"/>
                    <a:pt x="2" y="41"/>
                    <a:pt x="1" y="26"/>
                  </a:cubicBezTo>
                  <a:cubicBezTo>
                    <a:pt x="0" y="23"/>
                    <a:pt x="5" y="20"/>
                    <a:pt x="8" y="16"/>
                  </a:cubicBezTo>
                  <a:cubicBezTo>
                    <a:pt x="12" y="20"/>
                    <a:pt x="17" y="24"/>
                    <a:pt x="23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0" name="Freeform 76">
              <a:extLst>
                <a:ext uri="{FF2B5EF4-FFF2-40B4-BE49-F238E27FC236}">
                  <a16:creationId xmlns:a16="http://schemas.microsoft.com/office/drawing/2014/main" id="{A709C433-54D8-4911-B136-3C0CC3B3A595}"/>
                </a:ext>
              </a:extLst>
            </p:cNvPr>
            <p:cNvSpPr>
              <a:spLocks/>
            </p:cNvSpPr>
            <p:nvPr/>
          </p:nvSpPr>
          <p:spPr bwMode="auto">
            <a:xfrm>
              <a:off x="1839913" y="4432300"/>
              <a:ext cx="285750" cy="331788"/>
            </a:xfrm>
            <a:custGeom>
              <a:avLst/>
              <a:gdLst>
                <a:gd name="T0" fmla="*/ 19 w 87"/>
                <a:gd name="T1" fmla="*/ 100 h 101"/>
                <a:gd name="T2" fmla="*/ 6 w 87"/>
                <a:gd name="T3" fmla="*/ 81 h 101"/>
                <a:gd name="T4" fmla="*/ 31 w 87"/>
                <a:gd name="T5" fmla="*/ 46 h 101"/>
                <a:gd name="T6" fmla="*/ 29 w 87"/>
                <a:gd name="T7" fmla="*/ 18 h 101"/>
                <a:gd name="T8" fmla="*/ 28 w 87"/>
                <a:gd name="T9" fmla="*/ 6 h 101"/>
                <a:gd name="T10" fmla="*/ 42 w 87"/>
                <a:gd name="T11" fmla="*/ 1 h 101"/>
                <a:gd name="T12" fmla="*/ 64 w 87"/>
                <a:gd name="T13" fmla="*/ 1 h 101"/>
                <a:gd name="T14" fmla="*/ 87 w 87"/>
                <a:gd name="T15" fmla="*/ 3 h 101"/>
                <a:gd name="T16" fmla="*/ 82 w 87"/>
                <a:gd name="T17" fmla="*/ 22 h 101"/>
                <a:gd name="T18" fmla="*/ 32 w 87"/>
                <a:gd name="T19" fmla="*/ 92 h 101"/>
                <a:gd name="T20" fmla="*/ 19 w 87"/>
                <a:gd name="T21" fmla="*/ 10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7" h="101">
                  <a:moveTo>
                    <a:pt x="19" y="100"/>
                  </a:moveTo>
                  <a:cubicBezTo>
                    <a:pt x="6" y="101"/>
                    <a:pt x="0" y="90"/>
                    <a:pt x="6" y="81"/>
                  </a:cubicBezTo>
                  <a:cubicBezTo>
                    <a:pt x="13" y="69"/>
                    <a:pt x="22" y="57"/>
                    <a:pt x="31" y="46"/>
                  </a:cubicBezTo>
                  <a:cubicBezTo>
                    <a:pt x="39" y="36"/>
                    <a:pt x="44" y="27"/>
                    <a:pt x="29" y="18"/>
                  </a:cubicBezTo>
                  <a:cubicBezTo>
                    <a:pt x="27" y="17"/>
                    <a:pt x="26" y="8"/>
                    <a:pt x="28" y="6"/>
                  </a:cubicBezTo>
                  <a:cubicBezTo>
                    <a:pt x="31" y="3"/>
                    <a:pt x="37" y="1"/>
                    <a:pt x="42" y="1"/>
                  </a:cubicBezTo>
                  <a:cubicBezTo>
                    <a:pt x="49" y="0"/>
                    <a:pt x="56" y="0"/>
                    <a:pt x="64" y="1"/>
                  </a:cubicBezTo>
                  <a:cubicBezTo>
                    <a:pt x="72" y="1"/>
                    <a:pt x="79" y="2"/>
                    <a:pt x="87" y="3"/>
                  </a:cubicBezTo>
                  <a:cubicBezTo>
                    <a:pt x="86" y="9"/>
                    <a:pt x="86" y="17"/>
                    <a:pt x="82" y="22"/>
                  </a:cubicBezTo>
                  <a:cubicBezTo>
                    <a:pt x="66" y="46"/>
                    <a:pt x="49" y="69"/>
                    <a:pt x="32" y="92"/>
                  </a:cubicBezTo>
                  <a:cubicBezTo>
                    <a:pt x="28" y="97"/>
                    <a:pt x="21" y="99"/>
                    <a:pt x="19" y="1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1" name="Freeform 77">
              <a:extLst>
                <a:ext uri="{FF2B5EF4-FFF2-40B4-BE49-F238E27FC236}">
                  <a16:creationId xmlns:a16="http://schemas.microsoft.com/office/drawing/2014/main" id="{F7B7899A-2243-48D4-BD6F-4435ADD52EB7}"/>
                </a:ext>
              </a:extLst>
            </p:cNvPr>
            <p:cNvSpPr>
              <a:spLocks/>
            </p:cNvSpPr>
            <p:nvPr/>
          </p:nvSpPr>
          <p:spPr bwMode="auto">
            <a:xfrm>
              <a:off x="3076576" y="2082800"/>
              <a:ext cx="300038" cy="366713"/>
            </a:xfrm>
            <a:custGeom>
              <a:avLst/>
              <a:gdLst>
                <a:gd name="T0" fmla="*/ 91 w 91"/>
                <a:gd name="T1" fmla="*/ 27 h 111"/>
                <a:gd name="T2" fmla="*/ 40 w 91"/>
                <a:gd name="T3" fmla="*/ 89 h 111"/>
                <a:gd name="T4" fmla="*/ 16 w 91"/>
                <a:gd name="T5" fmla="*/ 104 h 111"/>
                <a:gd name="T6" fmla="*/ 6 w 91"/>
                <a:gd name="T7" fmla="*/ 78 h 111"/>
                <a:gd name="T8" fmla="*/ 0 w 91"/>
                <a:gd name="T9" fmla="*/ 15 h 111"/>
                <a:gd name="T10" fmla="*/ 4 w 91"/>
                <a:gd name="T11" fmla="*/ 0 h 111"/>
                <a:gd name="T12" fmla="*/ 29 w 91"/>
                <a:gd name="T13" fmla="*/ 5 h 111"/>
                <a:gd name="T14" fmla="*/ 28 w 91"/>
                <a:gd name="T15" fmla="*/ 19 h 111"/>
                <a:gd name="T16" fmla="*/ 25 w 91"/>
                <a:gd name="T17" fmla="*/ 70 h 111"/>
                <a:gd name="T18" fmla="*/ 38 w 91"/>
                <a:gd name="T19" fmla="*/ 72 h 111"/>
                <a:gd name="T20" fmla="*/ 66 w 91"/>
                <a:gd name="T21" fmla="*/ 26 h 111"/>
                <a:gd name="T22" fmla="*/ 91 w 91"/>
                <a:gd name="T23" fmla="*/ 27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1" h="111">
                  <a:moveTo>
                    <a:pt x="91" y="27"/>
                  </a:moveTo>
                  <a:cubicBezTo>
                    <a:pt x="74" y="48"/>
                    <a:pt x="57" y="69"/>
                    <a:pt x="40" y="89"/>
                  </a:cubicBezTo>
                  <a:cubicBezTo>
                    <a:pt x="33" y="97"/>
                    <a:pt x="27" y="111"/>
                    <a:pt x="16" y="104"/>
                  </a:cubicBezTo>
                  <a:cubicBezTo>
                    <a:pt x="10" y="101"/>
                    <a:pt x="8" y="87"/>
                    <a:pt x="6" y="78"/>
                  </a:cubicBezTo>
                  <a:cubicBezTo>
                    <a:pt x="4" y="57"/>
                    <a:pt x="2" y="36"/>
                    <a:pt x="0" y="15"/>
                  </a:cubicBezTo>
                  <a:cubicBezTo>
                    <a:pt x="0" y="10"/>
                    <a:pt x="3" y="0"/>
                    <a:pt x="4" y="0"/>
                  </a:cubicBezTo>
                  <a:cubicBezTo>
                    <a:pt x="12" y="0"/>
                    <a:pt x="21" y="2"/>
                    <a:pt x="29" y="5"/>
                  </a:cubicBezTo>
                  <a:cubicBezTo>
                    <a:pt x="30" y="5"/>
                    <a:pt x="28" y="14"/>
                    <a:pt x="28" y="19"/>
                  </a:cubicBezTo>
                  <a:cubicBezTo>
                    <a:pt x="27" y="36"/>
                    <a:pt x="25" y="53"/>
                    <a:pt x="25" y="70"/>
                  </a:cubicBezTo>
                  <a:cubicBezTo>
                    <a:pt x="26" y="78"/>
                    <a:pt x="33" y="80"/>
                    <a:pt x="38" y="72"/>
                  </a:cubicBezTo>
                  <a:cubicBezTo>
                    <a:pt x="47" y="57"/>
                    <a:pt x="63" y="46"/>
                    <a:pt x="66" y="26"/>
                  </a:cubicBezTo>
                  <a:cubicBezTo>
                    <a:pt x="68" y="15"/>
                    <a:pt x="81" y="16"/>
                    <a:pt x="91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2" name="Freeform 78">
              <a:extLst>
                <a:ext uri="{FF2B5EF4-FFF2-40B4-BE49-F238E27FC236}">
                  <a16:creationId xmlns:a16="http://schemas.microsoft.com/office/drawing/2014/main" id="{F15B497D-2FCE-44B2-854F-BB52986DD921}"/>
                </a:ext>
              </a:extLst>
            </p:cNvPr>
            <p:cNvSpPr>
              <a:spLocks/>
            </p:cNvSpPr>
            <p:nvPr/>
          </p:nvSpPr>
          <p:spPr bwMode="auto">
            <a:xfrm>
              <a:off x="2822576" y="2033588"/>
              <a:ext cx="131763" cy="346075"/>
            </a:xfrm>
            <a:custGeom>
              <a:avLst/>
              <a:gdLst>
                <a:gd name="T0" fmla="*/ 40 w 40"/>
                <a:gd name="T1" fmla="*/ 5 h 105"/>
                <a:gd name="T2" fmla="*/ 30 w 40"/>
                <a:gd name="T3" fmla="*/ 102 h 105"/>
                <a:gd name="T4" fmla="*/ 0 w 40"/>
                <a:gd name="T5" fmla="*/ 105 h 105"/>
                <a:gd name="T6" fmla="*/ 9 w 40"/>
                <a:gd name="T7" fmla="*/ 56 h 105"/>
                <a:gd name="T8" fmla="*/ 8 w 40"/>
                <a:gd name="T9" fmla="*/ 16 h 105"/>
                <a:gd name="T10" fmla="*/ 9 w 40"/>
                <a:gd name="T11" fmla="*/ 3 h 105"/>
                <a:gd name="T12" fmla="*/ 22 w 40"/>
                <a:gd name="T13" fmla="*/ 1 h 105"/>
                <a:gd name="T14" fmla="*/ 40 w 40"/>
                <a:gd name="T15" fmla="*/ 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105">
                  <a:moveTo>
                    <a:pt x="40" y="5"/>
                  </a:moveTo>
                  <a:cubicBezTo>
                    <a:pt x="36" y="38"/>
                    <a:pt x="33" y="69"/>
                    <a:pt x="30" y="102"/>
                  </a:cubicBezTo>
                  <a:cubicBezTo>
                    <a:pt x="23" y="103"/>
                    <a:pt x="12" y="104"/>
                    <a:pt x="0" y="105"/>
                  </a:cubicBezTo>
                  <a:cubicBezTo>
                    <a:pt x="3" y="87"/>
                    <a:pt x="8" y="72"/>
                    <a:pt x="9" y="56"/>
                  </a:cubicBezTo>
                  <a:cubicBezTo>
                    <a:pt x="10" y="43"/>
                    <a:pt x="8" y="30"/>
                    <a:pt x="8" y="16"/>
                  </a:cubicBezTo>
                  <a:cubicBezTo>
                    <a:pt x="8" y="12"/>
                    <a:pt x="7" y="6"/>
                    <a:pt x="9" y="3"/>
                  </a:cubicBezTo>
                  <a:cubicBezTo>
                    <a:pt x="12" y="0"/>
                    <a:pt x="18" y="0"/>
                    <a:pt x="22" y="1"/>
                  </a:cubicBezTo>
                  <a:cubicBezTo>
                    <a:pt x="29" y="2"/>
                    <a:pt x="36" y="4"/>
                    <a:pt x="40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3" name="Freeform 79">
              <a:extLst>
                <a:ext uri="{FF2B5EF4-FFF2-40B4-BE49-F238E27FC236}">
                  <a16:creationId xmlns:a16="http://schemas.microsoft.com/office/drawing/2014/main" id="{3AD567F8-E04E-42BA-B975-FCF385060E3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49551" y="3630613"/>
              <a:ext cx="741363" cy="711200"/>
            </a:xfrm>
            <a:custGeom>
              <a:avLst/>
              <a:gdLst>
                <a:gd name="T0" fmla="*/ 89 w 225"/>
                <a:gd name="T1" fmla="*/ 97 h 216"/>
                <a:gd name="T2" fmla="*/ 47 w 225"/>
                <a:gd name="T3" fmla="*/ 105 h 216"/>
                <a:gd name="T4" fmla="*/ 5 w 225"/>
                <a:gd name="T5" fmla="*/ 116 h 216"/>
                <a:gd name="T6" fmla="*/ 19 w 225"/>
                <a:gd name="T7" fmla="*/ 83 h 216"/>
                <a:gd name="T8" fmla="*/ 83 w 225"/>
                <a:gd name="T9" fmla="*/ 60 h 216"/>
                <a:gd name="T10" fmla="*/ 96 w 225"/>
                <a:gd name="T11" fmla="*/ 57 h 216"/>
                <a:gd name="T12" fmla="*/ 96 w 225"/>
                <a:gd name="T13" fmla="*/ 50 h 216"/>
                <a:gd name="T14" fmla="*/ 65 w 225"/>
                <a:gd name="T15" fmla="*/ 48 h 216"/>
                <a:gd name="T16" fmla="*/ 42 w 225"/>
                <a:gd name="T17" fmla="*/ 39 h 216"/>
                <a:gd name="T18" fmla="*/ 62 w 225"/>
                <a:gd name="T19" fmla="*/ 13 h 216"/>
                <a:gd name="T20" fmla="*/ 152 w 225"/>
                <a:gd name="T21" fmla="*/ 6 h 216"/>
                <a:gd name="T22" fmla="*/ 154 w 225"/>
                <a:gd name="T23" fmla="*/ 12 h 216"/>
                <a:gd name="T24" fmla="*/ 146 w 225"/>
                <a:gd name="T25" fmla="*/ 32 h 216"/>
                <a:gd name="T26" fmla="*/ 145 w 225"/>
                <a:gd name="T27" fmla="*/ 46 h 216"/>
                <a:gd name="T28" fmla="*/ 159 w 225"/>
                <a:gd name="T29" fmla="*/ 45 h 216"/>
                <a:gd name="T30" fmla="*/ 187 w 225"/>
                <a:gd name="T31" fmla="*/ 23 h 216"/>
                <a:gd name="T32" fmla="*/ 203 w 225"/>
                <a:gd name="T33" fmla="*/ 6 h 216"/>
                <a:gd name="T34" fmla="*/ 224 w 225"/>
                <a:gd name="T35" fmla="*/ 17 h 216"/>
                <a:gd name="T36" fmla="*/ 217 w 225"/>
                <a:gd name="T37" fmla="*/ 106 h 216"/>
                <a:gd name="T38" fmla="*/ 171 w 225"/>
                <a:gd name="T39" fmla="*/ 135 h 216"/>
                <a:gd name="T40" fmla="*/ 139 w 225"/>
                <a:gd name="T41" fmla="*/ 141 h 216"/>
                <a:gd name="T42" fmla="*/ 156 w 225"/>
                <a:gd name="T43" fmla="*/ 180 h 216"/>
                <a:gd name="T44" fmla="*/ 161 w 225"/>
                <a:gd name="T45" fmla="*/ 197 h 216"/>
                <a:gd name="T46" fmla="*/ 159 w 225"/>
                <a:gd name="T47" fmla="*/ 214 h 216"/>
                <a:gd name="T48" fmla="*/ 139 w 225"/>
                <a:gd name="T49" fmla="*/ 212 h 216"/>
                <a:gd name="T50" fmla="*/ 97 w 225"/>
                <a:gd name="T51" fmla="*/ 166 h 216"/>
                <a:gd name="T52" fmla="*/ 73 w 225"/>
                <a:gd name="T53" fmla="*/ 159 h 216"/>
                <a:gd name="T54" fmla="*/ 24 w 225"/>
                <a:gd name="T55" fmla="*/ 178 h 216"/>
                <a:gd name="T56" fmla="*/ 2 w 225"/>
                <a:gd name="T57" fmla="*/ 174 h 216"/>
                <a:gd name="T58" fmla="*/ 8 w 225"/>
                <a:gd name="T59" fmla="*/ 154 h 216"/>
                <a:gd name="T60" fmla="*/ 65 w 225"/>
                <a:gd name="T61" fmla="*/ 121 h 216"/>
                <a:gd name="T62" fmla="*/ 89 w 225"/>
                <a:gd name="T63" fmla="*/ 97 h 216"/>
                <a:gd name="T64" fmla="*/ 178 w 225"/>
                <a:gd name="T65" fmla="*/ 75 h 216"/>
                <a:gd name="T66" fmla="*/ 146 w 225"/>
                <a:gd name="T67" fmla="*/ 75 h 216"/>
                <a:gd name="T68" fmla="*/ 138 w 225"/>
                <a:gd name="T69" fmla="*/ 83 h 216"/>
                <a:gd name="T70" fmla="*/ 141 w 225"/>
                <a:gd name="T71" fmla="*/ 94 h 216"/>
                <a:gd name="T72" fmla="*/ 168 w 225"/>
                <a:gd name="T73" fmla="*/ 92 h 216"/>
                <a:gd name="T74" fmla="*/ 178 w 225"/>
                <a:gd name="T75" fmla="*/ 75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25" h="216">
                  <a:moveTo>
                    <a:pt x="89" y="97"/>
                  </a:moveTo>
                  <a:cubicBezTo>
                    <a:pt x="75" y="100"/>
                    <a:pt x="61" y="102"/>
                    <a:pt x="47" y="105"/>
                  </a:cubicBezTo>
                  <a:cubicBezTo>
                    <a:pt x="33" y="108"/>
                    <a:pt x="20" y="112"/>
                    <a:pt x="5" y="116"/>
                  </a:cubicBezTo>
                  <a:cubicBezTo>
                    <a:pt x="0" y="98"/>
                    <a:pt x="11" y="90"/>
                    <a:pt x="19" y="83"/>
                  </a:cubicBezTo>
                  <a:cubicBezTo>
                    <a:pt x="38" y="67"/>
                    <a:pt x="60" y="63"/>
                    <a:pt x="83" y="60"/>
                  </a:cubicBezTo>
                  <a:cubicBezTo>
                    <a:pt x="88" y="60"/>
                    <a:pt x="92" y="58"/>
                    <a:pt x="96" y="57"/>
                  </a:cubicBezTo>
                  <a:cubicBezTo>
                    <a:pt x="96" y="55"/>
                    <a:pt x="96" y="53"/>
                    <a:pt x="96" y="50"/>
                  </a:cubicBezTo>
                  <a:cubicBezTo>
                    <a:pt x="86" y="50"/>
                    <a:pt x="76" y="49"/>
                    <a:pt x="65" y="48"/>
                  </a:cubicBezTo>
                  <a:cubicBezTo>
                    <a:pt x="57" y="47"/>
                    <a:pt x="45" y="52"/>
                    <a:pt x="42" y="39"/>
                  </a:cubicBezTo>
                  <a:cubicBezTo>
                    <a:pt x="39" y="29"/>
                    <a:pt x="51" y="14"/>
                    <a:pt x="62" y="13"/>
                  </a:cubicBezTo>
                  <a:cubicBezTo>
                    <a:pt x="92" y="10"/>
                    <a:pt x="122" y="8"/>
                    <a:pt x="152" y="6"/>
                  </a:cubicBezTo>
                  <a:cubicBezTo>
                    <a:pt x="152" y="8"/>
                    <a:pt x="153" y="10"/>
                    <a:pt x="154" y="12"/>
                  </a:cubicBezTo>
                  <a:cubicBezTo>
                    <a:pt x="151" y="18"/>
                    <a:pt x="148" y="25"/>
                    <a:pt x="146" y="32"/>
                  </a:cubicBezTo>
                  <a:cubicBezTo>
                    <a:pt x="145" y="36"/>
                    <a:pt x="145" y="41"/>
                    <a:pt x="145" y="46"/>
                  </a:cubicBezTo>
                  <a:cubicBezTo>
                    <a:pt x="149" y="46"/>
                    <a:pt x="154" y="47"/>
                    <a:pt x="159" y="45"/>
                  </a:cubicBezTo>
                  <a:cubicBezTo>
                    <a:pt x="171" y="42"/>
                    <a:pt x="181" y="35"/>
                    <a:pt x="187" y="23"/>
                  </a:cubicBezTo>
                  <a:cubicBezTo>
                    <a:pt x="190" y="16"/>
                    <a:pt x="196" y="10"/>
                    <a:pt x="203" y="6"/>
                  </a:cubicBezTo>
                  <a:cubicBezTo>
                    <a:pt x="213" y="0"/>
                    <a:pt x="225" y="6"/>
                    <a:pt x="224" y="17"/>
                  </a:cubicBezTo>
                  <a:cubicBezTo>
                    <a:pt x="223" y="47"/>
                    <a:pt x="222" y="77"/>
                    <a:pt x="217" y="106"/>
                  </a:cubicBezTo>
                  <a:cubicBezTo>
                    <a:pt x="213" y="130"/>
                    <a:pt x="191" y="131"/>
                    <a:pt x="171" y="135"/>
                  </a:cubicBezTo>
                  <a:cubicBezTo>
                    <a:pt x="161" y="136"/>
                    <a:pt x="151" y="139"/>
                    <a:pt x="139" y="141"/>
                  </a:cubicBezTo>
                  <a:cubicBezTo>
                    <a:pt x="145" y="156"/>
                    <a:pt x="150" y="168"/>
                    <a:pt x="156" y="180"/>
                  </a:cubicBezTo>
                  <a:cubicBezTo>
                    <a:pt x="158" y="186"/>
                    <a:pt x="161" y="191"/>
                    <a:pt x="161" y="197"/>
                  </a:cubicBezTo>
                  <a:cubicBezTo>
                    <a:pt x="162" y="203"/>
                    <a:pt x="161" y="214"/>
                    <a:pt x="159" y="214"/>
                  </a:cubicBezTo>
                  <a:cubicBezTo>
                    <a:pt x="153" y="216"/>
                    <a:pt x="143" y="216"/>
                    <a:pt x="139" y="212"/>
                  </a:cubicBezTo>
                  <a:cubicBezTo>
                    <a:pt x="124" y="198"/>
                    <a:pt x="109" y="182"/>
                    <a:pt x="97" y="166"/>
                  </a:cubicBezTo>
                  <a:cubicBezTo>
                    <a:pt x="89" y="156"/>
                    <a:pt x="83" y="155"/>
                    <a:pt x="73" y="159"/>
                  </a:cubicBezTo>
                  <a:cubicBezTo>
                    <a:pt x="57" y="166"/>
                    <a:pt x="41" y="173"/>
                    <a:pt x="24" y="178"/>
                  </a:cubicBezTo>
                  <a:cubicBezTo>
                    <a:pt x="18" y="179"/>
                    <a:pt x="10" y="175"/>
                    <a:pt x="2" y="174"/>
                  </a:cubicBezTo>
                  <a:cubicBezTo>
                    <a:pt x="4" y="167"/>
                    <a:pt x="4" y="157"/>
                    <a:pt x="8" y="154"/>
                  </a:cubicBezTo>
                  <a:cubicBezTo>
                    <a:pt x="26" y="142"/>
                    <a:pt x="45" y="129"/>
                    <a:pt x="65" y="121"/>
                  </a:cubicBezTo>
                  <a:cubicBezTo>
                    <a:pt x="80" y="115"/>
                    <a:pt x="88" y="113"/>
                    <a:pt x="89" y="97"/>
                  </a:cubicBezTo>
                  <a:close/>
                  <a:moveTo>
                    <a:pt x="178" y="75"/>
                  </a:moveTo>
                  <a:cubicBezTo>
                    <a:pt x="164" y="75"/>
                    <a:pt x="155" y="74"/>
                    <a:pt x="146" y="75"/>
                  </a:cubicBezTo>
                  <a:cubicBezTo>
                    <a:pt x="143" y="75"/>
                    <a:pt x="139" y="80"/>
                    <a:pt x="138" y="83"/>
                  </a:cubicBezTo>
                  <a:cubicBezTo>
                    <a:pt x="137" y="86"/>
                    <a:pt x="140" y="94"/>
                    <a:pt x="141" y="94"/>
                  </a:cubicBezTo>
                  <a:cubicBezTo>
                    <a:pt x="150" y="94"/>
                    <a:pt x="160" y="94"/>
                    <a:pt x="168" y="92"/>
                  </a:cubicBezTo>
                  <a:cubicBezTo>
                    <a:pt x="172" y="90"/>
                    <a:pt x="173" y="83"/>
                    <a:pt x="178" y="7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4" name="Freeform 80">
              <a:extLst>
                <a:ext uri="{FF2B5EF4-FFF2-40B4-BE49-F238E27FC236}">
                  <a16:creationId xmlns:a16="http://schemas.microsoft.com/office/drawing/2014/main" id="{E5F08B08-72DA-4E81-AC88-A341709AAA3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28926" y="3336925"/>
              <a:ext cx="676275" cy="287338"/>
            </a:xfrm>
            <a:custGeom>
              <a:avLst/>
              <a:gdLst>
                <a:gd name="T0" fmla="*/ 60 w 205"/>
                <a:gd name="T1" fmla="*/ 6 h 87"/>
                <a:gd name="T2" fmla="*/ 108 w 205"/>
                <a:gd name="T3" fmla="*/ 0 h 87"/>
                <a:gd name="T4" fmla="*/ 183 w 205"/>
                <a:gd name="T5" fmla="*/ 3 h 87"/>
                <a:gd name="T6" fmla="*/ 200 w 205"/>
                <a:gd name="T7" fmla="*/ 20 h 87"/>
                <a:gd name="T8" fmla="*/ 203 w 205"/>
                <a:gd name="T9" fmla="*/ 47 h 87"/>
                <a:gd name="T10" fmla="*/ 184 w 205"/>
                <a:gd name="T11" fmla="*/ 76 h 87"/>
                <a:gd name="T12" fmla="*/ 129 w 205"/>
                <a:gd name="T13" fmla="*/ 84 h 87"/>
                <a:gd name="T14" fmla="*/ 49 w 205"/>
                <a:gd name="T15" fmla="*/ 85 h 87"/>
                <a:gd name="T16" fmla="*/ 16 w 205"/>
                <a:gd name="T17" fmla="*/ 70 h 87"/>
                <a:gd name="T18" fmla="*/ 15 w 205"/>
                <a:gd name="T19" fmla="*/ 25 h 87"/>
                <a:gd name="T20" fmla="*/ 60 w 205"/>
                <a:gd name="T21" fmla="*/ 6 h 87"/>
                <a:gd name="T22" fmla="*/ 161 w 205"/>
                <a:gd name="T23" fmla="*/ 42 h 87"/>
                <a:gd name="T24" fmla="*/ 59 w 205"/>
                <a:gd name="T25" fmla="*/ 49 h 87"/>
                <a:gd name="T26" fmla="*/ 161 w 205"/>
                <a:gd name="T27" fmla="*/ 42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5" h="87">
                  <a:moveTo>
                    <a:pt x="60" y="6"/>
                  </a:moveTo>
                  <a:cubicBezTo>
                    <a:pt x="76" y="4"/>
                    <a:pt x="92" y="0"/>
                    <a:pt x="108" y="0"/>
                  </a:cubicBezTo>
                  <a:cubicBezTo>
                    <a:pt x="133" y="0"/>
                    <a:pt x="158" y="0"/>
                    <a:pt x="183" y="3"/>
                  </a:cubicBezTo>
                  <a:cubicBezTo>
                    <a:pt x="189" y="4"/>
                    <a:pt x="197" y="13"/>
                    <a:pt x="200" y="20"/>
                  </a:cubicBezTo>
                  <a:cubicBezTo>
                    <a:pt x="203" y="28"/>
                    <a:pt x="203" y="38"/>
                    <a:pt x="203" y="47"/>
                  </a:cubicBezTo>
                  <a:cubicBezTo>
                    <a:pt x="205" y="64"/>
                    <a:pt x="200" y="72"/>
                    <a:pt x="184" y="76"/>
                  </a:cubicBezTo>
                  <a:cubicBezTo>
                    <a:pt x="166" y="80"/>
                    <a:pt x="148" y="83"/>
                    <a:pt x="129" y="84"/>
                  </a:cubicBezTo>
                  <a:cubicBezTo>
                    <a:pt x="103" y="86"/>
                    <a:pt x="76" y="87"/>
                    <a:pt x="49" y="85"/>
                  </a:cubicBezTo>
                  <a:cubicBezTo>
                    <a:pt x="38" y="84"/>
                    <a:pt x="26" y="77"/>
                    <a:pt x="16" y="70"/>
                  </a:cubicBezTo>
                  <a:cubicBezTo>
                    <a:pt x="0" y="58"/>
                    <a:pt x="0" y="38"/>
                    <a:pt x="15" y="25"/>
                  </a:cubicBezTo>
                  <a:cubicBezTo>
                    <a:pt x="28" y="14"/>
                    <a:pt x="40" y="0"/>
                    <a:pt x="60" y="6"/>
                  </a:cubicBezTo>
                  <a:close/>
                  <a:moveTo>
                    <a:pt x="161" y="42"/>
                  </a:moveTo>
                  <a:cubicBezTo>
                    <a:pt x="145" y="30"/>
                    <a:pt x="72" y="35"/>
                    <a:pt x="59" y="49"/>
                  </a:cubicBezTo>
                  <a:cubicBezTo>
                    <a:pt x="95" y="46"/>
                    <a:pt x="128" y="44"/>
                    <a:pt x="161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55" name="文本框 54"/>
          <p:cNvSpPr txBox="1"/>
          <p:nvPr/>
        </p:nvSpPr>
        <p:spPr>
          <a:xfrm>
            <a:off x="213229" y="86033"/>
            <a:ext cx="108444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b="1" dirty="0">
                <a:solidFill>
                  <a:srgbClr val="09397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基于深度学习的抗生素耐药性发现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9397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527A1954-24C8-7269-085C-764207920F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599" y="784424"/>
            <a:ext cx="3931035" cy="5108350"/>
          </a:xfrm>
          <a:prstGeom prst="rect">
            <a:avLst/>
          </a:prstGeom>
        </p:spPr>
      </p:pic>
      <p:pic>
        <p:nvPicPr>
          <p:cNvPr id="56" name="图片 55">
            <a:extLst>
              <a:ext uri="{FF2B5EF4-FFF2-40B4-BE49-F238E27FC236}">
                <a16:creationId xmlns:a16="http://schemas.microsoft.com/office/drawing/2014/main" id="{72C11F7A-50DD-7943-E3C6-6440728457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8608" y="723515"/>
            <a:ext cx="6625379" cy="5210503"/>
          </a:xfrm>
          <a:prstGeom prst="rect">
            <a:avLst/>
          </a:prstGeom>
        </p:spPr>
      </p:pic>
      <p:sp>
        <p:nvSpPr>
          <p:cNvPr id="57" name="文本框 56">
            <a:extLst>
              <a:ext uri="{FF2B5EF4-FFF2-40B4-BE49-F238E27FC236}">
                <a16:creationId xmlns:a16="http://schemas.microsoft.com/office/drawing/2014/main" id="{82CE88A1-7AB1-B993-7A17-D0F4E84F0B97}"/>
              </a:ext>
            </a:extLst>
          </p:cNvPr>
          <p:cNvSpPr txBox="1"/>
          <p:nvPr/>
        </p:nvSpPr>
        <p:spPr>
          <a:xfrm>
            <a:off x="127000" y="5903893"/>
            <a:ext cx="1186670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u"/>
            </a:pPr>
            <a:r>
              <a:rPr lang="en-US" altLang="zh-CN" sz="2800" b="1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Cell</a:t>
            </a:r>
            <a:r>
              <a:rPr lang="zh-CN" altLang="en-US" sz="2800" b="1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封面：</a:t>
            </a:r>
            <a:r>
              <a:rPr lang="zh-CN" altLang="en-US" sz="28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麻省理工的研究者首次利用</a:t>
            </a:r>
            <a:r>
              <a:rPr lang="en-US" altLang="zh-CN" sz="28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AI</a:t>
            </a:r>
            <a:r>
              <a:rPr lang="zh-CN" altLang="en-US" sz="28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发现“迄今最强抗生素”，对多种</a:t>
            </a:r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广泛赖药性的病原菌</a:t>
            </a:r>
            <a:r>
              <a:rPr lang="zh-CN" altLang="en-US" sz="28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具有抗菌活性，包括肠杆菌科和鲍曼不动杆菌。</a:t>
            </a:r>
          </a:p>
        </p:txBody>
      </p:sp>
    </p:spTree>
    <p:extLst>
      <p:ext uri="{BB962C8B-B14F-4D97-AF65-F5344CB8AC3E}">
        <p14:creationId xmlns:p14="http://schemas.microsoft.com/office/powerpoint/2010/main" val="21481059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F152ED3-4093-4670-8CA0-DDC8EA06E872}"/>
              </a:ext>
            </a:extLst>
          </p:cNvPr>
          <p:cNvSpPr/>
          <p:nvPr/>
        </p:nvSpPr>
        <p:spPr>
          <a:xfrm>
            <a:off x="302006" y="661134"/>
            <a:ext cx="2134015" cy="50959"/>
          </a:xfrm>
          <a:prstGeom prst="rect">
            <a:avLst/>
          </a:prstGeom>
          <a:solidFill>
            <a:srgbClr val="0939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F49F809E-699B-44AF-8952-808F52AD837F}"/>
              </a:ext>
            </a:extLst>
          </p:cNvPr>
          <p:cNvCxnSpPr>
            <a:cxnSpLocks/>
          </p:cNvCxnSpPr>
          <p:nvPr/>
        </p:nvCxnSpPr>
        <p:spPr>
          <a:xfrm>
            <a:off x="302006" y="670560"/>
            <a:ext cx="11587991" cy="0"/>
          </a:xfrm>
          <a:prstGeom prst="line">
            <a:avLst/>
          </a:prstGeom>
          <a:ln w="12700">
            <a:solidFill>
              <a:srgbClr val="0939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组合 5">
            <a:extLst>
              <a:ext uri="{FF2B5EF4-FFF2-40B4-BE49-F238E27FC236}">
                <a16:creationId xmlns:a16="http://schemas.microsoft.com/office/drawing/2014/main" id="{EF0FB118-4605-413D-9198-B8DFF0BE21E7}"/>
              </a:ext>
            </a:extLst>
          </p:cNvPr>
          <p:cNvGrpSpPr/>
          <p:nvPr/>
        </p:nvGrpSpPr>
        <p:grpSpPr>
          <a:xfrm>
            <a:off x="10509504" y="137621"/>
            <a:ext cx="1322832" cy="457961"/>
            <a:chOff x="1123951" y="1714500"/>
            <a:chExt cx="9913937" cy="3432176"/>
          </a:xfrm>
          <a:solidFill>
            <a:srgbClr val="09397E"/>
          </a:solidFill>
        </p:grpSpPr>
        <p:sp>
          <p:nvSpPr>
            <p:cNvPr id="7" name="Freeform 33">
              <a:extLst>
                <a:ext uri="{FF2B5EF4-FFF2-40B4-BE49-F238E27FC236}">
                  <a16:creationId xmlns:a16="http://schemas.microsoft.com/office/drawing/2014/main" id="{38A117DD-0774-4A7D-8709-C5CC07D4EDA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35576" y="1925638"/>
              <a:ext cx="1104900" cy="2470150"/>
            </a:xfrm>
            <a:custGeom>
              <a:avLst/>
              <a:gdLst>
                <a:gd name="T0" fmla="*/ 166 w 335"/>
                <a:gd name="T1" fmla="*/ 208 h 749"/>
                <a:gd name="T2" fmla="*/ 262 w 335"/>
                <a:gd name="T3" fmla="*/ 152 h 749"/>
                <a:gd name="T4" fmla="*/ 221 w 335"/>
                <a:gd name="T5" fmla="*/ 478 h 749"/>
                <a:gd name="T6" fmla="*/ 163 w 335"/>
                <a:gd name="T7" fmla="*/ 485 h 749"/>
                <a:gd name="T8" fmla="*/ 122 w 335"/>
                <a:gd name="T9" fmla="*/ 579 h 749"/>
                <a:gd name="T10" fmla="*/ 211 w 335"/>
                <a:gd name="T11" fmla="*/ 529 h 749"/>
                <a:gd name="T12" fmla="*/ 303 w 335"/>
                <a:gd name="T13" fmla="*/ 563 h 749"/>
                <a:gd name="T14" fmla="*/ 282 w 335"/>
                <a:gd name="T15" fmla="*/ 610 h 749"/>
                <a:gd name="T16" fmla="*/ 335 w 335"/>
                <a:gd name="T17" fmla="*/ 718 h 749"/>
                <a:gd name="T18" fmla="*/ 240 w 335"/>
                <a:gd name="T19" fmla="*/ 687 h 749"/>
                <a:gd name="T20" fmla="*/ 167 w 335"/>
                <a:gd name="T21" fmla="*/ 654 h 749"/>
                <a:gd name="T22" fmla="*/ 211 w 335"/>
                <a:gd name="T23" fmla="*/ 605 h 749"/>
                <a:gd name="T24" fmla="*/ 269 w 335"/>
                <a:gd name="T25" fmla="*/ 530 h 749"/>
                <a:gd name="T26" fmla="*/ 51 w 335"/>
                <a:gd name="T27" fmla="*/ 718 h 749"/>
                <a:gd name="T28" fmla="*/ 13 w 335"/>
                <a:gd name="T29" fmla="*/ 747 h 749"/>
                <a:gd name="T30" fmla="*/ 7 w 335"/>
                <a:gd name="T31" fmla="*/ 704 h 749"/>
                <a:gd name="T32" fmla="*/ 145 w 335"/>
                <a:gd name="T33" fmla="*/ 441 h 749"/>
                <a:gd name="T34" fmla="*/ 145 w 335"/>
                <a:gd name="T35" fmla="*/ 338 h 749"/>
                <a:gd name="T36" fmla="*/ 207 w 335"/>
                <a:gd name="T37" fmla="*/ 328 h 749"/>
                <a:gd name="T38" fmla="*/ 255 w 335"/>
                <a:gd name="T39" fmla="*/ 179 h 749"/>
                <a:gd name="T40" fmla="*/ 172 w 335"/>
                <a:gd name="T41" fmla="*/ 256 h 749"/>
                <a:gd name="T42" fmla="*/ 73 w 335"/>
                <a:gd name="T43" fmla="*/ 504 h 749"/>
                <a:gd name="T44" fmla="*/ 39 w 335"/>
                <a:gd name="T45" fmla="*/ 520 h 749"/>
                <a:gd name="T46" fmla="*/ 165 w 335"/>
                <a:gd name="T47" fmla="*/ 160 h 749"/>
                <a:gd name="T48" fmla="*/ 270 w 335"/>
                <a:gd name="T49" fmla="*/ 41 h 749"/>
                <a:gd name="T50" fmla="*/ 74 w 335"/>
                <a:gd name="T51" fmla="*/ 220 h 749"/>
                <a:gd name="T52" fmla="*/ 97 w 335"/>
                <a:gd name="T53" fmla="*/ 19 h 749"/>
                <a:gd name="T54" fmla="*/ 146 w 335"/>
                <a:gd name="T55" fmla="*/ 96 h 749"/>
                <a:gd name="T56" fmla="*/ 145 w 335"/>
                <a:gd name="T57" fmla="*/ 110 h 749"/>
                <a:gd name="T58" fmla="*/ 288 w 335"/>
                <a:gd name="T59" fmla="*/ 7 h 749"/>
                <a:gd name="T60" fmla="*/ 319 w 335"/>
                <a:gd name="T61" fmla="*/ 2 h 749"/>
                <a:gd name="T62" fmla="*/ 262 w 335"/>
                <a:gd name="T63" fmla="*/ 83 h 749"/>
                <a:gd name="T64" fmla="*/ 112 w 335"/>
                <a:gd name="T65" fmla="*/ 279 h 7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35" h="749">
                  <a:moveTo>
                    <a:pt x="116" y="283"/>
                  </a:moveTo>
                  <a:cubicBezTo>
                    <a:pt x="133" y="258"/>
                    <a:pt x="149" y="233"/>
                    <a:pt x="166" y="208"/>
                  </a:cubicBezTo>
                  <a:cubicBezTo>
                    <a:pt x="185" y="182"/>
                    <a:pt x="209" y="160"/>
                    <a:pt x="243" y="154"/>
                  </a:cubicBezTo>
                  <a:cubicBezTo>
                    <a:pt x="249" y="152"/>
                    <a:pt x="256" y="152"/>
                    <a:pt x="262" y="152"/>
                  </a:cubicBezTo>
                  <a:cubicBezTo>
                    <a:pt x="276" y="153"/>
                    <a:pt x="282" y="163"/>
                    <a:pt x="280" y="177"/>
                  </a:cubicBezTo>
                  <a:cubicBezTo>
                    <a:pt x="260" y="277"/>
                    <a:pt x="241" y="378"/>
                    <a:pt x="221" y="478"/>
                  </a:cubicBezTo>
                  <a:cubicBezTo>
                    <a:pt x="220" y="487"/>
                    <a:pt x="218" y="496"/>
                    <a:pt x="215" y="505"/>
                  </a:cubicBezTo>
                  <a:cubicBezTo>
                    <a:pt x="197" y="498"/>
                    <a:pt x="181" y="492"/>
                    <a:pt x="163" y="485"/>
                  </a:cubicBezTo>
                  <a:cubicBezTo>
                    <a:pt x="148" y="516"/>
                    <a:pt x="134" y="546"/>
                    <a:pt x="120" y="576"/>
                  </a:cubicBezTo>
                  <a:cubicBezTo>
                    <a:pt x="121" y="577"/>
                    <a:pt x="121" y="578"/>
                    <a:pt x="122" y="579"/>
                  </a:cubicBezTo>
                  <a:cubicBezTo>
                    <a:pt x="130" y="575"/>
                    <a:pt x="139" y="572"/>
                    <a:pt x="147" y="567"/>
                  </a:cubicBezTo>
                  <a:cubicBezTo>
                    <a:pt x="169" y="554"/>
                    <a:pt x="189" y="539"/>
                    <a:pt x="211" y="529"/>
                  </a:cubicBezTo>
                  <a:cubicBezTo>
                    <a:pt x="228" y="521"/>
                    <a:pt x="248" y="515"/>
                    <a:pt x="267" y="513"/>
                  </a:cubicBezTo>
                  <a:cubicBezTo>
                    <a:pt x="298" y="511"/>
                    <a:pt x="313" y="534"/>
                    <a:pt x="303" y="563"/>
                  </a:cubicBezTo>
                  <a:cubicBezTo>
                    <a:pt x="300" y="573"/>
                    <a:pt x="295" y="583"/>
                    <a:pt x="290" y="592"/>
                  </a:cubicBezTo>
                  <a:cubicBezTo>
                    <a:pt x="288" y="598"/>
                    <a:pt x="284" y="603"/>
                    <a:pt x="282" y="610"/>
                  </a:cubicBezTo>
                  <a:cubicBezTo>
                    <a:pt x="272" y="636"/>
                    <a:pt x="272" y="639"/>
                    <a:pt x="295" y="656"/>
                  </a:cubicBezTo>
                  <a:cubicBezTo>
                    <a:pt x="316" y="671"/>
                    <a:pt x="332" y="690"/>
                    <a:pt x="335" y="718"/>
                  </a:cubicBezTo>
                  <a:cubicBezTo>
                    <a:pt x="297" y="718"/>
                    <a:pt x="280" y="686"/>
                    <a:pt x="254" y="667"/>
                  </a:cubicBezTo>
                  <a:cubicBezTo>
                    <a:pt x="249" y="674"/>
                    <a:pt x="245" y="681"/>
                    <a:pt x="240" y="687"/>
                  </a:cubicBezTo>
                  <a:cubicBezTo>
                    <a:pt x="228" y="704"/>
                    <a:pt x="214" y="707"/>
                    <a:pt x="199" y="693"/>
                  </a:cubicBezTo>
                  <a:cubicBezTo>
                    <a:pt x="187" y="682"/>
                    <a:pt x="176" y="668"/>
                    <a:pt x="167" y="654"/>
                  </a:cubicBezTo>
                  <a:cubicBezTo>
                    <a:pt x="155" y="637"/>
                    <a:pt x="157" y="625"/>
                    <a:pt x="167" y="613"/>
                  </a:cubicBezTo>
                  <a:cubicBezTo>
                    <a:pt x="178" y="601"/>
                    <a:pt x="193" y="598"/>
                    <a:pt x="211" y="605"/>
                  </a:cubicBezTo>
                  <a:cubicBezTo>
                    <a:pt x="222" y="609"/>
                    <a:pt x="234" y="612"/>
                    <a:pt x="245" y="616"/>
                  </a:cubicBezTo>
                  <a:cubicBezTo>
                    <a:pt x="273" y="552"/>
                    <a:pt x="273" y="552"/>
                    <a:pt x="269" y="530"/>
                  </a:cubicBezTo>
                  <a:cubicBezTo>
                    <a:pt x="231" y="534"/>
                    <a:pt x="200" y="553"/>
                    <a:pt x="174" y="579"/>
                  </a:cubicBezTo>
                  <a:cubicBezTo>
                    <a:pt x="132" y="624"/>
                    <a:pt x="92" y="672"/>
                    <a:pt x="51" y="718"/>
                  </a:cubicBezTo>
                  <a:cubicBezTo>
                    <a:pt x="44" y="726"/>
                    <a:pt x="37" y="734"/>
                    <a:pt x="30" y="741"/>
                  </a:cubicBezTo>
                  <a:cubicBezTo>
                    <a:pt x="25" y="745"/>
                    <a:pt x="17" y="749"/>
                    <a:pt x="13" y="747"/>
                  </a:cubicBezTo>
                  <a:cubicBezTo>
                    <a:pt x="7" y="744"/>
                    <a:pt x="1" y="736"/>
                    <a:pt x="1" y="730"/>
                  </a:cubicBezTo>
                  <a:cubicBezTo>
                    <a:pt x="0" y="722"/>
                    <a:pt x="3" y="712"/>
                    <a:pt x="7" y="704"/>
                  </a:cubicBezTo>
                  <a:cubicBezTo>
                    <a:pt x="35" y="655"/>
                    <a:pt x="64" y="606"/>
                    <a:pt x="91" y="556"/>
                  </a:cubicBezTo>
                  <a:cubicBezTo>
                    <a:pt x="111" y="519"/>
                    <a:pt x="128" y="480"/>
                    <a:pt x="145" y="441"/>
                  </a:cubicBezTo>
                  <a:cubicBezTo>
                    <a:pt x="148" y="434"/>
                    <a:pt x="149" y="424"/>
                    <a:pt x="146" y="417"/>
                  </a:cubicBezTo>
                  <a:cubicBezTo>
                    <a:pt x="138" y="391"/>
                    <a:pt x="141" y="364"/>
                    <a:pt x="145" y="338"/>
                  </a:cubicBezTo>
                  <a:cubicBezTo>
                    <a:pt x="147" y="320"/>
                    <a:pt x="158" y="309"/>
                    <a:pt x="172" y="306"/>
                  </a:cubicBezTo>
                  <a:cubicBezTo>
                    <a:pt x="185" y="304"/>
                    <a:pt x="198" y="312"/>
                    <a:pt x="207" y="328"/>
                  </a:cubicBezTo>
                  <a:cubicBezTo>
                    <a:pt x="211" y="336"/>
                    <a:pt x="215" y="345"/>
                    <a:pt x="222" y="359"/>
                  </a:cubicBezTo>
                  <a:cubicBezTo>
                    <a:pt x="233" y="298"/>
                    <a:pt x="244" y="241"/>
                    <a:pt x="255" y="179"/>
                  </a:cubicBezTo>
                  <a:cubicBezTo>
                    <a:pt x="245" y="183"/>
                    <a:pt x="236" y="185"/>
                    <a:pt x="231" y="190"/>
                  </a:cubicBezTo>
                  <a:cubicBezTo>
                    <a:pt x="210" y="211"/>
                    <a:pt x="188" y="232"/>
                    <a:pt x="172" y="256"/>
                  </a:cubicBezTo>
                  <a:cubicBezTo>
                    <a:pt x="154" y="284"/>
                    <a:pt x="139" y="316"/>
                    <a:pt x="127" y="347"/>
                  </a:cubicBezTo>
                  <a:cubicBezTo>
                    <a:pt x="107" y="399"/>
                    <a:pt x="91" y="452"/>
                    <a:pt x="73" y="504"/>
                  </a:cubicBezTo>
                  <a:cubicBezTo>
                    <a:pt x="70" y="511"/>
                    <a:pt x="77" y="520"/>
                    <a:pt x="67" y="526"/>
                  </a:cubicBezTo>
                  <a:cubicBezTo>
                    <a:pt x="55" y="532"/>
                    <a:pt x="46" y="531"/>
                    <a:pt x="39" y="520"/>
                  </a:cubicBezTo>
                  <a:cubicBezTo>
                    <a:pt x="24" y="498"/>
                    <a:pt x="27" y="473"/>
                    <a:pt x="32" y="450"/>
                  </a:cubicBezTo>
                  <a:cubicBezTo>
                    <a:pt x="55" y="344"/>
                    <a:pt x="100" y="248"/>
                    <a:pt x="165" y="160"/>
                  </a:cubicBezTo>
                  <a:cubicBezTo>
                    <a:pt x="194" y="119"/>
                    <a:pt x="228" y="84"/>
                    <a:pt x="265" y="51"/>
                  </a:cubicBezTo>
                  <a:cubicBezTo>
                    <a:pt x="267" y="49"/>
                    <a:pt x="268" y="44"/>
                    <a:pt x="270" y="41"/>
                  </a:cubicBezTo>
                  <a:cubicBezTo>
                    <a:pt x="268" y="40"/>
                    <a:pt x="267" y="39"/>
                    <a:pt x="266" y="38"/>
                  </a:cubicBezTo>
                  <a:cubicBezTo>
                    <a:pt x="202" y="99"/>
                    <a:pt x="138" y="160"/>
                    <a:pt x="74" y="220"/>
                  </a:cubicBezTo>
                  <a:cubicBezTo>
                    <a:pt x="45" y="201"/>
                    <a:pt x="41" y="170"/>
                    <a:pt x="52" y="140"/>
                  </a:cubicBezTo>
                  <a:cubicBezTo>
                    <a:pt x="67" y="100"/>
                    <a:pt x="82" y="59"/>
                    <a:pt x="97" y="19"/>
                  </a:cubicBezTo>
                  <a:cubicBezTo>
                    <a:pt x="100" y="10"/>
                    <a:pt x="105" y="10"/>
                    <a:pt x="112" y="12"/>
                  </a:cubicBezTo>
                  <a:cubicBezTo>
                    <a:pt x="148" y="22"/>
                    <a:pt x="164" y="63"/>
                    <a:pt x="146" y="96"/>
                  </a:cubicBezTo>
                  <a:cubicBezTo>
                    <a:pt x="144" y="100"/>
                    <a:pt x="143" y="104"/>
                    <a:pt x="141" y="108"/>
                  </a:cubicBezTo>
                  <a:cubicBezTo>
                    <a:pt x="143" y="109"/>
                    <a:pt x="144" y="109"/>
                    <a:pt x="145" y="110"/>
                  </a:cubicBezTo>
                  <a:cubicBezTo>
                    <a:pt x="171" y="90"/>
                    <a:pt x="198" y="69"/>
                    <a:pt x="224" y="50"/>
                  </a:cubicBezTo>
                  <a:cubicBezTo>
                    <a:pt x="245" y="35"/>
                    <a:pt x="266" y="21"/>
                    <a:pt x="288" y="7"/>
                  </a:cubicBezTo>
                  <a:cubicBezTo>
                    <a:pt x="291" y="5"/>
                    <a:pt x="295" y="1"/>
                    <a:pt x="299" y="1"/>
                  </a:cubicBezTo>
                  <a:cubicBezTo>
                    <a:pt x="306" y="0"/>
                    <a:pt x="313" y="2"/>
                    <a:pt x="319" y="2"/>
                  </a:cubicBezTo>
                  <a:cubicBezTo>
                    <a:pt x="319" y="8"/>
                    <a:pt x="320" y="16"/>
                    <a:pt x="317" y="20"/>
                  </a:cubicBezTo>
                  <a:cubicBezTo>
                    <a:pt x="300" y="42"/>
                    <a:pt x="283" y="65"/>
                    <a:pt x="262" y="83"/>
                  </a:cubicBezTo>
                  <a:cubicBezTo>
                    <a:pt x="215" y="126"/>
                    <a:pt x="172" y="171"/>
                    <a:pt x="140" y="226"/>
                  </a:cubicBezTo>
                  <a:cubicBezTo>
                    <a:pt x="130" y="243"/>
                    <a:pt x="121" y="262"/>
                    <a:pt x="112" y="279"/>
                  </a:cubicBezTo>
                  <a:cubicBezTo>
                    <a:pt x="113" y="280"/>
                    <a:pt x="115" y="281"/>
                    <a:pt x="116" y="2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8" name="Freeform 34">
              <a:extLst>
                <a:ext uri="{FF2B5EF4-FFF2-40B4-BE49-F238E27FC236}">
                  <a16:creationId xmlns:a16="http://schemas.microsoft.com/office/drawing/2014/main" id="{32021CF3-594B-45CE-BF29-E16CF0C325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504363" y="2192338"/>
              <a:ext cx="1533525" cy="2192338"/>
            </a:xfrm>
            <a:custGeom>
              <a:avLst/>
              <a:gdLst>
                <a:gd name="T0" fmla="*/ 73 w 465"/>
                <a:gd name="T1" fmla="*/ 578 h 665"/>
                <a:gd name="T2" fmla="*/ 192 w 465"/>
                <a:gd name="T3" fmla="*/ 621 h 665"/>
                <a:gd name="T4" fmla="*/ 214 w 465"/>
                <a:gd name="T5" fmla="*/ 482 h 665"/>
                <a:gd name="T6" fmla="*/ 108 w 465"/>
                <a:gd name="T7" fmla="*/ 527 h 665"/>
                <a:gd name="T8" fmla="*/ 2 w 465"/>
                <a:gd name="T9" fmla="*/ 514 h 665"/>
                <a:gd name="T10" fmla="*/ 176 w 465"/>
                <a:gd name="T11" fmla="*/ 438 h 665"/>
                <a:gd name="T12" fmla="*/ 172 w 465"/>
                <a:gd name="T13" fmla="*/ 380 h 665"/>
                <a:gd name="T14" fmla="*/ 252 w 465"/>
                <a:gd name="T15" fmla="*/ 303 h 665"/>
                <a:gd name="T16" fmla="*/ 209 w 465"/>
                <a:gd name="T17" fmla="*/ 283 h 665"/>
                <a:gd name="T18" fmla="*/ 103 w 465"/>
                <a:gd name="T19" fmla="*/ 292 h 665"/>
                <a:gd name="T20" fmla="*/ 106 w 465"/>
                <a:gd name="T21" fmla="*/ 168 h 665"/>
                <a:gd name="T22" fmla="*/ 123 w 465"/>
                <a:gd name="T23" fmla="*/ 272 h 665"/>
                <a:gd name="T24" fmla="*/ 246 w 465"/>
                <a:gd name="T25" fmla="*/ 257 h 665"/>
                <a:gd name="T26" fmla="*/ 244 w 465"/>
                <a:gd name="T27" fmla="*/ 242 h 665"/>
                <a:gd name="T28" fmla="*/ 208 w 465"/>
                <a:gd name="T29" fmla="*/ 231 h 665"/>
                <a:gd name="T30" fmla="*/ 230 w 465"/>
                <a:gd name="T31" fmla="*/ 218 h 665"/>
                <a:gd name="T32" fmla="*/ 167 w 465"/>
                <a:gd name="T33" fmla="*/ 245 h 665"/>
                <a:gd name="T34" fmla="*/ 134 w 465"/>
                <a:gd name="T35" fmla="*/ 229 h 665"/>
                <a:gd name="T36" fmla="*/ 154 w 465"/>
                <a:gd name="T37" fmla="*/ 209 h 665"/>
                <a:gd name="T38" fmla="*/ 214 w 465"/>
                <a:gd name="T39" fmla="*/ 147 h 665"/>
                <a:gd name="T40" fmla="*/ 195 w 465"/>
                <a:gd name="T41" fmla="*/ 120 h 665"/>
                <a:gd name="T42" fmla="*/ 215 w 465"/>
                <a:gd name="T43" fmla="*/ 90 h 665"/>
                <a:gd name="T44" fmla="*/ 210 w 465"/>
                <a:gd name="T45" fmla="*/ 72 h 665"/>
                <a:gd name="T46" fmla="*/ 275 w 465"/>
                <a:gd name="T47" fmla="*/ 40 h 665"/>
                <a:gd name="T48" fmla="*/ 329 w 465"/>
                <a:gd name="T49" fmla="*/ 24 h 665"/>
                <a:gd name="T50" fmla="*/ 298 w 465"/>
                <a:gd name="T51" fmla="*/ 81 h 665"/>
                <a:gd name="T52" fmla="*/ 312 w 465"/>
                <a:gd name="T53" fmla="*/ 90 h 665"/>
                <a:gd name="T54" fmla="*/ 307 w 465"/>
                <a:gd name="T55" fmla="*/ 166 h 665"/>
                <a:gd name="T56" fmla="*/ 292 w 465"/>
                <a:gd name="T57" fmla="*/ 224 h 665"/>
                <a:gd name="T58" fmla="*/ 404 w 465"/>
                <a:gd name="T59" fmla="*/ 25 h 665"/>
                <a:gd name="T60" fmla="*/ 334 w 465"/>
                <a:gd name="T61" fmla="*/ 43 h 665"/>
                <a:gd name="T62" fmla="*/ 334 w 465"/>
                <a:gd name="T63" fmla="*/ 30 h 665"/>
                <a:gd name="T64" fmla="*/ 417 w 465"/>
                <a:gd name="T65" fmla="*/ 38 h 665"/>
                <a:gd name="T66" fmla="*/ 336 w 465"/>
                <a:gd name="T67" fmla="*/ 187 h 665"/>
                <a:gd name="T68" fmla="*/ 372 w 465"/>
                <a:gd name="T69" fmla="*/ 223 h 665"/>
                <a:gd name="T70" fmla="*/ 464 w 465"/>
                <a:gd name="T71" fmla="*/ 221 h 665"/>
                <a:gd name="T72" fmla="*/ 429 w 465"/>
                <a:gd name="T73" fmla="*/ 266 h 665"/>
                <a:gd name="T74" fmla="*/ 240 w 465"/>
                <a:gd name="T75" fmla="*/ 326 h 665"/>
                <a:gd name="T76" fmla="*/ 264 w 465"/>
                <a:gd name="T77" fmla="*/ 338 h 665"/>
                <a:gd name="T78" fmla="*/ 237 w 465"/>
                <a:gd name="T79" fmla="*/ 420 h 665"/>
                <a:gd name="T80" fmla="*/ 271 w 465"/>
                <a:gd name="T81" fmla="*/ 421 h 665"/>
                <a:gd name="T82" fmla="*/ 393 w 465"/>
                <a:gd name="T83" fmla="*/ 453 h 665"/>
                <a:gd name="T84" fmla="*/ 346 w 465"/>
                <a:gd name="T85" fmla="*/ 462 h 665"/>
                <a:gd name="T86" fmla="*/ 252 w 465"/>
                <a:gd name="T87" fmla="*/ 469 h 665"/>
                <a:gd name="T88" fmla="*/ 241 w 465"/>
                <a:gd name="T89" fmla="*/ 579 h 665"/>
                <a:gd name="T90" fmla="*/ 252 w 465"/>
                <a:gd name="T91" fmla="*/ 631 h 665"/>
                <a:gd name="T92" fmla="*/ 43 w 465"/>
                <a:gd name="T93" fmla="*/ 568 h 665"/>
                <a:gd name="T94" fmla="*/ 446 w 465"/>
                <a:gd name="T95" fmla="*/ 224 h 665"/>
                <a:gd name="T96" fmla="*/ 330 w 465"/>
                <a:gd name="T97" fmla="*/ 248 h 665"/>
                <a:gd name="T98" fmla="*/ 296 w 465"/>
                <a:gd name="T99" fmla="*/ 102 h 665"/>
                <a:gd name="T100" fmla="*/ 291 w 465"/>
                <a:gd name="T101" fmla="*/ 165 h 665"/>
                <a:gd name="T102" fmla="*/ 296 w 465"/>
                <a:gd name="T103" fmla="*/ 102 h 665"/>
                <a:gd name="T104" fmla="*/ 259 w 465"/>
                <a:gd name="T105" fmla="*/ 198 h 6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65" h="665">
                  <a:moveTo>
                    <a:pt x="43" y="568"/>
                  </a:moveTo>
                  <a:cubicBezTo>
                    <a:pt x="54" y="571"/>
                    <a:pt x="64" y="574"/>
                    <a:pt x="73" y="578"/>
                  </a:cubicBezTo>
                  <a:cubicBezTo>
                    <a:pt x="95" y="588"/>
                    <a:pt x="116" y="600"/>
                    <a:pt x="139" y="608"/>
                  </a:cubicBezTo>
                  <a:cubicBezTo>
                    <a:pt x="156" y="615"/>
                    <a:pt x="174" y="617"/>
                    <a:pt x="192" y="621"/>
                  </a:cubicBezTo>
                  <a:cubicBezTo>
                    <a:pt x="206" y="624"/>
                    <a:pt x="213" y="616"/>
                    <a:pt x="214" y="603"/>
                  </a:cubicBezTo>
                  <a:cubicBezTo>
                    <a:pt x="214" y="564"/>
                    <a:pt x="214" y="525"/>
                    <a:pt x="214" y="482"/>
                  </a:cubicBezTo>
                  <a:cubicBezTo>
                    <a:pt x="197" y="487"/>
                    <a:pt x="182" y="489"/>
                    <a:pt x="169" y="495"/>
                  </a:cubicBezTo>
                  <a:cubicBezTo>
                    <a:pt x="148" y="505"/>
                    <a:pt x="129" y="518"/>
                    <a:pt x="108" y="527"/>
                  </a:cubicBezTo>
                  <a:cubicBezTo>
                    <a:pt x="86" y="536"/>
                    <a:pt x="62" y="543"/>
                    <a:pt x="39" y="549"/>
                  </a:cubicBezTo>
                  <a:cubicBezTo>
                    <a:pt x="25" y="553"/>
                    <a:pt x="0" y="529"/>
                    <a:pt x="2" y="514"/>
                  </a:cubicBezTo>
                  <a:cubicBezTo>
                    <a:pt x="2" y="510"/>
                    <a:pt x="7" y="506"/>
                    <a:pt x="11" y="504"/>
                  </a:cubicBezTo>
                  <a:cubicBezTo>
                    <a:pt x="66" y="482"/>
                    <a:pt x="121" y="459"/>
                    <a:pt x="176" y="438"/>
                  </a:cubicBezTo>
                  <a:cubicBezTo>
                    <a:pt x="216" y="423"/>
                    <a:pt x="236" y="408"/>
                    <a:pt x="259" y="367"/>
                  </a:cubicBezTo>
                  <a:cubicBezTo>
                    <a:pt x="229" y="371"/>
                    <a:pt x="202" y="376"/>
                    <a:pt x="172" y="380"/>
                  </a:cubicBezTo>
                  <a:cubicBezTo>
                    <a:pt x="174" y="360"/>
                    <a:pt x="184" y="346"/>
                    <a:pt x="198" y="335"/>
                  </a:cubicBezTo>
                  <a:cubicBezTo>
                    <a:pt x="215" y="323"/>
                    <a:pt x="233" y="312"/>
                    <a:pt x="252" y="303"/>
                  </a:cubicBezTo>
                  <a:cubicBezTo>
                    <a:pt x="274" y="292"/>
                    <a:pt x="275" y="293"/>
                    <a:pt x="269" y="263"/>
                  </a:cubicBezTo>
                  <a:cubicBezTo>
                    <a:pt x="249" y="270"/>
                    <a:pt x="229" y="276"/>
                    <a:pt x="209" y="283"/>
                  </a:cubicBezTo>
                  <a:cubicBezTo>
                    <a:pt x="183" y="292"/>
                    <a:pt x="157" y="303"/>
                    <a:pt x="130" y="311"/>
                  </a:cubicBezTo>
                  <a:cubicBezTo>
                    <a:pt x="112" y="317"/>
                    <a:pt x="104" y="310"/>
                    <a:pt x="103" y="292"/>
                  </a:cubicBezTo>
                  <a:cubicBezTo>
                    <a:pt x="103" y="268"/>
                    <a:pt x="105" y="243"/>
                    <a:pt x="106" y="219"/>
                  </a:cubicBezTo>
                  <a:cubicBezTo>
                    <a:pt x="106" y="202"/>
                    <a:pt x="106" y="185"/>
                    <a:pt x="106" y="168"/>
                  </a:cubicBezTo>
                  <a:cubicBezTo>
                    <a:pt x="119" y="167"/>
                    <a:pt x="124" y="173"/>
                    <a:pt x="124" y="185"/>
                  </a:cubicBezTo>
                  <a:cubicBezTo>
                    <a:pt x="123" y="214"/>
                    <a:pt x="123" y="243"/>
                    <a:pt x="123" y="272"/>
                  </a:cubicBezTo>
                  <a:cubicBezTo>
                    <a:pt x="123" y="277"/>
                    <a:pt x="124" y="282"/>
                    <a:pt x="124" y="287"/>
                  </a:cubicBezTo>
                  <a:cubicBezTo>
                    <a:pt x="166" y="277"/>
                    <a:pt x="206" y="267"/>
                    <a:pt x="246" y="257"/>
                  </a:cubicBezTo>
                  <a:cubicBezTo>
                    <a:pt x="249" y="256"/>
                    <a:pt x="251" y="252"/>
                    <a:pt x="254" y="249"/>
                  </a:cubicBezTo>
                  <a:cubicBezTo>
                    <a:pt x="250" y="247"/>
                    <a:pt x="248" y="243"/>
                    <a:pt x="244" y="242"/>
                  </a:cubicBezTo>
                  <a:cubicBezTo>
                    <a:pt x="236" y="240"/>
                    <a:pt x="227" y="240"/>
                    <a:pt x="219" y="238"/>
                  </a:cubicBezTo>
                  <a:cubicBezTo>
                    <a:pt x="215" y="237"/>
                    <a:pt x="212" y="233"/>
                    <a:pt x="208" y="231"/>
                  </a:cubicBezTo>
                  <a:cubicBezTo>
                    <a:pt x="211" y="228"/>
                    <a:pt x="214" y="226"/>
                    <a:pt x="218" y="224"/>
                  </a:cubicBezTo>
                  <a:cubicBezTo>
                    <a:pt x="221" y="222"/>
                    <a:pt x="225" y="221"/>
                    <a:pt x="230" y="218"/>
                  </a:cubicBezTo>
                  <a:cubicBezTo>
                    <a:pt x="226" y="210"/>
                    <a:pt x="221" y="202"/>
                    <a:pt x="216" y="192"/>
                  </a:cubicBezTo>
                  <a:cubicBezTo>
                    <a:pt x="200" y="210"/>
                    <a:pt x="184" y="227"/>
                    <a:pt x="167" y="245"/>
                  </a:cubicBezTo>
                  <a:cubicBezTo>
                    <a:pt x="166" y="239"/>
                    <a:pt x="166" y="236"/>
                    <a:pt x="166" y="235"/>
                  </a:cubicBezTo>
                  <a:cubicBezTo>
                    <a:pt x="154" y="233"/>
                    <a:pt x="140" y="235"/>
                    <a:pt x="134" y="229"/>
                  </a:cubicBezTo>
                  <a:cubicBezTo>
                    <a:pt x="126" y="222"/>
                    <a:pt x="127" y="208"/>
                    <a:pt x="137" y="197"/>
                  </a:cubicBezTo>
                  <a:cubicBezTo>
                    <a:pt x="142" y="201"/>
                    <a:pt x="147" y="204"/>
                    <a:pt x="154" y="209"/>
                  </a:cubicBezTo>
                  <a:cubicBezTo>
                    <a:pt x="163" y="198"/>
                    <a:pt x="172" y="186"/>
                    <a:pt x="181" y="176"/>
                  </a:cubicBezTo>
                  <a:cubicBezTo>
                    <a:pt x="191" y="166"/>
                    <a:pt x="201" y="153"/>
                    <a:pt x="214" y="147"/>
                  </a:cubicBezTo>
                  <a:cubicBezTo>
                    <a:pt x="234" y="137"/>
                    <a:pt x="246" y="123"/>
                    <a:pt x="253" y="101"/>
                  </a:cubicBezTo>
                  <a:cubicBezTo>
                    <a:pt x="233" y="107"/>
                    <a:pt x="214" y="113"/>
                    <a:pt x="195" y="120"/>
                  </a:cubicBezTo>
                  <a:cubicBezTo>
                    <a:pt x="194" y="118"/>
                    <a:pt x="194" y="117"/>
                    <a:pt x="193" y="116"/>
                  </a:cubicBezTo>
                  <a:cubicBezTo>
                    <a:pt x="200" y="108"/>
                    <a:pt x="206" y="100"/>
                    <a:pt x="215" y="90"/>
                  </a:cubicBezTo>
                  <a:cubicBezTo>
                    <a:pt x="207" y="89"/>
                    <a:pt x="203" y="88"/>
                    <a:pt x="197" y="87"/>
                  </a:cubicBezTo>
                  <a:cubicBezTo>
                    <a:pt x="201" y="82"/>
                    <a:pt x="205" y="77"/>
                    <a:pt x="210" y="72"/>
                  </a:cubicBezTo>
                  <a:cubicBezTo>
                    <a:pt x="210" y="71"/>
                    <a:pt x="212" y="71"/>
                    <a:pt x="213" y="71"/>
                  </a:cubicBezTo>
                  <a:cubicBezTo>
                    <a:pt x="242" y="79"/>
                    <a:pt x="257" y="56"/>
                    <a:pt x="275" y="40"/>
                  </a:cubicBezTo>
                  <a:cubicBezTo>
                    <a:pt x="287" y="29"/>
                    <a:pt x="299" y="17"/>
                    <a:pt x="311" y="6"/>
                  </a:cubicBezTo>
                  <a:cubicBezTo>
                    <a:pt x="317" y="12"/>
                    <a:pt x="323" y="18"/>
                    <a:pt x="329" y="24"/>
                  </a:cubicBezTo>
                  <a:cubicBezTo>
                    <a:pt x="307" y="43"/>
                    <a:pt x="284" y="61"/>
                    <a:pt x="262" y="80"/>
                  </a:cubicBezTo>
                  <a:cubicBezTo>
                    <a:pt x="274" y="93"/>
                    <a:pt x="286" y="94"/>
                    <a:pt x="298" y="81"/>
                  </a:cubicBezTo>
                  <a:cubicBezTo>
                    <a:pt x="300" y="78"/>
                    <a:pt x="305" y="78"/>
                    <a:pt x="309" y="76"/>
                  </a:cubicBezTo>
                  <a:cubicBezTo>
                    <a:pt x="310" y="81"/>
                    <a:pt x="312" y="85"/>
                    <a:pt x="312" y="90"/>
                  </a:cubicBezTo>
                  <a:cubicBezTo>
                    <a:pt x="310" y="112"/>
                    <a:pt x="308" y="134"/>
                    <a:pt x="306" y="157"/>
                  </a:cubicBezTo>
                  <a:cubicBezTo>
                    <a:pt x="306" y="160"/>
                    <a:pt x="305" y="163"/>
                    <a:pt x="307" y="166"/>
                  </a:cubicBezTo>
                  <a:cubicBezTo>
                    <a:pt x="320" y="189"/>
                    <a:pt x="305" y="205"/>
                    <a:pt x="293" y="222"/>
                  </a:cubicBezTo>
                  <a:cubicBezTo>
                    <a:pt x="293" y="222"/>
                    <a:pt x="292" y="224"/>
                    <a:pt x="292" y="224"/>
                  </a:cubicBezTo>
                  <a:cubicBezTo>
                    <a:pt x="292" y="225"/>
                    <a:pt x="292" y="225"/>
                    <a:pt x="294" y="228"/>
                  </a:cubicBezTo>
                  <a:cubicBezTo>
                    <a:pt x="338" y="164"/>
                    <a:pt x="376" y="98"/>
                    <a:pt x="404" y="25"/>
                  </a:cubicBezTo>
                  <a:cubicBezTo>
                    <a:pt x="390" y="21"/>
                    <a:pt x="379" y="23"/>
                    <a:pt x="367" y="30"/>
                  </a:cubicBezTo>
                  <a:cubicBezTo>
                    <a:pt x="357" y="36"/>
                    <a:pt x="345" y="39"/>
                    <a:pt x="334" y="43"/>
                  </a:cubicBezTo>
                  <a:cubicBezTo>
                    <a:pt x="333" y="42"/>
                    <a:pt x="332" y="40"/>
                    <a:pt x="331" y="39"/>
                  </a:cubicBezTo>
                  <a:cubicBezTo>
                    <a:pt x="332" y="36"/>
                    <a:pt x="332" y="31"/>
                    <a:pt x="334" y="30"/>
                  </a:cubicBezTo>
                  <a:cubicBezTo>
                    <a:pt x="352" y="22"/>
                    <a:pt x="370" y="12"/>
                    <a:pt x="389" y="7"/>
                  </a:cubicBezTo>
                  <a:cubicBezTo>
                    <a:pt x="414" y="0"/>
                    <a:pt x="426" y="13"/>
                    <a:pt x="417" y="38"/>
                  </a:cubicBezTo>
                  <a:cubicBezTo>
                    <a:pt x="410" y="57"/>
                    <a:pt x="399" y="74"/>
                    <a:pt x="389" y="92"/>
                  </a:cubicBezTo>
                  <a:cubicBezTo>
                    <a:pt x="371" y="124"/>
                    <a:pt x="352" y="155"/>
                    <a:pt x="336" y="187"/>
                  </a:cubicBezTo>
                  <a:cubicBezTo>
                    <a:pt x="329" y="200"/>
                    <a:pt x="327" y="214"/>
                    <a:pt x="322" y="233"/>
                  </a:cubicBezTo>
                  <a:cubicBezTo>
                    <a:pt x="341" y="229"/>
                    <a:pt x="356" y="225"/>
                    <a:pt x="372" y="223"/>
                  </a:cubicBezTo>
                  <a:cubicBezTo>
                    <a:pt x="396" y="219"/>
                    <a:pt x="421" y="215"/>
                    <a:pt x="445" y="213"/>
                  </a:cubicBezTo>
                  <a:cubicBezTo>
                    <a:pt x="452" y="213"/>
                    <a:pt x="463" y="217"/>
                    <a:pt x="464" y="221"/>
                  </a:cubicBezTo>
                  <a:cubicBezTo>
                    <a:pt x="465" y="229"/>
                    <a:pt x="464" y="240"/>
                    <a:pt x="459" y="246"/>
                  </a:cubicBezTo>
                  <a:cubicBezTo>
                    <a:pt x="451" y="255"/>
                    <a:pt x="440" y="262"/>
                    <a:pt x="429" y="266"/>
                  </a:cubicBezTo>
                  <a:cubicBezTo>
                    <a:pt x="385" y="279"/>
                    <a:pt x="341" y="291"/>
                    <a:pt x="297" y="305"/>
                  </a:cubicBezTo>
                  <a:cubicBezTo>
                    <a:pt x="277" y="310"/>
                    <a:pt x="258" y="318"/>
                    <a:pt x="240" y="326"/>
                  </a:cubicBezTo>
                  <a:cubicBezTo>
                    <a:pt x="232" y="329"/>
                    <a:pt x="226" y="335"/>
                    <a:pt x="222" y="343"/>
                  </a:cubicBezTo>
                  <a:cubicBezTo>
                    <a:pt x="236" y="341"/>
                    <a:pt x="250" y="341"/>
                    <a:pt x="264" y="338"/>
                  </a:cubicBezTo>
                  <a:cubicBezTo>
                    <a:pt x="283" y="335"/>
                    <a:pt x="299" y="338"/>
                    <a:pt x="311" y="355"/>
                  </a:cubicBezTo>
                  <a:cubicBezTo>
                    <a:pt x="300" y="391"/>
                    <a:pt x="262" y="399"/>
                    <a:pt x="237" y="420"/>
                  </a:cubicBezTo>
                  <a:cubicBezTo>
                    <a:pt x="237" y="422"/>
                    <a:pt x="238" y="423"/>
                    <a:pt x="239" y="425"/>
                  </a:cubicBezTo>
                  <a:cubicBezTo>
                    <a:pt x="249" y="424"/>
                    <a:pt x="260" y="423"/>
                    <a:pt x="271" y="421"/>
                  </a:cubicBezTo>
                  <a:cubicBezTo>
                    <a:pt x="301" y="416"/>
                    <a:pt x="331" y="411"/>
                    <a:pt x="361" y="407"/>
                  </a:cubicBezTo>
                  <a:cubicBezTo>
                    <a:pt x="388" y="404"/>
                    <a:pt x="405" y="429"/>
                    <a:pt x="393" y="453"/>
                  </a:cubicBezTo>
                  <a:cubicBezTo>
                    <a:pt x="388" y="466"/>
                    <a:pt x="374" y="470"/>
                    <a:pt x="355" y="466"/>
                  </a:cubicBezTo>
                  <a:cubicBezTo>
                    <a:pt x="352" y="465"/>
                    <a:pt x="348" y="464"/>
                    <a:pt x="346" y="462"/>
                  </a:cubicBezTo>
                  <a:cubicBezTo>
                    <a:pt x="327" y="448"/>
                    <a:pt x="309" y="452"/>
                    <a:pt x="289" y="461"/>
                  </a:cubicBezTo>
                  <a:cubicBezTo>
                    <a:pt x="278" y="466"/>
                    <a:pt x="264" y="467"/>
                    <a:pt x="252" y="469"/>
                  </a:cubicBezTo>
                  <a:cubicBezTo>
                    <a:pt x="242" y="471"/>
                    <a:pt x="237" y="474"/>
                    <a:pt x="237" y="485"/>
                  </a:cubicBezTo>
                  <a:cubicBezTo>
                    <a:pt x="239" y="516"/>
                    <a:pt x="240" y="548"/>
                    <a:pt x="241" y="579"/>
                  </a:cubicBezTo>
                  <a:cubicBezTo>
                    <a:pt x="241" y="582"/>
                    <a:pt x="242" y="586"/>
                    <a:pt x="243" y="588"/>
                  </a:cubicBezTo>
                  <a:cubicBezTo>
                    <a:pt x="257" y="600"/>
                    <a:pt x="254" y="617"/>
                    <a:pt x="252" y="631"/>
                  </a:cubicBezTo>
                  <a:cubicBezTo>
                    <a:pt x="250" y="641"/>
                    <a:pt x="241" y="651"/>
                    <a:pt x="236" y="660"/>
                  </a:cubicBezTo>
                  <a:cubicBezTo>
                    <a:pt x="184" y="665"/>
                    <a:pt x="59" y="607"/>
                    <a:pt x="43" y="568"/>
                  </a:cubicBezTo>
                  <a:close/>
                  <a:moveTo>
                    <a:pt x="296" y="283"/>
                  </a:moveTo>
                  <a:cubicBezTo>
                    <a:pt x="335" y="285"/>
                    <a:pt x="435" y="246"/>
                    <a:pt x="446" y="224"/>
                  </a:cubicBezTo>
                  <a:cubicBezTo>
                    <a:pt x="442" y="224"/>
                    <a:pt x="439" y="224"/>
                    <a:pt x="436" y="225"/>
                  </a:cubicBezTo>
                  <a:cubicBezTo>
                    <a:pt x="400" y="233"/>
                    <a:pt x="365" y="240"/>
                    <a:pt x="330" y="248"/>
                  </a:cubicBezTo>
                  <a:cubicBezTo>
                    <a:pt x="311" y="252"/>
                    <a:pt x="299" y="263"/>
                    <a:pt x="296" y="283"/>
                  </a:cubicBezTo>
                  <a:close/>
                  <a:moveTo>
                    <a:pt x="296" y="102"/>
                  </a:moveTo>
                  <a:cubicBezTo>
                    <a:pt x="269" y="126"/>
                    <a:pt x="263" y="160"/>
                    <a:pt x="276" y="201"/>
                  </a:cubicBezTo>
                  <a:cubicBezTo>
                    <a:pt x="289" y="193"/>
                    <a:pt x="298" y="183"/>
                    <a:pt x="291" y="165"/>
                  </a:cubicBezTo>
                  <a:cubicBezTo>
                    <a:pt x="287" y="155"/>
                    <a:pt x="290" y="142"/>
                    <a:pt x="291" y="131"/>
                  </a:cubicBezTo>
                  <a:cubicBezTo>
                    <a:pt x="292" y="122"/>
                    <a:pt x="294" y="113"/>
                    <a:pt x="296" y="102"/>
                  </a:cubicBezTo>
                  <a:close/>
                  <a:moveTo>
                    <a:pt x="259" y="138"/>
                  </a:moveTo>
                  <a:cubicBezTo>
                    <a:pt x="229" y="154"/>
                    <a:pt x="229" y="179"/>
                    <a:pt x="259" y="198"/>
                  </a:cubicBezTo>
                  <a:cubicBezTo>
                    <a:pt x="259" y="178"/>
                    <a:pt x="259" y="158"/>
                    <a:pt x="259" y="1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9" name="Freeform 35">
              <a:extLst>
                <a:ext uri="{FF2B5EF4-FFF2-40B4-BE49-F238E27FC236}">
                  <a16:creationId xmlns:a16="http://schemas.microsoft.com/office/drawing/2014/main" id="{70136073-D2BD-4D4A-BE06-A25A429218F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23951" y="1885950"/>
              <a:ext cx="3284538" cy="3254375"/>
            </a:xfrm>
            <a:custGeom>
              <a:avLst/>
              <a:gdLst>
                <a:gd name="T0" fmla="*/ 498 w 996"/>
                <a:gd name="T1" fmla="*/ 985 h 987"/>
                <a:gd name="T2" fmla="*/ 10 w 996"/>
                <a:gd name="T3" fmla="*/ 478 h 987"/>
                <a:gd name="T4" fmla="*/ 515 w 996"/>
                <a:gd name="T5" fmla="*/ 8 h 987"/>
                <a:gd name="T6" fmla="*/ 987 w 996"/>
                <a:gd name="T7" fmla="*/ 514 h 987"/>
                <a:gd name="T8" fmla="*/ 498 w 996"/>
                <a:gd name="T9" fmla="*/ 985 h 987"/>
                <a:gd name="T10" fmla="*/ 27 w 996"/>
                <a:gd name="T11" fmla="*/ 496 h 987"/>
                <a:gd name="T12" fmla="*/ 509 w 996"/>
                <a:gd name="T13" fmla="*/ 967 h 987"/>
                <a:gd name="T14" fmla="*/ 969 w 996"/>
                <a:gd name="T15" fmla="*/ 493 h 987"/>
                <a:gd name="T16" fmla="*/ 473 w 996"/>
                <a:gd name="T17" fmla="*/ 25 h 987"/>
                <a:gd name="T18" fmla="*/ 27 w 996"/>
                <a:gd name="T19" fmla="*/ 496 h 9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96" h="987">
                  <a:moveTo>
                    <a:pt x="498" y="985"/>
                  </a:moveTo>
                  <a:cubicBezTo>
                    <a:pt x="234" y="987"/>
                    <a:pt x="0" y="764"/>
                    <a:pt x="10" y="478"/>
                  </a:cubicBezTo>
                  <a:cubicBezTo>
                    <a:pt x="19" y="228"/>
                    <a:pt x="228" y="0"/>
                    <a:pt x="515" y="8"/>
                  </a:cubicBezTo>
                  <a:cubicBezTo>
                    <a:pt x="772" y="15"/>
                    <a:pt x="996" y="231"/>
                    <a:pt x="987" y="514"/>
                  </a:cubicBezTo>
                  <a:cubicBezTo>
                    <a:pt x="979" y="772"/>
                    <a:pt x="763" y="987"/>
                    <a:pt x="498" y="985"/>
                  </a:cubicBezTo>
                  <a:close/>
                  <a:moveTo>
                    <a:pt x="27" y="496"/>
                  </a:moveTo>
                  <a:cubicBezTo>
                    <a:pt x="25" y="751"/>
                    <a:pt x="238" y="973"/>
                    <a:pt x="509" y="967"/>
                  </a:cubicBezTo>
                  <a:cubicBezTo>
                    <a:pt x="762" y="961"/>
                    <a:pt x="970" y="756"/>
                    <a:pt x="969" y="493"/>
                  </a:cubicBezTo>
                  <a:cubicBezTo>
                    <a:pt x="969" y="233"/>
                    <a:pt x="749" y="10"/>
                    <a:pt x="473" y="25"/>
                  </a:cubicBezTo>
                  <a:cubicBezTo>
                    <a:pt x="233" y="37"/>
                    <a:pt x="26" y="241"/>
                    <a:pt x="27" y="4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0" name="Freeform 36">
              <a:extLst>
                <a:ext uri="{FF2B5EF4-FFF2-40B4-BE49-F238E27FC236}">
                  <a16:creationId xmlns:a16="http://schemas.microsoft.com/office/drawing/2014/main" id="{6CD33BA1-8798-4484-8D6F-F4C29AF2137E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5651" y="1714500"/>
              <a:ext cx="871538" cy="2800350"/>
            </a:xfrm>
            <a:custGeom>
              <a:avLst/>
              <a:gdLst>
                <a:gd name="T0" fmla="*/ 105 w 264"/>
                <a:gd name="T1" fmla="*/ 594 h 849"/>
                <a:gd name="T2" fmla="*/ 0 w 264"/>
                <a:gd name="T3" fmla="*/ 696 h 849"/>
                <a:gd name="T4" fmla="*/ 10 w 264"/>
                <a:gd name="T5" fmla="*/ 652 h 849"/>
                <a:gd name="T6" fmla="*/ 78 w 264"/>
                <a:gd name="T7" fmla="*/ 529 h 849"/>
                <a:gd name="T8" fmla="*/ 142 w 264"/>
                <a:gd name="T9" fmla="*/ 405 h 849"/>
                <a:gd name="T10" fmla="*/ 151 w 264"/>
                <a:gd name="T11" fmla="*/ 363 h 849"/>
                <a:gd name="T12" fmla="*/ 117 w 264"/>
                <a:gd name="T13" fmla="*/ 368 h 849"/>
                <a:gd name="T14" fmla="*/ 93 w 264"/>
                <a:gd name="T15" fmla="*/ 334 h 849"/>
                <a:gd name="T16" fmla="*/ 142 w 264"/>
                <a:gd name="T17" fmla="*/ 240 h 849"/>
                <a:gd name="T18" fmla="*/ 207 w 264"/>
                <a:gd name="T19" fmla="*/ 123 h 849"/>
                <a:gd name="T20" fmla="*/ 211 w 264"/>
                <a:gd name="T21" fmla="*/ 95 h 849"/>
                <a:gd name="T22" fmla="*/ 200 w 264"/>
                <a:gd name="T23" fmla="*/ 5 h 849"/>
                <a:gd name="T24" fmla="*/ 260 w 264"/>
                <a:gd name="T25" fmla="*/ 57 h 849"/>
                <a:gd name="T26" fmla="*/ 227 w 264"/>
                <a:gd name="T27" fmla="*/ 166 h 849"/>
                <a:gd name="T28" fmla="*/ 165 w 264"/>
                <a:gd name="T29" fmla="*/ 268 h 849"/>
                <a:gd name="T30" fmla="*/ 154 w 264"/>
                <a:gd name="T31" fmla="*/ 297 h 849"/>
                <a:gd name="T32" fmla="*/ 161 w 264"/>
                <a:gd name="T33" fmla="*/ 297 h 849"/>
                <a:gd name="T34" fmla="*/ 194 w 264"/>
                <a:gd name="T35" fmla="*/ 305 h 849"/>
                <a:gd name="T36" fmla="*/ 206 w 264"/>
                <a:gd name="T37" fmla="*/ 341 h 849"/>
                <a:gd name="T38" fmla="*/ 162 w 264"/>
                <a:gd name="T39" fmla="*/ 449 h 849"/>
                <a:gd name="T40" fmla="*/ 135 w 264"/>
                <a:gd name="T41" fmla="*/ 504 h 849"/>
                <a:gd name="T42" fmla="*/ 135 w 264"/>
                <a:gd name="T43" fmla="*/ 518 h 849"/>
                <a:gd name="T44" fmla="*/ 156 w 264"/>
                <a:gd name="T45" fmla="*/ 625 h 849"/>
                <a:gd name="T46" fmla="*/ 140 w 264"/>
                <a:gd name="T47" fmla="*/ 747 h 849"/>
                <a:gd name="T48" fmla="*/ 145 w 264"/>
                <a:gd name="T49" fmla="*/ 815 h 849"/>
                <a:gd name="T50" fmla="*/ 120 w 264"/>
                <a:gd name="T51" fmla="*/ 848 h 849"/>
                <a:gd name="T52" fmla="*/ 90 w 264"/>
                <a:gd name="T53" fmla="*/ 814 h 849"/>
                <a:gd name="T54" fmla="*/ 97 w 264"/>
                <a:gd name="T55" fmla="*/ 692 h 849"/>
                <a:gd name="T56" fmla="*/ 105 w 264"/>
                <a:gd name="T57" fmla="*/ 594 h 8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64" h="849">
                  <a:moveTo>
                    <a:pt x="105" y="594"/>
                  </a:moveTo>
                  <a:cubicBezTo>
                    <a:pt x="66" y="626"/>
                    <a:pt x="52" y="677"/>
                    <a:pt x="0" y="696"/>
                  </a:cubicBezTo>
                  <a:cubicBezTo>
                    <a:pt x="4" y="679"/>
                    <a:pt x="4" y="664"/>
                    <a:pt x="10" y="652"/>
                  </a:cubicBezTo>
                  <a:cubicBezTo>
                    <a:pt x="32" y="611"/>
                    <a:pt x="54" y="570"/>
                    <a:pt x="78" y="529"/>
                  </a:cubicBezTo>
                  <a:cubicBezTo>
                    <a:pt x="101" y="489"/>
                    <a:pt x="128" y="451"/>
                    <a:pt x="142" y="405"/>
                  </a:cubicBezTo>
                  <a:cubicBezTo>
                    <a:pt x="146" y="392"/>
                    <a:pt x="148" y="379"/>
                    <a:pt x="151" y="363"/>
                  </a:cubicBezTo>
                  <a:cubicBezTo>
                    <a:pt x="138" y="365"/>
                    <a:pt x="127" y="367"/>
                    <a:pt x="117" y="368"/>
                  </a:cubicBezTo>
                  <a:cubicBezTo>
                    <a:pt x="96" y="371"/>
                    <a:pt x="83" y="354"/>
                    <a:pt x="93" y="334"/>
                  </a:cubicBezTo>
                  <a:cubicBezTo>
                    <a:pt x="108" y="302"/>
                    <a:pt x="125" y="271"/>
                    <a:pt x="142" y="240"/>
                  </a:cubicBezTo>
                  <a:cubicBezTo>
                    <a:pt x="163" y="201"/>
                    <a:pt x="185" y="162"/>
                    <a:pt x="207" y="123"/>
                  </a:cubicBezTo>
                  <a:cubicBezTo>
                    <a:pt x="212" y="113"/>
                    <a:pt x="212" y="105"/>
                    <a:pt x="211" y="95"/>
                  </a:cubicBezTo>
                  <a:cubicBezTo>
                    <a:pt x="206" y="65"/>
                    <a:pt x="203" y="35"/>
                    <a:pt x="200" y="5"/>
                  </a:cubicBezTo>
                  <a:cubicBezTo>
                    <a:pt x="233" y="0"/>
                    <a:pt x="257" y="25"/>
                    <a:pt x="260" y="57"/>
                  </a:cubicBezTo>
                  <a:cubicBezTo>
                    <a:pt x="264" y="99"/>
                    <a:pt x="248" y="133"/>
                    <a:pt x="227" y="166"/>
                  </a:cubicBezTo>
                  <a:cubicBezTo>
                    <a:pt x="206" y="200"/>
                    <a:pt x="185" y="234"/>
                    <a:pt x="165" y="268"/>
                  </a:cubicBezTo>
                  <a:cubicBezTo>
                    <a:pt x="161" y="277"/>
                    <a:pt x="158" y="286"/>
                    <a:pt x="154" y="297"/>
                  </a:cubicBezTo>
                  <a:cubicBezTo>
                    <a:pt x="158" y="297"/>
                    <a:pt x="160" y="298"/>
                    <a:pt x="161" y="297"/>
                  </a:cubicBezTo>
                  <a:cubicBezTo>
                    <a:pt x="175" y="289"/>
                    <a:pt x="185" y="296"/>
                    <a:pt x="194" y="305"/>
                  </a:cubicBezTo>
                  <a:cubicBezTo>
                    <a:pt x="205" y="315"/>
                    <a:pt x="211" y="327"/>
                    <a:pt x="206" y="341"/>
                  </a:cubicBezTo>
                  <a:cubicBezTo>
                    <a:pt x="192" y="377"/>
                    <a:pt x="178" y="414"/>
                    <a:pt x="162" y="449"/>
                  </a:cubicBezTo>
                  <a:cubicBezTo>
                    <a:pt x="154" y="468"/>
                    <a:pt x="143" y="486"/>
                    <a:pt x="135" y="504"/>
                  </a:cubicBezTo>
                  <a:cubicBezTo>
                    <a:pt x="133" y="508"/>
                    <a:pt x="133" y="516"/>
                    <a:pt x="135" y="518"/>
                  </a:cubicBezTo>
                  <a:cubicBezTo>
                    <a:pt x="166" y="549"/>
                    <a:pt x="163" y="586"/>
                    <a:pt x="156" y="625"/>
                  </a:cubicBezTo>
                  <a:cubicBezTo>
                    <a:pt x="150" y="665"/>
                    <a:pt x="143" y="706"/>
                    <a:pt x="140" y="747"/>
                  </a:cubicBezTo>
                  <a:cubicBezTo>
                    <a:pt x="138" y="769"/>
                    <a:pt x="144" y="792"/>
                    <a:pt x="145" y="815"/>
                  </a:cubicBezTo>
                  <a:cubicBezTo>
                    <a:pt x="146" y="836"/>
                    <a:pt x="136" y="848"/>
                    <a:pt x="120" y="848"/>
                  </a:cubicBezTo>
                  <a:cubicBezTo>
                    <a:pt x="104" y="849"/>
                    <a:pt x="89" y="833"/>
                    <a:pt x="90" y="814"/>
                  </a:cubicBezTo>
                  <a:cubicBezTo>
                    <a:pt x="91" y="774"/>
                    <a:pt x="94" y="733"/>
                    <a:pt x="97" y="692"/>
                  </a:cubicBezTo>
                  <a:cubicBezTo>
                    <a:pt x="99" y="661"/>
                    <a:pt x="102" y="629"/>
                    <a:pt x="105" y="59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1" name="Freeform 37">
              <a:extLst>
                <a:ext uri="{FF2B5EF4-FFF2-40B4-BE49-F238E27FC236}">
                  <a16:creationId xmlns:a16="http://schemas.microsoft.com/office/drawing/2014/main" id="{27EFE4F7-37BC-4D2E-8E46-104A1904C34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7676" y="2505075"/>
              <a:ext cx="788988" cy="1016000"/>
            </a:xfrm>
            <a:custGeom>
              <a:avLst/>
              <a:gdLst>
                <a:gd name="T0" fmla="*/ 30 w 239"/>
                <a:gd name="T1" fmla="*/ 300 h 308"/>
                <a:gd name="T2" fmla="*/ 15 w 239"/>
                <a:gd name="T3" fmla="*/ 250 h 308"/>
                <a:gd name="T4" fmla="*/ 0 w 239"/>
                <a:gd name="T5" fmla="*/ 169 h 308"/>
                <a:gd name="T6" fmla="*/ 5 w 239"/>
                <a:gd name="T7" fmla="*/ 159 h 308"/>
                <a:gd name="T8" fmla="*/ 9 w 239"/>
                <a:gd name="T9" fmla="*/ 148 h 308"/>
                <a:gd name="T10" fmla="*/ 44 w 239"/>
                <a:gd name="T11" fmla="*/ 77 h 308"/>
                <a:gd name="T12" fmla="*/ 190 w 239"/>
                <a:gd name="T13" fmla="*/ 3 h 308"/>
                <a:gd name="T14" fmla="*/ 228 w 239"/>
                <a:gd name="T15" fmla="*/ 1 h 308"/>
                <a:gd name="T16" fmla="*/ 239 w 239"/>
                <a:gd name="T17" fmla="*/ 13 h 308"/>
                <a:gd name="T18" fmla="*/ 235 w 239"/>
                <a:gd name="T19" fmla="*/ 50 h 308"/>
                <a:gd name="T20" fmla="*/ 188 w 239"/>
                <a:gd name="T21" fmla="*/ 189 h 308"/>
                <a:gd name="T22" fmla="*/ 170 w 239"/>
                <a:gd name="T23" fmla="*/ 269 h 308"/>
                <a:gd name="T24" fmla="*/ 150 w 239"/>
                <a:gd name="T25" fmla="*/ 301 h 308"/>
                <a:gd name="T26" fmla="*/ 134 w 239"/>
                <a:gd name="T27" fmla="*/ 299 h 308"/>
                <a:gd name="T28" fmla="*/ 104 w 239"/>
                <a:gd name="T29" fmla="*/ 260 h 308"/>
                <a:gd name="T30" fmla="*/ 65 w 239"/>
                <a:gd name="T31" fmla="*/ 294 h 308"/>
                <a:gd name="T32" fmla="*/ 62 w 239"/>
                <a:gd name="T33" fmla="*/ 291 h 308"/>
                <a:gd name="T34" fmla="*/ 77 w 239"/>
                <a:gd name="T35" fmla="*/ 261 h 308"/>
                <a:gd name="T36" fmla="*/ 77 w 239"/>
                <a:gd name="T37" fmla="*/ 205 h 308"/>
                <a:gd name="T38" fmla="*/ 64 w 239"/>
                <a:gd name="T39" fmla="*/ 157 h 308"/>
                <a:gd name="T40" fmla="*/ 90 w 239"/>
                <a:gd name="T41" fmla="*/ 137 h 308"/>
                <a:gd name="T42" fmla="*/ 126 w 239"/>
                <a:gd name="T43" fmla="*/ 167 h 308"/>
                <a:gd name="T44" fmla="*/ 141 w 239"/>
                <a:gd name="T45" fmla="*/ 193 h 308"/>
                <a:gd name="T46" fmla="*/ 205 w 239"/>
                <a:gd name="T47" fmla="*/ 32 h 308"/>
                <a:gd name="T48" fmla="*/ 202 w 239"/>
                <a:gd name="T49" fmla="*/ 28 h 308"/>
                <a:gd name="T50" fmla="*/ 170 w 239"/>
                <a:gd name="T51" fmla="*/ 41 h 308"/>
                <a:gd name="T52" fmla="*/ 45 w 239"/>
                <a:gd name="T53" fmla="*/ 124 h 308"/>
                <a:gd name="T54" fmla="*/ 31 w 239"/>
                <a:gd name="T55" fmla="*/ 169 h 308"/>
                <a:gd name="T56" fmla="*/ 41 w 239"/>
                <a:gd name="T57" fmla="*/ 195 h 308"/>
                <a:gd name="T58" fmla="*/ 47 w 239"/>
                <a:gd name="T59" fmla="*/ 279 h 308"/>
                <a:gd name="T60" fmla="*/ 36 w 239"/>
                <a:gd name="T61" fmla="*/ 300 h 308"/>
                <a:gd name="T62" fmla="*/ 30 w 239"/>
                <a:gd name="T63" fmla="*/ 30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39" h="308">
                  <a:moveTo>
                    <a:pt x="30" y="300"/>
                  </a:moveTo>
                  <a:cubicBezTo>
                    <a:pt x="25" y="283"/>
                    <a:pt x="19" y="267"/>
                    <a:pt x="15" y="250"/>
                  </a:cubicBezTo>
                  <a:cubicBezTo>
                    <a:pt x="9" y="223"/>
                    <a:pt x="5" y="196"/>
                    <a:pt x="0" y="169"/>
                  </a:cubicBezTo>
                  <a:cubicBezTo>
                    <a:pt x="0" y="166"/>
                    <a:pt x="4" y="163"/>
                    <a:pt x="5" y="159"/>
                  </a:cubicBezTo>
                  <a:cubicBezTo>
                    <a:pt x="7" y="155"/>
                    <a:pt x="10" y="151"/>
                    <a:pt x="9" y="148"/>
                  </a:cubicBezTo>
                  <a:cubicBezTo>
                    <a:pt x="4" y="116"/>
                    <a:pt x="19" y="95"/>
                    <a:pt x="44" y="77"/>
                  </a:cubicBezTo>
                  <a:cubicBezTo>
                    <a:pt x="89" y="46"/>
                    <a:pt x="137" y="19"/>
                    <a:pt x="190" y="3"/>
                  </a:cubicBezTo>
                  <a:cubicBezTo>
                    <a:pt x="202" y="0"/>
                    <a:pt x="215" y="0"/>
                    <a:pt x="228" y="1"/>
                  </a:cubicBezTo>
                  <a:cubicBezTo>
                    <a:pt x="232" y="1"/>
                    <a:pt x="239" y="9"/>
                    <a:pt x="239" y="13"/>
                  </a:cubicBezTo>
                  <a:cubicBezTo>
                    <a:pt x="239" y="26"/>
                    <a:pt x="239" y="39"/>
                    <a:pt x="235" y="50"/>
                  </a:cubicBezTo>
                  <a:cubicBezTo>
                    <a:pt x="220" y="97"/>
                    <a:pt x="202" y="142"/>
                    <a:pt x="188" y="189"/>
                  </a:cubicBezTo>
                  <a:cubicBezTo>
                    <a:pt x="180" y="215"/>
                    <a:pt x="177" y="243"/>
                    <a:pt x="170" y="269"/>
                  </a:cubicBezTo>
                  <a:cubicBezTo>
                    <a:pt x="166" y="281"/>
                    <a:pt x="158" y="291"/>
                    <a:pt x="150" y="301"/>
                  </a:cubicBezTo>
                  <a:cubicBezTo>
                    <a:pt x="145" y="308"/>
                    <a:pt x="140" y="306"/>
                    <a:pt x="134" y="299"/>
                  </a:cubicBezTo>
                  <a:cubicBezTo>
                    <a:pt x="125" y="286"/>
                    <a:pt x="114" y="274"/>
                    <a:pt x="104" y="260"/>
                  </a:cubicBezTo>
                  <a:cubicBezTo>
                    <a:pt x="90" y="272"/>
                    <a:pt x="78" y="283"/>
                    <a:pt x="65" y="294"/>
                  </a:cubicBezTo>
                  <a:cubicBezTo>
                    <a:pt x="64" y="293"/>
                    <a:pt x="63" y="292"/>
                    <a:pt x="62" y="291"/>
                  </a:cubicBezTo>
                  <a:cubicBezTo>
                    <a:pt x="67" y="281"/>
                    <a:pt x="70" y="270"/>
                    <a:pt x="77" y="261"/>
                  </a:cubicBezTo>
                  <a:cubicBezTo>
                    <a:pt x="92" y="242"/>
                    <a:pt x="86" y="224"/>
                    <a:pt x="77" y="205"/>
                  </a:cubicBezTo>
                  <a:cubicBezTo>
                    <a:pt x="71" y="189"/>
                    <a:pt x="66" y="173"/>
                    <a:pt x="64" y="157"/>
                  </a:cubicBezTo>
                  <a:cubicBezTo>
                    <a:pt x="62" y="139"/>
                    <a:pt x="74" y="130"/>
                    <a:pt x="90" y="137"/>
                  </a:cubicBezTo>
                  <a:cubicBezTo>
                    <a:pt x="104" y="144"/>
                    <a:pt x="115" y="156"/>
                    <a:pt x="126" y="167"/>
                  </a:cubicBezTo>
                  <a:cubicBezTo>
                    <a:pt x="132" y="174"/>
                    <a:pt x="135" y="183"/>
                    <a:pt x="141" y="193"/>
                  </a:cubicBezTo>
                  <a:cubicBezTo>
                    <a:pt x="163" y="138"/>
                    <a:pt x="184" y="85"/>
                    <a:pt x="205" y="32"/>
                  </a:cubicBezTo>
                  <a:cubicBezTo>
                    <a:pt x="204" y="31"/>
                    <a:pt x="203" y="29"/>
                    <a:pt x="202" y="28"/>
                  </a:cubicBezTo>
                  <a:cubicBezTo>
                    <a:pt x="191" y="32"/>
                    <a:pt x="180" y="35"/>
                    <a:pt x="170" y="41"/>
                  </a:cubicBezTo>
                  <a:cubicBezTo>
                    <a:pt x="128" y="68"/>
                    <a:pt x="87" y="97"/>
                    <a:pt x="45" y="124"/>
                  </a:cubicBezTo>
                  <a:cubicBezTo>
                    <a:pt x="27" y="136"/>
                    <a:pt x="24" y="151"/>
                    <a:pt x="31" y="169"/>
                  </a:cubicBezTo>
                  <a:cubicBezTo>
                    <a:pt x="34" y="178"/>
                    <a:pt x="37" y="187"/>
                    <a:pt x="41" y="195"/>
                  </a:cubicBezTo>
                  <a:cubicBezTo>
                    <a:pt x="54" y="222"/>
                    <a:pt x="53" y="251"/>
                    <a:pt x="47" y="279"/>
                  </a:cubicBezTo>
                  <a:cubicBezTo>
                    <a:pt x="46" y="286"/>
                    <a:pt x="40" y="293"/>
                    <a:pt x="36" y="300"/>
                  </a:cubicBezTo>
                  <a:cubicBezTo>
                    <a:pt x="34" y="300"/>
                    <a:pt x="32" y="300"/>
                    <a:pt x="30" y="3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2" name="Freeform 38">
              <a:extLst>
                <a:ext uri="{FF2B5EF4-FFF2-40B4-BE49-F238E27FC236}">
                  <a16:creationId xmlns:a16="http://schemas.microsoft.com/office/drawing/2014/main" id="{04F96482-8B50-4D06-BD53-07FF809DAC64}"/>
                </a:ext>
              </a:extLst>
            </p:cNvPr>
            <p:cNvSpPr>
              <a:spLocks/>
            </p:cNvSpPr>
            <p:nvPr/>
          </p:nvSpPr>
          <p:spPr bwMode="auto">
            <a:xfrm>
              <a:off x="7843838" y="2168525"/>
              <a:ext cx="1108075" cy="1830388"/>
            </a:xfrm>
            <a:custGeom>
              <a:avLst/>
              <a:gdLst>
                <a:gd name="T0" fmla="*/ 216 w 336"/>
                <a:gd name="T1" fmla="*/ 0 h 555"/>
                <a:gd name="T2" fmla="*/ 244 w 336"/>
                <a:gd name="T3" fmla="*/ 5 h 555"/>
                <a:gd name="T4" fmla="*/ 260 w 336"/>
                <a:gd name="T5" fmla="*/ 33 h 555"/>
                <a:gd name="T6" fmla="*/ 205 w 336"/>
                <a:gd name="T7" fmla="*/ 308 h 555"/>
                <a:gd name="T8" fmla="*/ 206 w 336"/>
                <a:gd name="T9" fmla="*/ 313 h 555"/>
                <a:gd name="T10" fmla="*/ 281 w 336"/>
                <a:gd name="T11" fmla="*/ 270 h 555"/>
                <a:gd name="T12" fmla="*/ 255 w 336"/>
                <a:gd name="T13" fmla="*/ 236 h 555"/>
                <a:gd name="T14" fmla="*/ 336 w 336"/>
                <a:gd name="T15" fmla="*/ 260 h 555"/>
                <a:gd name="T16" fmla="*/ 219 w 336"/>
                <a:gd name="T17" fmla="*/ 336 h 555"/>
                <a:gd name="T18" fmla="*/ 192 w 336"/>
                <a:gd name="T19" fmla="*/ 366 h 555"/>
                <a:gd name="T20" fmla="*/ 120 w 336"/>
                <a:gd name="T21" fmla="*/ 507 h 555"/>
                <a:gd name="T22" fmla="*/ 91 w 336"/>
                <a:gd name="T23" fmla="*/ 538 h 555"/>
                <a:gd name="T24" fmla="*/ 23 w 336"/>
                <a:gd name="T25" fmla="*/ 549 h 555"/>
                <a:gd name="T26" fmla="*/ 0 w 336"/>
                <a:gd name="T27" fmla="*/ 525 h 555"/>
                <a:gd name="T28" fmla="*/ 125 w 336"/>
                <a:gd name="T29" fmla="*/ 446 h 555"/>
                <a:gd name="T30" fmla="*/ 154 w 336"/>
                <a:gd name="T31" fmla="*/ 378 h 555"/>
                <a:gd name="T32" fmla="*/ 150 w 336"/>
                <a:gd name="T33" fmla="*/ 375 h 555"/>
                <a:gd name="T34" fmla="*/ 58 w 336"/>
                <a:gd name="T35" fmla="*/ 454 h 555"/>
                <a:gd name="T36" fmla="*/ 42 w 336"/>
                <a:gd name="T37" fmla="*/ 426 h 555"/>
                <a:gd name="T38" fmla="*/ 126 w 336"/>
                <a:gd name="T39" fmla="*/ 370 h 555"/>
                <a:gd name="T40" fmla="*/ 177 w 336"/>
                <a:gd name="T41" fmla="*/ 302 h 555"/>
                <a:gd name="T42" fmla="*/ 203 w 336"/>
                <a:gd name="T43" fmla="*/ 113 h 555"/>
                <a:gd name="T44" fmla="*/ 212 w 336"/>
                <a:gd name="T45" fmla="*/ 13 h 555"/>
                <a:gd name="T46" fmla="*/ 216 w 336"/>
                <a:gd name="T47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36" h="555">
                  <a:moveTo>
                    <a:pt x="216" y="0"/>
                  </a:moveTo>
                  <a:cubicBezTo>
                    <a:pt x="226" y="2"/>
                    <a:pt x="236" y="3"/>
                    <a:pt x="244" y="5"/>
                  </a:cubicBezTo>
                  <a:cubicBezTo>
                    <a:pt x="258" y="10"/>
                    <a:pt x="263" y="19"/>
                    <a:pt x="260" y="33"/>
                  </a:cubicBezTo>
                  <a:cubicBezTo>
                    <a:pt x="242" y="125"/>
                    <a:pt x="223" y="217"/>
                    <a:pt x="205" y="308"/>
                  </a:cubicBezTo>
                  <a:cubicBezTo>
                    <a:pt x="205" y="309"/>
                    <a:pt x="206" y="310"/>
                    <a:pt x="206" y="313"/>
                  </a:cubicBezTo>
                  <a:cubicBezTo>
                    <a:pt x="231" y="299"/>
                    <a:pt x="255" y="285"/>
                    <a:pt x="281" y="270"/>
                  </a:cubicBezTo>
                  <a:cubicBezTo>
                    <a:pt x="271" y="258"/>
                    <a:pt x="263" y="247"/>
                    <a:pt x="255" y="236"/>
                  </a:cubicBezTo>
                  <a:cubicBezTo>
                    <a:pt x="308" y="228"/>
                    <a:pt x="326" y="234"/>
                    <a:pt x="336" y="260"/>
                  </a:cubicBezTo>
                  <a:cubicBezTo>
                    <a:pt x="297" y="286"/>
                    <a:pt x="259" y="312"/>
                    <a:pt x="219" y="336"/>
                  </a:cubicBezTo>
                  <a:cubicBezTo>
                    <a:pt x="207" y="344"/>
                    <a:pt x="197" y="352"/>
                    <a:pt x="192" y="366"/>
                  </a:cubicBezTo>
                  <a:cubicBezTo>
                    <a:pt x="174" y="416"/>
                    <a:pt x="152" y="465"/>
                    <a:pt x="120" y="507"/>
                  </a:cubicBezTo>
                  <a:cubicBezTo>
                    <a:pt x="111" y="518"/>
                    <a:pt x="101" y="528"/>
                    <a:pt x="91" y="538"/>
                  </a:cubicBezTo>
                  <a:cubicBezTo>
                    <a:pt x="71" y="555"/>
                    <a:pt x="46" y="554"/>
                    <a:pt x="23" y="549"/>
                  </a:cubicBezTo>
                  <a:cubicBezTo>
                    <a:pt x="14" y="546"/>
                    <a:pt x="7" y="535"/>
                    <a:pt x="0" y="525"/>
                  </a:cubicBezTo>
                  <a:cubicBezTo>
                    <a:pt x="56" y="519"/>
                    <a:pt x="95" y="489"/>
                    <a:pt x="125" y="446"/>
                  </a:cubicBezTo>
                  <a:cubicBezTo>
                    <a:pt x="139" y="425"/>
                    <a:pt x="151" y="403"/>
                    <a:pt x="154" y="378"/>
                  </a:cubicBezTo>
                  <a:cubicBezTo>
                    <a:pt x="153" y="377"/>
                    <a:pt x="152" y="376"/>
                    <a:pt x="150" y="375"/>
                  </a:cubicBezTo>
                  <a:cubicBezTo>
                    <a:pt x="120" y="401"/>
                    <a:pt x="90" y="427"/>
                    <a:pt x="58" y="454"/>
                  </a:cubicBezTo>
                  <a:cubicBezTo>
                    <a:pt x="53" y="444"/>
                    <a:pt x="48" y="436"/>
                    <a:pt x="42" y="426"/>
                  </a:cubicBezTo>
                  <a:cubicBezTo>
                    <a:pt x="70" y="407"/>
                    <a:pt x="97" y="387"/>
                    <a:pt x="126" y="370"/>
                  </a:cubicBezTo>
                  <a:cubicBezTo>
                    <a:pt x="152" y="354"/>
                    <a:pt x="167" y="331"/>
                    <a:pt x="177" y="302"/>
                  </a:cubicBezTo>
                  <a:cubicBezTo>
                    <a:pt x="196" y="240"/>
                    <a:pt x="201" y="177"/>
                    <a:pt x="203" y="113"/>
                  </a:cubicBezTo>
                  <a:cubicBezTo>
                    <a:pt x="203" y="80"/>
                    <a:pt x="208" y="46"/>
                    <a:pt x="212" y="13"/>
                  </a:cubicBezTo>
                  <a:cubicBezTo>
                    <a:pt x="212" y="9"/>
                    <a:pt x="214" y="5"/>
                    <a:pt x="21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3" name="Freeform 39">
              <a:extLst>
                <a:ext uri="{FF2B5EF4-FFF2-40B4-BE49-F238E27FC236}">
                  <a16:creationId xmlns:a16="http://schemas.microsoft.com/office/drawing/2014/main" id="{7D8DB4E2-C8F9-4664-A9E4-DC5335C6A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6613526" y="3613150"/>
              <a:ext cx="1001713" cy="492125"/>
            </a:xfrm>
            <a:custGeom>
              <a:avLst/>
              <a:gdLst>
                <a:gd name="T0" fmla="*/ 200 w 304"/>
                <a:gd name="T1" fmla="*/ 75 h 149"/>
                <a:gd name="T2" fmla="*/ 224 w 304"/>
                <a:gd name="T3" fmla="*/ 53 h 149"/>
                <a:gd name="T4" fmla="*/ 38 w 304"/>
                <a:gd name="T5" fmla="*/ 149 h 149"/>
                <a:gd name="T6" fmla="*/ 2 w 304"/>
                <a:gd name="T7" fmla="*/ 90 h 149"/>
                <a:gd name="T8" fmla="*/ 25 w 304"/>
                <a:gd name="T9" fmla="*/ 66 h 149"/>
                <a:gd name="T10" fmla="*/ 129 w 304"/>
                <a:gd name="T11" fmla="*/ 37 h 149"/>
                <a:gd name="T12" fmla="*/ 242 w 304"/>
                <a:gd name="T13" fmla="*/ 5 h 149"/>
                <a:gd name="T14" fmla="*/ 273 w 304"/>
                <a:gd name="T15" fmla="*/ 1 h 149"/>
                <a:gd name="T16" fmla="*/ 301 w 304"/>
                <a:gd name="T17" fmla="*/ 24 h 149"/>
                <a:gd name="T18" fmla="*/ 287 w 304"/>
                <a:gd name="T19" fmla="*/ 46 h 149"/>
                <a:gd name="T20" fmla="*/ 203 w 304"/>
                <a:gd name="T21" fmla="*/ 80 h 149"/>
                <a:gd name="T22" fmla="*/ 200 w 304"/>
                <a:gd name="T23" fmla="*/ 75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04" h="149">
                  <a:moveTo>
                    <a:pt x="200" y="75"/>
                  </a:moveTo>
                  <a:cubicBezTo>
                    <a:pt x="208" y="68"/>
                    <a:pt x="216" y="61"/>
                    <a:pt x="224" y="53"/>
                  </a:cubicBezTo>
                  <a:cubicBezTo>
                    <a:pt x="148" y="58"/>
                    <a:pt x="93" y="104"/>
                    <a:pt x="38" y="149"/>
                  </a:cubicBezTo>
                  <a:cubicBezTo>
                    <a:pt x="14" y="135"/>
                    <a:pt x="0" y="118"/>
                    <a:pt x="2" y="90"/>
                  </a:cubicBezTo>
                  <a:cubicBezTo>
                    <a:pt x="3" y="74"/>
                    <a:pt x="9" y="69"/>
                    <a:pt x="25" y="66"/>
                  </a:cubicBezTo>
                  <a:cubicBezTo>
                    <a:pt x="60" y="57"/>
                    <a:pt x="94" y="47"/>
                    <a:pt x="129" y="37"/>
                  </a:cubicBezTo>
                  <a:cubicBezTo>
                    <a:pt x="167" y="27"/>
                    <a:pt x="204" y="15"/>
                    <a:pt x="242" y="5"/>
                  </a:cubicBezTo>
                  <a:cubicBezTo>
                    <a:pt x="252" y="2"/>
                    <a:pt x="262" y="2"/>
                    <a:pt x="273" y="1"/>
                  </a:cubicBezTo>
                  <a:cubicBezTo>
                    <a:pt x="284" y="0"/>
                    <a:pt x="298" y="12"/>
                    <a:pt x="301" y="24"/>
                  </a:cubicBezTo>
                  <a:cubicBezTo>
                    <a:pt x="304" y="36"/>
                    <a:pt x="296" y="43"/>
                    <a:pt x="287" y="46"/>
                  </a:cubicBezTo>
                  <a:cubicBezTo>
                    <a:pt x="260" y="59"/>
                    <a:pt x="231" y="69"/>
                    <a:pt x="203" y="80"/>
                  </a:cubicBezTo>
                  <a:cubicBezTo>
                    <a:pt x="202" y="79"/>
                    <a:pt x="201" y="77"/>
                    <a:pt x="200" y="7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4" name="Freeform 40">
              <a:extLst>
                <a:ext uri="{FF2B5EF4-FFF2-40B4-BE49-F238E27FC236}">
                  <a16:creationId xmlns:a16="http://schemas.microsoft.com/office/drawing/2014/main" id="{71511B00-0048-4EA3-BD25-BA73E8C604D2}"/>
                </a:ext>
              </a:extLst>
            </p:cNvPr>
            <p:cNvSpPr>
              <a:spLocks/>
            </p:cNvSpPr>
            <p:nvPr/>
          </p:nvSpPr>
          <p:spPr bwMode="auto">
            <a:xfrm>
              <a:off x="8509001" y="3367088"/>
              <a:ext cx="639763" cy="658813"/>
            </a:xfrm>
            <a:custGeom>
              <a:avLst/>
              <a:gdLst>
                <a:gd name="T0" fmla="*/ 0 w 194"/>
                <a:gd name="T1" fmla="*/ 0 h 200"/>
                <a:gd name="T2" fmla="*/ 36 w 194"/>
                <a:gd name="T3" fmla="*/ 30 h 200"/>
                <a:gd name="T4" fmla="*/ 58 w 194"/>
                <a:gd name="T5" fmla="*/ 70 h 200"/>
                <a:gd name="T6" fmla="*/ 150 w 194"/>
                <a:gd name="T7" fmla="*/ 150 h 200"/>
                <a:gd name="T8" fmla="*/ 194 w 194"/>
                <a:gd name="T9" fmla="*/ 168 h 200"/>
                <a:gd name="T10" fmla="*/ 114 w 194"/>
                <a:gd name="T11" fmla="*/ 197 h 200"/>
                <a:gd name="T12" fmla="*/ 85 w 194"/>
                <a:gd name="T13" fmla="*/ 199 h 200"/>
                <a:gd name="T14" fmla="*/ 66 w 194"/>
                <a:gd name="T15" fmla="*/ 188 h 200"/>
                <a:gd name="T16" fmla="*/ 16 w 194"/>
                <a:gd name="T17" fmla="*/ 77 h 200"/>
                <a:gd name="T18" fmla="*/ 1 w 194"/>
                <a:gd name="T19" fmla="*/ 12 h 200"/>
                <a:gd name="T20" fmla="*/ 0 w 194"/>
                <a:gd name="T21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4" h="200">
                  <a:moveTo>
                    <a:pt x="0" y="0"/>
                  </a:moveTo>
                  <a:cubicBezTo>
                    <a:pt x="18" y="5"/>
                    <a:pt x="28" y="17"/>
                    <a:pt x="36" y="30"/>
                  </a:cubicBezTo>
                  <a:cubicBezTo>
                    <a:pt x="44" y="43"/>
                    <a:pt x="52" y="56"/>
                    <a:pt x="58" y="70"/>
                  </a:cubicBezTo>
                  <a:cubicBezTo>
                    <a:pt x="77" y="111"/>
                    <a:pt x="109" y="135"/>
                    <a:pt x="150" y="150"/>
                  </a:cubicBezTo>
                  <a:cubicBezTo>
                    <a:pt x="165" y="156"/>
                    <a:pt x="179" y="162"/>
                    <a:pt x="194" y="168"/>
                  </a:cubicBezTo>
                  <a:cubicBezTo>
                    <a:pt x="172" y="194"/>
                    <a:pt x="143" y="196"/>
                    <a:pt x="114" y="197"/>
                  </a:cubicBezTo>
                  <a:cubicBezTo>
                    <a:pt x="105" y="198"/>
                    <a:pt x="94" y="200"/>
                    <a:pt x="85" y="199"/>
                  </a:cubicBezTo>
                  <a:cubicBezTo>
                    <a:pt x="78" y="198"/>
                    <a:pt x="70" y="193"/>
                    <a:pt x="66" y="188"/>
                  </a:cubicBezTo>
                  <a:cubicBezTo>
                    <a:pt x="41" y="155"/>
                    <a:pt x="28" y="116"/>
                    <a:pt x="16" y="77"/>
                  </a:cubicBezTo>
                  <a:cubicBezTo>
                    <a:pt x="9" y="56"/>
                    <a:pt x="5" y="34"/>
                    <a:pt x="1" y="12"/>
                  </a:cubicBezTo>
                  <a:cubicBezTo>
                    <a:pt x="0" y="9"/>
                    <a:pt x="0" y="5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5" name="Freeform 41">
              <a:extLst>
                <a:ext uri="{FF2B5EF4-FFF2-40B4-BE49-F238E27FC236}">
                  <a16:creationId xmlns:a16="http://schemas.microsoft.com/office/drawing/2014/main" id="{4E1D5DA2-9081-46C2-9AB4-3EC74AECD49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94351" y="4659313"/>
              <a:ext cx="280988" cy="487363"/>
            </a:xfrm>
            <a:custGeom>
              <a:avLst/>
              <a:gdLst>
                <a:gd name="T0" fmla="*/ 0 w 85"/>
                <a:gd name="T1" fmla="*/ 141 h 148"/>
                <a:gd name="T2" fmla="*/ 6 w 85"/>
                <a:gd name="T3" fmla="*/ 126 h 148"/>
                <a:gd name="T4" fmla="*/ 6 w 85"/>
                <a:gd name="T5" fmla="*/ 23 h 148"/>
                <a:gd name="T6" fmla="*/ 0 w 85"/>
                <a:gd name="T7" fmla="*/ 7 h 148"/>
                <a:gd name="T8" fmla="*/ 84 w 85"/>
                <a:gd name="T9" fmla="*/ 73 h 148"/>
                <a:gd name="T10" fmla="*/ 0 w 85"/>
                <a:gd name="T11" fmla="*/ 141 h 148"/>
                <a:gd name="T12" fmla="*/ 19 w 85"/>
                <a:gd name="T13" fmla="*/ 74 h 148"/>
                <a:gd name="T14" fmla="*/ 19 w 85"/>
                <a:gd name="T15" fmla="*/ 117 h 148"/>
                <a:gd name="T16" fmla="*/ 25 w 85"/>
                <a:gd name="T17" fmla="*/ 139 h 148"/>
                <a:gd name="T18" fmla="*/ 49 w 85"/>
                <a:gd name="T19" fmla="*/ 131 h 148"/>
                <a:gd name="T20" fmla="*/ 65 w 85"/>
                <a:gd name="T21" fmla="*/ 112 h 148"/>
                <a:gd name="T22" fmla="*/ 65 w 85"/>
                <a:gd name="T23" fmla="*/ 35 h 148"/>
                <a:gd name="T24" fmla="*/ 37 w 85"/>
                <a:gd name="T25" fmla="*/ 11 h 148"/>
                <a:gd name="T26" fmla="*/ 19 w 85"/>
                <a:gd name="T27" fmla="*/ 24 h 148"/>
                <a:gd name="T28" fmla="*/ 19 w 85"/>
                <a:gd name="T29" fmla="*/ 74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5" h="148">
                  <a:moveTo>
                    <a:pt x="0" y="141"/>
                  </a:moveTo>
                  <a:cubicBezTo>
                    <a:pt x="2" y="137"/>
                    <a:pt x="6" y="131"/>
                    <a:pt x="6" y="126"/>
                  </a:cubicBezTo>
                  <a:cubicBezTo>
                    <a:pt x="7" y="92"/>
                    <a:pt x="7" y="57"/>
                    <a:pt x="6" y="23"/>
                  </a:cubicBezTo>
                  <a:cubicBezTo>
                    <a:pt x="6" y="18"/>
                    <a:pt x="2" y="12"/>
                    <a:pt x="0" y="7"/>
                  </a:cubicBezTo>
                  <a:cubicBezTo>
                    <a:pt x="71" y="0"/>
                    <a:pt x="84" y="25"/>
                    <a:pt x="84" y="73"/>
                  </a:cubicBezTo>
                  <a:cubicBezTo>
                    <a:pt x="85" y="130"/>
                    <a:pt x="61" y="148"/>
                    <a:pt x="0" y="141"/>
                  </a:cubicBezTo>
                  <a:close/>
                  <a:moveTo>
                    <a:pt x="19" y="74"/>
                  </a:moveTo>
                  <a:cubicBezTo>
                    <a:pt x="19" y="88"/>
                    <a:pt x="19" y="102"/>
                    <a:pt x="19" y="117"/>
                  </a:cubicBezTo>
                  <a:cubicBezTo>
                    <a:pt x="20" y="124"/>
                    <a:pt x="23" y="131"/>
                    <a:pt x="25" y="139"/>
                  </a:cubicBezTo>
                  <a:cubicBezTo>
                    <a:pt x="33" y="136"/>
                    <a:pt x="43" y="136"/>
                    <a:pt x="49" y="131"/>
                  </a:cubicBezTo>
                  <a:cubicBezTo>
                    <a:pt x="56" y="127"/>
                    <a:pt x="62" y="120"/>
                    <a:pt x="65" y="112"/>
                  </a:cubicBezTo>
                  <a:cubicBezTo>
                    <a:pt x="72" y="87"/>
                    <a:pt x="72" y="60"/>
                    <a:pt x="65" y="35"/>
                  </a:cubicBezTo>
                  <a:cubicBezTo>
                    <a:pt x="61" y="21"/>
                    <a:pt x="51" y="13"/>
                    <a:pt x="37" y="11"/>
                  </a:cubicBezTo>
                  <a:cubicBezTo>
                    <a:pt x="24" y="8"/>
                    <a:pt x="19" y="11"/>
                    <a:pt x="19" y="24"/>
                  </a:cubicBezTo>
                  <a:cubicBezTo>
                    <a:pt x="19" y="41"/>
                    <a:pt x="19" y="57"/>
                    <a:pt x="19" y="7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6" name="Freeform 42">
              <a:extLst>
                <a:ext uri="{FF2B5EF4-FFF2-40B4-BE49-F238E27FC236}">
                  <a16:creationId xmlns:a16="http://schemas.microsoft.com/office/drawing/2014/main" id="{69A0B1DB-4019-4633-8415-0C8A99BE444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063038" y="4675188"/>
              <a:ext cx="266700" cy="461963"/>
            </a:xfrm>
            <a:custGeom>
              <a:avLst/>
              <a:gdLst>
                <a:gd name="T0" fmla="*/ 48 w 81"/>
                <a:gd name="T1" fmla="*/ 70 h 140"/>
                <a:gd name="T2" fmla="*/ 81 w 81"/>
                <a:gd name="T3" fmla="*/ 136 h 140"/>
                <a:gd name="T4" fmla="*/ 57 w 81"/>
                <a:gd name="T5" fmla="*/ 122 h 140"/>
                <a:gd name="T6" fmla="*/ 41 w 81"/>
                <a:gd name="T7" fmla="*/ 81 h 140"/>
                <a:gd name="T8" fmla="*/ 18 w 81"/>
                <a:gd name="T9" fmla="*/ 69 h 140"/>
                <a:gd name="T10" fmla="*/ 22 w 81"/>
                <a:gd name="T11" fmla="*/ 136 h 140"/>
                <a:gd name="T12" fmla="*/ 0 w 81"/>
                <a:gd name="T13" fmla="*/ 136 h 140"/>
                <a:gd name="T14" fmla="*/ 6 w 81"/>
                <a:gd name="T15" fmla="*/ 119 h 140"/>
                <a:gd name="T16" fmla="*/ 6 w 81"/>
                <a:gd name="T17" fmla="*/ 19 h 140"/>
                <a:gd name="T18" fmla="*/ 1 w 81"/>
                <a:gd name="T19" fmla="*/ 2 h 140"/>
                <a:gd name="T20" fmla="*/ 45 w 81"/>
                <a:gd name="T21" fmla="*/ 2 h 140"/>
                <a:gd name="T22" fmla="*/ 77 w 81"/>
                <a:gd name="T23" fmla="*/ 25 h 140"/>
                <a:gd name="T24" fmla="*/ 59 w 81"/>
                <a:gd name="T25" fmla="*/ 64 h 140"/>
                <a:gd name="T26" fmla="*/ 48 w 81"/>
                <a:gd name="T27" fmla="*/ 70 h 140"/>
                <a:gd name="T28" fmla="*/ 18 w 81"/>
                <a:gd name="T29" fmla="*/ 65 h 140"/>
                <a:gd name="T30" fmla="*/ 40 w 81"/>
                <a:gd name="T31" fmla="*/ 65 h 140"/>
                <a:gd name="T32" fmla="*/ 63 w 81"/>
                <a:gd name="T33" fmla="*/ 23 h 140"/>
                <a:gd name="T34" fmla="*/ 25 w 81"/>
                <a:gd name="T35" fmla="*/ 5 h 140"/>
                <a:gd name="T36" fmla="*/ 18 w 81"/>
                <a:gd name="T37" fmla="*/ 15 h 140"/>
                <a:gd name="T38" fmla="*/ 18 w 81"/>
                <a:gd name="T39" fmla="*/ 65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1" h="140">
                  <a:moveTo>
                    <a:pt x="48" y="70"/>
                  </a:moveTo>
                  <a:cubicBezTo>
                    <a:pt x="61" y="91"/>
                    <a:pt x="63" y="118"/>
                    <a:pt x="81" y="136"/>
                  </a:cubicBezTo>
                  <a:cubicBezTo>
                    <a:pt x="69" y="140"/>
                    <a:pt x="61" y="136"/>
                    <a:pt x="57" y="122"/>
                  </a:cubicBezTo>
                  <a:cubicBezTo>
                    <a:pt x="53" y="108"/>
                    <a:pt x="46" y="95"/>
                    <a:pt x="41" y="81"/>
                  </a:cubicBezTo>
                  <a:cubicBezTo>
                    <a:pt x="35" y="68"/>
                    <a:pt x="35" y="68"/>
                    <a:pt x="18" y="69"/>
                  </a:cubicBezTo>
                  <a:cubicBezTo>
                    <a:pt x="19" y="91"/>
                    <a:pt x="13" y="114"/>
                    <a:pt x="22" y="136"/>
                  </a:cubicBezTo>
                  <a:cubicBezTo>
                    <a:pt x="17" y="136"/>
                    <a:pt x="8" y="136"/>
                    <a:pt x="0" y="136"/>
                  </a:cubicBezTo>
                  <a:cubicBezTo>
                    <a:pt x="2" y="131"/>
                    <a:pt x="6" y="125"/>
                    <a:pt x="6" y="119"/>
                  </a:cubicBezTo>
                  <a:cubicBezTo>
                    <a:pt x="6" y="86"/>
                    <a:pt x="6" y="52"/>
                    <a:pt x="6" y="19"/>
                  </a:cubicBezTo>
                  <a:cubicBezTo>
                    <a:pt x="6" y="14"/>
                    <a:pt x="3" y="8"/>
                    <a:pt x="1" y="2"/>
                  </a:cubicBezTo>
                  <a:cubicBezTo>
                    <a:pt x="14" y="2"/>
                    <a:pt x="29" y="2"/>
                    <a:pt x="45" y="2"/>
                  </a:cubicBezTo>
                  <a:cubicBezTo>
                    <a:pt x="63" y="2"/>
                    <a:pt x="74" y="11"/>
                    <a:pt x="77" y="25"/>
                  </a:cubicBezTo>
                  <a:cubicBezTo>
                    <a:pt x="81" y="41"/>
                    <a:pt x="73" y="56"/>
                    <a:pt x="59" y="64"/>
                  </a:cubicBezTo>
                  <a:cubicBezTo>
                    <a:pt x="56" y="66"/>
                    <a:pt x="53" y="67"/>
                    <a:pt x="48" y="70"/>
                  </a:cubicBezTo>
                  <a:close/>
                  <a:moveTo>
                    <a:pt x="18" y="65"/>
                  </a:moveTo>
                  <a:cubicBezTo>
                    <a:pt x="26" y="65"/>
                    <a:pt x="33" y="66"/>
                    <a:pt x="40" y="65"/>
                  </a:cubicBezTo>
                  <a:cubicBezTo>
                    <a:pt x="60" y="62"/>
                    <a:pt x="69" y="45"/>
                    <a:pt x="63" y="23"/>
                  </a:cubicBezTo>
                  <a:cubicBezTo>
                    <a:pt x="60" y="11"/>
                    <a:pt x="38" y="0"/>
                    <a:pt x="25" y="5"/>
                  </a:cubicBezTo>
                  <a:cubicBezTo>
                    <a:pt x="22" y="7"/>
                    <a:pt x="18" y="11"/>
                    <a:pt x="18" y="15"/>
                  </a:cubicBezTo>
                  <a:cubicBezTo>
                    <a:pt x="17" y="31"/>
                    <a:pt x="18" y="47"/>
                    <a:pt x="18" y="6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7" name="Freeform 43">
              <a:extLst>
                <a:ext uri="{FF2B5EF4-FFF2-40B4-BE49-F238E27FC236}">
                  <a16:creationId xmlns:a16="http://schemas.microsoft.com/office/drawing/2014/main" id="{7F8858FB-8DBC-4ADE-B9DA-28D49397F82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00788" y="4668838"/>
              <a:ext cx="282575" cy="458788"/>
            </a:xfrm>
            <a:custGeom>
              <a:avLst/>
              <a:gdLst>
                <a:gd name="T0" fmla="*/ 0 w 86"/>
                <a:gd name="T1" fmla="*/ 139 h 139"/>
                <a:gd name="T2" fmla="*/ 7 w 86"/>
                <a:gd name="T3" fmla="*/ 121 h 139"/>
                <a:gd name="T4" fmla="*/ 7 w 86"/>
                <a:gd name="T5" fmla="*/ 22 h 139"/>
                <a:gd name="T6" fmla="*/ 1 w 86"/>
                <a:gd name="T7" fmla="*/ 4 h 139"/>
                <a:gd name="T8" fmla="*/ 28 w 86"/>
                <a:gd name="T9" fmla="*/ 22 h 139"/>
                <a:gd name="T10" fmla="*/ 74 w 86"/>
                <a:gd name="T11" fmla="*/ 104 h 139"/>
                <a:gd name="T12" fmla="*/ 74 w 86"/>
                <a:gd name="T13" fmla="*/ 15 h 139"/>
                <a:gd name="T14" fmla="*/ 66 w 86"/>
                <a:gd name="T15" fmla="*/ 4 h 139"/>
                <a:gd name="T16" fmla="*/ 86 w 86"/>
                <a:gd name="T17" fmla="*/ 4 h 139"/>
                <a:gd name="T18" fmla="*/ 79 w 86"/>
                <a:gd name="T19" fmla="*/ 21 h 139"/>
                <a:gd name="T20" fmla="*/ 79 w 86"/>
                <a:gd name="T21" fmla="*/ 123 h 139"/>
                <a:gd name="T22" fmla="*/ 79 w 86"/>
                <a:gd name="T23" fmla="*/ 137 h 139"/>
                <a:gd name="T24" fmla="*/ 75 w 86"/>
                <a:gd name="T25" fmla="*/ 139 h 139"/>
                <a:gd name="T26" fmla="*/ 15 w 86"/>
                <a:gd name="T27" fmla="*/ 24 h 139"/>
                <a:gd name="T28" fmla="*/ 21 w 86"/>
                <a:gd name="T29" fmla="*/ 139 h 139"/>
                <a:gd name="T30" fmla="*/ 0 w 86"/>
                <a:gd name="T31" fmla="*/ 139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6" h="139">
                  <a:moveTo>
                    <a:pt x="0" y="139"/>
                  </a:moveTo>
                  <a:cubicBezTo>
                    <a:pt x="3" y="133"/>
                    <a:pt x="7" y="127"/>
                    <a:pt x="7" y="121"/>
                  </a:cubicBezTo>
                  <a:cubicBezTo>
                    <a:pt x="8" y="88"/>
                    <a:pt x="8" y="55"/>
                    <a:pt x="7" y="22"/>
                  </a:cubicBezTo>
                  <a:cubicBezTo>
                    <a:pt x="7" y="16"/>
                    <a:pt x="3" y="10"/>
                    <a:pt x="1" y="4"/>
                  </a:cubicBezTo>
                  <a:cubicBezTo>
                    <a:pt x="13" y="0"/>
                    <a:pt x="21" y="7"/>
                    <a:pt x="28" y="22"/>
                  </a:cubicBezTo>
                  <a:cubicBezTo>
                    <a:pt x="41" y="50"/>
                    <a:pt x="56" y="77"/>
                    <a:pt x="74" y="104"/>
                  </a:cubicBezTo>
                  <a:cubicBezTo>
                    <a:pt x="74" y="74"/>
                    <a:pt x="74" y="45"/>
                    <a:pt x="74" y="15"/>
                  </a:cubicBezTo>
                  <a:cubicBezTo>
                    <a:pt x="74" y="11"/>
                    <a:pt x="69" y="8"/>
                    <a:pt x="66" y="4"/>
                  </a:cubicBezTo>
                  <a:cubicBezTo>
                    <a:pt x="73" y="4"/>
                    <a:pt x="81" y="4"/>
                    <a:pt x="86" y="4"/>
                  </a:cubicBezTo>
                  <a:cubicBezTo>
                    <a:pt x="84" y="9"/>
                    <a:pt x="79" y="15"/>
                    <a:pt x="79" y="21"/>
                  </a:cubicBezTo>
                  <a:cubicBezTo>
                    <a:pt x="78" y="55"/>
                    <a:pt x="79" y="89"/>
                    <a:pt x="79" y="123"/>
                  </a:cubicBezTo>
                  <a:cubicBezTo>
                    <a:pt x="79" y="128"/>
                    <a:pt x="79" y="132"/>
                    <a:pt x="79" y="137"/>
                  </a:cubicBezTo>
                  <a:cubicBezTo>
                    <a:pt x="77" y="138"/>
                    <a:pt x="76" y="138"/>
                    <a:pt x="75" y="139"/>
                  </a:cubicBezTo>
                  <a:cubicBezTo>
                    <a:pt x="55" y="101"/>
                    <a:pt x="35" y="62"/>
                    <a:pt x="15" y="24"/>
                  </a:cubicBezTo>
                  <a:cubicBezTo>
                    <a:pt x="6" y="44"/>
                    <a:pt x="11" y="132"/>
                    <a:pt x="21" y="139"/>
                  </a:cubicBezTo>
                  <a:cubicBezTo>
                    <a:pt x="13" y="139"/>
                    <a:pt x="5" y="139"/>
                    <a:pt x="0" y="1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8" name="Freeform 44">
              <a:extLst>
                <a:ext uri="{FF2B5EF4-FFF2-40B4-BE49-F238E27FC236}">
                  <a16:creationId xmlns:a16="http://schemas.microsoft.com/office/drawing/2014/main" id="{FD8D5A8D-F6B0-4255-AAD5-0D626479461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23176" y="4665663"/>
              <a:ext cx="279400" cy="461963"/>
            </a:xfrm>
            <a:custGeom>
              <a:avLst/>
              <a:gdLst>
                <a:gd name="T0" fmla="*/ 64 w 85"/>
                <a:gd name="T1" fmla="*/ 5 h 140"/>
                <a:gd name="T2" fmla="*/ 85 w 85"/>
                <a:gd name="T3" fmla="*/ 5 h 140"/>
                <a:gd name="T4" fmla="*/ 80 w 85"/>
                <a:gd name="T5" fmla="*/ 23 h 140"/>
                <a:gd name="T6" fmla="*/ 79 w 85"/>
                <a:gd name="T7" fmla="*/ 138 h 140"/>
                <a:gd name="T8" fmla="*/ 75 w 85"/>
                <a:gd name="T9" fmla="*/ 140 h 140"/>
                <a:gd name="T10" fmla="*/ 15 w 85"/>
                <a:gd name="T11" fmla="*/ 24 h 140"/>
                <a:gd name="T12" fmla="*/ 11 w 85"/>
                <a:gd name="T13" fmla="*/ 24 h 140"/>
                <a:gd name="T14" fmla="*/ 11 w 85"/>
                <a:gd name="T15" fmla="*/ 56 h 140"/>
                <a:gd name="T16" fmla="*/ 11 w 85"/>
                <a:gd name="T17" fmla="*/ 122 h 140"/>
                <a:gd name="T18" fmla="*/ 18 w 85"/>
                <a:gd name="T19" fmla="*/ 139 h 140"/>
                <a:gd name="T20" fmla="*/ 1 w 85"/>
                <a:gd name="T21" fmla="*/ 139 h 140"/>
                <a:gd name="T22" fmla="*/ 8 w 85"/>
                <a:gd name="T23" fmla="*/ 121 h 140"/>
                <a:gd name="T24" fmla="*/ 8 w 85"/>
                <a:gd name="T25" fmla="*/ 24 h 140"/>
                <a:gd name="T26" fmla="*/ 0 w 85"/>
                <a:gd name="T27" fmla="*/ 5 h 140"/>
                <a:gd name="T28" fmla="*/ 29 w 85"/>
                <a:gd name="T29" fmla="*/ 23 h 140"/>
                <a:gd name="T30" fmla="*/ 71 w 85"/>
                <a:gd name="T31" fmla="*/ 107 h 140"/>
                <a:gd name="T32" fmla="*/ 64 w 85"/>
                <a:gd name="T33" fmla="*/ 5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5" h="140">
                  <a:moveTo>
                    <a:pt x="64" y="5"/>
                  </a:moveTo>
                  <a:cubicBezTo>
                    <a:pt x="73" y="5"/>
                    <a:pt x="80" y="5"/>
                    <a:pt x="85" y="5"/>
                  </a:cubicBezTo>
                  <a:cubicBezTo>
                    <a:pt x="83" y="11"/>
                    <a:pt x="80" y="17"/>
                    <a:pt x="80" y="23"/>
                  </a:cubicBezTo>
                  <a:cubicBezTo>
                    <a:pt x="79" y="62"/>
                    <a:pt x="79" y="100"/>
                    <a:pt x="79" y="138"/>
                  </a:cubicBezTo>
                  <a:cubicBezTo>
                    <a:pt x="78" y="139"/>
                    <a:pt x="77" y="139"/>
                    <a:pt x="75" y="140"/>
                  </a:cubicBezTo>
                  <a:cubicBezTo>
                    <a:pt x="55" y="101"/>
                    <a:pt x="35" y="62"/>
                    <a:pt x="15" y="24"/>
                  </a:cubicBezTo>
                  <a:cubicBezTo>
                    <a:pt x="14" y="24"/>
                    <a:pt x="12" y="24"/>
                    <a:pt x="11" y="24"/>
                  </a:cubicBezTo>
                  <a:cubicBezTo>
                    <a:pt x="11" y="35"/>
                    <a:pt x="11" y="46"/>
                    <a:pt x="11" y="56"/>
                  </a:cubicBezTo>
                  <a:cubicBezTo>
                    <a:pt x="11" y="78"/>
                    <a:pt x="10" y="100"/>
                    <a:pt x="11" y="122"/>
                  </a:cubicBezTo>
                  <a:cubicBezTo>
                    <a:pt x="11" y="128"/>
                    <a:pt x="15" y="134"/>
                    <a:pt x="18" y="139"/>
                  </a:cubicBezTo>
                  <a:cubicBezTo>
                    <a:pt x="13" y="139"/>
                    <a:pt x="5" y="139"/>
                    <a:pt x="1" y="139"/>
                  </a:cubicBezTo>
                  <a:cubicBezTo>
                    <a:pt x="3" y="134"/>
                    <a:pt x="7" y="127"/>
                    <a:pt x="8" y="121"/>
                  </a:cubicBezTo>
                  <a:cubicBezTo>
                    <a:pt x="8" y="88"/>
                    <a:pt x="8" y="56"/>
                    <a:pt x="8" y="24"/>
                  </a:cubicBezTo>
                  <a:cubicBezTo>
                    <a:pt x="8" y="17"/>
                    <a:pt x="3" y="11"/>
                    <a:pt x="0" y="5"/>
                  </a:cubicBezTo>
                  <a:cubicBezTo>
                    <a:pt x="13" y="0"/>
                    <a:pt x="22" y="8"/>
                    <a:pt x="29" y="23"/>
                  </a:cubicBezTo>
                  <a:cubicBezTo>
                    <a:pt x="42" y="51"/>
                    <a:pt x="57" y="79"/>
                    <a:pt x="71" y="107"/>
                  </a:cubicBezTo>
                  <a:cubicBezTo>
                    <a:pt x="79" y="87"/>
                    <a:pt x="75" y="13"/>
                    <a:pt x="64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" name="Freeform 45">
              <a:extLst>
                <a:ext uri="{FF2B5EF4-FFF2-40B4-BE49-F238E27FC236}">
                  <a16:creationId xmlns:a16="http://schemas.microsoft.com/office/drawing/2014/main" id="{1F698207-01AC-451D-B853-C7AED4AF77F1}"/>
                </a:ext>
              </a:extLst>
            </p:cNvPr>
            <p:cNvSpPr>
              <a:spLocks/>
            </p:cNvSpPr>
            <p:nvPr/>
          </p:nvSpPr>
          <p:spPr bwMode="auto">
            <a:xfrm>
              <a:off x="9855201" y="2228850"/>
              <a:ext cx="257175" cy="392113"/>
            </a:xfrm>
            <a:custGeom>
              <a:avLst/>
              <a:gdLst>
                <a:gd name="T0" fmla="*/ 0 w 78"/>
                <a:gd name="T1" fmla="*/ 119 h 119"/>
                <a:gd name="T2" fmla="*/ 63 w 78"/>
                <a:gd name="T3" fmla="*/ 0 h 119"/>
                <a:gd name="T4" fmla="*/ 76 w 78"/>
                <a:gd name="T5" fmla="*/ 27 h 119"/>
                <a:gd name="T6" fmla="*/ 0 w 78"/>
                <a:gd name="T7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8" h="119">
                  <a:moveTo>
                    <a:pt x="0" y="119"/>
                  </a:moveTo>
                  <a:cubicBezTo>
                    <a:pt x="21" y="79"/>
                    <a:pt x="42" y="40"/>
                    <a:pt x="63" y="0"/>
                  </a:cubicBezTo>
                  <a:cubicBezTo>
                    <a:pt x="78" y="7"/>
                    <a:pt x="78" y="17"/>
                    <a:pt x="76" y="27"/>
                  </a:cubicBezTo>
                  <a:cubicBezTo>
                    <a:pt x="69" y="62"/>
                    <a:pt x="40" y="100"/>
                    <a:pt x="0" y="1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0" name="Freeform 46">
              <a:extLst>
                <a:ext uri="{FF2B5EF4-FFF2-40B4-BE49-F238E27FC236}">
                  <a16:creationId xmlns:a16="http://schemas.microsoft.com/office/drawing/2014/main" id="{947765D3-A4BC-4C4A-956E-E34F4D417276}"/>
                </a:ext>
              </a:extLst>
            </p:cNvPr>
            <p:cNvSpPr>
              <a:spLocks/>
            </p:cNvSpPr>
            <p:nvPr/>
          </p:nvSpPr>
          <p:spPr bwMode="auto">
            <a:xfrm>
              <a:off x="8697913" y="4678363"/>
              <a:ext cx="276225" cy="452438"/>
            </a:xfrm>
            <a:custGeom>
              <a:avLst/>
              <a:gdLst>
                <a:gd name="T0" fmla="*/ 0 w 84"/>
                <a:gd name="T1" fmla="*/ 1 h 137"/>
                <a:gd name="T2" fmla="*/ 67 w 84"/>
                <a:gd name="T3" fmla="*/ 1 h 137"/>
                <a:gd name="T4" fmla="*/ 82 w 84"/>
                <a:gd name="T5" fmla="*/ 27 h 137"/>
                <a:gd name="T6" fmla="*/ 33 w 84"/>
                <a:gd name="T7" fmla="*/ 3 h 137"/>
                <a:gd name="T8" fmla="*/ 20 w 84"/>
                <a:gd name="T9" fmla="*/ 16 h 137"/>
                <a:gd name="T10" fmla="*/ 20 w 84"/>
                <a:gd name="T11" fmla="*/ 59 h 137"/>
                <a:gd name="T12" fmla="*/ 62 w 84"/>
                <a:gd name="T13" fmla="*/ 42 h 137"/>
                <a:gd name="T14" fmla="*/ 62 w 84"/>
                <a:gd name="T15" fmla="*/ 83 h 137"/>
                <a:gd name="T16" fmla="*/ 21 w 84"/>
                <a:gd name="T17" fmla="*/ 67 h 137"/>
                <a:gd name="T18" fmla="*/ 21 w 84"/>
                <a:gd name="T19" fmla="*/ 124 h 137"/>
                <a:gd name="T20" fmla="*/ 30 w 84"/>
                <a:gd name="T21" fmla="*/ 133 h 137"/>
                <a:gd name="T22" fmla="*/ 83 w 84"/>
                <a:gd name="T23" fmla="*/ 107 h 137"/>
                <a:gd name="T24" fmla="*/ 56 w 84"/>
                <a:gd name="T25" fmla="*/ 136 h 137"/>
                <a:gd name="T26" fmla="*/ 0 w 84"/>
                <a:gd name="T27" fmla="*/ 136 h 137"/>
                <a:gd name="T28" fmla="*/ 0 w 84"/>
                <a:gd name="T29" fmla="*/ 1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4" h="137">
                  <a:moveTo>
                    <a:pt x="0" y="1"/>
                  </a:moveTo>
                  <a:cubicBezTo>
                    <a:pt x="23" y="1"/>
                    <a:pt x="45" y="0"/>
                    <a:pt x="67" y="1"/>
                  </a:cubicBezTo>
                  <a:cubicBezTo>
                    <a:pt x="84" y="2"/>
                    <a:pt x="77" y="17"/>
                    <a:pt x="82" y="27"/>
                  </a:cubicBezTo>
                  <a:cubicBezTo>
                    <a:pt x="70" y="8"/>
                    <a:pt x="54" y="1"/>
                    <a:pt x="33" y="3"/>
                  </a:cubicBezTo>
                  <a:cubicBezTo>
                    <a:pt x="24" y="4"/>
                    <a:pt x="20" y="7"/>
                    <a:pt x="20" y="16"/>
                  </a:cubicBezTo>
                  <a:cubicBezTo>
                    <a:pt x="21" y="30"/>
                    <a:pt x="20" y="45"/>
                    <a:pt x="20" y="59"/>
                  </a:cubicBezTo>
                  <a:cubicBezTo>
                    <a:pt x="49" y="65"/>
                    <a:pt x="54" y="63"/>
                    <a:pt x="62" y="42"/>
                  </a:cubicBezTo>
                  <a:cubicBezTo>
                    <a:pt x="62" y="57"/>
                    <a:pt x="62" y="70"/>
                    <a:pt x="62" y="83"/>
                  </a:cubicBezTo>
                  <a:cubicBezTo>
                    <a:pt x="53" y="64"/>
                    <a:pt x="51" y="64"/>
                    <a:pt x="21" y="67"/>
                  </a:cubicBezTo>
                  <a:cubicBezTo>
                    <a:pt x="21" y="86"/>
                    <a:pt x="20" y="105"/>
                    <a:pt x="21" y="124"/>
                  </a:cubicBezTo>
                  <a:cubicBezTo>
                    <a:pt x="21" y="127"/>
                    <a:pt x="27" y="132"/>
                    <a:pt x="30" y="133"/>
                  </a:cubicBezTo>
                  <a:cubicBezTo>
                    <a:pt x="57" y="137"/>
                    <a:pt x="69" y="130"/>
                    <a:pt x="83" y="107"/>
                  </a:cubicBezTo>
                  <a:cubicBezTo>
                    <a:pt x="84" y="132"/>
                    <a:pt x="80" y="136"/>
                    <a:pt x="56" y="136"/>
                  </a:cubicBezTo>
                  <a:cubicBezTo>
                    <a:pt x="38" y="136"/>
                    <a:pt x="19" y="136"/>
                    <a:pt x="0" y="136"/>
                  </a:cubicBezTo>
                  <a:cubicBezTo>
                    <a:pt x="12" y="124"/>
                    <a:pt x="12" y="14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1" name="Freeform 47">
              <a:extLst>
                <a:ext uri="{FF2B5EF4-FFF2-40B4-BE49-F238E27FC236}">
                  <a16:creationId xmlns:a16="http://schemas.microsoft.com/office/drawing/2014/main" id="{C24305DE-C2C6-4914-B4CE-C74DB633C5FA}"/>
                </a:ext>
              </a:extLst>
            </p:cNvPr>
            <p:cNvSpPr>
              <a:spLocks/>
            </p:cNvSpPr>
            <p:nvPr/>
          </p:nvSpPr>
          <p:spPr bwMode="auto">
            <a:xfrm>
              <a:off x="9396413" y="4662488"/>
              <a:ext cx="296863" cy="484188"/>
            </a:xfrm>
            <a:custGeom>
              <a:avLst/>
              <a:gdLst>
                <a:gd name="T0" fmla="*/ 9 w 90"/>
                <a:gd name="T1" fmla="*/ 138 h 147"/>
                <a:gd name="T2" fmla="*/ 4 w 90"/>
                <a:gd name="T3" fmla="*/ 106 h 147"/>
                <a:gd name="T4" fmla="*/ 7 w 90"/>
                <a:gd name="T5" fmla="*/ 105 h 147"/>
                <a:gd name="T6" fmla="*/ 17 w 90"/>
                <a:gd name="T7" fmla="*/ 124 h 147"/>
                <a:gd name="T8" fmla="*/ 54 w 90"/>
                <a:gd name="T9" fmla="*/ 137 h 147"/>
                <a:gd name="T10" fmla="*/ 72 w 90"/>
                <a:gd name="T11" fmla="*/ 117 h 147"/>
                <a:gd name="T12" fmla="*/ 57 w 90"/>
                <a:gd name="T13" fmla="*/ 84 h 147"/>
                <a:gd name="T14" fmla="*/ 27 w 90"/>
                <a:gd name="T15" fmla="*/ 68 h 147"/>
                <a:gd name="T16" fmla="*/ 8 w 90"/>
                <a:gd name="T17" fmla="*/ 26 h 147"/>
                <a:gd name="T18" fmla="*/ 53 w 90"/>
                <a:gd name="T19" fmla="*/ 5 h 147"/>
                <a:gd name="T20" fmla="*/ 78 w 90"/>
                <a:gd name="T21" fmla="*/ 10 h 147"/>
                <a:gd name="T22" fmla="*/ 79 w 90"/>
                <a:gd name="T23" fmla="*/ 34 h 147"/>
                <a:gd name="T24" fmla="*/ 76 w 90"/>
                <a:gd name="T25" fmla="*/ 34 h 147"/>
                <a:gd name="T26" fmla="*/ 67 w 90"/>
                <a:gd name="T27" fmla="*/ 20 h 147"/>
                <a:gd name="T28" fmla="*/ 31 w 90"/>
                <a:gd name="T29" fmla="*/ 10 h 147"/>
                <a:gd name="T30" fmla="*/ 16 w 90"/>
                <a:gd name="T31" fmla="*/ 37 h 147"/>
                <a:gd name="T32" fmla="*/ 30 w 90"/>
                <a:gd name="T33" fmla="*/ 56 h 147"/>
                <a:gd name="T34" fmla="*/ 65 w 90"/>
                <a:gd name="T35" fmla="*/ 74 h 147"/>
                <a:gd name="T36" fmla="*/ 81 w 90"/>
                <a:gd name="T37" fmla="*/ 122 h 147"/>
                <a:gd name="T38" fmla="*/ 33 w 90"/>
                <a:gd name="T39" fmla="*/ 141 h 147"/>
                <a:gd name="T40" fmla="*/ 9 w 90"/>
                <a:gd name="T41" fmla="*/ 138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0" h="147">
                  <a:moveTo>
                    <a:pt x="9" y="138"/>
                  </a:moveTo>
                  <a:cubicBezTo>
                    <a:pt x="8" y="129"/>
                    <a:pt x="6" y="118"/>
                    <a:pt x="4" y="106"/>
                  </a:cubicBezTo>
                  <a:cubicBezTo>
                    <a:pt x="5" y="106"/>
                    <a:pt x="6" y="106"/>
                    <a:pt x="7" y="105"/>
                  </a:cubicBezTo>
                  <a:cubicBezTo>
                    <a:pt x="10" y="112"/>
                    <a:pt x="13" y="118"/>
                    <a:pt x="17" y="124"/>
                  </a:cubicBezTo>
                  <a:cubicBezTo>
                    <a:pt x="26" y="137"/>
                    <a:pt x="40" y="142"/>
                    <a:pt x="54" y="137"/>
                  </a:cubicBezTo>
                  <a:cubicBezTo>
                    <a:pt x="62" y="135"/>
                    <a:pt x="70" y="125"/>
                    <a:pt x="72" y="117"/>
                  </a:cubicBezTo>
                  <a:cubicBezTo>
                    <a:pt x="77" y="103"/>
                    <a:pt x="71" y="91"/>
                    <a:pt x="57" y="84"/>
                  </a:cubicBezTo>
                  <a:cubicBezTo>
                    <a:pt x="47" y="78"/>
                    <a:pt x="37" y="73"/>
                    <a:pt x="27" y="68"/>
                  </a:cubicBezTo>
                  <a:cubicBezTo>
                    <a:pt x="7" y="57"/>
                    <a:pt x="0" y="43"/>
                    <a:pt x="8" y="26"/>
                  </a:cubicBezTo>
                  <a:cubicBezTo>
                    <a:pt x="15" y="8"/>
                    <a:pt x="34" y="0"/>
                    <a:pt x="53" y="5"/>
                  </a:cubicBezTo>
                  <a:cubicBezTo>
                    <a:pt x="61" y="7"/>
                    <a:pt x="68" y="8"/>
                    <a:pt x="78" y="10"/>
                  </a:cubicBezTo>
                  <a:cubicBezTo>
                    <a:pt x="78" y="17"/>
                    <a:pt x="78" y="25"/>
                    <a:pt x="79" y="34"/>
                  </a:cubicBezTo>
                  <a:cubicBezTo>
                    <a:pt x="78" y="34"/>
                    <a:pt x="77" y="34"/>
                    <a:pt x="76" y="34"/>
                  </a:cubicBezTo>
                  <a:cubicBezTo>
                    <a:pt x="73" y="30"/>
                    <a:pt x="70" y="25"/>
                    <a:pt x="67" y="20"/>
                  </a:cubicBezTo>
                  <a:cubicBezTo>
                    <a:pt x="59" y="10"/>
                    <a:pt x="43" y="5"/>
                    <a:pt x="31" y="10"/>
                  </a:cubicBezTo>
                  <a:cubicBezTo>
                    <a:pt x="18" y="15"/>
                    <a:pt x="13" y="25"/>
                    <a:pt x="16" y="37"/>
                  </a:cubicBezTo>
                  <a:cubicBezTo>
                    <a:pt x="18" y="44"/>
                    <a:pt x="24" y="52"/>
                    <a:pt x="30" y="56"/>
                  </a:cubicBezTo>
                  <a:cubicBezTo>
                    <a:pt x="41" y="63"/>
                    <a:pt x="53" y="67"/>
                    <a:pt x="65" y="74"/>
                  </a:cubicBezTo>
                  <a:cubicBezTo>
                    <a:pt x="83" y="85"/>
                    <a:pt x="90" y="105"/>
                    <a:pt x="81" y="122"/>
                  </a:cubicBezTo>
                  <a:cubicBezTo>
                    <a:pt x="73" y="140"/>
                    <a:pt x="54" y="147"/>
                    <a:pt x="33" y="141"/>
                  </a:cubicBezTo>
                  <a:cubicBezTo>
                    <a:pt x="26" y="139"/>
                    <a:pt x="19" y="139"/>
                    <a:pt x="9" y="1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2" name="Freeform 48">
              <a:extLst>
                <a:ext uri="{FF2B5EF4-FFF2-40B4-BE49-F238E27FC236}">
                  <a16:creationId xmlns:a16="http://schemas.microsoft.com/office/drawing/2014/main" id="{37380FB6-70DB-4A9F-8AB1-35DE7F84DBD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40426" y="4668838"/>
              <a:ext cx="280988" cy="458788"/>
            </a:xfrm>
            <a:custGeom>
              <a:avLst/>
              <a:gdLst>
                <a:gd name="T0" fmla="*/ 85 w 85"/>
                <a:gd name="T1" fmla="*/ 139 h 139"/>
                <a:gd name="T2" fmla="*/ 62 w 85"/>
                <a:gd name="T3" fmla="*/ 139 h 139"/>
                <a:gd name="T4" fmla="*/ 65 w 85"/>
                <a:gd name="T5" fmla="*/ 124 h 139"/>
                <a:gd name="T6" fmla="*/ 62 w 85"/>
                <a:gd name="T7" fmla="*/ 108 h 139"/>
                <a:gd name="T8" fmla="*/ 26 w 85"/>
                <a:gd name="T9" fmla="*/ 88 h 139"/>
                <a:gd name="T10" fmla="*/ 22 w 85"/>
                <a:gd name="T11" fmla="*/ 90 h 139"/>
                <a:gd name="T12" fmla="*/ 20 w 85"/>
                <a:gd name="T13" fmla="*/ 139 h 139"/>
                <a:gd name="T14" fmla="*/ 0 w 85"/>
                <a:gd name="T15" fmla="*/ 139 h 139"/>
                <a:gd name="T16" fmla="*/ 8 w 85"/>
                <a:gd name="T17" fmla="*/ 116 h 139"/>
                <a:gd name="T18" fmla="*/ 35 w 85"/>
                <a:gd name="T19" fmla="*/ 12 h 139"/>
                <a:gd name="T20" fmla="*/ 44 w 85"/>
                <a:gd name="T21" fmla="*/ 0 h 139"/>
                <a:gd name="T22" fmla="*/ 48 w 85"/>
                <a:gd name="T23" fmla="*/ 1 h 139"/>
                <a:gd name="T24" fmla="*/ 74 w 85"/>
                <a:gd name="T25" fmla="*/ 107 h 139"/>
                <a:gd name="T26" fmla="*/ 85 w 85"/>
                <a:gd name="T27" fmla="*/ 139 h 139"/>
                <a:gd name="T28" fmla="*/ 57 w 85"/>
                <a:gd name="T29" fmla="*/ 84 h 139"/>
                <a:gd name="T30" fmla="*/ 41 w 85"/>
                <a:gd name="T31" fmla="*/ 21 h 139"/>
                <a:gd name="T32" fmla="*/ 39 w 85"/>
                <a:gd name="T33" fmla="*/ 21 h 139"/>
                <a:gd name="T34" fmla="*/ 23 w 85"/>
                <a:gd name="T35" fmla="*/ 84 h 139"/>
                <a:gd name="T36" fmla="*/ 57 w 85"/>
                <a:gd name="T37" fmla="*/ 84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5" h="139">
                  <a:moveTo>
                    <a:pt x="85" y="139"/>
                  </a:moveTo>
                  <a:cubicBezTo>
                    <a:pt x="79" y="139"/>
                    <a:pt x="70" y="139"/>
                    <a:pt x="62" y="139"/>
                  </a:cubicBezTo>
                  <a:cubicBezTo>
                    <a:pt x="63" y="134"/>
                    <a:pt x="65" y="129"/>
                    <a:pt x="65" y="124"/>
                  </a:cubicBezTo>
                  <a:cubicBezTo>
                    <a:pt x="65" y="119"/>
                    <a:pt x="63" y="114"/>
                    <a:pt x="62" y="108"/>
                  </a:cubicBezTo>
                  <a:cubicBezTo>
                    <a:pt x="58" y="89"/>
                    <a:pt x="45" y="82"/>
                    <a:pt x="26" y="88"/>
                  </a:cubicBezTo>
                  <a:cubicBezTo>
                    <a:pt x="25" y="89"/>
                    <a:pt x="23" y="89"/>
                    <a:pt x="22" y="90"/>
                  </a:cubicBezTo>
                  <a:cubicBezTo>
                    <a:pt x="15" y="97"/>
                    <a:pt x="13" y="130"/>
                    <a:pt x="20" y="139"/>
                  </a:cubicBezTo>
                  <a:cubicBezTo>
                    <a:pt x="12" y="139"/>
                    <a:pt x="5" y="139"/>
                    <a:pt x="0" y="139"/>
                  </a:cubicBezTo>
                  <a:cubicBezTo>
                    <a:pt x="2" y="131"/>
                    <a:pt x="6" y="124"/>
                    <a:pt x="8" y="116"/>
                  </a:cubicBezTo>
                  <a:cubicBezTo>
                    <a:pt x="17" y="82"/>
                    <a:pt x="26" y="47"/>
                    <a:pt x="35" y="12"/>
                  </a:cubicBezTo>
                  <a:cubicBezTo>
                    <a:pt x="37" y="7"/>
                    <a:pt x="41" y="4"/>
                    <a:pt x="44" y="0"/>
                  </a:cubicBezTo>
                  <a:cubicBezTo>
                    <a:pt x="46" y="0"/>
                    <a:pt x="47" y="1"/>
                    <a:pt x="48" y="1"/>
                  </a:cubicBezTo>
                  <a:cubicBezTo>
                    <a:pt x="57" y="36"/>
                    <a:pt x="65" y="72"/>
                    <a:pt x="74" y="107"/>
                  </a:cubicBezTo>
                  <a:cubicBezTo>
                    <a:pt x="77" y="118"/>
                    <a:pt x="81" y="128"/>
                    <a:pt x="85" y="139"/>
                  </a:cubicBezTo>
                  <a:close/>
                  <a:moveTo>
                    <a:pt x="57" y="84"/>
                  </a:moveTo>
                  <a:cubicBezTo>
                    <a:pt x="52" y="62"/>
                    <a:pt x="47" y="41"/>
                    <a:pt x="41" y="21"/>
                  </a:cubicBezTo>
                  <a:cubicBezTo>
                    <a:pt x="40" y="21"/>
                    <a:pt x="40" y="21"/>
                    <a:pt x="39" y="21"/>
                  </a:cubicBezTo>
                  <a:cubicBezTo>
                    <a:pt x="33" y="42"/>
                    <a:pt x="28" y="63"/>
                    <a:pt x="23" y="84"/>
                  </a:cubicBezTo>
                  <a:cubicBezTo>
                    <a:pt x="34" y="84"/>
                    <a:pt x="45" y="84"/>
                    <a:pt x="57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3" name="Freeform 49">
              <a:extLst>
                <a:ext uri="{FF2B5EF4-FFF2-40B4-BE49-F238E27FC236}">
                  <a16:creationId xmlns:a16="http://schemas.microsoft.com/office/drawing/2014/main" id="{96433B46-9227-4E01-8761-8786E6080035}"/>
                </a:ext>
              </a:extLst>
            </p:cNvPr>
            <p:cNvSpPr>
              <a:spLocks/>
            </p:cNvSpPr>
            <p:nvPr/>
          </p:nvSpPr>
          <p:spPr bwMode="auto">
            <a:xfrm>
              <a:off x="7272338" y="4681538"/>
              <a:ext cx="265113" cy="455613"/>
            </a:xfrm>
            <a:custGeom>
              <a:avLst/>
              <a:gdLst>
                <a:gd name="T0" fmla="*/ 0 w 80"/>
                <a:gd name="T1" fmla="*/ 0 h 138"/>
                <a:gd name="T2" fmla="*/ 22 w 80"/>
                <a:gd name="T3" fmla="*/ 0 h 138"/>
                <a:gd name="T4" fmla="*/ 17 w 80"/>
                <a:gd name="T5" fmla="*/ 16 h 138"/>
                <a:gd name="T6" fmla="*/ 17 w 80"/>
                <a:gd name="T7" fmla="*/ 106 h 138"/>
                <a:gd name="T8" fmla="*/ 37 w 80"/>
                <a:gd name="T9" fmla="*/ 132 h 138"/>
                <a:gd name="T10" fmla="*/ 69 w 80"/>
                <a:gd name="T11" fmla="*/ 114 h 138"/>
                <a:gd name="T12" fmla="*/ 72 w 80"/>
                <a:gd name="T13" fmla="*/ 96 h 138"/>
                <a:gd name="T14" fmla="*/ 72 w 80"/>
                <a:gd name="T15" fmla="*/ 20 h 138"/>
                <a:gd name="T16" fmla="*/ 66 w 80"/>
                <a:gd name="T17" fmla="*/ 0 h 138"/>
                <a:gd name="T18" fmla="*/ 80 w 80"/>
                <a:gd name="T19" fmla="*/ 0 h 138"/>
                <a:gd name="T20" fmla="*/ 75 w 80"/>
                <a:gd name="T21" fmla="*/ 20 h 138"/>
                <a:gd name="T22" fmla="*/ 75 w 80"/>
                <a:gd name="T23" fmla="*/ 103 h 138"/>
                <a:gd name="T24" fmla="*/ 42 w 80"/>
                <a:gd name="T25" fmla="*/ 137 h 138"/>
                <a:gd name="T26" fmla="*/ 5 w 80"/>
                <a:gd name="T27" fmla="*/ 105 h 138"/>
                <a:gd name="T28" fmla="*/ 4 w 80"/>
                <a:gd name="T29" fmla="*/ 20 h 138"/>
                <a:gd name="T30" fmla="*/ 0 w 80"/>
                <a:gd name="T31" fmla="*/ 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0" h="138">
                  <a:moveTo>
                    <a:pt x="0" y="0"/>
                  </a:moveTo>
                  <a:cubicBezTo>
                    <a:pt x="6" y="0"/>
                    <a:pt x="15" y="0"/>
                    <a:pt x="22" y="0"/>
                  </a:cubicBezTo>
                  <a:cubicBezTo>
                    <a:pt x="20" y="6"/>
                    <a:pt x="17" y="11"/>
                    <a:pt x="17" y="16"/>
                  </a:cubicBezTo>
                  <a:cubicBezTo>
                    <a:pt x="17" y="46"/>
                    <a:pt x="17" y="76"/>
                    <a:pt x="17" y="106"/>
                  </a:cubicBezTo>
                  <a:cubicBezTo>
                    <a:pt x="17" y="120"/>
                    <a:pt x="23" y="129"/>
                    <a:pt x="37" y="132"/>
                  </a:cubicBezTo>
                  <a:cubicBezTo>
                    <a:pt x="49" y="135"/>
                    <a:pt x="65" y="126"/>
                    <a:pt x="69" y="114"/>
                  </a:cubicBezTo>
                  <a:cubicBezTo>
                    <a:pt x="71" y="108"/>
                    <a:pt x="72" y="102"/>
                    <a:pt x="72" y="96"/>
                  </a:cubicBezTo>
                  <a:cubicBezTo>
                    <a:pt x="72" y="71"/>
                    <a:pt x="72" y="45"/>
                    <a:pt x="72" y="20"/>
                  </a:cubicBezTo>
                  <a:cubicBezTo>
                    <a:pt x="72" y="13"/>
                    <a:pt x="68" y="7"/>
                    <a:pt x="66" y="0"/>
                  </a:cubicBezTo>
                  <a:cubicBezTo>
                    <a:pt x="70" y="0"/>
                    <a:pt x="76" y="0"/>
                    <a:pt x="80" y="0"/>
                  </a:cubicBezTo>
                  <a:cubicBezTo>
                    <a:pt x="78" y="7"/>
                    <a:pt x="75" y="14"/>
                    <a:pt x="75" y="20"/>
                  </a:cubicBezTo>
                  <a:cubicBezTo>
                    <a:pt x="74" y="48"/>
                    <a:pt x="75" y="75"/>
                    <a:pt x="75" y="103"/>
                  </a:cubicBezTo>
                  <a:cubicBezTo>
                    <a:pt x="74" y="123"/>
                    <a:pt x="62" y="136"/>
                    <a:pt x="42" y="137"/>
                  </a:cubicBezTo>
                  <a:cubicBezTo>
                    <a:pt x="20" y="138"/>
                    <a:pt x="6" y="127"/>
                    <a:pt x="5" y="105"/>
                  </a:cubicBezTo>
                  <a:cubicBezTo>
                    <a:pt x="4" y="77"/>
                    <a:pt x="5" y="49"/>
                    <a:pt x="4" y="20"/>
                  </a:cubicBezTo>
                  <a:cubicBezTo>
                    <a:pt x="4" y="13"/>
                    <a:pt x="2" y="7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4" name="Freeform 50">
              <a:extLst>
                <a:ext uri="{FF2B5EF4-FFF2-40B4-BE49-F238E27FC236}">
                  <a16:creationId xmlns:a16="http://schemas.microsoft.com/office/drawing/2014/main" id="{FD530235-AF42-4210-8FB2-0D296A8DCA14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3151" y="4681538"/>
              <a:ext cx="285750" cy="446088"/>
            </a:xfrm>
            <a:custGeom>
              <a:avLst/>
              <a:gdLst>
                <a:gd name="T0" fmla="*/ 65 w 87"/>
                <a:gd name="T1" fmla="*/ 43 h 135"/>
                <a:gd name="T2" fmla="*/ 65 w 87"/>
                <a:gd name="T3" fmla="*/ 82 h 135"/>
                <a:gd name="T4" fmla="*/ 47 w 87"/>
                <a:gd name="T5" fmla="*/ 66 h 135"/>
                <a:gd name="T6" fmla="*/ 19 w 87"/>
                <a:gd name="T7" fmla="*/ 66 h 135"/>
                <a:gd name="T8" fmla="*/ 25 w 87"/>
                <a:gd name="T9" fmla="*/ 135 h 135"/>
                <a:gd name="T10" fmla="*/ 0 w 87"/>
                <a:gd name="T11" fmla="*/ 135 h 135"/>
                <a:gd name="T12" fmla="*/ 7 w 87"/>
                <a:gd name="T13" fmla="*/ 120 h 135"/>
                <a:gd name="T14" fmla="*/ 7 w 87"/>
                <a:gd name="T15" fmla="*/ 16 h 135"/>
                <a:gd name="T16" fmla="*/ 1 w 87"/>
                <a:gd name="T17" fmla="*/ 0 h 135"/>
                <a:gd name="T18" fmla="*/ 78 w 87"/>
                <a:gd name="T19" fmla="*/ 0 h 135"/>
                <a:gd name="T20" fmla="*/ 87 w 87"/>
                <a:gd name="T21" fmla="*/ 26 h 135"/>
                <a:gd name="T22" fmla="*/ 31 w 87"/>
                <a:gd name="T23" fmla="*/ 3 h 135"/>
                <a:gd name="T24" fmla="*/ 20 w 87"/>
                <a:gd name="T25" fmla="*/ 12 h 135"/>
                <a:gd name="T26" fmla="*/ 20 w 87"/>
                <a:gd name="T27" fmla="*/ 60 h 135"/>
                <a:gd name="T28" fmla="*/ 65 w 87"/>
                <a:gd name="T29" fmla="*/ 43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7" h="135">
                  <a:moveTo>
                    <a:pt x="65" y="43"/>
                  </a:moveTo>
                  <a:cubicBezTo>
                    <a:pt x="65" y="59"/>
                    <a:pt x="65" y="71"/>
                    <a:pt x="65" y="82"/>
                  </a:cubicBezTo>
                  <a:cubicBezTo>
                    <a:pt x="60" y="77"/>
                    <a:pt x="55" y="69"/>
                    <a:pt x="47" y="66"/>
                  </a:cubicBezTo>
                  <a:cubicBezTo>
                    <a:pt x="40" y="63"/>
                    <a:pt x="30" y="66"/>
                    <a:pt x="19" y="66"/>
                  </a:cubicBezTo>
                  <a:cubicBezTo>
                    <a:pt x="23" y="89"/>
                    <a:pt x="13" y="113"/>
                    <a:pt x="25" y="135"/>
                  </a:cubicBezTo>
                  <a:cubicBezTo>
                    <a:pt x="18" y="135"/>
                    <a:pt x="8" y="135"/>
                    <a:pt x="0" y="135"/>
                  </a:cubicBezTo>
                  <a:cubicBezTo>
                    <a:pt x="3" y="130"/>
                    <a:pt x="7" y="125"/>
                    <a:pt x="7" y="120"/>
                  </a:cubicBezTo>
                  <a:cubicBezTo>
                    <a:pt x="8" y="85"/>
                    <a:pt x="8" y="51"/>
                    <a:pt x="7" y="16"/>
                  </a:cubicBezTo>
                  <a:cubicBezTo>
                    <a:pt x="7" y="11"/>
                    <a:pt x="3" y="5"/>
                    <a:pt x="1" y="0"/>
                  </a:cubicBezTo>
                  <a:cubicBezTo>
                    <a:pt x="25" y="0"/>
                    <a:pt x="51" y="0"/>
                    <a:pt x="78" y="0"/>
                  </a:cubicBezTo>
                  <a:cubicBezTo>
                    <a:pt x="81" y="9"/>
                    <a:pt x="84" y="17"/>
                    <a:pt x="87" y="26"/>
                  </a:cubicBezTo>
                  <a:cubicBezTo>
                    <a:pt x="72" y="6"/>
                    <a:pt x="53" y="0"/>
                    <a:pt x="31" y="3"/>
                  </a:cubicBezTo>
                  <a:cubicBezTo>
                    <a:pt x="27" y="3"/>
                    <a:pt x="20" y="8"/>
                    <a:pt x="20" y="12"/>
                  </a:cubicBezTo>
                  <a:cubicBezTo>
                    <a:pt x="19" y="28"/>
                    <a:pt x="20" y="44"/>
                    <a:pt x="20" y="60"/>
                  </a:cubicBezTo>
                  <a:cubicBezTo>
                    <a:pt x="48" y="65"/>
                    <a:pt x="57" y="62"/>
                    <a:pt x="65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5" name="Freeform 51">
              <a:extLst>
                <a:ext uri="{FF2B5EF4-FFF2-40B4-BE49-F238E27FC236}">
                  <a16:creationId xmlns:a16="http://schemas.microsoft.com/office/drawing/2014/main" id="{276EEE87-5668-4EA9-95B6-42201DE52B1D}"/>
                </a:ext>
              </a:extLst>
            </p:cNvPr>
            <p:cNvSpPr>
              <a:spLocks/>
            </p:cNvSpPr>
            <p:nvPr/>
          </p:nvSpPr>
          <p:spPr bwMode="auto">
            <a:xfrm>
              <a:off x="8337551" y="4681538"/>
              <a:ext cx="263525" cy="446088"/>
            </a:xfrm>
            <a:custGeom>
              <a:avLst/>
              <a:gdLst>
                <a:gd name="T0" fmla="*/ 66 w 80"/>
                <a:gd name="T1" fmla="*/ 0 h 135"/>
                <a:gd name="T2" fmla="*/ 80 w 80"/>
                <a:gd name="T3" fmla="*/ 0 h 135"/>
                <a:gd name="T4" fmla="*/ 64 w 80"/>
                <a:gd name="T5" fmla="*/ 53 h 135"/>
                <a:gd name="T6" fmla="*/ 38 w 80"/>
                <a:gd name="T7" fmla="*/ 135 h 135"/>
                <a:gd name="T8" fmla="*/ 28 w 80"/>
                <a:gd name="T9" fmla="*/ 101 h 135"/>
                <a:gd name="T10" fmla="*/ 8 w 80"/>
                <a:gd name="T11" fmla="*/ 20 h 135"/>
                <a:gd name="T12" fmla="*/ 0 w 80"/>
                <a:gd name="T13" fmla="*/ 0 h 135"/>
                <a:gd name="T14" fmla="*/ 22 w 80"/>
                <a:gd name="T15" fmla="*/ 0 h 135"/>
                <a:gd name="T16" fmla="*/ 20 w 80"/>
                <a:gd name="T17" fmla="*/ 15 h 135"/>
                <a:gd name="T18" fmla="*/ 42 w 80"/>
                <a:gd name="T19" fmla="*/ 105 h 135"/>
                <a:gd name="T20" fmla="*/ 46 w 80"/>
                <a:gd name="T21" fmla="*/ 94 h 135"/>
                <a:gd name="T22" fmla="*/ 67 w 80"/>
                <a:gd name="T23" fmla="*/ 19 h 135"/>
                <a:gd name="T24" fmla="*/ 66 w 80"/>
                <a:gd name="T25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0" h="135">
                  <a:moveTo>
                    <a:pt x="66" y="0"/>
                  </a:moveTo>
                  <a:cubicBezTo>
                    <a:pt x="70" y="0"/>
                    <a:pt x="77" y="0"/>
                    <a:pt x="80" y="0"/>
                  </a:cubicBezTo>
                  <a:cubicBezTo>
                    <a:pt x="75" y="17"/>
                    <a:pt x="69" y="35"/>
                    <a:pt x="64" y="53"/>
                  </a:cubicBezTo>
                  <a:cubicBezTo>
                    <a:pt x="56" y="80"/>
                    <a:pt x="49" y="107"/>
                    <a:pt x="38" y="135"/>
                  </a:cubicBezTo>
                  <a:cubicBezTo>
                    <a:pt x="35" y="123"/>
                    <a:pt x="31" y="112"/>
                    <a:pt x="28" y="101"/>
                  </a:cubicBezTo>
                  <a:cubicBezTo>
                    <a:pt x="22" y="74"/>
                    <a:pt x="15" y="47"/>
                    <a:pt x="8" y="20"/>
                  </a:cubicBezTo>
                  <a:cubicBezTo>
                    <a:pt x="7" y="13"/>
                    <a:pt x="3" y="7"/>
                    <a:pt x="0" y="0"/>
                  </a:cubicBezTo>
                  <a:cubicBezTo>
                    <a:pt x="7" y="0"/>
                    <a:pt x="16" y="0"/>
                    <a:pt x="22" y="0"/>
                  </a:cubicBezTo>
                  <a:cubicBezTo>
                    <a:pt x="22" y="5"/>
                    <a:pt x="19" y="11"/>
                    <a:pt x="20" y="15"/>
                  </a:cubicBezTo>
                  <a:cubicBezTo>
                    <a:pt x="27" y="44"/>
                    <a:pt x="34" y="73"/>
                    <a:pt x="42" y="105"/>
                  </a:cubicBezTo>
                  <a:cubicBezTo>
                    <a:pt x="44" y="99"/>
                    <a:pt x="46" y="97"/>
                    <a:pt x="46" y="94"/>
                  </a:cubicBezTo>
                  <a:cubicBezTo>
                    <a:pt x="53" y="69"/>
                    <a:pt x="61" y="44"/>
                    <a:pt x="67" y="19"/>
                  </a:cubicBezTo>
                  <a:cubicBezTo>
                    <a:pt x="68" y="14"/>
                    <a:pt x="66" y="7"/>
                    <a:pt x="6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6" name="Freeform 52">
              <a:extLst>
                <a:ext uri="{FF2B5EF4-FFF2-40B4-BE49-F238E27FC236}">
                  <a16:creationId xmlns:a16="http://schemas.microsoft.com/office/drawing/2014/main" id="{0B922195-2E26-4E7B-9DCD-7FA1FF30EAC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38751" y="4681538"/>
              <a:ext cx="260350" cy="452438"/>
            </a:xfrm>
            <a:custGeom>
              <a:avLst/>
              <a:gdLst>
                <a:gd name="T0" fmla="*/ 0 w 79"/>
                <a:gd name="T1" fmla="*/ 0 h 137"/>
                <a:gd name="T2" fmla="*/ 22 w 79"/>
                <a:gd name="T3" fmla="*/ 0 h 137"/>
                <a:gd name="T4" fmla="*/ 17 w 79"/>
                <a:gd name="T5" fmla="*/ 18 h 137"/>
                <a:gd name="T6" fmla="*/ 17 w 79"/>
                <a:gd name="T7" fmla="*/ 103 h 137"/>
                <a:gd name="T8" fmla="*/ 40 w 79"/>
                <a:gd name="T9" fmla="*/ 132 h 137"/>
                <a:gd name="T10" fmla="*/ 71 w 79"/>
                <a:gd name="T11" fmla="*/ 106 h 137"/>
                <a:gd name="T12" fmla="*/ 71 w 79"/>
                <a:gd name="T13" fmla="*/ 12 h 137"/>
                <a:gd name="T14" fmla="*/ 64 w 79"/>
                <a:gd name="T15" fmla="*/ 0 h 137"/>
                <a:gd name="T16" fmla="*/ 79 w 79"/>
                <a:gd name="T17" fmla="*/ 0 h 137"/>
                <a:gd name="T18" fmla="*/ 74 w 79"/>
                <a:gd name="T19" fmla="*/ 22 h 137"/>
                <a:gd name="T20" fmla="*/ 74 w 79"/>
                <a:gd name="T21" fmla="*/ 103 h 137"/>
                <a:gd name="T22" fmla="*/ 39 w 79"/>
                <a:gd name="T23" fmla="*/ 137 h 137"/>
                <a:gd name="T24" fmla="*/ 5 w 79"/>
                <a:gd name="T25" fmla="*/ 103 h 137"/>
                <a:gd name="T26" fmla="*/ 4 w 79"/>
                <a:gd name="T27" fmla="*/ 19 h 137"/>
                <a:gd name="T28" fmla="*/ 0 w 79"/>
                <a:gd name="T29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" h="137">
                  <a:moveTo>
                    <a:pt x="0" y="0"/>
                  </a:moveTo>
                  <a:cubicBezTo>
                    <a:pt x="7" y="0"/>
                    <a:pt x="15" y="0"/>
                    <a:pt x="22" y="0"/>
                  </a:cubicBezTo>
                  <a:cubicBezTo>
                    <a:pt x="20" y="6"/>
                    <a:pt x="17" y="12"/>
                    <a:pt x="17" y="18"/>
                  </a:cubicBezTo>
                  <a:cubicBezTo>
                    <a:pt x="16" y="47"/>
                    <a:pt x="16" y="75"/>
                    <a:pt x="17" y="103"/>
                  </a:cubicBezTo>
                  <a:cubicBezTo>
                    <a:pt x="17" y="122"/>
                    <a:pt x="24" y="131"/>
                    <a:pt x="40" y="132"/>
                  </a:cubicBezTo>
                  <a:cubicBezTo>
                    <a:pt x="55" y="133"/>
                    <a:pt x="70" y="122"/>
                    <a:pt x="71" y="106"/>
                  </a:cubicBezTo>
                  <a:cubicBezTo>
                    <a:pt x="72" y="75"/>
                    <a:pt x="71" y="43"/>
                    <a:pt x="71" y="12"/>
                  </a:cubicBezTo>
                  <a:cubicBezTo>
                    <a:pt x="71" y="8"/>
                    <a:pt x="66" y="4"/>
                    <a:pt x="64" y="0"/>
                  </a:cubicBezTo>
                  <a:cubicBezTo>
                    <a:pt x="69" y="0"/>
                    <a:pt x="75" y="0"/>
                    <a:pt x="79" y="0"/>
                  </a:cubicBezTo>
                  <a:cubicBezTo>
                    <a:pt x="78" y="7"/>
                    <a:pt x="74" y="15"/>
                    <a:pt x="74" y="22"/>
                  </a:cubicBezTo>
                  <a:cubicBezTo>
                    <a:pt x="74" y="49"/>
                    <a:pt x="74" y="76"/>
                    <a:pt x="74" y="103"/>
                  </a:cubicBezTo>
                  <a:cubicBezTo>
                    <a:pt x="74" y="124"/>
                    <a:pt x="59" y="137"/>
                    <a:pt x="39" y="137"/>
                  </a:cubicBezTo>
                  <a:cubicBezTo>
                    <a:pt x="17" y="137"/>
                    <a:pt x="5" y="126"/>
                    <a:pt x="5" y="103"/>
                  </a:cubicBezTo>
                  <a:cubicBezTo>
                    <a:pt x="5" y="75"/>
                    <a:pt x="5" y="47"/>
                    <a:pt x="4" y="19"/>
                  </a:cubicBezTo>
                  <a:cubicBezTo>
                    <a:pt x="4" y="13"/>
                    <a:pt x="1" y="7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7" name="Freeform 53">
              <a:extLst>
                <a:ext uri="{FF2B5EF4-FFF2-40B4-BE49-F238E27FC236}">
                  <a16:creationId xmlns:a16="http://schemas.microsoft.com/office/drawing/2014/main" id="{96EE90F5-1DA2-4460-B7A8-FB46DED843D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2376" y="4681538"/>
              <a:ext cx="288925" cy="442913"/>
            </a:xfrm>
            <a:custGeom>
              <a:avLst/>
              <a:gdLst>
                <a:gd name="T0" fmla="*/ 88 w 88"/>
                <a:gd name="T1" fmla="*/ 27 h 134"/>
                <a:gd name="T2" fmla="*/ 50 w 88"/>
                <a:gd name="T3" fmla="*/ 6 h 134"/>
                <a:gd name="T4" fmla="*/ 50 w 88"/>
                <a:gd name="T5" fmla="*/ 89 h 134"/>
                <a:gd name="T6" fmla="*/ 51 w 88"/>
                <a:gd name="T7" fmla="*/ 118 h 134"/>
                <a:gd name="T8" fmla="*/ 57 w 88"/>
                <a:gd name="T9" fmla="*/ 134 h 134"/>
                <a:gd name="T10" fmla="*/ 31 w 88"/>
                <a:gd name="T11" fmla="*/ 134 h 134"/>
                <a:gd name="T12" fmla="*/ 38 w 88"/>
                <a:gd name="T13" fmla="*/ 115 h 134"/>
                <a:gd name="T14" fmla="*/ 38 w 88"/>
                <a:gd name="T15" fmla="*/ 20 h 134"/>
                <a:gd name="T16" fmla="*/ 33 w 88"/>
                <a:gd name="T17" fmla="*/ 6 h 134"/>
                <a:gd name="T18" fmla="*/ 12 w 88"/>
                <a:gd name="T19" fmla="*/ 13 h 134"/>
                <a:gd name="T20" fmla="*/ 0 w 88"/>
                <a:gd name="T21" fmla="*/ 28 h 134"/>
                <a:gd name="T22" fmla="*/ 7 w 88"/>
                <a:gd name="T23" fmla="*/ 0 h 134"/>
                <a:gd name="T24" fmla="*/ 82 w 88"/>
                <a:gd name="T25" fmla="*/ 0 h 134"/>
                <a:gd name="T26" fmla="*/ 88 w 88"/>
                <a:gd name="T27" fmla="*/ 27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8" h="134">
                  <a:moveTo>
                    <a:pt x="88" y="27"/>
                  </a:moveTo>
                  <a:cubicBezTo>
                    <a:pt x="73" y="3"/>
                    <a:pt x="73" y="3"/>
                    <a:pt x="50" y="6"/>
                  </a:cubicBezTo>
                  <a:cubicBezTo>
                    <a:pt x="50" y="34"/>
                    <a:pt x="50" y="61"/>
                    <a:pt x="50" y="89"/>
                  </a:cubicBezTo>
                  <a:cubicBezTo>
                    <a:pt x="50" y="99"/>
                    <a:pt x="50" y="108"/>
                    <a:pt x="51" y="118"/>
                  </a:cubicBezTo>
                  <a:cubicBezTo>
                    <a:pt x="51" y="123"/>
                    <a:pt x="55" y="129"/>
                    <a:pt x="57" y="134"/>
                  </a:cubicBezTo>
                  <a:cubicBezTo>
                    <a:pt x="50" y="134"/>
                    <a:pt x="39" y="134"/>
                    <a:pt x="31" y="134"/>
                  </a:cubicBezTo>
                  <a:cubicBezTo>
                    <a:pt x="33" y="129"/>
                    <a:pt x="38" y="122"/>
                    <a:pt x="38" y="115"/>
                  </a:cubicBezTo>
                  <a:cubicBezTo>
                    <a:pt x="39" y="84"/>
                    <a:pt x="39" y="52"/>
                    <a:pt x="38" y="20"/>
                  </a:cubicBezTo>
                  <a:cubicBezTo>
                    <a:pt x="38" y="15"/>
                    <a:pt x="34" y="5"/>
                    <a:pt x="33" y="6"/>
                  </a:cubicBezTo>
                  <a:cubicBezTo>
                    <a:pt x="25" y="6"/>
                    <a:pt x="17" y="9"/>
                    <a:pt x="12" y="13"/>
                  </a:cubicBezTo>
                  <a:cubicBezTo>
                    <a:pt x="7" y="16"/>
                    <a:pt x="6" y="23"/>
                    <a:pt x="0" y="28"/>
                  </a:cubicBezTo>
                  <a:cubicBezTo>
                    <a:pt x="2" y="19"/>
                    <a:pt x="4" y="10"/>
                    <a:pt x="7" y="0"/>
                  </a:cubicBezTo>
                  <a:cubicBezTo>
                    <a:pt x="32" y="0"/>
                    <a:pt x="56" y="0"/>
                    <a:pt x="82" y="0"/>
                  </a:cubicBezTo>
                  <a:cubicBezTo>
                    <a:pt x="84" y="9"/>
                    <a:pt x="86" y="18"/>
                    <a:pt x="88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8" name="Freeform 54">
              <a:extLst>
                <a:ext uri="{FF2B5EF4-FFF2-40B4-BE49-F238E27FC236}">
                  <a16:creationId xmlns:a16="http://schemas.microsoft.com/office/drawing/2014/main" id="{70D56813-FD04-4071-AF22-9EF6C8C796F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77501" y="4681538"/>
              <a:ext cx="274638" cy="446088"/>
            </a:xfrm>
            <a:custGeom>
              <a:avLst/>
              <a:gdLst>
                <a:gd name="T0" fmla="*/ 62 w 83"/>
                <a:gd name="T1" fmla="*/ 135 h 135"/>
                <a:gd name="T2" fmla="*/ 28 w 83"/>
                <a:gd name="T3" fmla="*/ 135 h 135"/>
                <a:gd name="T4" fmla="*/ 36 w 83"/>
                <a:gd name="T5" fmla="*/ 115 h 135"/>
                <a:gd name="T6" fmla="*/ 0 w 83"/>
                <a:gd name="T7" fmla="*/ 0 h 135"/>
                <a:gd name="T8" fmla="*/ 21 w 83"/>
                <a:gd name="T9" fmla="*/ 0 h 135"/>
                <a:gd name="T10" fmla="*/ 43 w 83"/>
                <a:gd name="T11" fmla="*/ 71 h 135"/>
                <a:gd name="T12" fmla="*/ 63 w 83"/>
                <a:gd name="T13" fmla="*/ 0 h 135"/>
                <a:gd name="T14" fmla="*/ 83 w 83"/>
                <a:gd name="T15" fmla="*/ 0 h 135"/>
                <a:gd name="T16" fmla="*/ 62 w 83"/>
                <a:gd name="T17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" h="135">
                  <a:moveTo>
                    <a:pt x="62" y="135"/>
                  </a:moveTo>
                  <a:cubicBezTo>
                    <a:pt x="47" y="135"/>
                    <a:pt x="36" y="135"/>
                    <a:pt x="28" y="135"/>
                  </a:cubicBezTo>
                  <a:cubicBezTo>
                    <a:pt x="31" y="129"/>
                    <a:pt x="35" y="122"/>
                    <a:pt x="36" y="115"/>
                  </a:cubicBezTo>
                  <a:cubicBezTo>
                    <a:pt x="37" y="86"/>
                    <a:pt x="17" y="24"/>
                    <a:pt x="0" y="0"/>
                  </a:cubicBezTo>
                  <a:cubicBezTo>
                    <a:pt x="8" y="0"/>
                    <a:pt x="17" y="0"/>
                    <a:pt x="21" y="0"/>
                  </a:cubicBezTo>
                  <a:cubicBezTo>
                    <a:pt x="20" y="27"/>
                    <a:pt x="35" y="48"/>
                    <a:pt x="43" y="71"/>
                  </a:cubicBezTo>
                  <a:cubicBezTo>
                    <a:pt x="51" y="48"/>
                    <a:pt x="69" y="28"/>
                    <a:pt x="63" y="0"/>
                  </a:cubicBezTo>
                  <a:cubicBezTo>
                    <a:pt x="68" y="0"/>
                    <a:pt x="76" y="0"/>
                    <a:pt x="83" y="0"/>
                  </a:cubicBezTo>
                  <a:cubicBezTo>
                    <a:pt x="51" y="35"/>
                    <a:pt x="34" y="124"/>
                    <a:pt x="62" y="1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9" name="Freeform 55">
              <a:extLst>
                <a:ext uri="{FF2B5EF4-FFF2-40B4-BE49-F238E27FC236}">
                  <a16:creationId xmlns:a16="http://schemas.microsoft.com/office/drawing/2014/main" id="{DF437BF9-DBCB-46E5-BB98-E2EAFD632607}"/>
                </a:ext>
              </a:extLst>
            </p:cNvPr>
            <p:cNvSpPr>
              <a:spLocks/>
            </p:cNvSpPr>
            <p:nvPr/>
          </p:nvSpPr>
          <p:spPr bwMode="auto">
            <a:xfrm>
              <a:off x="9809163" y="4681538"/>
              <a:ext cx="203200" cy="442913"/>
            </a:xfrm>
            <a:custGeom>
              <a:avLst/>
              <a:gdLst>
                <a:gd name="T0" fmla="*/ 0 w 62"/>
                <a:gd name="T1" fmla="*/ 132 h 134"/>
                <a:gd name="T2" fmla="*/ 10 w 62"/>
                <a:gd name="T3" fmla="*/ 132 h 134"/>
                <a:gd name="T4" fmla="*/ 23 w 62"/>
                <a:gd name="T5" fmla="*/ 119 h 134"/>
                <a:gd name="T6" fmla="*/ 23 w 62"/>
                <a:gd name="T7" fmla="*/ 18 h 134"/>
                <a:gd name="T8" fmla="*/ 8 w 62"/>
                <a:gd name="T9" fmla="*/ 2 h 134"/>
                <a:gd name="T10" fmla="*/ 0 w 62"/>
                <a:gd name="T11" fmla="*/ 0 h 134"/>
                <a:gd name="T12" fmla="*/ 58 w 62"/>
                <a:gd name="T13" fmla="*/ 0 h 134"/>
                <a:gd name="T14" fmla="*/ 58 w 62"/>
                <a:gd name="T15" fmla="*/ 2 h 134"/>
                <a:gd name="T16" fmla="*/ 52 w 62"/>
                <a:gd name="T17" fmla="*/ 2 h 134"/>
                <a:gd name="T18" fmla="*/ 34 w 62"/>
                <a:gd name="T19" fmla="*/ 22 h 134"/>
                <a:gd name="T20" fmla="*/ 34 w 62"/>
                <a:gd name="T21" fmla="*/ 104 h 134"/>
                <a:gd name="T22" fmla="*/ 62 w 62"/>
                <a:gd name="T23" fmla="*/ 134 h 134"/>
                <a:gd name="T24" fmla="*/ 0 w 62"/>
                <a:gd name="T25" fmla="*/ 134 h 134"/>
                <a:gd name="T26" fmla="*/ 0 w 62"/>
                <a:gd name="T27" fmla="*/ 132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2" h="134">
                  <a:moveTo>
                    <a:pt x="0" y="132"/>
                  </a:moveTo>
                  <a:cubicBezTo>
                    <a:pt x="3" y="132"/>
                    <a:pt x="7" y="132"/>
                    <a:pt x="10" y="132"/>
                  </a:cubicBezTo>
                  <a:cubicBezTo>
                    <a:pt x="20" y="133"/>
                    <a:pt x="23" y="128"/>
                    <a:pt x="23" y="119"/>
                  </a:cubicBezTo>
                  <a:cubicBezTo>
                    <a:pt x="23" y="85"/>
                    <a:pt x="23" y="52"/>
                    <a:pt x="23" y="18"/>
                  </a:cubicBezTo>
                  <a:cubicBezTo>
                    <a:pt x="24" y="7"/>
                    <a:pt x="20" y="1"/>
                    <a:pt x="8" y="2"/>
                  </a:cubicBezTo>
                  <a:cubicBezTo>
                    <a:pt x="5" y="3"/>
                    <a:pt x="2" y="2"/>
                    <a:pt x="0" y="0"/>
                  </a:cubicBezTo>
                  <a:cubicBezTo>
                    <a:pt x="19" y="0"/>
                    <a:pt x="38" y="0"/>
                    <a:pt x="58" y="0"/>
                  </a:cubicBezTo>
                  <a:cubicBezTo>
                    <a:pt x="58" y="1"/>
                    <a:pt x="58" y="1"/>
                    <a:pt x="58" y="2"/>
                  </a:cubicBezTo>
                  <a:cubicBezTo>
                    <a:pt x="56" y="2"/>
                    <a:pt x="54" y="3"/>
                    <a:pt x="52" y="2"/>
                  </a:cubicBezTo>
                  <a:cubicBezTo>
                    <a:pt x="37" y="0"/>
                    <a:pt x="34" y="8"/>
                    <a:pt x="34" y="22"/>
                  </a:cubicBezTo>
                  <a:cubicBezTo>
                    <a:pt x="35" y="49"/>
                    <a:pt x="34" y="77"/>
                    <a:pt x="34" y="104"/>
                  </a:cubicBezTo>
                  <a:cubicBezTo>
                    <a:pt x="34" y="130"/>
                    <a:pt x="34" y="130"/>
                    <a:pt x="62" y="134"/>
                  </a:cubicBezTo>
                  <a:cubicBezTo>
                    <a:pt x="38" y="134"/>
                    <a:pt x="19" y="134"/>
                    <a:pt x="0" y="134"/>
                  </a:cubicBezTo>
                  <a:cubicBezTo>
                    <a:pt x="0" y="134"/>
                    <a:pt x="0" y="133"/>
                    <a:pt x="0" y="1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0" name="Freeform 56">
              <a:extLst>
                <a:ext uri="{FF2B5EF4-FFF2-40B4-BE49-F238E27FC236}">
                  <a16:creationId xmlns:a16="http://schemas.microsoft.com/office/drawing/2014/main" id="{7E6C5C00-A69F-4DE9-9142-4384877CCEE7}"/>
                </a:ext>
              </a:extLst>
            </p:cNvPr>
            <p:cNvSpPr>
              <a:spLocks/>
            </p:cNvSpPr>
            <p:nvPr/>
          </p:nvSpPr>
          <p:spPr bwMode="auto">
            <a:xfrm>
              <a:off x="8024813" y="4681538"/>
              <a:ext cx="184150" cy="446088"/>
            </a:xfrm>
            <a:custGeom>
              <a:avLst/>
              <a:gdLst>
                <a:gd name="T0" fmla="*/ 56 w 56"/>
                <a:gd name="T1" fmla="*/ 135 h 135"/>
                <a:gd name="T2" fmla="*/ 0 w 56"/>
                <a:gd name="T3" fmla="*/ 135 h 135"/>
                <a:gd name="T4" fmla="*/ 2 w 56"/>
                <a:gd name="T5" fmla="*/ 132 h 135"/>
                <a:gd name="T6" fmla="*/ 24 w 56"/>
                <a:gd name="T7" fmla="*/ 110 h 135"/>
                <a:gd name="T8" fmla="*/ 24 w 56"/>
                <a:gd name="T9" fmla="*/ 27 h 135"/>
                <a:gd name="T10" fmla="*/ 1 w 56"/>
                <a:gd name="T11" fmla="*/ 0 h 135"/>
                <a:gd name="T12" fmla="*/ 28 w 56"/>
                <a:gd name="T13" fmla="*/ 0 h 135"/>
                <a:gd name="T14" fmla="*/ 56 w 56"/>
                <a:gd name="T15" fmla="*/ 0 h 135"/>
                <a:gd name="T16" fmla="*/ 35 w 56"/>
                <a:gd name="T17" fmla="*/ 27 h 135"/>
                <a:gd name="T18" fmla="*/ 35 w 56"/>
                <a:gd name="T19" fmla="*/ 109 h 135"/>
                <a:gd name="T20" fmla="*/ 56 w 56"/>
                <a:gd name="T21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6" h="135">
                  <a:moveTo>
                    <a:pt x="56" y="135"/>
                  </a:moveTo>
                  <a:cubicBezTo>
                    <a:pt x="37" y="135"/>
                    <a:pt x="19" y="135"/>
                    <a:pt x="0" y="135"/>
                  </a:cubicBezTo>
                  <a:cubicBezTo>
                    <a:pt x="1" y="133"/>
                    <a:pt x="2" y="132"/>
                    <a:pt x="2" y="132"/>
                  </a:cubicBezTo>
                  <a:cubicBezTo>
                    <a:pt x="24" y="133"/>
                    <a:pt x="24" y="133"/>
                    <a:pt x="24" y="110"/>
                  </a:cubicBezTo>
                  <a:cubicBezTo>
                    <a:pt x="24" y="82"/>
                    <a:pt x="24" y="55"/>
                    <a:pt x="24" y="27"/>
                  </a:cubicBezTo>
                  <a:cubicBezTo>
                    <a:pt x="24" y="4"/>
                    <a:pt x="24" y="4"/>
                    <a:pt x="1" y="0"/>
                  </a:cubicBezTo>
                  <a:cubicBezTo>
                    <a:pt x="10" y="0"/>
                    <a:pt x="19" y="0"/>
                    <a:pt x="28" y="0"/>
                  </a:cubicBezTo>
                  <a:cubicBezTo>
                    <a:pt x="37" y="0"/>
                    <a:pt x="47" y="0"/>
                    <a:pt x="56" y="0"/>
                  </a:cubicBezTo>
                  <a:cubicBezTo>
                    <a:pt x="35" y="5"/>
                    <a:pt x="35" y="5"/>
                    <a:pt x="35" y="27"/>
                  </a:cubicBezTo>
                  <a:cubicBezTo>
                    <a:pt x="35" y="54"/>
                    <a:pt x="35" y="82"/>
                    <a:pt x="35" y="109"/>
                  </a:cubicBezTo>
                  <a:cubicBezTo>
                    <a:pt x="35" y="131"/>
                    <a:pt x="35" y="131"/>
                    <a:pt x="56" y="1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1" name="Freeform 57">
              <a:extLst>
                <a:ext uri="{FF2B5EF4-FFF2-40B4-BE49-F238E27FC236}">
                  <a16:creationId xmlns:a16="http://schemas.microsoft.com/office/drawing/2014/main" id="{C48C9043-B703-4E71-86C4-BA3F3057E4F8}"/>
                </a:ext>
              </a:extLst>
            </p:cNvPr>
            <p:cNvSpPr>
              <a:spLocks/>
            </p:cNvSpPr>
            <p:nvPr/>
          </p:nvSpPr>
          <p:spPr bwMode="auto">
            <a:xfrm>
              <a:off x="9659938" y="3159125"/>
              <a:ext cx="95250" cy="339725"/>
            </a:xfrm>
            <a:custGeom>
              <a:avLst/>
              <a:gdLst>
                <a:gd name="T0" fmla="*/ 29 w 29"/>
                <a:gd name="T1" fmla="*/ 0 h 103"/>
                <a:gd name="T2" fmla="*/ 25 w 29"/>
                <a:gd name="T3" fmla="*/ 47 h 103"/>
                <a:gd name="T4" fmla="*/ 23 w 29"/>
                <a:gd name="T5" fmla="*/ 82 h 103"/>
                <a:gd name="T6" fmla="*/ 0 w 29"/>
                <a:gd name="T7" fmla="*/ 100 h 103"/>
                <a:gd name="T8" fmla="*/ 29 w 29"/>
                <a:gd name="T9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03">
                  <a:moveTo>
                    <a:pt x="29" y="0"/>
                  </a:moveTo>
                  <a:cubicBezTo>
                    <a:pt x="27" y="18"/>
                    <a:pt x="26" y="32"/>
                    <a:pt x="25" y="47"/>
                  </a:cubicBezTo>
                  <a:cubicBezTo>
                    <a:pt x="24" y="59"/>
                    <a:pt x="23" y="71"/>
                    <a:pt x="23" y="82"/>
                  </a:cubicBezTo>
                  <a:cubicBezTo>
                    <a:pt x="22" y="101"/>
                    <a:pt x="21" y="103"/>
                    <a:pt x="0" y="100"/>
                  </a:cubicBezTo>
                  <a:cubicBezTo>
                    <a:pt x="0" y="65"/>
                    <a:pt x="0" y="30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2" name="Freeform 58">
              <a:extLst>
                <a:ext uri="{FF2B5EF4-FFF2-40B4-BE49-F238E27FC236}">
                  <a16:creationId xmlns:a16="http://schemas.microsoft.com/office/drawing/2014/main" id="{2F737486-67FE-41BF-BD65-1145F1E9AE78}"/>
                </a:ext>
              </a:extLst>
            </p:cNvPr>
            <p:cNvSpPr>
              <a:spLocks/>
            </p:cNvSpPr>
            <p:nvPr/>
          </p:nvSpPr>
          <p:spPr bwMode="auto">
            <a:xfrm>
              <a:off x="9972676" y="2571750"/>
              <a:ext cx="136525" cy="184150"/>
            </a:xfrm>
            <a:custGeom>
              <a:avLst/>
              <a:gdLst>
                <a:gd name="T0" fmla="*/ 0 w 41"/>
                <a:gd name="T1" fmla="*/ 56 h 56"/>
                <a:gd name="T2" fmla="*/ 0 w 41"/>
                <a:gd name="T3" fmla="*/ 18 h 56"/>
                <a:gd name="T4" fmla="*/ 20 w 41"/>
                <a:gd name="T5" fmla="*/ 9 h 56"/>
                <a:gd name="T6" fmla="*/ 41 w 41"/>
                <a:gd name="T7" fmla="*/ 31 h 56"/>
                <a:gd name="T8" fmla="*/ 18 w 41"/>
                <a:gd name="T9" fmla="*/ 49 h 56"/>
                <a:gd name="T10" fmla="*/ 0 w 41"/>
                <a:gd name="T11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56">
                  <a:moveTo>
                    <a:pt x="0" y="56"/>
                  </a:moveTo>
                  <a:cubicBezTo>
                    <a:pt x="0" y="42"/>
                    <a:pt x="0" y="30"/>
                    <a:pt x="0" y="18"/>
                  </a:cubicBezTo>
                  <a:cubicBezTo>
                    <a:pt x="1" y="4"/>
                    <a:pt x="9" y="0"/>
                    <a:pt x="20" y="9"/>
                  </a:cubicBezTo>
                  <a:cubicBezTo>
                    <a:pt x="28" y="15"/>
                    <a:pt x="34" y="24"/>
                    <a:pt x="41" y="31"/>
                  </a:cubicBezTo>
                  <a:cubicBezTo>
                    <a:pt x="33" y="37"/>
                    <a:pt x="26" y="44"/>
                    <a:pt x="18" y="49"/>
                  </a:cubicBezTo>
                  <a:cubicBezTo>
                    <a:pt x="13" y="52"/>
                    <a:pt x="7" y="53"/>
                    <a:pt x="0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3" name="Freeform 59">
              <a:extLst>
                <a:ext uri="{FF2B5EF4-FFF2-40B4-BE49-F238E27FC236}">
                  <a16:creationId xmlns:a16="http://schemas.microsoft.com/office/drawing/2014/main" id="{64C81C86-701B-4078-9603-9DFCFD8607A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93863" y="2446338"/>
              <a:ext cx="2151063" cy="2154238"/>
            </a:xfrm>
            <a:custGeom>
              <a:avLst/>
              <a:gdLst>
                <a:gd name="T0" fmla="*/ 328 w 652"/>
                <a:gd name="T1" fmla="*/ 1 h 653"/>
                <a:gd name="T2" fmla="*/ 323 w 652"/>
                <a:gd name="T3" fmla="*/ 652 h 653"/>
                <a:gd name="T4" fmla="*/ 349 w 652"/>
                <a:gd name="T5" fmla="*/ 237 h 653"/>
                <a:gd name="T6" fmla="*/ 304 w 652"/>
                <a:gd name="T7" fmla="*/ 430 h 653"/>
                <a:gd name="T8" fmla="*/ 316 w 652"/>
                <a:gd name="T9" fmla="*/ 630 h 653"/>
                <a:gd name="T10" fmla="*/ 345 w 652"/>
                <a:gd name="T11" fmla="*/ 21 h 653"/>
                <a:gd name="T12" fmla="*/ 335 w 652"/>
                <a:gd name="T13" fmla="*/ 106 h 653"/>
                <a:gd name="T14" fmla="*/ 500 w 652"/>
                <a:gd name="T15" fmla="*/ 112 h 653"/>
                <a:gd name="T16" fmla="*/ 551 w 652"/>
                <a:gd name="T17" fmla="*/ 133 h 653"/>
                <a:gd name="T18" fmla="*/ 382 w 652"/>
                <a:gd name="T19" fmla="*/ 161 h 653"/>
                <a:gd name="T20" fmla="*/ 354 w 652"/>
                <a:gd name="T21" fmla="*/ 222 h 653"/>
                <a:gd name="T22" fmla="*/ 417 w 652"/>
                <a:gd name="T23" fmla="*/ 173 h 653"/>
                <a:gd name="T24" fmla="*/ 547 w 652"/>
                <a:gd name="T25" fmla="*/ 201 h 653"/>
                <a:gd name="T26" fmla="*/ 411 w 652"/>
                <a:gd name="T27" fmla="*/ 263 h 653"/>
                <a:gd name="T28" fmla="*/ 49 w 652"/>
                <a:gd name="T29" fmla="*/ 459 h 653"/>
                <a:gd name="T30" fmla="*/ 103 w 652"/>
                <a:gd name="T31" fmla="*/ 419 h 653"/>
                <a:gd name="T32" fmla="*/ 230 w 652"/>
                <a:gd name="T33" fmla="*/ 425 h 653"/>
                <a:gd name="T34" fmla="*/ 266 w 652"/>
                <a:gd name="T35" fmla="*/ 390 h 653"/>
                <a:gd name="T36" fmla="*/ 302 w 652"/>
                <a:gd name="T37" fmla="*/ 243 h 653"/>
                <a:gd name="T38" fmla="*/ 252 w 652"/>
                <a:gd name="T39" fmla="*/ 302 h 653"/>
                <a:gd name="T40" fmla="*/ 199 w 652"/>
                <a:gd name="T41" fmla="*/ 396 h 653"/>
                <a:gd name="T42" fmla="*/ 53 w 652"/>
                <a:gd name="T43" fmla="*/ 329 h 653"/>
                <a:gd name="T44" fmla="*/ 170 w 652"/>
                <a:gd name="T45" fmla="*/ 150 h 653"/>
                <a:gd name="T46" fmla="*/ 243 w 652"/>
                <a:gd name="T47" fmla="*/ 227 h 653"/>
                <a:gd name="T48" fmla="*/ 285 w 652"/>
                <a:gd name="T49" fmla="*/ 200 h 653"/>
                <a:gd name="T50" fmla="*/ 288 w 652"/>
                <a:gd name="T51" fmla="*/ 161 h 653"/>
                <a:gd name="T52" fmla="*/ 262 w 652"/>
                <a:gd name="T53" fmla="*/ 130 h 653"/>
                <a:gd name="T54" fmla="*/ 321 w 652"/>
                <a:gd name="T55" fmla="*/ 19 h 653"/>
                <a:gd name="T56" fmla="*/ 49 w 652"/>
                <a:gd name="T57" fmla="*/ 459 h 653"/>
                <a:gd name="T58" fmla="*/ 301 w 652"/>
                <a:gd name="T59" fmla="*/ 626 h 653"/>
                <a:gd name="T60" fmla="*/ 266 w 652"/>
                <a:gd name="T61" fmla="*/ 478 h 653"/>
                <a:gd name="T62" fmla="*/ 226 w 652"/>
                <a:gd name="T63" fmla="*/ 469 h 653"/>
                <a:gd name="T64" fmla="*/ 101 w 652"/>
                <a:gd name="T65" fmla="*/ 303 h 653"/>
                <a:gd name="T66" fmla="*/ 166 w 652"/>
                <a:gd name="T67" fmla="*/ 349 h 653"/>
                <a:gd name="T68" fmla="*/ 199 w 652"/>
                <a:gd name="T69" fmla="*/ 306 h 653"/>
                <a:gd name="T70" fmla="*/ 101 w 652"/>
                <a:gd name="T71" fmla="*/ 303 h 653"/>
                <a:gd name="T72" fmla="*/ 143 w 652"/>
                <a:gd name="T73" fmla="*/ 208 h 653"/>
                <a:gd name="T74" fmla="*/ 95 w 652"/>
                <a:gd name="T75" fmla="*/ 243 h 653"/>
                <a:gd name="T76" fmla="*/ 191 w 652"/>
                <a:gd name="T77" fmla="*/ 252 h 653"/>
                <a:gd name="T78" fmla="*/ 494 w 652"/>
                <a:gd name="T79" fmla="*/ 216 h 6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52" h="653">
                  <a:moveTo>
                    <a:pt x="1" y="325"/>
                  </a:moveTo>
                  <a:cubicBezTo>
                    <a:pt x="0" y="145"/>
                    <a:pt x="153" y="0"/>
                    <a:pt x="328" y="1"/>
                  </a:cubicBezTo>
                  <a:cubicBezTo>
                    <a:pt x="503" y="3"/>
                    <a:pt x="652" y="149"/>
                    <a:pt x="651" y="327"/>
                  </a:cubicBezTo>
                  <a:cubicBezTo>
                    <a:pt x="650" y="505"/>
                    <a:pt x="506" y="653"/>
                    <a:pt x="323" y="652"/>
                  </a:cubicBezTo>
                  <a:cubicBezTo>
                    <a:pt x="140" y="650"/>
                    <a:pt x="0" y="500"/>
                    <a:pt x="1" y="325"/>
                  </a:cubicBezTo>
                  <a:close/>
                  <a:moveTo>
                    <a:pt x="349" y="237"/>
                  </a:moveTo>
                  <a:cubicBezTo>
                    <a:pt x="341" y="264"/>
                    <a:pt x="333" y="287"/>
                    <a:pt x="326" y="311"/>
                  </a:cubicBezTo>
                  <a:cubicBezTo>
                    <a:pt x="315" y="350"/>
                    <a:pt x="302" y="388"/>
                    <a:pt x="304" y="430"/>
                  </a:cubicBezTo>
                  <a:cubicBezTo>
                    <a:pt x="307" y="483"/>
                    <a:pt x="309" y="536"/>
                    <a:pt x="320" y="589"/>
                  </a:cubicBezTo>
                  <a:cubicBezTo>
                    <a:pt x="323" y="603"/>
                    <a:pt x="329" y="617"/>
                    <a:pt x="316" y="630"/>
                  </a:cubicBezTo>
                  <a:cubicBezTo>
                    <a:pt x="465" y="636"/>
                    <a:pt x="613" y="527"/>
                    <a:pt x="628" y="357"/>
                  </a:cubicBezTo>
                  <a:cubicBezTo>
                    <a:pt x="646" y="156"/>
                    <a:pt x="489" y="26"/>
                    <a:pt x="345" y="21"/>
                  </a:cubicBezTo>
                  <a:cubicBezTo>
                    <a:pt x="345" y="28"/>
                    <a:pt x="346" y="35"/>
                    <a:pt x="345" y="42"/>
                  </a:cubicBezTo>
                  <a:cubicBezTo>
                    <a:pt x="342" y="63"/>
                    <a:pt x="338" y="85"/>
                    <a:pt x="335" y="106"/>
                  </a:cubicBezTo>
                  <a:cubicBezTo>
                    <a:pt x="333" y="118"/>
                    <a:pt x="339" y="125"/>
                    <a:pt x="350" y="122"/>
                  </a:cubicBezTo>
                  <a:cubicBezTo>
                    <a:pt x="399" y="108"/>
                    <a:pt x="450" y="113"/>
                    <a:pt x="500" y="112"/>
                  </a:cubicBezTo>
                  <a:cubicBezTo>
                    <a:pt x="515" y="111"/>
                    <a:pt x="530" y="119"/>
                    <a:pt x="544" y="124"/>
                  </a:cubicBezTo>
                  <a:cubicBezTo>
                    <a:pt x="547" y="125"/>
                    <a:pt x="550" y="129"/>
                    <a:pt x="551" y="133"/>
                  </a:cubicBezTo>
                  <a:cubicBezTo>
                    <a:pt x="555" y="151"/>
                    <a:pt x="548" y="160"/>
                    <a:pt x="529" y="161"/>
                  </a:cubicBezTo>
                  <a:cubicBezTo>
                    <a:pt x="480" y="161"/>
                    <a:pt x="431" y="160"/>
                    <a:pt x="382" y="161"/>
                  </a:cubicBezTo>
                  <a:cubicBezTo>
                    <a:pt x="369" y="161"/>
                    <a:pt x="354" y="164"/>
                    <a:pt x="345" y="171"/>
                  </a:cubicBezTo>
                  <a:cubicBezTo>
                    <a:pt x="332" y="180"/>
                    <a:pt x="339" y="211"/>
                    <a:pt x="354" y="222"/>
                  </a:cubicBezTo>
                  <a:cubicBezTo>
                    <a:pt x="355" y="220"/>
                    <a:pt x="356" y="218"/>
                    <a:pt x="357" y="216"/>
                  </a:cubicBezTo>
                  <a:cubicBezTo>
                    <a:pt x="368" y="190"/>
                    <a:pt x="385" y="172"/>
                    <a:pt x="417" y="173"/>
                  </a:cubicBezTo>
                  <a:cubicBezTo>
                    <a:pt x="451" y="174"/>
                    <a:pt x="486" y="174"/>
                    <a:pt x="521" y="176"/>
                  </a:cubicBezTo>
                  <a:cubicBezTo>
                    <a:pt x="535" y="177"/>
                    <a:pt x="545" y="188"/>
                    <a:pt x="547" y="201"/>
                  </a:cubicBezTo>
                  <a:cubicBezTo>
                    <a:pt x="553" y="234"/>
                    <a:pt x="539" y="253"/>
                    <a:pt x="506" y="256"/>
                  </a:cubicBezTo>
                  <a:cubicBezTo>
                    <a:pt x="474" y="259"/>
                    <a:pt x="442" y="261"/>
                    <a:pt x="411" y="263"/>
                  </a:cubicBezTo>
                  <a:cubicBezTo>
                    <a:pt x="387" y="264"/>
                    <a:pt x="368" y="256"/>
                    <a:pt x="349" y="237"/>
                  </a:cubicBezTo>
                  <a:close/>
                  <a:moveTo>
                    <a:pt x="49" y="459"/>
                  </a:moveTo>
                  <a:cubicBezTo>
                    <a:pt x="57" y="449"/>
                    <a:pt x="62" y="442"/>
                    <a:pt x="67" y="435"/>
                  </a:cubicBezTo>
                  <a:cubicBezTo>
                    <a:pt x="76" y="422"/>
                    <a:pt x="87" y="416"/>
                    <a:pt x="103" y="419"/>
                  </a:cubicBezTo>
                  <a:cubicBezTo>
                    <a:pt x="117" y="421"/>
                    <a:pt x="132" y="422"/>
                    <a:pt x="146" y="422"/>
                  </a:cubicBezTo>
                  <a:cubicBezTo>
                    <a:pt x="174" y="423"/>
                    <a:pt x="202" y="423"/>
                    <a:pt x="230" y="425"/>
                  </a:cubicBezTo>
                  <a:cubicBezTo>
                    <a:pt x="263" y="426"/>
                    <a:pt x="265" y="425"/>
                    <a:pt x="266" y="393"/>
                  </a:cubicBezTo>
                  <a:cubicBezTo>
                    <a:pt x="266" y="392"/>
                    <a:pt x="266" y="391"/>
                    <a:pt x="266" y="390"/>
                  </a:cubicBezTo>
                  <a:cubicBezTo>
                    <a:pt x="270" y="344"/>
                    <a:pt x="278" y="300"/>
                    <a:pt x="298" y="259"/>
                  </a:cubicBezTo>
                  <a:cubicBezTo>
                    <a:pt x="301" y="254"/>
                    <a:pt x="301" y="248"/>
                    <a:pt x="302" y="243"/>
                  </a:cubicBezTo>
                  <a:cubicBezTo>
                    <a:pt x="300" y="242"/>
                    <a:pt x="299" y="241"/>
                    <a:pt x="297" y="240"/>
                  </a:cubicBezTo>
                  <a:cubicBezTo>
                    <a:pt x="281" y="261"/>
                    <a:pt x="266" y="281"/>
                    <a:pt x="252" y="302"/>
                  </a:cubicBezTo>
                  <a:cubicBezTo>
                    <a:pt x="247" y="309"/>
                    <a:pt x="245" y="320"/>
                    <a:pt x="246" y="329"/>
                  </a:cubicBezTo>
                  <a:cubicBezTo>
                    <a:pt x="249" y="362"/>
                    <a:pt x="232" y="390"/>
                    <a:pt x="199" y="396"/>
                  </a:cubicBezTo>
                  <a:cubicBezTo>
                    <a:pt x="167" y="402"/>
                    <a:pt x="135" y="404"/>
                    <a:pt x="102" y="392"/>
                  </a:cubicBezTo>
                  <a:cubicBezTo>
                    <a:pt x="72" y="380"/>
                    <a:pt x="56" y="360"/>
                    <a:pt x="53" y="329"/>
                  </a:cubicBezTo>
                  <a:cubicBezTo>
                    <a:pt x="51" y="303"/>
                    <a:pt x="51" y="277"/>
                    <a:pt x="50" y="251"/>
                  </a:cubicBezTo>
                  <a:cubicBezTo>
                    <a:pt x="50" y="191"/>
                    <a:pt x="111" y="139"/>
                    <a:pt x="170" y="150"/>
                  </a:cubicBezTo>
                  <a:cubicBezTo>
                    <a:pt x="203" y="157"/>
                    <a:pt x="233" y="168"/>
                    <a:pt x="239" y="208"/>
                  </a:cubicBezTo>
                  <a:cubicBezTo>
                    <a:pt x="240" y="214"/>
                    <a:pt x="241" y="221"/>
                    <a:pt x="243" y="227"/>
                  </a:cubicBezTo>
                  <a:cubicBezTo>
                    <a:pt x="244" y="231"/>
                    <a:pt x="246" y="234"/>
                    <a:pt x="247" y="237"/>
                  </a:cubicBezTo>
                  <a:cubicBezTo>
                    <a:pt x="261" y="223"/>
                    <a:pt x="275" y="213"/>
                    <a:pt x="285" y="200"/>
                  </a:cubicBezTo>
                  <a:cubicBezTo>
                    <a:pt x="292" y="191"/>
                    <a:pt x="296" y="179"/>
                    <a:pt x="299" y="168"/>
                  </a:cubicBezTo>
                  <a:cubicBezTo>
                    <a:pt x="301" y="160"/>
                    <a:pt x="296" y="155"/>
                    <a:pt x="288" y="161"/>
                  </a:cubicBezTo>
                  <a:cubicBezTo>
                    <a:pt x="276" y="170"/>
                    <a:pt x="264" y="175"/>
                    <a:pt x="251" y="167"/>
                  </a:cubicBezTo>
                  <a:cubicBezTo>
                    <a:pt x="243" y="162"/>
                    <a:pt x="251" y="145"/>
                    <a:pt x="262" y="130"/>
                  </a:cubicBezTo>
                  <a:cubicBezTo>
                    <a:pt x="277" y="108"/>
                    <a:pt x="291" y="86"/>
                    <a:pt x="304" y="63"/>
                  </a:cubicBezTo>
                  <a:cubicBezTo>
                    <a:pt x="311" y="50"/>
                    <a:pt x="315" y="35"/>
                    <a:pt x="321" y="19"/>
                  </a:cubicBezTo>
                  <a:cubicBezTo>
                    <a:pt x="212" y="25"/>
                    <a:pt x="125" y="71"/>
                    <a:pt x="67" y="164"/>
                  </a:cubicBezTo>
                  <a:cubicBezTo>
                    <a:pt x="8" y="257"/>
                    <a:pt x="4" y="355"/>
                    <a:pt x="49" y="459"/>
                  </a:cubicBezTo>
                  <a:close/>
                  <a:moveTo>
                    <a:pt x="62" y="477"/>
                  </a:moveTo>
                  <a:cubicBezTo>
                    <a:pt x="97" y="556"/>
                    <a:pt x="244" y="647"/>
                    <a:pt x="301" y="626"/>
                  </a:cubicBezTo>
                  <a:cubicBezTo>
                    <a:pt x="285" y="613"/>
                    <a:pt x="277" y="597"/>
                    <a:pt x="275" y="577"/>
                  </a:cubicBezTo>
                  <a:cubicBezTo>
                    <a:pt x="272" y="544"/>
                    <a:pt x="269" y="511"/>
                    <a:pt x="266" y="478"/>
                  </a:cubicBezTo>
                  <a:cubicBezTo>
                    <a:pt x="266" y="468"/>
                    <a:pt x="265" y="462"/>
                    <a:pt x="253" y="466"/>
                  </a:cubicBezTo>
                  <a:cubicBezTo>
                    <a:pt x="244" y="468"/>
                    <a:pt x="235" y="469"/>
                    <a:pt x="226" y="469"/>
                  </a:cubicBezTo>
                  <a:cubicBezTo>
                    <a:pt x="172" y="472"/>
                    <a:pt x="118" y="475"/>
                    <a:pt x="62" y="477"/>
                  </a:cubicBezTo>
                  <a:close/>
                  <a:moveTo>
                    <a:pt x="101" y="303"/>
                  </a:moveTo>
                  <a:cubicBezTo>
                    <a:pt x="101" y="307"/>
                    <a:pt x="101" y="310"/>
                    <a:pt x="101" y="313"/>
                  </a:cubicBezTo>
                  <a:cubicBezTo>
                    <a:pt x="111" y="344"/>
                    <a:pt x="130" y="355"/>
                    <a:pt x="166" y="349"/>
                  </a:cubicBezTo>
                  <a:cubicBezTo>
                    <a:pt x="175" y="348"/>
                    <a:pt x="183" y="346"/>
                    <a:pt x="190" y="342"/>
                  </a:cubicBezTo>
                  <a:cubicBezTo>
                    <a:pt x="206" y="334"/>
                    <a:pt x="201" y="318"/>
                    <a:pt x="199" y="306"/>
                  </a:cubicBezTo>
                  <a:cubicBezTo>
                    <a:pt x="198" y="302"/>
                    <a:pt x="186" y="296"/>
                    <a:pt x="179" y="296"/>
                  </a:cubicBezTo>
                  <a:cubicBezTo>
                    <a:pt x="153" y="297"/>
                    <a:pt x="128" y="301"/>
                    <a:pt x="101" y="303"/>
                  </a:cubicBezTo>
                  <a:close/>
                  <a:moveTo>
                    <a:pt x="191" y="252"/>
                  </a:moveTo>
                  <a:cubicBezTo>
                    <a:pt x="189" y="212"/>
                    <a:pt x="180" y="207"/>
                    <a:pt x="143" y="208"/>
                  </a:cubicBezTo>
                  <a:cubicBezTo>
                    <a:pt x="141" y="208"/>
                    <a:pt x="139" y="208"/>
                    <a:pt x="137" y="209"/>
                  </a:cubicBezTo>
                  <a:cubicBezTo>
                    <a:pt x="116" y="212"/>
                    <a:pt x="99" y="226"/>
                    <a:pt x="95" y="243"/>
                  </a:cubicBezTo>
                  <a:cubicBezTo>
                    <a:pt x="94" y="251"/>
                    <a:pt x="92" y="262"/>
                    <a:pt x="106" y="261"/>
                  </a:cubicBezTo>
                  <a:cubicBezTo>
                    <a:pt x="134" y="258"/>
                    <a:pt x="162" y="255"/>
                    <a:pt x="191" y="252"/>
                  </a:cubicBezTo>
                  <a:close/>
                  <a:moveTo>
                    <a:pt x="403" y="219"/>
                  </a:moveTo>
                  <a:cubicBezTo>
                    <a:pt x="433" y="226"/>
                    <a:pt x="464" y="216"/>
                    <a:pt x="494" y="216"/>
                  </a:cubicBezTo>
                  <a:cubicBezTo>
                    <a:pt x="464" y="210"/>
                    <a:pt x="433" y="211"/>
                    <a:pt x="403" y="2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4" name="Freeform 60">
              <a:extLst>
                <a:ext uri="{FF2B5EF4-FFF2-40B4-BE49-F238E27FC236}">
                  <a16:creationId xmlns:a16="http://schemas.microsoft.com/office/drawing/2014/main" id="{610AF8D1-F9D6-4957-8A80-F4CABAEA020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79526" y="3052763"/>
              <a:ext cx="395288" cy="357188"/>
            </a:xfrm>
            <a:custGeom>
              <a:avLst/>
              <a:gdLst>
                <a:gd name="T0" fmla="*/ 0 w 120"/>
                <a:gd name="T1" fmla="*/ 90 h 108"/>
                <a:gd name="T2" fmla="*/ 5 w 120"/>
                <a:gd name="T3" fmla="*/ 35 h 108"/>
                <a:gd name="T4" fmla="*/ 53 w 120"/>
                <a:gd name="T5" fmla="*/ 7 h 108"/>
                <a:gd name="T6" fmla="*/ 98 w 120"/>
                <a:gd name="T7" fmla="*/ 17 h 108"/>
                <a:gd name="T8" fmla="*/ 119 w 120"/>
                <a:gd name="T9" fmla="*/ 43 h 108"/>
                <a:gd name="T10" fmla="*/ 116 w 120"/>
                <a:gd name="T11" fmla="*/ 89 h 108"/>
                <a:gd name="T12" fmla="*/ 92 w 120"/>
                <a:gd name="T13" fmla="*/ 106 h 108"/>
                <a:gd name="T14" fmla="*/ 42 w 120"/>
                <a:gd name="T15" fmla="*/ 96 h 108"/>
                <a:gd name="T16" fmla="*/ 0 w 120"/>
                <a:gd name="T17" fmla="*/ 90 h 108"/>
                <a:gd name="T18" fmla="*/ 97 w 120"/>
                <a:gd name="T19" fmla="*/ 76 h 108"/>
                <a:gd name="T20" fmla="*/ 69 w 120"/>
                <a:gd name="T21" fmla="*/ 37 h 108"/>
                <a:gd name="T22" fmla="*/ 39 w 120"/>
                <a:gd name="T23" fmla="*/ 33 h 108"/>
                <a:gd name="T24" fmla="*/ 23 w 120"/>
                <a:gd name="T25" fmla="*/ 41 h 108"/>
                <a:gd name="T26" fmla="*/ 30 w 120"/>
                <a:gd name="T27" fmla="*/ 64 h 108"/>
                <a:gd name="T28" fmla="*/ 97 w 120"/>
                <a:gd name="T29" fmla="*/ 76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0" h="108">
                  <a:moveTo>
                    <a:pt x="0" y="90"/>
                  </a:moveTo>
                  <a:cubicBezTo>
                    <a:pt x="2" y="69"/>
                    <a:pt x="2" y="52"/>
                    <a:pt x="5" y="35"/>
                  </a:cubicBezTo>
                  <a:cubicBezTo>
                    <a:pt x="10" y="10"/>
                    <a:pt x="28" y="0"/>
                    <a:pt x="53" y="7"/>
                  </a:cubicBezTo>
                  <a:cubicBezTo>
                    <a:pt x="68" y="10"/>
                    <a:pt x="83" y="13"/>
                    <a:pt x="98" y="17"/>
                  </a:cubicBezTo>
                  <a:cubicBezTo>
                    <a:pt x="111" y="20"/>
                    <a:pt x="120" y="29"/>
                    <a:pt x="119" y="43"/>
                  </a:cubicBezTo>
                  <a:cubicBezTo>
                    <a:pt x="118" y="59"/>
                    <a:pt x="116" y="74"/>
                    <a:pt x="116" y="89"/>
                  </a:cubicBezTo>
                  <a:cubicBezTo>
                    <a:pt x="115" y="106"/>
                    <a:pt x="104" y="108"/>
                    <a:pt x="92" y="106"/>
                  </a:cubicBezTo>
                  <a:cubicBezTo>
                    <a:pt x="75" y="103"/>
                    <a:pt x="59" y="99"/>
                    <a:pt x="42" y="96"/>
                  </a:cubicBezTo>
                  <a:cubicBezTo>
                    <a:pt x="28" y="94"/>
                    <a:pt x="15" y="92"/>
                    <a:pt x="0" y="90"/>
                  </a:cubicBezTo>
                  <a:close/>
                  <a:moveTo>
                    <a:pt x="97" y="76"/>
                  </a:moveTo>
                  <a:cubicBezTo>
                    <a:pt x="100" y="44"/>
                    <a:pt x="96" y="39"/>
                    <a:pt x="69" y="37"/>
                  </a:cubicBezTo>
                  <a:cubicBezTo>
                    <a:pt x="59" y="36"/>
                    <a:pt x="49" y="35"/>
                    <a:pt x="39" y="33"/>
                  </a:cubicBezTo>
                  <a:cubicBezTo>
                    <a:pt x="30" y="30"/>
                    <a:pt x="24" y="31"/>
                    <a:pt x="23" y="41"/>
                  </a:cubicBezTo>
                  <a:cubicBezTo>
                    <a:pt x="21" y="49"/>
                    <a:pt x="13" y="61"/>
                    <a:pt x="30" y="64"/>
                  </a:cubicBezTo>
                  <a:cubicBezTo>
                    <a:pt x="52" y="69"/>
                    <a:pt x="74" y="72"/>
                    <a:pt x="97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5" name="Freeform 61">
              <a:extLst>
                <a:ext uri="{FF2B5EF4-FFF2-40B4-BE49-F238E27FC236}">
                  <a16:creationId xmlns:a16="http://schemas.microsoft.com/office/drawing/2014/main" id="{5922493F-08AF-4327-844C-28BD91FE411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89163" y="4586288"/>
              <a:ext cx="382588" cy="385763"/>
            </a:xfrm>
            <a:custGeom>
              <a:avLst/>
              <a:gdLst>
                <a:gd name="T0" fmla="*/ 23 w 116"/>
                <a:gd name="T1" fmla="*/ 62 h 117"/>
                <a:gd name="T2" fmla="*/ 44 w 116"/>
                <a:gd name="T3" fmla="*/ 7 h 117"/>
                <a:gd name="T4" fmla="*/ 100 w 116"/>
                <a:gd name="T5" fmla="*/ 21 h 117"/>
                <a:gd name="T6" fmla="*/ 105 w 116"/>
                <a:gd name="T7" fmla="*/ 33 h 117"/>
                <a:gd name="T8" fmla="*/ 44 w 116"/>
                <a:gd name="T9" fmla="*/ 114 h 117"/>
                <a:gd name="T10" fmla="*/ 18 w 116"/>
                <a:gd name="T11" fmla="*/ 104 h 117"/>
                <a:gd name="T12" fmla="*/ 23 w 116"/>
                <a:gd name="T13" fmla="*/ 62 h 117"/>
                <a:gd name="T14" fmla="*/ 72 w 116"/>
                <a:gd name="T15" fmla="*/ 55 h 117"/>
                <a:gd name="T16" fmla="*/ 80 w 116"/>
                <a:gd name="T17" fmla="*/ 46 h 117"/>
                <a:gd name="T18" fmla="*/ 58 w 116"/>
                <a:gd name="T19" fmla="*/ 29 h 117"/>
                <a:gd name="T20" fmla="*/ 47 w 116"/>
                <a:gd name="T21" fmla="*/ 39 h 117"/>
                <a:gd name="T22" fmla="*/ 72 w 116"/>
                <a:gd name="T23" fmla="*/ 55 h 117"/>
                <a:gd name="T24" fmla="*/ 26 w 116"/>
                <a:gd name="T25" fmla="*/ 70 h 117"/>
                <a:gd name="T26" fmla="*/ 53 w 116"/>
                <a:gd name="T27" fmla="*/ 93 h 117"/>
                <a:gd name="T28" fmla="*/ 70 w 116"/>
                <a:gd name="T29" fmla="*/ 84 h 117"/>
                <a:gd name="T30" fmla="*/ 26 w 116"/>
                <a:gd name="T31" fmla="*/ 7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6" h="117">
                  <a:moveTo>
                    <a:pt x="23" y="62"/>
                  </a:moveTo>
                  <a:cubicBezTo>
                    <a:pt x="17" y="38"/>
                    <a:pt x="25" y="17"/>
                    <a:pt x="44" y="7"/>
                  </a:cubicBezTo>
                  <a:cubicBezTo>
                    <a:pt x="58" y="0"/>
                    <a:pt x="89" y="8"/>
                    <a:pt x="100" y="21"/>
                  </a:cubicBezTo>
                  <a:cubicBezTo>
                    <a:pt x="102" y="24"/>
                    <a:pt x="104" y="29"/>
                    <a:pt x="105" y="33"/>
                  </a:cubicBezTo>
                  <a:cubicBezTo>
                    <a:pt x="116" y="74"/>
                    <a:pt x="84" y="117"/>
                    <a:pt x="44" y="114"/>
                  </a:cubicBezTo>
                  <a:cubicBezTo>
                    <a:pt x="35" y="113"/>
                    <a:pt x="26" y="110"/>
                    <a:pt x="18" y="104"/>
                  </a:cubicBezTo>
                  <a:cubicBezTo>
                    <a:pt x="0" y="91"/>
                    <a:pt x="2" y="73"/>
                    <a:pt x="23" y="62"/>
                  </a:cubicBezTo>
                  <a:close/>
                  <a:moveTo>
                    <a:pt x="72" y="55"/>
                  </a:moveTo>
                  <a:cubicBezTo>
                    <a:pt x="74" y="53"/>
                    <a:pt x="77" y="49"/>
                    <a:pt x="80" y="46"/>
                  </a:cubicBezTo>
                  <a:cubicBezTo>
                    <a:pt x="73" y="40"/>
                    <a:pt x="66" y="33"/>
                    <a:pt x="58" y="29"/>
                  </a:cubicBezTo>
                  <a:cubicBezTo>
                    <a:pt x="57" y="28"/>
                    <a:pt x="47" y="35"/>
                    <a:pt x="47" y="39"/>
                  </a:cubicBezTo>
                  <a:cubicBezTo>
                    <a:pt x="48" y="52"/>
                    <a:pt x="58" y="53"/>
                    <a:pt x="72" y="55"/>
                  </a:cubicBezTo>
                  <a:close/>
                  <a:moveTo>
                    <a:pt x="26" y="70"/>
                  </a:moveTo>
                  <a:cubicBezTo>
                    <a:pt x="33" y="85"/>
                    <a:pt x="41" y="92"/>
                    <a:pt x="53" y="93"/>
                  </a:cubicBezTo>
                  <a:cubicBezTo>
                    <a:pt x="57" y="93"/>
                    <a:pt x="62" y="88"/>
                    <a:pt x="70" y="84"/>
                  </a:cubicBezTo>
                  <a:cubicBezTo>
                    <a:pt x="53" y="79"/>
                    <a:pt x="42" y="75"/>
                    <a:pt x="26" y="7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6" name="Freeform 62">
              <a:extLst>
                <a:ext uri="{FF2B5EF4-FFF2-40B4-BE49-F238E27FC236}">
                  <a16:creationId xmlns:a16="http://schemas.microsoft.com/office/drawing/2014/main" id="{7828D538-7CD2-4617-9914-0ECA6576CCC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40026" y="4649788"/>
              <a:ext cx="333375" cy="388938"/>
            </a:xfrm>
            <a:custGeom>
              <a:avLst/>
              <a:gdLst>
                <a:gd name="T0" fmla="*/ 0 w 101"/>
                <a:gd name="T1" fmla="*/ 56 h 118"/>
                <a:gd name="T2" fmla="*/ 58 w 101"/>
                <a:gd name="T3" fmla="*/ 0 h 118"/>
                <a:gd name="T4" fmla="*/ 84 w 101"/>
                <a:gd name="T5" fmla="*/ 14 h 118"/>
                <a:gd name="T6" fmla="*/ 99 w 101"/>
                <a:gd name="T7" fmla="*/ 75 h 118"/>
                <a:gd name="T8" fmla="*/ 68 w 101"/>
                <a:gd name="T9" fmla="*/ 113 h 118"/>
                <a:gd name="T10" fmla="*/ 17 w 101"/>
                <a:gd name="T11" fmla="*/ 94 h 118"/>
                <a:gd name="T12" fmla="*/ 0 w 101"/>
                <a:gd name="T13" fmla="*/ 56 h 118"/>
                <a:gd name="T14" fmla="*/ 31 w 101"/>
                <a:gd name="T15" fmla="*/ 52 h 118"/>
                <a:gd name="T16" fmla="*/ 42 w 101"/>
                <a:gd name="T17" fmla="*/ 80 h 118"/>
                <a:gd name="T18" fmla="*/ 60 w 101"/>
                <a:gd name="T19" fmla="*/ 89 h 118"/>
                <a:gd name="T20" fmla="*/ 72 w 101"/>
                <a:gd name="T21" fmla="*/ 71 h 118"/>
                <a:gd name="T22" fmla="*/ 68 w 101"/>
                <a:gd name="T23" fmla="*/ 46 h 118"/>
                <a:gd name="T24" fmla="*/ 46 w 101"/>
                <a:gd name="T25" fmla="*/ 24 h 118"/>
                <a:gd name="T26" fmla="*/ 31 w 101"/>
                <a:gd name="T27" fmla="*/ 52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1" h="118">
                  <a:moveTo>
                    <a:pt x="0" y="56"/>
                  </a:moveTo>
                  <a:cubicBezTo>
                    <a:pt x="3" y="20"/>
                    <a:pt x="24" y="0"/>
                    <a:pt x="58" y="0"/>
                  </a:cubicBezTo>
                  <a:cubicBezTo>
                    <a:pt x="69" y="0"/>
                    <a:pt x="78" y="5"/>
                    <a:pt x="84" y="14"/>
                  </a:cubicBezTo>
                  <a:cubicBezTo>
                    <a:pt x="95" y="33"/>
                    <a:pt x="101" y="53"/>
                    <a:pt x="99" y="75"/>
                  </a:cubicBezTo>
                  <a:cubicBezTo>
                    <a:pt x="97" y="94"/>
                    <a:pt x="84" y="109"/>
                    <a:pt x="68" y="113"/>
                  </a:cubicBezTo>
                  <a:cubicBezTo>
                    <a:pt x="49" y="118"/>
                    <a:pt x="26" y="110"/>
                    <a:pt x="17" y="94"/>
                  </a:cubicBezTo>
                  <a:cubicBezTo>
                    <a:pt x="10" y="82"/>
                    <a:pt x="6" y="68"/>
                    <a:pt x="0" y="56"/>
                  </a:cubicBezTo>
                  <a:close/>
                  <a:moveTo>
                    <a:pt x="31" y="52"/>
                  </a:moveTo>
                  <a:cubicBezTo>
                    <a:pt x="34" y="60"/>
                    <a:pt x="37" y="71"/>
                    <a:pt x="42" y="80"/>
                  </a:cubicBezTo>
                  <a:cubicBezTo>
                    <a:pt x="45" y="85"/>
                    <a:pt x="56" y="91"/>
                    <a:pt x="60" y="89"/>
                  </a:cubicBezTo>
                  <a:cubicBezTo>
                    <a:pt x="65" y="86"/>
                    <a:pt x="71" y="78"/>
                    <a:pt x="72" y="71"/>
                  </a:cubicBezTo>
                  <a:cubicBezTo>
                    <a:pt x="73" y="63"/>
                    <a:pt x="70" y="54"/>
                    <a:pt x="68" y="46"/>
                  </a:cubicBezTo>
                  <a:cubicBezTo>
                    <a:pt x="67" y="33"/>
                    <a:pt x="59" y="24"/>
                    <a:pt x="46" y="24"/>
                  </a:cubicBezTo>
                  <a:cubicBezTo>
                    <a:pt x="31" y="25"/>
                    <a:pt x="35" y="39"/>
                    <a:pt x="31" y="5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7" name="Freeform 63">
              <a:extLst>
                <a:ext uri="{FF2B5EF4-FFF2-40B4-BE49-F238E27FC236}">
                  <a16:creationId xmlns:a16="http://schemas.microsoft.com/office/drawing/2014/main" id="{09F0AB54-B4C4-407C-8E39-7AE4B555DAAE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4051" y="4451350"/>
              <a:ext cx="388938" cy="412750"/>
            </a:xfrm>
            <a:custGeom>
              <a:avLst/>
              <a:gdLst>
                <a:gd name="T0" fmla="*/ 42 w 118"/>
                <a:gd name="T1" fmla="*/ 54 h 125"/>
                <a:gd name="T2" fmla="*/ 51 w 118"/>
                <a:gd name="T3" fmla="*/ 49 h 125"/>
                <a:gd name="T4" fmla="*/ 101 w 118"/>
                <a:gd name="T5" fmla="*/ 48 h 125"/>
                <a:gd name="T6" fmla="*/ 99 w 118"/>
                <a:gd name="T7" fmla="*/ 108 h 125"/>
                <a:gd name="T8" fmla="*/ 50 w 118"/>
                <a:gd name="T9" fmla="*/ 122 h 125"/>
                <a:gd name="T10" fmla="*/ 39 w 118"/>
                <a:gd name="T11" fmla="*/ 108 h 125"/>
                <a:gd name="T12" fmla="*/ 55 w 118"/>
                <a:gd name="T13" fmla="*/ 98 h 125"/>
                <a:gd name="T14" fmla="*/ 84 w 118"/>
                <a:gd name="T15" fmla="*/ 71 h 125"/>
                <a:gd name="T16" fmla="*/ 75 w 118"/>
                <a:gd name="T17" fmla="*/ 60 h 125"/>
                <a:gd name="T18" fmla="*/ 57 w 118"/>
                <a:gd name="T19" fmla="*/ 66 h 125"/>
                <a:gd name="T20" fmla="*/ 12 w 118"/>
                <a:gd name="T21" fmla="*/ 59 h 125"/>
                <a:gd name="T22" fmla="*/ 9 w 118"/>
                <a:gd name="T23" fmla="*/ 49 h 125"/>
                <a:gd name="T24" fmla="*/ 1 w 118"/>
                <a:gd name="T25" fmla="*/ 33 h 125"/>
                <a:gd name="T26" fmla="*/ 17 w 118"/>
                <a:gd name="T27" fmla="*/ 23 h 125"/>
                <a:gd name="T28" fmla="*/ 54 w 118"/>
                <a:gd name="T29" fmla="*/ 2 h 125"/>
                <a:gd name="T30" fmla="*/ 70 w 118"/>
                <a:gd name="T31" fmla="*/ 3 h 125"/>
                <a:gd name="T32" fmla="*/ 67 w 118"/>
                <a:gd name="T33" fmla="*/ 20 h 125"/>
                <a:gd name="T34" fmla="*/ 48 w 118"/>
                <a:gd name="T35" fmla="*/ 32 h 125"/>
                <a:gd name="T36" fmla="*/ 42 w 118"/>
                <a:gd name="T37" fmla="*/ 54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8" h="125">
                  <a:moveTo>
                    <a:pt x="42" y="54"/>
                  </a:moveTo>
                  <a:cubicBezTo>
                    <a:pt x="46" y="52"/>
                    <a:pt x="49" y="51"/>
                    <a:pt x="51" y="49"/>
                  </a:cubicBezTo>
                  <a:cubicBezTo>
                    <a:pt x="67" y="36"/>
                    <a:pt x="92" y="34"/>
                    <a:pt x="101" y="48"/>
                  </a:cubicBezTo>
                  <a:cubicBezTo>
                    <a:pt x="118" y="73"/>
                    <a:pt x="118" y="91"/>
                    <a:pt x="99" y="108"/>
                  </a:cubicBezTo>
                  <a:cubicBezTo>
                    <a:pt x="85" y="120"/>
                    <a:pt x="68" y="125"/>
                    <a:pt x="50" y="122"/>
                  </a:cubicBezTo>
                  <a:cubicBezTo>
                    <a:pt x="44" y="120"/>
                    <a:pt x="35" y="118"/>
                    <a:pt x="39" y="108"/>
                  </a:cubicBezTo>
                  <a:cubicBezTo>
                    <a:pt x="42" y="101"/>
                    <a:pt x="44" y="95"/>
                    <a:pt x="55" y="98"/>
                  </a:cubicBezTo>
                  <a:cubicBezTo>
                    <a:pt x="79" y="104"/>
                    <a:pt x="90" y="94"/>
                    <a:pt x="84" y="71"/>
                  </a:cubicBezTo>
                  <a:cubicBezTo>
                    <a:pt x="83" y="67"/>
                    <a:pt x="78" y="60"/>
                    <a:pt x="75" y="60"/>
                  </a:cubicBezTo>
                  <a:cubicBezTo>
                    <a:pt x="69" y="60"/>
                    <a:pt x="60" y="62"/>
                    <a:pt x="57" y="66"/>
                  </a:cubicBezTo>
                  <a:cubicBezTo>
                    <a:pt x="37" y="95"/>
                    <a:pt x="25" y="87"/>
                    <a:pt x="12" y="59"/>
                  </a:cubicBezTo>
                  <a:cubicBezTo>
                    <a:pt x="11" y="55"/>
                    <a:pt x="10" y="52"/>
                    <a:pt x="9" y="49"/>
                  </a:cubicBezTo>
                  <a:cubicBezTo>
                    <a:pt x="6" y="43"/>
                    <a:pt x="0" y="37"/>
                    <a:pt x="1" y="33"/>
                  </a:cubicBezTo>
                  <a:cubicBezTo>
                    <a:pt x="4" y="29"/>
                    <a:pt x="11" y="27"/>
                    <a:pt x="17" y="23"/>
                  </a:cubicBezTo>
                  <a:cubicBezTo>
                    <a:pt x="29" y="16"/>
                    <a:pt x="41" y="8"/>
                    <a:pt x="54" y="2"/>
                  </a:cubicBezTo>
                  <a:cubicBezTo>
                    <a:pt x="58" y="0"/>
                    <a:pt x="65" y="3"/>
                    <a:pt x="70" y="3"/>
                  </a:cubicBezTo>
                  <a:cubicBezTo>
                    <a:pt x="69" y="9"/>
                    <a:pt x="70" y="17"/>
                    <a:pt x="67" y="20"/>
                  </a:cubicBezTo>
                  <a:cubicBezTo>
                    <a:pt x="62" y="26"/>
                    <a:pt x="55" y="28"/>
                    <a:pt x="48" y="32"/>
                  </a:cubicBezTo>
                  <a:cubicBezTo>
                    <a:pt x="41" y="37"/>
                    <a:pt x="35" y="43"/>
                    <a:pt x="42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8" name="Freeform 64">
              <a:extLst>
                <a:ext uri="{FF2B5EF4-FFF2-40B4-BE49-F238E27FC236}">
                  <a16:creationId xmlns:a16="http://schemas.microsoft.com/office/drawing/2014/main" id="{8EBBC6F4-E505-4979-9BE8-777C9D1441F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33776" y="2419350"/>
              <a:ext cx="449263" cy="436563"/>
            </a:xfrm>
            <a:custGeom>
              <a:avLst/>
              <a:gdLst>
                <a:gd name="T0" fmla="*/ 6 w 136"/>
                <a:gd name="T1" fmla="*/ 68 h 132"/>
                <a:gd name="T2" fmla="*/ 73 w 136"/>
                <a:gd name="T3" fmla="*/ 0 h 132"/>
                <a:gd name="T4" fmla="*/ 120 w 136"/>
                <a:gd name="T5" fmla="*/ 47 h 132"/>
                <a:gd name="T6" fmla="*/ 94 w 136"/>
                <a:gd name="T7" fmla="*/ 91 h 132"/>
                <a:gd name="T8" fmla="*/ 73 w 136"/>
                <a:gd name="T9" fmla="*/ 112 h 132"/>
                <a:gd name="T10" fmla="*/ 73 w 136"/>
                <a:gd name="T11" fmla="*/ 121 h 132"/>
                <a:gd name="T12" fmla="*/ 59 w 136"/>
                <a:gd name="T13" fmla="*/ 132 h 132"/>
                <a:gd name="T14" fmla="*/ 50 w 136"/>
                <a:gd name="T15" fmla="*/ 117 h 132"/>
                <a:gd name="T16" fmla="*/ 59 w 136"/>
                <a:gd name="T17" fmla="*/ 92 h 132"/>
                <a:gd name="T18" fmla="*/ 52 w 136"/>
                <a:gd name="T19" fmla="*/ 71 h 132"/>
                <a:gd name="T20" fmla="*/ 34 w 136"/>
                <a:gd name="T21" fmla="*/ 87 h 132"/>
                <a:gd name="T22" fmla="*/ 28 w 136"/>
                <a:gd name="T23" fmla="*/ 96 h 132"/>
                <a:gd name="T24" fmla="*/ 15 w 136"/>
                <a:gd name="T25" fmla="*/ 92 h 132"/>
                <a:gd name="T26" fmla="*/ 6 w 136"/>
                <a:gd name="T27" fmla="*/ 68 h 132"/>
                <a:gd name="T28" fmla="*/ 87 w 136"/>
                <a:gd name="T29" fmla="*/ 34 h 132"/>
                <a:gd name="T30" fmla="*/ 72 w 136"/>
                <a:gd name="T31" fmla="*/ 55 h 132"/>
                <a:gd name="T32" fmla="*/ 87 w 136"/>
                <a:gd name="T33" fmla="*/ 71 h 132"/>
                <a:gd name="T34" fmla="*/ 101 w 136"/>
                <a:gd name="T35" fmla="*/ 60 h 132"/>
                <a:gd name="T36" fmla="*/ 87 w 136"/>
                <a:gd name="T37" fmla="*/ 34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6" h="132">
                  <a:moveTo>
                    <a:pt x="6" y="68"/>
                  </a:moveTo>
                  <a:cubicBezTo>
                    <a:pt x="41" y="56"/>
                    <a:pt x="62" y="36"/>
                    <a:pt x="73" y="0"/>
                  </a:cubicBezTo>
                  <a:cubicBezTo>
                    <a:pt x="90" y="17"/>
                    <a:pt x="107" y="30"/>
                    <a:pt x="120" y="47"/>
                  </a:cubicBezTo>
                  <a:cubicBezTo>
                    <a:pt x="136" y="67"/>
                    <a:pt x="122" y="91"/>
                    <a:pt x="94" y="91"/>
                  </a:cubicBezTo>
                  <a:cubicBezTo>
                    <a:pt x="76" y="90"/>
                    <a:pt x="73" y="98"/>
                    <a:pt x="73" y="112"/>
                  </a:cubicBezTo>
                  <a:cubicBezTo>
                    <a:pt x="74" y="115"/>
                    <a:pt x="75" y="119"/>
                    <a:pt x="73" y="121"/>
                  </a:cubicBezTo>
                  <a:cubicBezTo>
                    <a:pt x="69" y="125"/>
                    <a:pt x="64" y="129"/>
                    <a:pt x="59" y="132"/>
                  </a:cubicBezTo>
                  <a:cubicBezTo>
                    <a:pt x="56" y="127"/>
                    <a:pt x="49" y="122"/>
                    <a:pt x="50" y="117"/>
                  </a:cubicBezTo>
                  <a:cubicBezTo>
                    <a:pt x="51" y="109"/>
                    <a:pt x="57" y="101"/>
                    <a:pt x="59" y="92"/>
                  </a:cubicBezTo>
                  <a:cubicBezTo>
                    <a:pt x="61" y="84"/>
                    <a:pt x="64" y="72"/>
                    <a:pt x="52" y="71"/>
                  </a:cubicBezTo>
                  <a:cubicBezTo>
                    <a:pt x="46" y="70"/>
                    <a:pt x="39" y="81"/>
                    <a:pt x="34" y="87"/>
                  </a:cubicBezTo>
                  <a:cubicBezTo>
                    <a:pt x="31" y="89"/>
                    <a:pt x="30" y="96"/>
                    <a:pt x="28" y="96"/>
                  </a:cubicBezTo>
                  <a:cubicBezTo>
                    <a:pt x="24" y="97"/>
                    <a:pt x="18" y="95"/>
                    <a:pt x="15" y="92"/>
                  </a:cubicBezTo>
                  <a:cubicBezTo>
                    <a:pt x="9" y="85"/>
                    <a:pt x="0" y="78"/>
                    <a:pt x="6" y="68"/>
                  </a:cubicBezTo>
                  <a:close/>
                  <a:moveTo>
                    <a:pt x="87" y="34"/>
                  </a:moveTo>
                  <a:cubicBezTo>
                    <a:pt x="80" y="43"/>
                    <a:pt x="71" y="50"/>
                    <a:pt x="72" y="55"/>
                  </a:cubicBezTo>
                  <a:cubicBezTo>
                    <a:pt x="73" y="61"/>
                    <a:pt x="81" y="68"/>
                    <a:pt x="87" y="71"/>
                  </a:cubicBezTo>
                  <a:cubicBezTo>
                    <a:pt x="94" y="74"/>
                    <a:pt x="102" y="68"/>
                    <a:pt x="101" y="60"/>
                  </a:cubicBezTo>
                  <a:cubicBezTo>
                    <a:pt x="99" y="52"/>
                    <a:pt x="93" y="45"/>
                    <a:pt x="87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9" name="Freeform 65">
              <a:extLst>
                <a:ext uri="{FF2B5EF4-FFF2-40B4-BE49-F238E27FC236}">
                  <a16:creationId xmlns:a16="http://schemas.microsoft.com/office/drawing/2014/main" id="{D58D79A9-9FF7-49BF-832A-1D13D52ECE64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9201" y="2782888"/>
              <a:ext cx="404813" cy="358775"/>
            </a:xfrm>
            <a:custGeom>
              <a:avLst/>
              <a:gdLst>
                <a:gd name="T0" fmla="*/ 0 w 123"/>
                <a:gd name="T1" fmla="*/ 34 h 109"/>
                <a:gd name="T2" fmla="*/ 33 w 123"/>
                <a:gd name="T3" fmla="*/ 17 h 109"/>
                <a:gd name="T4" fmla="*/ 36 w 123"/>
                <a:gd name="T5" fmla="*/ 19 h 109"/>
                <a:gd name="T6" fmla="*/ 31 w 123"/>
                <a:gd name="T7" fmla="*/ 31 h 109"/>
                <a:gd name="T8" fmla="*/ 33 w 123"/>
                <a:gd name="T9" fmla="*/ 79 h 109"/>
                <a:gd name="T10" fmla="*/ 46 w 123"/>
                <a:gd name="T11" fmla="*/ 83 h 109"/>
                <a:gd name="T12" fmla="*/ 51 w 123"/>
                <a:gd name="T13" fmla="*/ 72 h 109"/>
                <a:gd name="T14" fmla="*/ 50 w 123"/>
                <a:gd name="T15" fmla="*/ 48 h 109"/>
                <a:gd name="T16" fmla="*/ 79 w 123"/>
                <a:gd name="T17" fmla="*/ 3 h 109"/>
                <a:gd name="T18" fmla="*/ 116 w 123"/>
                <a:gd name="T19" fmla="*/ 38 h 109"/>
                <a:gd name="T20" fmla="*/ 119 w 123"/>
                <a:gd name="T21" fmla="*/ 55 h 109"/>
                <a:gd name="T22" fmla="*/ 98 w 123"/>
                <a:gd name="T23" fmla="*/ 82 h 109"/>
                <a:gd name="T24" fmla="*/ 102 w 123"/>
                <a:gd name="T25" fmla="*/ 49 h 109"/>
                <a:gd name="T26" fmla="*/ 84 w 123"/>
                <a:gd name="T27" fmla="*/ 20 h 109"/>
                <a:gd name="T28" fmla="*/ 75 w 123"/>
                <a:gd name="T29" fmla="*/ 50 h 109"/>
                <a:gd name="T30" fmla="*/ 78 w 123"/>
                <a:gd name="T31" fmla="*/ 79 h 109"/>
                <a:gd name="T32" fmla="*/ 57 w 123"/>
                <a:gd name="T33" fmla="*/ 103 h 109"/>
                <a:gd name="T34" fmla="*/ 6 w 123"/>
                <a:gd name="T35" fmla="*/ 65 h 109"/>
                <a:gd name="T36" fmla="*/ 0 w 123"/>
                <a:gd name="T37" fmla="*/ 34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3" h="109">
                  <a:moveTo>
                    <a:pt x="0" y="34"/>
                  </a:moveTo>
                  <a:cubicBezTo>
                    <a:pt x="10" y="29"/>
                    <a:pt x="21" y="23"/>
                    <a:pt x="33" y="17"/>
                  </a:cubicBezTo>
                  <a:cubicBezTo>
                    <a:pt x="34" y="17"/>
                    <a:pt x="35" y="18"/>
                    <a:pt x="36" y="19"/>
                  </a:cubicBezTo>
                  <a:cubicBezTo>
                    <a:pt x="34" y="23"/>
                    <a:pt x="34" y="28"/>
                    <a:pt x="31" y="31"/>
                  </a:cubicBezTo>
                  <a:cubicBezTo>
                    <a:pt x="19" y="43"/>
                    <a:pt x="20" y="68"/>
                    <a:pt x="33" y="79"/>
                  </a:cubicBezTo>
                  <a:cubicBezTo>
                    <a:pt x="37" y="82"/>
                    <a:pt x="42" y="84"/>
                    <a:pt x="46" y="83"/>
                  </a:cubicBezTo>
                  <a:cubicBezTo>
                    <a:pt x="49" y="82"/>
                    <a:pt x="51" y="76"/>
                    <a:pt x="51" y="72"/>
                  </a:cubicBezTo>
                  <a:cubicBezTo>
                    <a:pt x="52" y="64"/>
                    <a:pt x="51" y="56"/>
                    <a:pt x="50" y="48"/>
                  </a:cubicBezTo>
                  <a:cubicBezTo>
                    <a:pt x="47" y="26"/>
                    <a:pt x="60" y="5"/>
                    <a:pt x="79" y="3"/>
                  </a:cubicBezTo>
                  <a:cubicBezTo>
                    <a:pt x="96" y="0"/>
                    <a:pt x="113" y="16"/>
                    <a:pt x="116" y="38"/>
                  </a:cubicBezTo>
                  <a:cubicBezTo>
                    <a:pt x="117" y="43"/>
                    <a:pt x="117" y="49"/>
                    <a:pt x="119" y="55"/>
                  </a:cubicBezTo>
                  <a:cubicBezTo>
                    <a:pt x="123" y="73"/>
                    <a:pt x="118" y="80"/>
                    <a:pt x="98" y="82"/>
                  </a:cubicBezTo>
                  <a:cubicBezTo>
                    <a:pt x="99" y="71"/>
                    <a:pt x="102" y="60"/>
                    <a:pt x="102" y="49"/>
                  </a:cubicBezTo>
                  <a:cubicBezTo>
                    <a:pt x="102" y="34"/>
                    <a:pt x="91" y="17"/>
                    <a:pt x="84" y="20"/>
                  </a:cubicBezTo>
                  <a:cubicBezTo>
                    <a:pt x="70" y="26"/>
                    <a:pt x="75" y="40"/>
                    <a:pt x="75" y="50"/>
                  </a:cubicBezTo>
                  <a:cubicBezTo>
                    <a:pt x="75" y="60"/>
                    <a:pt x="77" y="69"/>
                    <a:pt x="78" y="79"/>
                  </a:cubicBezTo>
                  <a:cubicBezTo>
                    <a:pt x="79" y="93"/>
                    <a:pt x="71" y="101"/>
                    <a:pt x="57" y="103"/>
                  </a:cubicBezTo>
                  <a:cubicBezTo>
                    <a:pt x="31" y="109"/>
                    <a:pt x="10" y="93"/>
                    <a:pt x="6" y="65"/>
                  </a:cubicBezTo>
                  <a:cubicBezTo>
                    <a:pt x="5" y="55"/>
                    <a:pt x="2" y="46"/>
                    <a:pt x="0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0" name="Freeform 66">
              <a:extLst>
                <a:ext uri="{FF2B5EF4-FFF2-40B4-BE49-F238E27FC236}">
                  <a16:creationId xmlns:a16="http://schemas.microsoft.com/office/drawing/2014/main" id="{92E9720A-45CA-4D4E-A50E-4107F8608BE8}"/>
                </a:ext>
              </a:extLst>
            </p:cNvPr>
            <p:cNvSpPr>
              <a:spLocks/>
            </p:cNvSpPr>
            <p:nvPr/>
          </p:nvSpPr>
          <p:spPr bwMode="auto">
            <a:xfrm>
              <a:off x="2433638" y="2027238"/>
              <a:ext cx="319088" cy="376238"/>
            </a:xfrm>
            <a:custGeom>
              <a:avLst/>
              <a:gdLst>
                <a:gd name="T0" fmla="*/ 42 w 97"/>
                <a:gd name="T1" fmla="*/ 108 h 114"/>
                <a:gd name="T2" fmla="*/ 15 w 97"/>
                <a:gd name="T3" fmla="*/ 114 h 114"/>
                <a:gd name="T4" fmla="*/ 0 w 97"/>
                <a:gd name="T5" fmla="*/ 16 h 114"/>
                <a:gd name="T6" fmla="*/ 43 w 97"/>
                <a:gd name="T7" fmla="*/ 22 h 114"/>
                <a:gd name="T8" fmla="*/ 63 w 97"/>
                <a:gd name="T9" fmla="*/ 47 h 114"/>
                <a:gd name="T10" fmla="*/ 74 w 97"/>
                <a:gd name="T11" fmla="*/ 54 h 114"/>
                <a:gd name="T12" fmla="*/ 68 w 97"/>
                <a:gd name="T13" fmla="*/ 16 h 114"/>
                <a:gd name="T14" fmla="*/ 77 w 97"/>
                <a:gd name="T15" fmla="*/ 1 h 114"/>
                <a:gd name="T16" fmla="*/ 97 w 97"/>
                <a:gd name="T17" fmla="*/ 1 h 114"/>
                <a:gd name="T18" fmla="*/ 88 w 97"/>
                <a:gd name="T19" fmla="*/ 47 h 114"/>
                <a:gd name="T20" fmla="*/ 94 w 97"/>
                <a:gd name="T21" fmla="*/ 80 h 114"/>
                <a:gd name="T22" fmla="*/ 88 w 97"/>
                <a:gd name="T23" fmla="*/ 94 h 114"/>
                <a:gd name="T24" fmla="*/ 73 w 97"/>
                <a:gd name="T25" fmla="*/ 89 h 114"/>
                <a:gd name="T26" fmla="*/ 51 w 97"/>
                <a:gd name="T27" fmla="*/ 61 h 114"/>
                <a:gd name="T28" fmla="*/ 33 w 97"/>
                <a:gd name="T29" fmla="*/ 42 h 114"/>
                <a:gd name="T30" fmla="*/ 42 w 97"/>
                <a:gd name="T31" fmla="*/ 108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7" h="114">
                  <a:moveTo>
                    <a:pt x="42" y="108"/>
                  </a:moveTo>
                  <a:cubicBezTo>
                    <a:pt x="33" y="110"/>
                    <a:pt x="24" y="112"/>
                    <a:pt x="15" y="114"/>
                  </a:cubicBezTo>
                  <a:cubicBezTo>
                    <a:pt x="10" y="81"/>
                    <a:pt x="5" y="49"/>
                    <a:pt x="0" y="16"/>
                  </a:cubicBezTo>
                  <a:cubicBezTo>
                    <a:pt x="11" y="6"/>
                    <a:pt x="31" y="7"/>
                    <a:pt x="43" y="22"/>
                  </a:cubicBezTo>
                  <a:cubicBezTo>
                    <a:pt x="50" y="31"/>
                    <a:pt x="56" y="39"/>
                    <a:pt x="63" y="47"/>
                  </a:cubicBezTo>
                  <a:cubicBezTo>
                    <a:pt x="65" y="49"/>
                    <a:pt x="67" y="50"/>
                    <a:pt x="74" y="54"/>
                  </a:cubicBezTo>
                  <a:cubicBezTo>
                    <a:pt x="72" y="39"/>
                    <a:pt x="73" y="26"/>
                    <a:pt x="68" y="16"/>
                  </a:cubicBezTo>
                  <a:cubicBezTo>
                    <a:pt x="62" y="4"/>
                    <a:pt x="67" y="1"/>
                    <a:pt x="77" y="1"/>
                  </a:cubicBezTo>
                  <a:cubicBezTo>
                    <a:pt x="82" y="0"/>
                    <a:pt x="88" y="1"/>
                    <a:pt x="97" y="1"/>
                  </a:cubicBezTo>
                  <a:cubicBezTo>
                    <a:pt x="82" y="17"/>
                    <a:pt x="86" y="32"/>
                    <a:pt x="88" y="47"/>
                  </a:cubicBezTo>
                  <a:cubicBezTo>
                    <a:pt x="90" y="58"/>
                    <a:pt x="93" y="69"/>
                    <a:pt x="94" y="80"/>
                  </a:cubicBezTo>
                  <a:cubicBezTo>
                    <a:pt x="94" y="85"/>
                    <a:pt x="91" y="93"/>
                    <a:pt x="88" y="94"/>
                  </a:cubicBezTo>
                  <a:cubicBezTo>
                    <a:pt x="84" y="95"/>
                    <a:pt x="76" y="93"/>
                    <a:pt x="73" y="89"/>
                  </a:cubicBezTo>
                  <a:cubicBezTo>
                    <a:pt x="65" y="81"/>
                    <a:pt x="58" y="71"/>
                    <a:pt x="51" y="61"/>
                  </a:cubicBezTo>
                  <a:cubicBezTo>
                    <a:pt x="46" y="55"/>
                    <a:pt x="40" y="50"/>
                    <a:pt x="33" y="42"/>
                  </a:cubicBezTo>
                  <a:cubicBezTo>
                    <a:pt x="26" y="67"/>
                    <a:pt x="31" y="87"/>
                    <a:pt x="42" y="1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1" name="Freeform 67">
              <a:extLst>
                <a:ext uri="{FF2B5EF4-FFF2-40B4-BE49-F238E27FC236}">
                  <a16:creationId xmlns:a16="http://schemas.microsoft.com/office/drawing/2014/main" id="{9314FEE1-72BB-4EE1-AC5F-BA059C0E4A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8613" y="2357438"/>
              <a:ext cx="446088" cy="438150"/>
            </a:xfrm>
            <a:custGeom>
              <a:avLst/>
              <a:gdLst>
                <a:gd name="T0" fmla="*/ 103 w 135"/>
                <a:gd name="T1" fmla="*/ 108 h 133"/>
                <a:gd name="T2" fmla="*/ 88 w 135"/>
                <a:gd name="T3" fmla="*/ 125 h 133"/>
                <a:gd name="T4" fmla="*/ 69 w 135"/>
                <a:gd name="T5" fmla="*/ 122 h 133"/>
                <a:gd name="T6" fmla="*/ 27 w 135"/>
                <a:gd name="T7" fmla="*/ 82 h 133"/>
                <a:gd name="T8" fmla="*/ 0 w 135"/>
                <a:gd name="T9" fmla="*/ 63 h 133"/>
                <a:gd name="T10" fmla="*/ 26 w 135"/>
                <a:gd name="T11" fmla="*/ 41 h 133"/>
                <a:gd name="T12" fmla="*/ 79 w 135"/>
                <a:gd name="T13" fmla="*/ 54 h 133"/>
                <a:gd name="T14" fmla="*/ 47 w 135"/>
                <a:gd name="T15" fmla="*/ 21 h 133"/>
                <a:gd name="T16" fmla="*/ 66 w 135"/>
                <a:gd name="T17" fmla="*/ 0 h 133"/>
                <a:gd name="T18" fmla="*/ 135 w 135"/>
                <a:gd name="T19" fmla="*/ 78 h 133"/>
                <a:gd name="T20" fmla="*/ 41 w 135"/>
                <a:gd name="T21" fmla="*/ 62 h 133"/>
                <a:gd name="T22" fmla="*/ 103 w 135"/>
                <a:gd name="T23" fmla="*/ 108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5" h="133">
                  <a:moveTo>
                    <a:pt x="103" y="108"/>
                  </a:moveTo>
                  <a:cubicBezTo>
                    <a:pt x="98" y="115"/>
                    <a:pt x="93" y="120"/>
                    <a:pt x="88" y="125"/>
                  </a:cubicBezTo>
                  <a:cubicBezTo>
                    <a:pt x="80" y="132"/>
                    <a:pt x="77" y="133"/>
                    <a:pt x="69" y="122"/>
                  </a:cubicBezTo>
                  <a:cubicBezTo>
                    <a:pt x="58" y="106"/>
                    <a:pt x="42" y="95"/>
                    <a:pt x="27" y="82"/>
                  </a:cubicBezTo>
                  <a:cubicBezTo>
                    <a:pt x="19" y="75"/>
                    <a:pt x="10" y="70"/>
                    <a:pt x="0" y="63"/>
                  </a:cubicBezTo>
                  <a:cubicBezTo>
                    <a:pt x="1" y="48"/>
                    <a:pt x="21" y="50"/>
                    <a:pt x="26" y="41"/>
                  </a:cubicBezTo>
                  <a:cubicBezTo>
                    <a:pt x="45" y="45"/>
                    <a:pt x="62" y="49"/>
                    <a:pt x="79" y="54"/>
                  </a:cubicBezTo>
                  <a:cubicBezTo>
                    <a:pt x="80" y="38"/>
                    <a:pt x="66" y="24"/>
                    <a:pt x="47" y="21"/>
                  </a:cubicBezTo>
                  <a:cubicBezTo>
                    <a:pt x="48" y="10"/>
                    <a:pt x="48" y="10"/>
                    <a:pt x="66" y="0"/>
                  </a:cubicBezTo>
                  <a:cubicBezTo>
                    <a:pt x="83" y="30"/>
                    <a:pt x="109" y="51"/>
                    <a:pt x="135" y="78"/>
                  </a:cubicBezTo>
                  <a:cubicBezTo>
                    <a:pt x="102" y="83"/>
                    <a:pt x="76" y="61"/>
                    <a:pt x="41" y="62"/>
                  </a:cubicBezTo>
                  <a:cubicBezTo>
                    <a:pt x="62" y="82"/>
                    <a:pt x="75" y="103"/>
                    <a:pt x="103" y="1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2" name="Freeform 68">
              <a:extLst>
                <a:ext uri="{FF2B5EF4-FFF2-40B4-BE49-F238E27FC236}">
                  <a16:creationId xmlns:a16="http://schemas.microsoft.com/office/drawing/2014/main" id="{83C2B933-A746-42FB-BBFA-A76FCC81E9FD}"/>
                </a:ext>
              </a:extLst>
            </p:cNvPr>
            <p:cNvSpPr>
              <a:spLocks/>
            </p:cNvSpPr>
            <p:nvPr/>
          </p:nvSpPr>
          <p:spPr bwMode="auto">
            <a:xfrm>
              <a:off x="3267076" y="2214563"/>
              <a:ext cx="412750" cy="422275"/>
            </a:xfrm>
            <a:custGeom>
              <a:avLst/>
              <a:gdLst>
                <a:gd name="T0" fmla="*/ 84 w 125"/>
                <a:gd name="T1" fmla="*/ 113 h 128"/>
                <a:gd name="T2" fmla="*/ 53 w 125"/>
                <a:gd name="T3" fmla="*/ 118 h 128"/>
                <a:gd name="T4" fmla="*/ 0 w 125"/>
                <a:gd name="T5" fmla="*/ 81 h 128"/>
                <a:gd name="T6" fmla="*/ 23 w 125"/>
                <a:gd name="T7" fmla="*/ 64 h 128"/>
                <a:gd name="T8" fmla="*/ 54 w 125"/>
                <a:gd name="T9" fmla="*/ 12 h 128"/>
                <a:gd name="T10" fmla="*/ 68 w 125"/>
                <a:gd name="T11" fmla="*/ 6 h 128"/>
                <a:gd name="T12" fmla="*/ 117 w 125"/>
                <a:gd name="T13" fmla="*/ 37 h 128"/>
                <a:gd name="T14" fmla="*/ 125 w 125"/>
                <a:gd name="T15" fmla="*/ 51 h 128"/>
                <a:gd name="T16" fmla="*/ 120 w 125"/>
                <a:gd name="T17" fmla="*/ 57 h 128"/>
                <a:gd name="T18" fmla="*/ 107 w 125"/>
                <a:gd name="T19" fmla="*/ 49 h 128"/>
                <a:gd name="T20" fmla="*/ 74 w 125"/>
                <a:gd name="T21" fmla="*/ 28 h 128"/>
                <a:gd name="T22" fmla="*/ 56 w 125"/>
                <a:gd name="T23" fmla="*/ 49 h 128"/>
                <a:gd name="T24" fmla="*/ 100 w 125"/>
                <a:gd name="T25" fmla="*/ 72 h 128"/>
                <a:gd name="T26" fmla="*/ 90 w 125"/>
                <a:gd name="T27" fmla="*/ 86 h 128"/>
                <a:gd name="T28" fmla="*/ 76 w 125"/>
                <a:gd name="T29" fmla="*/ 84 h 128"/>
                <a:gd name="T30" fmla="*/ 64 w 125"/>
                <a:gd name="T31" fmla="*/ 72 h 128"/>
                <a:gd name="T32" fmla="*/ 40 w 125"/>
                <a:gd name="T33" fmla="*/ 74 h 128"/>
                <a:gd name="T34" fmla="*/ 45 w 125"/>
                <a:gd name="T35" fmla="*/ 99 h 128"/>
                <a:gd name="T36" fmla="*/ 84 w 125"/>
                <a:gd name="T37" fmla="*/ 11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5" h="128">
                  <a:moveTo>
                    <a:pt x="84" y="113"/>
                  </a:moveTo>
                  <a:cubicBezTo>
                    <a:pt x="80" y="123"/>
                    <a:pt x="68" y="128"/>
                    <a:pt x="53" y="118"/>
                  </a:cubicBezTo>
                  <a:cubicBezTo>
                    <a:pt x="37" y="108"/>
                    <a:pt x="21" y="96"/>
                    <a:pt x="0" y="81"/>
                  </a:cubicBezTo>
                  <a:cubicBezTo>
                    <a:pt x="8" y="75"/>
                    <a:pt x="18" y="71"/>
                    <a:pt x="23" y="64"/>
                  </a:cubicBezTo>
                  <a:cubicBezTo>
                    <a:pt x="35" y="48"/>
                    <a:pt x="44" y="30"/>
                    <a:pt x="54" y="12"/>
                  </a:cubicBezTo>
                  <a:cubicBezTo>
                    <a:pt x="57" y="6"/>
                    <a:pt x="60" y="0"/>
                    <a:pt x="68" y="6"/>
                  </a:cubicBezTo>
                  <a:cubicBezTo>
                    <a:pt x="84" y="16"/>
                    <a:pt x="101" y="26"/>
                    <a:pt x="117" y="37"/>
                  </a:cubicBezTo>
                  <a:cubicBezTo>
                    <a:pt x="121" y="39"/>
                    <a:pt x="123" y="46"/>
                    <a:pt x="125" y="51"/>
                  </a:cubicBezTo>
                  <a:cubicBezTo>
                    <a:pt x="125" y="52"/>
                    <a:pt x="121" y="57"/>
                    <a:pt x="120" y="57"/>
                  </a:cubicBezTo>
                  <a:cubicBezTo>
                    <a:pt x="116" y="55"/>
                    <a:pt x="111" y="52"/>
                    <a:pt x="107" y="49"/>
                  </a:cubicBezTo>
                  <a:cubicBezTo>
                    <a:pt x="96" y="42"/>
                    <a:pt x="85" y="35"/>
                    <a:pt x="74" y="28"/>
                  </a:cubicBezTo>
                  <a:cubicBezTo>
                    <a:pt x="68" y="35"/>
                    <a:pt x="63" y="41"/>
                    <a:pt x="56" y="49"/>
                  </a:cubicBezTo>
                  <a:cubicBezTo>
                    <a:pt x="71" y="57"/>
                    <a:pt x="84" y="64"/>
                    <a:pt x="100" y="72"/>
                  </a:cubicBezTo>
                  <a:cubicBezTo>
                    <a:pt x="98" y="75"/>
                    <a:pt x="96" y="82"/>
                    <a:pt x="90" y="86"/>
                  </a:cubicBezTo>
                  <a:cubicBezTo>
                    <a:pt x="88" y="88"/>
                    <a:pt x="80" y="87"/>
                    <a:pt x="76" y="84"/>
                  </a:cubicBezTo>
                  <a:cubicBezTo>
                    <a:pt x="71" y="82"/>
                    <a:pt x="68" y="76"/>
                    <a:pt x="64" y="72"/>
                  </a:cubicBezTo>
                  <a:cubicBezTo>
                    <a:pt x="55" y="65"/>
                    <a:pt x="48" y="63"/>
                    <a:pt x="40" y="74"/>
                  </a:cubicBezTo>
                  <a:cubicBezTo>
                    <a:pt x="33" y="85"/>
                    <a:pt x="32" y="94"/>
                    <a:pt x="45" y="99"/>
                  </a:cubicBezTo>
                  <a:cubicBezTo>
                    <a:pt x="58" y="104"/>
                    <a:pt x="71" y="108"/>
                    <a:pt x="84" y="1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3" name="Freeform 69">
              <a:extLst>
                <a:ext uri="{FF2B5EF4-FFF2-40B4-BE49-F238E27FC236}">
                  <a16:creationId xmlns:a16="http://schemas.microsoft.com/office/drawing/2014/main" id="{B834414A-DB12-465B-B1FA-8965FFBC10F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3176" y="3432175"/>
              <a:ext cx="407988" cy="303213"/>
            </a:xfrm>
            <a:custGeom>
              <a:avLst/>
              <a:gdLst>
                <a:gd name="T0" fmla="*/ 0 w 124"/>
                <a:gd name="T1" fmla="*/ 32 h 92"/>
                <a:gd name="T2" fmla="*/ 11 w 124"/>
                <a:gd name="T3" fmla="*/ 0 h 92"/>
                <a:gd name="T4" fmla="*/ 64 w 124"/>
                <a:gd name="T5" fmla="*/ 8 h 92"/>
                <a:gd name="T6" fmla="*/ 71 w 124"/>
                <a:gd name="T7" fmla="*/ 7 h 92"/>
                <a:gd name="T8" fmla="*/ 113 w 124"/>
                <a:gd name="T9" fmla="*/ 19 h 92"/>
                <a:gd name="T10" fmla="*/ 114 w 124"/>
                <a:gd name="T11" fmla="*/ 70 h 92"/>
                <a:gd name="T12" fmla="*/ 90 w 124"/>
                <a:gd name="T13" fmla="*/ 83 h 92"/>
                <a:gd name="T14" fmla="*/ 41 w 124"/>
                <a:gd name="T15" fmla="*/ 87 h 92"/>
                <a:gd name="T16" fmla="*/ 12 w 124"/>
                <a:gd name="T17" fmla="*/ 92 h 92"/>
                <a:gd name="T18" fmla="*/ 32 w 124"/>
                <a:gd name="T19" fmla="*/ 66 h 92"/>
                <a:gd name="T20" fmla="*/ 85 w 124"/>
                <a:gd name="T21" fmla="*/ 66 h 92"/>
                <a:gd name="T22" fmla="*/ 103 w 124"/>
                <a:gd name="T23" fmla="*/ 51 h 92"/>
                <a:gd name="T24" fmla="*/ 87 w 124"/>
                <a:gd name="T25" fmla="*/ 23 h 92"/>
                <a:gd name="T26" fmla="*/ 16 w 124"/>
                <a:gd name="T27" fmla="*/ 32 h 92"/>
                <a:gd name="T28" fmla="*/ 0 w 124"/>
                <a:gd name="T29" fmla="*/ 3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4" h="92">
                  <a:moveTo>
                    <a:pt x="0" y="32"/>
                  </a:moveTo>
                  <a:cubicBezTo>
                    <a:pt x="4" y="20"/>
                    <a:pt x="7" y="11"/>
                    <a:pt x="11" y="0"/>
                  </a:cubicBezTo>
                  <a:cubicBezTo>
                    <a:pt x="28" y="20"/>
                    <a:pt x="47" y="7"/>
                    <a:pt x="64" y="8"/>
                  </a:cubicBezTo>
                  <a:cubicBezTo>
                    <a:pt x="66" y="9"/>
                    <a:pt x="69" y="7"/>
                    <a:pt x="71" y="7"/>
                  </a:cubicBezTo>
                  <a:cubicBezTo>
                    <a:pt x="87" y="5"/>
                    <a:pt x="104" y="4"/>
                    <a:pt x="113" y="19"/>
                  </a:cubicBezTo>
                  <a:cubicBezTo>
                    <a:pt x="122" y="35"/>
                    <a:pt x="124" y="54"/>
                    <a:pt x="114" y="70"/>
                  </a:cubicBezTo>
                  <a:cubicBezTo>
                    <a:pt x="110" y="77"/>
                    <a:pt x="99" y="81"/>
                    <a:pt x="90" y="83"/>
                  </a:cubicBezTo>
                  <a:cubicBezTo>
                    <a:pt x="74" y="86"/>
                    <a:pt x="57" y="85"/>
                    <a:pt x="41" y="87"/>
                  </a:cubicBezTo>
                  <a:cubicBezTo>
                    <a:pt x="31" y="88"/>
                    <a:pt x="21" y="90"/>
                    <a:pt x="12" y="92"/>
                  </a:cubicBezTo>
                  <a:cubicBezTo>
                    <a:pt x="8" y="69"/>
                    <a:pt x="10" y="66"/>
                    <a:pt x="32" y="66"/>
                  </a:cubicBezTo>
                  <a:cubicBezTo>
                    <a:pt x="50" y="66"/>
                    <a:pt x="68" y="67"/>
                    <a:pt x="85" y="66"/>
                  </a:cubicBezTo>
                  <a:cubicBezTo>
                    <a:pt x="94" y="65"/>
                    <a:pt x="103" y="65"/>
                    <a:pt x="103" y="51"/>
                  </a:cubicBezTo>
                  <a:cubicBezTo>
                    <a:pt x="104" y="33"/>
                    <a:pt x="100" y="23"/>
                    <a:pt x="87" y="23"/>
                  </a:cubicBezTo>
                  <a:cubicBezTo>
                    <a:pt x="63" y="23"/>
                    <a:pt x="39" y="18"/>
                    <a:pt x="16" y="32"/>
                  </a:cubicBezTo>
                  <a:cubicBezTo>
                    <a:pt x="13" y="34"/>
                    <a:pt x="7" y="32"/>
                    <a:pt x="0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4" name="Freeform 70">
              <a:extLst>
                <a:ext uri="{FF2B5EF4-FFF2-40B4-BE49-F238E27FC236}">
                  <a16:creationId xmlns:a16="http://schemas.microsoft.com/office/drawing/2014/main" id="{A90EC90A-DDB5-4057-8BEB-C5AF63269196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8738" y="3792538"/>
              <a:ext cx="434975" cy="285750"/>
            </a:xfrm>
            <a:custGeom>
              <a:avLst/>
              <a:gdLst>
                <a:gd name="T0" fmla="*/ 119 w 132"/>
                <a:gd name="T1" fmla="*/ 22 h 87"/>
                <a:gd name="T2" fmla="*/ 131 w 132"/>
                <a:gd name="T3" fmla="*/ 48 h 87"/>
                <a:gd name="T4" fmla="*/ 125 w 132"/>
                <a:gd name="T5" fmla="*/ 58 h 87"/>
                <a:gd name="T6" fmla="*/ 74 w 132"/>
                <a:gd name="T7" fmla="*/ 69 h 87"/>
                <a:gd name="T8" fmla="*/ 33 w 132"/>
                <a:gd name="T9" fmla="*/ 87 h 87"/>
                <a:gd name="T10" fmla="*/ 18 w 132"/>
                <a:gd name="T11" fmla="*/ 63 h 87"/>
                <a:gd name="T12" fmla="*/ 6 w 132"/>
                <a:gd name="T13" fmla="*/ 30 h 87"/>
                <a:gd name="T14" fmla="*/ 19 w 132"/>
                <a:gd name="T15" fmla="*/ 9 h 87"/>
                <a:gd name="T16" fmla="*/ 28 w 132"/>
                <a:gd name="T17" fmla="*/ 49 h 87"/>
                <a:gd name="T18" fmla="*/ 45 w 132"/>
                <a:gd name="T19" fmla="*/ 57 h 87"/>
                <a:gd name="T20" fmla="*/ 59 w 132"/>
                <a:gd name="T21" fmla="*/ 41 h 87"/>
                <a:gd name="T22" fmla="*/ 47 w 132"/>
                <a:gd name="T23" fmla="*/ 18 h 87"/>
                <a:gd name="T24" fmla="*/ 42 w 132"/>
                <a:gd name="T25" fmla="*/ 10 h 87"/>
                <a:gd name="T26" fmla="*/ 52 w 132"/>
                <a:gd name="T27" fmla="*/ 2 h 87"/>
                <a:gd name="T28" fmla="*/ 62 w 132"/>
                <a:gd name="T29" fmla="*/ 0 h 87"/>
                <a:gd name="T30" fmla="*/ 83 w 132"/>
                <a:gd name="T31" fmla="*/ 42 h 87"/>
                <a:gd name="T32" fmla="*/ 119 w 132"/>
                <a:gd name="T33" fmla="*/ 22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2" h="87">
                  <a:moveTo>
                    <a:pt x="119" y="22"/>
                  </a:moveTo>
                  <a:cubicBezTo>
                    <a:pt x="124" y="32"/>
                    <a:pt x="129" y="39"/>
                    <a:pt x="131" y="48"/>
                  </a:cubicBezTo>
                  <a:cubicBezTo>
                    <a:pt x="132" y="50"/>
                    <a:pt x="126" y="58"/>
                    <a:pt x="125" y="58"/>
                  </a:cubicBezTo>
                  <a:cubicBezTo>
                    <a:pt x="106" y="52"/>
                    <a:pt x="90" y="64"/>
                    <a:pt x="74" y="69"/>
                  </a:cubicBezTo>
                  <a:cubicBezTo>
                    <a:pt x="61" y="73"/>
                    <a:pt x="48" y="80"/>
                    <a:pt x="33" y="87"/>
                  </a:cubicBezTo>
                  <a:cubicBezTo>
                    <a:pt x="29" y="81"/>
                    <a:pt x="22" y="72"/>
                    <a:pt x="18" y="63"/>
                  </a:cubicBezTo>
                  <a:cubicBezTo>
                    <a:pt x="13" y="52"/>
                    <a:pt x="10" y="41"/>
                    <a:pt x="6" y="30"/>
                  </a:cubicBezTo>
                  <a:cubicBezTo>
                    <a:pt x="0" y="15"/>
                    <a:pt x="5" y="8"/>
                    <a:pt x="19" y="9"/>
                  </a:cubicBezTo>
                  <a:cubicBezTo>
                    <a:pt x="22" y="23"/>
                    <a:pt x="25" y="36"/>
                    <a:pt x="28" y="49"/>
                  </a:cubicBezTo>
                  <a:cubicBezTo>
                    <a:pt x="31" y="59"/>
                    <a:pt x="35" y="60"/>
                    <a:pt x="45" y="57"/>
                  </a:cubicBezTo>
                  <a:cubicBezTo>
                    <a:pt x="54" y="54"/>
                    <a:pt x="62" y="51"/>
                    <a:pt x="59" y="41"/>
                  </a:cubicBezTo>
                  <a:cubicBezTo>
                    <a:pt x="56" y="33"/>
                    <a:pt x="51" y="26"/>
                    <a:pt x="47" y="18"/>
                  </a:cubicBezTo>
                  <a:cubicBezTo>
                    <a:pt x="45" y="15"/>
                    <a:pt x="41" y="11"/>
                    <a:pt x="42" y="10"/>
                  </a:cubicBezTo>
                  <a:cubicBezTo>
                    <a:pt x="44" y="6"/>
                    <a:pt x="48" y="4"/>
                    <a:pt x="52" y="2"/>
                  </a:cubicBezTo>
                  <a:cubicBezTo>
                    <a:pt x="56" y="1"/>
                    <a:pt x="62" y="1"/>
                    <a:pt x="62" y="0"/>
                  </a:cubicBezTo>
                  <a:cubicBezTo>
                    <a:pt x="69" y="15"/>
                    <a:pt x="74" y="30"/>
                    <a:pt x="83" y="42"/>
                  </a:cubicBezTo>
                  <a:cubicBezTo>
                    <a:pt x="87" y="48"/>
                    <a:pt x="112" y="34"/>
                    <a:pt x="119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5" name="Freeform 71">
              <a:extLst>
                <a:ext uri="{FF2B5EF4-FFF2-40B4-BE49-F238E27FC236}">
                  <a16:creationId xmlns:a16="http://schemas.microsoft.com/office/drawing/2014/main" id="{E7582C38-381E-4C0E-AB43-A7541560074A}"/>
                </a:ext>
              </a:extLst>
            </p:cNvPr>
            <p:cNvSpPr>
              <a:spLocks/>
            </p:cNvSpPr>
            <p:nvPr/>
          </p:nvSpPr>
          <p:spPr bwMode="auto">
            <a:xfrm>
              <a:off x="3821113" y="3821113"/>
              <a:ext cx="422275" cy="303213"/>
            </a:xfrm>
            <a:custGeom>
              <a:avLst/>
              <a:gdLst>
                <a:gd name="T0" fmla="*/ 123 w 128"/>
                <a:gd name="T1" fmla="*/ 2 h 92"/>
                <a:gd name="T2" fmla="*/ 98 w 128"/>
                <a:gd name="T3" fmla="*/ 35 h 92"/>
                <a:gd name="T4" fmla="*/ 69 w 128"/>
                <a:gd name="T5" fmla="*/ 36 h 92"/>
                <a:gd name="T6" fmla="*/ 67 w 128"/>
                <a:gd name="T7" fmla="*/ 43 h 92"/>
                <a:gd name="T8" fmla="*/ 100 w 128"/>
                <a:gd name="T9" fmla="*/ 69 h 92"/>
                <a:gd name="T10" fmla="*/ 104 w 128"/>
                <a:gd name="T11" fmla="*/ 66 h 92"/>
                <a:gd name="T12" fmla="*/ 103 w 128"/>
                <a:gd name="T13" fmla="*/ 82 h 92"/>
                <a:gd name="T14" fmla="*/ 96 w 128"/>
                <a:gd name="T15" fmla="*/ 92 h 92"/>
                <a:gd name="T16" fmla="*/ 86 w 128"/>
                <a:gd name="T17" fmla="*/ 88 h 92"/>
                <a:gd name="T18" fmla="*/ 50 w 128"/>
                <a:gd name="T19" fmla="*/ 50 h 92"/>
                <a:gd name="T20" fmla="*/ 0 w 128"/>
                <a:gd name="T21" fmla="*/ 42 h 92"/>
                <a:gd name="T22" fmla="*/ 11 w 128"/>
                <a:gd name="T23" fmla="*/ 3 h 92"/>
                <a:gd name="T24" fmla="*/ 22 w 128"/>
                <a:gd name="T25" fmla="*/ 1 h 92"/>
                <a:gd name="T26" fmla="*/ 65 w 128"/>
                <a:gd name="T27" fmla="*/ 19 h 92"/>
                <a:gd name="T28" fmla="*/ 123 w 128"/>
                <a:gd name="T29" fmla="*/ 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8" h="92">
                  <a:moveTo>
                    <a:pt x="123" y="2"/>
                  </a:moveTo>
                  <a:cubicBezTo>
                    <a:pt x="128" y="19"/>
                    <a:pt x="117" y="34"/>
                    <a:pt x="98" y="35"/>
                  </a:cubicBezTo>
                  <a:cubicBezTo>
                    <a:pt x="88" y="35"/>
                    <a:pt x="79" y="36"/>
                    <a:pt x="69" y="36"/>
                  </a:cubicBezTo>
                  <a:cubicBezTo>
                    <a:pt x="69" y="38"/>
                    <a:pt x="68" y="41"/>
                    <a:pt x="67" y="43"/>
                  </a:cubicBezTo>
                  <a:cubicBezTo>
                    <a:pt x="78" y="52"/>
                    <a:pt x="89" y="60"/>
                    <a:pt x="100" y="69"/>
                  </a:cubicBezTo>
                  <a:cubicBezTo>
                    <a:pt x="101" y="68"/>
                    <a:pt x="102" y="67"/>
                    <a:pt x="104" y="66"/>
                  </a:cubicBezTo>
                  <a:cubicBezTo>
                    <a:pt x="104" y="72"/>
                    <a:pt x="104" y="77"/>
                    <a:pt x="103" y="82"/>
                  </a:cubicBezTo>
                  <a:cubicBezTo>
                    <a:pt x="102" y="86"/>
                    <a:pt x="99" y="90"/>
                    <a:pt x="96" y="92"/>
                  </a:cubicBezTo>
                  <a:cubicBezTo>
                    <a:pt x="94" y="92"/>
                    <a:pt x="89" y="90"/>
                    <a:pt x="86" y="88"/>
                  </a:cubicBezTo>
                  <a:cubicBezTo>
                    <a:pt x="74" y="75"/>
                    <a:pt x="62" y="63"/>
                    <a:pt x="50" y="50"/>
                  </a:cubicBezTo>
                  <a:cubicBezTo>
                    <a:pt x="37" y="36"/>
                    <a:pt x="21" y="35"/>
                    <a:pt x="0" y="42"/>
                  </a:cubicBezTo>
                  <a:cubicBezTo>
                    <a:pt x="4" y="27"/>
                    <a:pt x="7" y="15"/>
                    <a:pt x="11" y="3"/>
                  </a:cubicBezTo>
                  <a:cubicBezTo>
                    <a:pt x="11" y="1"/>
                    <a:pt x="21" y="0"/>
                    <a:pt x="22" y="1"/>
                  </a:cubicBezTo>
                  <a:cubicBezTo>
                    <a:pt x="36" y="21"/>
                    <a:pt x="44" y="24"/>
                    <a:pt x="65" y="19"/>
                  </a:cubicBezTo>
                  <a:cubicBezTo>
                    <a:pt x="84" y="14"/>
                    <a:pt x="103" y="8"/>
                    <a:pt x="12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6" name="Freeform 72">
              <a:extLst>
                <a:ext uri="{FF2B5EF4-FFF2-40B4-BE49-F238E27FC236}">
                  <a16:creationId xmlns:a16="http://schemas.microsoft.com/office/drawing/2014/main" id="{D0DD4D10-1656-40C1-B205-895F2F9E661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60576" y="2116138"/>
              <a:ext cx="352425" cy="379413"/>
            </a:xfrm>
            <a:custGeom>
              <a:avLst/>
              <a:gdLst>
                <a:gd name="T0" fmla="*/ 76 w 107"/>
                <a:gd name="T1" fmla="*/ 0 h 115"/>
                <a:gd name="T2" fmla="*/ 94 w 107"/>
                <a:gd name="T3" fmla="*/ 50 h 115"/>
                <a:gd name="T4" fmla="*/ 97 w 107"/>
                <a:gd name="T5" fmla="*/ 58 h 115"/>
                <a:gd name="T6" fmla="*/ 71 w 107"/>
                <a:gd name="T7" fmla="*/ 109 h 115"/>
                <a:gd name="T8" fmla="*/ 24 w 107"/>
                <a:gd name="T9" fmla="*/ 85 h 115"/>
                <a:gd name="T10" fmla="*/ 2 w 107"/>
                <a:gd name="T11" fmla="*/ 39 h 115"/>
                <a:gd name="T12" fmla="*/ 1 w 107"/>
                <a:gd name="T13" fmla="*/ 30 h 115"/>
                <a:gd name="T14" fmla="*/ 30 w 107"/>
                <a:gd name="T15" fmla="*/ 18 h 115"/>
                <a:gd name="T16" fmla="*/ 49 w 107"/>
                <a:gd name="T17" fmla="*/ 86 h 115"/>
                <a:gd name="T18" fmla="*/ 84 w 107"/>
                <a:gd name="T19" fmla="*/ 94 h 115"/>
                <a:gd name="T20" fmla="*/ 87 w 107"/>
                <a:gd name="T21" fmla="*/ 80 h 115"/>
                <a:gd name="T22" fmla="*/ 62 w 107"/>
                <a:gd name="T23" fmla="*/ 18 h 115"/>
                <a:gd name="T24" fmla="*/ 72 w 107"/>
                <a:gd name="T25" fmla="*/ 0 h 115"/>
                <a:gd name="T26" fmla="*/ 76 w 107"/>
                <a:gd name="T27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7" h="115">
                  <a:moveTo>
                    <a:pt x="76" y="0"/>
                  </a:moveTo>
                  <a:cubicBezTo>
                    <a:pt x="82" y="18"/>
                    <a:pt x="88" y="34"/>
                    <a:pt x="94" y="50"/>
                  </a:cubicBezTo>
                  <a:cubicBezTo>
                    <a:pt x="95" y="53"/>
                    <a:pt x="96" y="56"/>
                    <a:pt x="97" y="58"/>
                  </a:cubicBezTo>
                  <a:cubicBezTo>
                    <a:pt x="107" y="98"/>
                    <a:pt x="102" y="101"/>
                    <a:pt x="71" y="109"/>
                  </a:cubicBezTo>
                  <a:cubicBezTo>
                    <a:pt x="45" y="115"/>
                    <a:pt x="34" y="109"/>
                    <a:pt x="24" y="85"/>
                  </a:cubicBezTo>
                  <a:cubicBezTo>
                    <a:pt x="17" y="69"/>
                    <a:pt x="9" y="54"/>
                    <a:pt x="2" y="39"/>
                  </a:cubicBezTo>
                  <a:cubicBezTo>
                    <a:pt x="0" y="36"/>
                    <a:pt x="0" y="30"/>
                    <a:pt x="1" y="30"/>
                  </a:cubicBezTo>
                  <a:cubicBezTo>
                    <a:pt x="10" y="25"/>
                    <a:pt x="20" y="21"/>
                    <a:pt x="30" y="18"/>
                  </a:cubicBezTo>
                  <a:cubicBezTo>
                    <a:pt x="24" y="46"/>
                    <a:pt x="41" y="65"/>
                    <a:pt x="49" y="86"/>
                  </a:cubicBezTo>
                  <a:cubicBezTo>
                    <a:pt x="54" y="100"/>
                    <a:pt x="72" y="103"/>
                    <a:pt x="84" y="94"/>
                  </a:cubicBezTo>
                  <a:cubicBezTo>
                    <a:pt x="87" y="91"/>
                    <a:pt x="89" y="84"/>
                    <a:pt x="87" y="80"/>
                  </a:cubicBezTo>
                  <a:cubicBezTo>
                    <a:pt x="80" y="59"/>
                    <a:pt x="71" y="38"/>
                    <a:pt x="62" y="18"/>
                  </a:cubicBezTo>
                  <a:cubicBezTo>
                    <a:pt x="55" y="3"/>
                    <a:pt x="56" y="1"/>
                    <a:pt x="72" y="0"/>
                  </a:cubicBezTo>
                  <a:cubicBezTo>
                    <a:pt x="74" y="0"/>
                    <a:pt x="76" y="0"/>
                    <a:pt x="7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7" name="Freeform 73">
              <a:extLst>
                <a:ext uri="{FF2B5EF4-FFF2-40B4-BE49-F238E27FC236}">
                  <a16:creationId xmlns:a16="http://schemas.microsoft.com/office/drawing/2014/main" id="{F8D0021A-1942-4312-A0FB-32A40404ADC3}"/>
                </a:ext>
              </a:extLst>
            </p:cNvPr>
            <p:cNvSpPr>
              <a:spLocks/>
            </p:cNvSpPr>
            <p:nvPr/>
          </p:nvSpPr>
          <p:spPr bwMode="auto">
            <a:xfrm>
              <a:off x="3876676" y="3416300"/>
              <a:ext cx="385763" cy="319088"/>
            </a:xfrm>
            <a:custGeom>
              <a:avLst/>
              <a:gdLst>
                <a:gd name="T0" fmla="*/ 8 w 117"/>
                <a:gd name="T1" fmla="*/ 72 h 97"/>
                <a:gd name="T2" fmla="*/ 14 w 117"/>
                <a:gd name="T3" fmla="*/ 25 h 97"/>
                <a:gd name="T4" fmla="*/ 93 w 117"/>
                <a:gd name="T5" fmla="*/ 40 h 97"/>
                <a:gd name="T6" fmla="*/ 101 w 117"/>
                <a:gd name="T7" fmla="*/ 24 h 97"/>
                <a:gd name="T8" fmla="*/ 94 w 117"/>
                <a:gd name="T9" fmla="*/ 9 h 97"/>
                <a:gd name="T10" fmla="*/ 116 w 117"/>
                <a:gd name="T11" fmla="*/ 0 h 97"/>
                <a:gd name="T12" fmla="*/ 116 w 117"/>
                <a:gd name="T13" fmla="*/ 83 h 97"/>
                <a:gd name="T14" fmla="*/ 93 w 117"/>
                <a:gd name="T15" fmla="*/ 93 h 97"/>
                <a:gd name="T16" fmla="*/ 96 w 117"/>
                <a:gd name="T17" fmla="*/ 82 h 97"/>
                <a:gd name="T18" fmla="*/ 84 w 117"/>
                <a:gd name="T19" fmla="*/ 63 h 97"/>
                <a:gd name="T20" fmla="*/ 62 w 117"/>
                <a:gd name="T21" fmla="*/ 61 h 97"/>
                <a:gd name="T22" fmla="*/ 8 w 117"/>
                <a:gd name="T23" fmla="*/ 72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7" h="97">
                  <a:moveTo>
                    <a:pt x="8" y="72"/>
                  </a:moveTo>
                  <a:cubicBezTo>
                    <a:pt x="0" y="51"/>
                    <a:pt x="2" y="40"/>
                    <a:pt x="14" y="25"/>
                  </a:cubicBezTo>
                  <a:cubicBezTo>
                    <a:pt x="38" y="42"/>
                    <a:pt x="66" y="37"/>
                    <a:pt x="93" y="40"/>
                  </a:cubicBezTo>
                  <a:cubicBezTo>
                    <a:pt x="102" y="42"/>
                    <a:pt x="106" y="32"/>
                    <a:pt x="101" y="24"/>
                  </a:cubicBezTo>
                  <a:cubicBezTo>
                    <a:pt x="99" y="19"/>
                    <a:pt x="97" y="14"/>
                    <a:pt x="94" y="9"/>
                  </a:cubicBezTo>
                  <a:cubicBezTo>
                    <a:pt x="101" y="6"/>
                    <a:pt x="108" y="3"/>
                    <a:pt x="116" y="0"/>
                  </a:cubicBezTo>
                  <a:cubicBezTo>
                    <a:pt x="116" y="30"/>
                    <a:pt x="117" y="57"/>
                    <a:pt x="116" y="83"/>
                  </a:cubicBezTo>
                  <a:cubicBezTo>
                    <a:pt x="115" y="97"/>
                    <a:pt x="102" y="89"/>
                    <a:pt x="93" y="93"/>
                  </a:cubicBezTo>
                  <a:cubicBezTo>
                    <a:pt x="95" y="88"/>
                    <a:pt x="95" y="85"/>
                    <a:pt x="96" y="82"/>
                  </a:cubicBezTo>
                  <a:cubicBezTo>
                    <a:pt x="104" y="64"/>
                    <a:pt x="103" y="63"/>
                    <a:pt x="84" y="63"/>
                  </a:cubicBezTo>
                  <a:cubicBezTo>
                    <a:pt x="77" y="63"/>
                    <a:pt x="69" y="63"/>
                    <a:pt x="62" y="61"/>
                  </a:cubicBezTo>
                  <a:cubicBezTo>
                    <a:pt x="43" y="56"/>
                    <a:pt x="25" y="57"/>
                    <a:pt x="8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8" name="Freeform 74">
              <a:extLst>
                <a:ext uri="{FF2B5EF4-FFF2-40B4-BE49-F238E27FC236}">
                  <a16:creationId xmlns:a16="http://schemas.microsoft.com/office/drawing/2014/main" id="{53E2F649-6725-43D2-9DC0-EFA2C0375BC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50976" y="2773363"/>
              <a:ext cx="371475" cy="315913"/>
            </a:xfrm>
            <a:custGeom>
              <a:avLst/>
              <a:gdLst>
                <a:gd name="T0" fmla="*/ 113 w 113"/>
                <a:gd name="T1" fmla="*/ 18 h 96"/>
                <a:gd name="T2" fmla="*/ 96 w 113"/>
                <a:gd name="T3" fmla="*/ 32 h 96"/>
                <a:gd name="T4" fmla="*/ 70 w 113"/>
                <a:gd name="T5" fmla="*/ 31 h 96"/>
                <a:gd name="T6" fmla="*/ 62 w 113"/>
                <a:gd name="T7" fmla="*/ 52 h 96"/>
                <a:gd name="T8" fmla="*/ 86 w 113"/>
                <a:gd name="T9" fmla="*/ 75 h 96"/>
                <a:gd name="T10" fmla="*/ 71 w 113"/>
                <a:gd name="T11" fmla="*/ 94 h 96"/>
                <a:gd name="T12" fmla="*/ 59 w 113"/>
                <a:gd name="T13" fmla="*/ 91 h 96"/>
                <a:gd name="T14" fmla="*/ 2 w 113"/>
                <a:gd name="T15" fmla="*/ 16 h 96"/>
                <a:gd name="T16" fmla="*/ 1 w 113"/>
                <a:gd name="T17" fmla="*/ 4 h 96"/>
                <a:gd name="T18" fmla="*/ 12 w 113"/>
                <a:gd name="T19" fmla="*/ 1 h 96"/>
                <a:gd name="T20" fmla="*/ 113 w 113"/>
                <a:gd name="T21" fmla="*/ 18 h 96"/>
                <a:gd name="T22" fmla="*/ 22 w 113"/>
                <a:gd name="T23" fmla="*/ 15 h 96"/>
                <a:gd name="T24" fmla="*/ 45 w 113"/>
                <a:gd name="T25" fmla="*/ 43 h 96"/>
                <a:gd name="T26" fmla="*/ 55 w 113"/>
                <a:gd name="T27" fmla="*/ 23 h 96"/>
                <a:gd name="T28" fmla="*/ 22 w 113"/>
                <a:gd name="T29" fmla="*/ 15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3" h="96">
                  <a:moveTo>
                    <a:pt x="113" y="18"/>
                  </a:moveTo>
                  <a:cubicBezTo>
                    <a:pt x="113" y="34"/>
                    <a:pt x="108" y="38"/>
                    <a:pt x="96" y="32"/>
                  </a:cubicBezTo>
                  <a:cubicBezTo>
                    <a:pt x="87" y="28"/>
                    <a:pt x="78" y="21"/>
                    <a:pt x="70" y="31"/>
                  </a:cubicBezTo>
                  <a:cubicBezTo>
                    <a:pt x="65" y="37"/>
                    <a:pt x="60" y="47"/>
                    <a:pt x="62" y="52"/>
                  </a:cubicBezTo>
                  <a:cubicBezTo>
                    <a:pt x="66" y="60"/>
                    <a:pt x="76" y="66"/>
                    <a:pt x="86" y="75"/>
                  </a:cubicBezTo>
                  <a:cubicBezTo>
                    <a:pt x="83" y="79"/>
                    <a:pt x="78" y="87"/>
                    <a:pt x="71" y="94"/>
                  </a:cubicBezTo>
                  <a:cubicBezTo>
                    <a:pt x="69" y="96"/>
                    <a:pt x="61" y="93"/>
                    <a:pt x="59" y="91"/>
                  </a:cubicBezTo>
                  <a:cubicBezTo>
                    <a:pt x="40" y="66"/>
                    <a:pt x="21" y="41"/>
                    <a:pt x="2" y="16"/>
                  </a:cubicBezTo>
                  <a:cubicBezTo>
                    <a:pt x="0" y="13"/>
                    <a:pt x="0" y="7"/>
                    <a:pt x="1" y="4"/>
                  </a:cubicBezTo>
                  <a:cubicBezTo>
                    <a:pt x="3" y="2"/>
                    <a:pt x="9" y="0"/>
                    <a:pt x="12" y="1"/>
                  </a:cubicBezTo>
                  <a:cubicBezTo>
                    <a:pt x="46" y="6"/>
                    <a:pt x="79" y="12"/>
                    <a:pt x="113" y="18"/>
                  </a:cubicBezTo>
                  <a:close/>
                  <a:moveTo>
                    <a:pt x="22" y="15"/>
                  </a:moveTo>
                  <a:cubicBezTo>
                    <a:pt x="31" y="26"/>
                    <a:pt x="37" y="34"/>
                    <a:pt x="45" y="43"/>
                  </a:cubicBezTo>
                  <a:cubicBezTo>
                    <a:pt x="48" y="35"/>
                    <a:pt x="51" y="29"/>
                    <a:pt x="55" y="23"/>
                  </a:cubicBezTo>
                  <a:cubicBezTo>
                    <a:pt x="44" y="20"/>
                    <a:pt x="35" y="18"/>
                    <a:pt x="22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9" name="Freeform 75">
              <a:extLst>
                <a:ext uri="{FF2B5EF4-FFF2-40B4-BE49-F238E27FC236}">
                  <a16:creationId xmlns:a16="http://schemas.microsoft.com/office/drawing/2014/main" id="{C7EC3662-0236-4704-B34D-E7576E60FDC3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7626" y="3132138"/>
              <a:ext cx="422275" cy="257175"/>
            </a:xfrm>
            <a:custGeom>
              <a:avLst/>
              <a:gdLst>
                <a:gd name="T0" fmla="*/ 23 w 128"/>
                <a:gd name="T1" fmla="*/ 30 h 78"/>
                <a:gd name="T2" fmla="*/ 82 w 128"/>
                <a:gd name="T3" fmla="*/ 22 h 78"/>
                <a:gd name="T4" fmla="*/ 108 w 128"/>
                <a:gd name="T5" fmla="*/ 0 h 78"/>
                <a:gd name="T6" fmla="*/ 119 w 128"/>
                <a:gd name="T7" fmla="*/ 13 h 78"/>
                <a:gd name="T8" fmla="*/ 126 w 128"/>
                <a:gd name="T9" fmla="*/ 39 h 78"/>
                <a:gd name="T10" fmla="*/ 113 w 128"/>
                <a:gd name="T11" fmla="*/ 52 h 78"/>
                <a:gd name="T12" fmla="*/ 46 w 128"/>
                <a:gd name="T13" fmla="*/ 54 h 78"/>
                <a:gd name="T14" fmla="*/ 21 w 128"/>
                <a:gd name="T15" fmla="*/ 70 h 78"/>
                <a:gd name="T16" fmla="*/ 7 w 128"/>
                <a:gd name="T17" fmla="*/ 69 h 78"/>
                <a:gd name="T18" fmla="*/ 1 w 128"/>
                <a:gd name="T19" fmla="*/ 26 h 78"/>
                <a:gd name="T20" fmla="*/ 8 w 128"/>
                <a:gd name="T21" fmla="*/ 16 h 78"/>
                <a:gd name="T22" fmla="*/ 23 w 128"/>
                <a:gd name="T23" fmla="*/ 3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8" h="78">
                  <a:moveTo>
                    <a:pt x="23" y="30"/>
                  </a:moveTo>
                  <a:cubicBezTo>
                    <a:pt x="41" y="28"/>
                    <a:pt x="62" y="25"/>
                    <a:pt x="82" y="22"/>
                  </a:cubicBezTo>
                  <a:cubicBezTo>
                    <a:pt x="95" y="21"/>
                    <a:pt x="105" y="18"/>
                    <a:pt x="108" y="0"/>
                  </a:cubicBezTo>
                  <a:cubicBezTo>
                    <a:pt x="113" y="6"/>
                    <a:pt x="118" y="9"/>
                    <a:pt x="119" y="13"/>
                  </a:cubicBezTo>
                  <a:cubicBezTo>
                    <a:pt x="122" y="21"/>
                    <a:pt x="124" y="30"/>
                    <a:pt x="126" y="39"/>
                  </a:cubicBezTo>
                  <a:cubicBezTo>
                    <a:pt x="128" y="49"/>
                    <a:pt x="122" y="56"/>
                    <a:pt x="113" y="52"/>
                  </a:cubicBezTo>
                  <a:cubicBezTo>
                    <a:pt x="90" y="40"/>
                    <a:pt x="68" y="51"/>
                    <a:pt x="46" y="54"/>
                  </a:cubicBezTo>
                  <a:cubicBezTo>
                    <a:pt x="35" y="55"/>
                    <a:pt x="25" y="57"/>
                    <a:pt x="21" y="70"/>
                  </a:cubicBezTo>
                  <a:cubicBezTo>
                    <a:pt x="19" y="77"/>
                    <a:pt x="9" y="78"/>
                    <a:pt x="7" y="69"/>
                  </a:cubicBezTo>
                  <a:cubicBezTo>
                    <a:pt x="3" y="55"/>
                    <a:pt x="2" y="41"/>
                    <a:pt x="1" y="26"/>
                  </a:cubicBezTo>
                  <a:cubicBezTo>
                    <a:pt x="0" y="23"/>
                    <a:pt x="5" y="20"/>
                    <a:pt x="8" y="16"/>
                  </a:cubicBezTo>
                  <a:cubicBezTo>
                    <a:pt x="12" y="20"/>
                    <a:pt x="17" y="24"/>
                    <a:pt x="23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0" name="Freeform 76">
              <a:extLst>
                <a:ext uri="{FF2B5EF4-FFF2-40B4-BE49-F238E27FC236}">
                  <a16:creationId xmlns:a16="http://schemas.microsoft.com/office/drawing/2014/main" id="{A709C433-54D8-4911-B136-3C0CC3B3A595}"/>
                </a:ext>
              </a:extLst>
            </p:cNvPr>
            <p:cNvSpPr>
              <a:spLocks/>
            </p:cNvSpPr>
            <p:nvPr/>
          </p:nvSpPr>
          <p:spPr bwMode="auto">
            <a:xfrm>
              <a:off x="1839913" y="4432300"/>
              <a:ext cx="285750" cy="331788"/>
            </a:xfrm>
            <a:custGeom>
              <a:avLst/>
              <a:gdLst>
                <a:gd name="T0" fmla="*/ 19 w 87"/>
                <a:gd name="T1" fmla="*/ 100 h 101"/>
                <a:gd name="T2" fmla="*/ 6 w 87"/>
                <a:gd name="T3" fmla="*/ 81 h 101"/>
                <a:gd name="T4" fmla="*/ 31 w 87"/>
                <a:gd name="T5" fmla="*/ 46 h 101"/>
                <a:gd name="T6" fmla="*/ 29 w 87"/>
                <a:gd name="T7" fmla="*/ 18 h 101"/>
                <a:gd name="T8" fmla="*/ 28 w 87"/>
                <a:gd name="T9" fmla="*/ 6 h 101"/>
                <a:gd name="T10" fmla="*/ 42 w 87"/>
                <a:gd name="T11" fmla="*/ 1 h 101"/>
                <a:gd name="T12" fmla="*/ 64 w 87"/>
                <a:gd name="T13" fmla="*/ 1 h 101"/>
                <a:gd name="T14" fmla="*/ 87 w 87"/>
                <a:gd name="T15" fmla="*/ 3 h 101"/>
                <a:gd name="T16" fmla="*/ 82 w 87"/>
                <a:gd name="T17" fmla="*/ 22 h 101"/>
                <a:gd name="T18" fmla="*/ 32 w 87"/>
                <a:gd name="T19" fmla="*/ 92 h 101"/>
                <a:gd name="T20" fmla="*/ 19 w 87"/>
                <a:gd name="T21" fmla="*/ 10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7" h="101">
                  <a:moveTo>
                    <a:pt x="19" y="100"/>
                  </a:moveTo>
                  <a:cubicBezTo>
                    <a:pt x="6" y="101"/>
                    <a:pt x="0" y="90"/>
                    <a:pt x="6" y="81"/>
                  </a:cubicBezTo>
                  <a:cubicBezTo>
                    <a:pt x="13" y="69"/>
                    <a:pt x="22" y="57"/>
                    <a:pt x="31" y="46"/>
                  </a:cubicBezTo>
                  <a:cubicBezTo>
                    <a:pt x="39" y="36"/>
                    <a:pt x="44" y="27"/>
                    <a:pt x="29" y="18"/>
                  </a:cubicBezTo>
                  <a:cubicBezTo>
                    <a:pt x="27" y="17"/>
                    <a:pt x="26" y="8"/>
                    <a:pt x="28" y="6"/>
                  </a:cubicBezTo>
                  <a:cubicBezTo>
                    <a:pt x="31" y="3"/>
                    <a:pt x="37" y="1"/>
                    <a:pt x="42" y="1"/>
                  </a:cubicBezTo>
                  <a:cubicBezTo>
                    <a:pt x="49" y="0"/>
                    <a:pt x="56" y="0"/>
                    <a:pt x="64" y="1"/>
                  </a:cubicBezTo>
                  <a:cubicBezTo>
                    <a:pt x="72" y="1"/>
                    <a:pt x="79" y="2"/>
                    <a:pt x="87" y="3"/>
                  </a:cubicBezTo>
                  <a:cubicBezTo>
                    <a:pt x="86" y="9"/>
                    <a:pt x="86" y="17"/>
                    <a:pt x="82" y="22"/>
                  </a:cubicBezTo>
                  <a:cubicBezTo>
                    <a:pt x="66" y="46"/>
                    <a:pt x="49" y="69"/>
                    <a:pt x="32" y="92"/>
                  </a:cubicBezTo>
                  <a:cubicBezTo>
                    <a:pt x="28" y="97"/>
                    <a:pt x="21" y="99"/>
                    <a:pt x="19" y="1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1" name="Freeform 77">
              <a:extLst>
                <a:ext uri="{FF2B5EF4-FFF2-40B4-BE49-F238E27FC236}">
                  <a16:creationId xmlns:a16="http://schemas.microsoft.com/office/drawing/2014/main" id="{F7B7899A-2243-48D4-BD6F-4435ADD52EB7}"/>
                </a:ext>
              </a:extLst>
            </p:cNvPr>
            <p:cNvSpPr>
              <a:spLocks/>
            </p:cNvSpPr>
            <p:nvPr/>
          </p:nvSpPr>
          <p:spPr bwMode="auto">
            <a:xfrm>
              <a:off x="3076576" y="2082800"/>
              <a:ext cx="300038" cy="366713"/>
            </a:xfrm>
            <a:custGeom>
              <a:avLst/>
              <a:gdLst>
                <a:gd name="T0" fmla="*/ 91 w 91"/>
                <a:gd name="T1" fmla="*/ 27 h 111"/>
                <a:gd name="T2" fmla="*/ 40 w 91"/>
                <a:gd name="T3" fmla="*/ 89 h 111"/>
                <a:gd name="T4" fmla="*/ 16 w 91"/>
                <a:gd name="T5" fmla="*/ 104 h 111"/>
                <a:gd name="T6" fmla="*/ 6 w 91"/>
                <a:gd name="T7" fmla="*/ 78 h 111"/>
                <a:gd name="T8" fmla="*/ 0 w 91"/>
                <a:gd name="T9" fmla="*/ 15 h 111"/>
                <a:gd name="T10" fmla="*/ 4 w 91"/>
                <a:gd name="T11" fmla="*/ 0 h 111"/>
                <a:gd name="T12" fmla="*/ 29 w 91"/>
                <a:gd name="T13" fmla="*/ 5 h 111"/>
                <a:gd name="T14" fmla="*/ 28 w 91"/>
                <a:gd name="T15" fmla="*/ 19 h 111"/>
                <a:gd name="T16" fmla="*/ 25 w 91"/>
                <a:gd name="T17" fmla="*/ 70 h 111"/>
                <a:gd name="T18" fmla="*/ 38 w 91"/>
                <a:gd name="T19" fmla="*/ 72 h 111"/>
                <a:gd name="T20" fmla="*/ 66 w 91"/>
                <a:gd name="T21" fmla="*/ 26 h 111"/>
                <a:gd name="T22" fmla="*/ 91 w 91"/>
                <a:gd name="T23" fmla="*/ 27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1" h="111">
                  <a:moveTo>
                    <a:pt x="91" y="27"/>
                  </a:moveTo>
                  <a:cubicBezTo>
                    <a:pt x="74" y="48"/>
                    <a:pt x="57" y="69"/>
                    <a:pt x="40" y="89"/>
                  </a:cubicBezTo>
                  <a:cubicBezTo>
                    <a:pt x="33" y="97"/>
                    <a:pt x="27" y="111"/>
                    <a:pt x="16" y="104"/>
                  </a:cubicBezTo>
                  <a:cubicBezTo>
                    <a:pt x="10" y="101"/>
                    <a:pt x="8" y="87"/>
                    <a:pt x="6" y="78"/>
                  </a:cubicBezTo>
                  <a:cubicBezTo>
                    <a:pt x="4" y="57"/>
                    <a:pt x="2" y="36"/>
                    <a:pt x="0" y="15"/>
                  </a:cubicBezTo>
                  <a:cubicBezTo>
                    <a:pt x="0" y="10"/>
                    <a:pt x="3" y="0"/>
                    <a:pt x="4" y="0"/>
                  </a:cubicBezTo>
                  <a:cubicBezTo>
                    <a:pt x="12" y="0"/>
                    <a:pt x="21" y="2"/>
                    <a:pt x="29" y="5"/>
                  </a:cubicBezTo>
                  <a:cubicBezTo>
                    <a:pt x="30" y="5"/>
                    <a:pt x="28" y="14"/>
                    <a:pt x="28" y="19"/>
                  </a:cubicBezTo>
                  <a:cubicBezTo>
                    <a:pt x="27" y="36"/>
                    <a:pt x="25" y="53"/>
                    <a:pt x="25" y="70"/>
                  </a:cubicBezTo>
                  <a:cubicBezTo>
                    <a:pt x="26" y="78"/>
                    <a:pt x="33" y="80"/>
                    <a:pt x="38" y="72"/>
                  </a:cubicBezTo>
                  <a:cubicBezTo>
                    <a:pt x="47" y="57"/>
                    <a:pt x="63" y="46"/>
                    <a:pt x="66" y="26"/>
                  </a:cubicBezTo>
                  <a:cubicBezTo>
                    <a:pt x="68" y="15"/>
                    <a:pt x="81" y="16"/>
                    <a:pt x="91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2" name="Freeform 78">
              <a:extLst>
                <a:ext uri="{FF2B5EF4-FFF2-40B4-BE49-F238E27FC236}">
                  <a16:creationId xmlns:a16="http://schemas.microsoft.com/office/drawing/2014/main" id="{F15B497D-2FCE-44B2-854F-BB52986DD921}"/>
                </a:ext>
              </a:extLst>
            </p:cNvPr>
            <p:cNvSpPr>
              <a:spLocks/>
            </p:cNvSpPr>
            <p:nvPr/>
          </p:nvSpPr>
          <p:spPr bwMode="auto">
            <a:xfrm>
              <a:off x="2822576" y="2033588"/>
              <a:ext cx="131763" cy="346075"/>
            </a:xfrm>
            <a:custGeom>
              <a:avLst/>
              <a:gdLst>
                <a:gd name="T0" fmla="*/ 40 w 40"/>
                <a:gd name="T1" fmla="*/ 5 h 105"/>
                <a:gd name="T2" fmla="*/ 30 w 40"/>
                <a:gd name="T3" fmla="*/ 102 h 105"/>
                <a:gd name="T4" fmla="*/ 0 w 40"/>
                <a:gd name="T5" fmla="*/ 105 h 105"/>
                <a:gd name="T6" fmla="*/ 9 w 40"/>
                <a:gd name="T7" fmla="*/ 56 h 105"/>
                <a:gd name="T8" fmla="*/ 8 w 40"/>
                <a:gd name="T9" fmla="*/ 16 h 105"/>
                <a:gd name="T10" fmla="*/ 9 w 40"/>
                <a:gd name="T11" fmla="*/ 3 h 105"/>
                <a:gd name="T12" fmla="*/ 22 w 40"/>
                <a:gd name="T13" fmla="*/ 1 h 105"/>
                <a:gd name="T14" fmla="*/ 40 w 40"/>
                <a:gd name="T15" fmla="*/ 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105">
                  <a:moveTo>
                    <a:pt x="40" y="5"/>
                  </a:moveTo>
                  <a:cubicBezTo>
                    <a:pt x="36" y="38"/>
                    <a:pt x="33" y="69"/>
                    <a:pt x="30" y="102"/>
                  </a:cubicBezTo>
                  <a:cubicBezTo>
                    <a:pt x="23" y="103"/>
                    <a:pt x="12" y="104"/>
                    <a:pt x="0" y="105"/>
                  </a:cubicBezTo>
                  <a:cubicBezTo>
                    <a:pt x="3" y="87"/>
                    <a:pt x="8" y="72"/>
                    <a:pt x="9" y="56"/>
                  </a:cubicBezTo>
                  <a:cubicBezTo>
                    <a:pt x="10" y="43"/>
                    <a:pt x="8" y="30"/>
                    <a:pt x="8" y="16"/>
                  </a:cubicBezTo>
                  <a:cubicBezTo>
                    <a:pt x="8" y="12"/>
                    <a:pt x="7" y="6"/>
                    <a:pt x="9" y="3"/>
                  </a:cubicBezTo>
                  <a:cubicBezTo>
                    <a:pt x="12" y="0"/>
                    <a:pt x="18" y="0"/>
                    <a:pt x="22" y="1"/>
                  </a:cubicBezTo>
                  <a:cubicBezTo>
                    <a:pt x="29" y="2"/>
                    <a:pt x="36" y="4"/>
                    <a:pt x="40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3" name="Freeform 79">
              <a:extLst>
                <a:ext uri="{FF2B5EF4-FFF2-40B4-BE49-F238E27FC236}">
                  <a16:creationId xmlns:a16="http://schemas.microsoft.com/office/drawing/2014/main" id="{3AD567F8-E04E-42BA-B975-FCF385060E3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49551" y="3630613"/>
              <a:ext cx="741363" cy="711200"/>
            </a:xfrm>
            <a:custGeom>
              <a:avLst/>
              <a:gdLst>
                <a:gd name="T0" fmla="*/ 89 w 225"/>
                <a:gd name="T1" fmla="*/ 97 h 216"/>
                <a:gd name="T2" fmla="*/ 47 w 225"/>
                <a:gd name="T3" fmla="*/ 105 h 216"/>
                <a:gd name="T4" fmla="*/ 5 w 225"/>
                <a:gd name="T5" fmla="*/ 116 h 216"/>
                <a:gd name="T6" fmla="*/ 19 w 225"/>
                <a:gd name="T7" fmla="*/ 83 h 216"/>
                <a:gd name="T8" fmla="*/ 83 w 225"/>
                <a:gd name="T9" fmla="*/ 60 h 216"/>
                <a:gd name="T10" fmla="*/ 96 w 225"/>
                <a:gd name="T11" fmla="*/ 57 h 216"/>
                <a:gd name="T12" fmla="*/ 96 w 225"/>
                <a:gd name="T13" fmla="*/ 50 h 216"/>
                <a:gd name="T14" fmla="*/ 65 w 225"/>
                <a:gd name="T15" fmla="*/ 48 h 216"/>
                <a:gd name="T16" fmla="*/ 42 w 225"/>
                <a:gd name="T17" fmla="*/ 39 h 216"/>
                <a:gd name="T18" fmla="*/ 62 w 225"/>
                <a:gd name="T19" fmla="*/ 13 h 216"/>
                <a:gd name="T20" fmla="*/ 152 w 225"/>
                <a:gd name="T21" fmla="*/ 6 h 216"/>
                <a:gd name="T22" fmla="*/ 154 w 225"/>
                <a:gd name="T23" fmla="*/ 12 h 216"/>
                <a:gd name="T24" fmla="*/ 146 w 225"/>
                <a:gd name="T25" fmla="*/ 32 h 216"/>
                <a:gd name="T26" fmla="*/ 145 w 225"/>
                <a:gd name="T27" fmla="*/ 46 h 216"/>
                <a:gd name="T28" fmla="*/ 159 w 225"/>
                <a:gd name="T29" fmla="*/ 45 h 216"/>
                <a:gd name="T30" fmla="*/ 187 w 225"/>
                <a:gd name="T31" fmla="*/ 23 h 216"/>
                <a:gd name="T32" fmla="*/ 203 w 225"/>
                <a:gd name="T33" fmla="*/ 6 h 216"/>
                <a:gd name="T34" fmla="*/ 224 w 225"/>
                <a:gd name="T35" fmla="*/ 17 h 216"/>
                <a:gd name="T36" fmla="*/ 217 w 225"/>
                <a:gd name="T37" fmla="*/ 106 h 216"/>
                <a:gd name="T38" fmla="*/ 171 w 225"/>
                <a:gd name="T39" fmla="*/ 135 h 216"/>
                <a:gd name="T40" fmla="*/ 139 w 225"/>
                <a:gd name="T41" fmla="*/ 141 h 216"/>
                <a:gd name="T42" fmla="*/ 156 w 225"/>
                <a:gd name="T43" fmla="*/ 180 h 216"/>
                <a:gd name="T44" fmla="*/ 161 w 225"/>
                <a:gd name="T45" fmla="*/ 197 h 216"/>
                <a:gd name="T46" fmla="*/ 159 w 225"/>
                <a:gd name="T47" fmla="*/ 214 h 216"/>
                <a:gd name="T48" fmla="*/ 139 w 225"/>
                <a:gd name="T49" fmla="*/ 212 h 216"/>
                <a:gd name="T50" fmla="*/ 97 w 225"/>
                <a:gd name="T51" fmla="*/ 166 h 216"/>
                <a:gd name="T52" fmla="*/ 73 w 225"/>
                <a:gd name="T53" fmla="*/ 159 h 216"/>
                <a:gd name="T54" fmla="*/ 24 w 225"/>
                <a:gd name="T55" fmla="*/ 178 h 216"/>
                <a:gd name="T56" fmla="*/ 2 w 225"/>
                <a:gd name="T57" fmla="*/ 174 h 216"/>
                <a:gd name="T58" fmla="*/ 8 w 225"/>
                <a:gd name="T59" fmla="*/ 154 h 216"/>
                <a:gd name="T60" fmla="*/ 65 w 225"/>
                <a:gd name="T61" fmla="*/ 121 h 216"/>
                <a:gd name="T62" fmla="*/ 89 w 225"/>
                <a:gd name="T63" fmla="*/ 97 h 216"/>
                <a:gd name="T64" fmla="*/ 178 w 225"/>
                <a:gd name="T65" fmla="*/ 75 h 216"/>
                <a:gd name="T66" fmla="*/ 146 w 225"/>
                <a:gd name="T67" fmla="*/ 75 h 216"/>
                <a:gd name="T68" fmla="*/ 138 w 225"/>
                <a:gd name="T69" fmla="*/ 83 h 216"/>
                <a:gd name="T70" fmla="*/ 141 w 225"/>
                <a:gd name="T71" fmla="*/ 94 h 216"/>
                <a:gd name="T72" fmla="*/ 168 w 225"/>
                <a:gd name="T73" fmla="*/ 92 h 216"/>
                <a:gd name="T74" fmla="*/ 178 w 225"/>
                <a:gd name="T75" fmla="*/ 75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25" h="216">
                  <a:moveTo>
                    <a:pt x="89" y="97"/>
                  </a:moveTo>
                  <a:cubicBezTo>
                    <a:pt x="75" y="100"/>
                    <a:pt x="61" y="102"/>
                    <a:pt x="47" y="105"/>
                  </a:cubicBezTo>
                  <a:cubicBezTo>
                    <a:pt x="33" y="108"/>
                    <a:pt x="20" y="112"/>
                    <a:pt x="5" y="116"/>
                  </a:cubicBezTo>
                  <a:cubicBezTo>
                    <a:pt x="0" y="98"/>
                    <a:pt x="11" y="90"/>
                    <a:pt x="19" y="83"/>
                  </a:cubicBezTo>
                  <a:cubicBezTo>
                    <a:pt x="38" y="67"/>
                    <a:pt x="60" y="63"/>
                    <a:pt x="83" y="60"/>
                  </a:cubicBezTo>
                  <a:cubicBezTo>
                    <a:pt x="88" y="60"/>
                    <a:pt x="92" y="58"/>
                    <a:pt x="96" y="57"/>
                  </a:cubicBezTo>
                  <a:cubicBezTo>
                    <a:pt x="96" y="55"/>
                    <a:pt x="96" y="53"/>
                    <a:pt x="96" y="50"/>
                  </a:cubicBezTo>
                  <a:cubicBezTo>
                    <a:pt x="86" y="50"/>
                    <a:pt x="76" y="49"/>
                    <a:pt x="65" y="48"/>
                  </a:cubicBezTo>
                  <a:cubicBezTo>
                    <a:pt x="57" y="47"/>
                    <a:pt x="45" y="52"/>
                    <a:pt x="42" y="39"/>
                  </a:cubicBezTo>
                  <a:cubicBezTo>
                    <a:pt x="39" y="29"/>
                    <a:pt x="51" y="14"/>
                    <a:pt x="62" y="13"/>
                  </a:cubicBezTo>
                  <a:cubicBezTo>
                    <a:pt x="92" y="10"/>
                    <a:pt x="122" y="8"/>
                    <a:pt x="152" y="6"/>
                  </a:cubicBezTo>
                  <a:cubicBezTo>
                    <a:pt x="152" y="8"/>
                    <a:pt x="153" y="10"/>
                    <a:pt x="154" y="12"/>
                  </a:cubicBezTo>
                  <a:cubicBezTo>
                    <a:pt x="151" y="18"/>
                    <a:pt x="148" y="25"/>
                    <a:pt x="146" y="32"/>
                  </a:cubicBezTo>
                  <a:cubicBezTo>
                    <a:pt x="145" y="36"/>
                    <a:pt x="145" y="41"/>
                    <a:pt x="145" y="46"/>
                  </a:cubicBezTo>
                  <a:cubicBezTo>
                    <a:pt x="149" y="46"/>
                    <a:pt x="154" y="47"/>
                    <a:pt x="159" y="45"/>
                  </a:cubicBezTo>
                  <a:cubicBezTo>
                    <a:pt x="171" y="42"/>
                    <a:pt x="181" y="35"/>
                    <a:pt x="187" y="23"/>
                  </a:cubicBezTo>
                  <a:cubicBezTo>
                    <a:pt x="190" y="16"/>
                    <a:pt x="196" y="10"/>
                    <a:pt x="203" y="6"/>
                  </a:cubicBezTo>
                  <a:cubicBezTo>
                    <a:pt x="213" y="0"/>
                    <a:pt x="225" y="6"/>
                    <a:pt x="224" y="17"/>
                  </a:cubicBezTo>
                  <a:cubicBezTo>
                    <a:pt x="223" y="47"/>
                    <a:pt x="222" y="77"/>
                    <a:pt x="217" y="106"/>
                  </a:cubicBezTo>
                  <a:cubicBezTo>
                    <a:pt x="213" y="130"/>
                    <a:pt x="191" y="131"/>
                    <a:pt x="171" y="135"/>
                  </a:cubicBezTo>
                  <a:cubicBezTo>
                    <a:pt x="161" y="136"/>
                    <a:pt x="151" y="139"/>
                    <a:pt x="139" y="141"/>
                  </a:cubicBezTo>
                  <a:cubicBezTo>
                    <a:pt x="145" y="156"/>
                    <a:pt x="150" y="168"/>
                    <a:pt x="156" y="180"/>
                  </a:cubicBezTo>
                  <a:cubicBezTo>
                    <a:pt x="158" y="186"/>
                    <a:pt x="161" y="191"/>
                    <a:pt x="161" y="197"/>
                  </a:cubicBezTo>
                  <a:cubicBezTo>
                    <a:pt x="162" y="203"/>
                    <a:pt x="161" y="214"/>
                    <a:pt x="159" y="214"/>
                  </a:cubicBezTo>
                  <a:cubicBezTo>
                    <a:pt x="153" y="216"/>
                    <a:pt x="143" y="216"/>
                    <a:pt x="139" y="212"/>
                  </a:cubicBezTo>
                  <a:cubicBezTo>
                    <a:pt x="124" y="198"/>
                    <a:pt x="109" y="182"/>
                    <a:pt x="97" y="166"/>
                  </a:cubicBezTo>
                  <a:cubicBezTo>
                    <a:pt x="89" y="156"/>
                    <a:pt x="83" y="155"/>
                    <a:pt x="73" y="159"/>
                  </a:cubicBezTo>
                  <a:cubicBezTo>
                    <a:pt x="57" y="166"/>
                    <a:pt x="41" y="173"/>
                    <a:pt x="24" y="178"/>
                  </a:cubicBezTo>
                  <a:cubicBezTo>
                    <a:pt x="18" y="179"/>
                    <a:pt x="10" y="175"/>
                    <a:pt x="2" y="174"/>
                  </a:cubicBezTo>
                  <a:cubicBezTo>
                    <a:pt x="4" y="167"/>
                    <a:pt x="4" y="157"/>
                    <a:pt x="8" y="154"/>
                  </a:cubicBezTo>
                  <a:cubicBezTo>
                    <a:pt x="26" y="142"/>
                    <a:pt x="45" y="129"/>
                    <a:pt x="65" y="121"/>
                  </a:cubicBezTo>
                  <a:cubicBezTo>
                    <a:pt x="80" y="115"/>
                    <a:pt x="88" y="113"/>
                    <a:pt x="89" y="97"/>
                  </a:cubicBezTo>
                  <a:close/>
                  <a:moveTo>
                    <a:pt x="178" y="75"/>
                  </a:moveTo>
                  <a:cubicBezTo>
                    <a:pt x="164" y="75"/>
                    <a:pt x="155" y="74"/>
                    <a:pt x="146" y="75"/>
                  </a:cubicBezTo>
                  <a:cubicBezTo>
                    <a:pt x="143" y="75"/>
                    <a:pt x="139" y="80"/>
                    <a:pt x="138" y="83"/>
                  </a:cubicBezTo>
                  <a:cubicBezTo>
                    <a:pt x="137" y="86"/>
                    <a:pt x="140" y="94"/>
                    <a:pt x="141" y="94"/>
                  </a:cubicBezTo>
                  <a:cubicBezTo>
                    <a:pt x="150" y="94"/>
                    <a:pt x="160" y="94"/>
                    <a:pt x="168" y="92"/>
                  </a:cubicBezTo>
                  <a:cubicBezTo>
                    <a:pt x="172" y="90"/>
                    <a:pt x="173" y="83"/>
                    <a:pt x="178" y="7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4" name="Freeform 80">
              <a:extLst>
                <a:ext uri="{FF2B5EF4-FFF2-40B4-BE49-F238E27FC236}">
                  <a16:creationId xmlns:a16="http://schemas.microsoft.com/office/drawing/2014/main" id="{E5F08B08-72DA-4E81-AC88-A341709AAA3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28926" y="3336925"/>
              <a:ext cx="676275" cy="287338"/>
            </a:xfrm>
            <a:custGeom>
              <a:avLst/>
              <a:gdLst>
                <a:gd name="T0" fmla="*/ 60 w 205"/>
                <a:gd name="T1" fmla="*/ 6 h 87"/>
                <a:gd name="T2" fmla="*/ 108 w 205"/>
                <a:gd name="T3" fmla="*/ 0 h 87"/>
                <a:gd name="T4" fmla="*/ 183 w 205"/>
                <a:gd name="T5" fmla="*/ 3 h 87"/>
                <a:gd name="T6" fmla="*/ 200 w 205"/>
                <a:gd name="T7" fmla="*/ 20 h 87"/>
                <a:gd name="T8" fmla="*/ 203 w 205"/>
                <a:gd name="T9" fmla="*/ 47 h 87"/>
                <a:gd name="T10" fmla="*/ 184 w 205"/>
                <a:gd name="T11" fmla="*/ 76 h 87"/>
                <a:gd name="T12" fmla="*/ 129 w 205"/>
                <a:gd name="T13" fmla="*/ 84 h 87"/>
                <a:gd name="T14" fmla="*/ 49 w 205"/>
                <a:gd name="T15" fmla="*/ 85 h 87"/>
                <a:gd name="T16" fmla="*/ 16 w 205"/>
                <a:gd name="T17" fmla="*/ 70 h 87"/>
                <a:gd name="T18" fmla="*/ 15 w 205"/>
                <a:gd name="T19" fmla="*/ 25 h 87"/>
                <a:gd name="T20" fmla="*/ 60 w 205"/>
                <a:gd name="T21" fmla="*/ 6 h 87"/>
                <a:gd name="T22" fmla="*/ 161 w 205"/>
                <a:gd name="T23" fmla="*/ 42 h 87"/>
                <a:gd name="T24" fmla="*/ 59 w 205"/>
                <a:gd name="T25" fmla="*/ 49 h 87"/>
                <a:gd name="T26" fmla="*/ 161 w 205"/>
                <a:gd name="T27" fmla="*/ 42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5" h="87">
                  <a:moveTo>
                    <a:pt x="60" y="6"/>
                  </a:moveTo>
                  <a:cubicBezTo>
                    <a:pt x="76" y="4"/>
                    <a:pt x="92" y="0"/>
                    <a:pt x="108" y="0"/>
                  </a:cubicBezTo>
                  <a:cubicBezTo>
                    <a:pt x="133" y="0"/>
                    <a:pt x="158" y="0"/>
                    <a:pt x="183" y="3"/>
                  </a:cubicBezTo>
                  <a:cubicBezTo>
                    <a:pt x="189" y="4"/>
                    <a:pt x="197" y="13"/>
                    <a:pt x="200" y="20"/>
                  </a:cubicBezTo>
                  <a:cubicBezTo>
                    <a:pt x="203" y="28"/>
                    <a:pt x="203" y="38"/>
                    <a:pt x="203" y="47"/>
                  </a:cubicBezTo>
                  <a:cubicBezTo>
                    <a:pt x="205" y="64"/>
                    <a:pt x="200" y="72"/>
                    <a:pt x="184" y="76"/>
                  </a:cubicBezTo>
                  <a:cubicBezTo>
                    <a:pt x="166" y="80"/>
                    <a:pt x="148" y="83"/>
                    <a:pt x="129" y="84"/>
                  </a:cubicBezTo>
                  <a:cubicBezTo>
                    <a:pt x="103" y="86"/>
                    <a:pt x="76" y="87"/>
                    <a:pt x="49" y="85"/>
                  </a:cubicBezTo>
                  <a:cubicBezTo>
                    <a:pt x="38" y="84"/>
                    <a:pt x="26" y="77"/>
                    <a:pt x="16" y="70"/>
                  </a:cubicBezTo>
                  <a:cubicBezTo>
                    <a:pt x="0" y="58"/>
                    <a:pt x="0" y="38"/>
                    <a:pt x="15" y="25"/>
                  </a:cubicBezTo>
                  <a:cubicBezTo>
                    <a:pt x="28" y="14"/>
                    <a:pt x="40" y="0"/>
                    <a:pt x="60" y="6"/>
                  </a:cubicBezTo>
                  <a:close/>
                  <a:moveTo>
                    <a:pt x="161" y="42"/>
                  </a:moveTo>
                  <a:cubicBezTo>
                    <a:pt x="145" y="30"/>
                    <a:pt x="72" y="35"/>
                    <a:pt x="59" y="49"/>
                  </a:cubicBezTo>
                  <a:cubicBezTo>
                    <a:pt x="95" y="46"/>
                    <a:pt x="128" y="44"/>
                    <a:pt x="161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55" name="文本框 54"/>
          <p:cNvSpPr txBox="1"/>
          <p:nvPr/>
        </p:nvSpPr>
        <p:spPr>
          <a:xfrm>
            <a:off x="213229" y="86033"/>
            <a:ext cx="108444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9397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基于深度学习的新抗生素识别和生成的相关工作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9397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48D6EB3-E269-C898-79DD-62B15ADFC9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621" y="784424"/>
            <a:ext cx="5363910" cy="2372958"/>
          </a:xfrm>
          <a:prstGeom prst="rect">
            <a:avLst/>
          </a:prstGeom>
        </p:spPr>
      </p:pic>
      <p:sp>
        <p:nvSpPr>
          <p:cNvPr id="56" name="文本框 55">
            <a:extLst>
              <a:ext uri="{FF2B5EF4-FFF2-40B4-BE49-F238E27FC236}">
                <a16:creationId xmlns:a16="http://schemas.microsoft.com/office/drawing/2014/main" id="{08A5A6E7-9384-98B8-6E79-A9245E1FD983}"/>
              </a:ext>
            </a:extLst>
          </p:cNvPr>
          <p:cNvSpPr txBox="1"/>
          <p:nvPr/>
        </p:nvSpPr>
        <p:spPr>
          <a:xfrm>
            <a:off x="1397373" y="3157382"/>
            <a:ext cx="33344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u"/>
            </a:pPr>
            <a:r>
              <a:rPr lang="en-US" altLang="zh-CN" sz="2800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2021</a:t>
            </a:r>
            <a:r>
              <a:rPr lang="zh-CN" altLang="en-US" sz="2800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年，</a:t>
            </a:r>
            <a:r>
              <a:rPr lang="en-US" altLang="zh-CN" sz="2800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IBM</a:t>
            </a:r>
            <a:endParaRPr lang="zh-CN" altLang="en-US" sz="2800" dirty="0">
              <a:solidFill>
                <a:prstClr val="black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58" name="图片 57">
            <a:extLst>
              <a:ext uri="{FF2B5EF4-FFF2-40B4-BE49-F238E27FC236}">
                <a16:creationId xmlns:a16="http://schemas.microsoft.com/office/drawing/2014/main" id="{302AD188-D025-CC04-53B1-B3E8EE19A8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1507" y="738139"/>
            <a:ext cx="4526195" cy="2511766"/>
          </a:xfrm>
          <a:prstGeom prst="rect">
            <a:avLst/>
          </a:prstGeom>
        </p:spPr>
      </p:pic>
      <p:sp>
        <p:nvSpPr>
          <p:cNvPr id="59" name="文本框 58">
            <a:extLst>
              <a:ext uri="{FF2B5EF4-FFF2-40B4-BE49-F238E27FC236}">
                <a16:creationId xmlns:a16="http://schemas.microsoft.com/office/drawing/2014/main" id="{91A014C4-F0BA-F5F1-7D0A-4DDA5EB0EE84}"/>
              </a:ext>
            </a:extLst>
          </p:cNvPr>
          <p:cNvSpPr txBox="1"/>
          <p:nvPr/>
        </p:nvSpPr>
        <p:spPr>
          <a:xfrm>
            <a:off x="7174674" y="3249905"/>
            <a:ext cx="39313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u"/>
            </a:pPr>
            <a:r>
              <a:rPr lang="en-US" altLang="zh-CN" sz="28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2022</a:t>
            </a:r>
            <a:r>
              <a:rPr lang="zh-CN" altLang="en-US" sz="28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年，浙江大学</a:t>
            </a:r>
          </a:p>
        </p:txBody>
      </p:sp>
      <p:pic>
        <p:nvPicPr>
          <p:cNvPr id="61" name="图片 60">
            <a:extLst>
              <a:ext uri="{FF2B5EF4-FFF2-40B4-BE49-F238E27FC236}">
                <a16:creationId xmlns:a16="http://schemas.microsoft.com/office/drawing/2014/main" id="{C750B01E-DDBB-A242-E40A-0F9F02342D3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36666"/>
          <a:stretch/>
        </p:blipFill>
        <p:spPr>
          <a:xfrm>
            <a:off x="302006" y="3680602"/>
            <a:ext cx="5693586" cy="2049517"/>
          </a:xfrm>
          <a:prstGeom prst="rect">
            <a:avLst/>
          </a:prstGeom>
        </p:spPr>
      </p:pic>
      <p:sp>
        <p:nvSpPr>
          <p:cNvPr id="62" name="文本框 61">
            <a:extLst>
              <a:ext uri="{FF2B5EF4-FFF2-40B4-BE49-F238E27FC236}">
                <a16:creationId xmlns:a16="http://schemas.microsoft.com/office/drawing/2014/main" id="{3158D60D-5FCB-E0F1-39B3-2CBCD98DA016}"/>
              </a:ext>
            </a:extLst>
          </p:cNvPr>
          <p:cNvSpPr txBox="1"/>
          <p:nvPr/>
        </p:nvSpPr>
        <p:spPr>
          <a:xfrm>
            <a:off x="1036686" y="5791950"/>
            <a:ext cx="45987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u"/>
            </a:pPr>
            <a:r>
              <a:rPr lang="en-US" altLang="zh-CN" sz="28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2022</a:t>
            </a:r>
            <a:r>
              <a:rPr lang="zh-CN" altLang="en-US" sz="28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年，宾夕法尼亚大学</a:t>
            </a:r>
          </a:p>
        </p:txBody>
      </p:sp>
      <p:pic>
        <p:nvPicPr>
          <p:cNvPr id="64" name="图片 63">
            <a:extLst>
              <a:ext uri="{FF2B5EF4-FFF2-40B4-BE49-F238E27FC236}">
                <a16:creationId xmlns:a16="http://schemas.microsoft.com/office/drawing/2014/main" id="{77F01EFC-11A7-AEA4-3431-7B4EACF4084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80095" y="3773125"/>
            <a:ext cx="5452241" cy="1921464"/>
          </a:xfrm>
          <a:prstGeom prst="rect">
            <a:avLst/>
          </a:prstGeom>
        </p:spPr>
      </p:pic>
      <p:sp>
        <p:nvSpPr>
          <p:cNvPr id="65" name="文本框 64">
            <a:extLst>
              <a:ext uri="{FF2B5EF4-FFF2-40B4-BE49-F238E27FC236}">
                <a16:creationId xmlns:a16="http://schemas.microsoft.com/office/drawing/2014/main" id="{89A2CED9-AC48-7916-98C2-C4F2FB008E51}"/>
              </a:ext>
            </a:extLst>
          </p:cNvPr>
          <p:cNvSpPr txBox="1"/>
          <p:nvPr/>
        </p:nvSpPr>
        <p:spPr>
          <a:xfrm>
            <a:off x="6783820" y="5730119"/>
            <a:ext cx="47362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u"/>
            </a:pPr>
            <a:r>
              <a:rPr lang="en-US" altLang="zh-CN" sz="28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2022</a:t>
            </a:r>
            <a:r>
              <a:rPr lang="zh-CN" altLang="en-US" sz="28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年，中科院微生物所</a:t>
            </a:r>
          </a:p>
        </p:txBody>
      </p:sp>
    </p:spTree>
    <p:extLst>
      <p:ext uri="{BB962C8B-B14F-4D97-AF65-F5344CB8AC3E}">
        <p14:creationId xmlns:p14="http://schemas.microsoft.com/office/powerpoint/2010/main" val="31817203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F152ED3-4093-4670-8CA0-DDC8EA06E872}"/>
              </a:ext>
            </a:extLst>
          </p:cNvPr>
          <p:cNvSpPr/>
          <p:nvPr/>
        </p:nvSpPr>
        <p:spPr>
          <a:xfrm>
            <a:off x="302006" y="661134"/>
            <a:ext cx="2134015" cy="50959"/>
          </a:xfrm>
          <a:prstGeom prst="rect">
            <a:avLst/>
          </a:prstGeom>
          <a:solidFill>
            <a:srgbClr val="0939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F49F809E-699B-44AF-8952-808F52AD837F}"/>
              </a:ext>
            </a:extLst>
          </p:cNvPr>
          <p:cNvCxnSpPr>
            <a:cxnSpLocks/>
          </p:cNvCxnSpPr>
          <p:nvPr/>
        </p:nvCxnSpPr>
        <p:spPr>
          <a:xfrm>
            <a:off x="302006" y="670560"/>
            <a:ext cx="11587991" cy="0"/>
          </a:xfrm>
          <a:prstGeom prst="line">
            <a:avLst/>
          </a:prstGeom>
          <a:ln w="12700">
            <a:solidFill>
              <a:srgbClr val="0939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组合 5">
            <a:extLst>
              <a:ext uri="{FF2B5EF4-FFF2-40B4-BE49-F238E27FC236}">
                <a16:creationId xmlns:a16="http://schemas.microsoft.com/office/drawing/2014/main" id="{EF0FB118-4605-413D-9198-B8DFF0BE21E7}"/>
              </a:ext>
            </a:extLst>
          </p:cNvPr>
          <p:cNvGrpSpPr/>
          <p:nvPr/>
        </p:nvGrpSpPr>
        <p:grpSpPr>
          <a:xfrm>
            <a:off x="10509504" y="137621"/>
            <a:ext cx="1322832" cy="457961"/>
            <a:chOff x="1123951" y="1714500"/>
            <a:chExt cx="9913937" cy="3432176"/>
          </a:xfrm>
          <a:solidFill>
            <a:srgbClr val="09397E"/>
          </a:solidFill>
        </p:grpSpPr>
        <p:sp>
          <p:nvSpPr>
            <p:cNvPr id="7" name="Freeform 33">
              <a:extLst>
                <a:ext uri="{FF2B5EF4-FFF2-40B4-BE49-F238E27FC236}">
                  <a16:creationId xmlns:a16="http://schemas.microsoft.com/office/drawing/2014/main" id="{38A117DD-0774-4A7D-8709-C5CC07D4EDA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35576" y="1925638"/>
              <a:ext cx="1104900" cy="2470150"/>
            </a:xfrm>
            <a:custGeom>
              <a:avLst/>
              <a:gdLst>
                <a:gd name="T0" fmla="*/ 166 w 335"/>
                <a:gd name="T1" fmla="*/ 208 h 749"/>
                <a:gd name="T2" fmla="*/ 262 w 335"/>
                <a:gd name="T3" fmla="*/ 152 h 749"/>
                <a:gd name="T4" fmla="*/ 221 w 335"/>
                <a:gd name="T5" fmla="*/ 478 h 749"/>
                <a:gd name="T6" fmla="*/ 163 w 335"/>
                <a:gd name="T7" fmla="*/ 485 h 749"/>
                <a:gd name="T8" fmla="*/ 122 w 335"/>
                <a:gd name="T9" fmla="*/ 579 h 749"/>
                <a:gd name="T10" fmla="*/ 211 w 335"/>
                <a:gd name="T11" fmla="*/ 529 h 749"/>
                <a:gd name="T12" fmla="*/ 303 w 335"/>
                <a:gd name="T13" fmla="*/ 563 h 749"/>
                <a:gd name="T14" fmla="*/ 282 w 335"/>
                <a:gd name="T15" fmla="*/ 610 h 749"/>
                <a:gd name="T16" fmla="*/ 335 w 335"/>
                <a:gd name="T17" fmla="*/ 718 h 749"/>
                <a:gd name="T18" fmla="*/ 240 w 335"/>
                <a:gd name="T19" fmla="*/ 687 h 749"/>
                <a:gd name="T20" fmla="*/ 167 w 335"/>
                <a:gd name="T21" fmla="*/ 654 h 749"/>
                <a:gd name="T22" fmla="*/ 211 w 335"/>
                <a:gd name="T23" fmla="*/ 605 h 749"/>
                <a:gd name="T24" fmla="*/ 269 w 335"/>
                <a:gd name="T25" fmla="*/ 530 h 749"/>
                <a:gd name="T26" fmla="*/ 51 w 335"/>
                <a:gd name="T27" fmla="*/ 718 h 749"/>
                <a:gd name="T28" fmla="*/ 13 w 335"/>
                <a:gd name="T29" fmla="*/ 747 h 749"/>
                <a:gd name="T30" fmla="*/ 7 w 335"/>
                <a:gd name="T31" fmla="*/ 704 h 749"/>
                <a:gd name="T32" fmla="*/ 145 w 335"/>
                <a:gd name="T33" fmla="*/ 441 h 749"/>
                <a:gd name="T34" fmla="*/ 145 w 335"/>
                <a:gd name="T35" fmla="*/ 338 h 749"/>
                <a:gd name="T36" fmla="*/ 207 w 335"/>
                <a:gd name="T37" fmla="*/ 328 h 749"/>
                <a:gd name="T38" fmla="*/ 255 w 335"/>
                <a:gd name="T39" fmla="*/ 179 h 749"/>
                <a:gd name="T40" fmla="*/ 172 w 335"/>
                <a:gd name="T41" fmla="*/ 256 h 749"/>
                <a:gd name="T42" fmla="*/ 73 w 335"/>
                <a:gd name="T43" fmla="*/ 504 h 749"/>
                <a:gd name="T44" fmla="*/ 39 w 335"/>
                <a:gd name="T45" fmla="*/ 520 h 749"/>
                <a:gd name="T46" fmla="*/ 165 w 335"/>
                <a:gd name="T47" fmla="*/ 160 h 749"/>
                <a:gd name="T48" fmla="*/ 270 w 335"/>
                <a:gd name="T49" fmla="*/ 41 h 749"/>
                <a:gd name="T50" fmla="*/ 74 w 335"/>
                <a:gd name="T51" fmla="*/ 220 h 749"/>
                <a:gd name="T52" fmla="*/ 97 w 335"/>
                <a:gd name="T53" fmla="*/ 19 h 749"/>
                <a:gd name="T54" fmla="*/ 146 w 335"/>
                <a:gd name="T55" fmla="*/ 96 h 749"/>
                <a:gd name="T56" fmla="*/ 145 w 335"/>
                <a:gd name="T57" fmla="*/ 110 h 749"/>
                <a:gd name="T58" fmla="*/ 288 w 335"/>
                <a:gd name="T59" fmla="*/ 7 h 749"/>
                <a:gd name="T60" fmla="*/ 319 w 335"/>
                <a:gd name="T61" fmla="*/ 2 h 749"/>
                <a:gd name="T62" fmla="*/ 262 w 335"/>
                <a:gd name="T63" fmla="*/ 83 h 749"/>
                <a:gd name="T64" fmla="*/ 112 w 335"/>
                <a:gd name="T65" fmla="*/ 279 h 7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35" h="749">
                  <a:moveTo>
                    <a:pt x="116" y="283"/>
                  </a:moveTo>
                  <a:cubicBezTo>
                    <a:pt x="133" y="258"/>
                    <a:pt x="149" y="233"/>
                    <a:pt x="166" y="208"/>
                  </a:cubicBezTo>
                  <a:cubicBezTo>
                    <a:pt x="185" y="182"/>
                    <a:pt x="209" y="160"/>
                    <a:pt x="243" y="154"/>
                  </a:cubicBezTo>
                  <a:cubicBezTo>
                    <a:pt x="249" y="152"/>
                    <a:pt x="256" y="152"/>
                    <a:pt x="262" y="152"/>
                  </a:cubicBezTo>
                  <a:cubicBezTo>
                    <a:pt x="276" y="153"/>
                    <a:pt x="282" y="163"/>
                    <a:pt x="280" y="177"/>
                  </a:cubicBezTo>
                  <a:cubicBezTo>
                    <a:pt x="260" y="277"/>
                    <a:pt x="241" y="378"/>
                    <a:pt x="221" y="478"/>
                  </a:cubicBezTo>
                  <a:cubicBezTo>
                    <a:pt x="220" y="487"/>
                    <a:pt x="218" y="496"/>
                    <a:pt x="215" y="505"/>
                  </a:cubicBezTo>
                  <a:cubicBezTo>
                    <a:pt x="197" y="498"/>
                    <a:pt x="181" y="492"/>
                    <a:pt x="163" y="485"/>
                  </a:cubicBezTo>
                  <a:cubicBezTo>
                    <a:pt x="148" y="516"/>
                    <a:pt x="134" y="546"/>
                    <a:pt x="120" y="576"/>
                  </a:cubicBezTo>
                  <a:cubicBezTo>
                    <a:pt x="121" y="577"/>
                    <a:pt x="121" y="578"/>
                    <a:pt x="122" y="579"/>
                  </a:cubicBezTo>
                  <a:cubicBezTo>
                    <a:pt x="130" y="575"/>
                    <a:pt x="139" y="572"/>
                    <a:pt x="147" y="567"/>
                  </a:cubicBezTo>
                  <a:cubicBezTo>
                    <a:pt x="169" y="554"/>
                    <a:pt x="189" y="539"/>
                    <a:pt x="211" y="529"/>
                  </a:cubicBezTo>
                  <a:cubicBezTo>
                    <a:pt x="228" y="521"/>
                    <a:pt x="248" y="515"/>
                    <a:pt x="267" y="513"/>
                  </a:cubicBezTo>
                  <a:cubicBezTo>
                    <a:pt x="298" y="511"/>
                    <a:pt x="313" y="534"/>
                    <a:pt x="303" y="563"/>
                  </a:cubicBezTo>
                  <a:cubicBezTo>
                    <a:pt x="300" y="573"/>
                    <a:pt x="295" y="583"/>
                    <a:pt x="290" y="592"/>
                  </a:cubicBezTo>
                  <a:cubicBezTo>
                    <a:pt x="288" y="598"/>
                    <a:pt x="284" y="603"/>
                    <a:pt x="282" y="610"/>
                  </a:cubicBezTo>
                  <a:cubicBezTo>
                    <a:pt x="272" y="636"/>
                    <a:pt x="272" y="639"/>
                    <a:pt x="295" y="656"/>
                  </a:cubicBezTo>
                  <a:cubicBezTo>
                    <a:pt x="316" y="671"/>
                    <a:pt x="332" y="690"/>
                    <a:pt x="335" y="718"/>
                  </a:cubicBezTo>
                  <a:cubicBezTo>
                    <a:pt x="297" y="718"/>
                    <a:pt x="280" y="686"/>
                    <a:pt x="254" y="667"/>
                  </a:cubicBezTo>
                  <a:cubicBezTo>
                    <a:pt x="249" y="674"/>
                    <a:pt x="245" y="681"/>
                    <a:pt x="240" y="687"/>
                  </a:cubicBezTo>
                  <a:cubicBezTo>
                    <a:pt x="228" y="704"/>
                    <a:pt x="214" y="707"/>
                    <a:pt x="199" y="693"/>
                  </a:cubicBezTo>
                  <a:cubicBezTo>
                    <a:pt x="187" y="682"/>
                    <a:pt x="176" y="668"/>
                    <a:pt x="167" y="654"/>
                  </a:cubicBezTo>
                  <a:cubicBezTo>
                    <a:pt x="155" y="637"/>
                    <a:pt x="157" y="625"/>
                    <a:pt x="167" y="613"/>
                  </a:cubicBezTo>
                  <a:cubicBezTo>
                    <a:pt x="178" y="601"/>
                    <a:pt x="193" y="598"/>
                    <a:pt x="211" y="605"/>
                  </a:cubicBezTo>
                  <a:cubicBezTo>
                    <a:pt x="222" y="609"/>
                    <a:pt x="234" y="612"/>
                    <a:pt x="245" y="616"/>
                  </a:cubicBezTo>
                  <a:cubicBezTo>
                    <a:pt x="273" y="552"/>
                    <a:pt x="273" y="552"/>
                    <a:pt x="269" y="530"/>
                  </a:cubicBezTo>
                  <a:cubicBezTo>
                    <a:pt x="231" y="534"/>
                    <a:pt x="200" y="553"/>
                    <a:pt x="174" y="579"/>
                  </a:cubicBezTo>
                  <a:cubicBezTo>
                    <a:pt x="132" y="624"/>
                    <a:pt x="92" y="672"/>
                    <a:pt x="51" y="718"/>
                  </a:cubicBezTo>
                  <a:cubicBezTo>
                    <a:pt x="44" y="726"/>
                    <a:pt x="37" y="734"/>
                    <a:pt x="30" y="741"/>
                  </a:cubicBezTo>
                  <a:cubicBezTo>
                    <a:pt x="25" y="745"/>
                    <a:pt x="17" y="749"/>
                    <a:pt x="13" y="747"/>
                  </a:cubicBezTo>
                  <a:cubicBezTo>
                    <a:pt x="7" y="744"/>
                    <a:pt x="1" y="736"/>
                    <a:pt x="1" y="730"/>
                  </a:cubicBezTo>
                  <a:cubicBezTo>
                    <a:pt x="0" y="722"/>
                    <a:pt x="3" y="712"/>
                    <a:pt x="7" y="704"/>
                  </a:cubicBezTo>
                  <a:cubicBezTo>
                    <a:pt x="35" y="655"/>
                    <a:pt x="64" y="606"/>
                    <a:pt x="91" y="556"/>
                  </a:cubicBezTo>
                  <a:cubicBezTo>
                    <a:pt x="111" y="519"/>
                    <a:pt x="128" y="480"/>
                    <a:pt x="145" y="441"/>
                  </a:cubicBezTo>
                  <a:cubicBezTo>
                    <a:pt x="148" y="434"/>
                    <a:pt x="149" y="424"/>
                    <a:pt x="146" y="417"/>
                  </a:cubicBezTo>
                  <a:cubicBezTo>
                    <a:pt x="138" y="391"/>
                    <a:pt x="141" y="364"/>
                    <a:pt x="145" y="338"/>
                  </a:cubicBezTo>
                  <a:cubicBezTo>
                    <a:pt x="147" y="320"/>
                    <a:pt x="158" y="309"/>
                    <a:pt x="172" y="306"/>
                  </a:cubicBezTo>
                  <a:cubicBezTo>
                    <a:pt x="185" y="304"/>
                    <a:pt x="198" y="312"/>
                    <a:pt x="207" y="328"/>
                  </a:cubicBezTo>
                  <a:cubicBezTo>
                    <a:pt x="211" y="336"/>
                    <a:pt x="215" y="345"/>
                    <a:pt x="222" y="359"/>
                  </a:cubicBezTo>
                  <a:cubicBezTo>
                    <a:pt x="233" y="298"/>
                    <a:pt x="244" y="241"/>
                    <a:pt x="255" y="179"/>
                  </a:cubicBezTo>
                  <a:cubicBezTo>
                    <a:pt x="245" y="183"/>
                    <a:pt x="236" y="185"/>
                    <a:pt x="231" y="190"/>
                  </a:cubicBezTo>
                  <a:cubicBezTo>
                    <a:pt x="210" y="211"/>
                    <a:pt x="188" y="232"/>
                    <a:pt x="172" y="256"/>
                  </a:cubicBezTo>
                  <a:cubicBezTo>
                    <a:pt x="154" y="284"/>
                    <a:pt x="139" y="316"/>
                    <a:pt x="127" y="347"/>
                  </a:cubicBezTo>
                  <a:cubicBezTo>
                    <a:pt x="107" y="399"/>
                    <a:pt x="91" y="452"/>
                    <a:pt x="73" y="504"/>
                  </a:cubicBezTo>
                  <a:cubicBezTo>
                    <a:pt x="70" y="511"/>
                    <a:pt x="77" y="520"/>
                    <a:pt x="67" y="526"/>
                  </a:cubicBezTo>
                  <a:cubicBezTo>
                    <a:pt x="55" y="532"/>
                    <a:pt x="46" y="531"/>
                    <a:pt x="39" y="520"/>
                  </a:cubicBezTo>
                  <a:cubicBezTo>
                    <a:pt x="24" y="498"/>
                    <a:pt x="27" y="473"/>
                    <a:pt x="32" y="450"/>
                  </a:cubicBezTo>
                  <a:cubicBezTo>
                    <a:pt x="55" y="344"/>
                    <a:pt x="100" y="248"/>
                    <a:pt x="165" y="160"/>
                  </a:cubicBezTo>
                  <a:cubicBezTo>
                    <a:pt x="194" y="119"/>
                    <a:pt x="228" y="84"/>
                    <a:pt x="265" y="51"/>
                  </a:cubicBezTo>
                  <a:cubicBezTo>
                    <a:pt x="267" y="49"/>
                    <a:pt x="268" y="44"/>
                    <a:pt x="270" y="41"/>
                  </a:cubicBezTo>
                  <a:cubicBezTo>
                    <a:pt x="268" y="40"/>
                    <a:pt x="267" y="39"/>
                    <a:pt x="266" y="38"/>
                  </a:cubicBezTo>
                  <a:cubicBezTo>
                    <a:pt x="202" y="99"/>
                    <a:pt x="138" y="160"/>
                    <a:pt x="74" y="220"/>
                  </a:cubicBezTo>
                  <a:cubicBezTo>
                    <a:pt x="45" y="201"/>
                    <a:pt x="41" y="170"/>
                    <a:pt x="52" y="140"/>
                  </a:cubicBezTo>
                  <a:cubicBezTo>
                    <a:pt x="67" y="100"/>
                    <a:pt x="82" y="59"/>
                    <a:pt x="97" y="19"/>
                  </a:cubicBezTo>
                  <a:cubicBezTo>
                    <a:pt x="100" y="10"/>
                    <a:pt x="105" y="10"/>
                    <a:pt x="112" y="12"/>
                  </a:cubicBezTo>
                  <a:cubicBezTo>
                    <a:pt x="148" y="22"/>
                    <a:pt x="164" y="63"/>
                    <a:pt x="146" y="96"/>
                  </a:cubicBezTo>
                  <a:cubicBezTo>
                    <a:pt x="144" y="100"/>
                    <a:pt x="143" y="104"/>
                    <a:pt x="141" y="108"/>
                  </a:cubicBezTo>
                  <a:cubicBezTo>
                    <a:pt x="143" y="109"/>
                    <a:pt x="144" y="109"/>
                    <a:pt x="145" y="110"/>
                  </a:cubicBezTo>
                  <a:cubicBezTo>
                    <a:pt x="171" y="90"/>
                    <a:pt x="198" y="69"/>
                    <a:pt x="224" y="50"/>
                  </a:cubicBezTo>
                  <a:cubicBezTo>
                    <a:pt x="245" y="35"/>
                    <a:pt x="266" y="21"/>
                    <a:pt x="288" y="7"/>
                  </a:cubicBezTo>
                  <a:cubicBezTo>
                    <a:pt x="291" y="5"/>
                    <a:pt x="295" y="1"/>
                    <a:pt x="299" y="1"/>
                  </a:cubicBezTo>
                  <a:cubicBezTo>
                    <a:pt x="306" y="0"/>
                    <a:pt x="313" y="2"/>
                    <a:pt x="319" y="2"/>
                  </a:cubicBezTo>
                  <a:cubicBezTo>
                    <a:pt x="319" y="8"/>
                    <a:pt x="320" y="16"/>
                    <a:pt x="317" y="20"/>
                  </a:cubicBezTo>
                  <a:cubicBezTo>
                    <a:pt x="300" y="42"/>
                    <a:pt x="283" y="65"/>
                    <a:pt x="262" y="83"/>
                  </a:cubicBezTo>
                  <a:cubicBezTo>
                    <a:pt x="215" y="126"/>
                    <a:pt x="172" y="171"/>
                    <a:pt x="140" y="226"/>
                  </a:cubicBezTo>
                  <a:cubicBezTo>
                    <a:pt x="130" y="243"/>
                    <a:pt x="121" y="262"/>
                    <a:pt x="112" y="279"/>
                  </a:cubicBezTo>
                  <a:cubicBezTo>
                    <a:pt x="113" y="280"/>
                    <a:pt x="115" y="281"/>
                    <a:pt x="116" y="2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8" name="Freeform 34">
              <a:extLst>
                <a:ext uri="{FF2B5EF4-FFF2-40B4-BE49-F238E27FC236}">
                  <a16:creationId xmlns:a16="http://schemas.microsoft.com/office/drawing/2014/main" id="{32021CF3-594B-45CE-BF29-E16CF0C325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504363" y="2192338"/>
              <a:ext cx="1533525" cy="2192338"/>
            </a:xfrm>
            <a:custGeom>
              <a:avLst/>
              <a:gdLst>
                <a:gd name="T0" fmla="*/ 73 w 465"/>
                <a:gd name="T1" fmla="*/ 578 h 665"/>
                <a:gd name="T2" fmla="*/ 192 w 465"/>
                <a:gd name="T3" fmla="*/ 621 h 665"/>
                <a:gd name="T4" fmla="*/ 214 w 465"/>
                <a:gd name="T5" fmla="*/ 482 h 665"/>
                <a:gd name="T6" fmla="*/ 108 w 465"/>
                <a:gd name="T7" fmla="*/ 527 h 665"/>
                <a:gd name="T8" fmla="*/ 2 w 465"/>
                <a:gd name="T9" fmla="*/ 514 h 665"/>
                <a:gd name="T10" fmla="*/ 176 w 465"/>
                <a:gd name="T11" fmla="*/ 438 h 665"/>
                <a:gd name="T12" fmla="*/ 172 w 465"/>
                <a:gd name="T13" fmla="*/ 380 h 665"/>
                <a:gd name="T14" fmla="*/ 252 w 465"/>
                <a:gd name="T15" fmla="*/ 303 h 665"/>
                <a:gd name="T16" fmla="*/ 209 w 465"/>
                <a:gd name="T17" fmla="*/ 283 h 665"/>
                <a:gd name="T18" fmla="*/ 103 w 465"/>
                <a:gd name="T19" fmla="*/ 292 h 665"/>
                <a:gd name="T20" fmla="*/ 106 w 465"/>
                <a:gd name="T21" fmla="*/ 168 h 665"/>
                <a:gd name="T22" fmla="*/ 123 w 465"/>
                <a:gd name="T23" fmla="*/ 272 h 665"/>
                <a:gd name="T24" fmla="*/ 246 w 465"/>
                <a:gd name="T25" fmla="*/ 257 h 665"/>
                <a:gd name="T26" fmla="*/ 244 w 465"/>
                <a:gd name="T27" fmla="*/ 242 h 665"/>
                <a:gd name="T28" fmla="*/ 208 w 465"/>
                <a:gd name="T29" fmla="*/ 231 h 665"/>
                <a:gd name="T30" fmla="*/ 230 w 465"/>
                <a:gd name="T31" fmla="*/ 218 h 665"/>
                <a:gd name="T32" fmla="*/ 167 w 465"/>
                <a:gd name="T33" fmla="*/ 245 h 665"/>
                <a:gd name="T34" fmla="*/ 134 w 465"/>
                <a:gd name="T35" fmla="*/ 229 h 665"/>
                <a:gd name="T36" fmla="*/ 154 w 465"/>
                <a:gd name="T37" fmla="*/ 209 h 665"/>
                <a:gd name="T38" fmla="*/ 214 w 465"/>
                <a:gd name="T39" fmla="*/ 147 h 665"/>
                <a:gd name="T40" fmla="*/ 195 w 465"/>
                <a:gd name="T41" fmla="*/ 120 h 665"/>
                <a:gd name="T42" fmla="*/ 215 w 465"/>
                <a:gd name="T43" fmla="*/ 90 h 665"/>
                <a:gd name="T44" fmla="*/ 210 w 465"/>
                <a:gd name="T45" fmla="*/ 72 h 665"/>
                <a:gd name="T46" fmla="*/ 275 w 465"/>
                <a:gd name="T47" fmla="*/ 40 h 665"/>
                <a:gd name="T48" fmla="*/ 329 w 465"/>
                <a:gd name="T49" fmla="*/ 24 h 665"/>
                <a:gd name="T50" fmla="*/ 298 w 465"/>
                <a:gd name="T51" fmla="*/ 81 h 665"/>
                <a:gd name="T52" fmla="*/ 312 w 465"/>
                <a:gd name="T53" fmla="*/ 90 h 665"/>
                <a:gd name="T54" fmla="*/ 307 w 465"/>
                <a:gd name="T55" fmla="*/ 166 h 665"/>
                <a:gd name="T56" fmla="*/ 292 w 465"/>
                <a:gd name="T57" fmla="*/ 224 h 665"/>
                <a:gd name="T58" fmla="*/ 404 w 465"/>
                <a:gd name="T59" fmla="*/ 25 h 665"/>
                <a:gd name="T60" fmla="*/ 334 w 465"/>
                <a:gd name="T61" fmla="*/ 43 h 665"/>
                <a:gd name="T62" fmla="*/ 334 w 465"/>
                <a:gd name="T63" fmla="*/ 30 h 665"/>
                <a:gd name="T64" fmla="*/ 417 w 465"/>
                <a:gd name="T65" fmla="*/ 38 h 665"/>
                <a:gd name="T66" fmla="*/ 336 w 465"/>
                <a:gd name="T67" fmla="*/ 187 h 665"/>
                <a:gd name="T68" fmla="*/ 372 w 465"/>
                <a:gd name="T69" fmla="*/ 223 h 665"/>
                <a:gd name="T70" fmla="*/ 464 w 465"/>
                <a:gd name="T71" fmla="*/ 221 h 665"/>
                <a:gd name="T72" fmla="*/ 429 w 465"/>
                <a:gd name="T73" fmla="*/ 266 h 665"/>
                <a:gd name="T74" fmla="*/ 240 w 465"/>
                <a:gd name="T75" fmla="*/ 326 h 665"/>
                <a:gd name="T76" fmla="*/ 264 w 465"/>
                <a:gd name="T77" fmla="*/ 338 h 665"/>
                <a:gd name="T78" fmla="*/ 237 w 465"/>
                <a:gd name="T79" fmla="*/ 420 h 665"/>
                <a:gd name="T80" fmla="*/ 271 w 465"/>
                <a:gd name="T81" fmla="*/ 421 h 665"/>
                <a:gd name="T82" fmla="*/ 393 w 465"/>
                <a:gd name="T83" fmla="*/ 453 h 665"/>
                <a:gd name="T84" fmla="*/ 346 w 465"/>
                <a:gd name="T85" fmla="*/ 462 h 665"/>
                <a:gd name="T86" fmla="*/ 252 w 465"/>
                <a:gd name="T87" fmla="*/ 469 h 665"/>
                <a:gd name="T88" fmla="*/ 241 w 465"/>
                <a:gd name="T89" fmla="*/ 579 h 665"/>
                <a:gd name="T90" fmla="*/ 252 w 465"/>
                <a:gd name="T91" fmla="*/ 631 h 665"/>
                <a:gd name="T92" fmla="*/ 43 w 465"/>
                <a:gd name="T93" fmla="*/ 568 h 665"/>
                <a:gd name="T94" fmla="*/ 446 w 465"/>
                <a:gd name="T95" fmla="*/ 224 h 665"/>
                <a:gd name="T96" fmla="*/ 330 w 465"/>
                <a:gd name="T97" fmla="*/ 248 h 665"/>
                <a:gd name="T98" fmla="*/ 296 w 465"/>
                <a:gd name="T99" fmla="*/ 102 h 665"/>
                <a:gd name="T100" fmla="*/ 291 w 465"/>
                <a:gd name="T101" fmla="*/ 165 h 665"/>
                <a:gd name="T102" fmla="*/ 296 w 465"/>
                <a:gd name="T103" fmla="*/ 102 h 665"/>
                <a:gd name="T104" fmla="*/ 259 w 465"/>
                <a:gd name="T105" fmla="*/ 198 h 6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65" h="665">
                  <a:moveTo>
                    <a:pt x="43" y="568"/>
                  </a:moveTo>
                  <a:cubicBezTo>
                    <a:pt x="54" y="571"/>
                    <a:pt x="64" y="574"/>
                    <a:pt x="73" y="578"/>
                  </a:cubicBezTo>
                  <a:cubicBezTo>
                    <a:pt x="95" y="588"/>
                    <a:pt x="116" y="600"/>
                    <a:pt x="139" y="608"/>
                  </a:cubicBezTo>
                  <a:cubicBezTo>
                    <a:pt x="156" y="615"/>
                    <a:pt x="174" y="617"/>
                    <a:pt x="192" y="621"/>
                  </a:cubicBezTo>
                  <a:cubicBezTo>
                    <a:pt x="206" y="624"/>
                    <a:pt x="213" y="616"/>
                    <a:pt x="214" y="603"/>
                  </a:cubicBezTo>
                  <a:cubicBezTo>
                    <a:pt x="214" y="564"/>
                    <a:pt x="214" y="525"/>
                    <a:pt x="214" y="482"/>
                  </a:cubicBezTo>
                  <a:cubicBezTo>
                    <a:pt x="197" y="487"/>
                    <a:pt x="182" y="489"/>
                    <a:pt x="169" y="495"/>
                  </a:cubicBezTo>
                  <a:cubicBezTo>
                    <a:pt x="148" y="505"/>
                    <a:pt x="129" y="518"/>
                    <a:pt x="108" y="527"/>
                  </a:cubicBezTo>
                  <a:cubicBezTo>
                    <a:pt x="86" y="536"/>
                    <a:pt x="62" y="543"/>
                    <a:pt x="39" y="549"/>
                  </a:cubicBezTo>
                  <a:cubicBezTo>
                    <a:pt x="25" y="553"/>
                    <a:pt x="0" y="529"/>
                    <a:pt x="2" y="514"/>
                  </a:cubicBezTo>
                  <a:cubicBezTo>
                    <a:pt x="2" y="510"/>
                    <a:pt x="7" y="506"/>
                    <a:pt x="11" y="504"/>
                  </a:cubicBezTo>
                  <a:cubicBezTo>
                    <a:pt x="66" y="482"/>
                    <a:pt x="121" y="459"/>
                    <a:pt x="176" y="438"/>
                  </a:cubicBezTo>
                  <a:cubicBezTo>
                    <a:pt x="216" y="423"/>
                    <a:pt x="236" y="408"/>
                    <a:pt x="259" y="367"/>
                  </a:cubicBezTo>
                  <a:cubicBezTo>
                    <a:pt x="229" y="371"/>
                    <a:pt x="202" y="376"/>
                    <a:pt x="172" y="380"/>
                  </a:cubicBezTo>
                  <a:cubicBezTo>
                    <a:pt x="174" y="360"/>
                    <a:pt x="184" y="346"/>
                    <a:pt x="198" y="335"/>
                  </a:cubicBezTo>
                  <a:cubicBezTo>
                    <a:pt x="215" y="323"/>
                    <a:pt x="233" y="312"/>
                    <a:pt x="252" y="303"/>
                  </a:cubicBezTo>
                  <a:cubicBezTo>
                    <a:pt x="274" y="292"/>
                    <a:pt x="275" y="293"/>
                    <a:pt x="269" y="263"/>
                  </a:cubicBezTo>
                  <a:cubicBezTo>
                    <a:pt x="249" y="270"/>
                    <a:pt x="229" y="276"/>
                    <a:pt x="209" y="283"/>
                  </a:cubicBezTo>
                  <a:cubicBezTo>
                    <a:pt x="183" y="292"/>
                    <a:pt x="157" y="303"/>
                    <a:pt x="130" y="311"/>
                  </a:cubicBezTo>
                  <a:cubicBezTo>
                    <a:pt x="112" y="317"/>
                    <a:pt x="104" y="310"/>
                    <a:pt x="103" y="292"/>
                  </a:cubicBezTo>
                  <a:cubicBezTo>
                    <a:pt x="103" y="268"/>
                    <a:pt x="105" y="243"/>
                    <a:pt x="106" y="219"/>
                  </a:cubicBezTo>
                  <a:cubicBezTo>
                    <a:pt x="106" y="202"/>
                    <a:pt x="106" y="185"/>
                    <a:pt x="106" y="168"/>
                  </a:cubicBezTo>
                  <a:cubicBezTo>
                    <a:pt x="119" y="167"/>
                    <a:pt x="124" y="173"/>
                    <a:pt x="124" y="185"/>
                  </a:cubicBezTo>
                  <a:cubicBezTo>
                    <a:pt x="123" y="214"/>
                    <a:pt x="123" y="243"/>
                    <a:pt x="123" y="272"/>
                  </a:cubicBezTo>
                  <a:cubicBezTo>
                    <a:pt x="123" y="277"/>
                    <a:pt x="124" y="282"/>
                    <a:pt x="124" y="287"/>
                  </a:cubicBezTo>
                  <a:cubicBezTo>
                    <a:pt x="166" y="277"/>
                    <a:pt x="206" y="267"/>
                    <a:pt x="246" y="257"/>
                  </a:cubicBezTo>
                  <a:cubicBezTo>
                    <a:pt x="249" y="256"/>
                    <a:pt x="251" y="252"/>
                    <a:pt x="254" y="249"/>
                  </a:cubicBezTo>
                  <a:cubicBezTo>
                    <a:pt x="250" y="247"/>
                    <a:pt x="248" y="243"/>
                    <a:pt x="244" y="242"/>
                  </a:cubicBezTo>
                  <a:cubicBezTo>
                    <a:pt x="236" y="240"/>
                    <a:pt x="227" y="240"/>
                    <a:pt x="219" y="238"/>
                  </a:cubicBezTo>
                  <a:cubicBezTo>
                    <a:pt x="215" y="237"/>
                    <a:pt x="212" y="233"/>
                    <a:pt x="208" y="231"/>
                  </a:cubicBezTo>
                  <a:cubicBezTo>
                    <a:pt x="211" y="228"/>
                    <a:pt x="214" y="226"/>
                    <a:pt x="218" y="224"/>
                  </a:cubicBezTo>
                  <a:cubicBezTo>
                    <a:pt x="221" y="222"/>
                    <a:pt x="225" y="221"/>
                    <a:pt x="230" y="218"/>
                  </a:cubicBezTo>
                  <a:cubicBezTo>
                    <a:pt x="226" y="210"/>
                    <a:pt x="221" y="202"/>
                    <a:pt x="216" y="192"/>
                  </a:cubicBezTo>
                  <a:cubicBezTo>
                    <a:pt x="200" y="210"/>
                    <a:pt x="184" y="227"/>
                    <a:pt x="167" y="245"/>
                  </a:cubicBezTo>
                  <a:cubicBezTo>
                    <a:pt x="166" y="239"/>
                    <a:pt x="166" y="236"/>
                    <a:pt x="166" y="235"/>
                  </a:cubicBezTo>
                  <a:cubicBezTo>
                    <a:pt x="154" y="233"/>
                    <a:pt x="140" y="235"/>
                    <a:pt x="134" y="229"/>
                  </a:cubicBezTo>
                  <a:cubicBezTo>
                    <a:pt x="126" y="222"/>
                    <a:pt x="127" y="208"/>
                    <a:pt x="137" y="197"/>
                  </a:cubicBezTo>
                  <a:cubicBezTo>
                    <a:pt x="142" y="201"/>
                    <a:pt x="147" y="204"/>
                    <a:pt x="154" y="209"/>
                  </a:cubicBezTo>
                  <a:cubicBezTo>
                    <a:pt x="163" y="198"/>
                    <a:pt x="172" y="186"/>
                    <a:pt x="181" y="176"/>
                  </a:cubicBezTo>
                  <a:cubicBezTo>
                    <a:pt x="191" y="166"/>
                    <a:pt x="201" y="153"/>
                    <a:pt x="214" y="147"/>
                  </a:cubicBezTo>
                  <a:cubicBezTo>
                    <a:pt x="234" y="137"/>
                    <a:pt x="246" y="123"/>
                    <a:pt x="253" y="101"/>
                  </a:cubicBezTo>
                  <a:cubicBezTo>
                    <a:pt x="233" y="107"/>
                    <a:pt x="214" y="113"/>
                    <a:pt x="195" y="120"/>
                  </a:cubicBezTo>
                  <a:cubicBezTo>
                    <a:pt x="194" y="118"/>
                    <a:pt x="194" y="117"/>
                    <a:pt x="193" y="116"/>
                  </a:cubicBezTo>
                  <a:cubicBezTo>
                    <a:pt x="200" y="108"/>
                    <a:pt x="206" y="100"/>
                    <a:pt x="215" y="90"/>
                  </a:cubicBezTo>
                  <a:cubicBezTo>
                    <a:pt x="207" y="89"/>
                    <a:pt x="203" y="88"/>
                    <a:pt x="197" y="87"/>
                  </a:cubicBezTo>
                  <a:cubicBezTo>
                    <a:pt x="201" y="82"/>
                    <a:pt x="205" y="77"/>
                    <a:pt x="210" y="72"/>
                  </a:cubicBezTo>
                  <a:cubicBezTo>
                    <a:pt x="210" y="71"/>
                    <a:pt x="212" y="71"/>
                    <a:pt x="213" y="71"/>
                  </a:cubicBezTo>
                  <a:cubicBezTo>
                    <a:pt x="242" y="79"/>
                    <a:pt x="257" y="56"/>
                    <a:pt x="275" y="40"/>
                  </a:cubicBezTo>
                  <a:cubicBezTo>
                    <a:pt x="287" y="29"/>
                    <a:pt x="299" y="17"/>
                    <a:pt x="311" y="6"/>
                  </a:cubicBezTo>
                  <a:cubicBezTo>
                    <a:pt x="317" y="12"/>
                    <a:pt x="323" y="18"/>
                    <a:pt x="329" y="24"/>
                  </a:cubicBezTo>
                  <a:cubicBezTo>
                    <a:pt x="307" y="43"/>
                    <a:pt x="284" y="61"/>
                    <a:pt x="262" y="80"/>
                  </a:cubicBezTo>
                  <a:cubicBezTo>
                    <a:pt x="274" y="93"/>
                    <a:pt x="286" y="94"/>
                    <a:pt x="298" y="81"/>
                  </a:cubicBezTo>
                  <a:cubicBezTo>
                    <a:pt x="300" y="78"/>
                    <a:pt x="305" y="78"/>
                    <a:pt x="309" y="76"/>
                  </a:cubicBezTo>
                  <a:cubicBezTo>
                    <a:pt x="310" y="81"/>
                    <a:pt x="312" y="85"/>
                    <a:pt x="312" y="90"/>
                  </a:cubicBezTo>
                  <a:cubicBezTo>
                    <a:pt x="310" y="112"/>
                    <a:pt x="308" y="134"/>
                    <a:pt x="306" y="157"/>
                  </a:cubicBezTo>
                  <a:cubicBezTo>
                    <a:pt x="306" y="160"/>
                    <a:pt x="305" y="163"/>
                    <a:pt x="307" y="166"/>
                  </a:cubicBezTo>
                  <a:cubicBezTo>
                    <a:pt x="320" y="189"/>
                    <a:pt x="305" y="205"/>
                    <a:pt x="293" y="222"/>
                  </a:cubicBezTo>
                  <a:cubicBezTo>
                    <a:pt x="293" y="222"/>
                    <a:pt x="292" y="224"/>
                    <a:pt x="292" y="224"/>
                  </a:cubicBezTo>
                  <a:cubicBezTo>
                    <a:pt x="292" y="225"/>
                    <a:pt x="292" y="225"/>
                    <a:pt x="294" y="228"/>
                  </a:cubicBezTo>
                  <a:cubicBezTo>
                    <a:pt x="338" y="164"/>
                    <a:pt x="376" y="98"/>
                    <a:pt x="404" y="25"/>
                  </a:cubicBezTo>
                  <a:cubicBezTo>
                    <a:pt x="390" y="21"/>
                    <a:pt x="379" y="23"/>
                    <a:pt x="367" y="30"/>
                  </a:cubicBezTo>
                  <a:cubicBezTo>
                    <a:pt x="357" y="36"/>
                    <a:pt x="345" y="39"/>
                    <a:pt x="334" y="43"/>
                  </a:cubicBezTo>
                  <a:cubicBezTo>
                    <a:pt x="333" y="42"/>
                    <a:pt x="332" y="40"/>
                    <a:pt x="331" y="39"/>
                  </a:cubicBezTo>
                  <a:cubicBezTo>
                    <a:pt x="332" y="36"/>
                    <a:pt x="332" y="31"/>
                    <a:pt x="334" y="30"/>
                  </a:cubicBezTo>
                  <a:cubicBezTo>
                    <a:pt x="352" y="22"/>
                    <a:pt x="370" y="12"/>
                    <a:pt x="389" y="7"/>
                  </a:cubicBezTo>
                  <a:cubicBezTo>
                    <a:pt x="414" y="0"/>
                    <a:pt x="426" y="13"/>
                    <a:pt x="417" y="38"/>
                  </a:cubicBezTo>
                  <a:cubicBezTo>
                    <a:pt x="410" y="57"/>
                    <a:pt x="399" y="74"/>
                    <a:pt x="389" y="92"/>
                  </a:cubicBezTo>
                  <a:cubicBezTo>
                    <a:pt x="371" y="124"/>
                    <a:pt x="352" y="155"/>
                    <a:pt x="336" y="187"/>
                  </a:cubicBezTo>
                  <a:cubicBezTo>
                    <a:pt x="329" y="200"/>
                    <a:pt x="327" y="214"/>
                    <a:pt x="322" y="233"/>
                  </a:cubicBezTo>
                  <a:cubicBezTo>
                    <a:pt x="341" y="229"/>
                    <a:pt x="356" y="225"/>
                    <a:pt x="372" y="223"/>
                  </a:cubicBezTo>
                  <a:cubicBezTo>
                    <a:pt x="396" y="219"/>
                    <a:pt x="421" y="215"/>
                    <a:pt x="445" y="213"/>
                  </a:cubicBezTo>
                  <a:cubicBezTo>
                    <a:pt x="452" y="213"/>
                    <a:pt x="463" y="217"/>
                    <a:pt x="464" y="221"/>
                  </a:cubicBezTo>
                  <a:cubicBezTo>
                    <a:pt x="465" y="229"/>
                    <a:pt x="464" y="240"/>
                    <a:pt x="459" y="246"/>
                  </a:cubicBezTo>
                  <a:cubicBezTo>
                    <a:pt x="451" y="255"/>
                    <a:pt x="440" y="262"/>
                    <a:pt x="429" y="266"/>
                  </a:cubicBezTo>
                  <a:cubicBezTo>
                    <a:pt x="385" y="279"/>
                    <a:pt x="341" y="291"/>
                    <a:pt x="297" y="305"/>
                  </a:cubicBezTo>
                  <a:cubicBezTo>
                    <a:pt x="277" y="310"/>
                    <a:pt x="258" y="318"/>
                    <a:pt x="240" y="326"/>
                  </a:cubicBezTo>
                  <a:cubicBezTo>
                    <a:pt x="232" y="329"/>
                    <a:pt x="226" y="335"/>
                    <a:pt x="222" y="343"/>
                  </a:cubicBezTo>
                  <a:cubicBezTo>
                    <a:pt x="236" y="341"/>
                    <a:pt x="250" y="341"/>
                    <a:pt x="264" y="338"/>
                  </a:cubicBezTo>
                  <a:cubicBezTo>
                    <a:pt x="283" y="335"/>
                    <a:pt x="299" y="338"/>
                    <a:pt x="311" y="355"/>
                  </a:cubicBezTo>
                  <a:cubicBezTo>
                    <a:pt x="300" y="391"/>
                    <a:pt x="262" y="399"/>
                    <a:pt x="237" y="420"/>
                  </a:cubicBezTo>
                  <a:cubicBezTo>
                    <a:pt x="237" y="422"/>
                    <a:pt x="238" y="423"/>
                    <a:pt x="239" y="425"/>
                  </a:cubicBezTo>
                  <a:cubicBezTo>
                    <a:pt x="249" y="424"/>
                    <a:pt x="260" y="423"/>
                    <a:pt x="271" y="421"/>
                  </a:cubicBezTo>
                  <a:cubicBezTo>
                    <a:pt x="301" y="416"/>
                    <a:pt x="331" y="411"/>
                    <a:pt x="361" y="407"/>
                  </a:cubicBezTo>
                  <a:cubicBezTo>
                    <a:pt x="388" y="404"/>
                    <a:pt x="405" y="429"/>
                    <a:pt x="393" y="453"/>
                  </a:cubicBezTo>
                  <a:cubicBezTo>
                    <a:pt x="388" y="466"/>
                    <a:pt x="374" y="470"/>
                    <a:pt x="355" y="466"/>
                  </a:cubicBezTo>
                  <a:cubicBezTo>
                    <a:pt x="352" y="465"/>
                    <a:pt x="348" y="464"/>
                    <a:pt x="346" y="462"/>
                  </a:cubicBezTo>
                  <a:cubicBezTo>
                    <a:pt x="327" y="448"/>
                    <a:pt x="309" y="452"/>
                    <a:pt x="289" y="461"/>
                  </a:cubicBezTo>
                  <a:cubicBezTo>
                    <a:pt x="278" y="466"/>
                    <a:pt x="264" y="467"/>
                    <a:pt x="252" y="469"/>
                  </a:cubicBezTo>
                  <a:cubicBezTo>
                    <a:pt x="242" y="471"/>
                    <a:pt x="237" y="474"/>
                    <a:pt x="237" y="485"/>
                  </a:cubicBezTo>
                  <a:cubicBezTo>
                    <a:pt x="239" y="516"/>
                    <a:pt x="240" y="548"/>
                    <a:pt x="241" y="579"/>
                  </a:cubicBezTo>
                  <a:cubicBezTo>
                    <a:pt x="241" y="582"/>
                    <a:pt x="242" y="586"/>
                    <a:pt x="243" y="588"/>
                  </a:cubicBezTo>
                  <a:cubicBezTo>
                    <a:pt x="257" y="600"/>
                    <a:pt x="254" y="617"/>
                    <a:pt x="252" y="631"/>
                  </a:cubicBezTo>
                  <a:cubicBezTo>
                    <a:pt x="250" y="641"/>
                    <a:pt x="241" y="651"/>
                    <a:pt x="236" y="660"/>
                  </a:cubicBezTo>
                  <a:cubicBezTo>
                    <a:pt x="184" y="665"/>
                    <a:pt x="59" y="607"/>
                    <a:pt x="43" y="568"/>
                  </a:cubicBezTo>
                  <a:close/>
                  <a:moveTo>
                    <a:pt x="296" y="283"/>
                  </a:moveTo>
                  <a:cubicBezTo>
                    <a:pt x="335" y="285"/>
                    <a:pt x="435" y="246"/>
                    <a:pt x="446" y="224"/>
                  </a:cubicBezTo>
                  <a:cubicBezTo>
                    <a:pt x="442" y="224"/>
                    <a:pt x="439" y="224"/>
                    <a:pt x="436" y="225"/>
                  </a:cubicBezTo>
                  <a:cubicBezTo>
                    <a:pt x="400" y="233"/>
                    <a:pt x="365" y="240"/>
                    <a:pt x="330" y="248"/>
                  </a:cubicBezTo>
                  <a:cubicBezTo>
                    <a:pt x="311" y="252"/>
                    <a:pt x="299" y="263"/>
                    <a:pt x="296" y="283"/>
                  </a:cubicBezTo>
                  <a:close/>
                  <a:moveTo>
                    <a:pt x="296" y="102"/>
                  </a:moveTo>
                  <a:cubicBezTo>
                    <a:pt x="269" y="126"/>
                    <a:pt x="263" y="160"/>
                    <a:pt x="276" y="201"/>
                  </a:cubicBezTo>
                  <a:cubicBezTo>
                    <a:pt x="289" y="193"/>
                    <a:pt x="298" y="183"/>
                    <a:pt x="291" y="165"/>
                  </a:cubicBezTo>
                  <a:cubicBezTo>
                    <a:pt x="287" y="155"/>
                    <a:pt x="290" y="142"/>
                    <a:pt x="291" y="131"/>
                  </a:cubicBezTo>
                  <a:cubicBezTo>
                    <a:pt x="292" y="122"/>
                    <a:pt x="294" y="113"/>
                    <a:pt x="296" y="102"/>
                  </a:cubicBezTo>
                  <a:close/>
                  <a:moveTo>
                    <a:pt x="259" y="138"/>
                  </a:moveTo>
                  <a:cubicBezTo>
                    <a:pt x="229" y="154"/>
                    <a:pt x="229" y="179"/>
                    <a:pt x="259" y="198"/>
                  </a:cubicBezTo>
                  <a:cubicBezTo>
                    <a:pt x="259" y="178"/>
                    <a:pt x="259" y="158"/>
                    <a:pt x="259" y="1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9" name="Freeform 35">
              <a:extLst>
                <a:ext uri="{FF2B5EF4-FFF2-40B4-BE49-F238E27FC236}">
                  <a16:creationId xmlns:a16="http://schemas.microsoft.com/office/drawing/2014/main" id="{70136073-D2BD-4D4A-BE06-A25A429218F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23951" y="1885950"/>
              <a:ext cx="3284538" cy="3254375"/>
            </a:xfrm>
            <a:custGeom>
              <a:avLst/>
              <a:gdLst>
                <a:gd name="T0" fmla="*/ 498 w 996"/>
                <a:gd name="T1" fmla="*/ 985 h 987"/>
                <a:gd name="T2" fmla="*/ 10 w 996"/>
                <a:gd name="T3" fmla="*/ 478 h 987"/>
                <a:gd name="T4" fmla="*/ 515 w 996"/>
                <a:gd name="T5" fmla="*/ 8 h 987"/>
                <a:gd name="T6" fmla="*/ 987 w 996"/>
                <a:gd name="T7" fmla="*/ 514 h 987"/>
                <a:gd name="T8" fmla="*/ 498 w 996"/>
                <a:gd name="T9" fmla="*/ 985 h 987"/>
                <a:gd name="T10" fmla="*/ 27 w 996"/>
                <a:gd name="T11" fmla="*/ 496 h 987"/>
                <a:gd name="T12" fmla="*/ 509 w 996"/>
                <a:gd name="T13" fmla="*/ 967 h 987"/>
                <a:gd name="T14" fmla="*/ 969 w 996"/>
                <a:gd name="T15" fmla="*/ 493 h 987"/>
                <a:gd name="T16" fmla="*/ 473 w 996"/>
                <a:gd name="T17" fmla="*/ 25 h 987"/>
                <a:gd name="T18" fmla="*/ 27 w 996"/>
                <a:gd name="T19" fmla="*/ 496 h 9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96" h="987">
                  <a:moveTo>
                    <a:pt x="498" y="985"/>
                  </a:moveTo>
                  <a:cubicBezTo>
                    <a:pt x="234" y="987"/>
                    <a:pt x="0" y="764"/>
                    <a:pt x="10" y="478"/>
                  </a:cubicBezTo>
                  <a:cubicBezTo>
                    <a:pt x="19" y="228"/>
                    <a:pt x="228" y="0"/>
                    <a:pt x="515" y="8"/>
                  </a:cubicBezTo>
                  <a:cubicBezTo>
                    <a:pt x="772" y="15"/>
                    <a:pt x="996" y="231"/>
                    <a:pt x="987" y="514"/>
                  </a:cubicBezTo>
                  <a:cubicBezTo>
                    <a:pt x="979" y="772"/>
                    <a:pt x="763" y="987"/>
                    <a:pt x="498" y="985"/>
                  </a:cubicBezTo>
                  <a:close/>
                  <a:moveTo>
                    <a:pt x="27" y="496"/>
                  </a:moveTo>
                  <a:cubicBezTo>
                    <a:pt x="25" y="751"/>
                    <a:pt x="238" y="973"/>
                    <a:pt x="509" y="967"/>
                  </a:cubicBezTo>
                  <a:cubicBezTo>
                    <a:pt x="762" y="961"/>
                    <a:pt x="970" y="756"/>
                    <a:pt x="969" y="493"/>
                  </a:cubicBezTo>
                  <a:cubicBezTo>
                    <a:pt x="969" y="233"/>
                    <a:pt x="749" y="10"/>
                    <a:pt x="473" y="25"/>
                  </a:cubicBezTo>
                  <a:cubicBezTo>
                    <a:pt x="233" y="37"/>
                    <a:pt x="26" y="241"/>
                    <a:pt x="27" y="4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0" name="Freeform 36">
              <a:extLst>
                <a:ext uri="{FF2B5EF4-FFF2-40B4-BE49-F238E27FC236}">
                  <a16:creationId xmlns:a16="http://schemas.microsoft.com/office/drawing/2014/main" id="{6CD33BA1-8798-4484-8D6F-F4C29AF2137E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5651" y="1714500"/>
              <a:ext cx="871538" cy="2800350"/>
            </a:xfrm>
            <a:custGeom>
              <a:avLst/>
              <a:gdLst>
                <a:gd name="T0" fmla="*/ 105 w 264"/>
                <a:gd name="T1" fmla="*/ 594 h 849"/>
                <a:gd name="T2" fmla="*/ 0 w 264"/>
                <a:gd name="T3" fmla="*/ 696 h 849"/>
                <a:gd name="T4" fmla="*/ 10 w 264"/>
                <a:gd name="T5" fmla="*/ 652 h 849"/>
                <a:gd name="T6" fmla="*/ 78 w 264"/>
                <a:gd name="T7" fmla="*/ 529 h 849"/>
                <a:gd name="T8" fmla="*/ 142 w 264"/>
                <a:gd name="T9" fmla="*/ 405 h 849"/>
                <a:gd name="T10" fmla="*/ 151 w 264"/>
                <a:gd name="T11" fmla="*/ 363 h 849"/>
                <a:gd name="T12" fmla="*/ 117 w 264"/>
                <a:gd name="T13" fmla="*/ 368 h 849"/>
                <a:gd name="T14" fmla="*/ 93 w 264"/>
                <a:gd name="T15" fmla="*/ 334 h 849"/>
                <a:gd name="T16" fmla="*/ 142 w 264"/>
                <a:gd name="T17" fmla="*/ 240 h 849"/>
                <a:gd name="T18" fmla="*/ 207 w 264"/>
                <a:gd name="T19" fmla="*/ 123 h 849"/>
                <a:gd name="T20" fmla="*/ 211 w 264"/>
                <a:gd name="T21" fmla="*/ 95 h 849"/>
                <a:gd name="T22" fmla="*/ 200 w 264"/>
                <a:gd name="T23" fmla="*/ 5 h 849"/>
                <a:gd name="T24" fmla="*/ 260 w 264"/>
                <a:gd name="T25" fmla="*/ 57 h 849"/>
                <a:gd name="T26" fmla="*/ 227 w 264"/>
                <a:gd name="T27" fmla="*/ 166 h 849"/>
                <a:gd name="T28" fmla="*/ 165 w 264"/>
                <a:gd name="T29" fmla="*/ 268 h 849"/>
                <a:gd name="T30" fmla="*/ 154 w 264"/>
                <a:gd name="T31" fmla="*/ 297 h 849"/>
                <a:gd name="T32" fmla="*/ 161 w 264"/>
                <a:gd name="T33" fmla="*/ 297 h 849"/>
                <a:gd name="T34" fmla="*/ 194 w 264"/>
                <a:gd name="T35" fmla="*/ 305 h 849"/>
                <a:gd name="T36" fmla="*/ 206 w 264"/>
                <a:gd name="T37" fmla="*/ 341 h 849"/>
                <a:gd name="T38" fmla="*/ 162 w 264"/>
                <a:gd name="T39" fmla="*/ 449 h 849"/>
                <a:gd name="T40" fmla="*/ 135 w 264"/>
                <a:gd name="T41" fmla="*/ 504 h 849"/>
                <a:gd name="T42" fmla="*/ 135 w 264"/>
                <a:gd name="T43" fmla="*/ 518 h 849"/>
                <a:gd name="T44" fmla="*/ 156 w 264"/>
                <a:gd name="T45" fmla="*/ 625 h 849"/>
                <a:gd name="T46" fmla="*/ 140 w 264"/>
                <a:gd name="T47" fmla="*/ 747 h 849"/>
                <a:gd name="T48" fmla="*/ 145 w 264"/>
                <a:gd name="T49" fmla="*/ 815 h 849"/>
                <a:gd name="T50" fmla="*/ 120 w 264"/>
                <a:gd name="T51" fmla="*/ 848 h 849"/>
                <a:gd name="T52" fmla="*/ 90 w 264"/>
                <a:gd name="T53" fmla="*/ 814 h 849"/>
                <a:gd name="T54" fmla="*/ 97 w 264"/>
                <a:gd name="T55" fmla="*/ 692 h 849"/>
                <a:gd name="T56" fmla="*/ 105 w 264"/>
                <a:gd name="T57" fmla="*/ 594 h 8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64" h="849">
                  <a:moveTo>
                    <a:pt x="105" y="594"/>
                  </a:moveTo>
                  <a:cubicBezTo>
                    <a:pt x="66" y="626"/>
                    <a:pt x="52" y="677"/>
                    <a:pt x="0" y="696"/>
                  </a:cubicBezTo>
                  <a:cubicBezTo>
                    <a:pt x="4" y="679"/>
                    <a:pt x="4" y="664"/>
                    <a:pt x="10" y="652"/>
                  </a:cubicBezTo>
                  <a:cubicBezTo>
                    <a:pt x="32" y="611"/>
                    <a:pt x="54" y="570"/>
                    <a:pt x="78" y="529"/>
                  </a:cubicBezTo>
                  <a:cubicBezTo>
                    <a:pt x="101" y="489"/>
                    <a:pt x="128" y="451"/>
                    <a:pt x="142" y="405"/>
                  </a:cubicBezTo>
                  <a:cubicBezTo>
                    <a:pt x="146" y="392"/>
                    <a:pt x="148" y="379"/>
                    <a:pt x="151" y="363"/>
                  </a:cubicBezTo>
                  <a:cubicBezTo>
                    <a:pt x="138" y="365"/>
                    <a:pt x="127" y="367"/>
                    <a:pt x="117" y="368"/>
                  </a:cubicBezTo>
                  <a:cubicBezTo>
                    <a:pt x="96" y="371"/>
                    <a:pt x="83" y="354"/>
                    <a:pt x="93" y="334"/>
                  </a:cubicBezTo>
                  <a:cubicBezTo>
                    <a:pt x="108" y="302"/>
                    <a:pt x="125" y="271"/>
                    <a:pt x="142" y="240"/>
                  </a:cubicBezTo>
                  <a:cubicBezTo>
                    <a:pt x="163" y="201"/>
                    <a:pt x="185" y="162"/>
                    <a:pt x="207" y="123"/>
                  </a:cubicBezTo>
                  <a:cubicBezTo>
                    <a:pt x="212" y="113"/>
                    <a:pt x="212" y="105"/>
                    <a:pt x="211" y="95"/>
                  </a:cubicBezTo>
                  <a:cubicBezTo>
                    <a:pt x="206" y="65"/>
                    <a:pt x="203" y="35"/>
                    <a:pt x="200" y="5"/>
                  </a:cubicBezTo>
                  <a:cubicBezTo>
                    <a:pt x="233" y="0"/>
                    <a:pt x="257" y="25"/>
                    <a:pt x="260" y="57"/>
                  </a:cubicBezTo>
                  <a:cubicBezTo>
                    <a:pt x="264" y="99"/>
                    <a:pt x="248" y="133"/>
                    <a:pt x="227" y="166"/>
                  </a:cubicBezTo>
                  <a:cubicBezTo>
                    <a:pt x="206" y="200"/>
                    <a:pt x="185" y="234"/>
                    <a:pt x="165" y="268"/>
                  </a:cubicBezTo>
                  <a:cubicBezTo>
                    <a:pt x="161" y="277"/>
                    <a:pt x="158" y="286"/>
                    <a:pt x="154" y="297"/>
                  </a:cubicBezTo>
                  <a:cubicBezTo>
                    <a:pt x="158" y="297"/>
                    <a:pt x="160" y="298"/>
                    <a:pt x="161" y="297"/>
                  </a:cubicBezTo>
                  <a:cubicBezTo>
                    <a:pt x="175" y="289"/>
                    <a:pt x="185" y="296"/>
                    <a:pt x="194" y="305"/>
                  </a:cubicBezTo>
                  <a:cubicBezTo>
                    <a:pt x="205" y="315"/>
                    <a:pt x="211" y="327"/>
                    <a:pt x="206" y="341"/>
                  </a:cubicBezTo>
                  <a:cubicBezTo>
                    <a:pt x="192" y="377"/>
                    <a:pt x="178" y="414"/>
                    <a:pt x="162" y="449"/>
                  </a:cubicBezTo>
                  <a:cubicBezTo>
                    <a:pt x="154" y="468"/>
                    <a:pt x="143" y="486"/>
                    <a:pt x="135" y="504"/>
                  </a:cubicBezTo>
                  <a:cubicBezTo>
                    <a:pt x="133" y="508"/>
                    <a:pt x="133" y="516"/>
                    <a:pt x="135" y="518"/>
                  </a:cubicBezTo>
                  <a:cubicBezTo>
                    <a:pt x="166" y="549"/>
                    <a:pt x="163" y="586"/>
                    <a:pt x="156" y="625"/>
                  </a:cubicBezTo>
                  <a:cubicBezTo>
                    <a:pt x="150" y="665"/>
                    <a:pt x="143" y="706"/>
                    <a:pt x="140" y="747"/>
                  </a:cubicBezTo>
                  <a:cubicBezTo>
                    <a:pt x="138" y="769"/>
                    <a:pt x="144" y="792"/>
                    <a:pt x="145" y="815"/>
                  </a:cubicBezTo>
                  <a:cubicBezTo>
                    <a:pt x="146" y="836"/>
                    <a:pt x="136" y="848"/>
                    <a:pt x="120" y="848"/>
                  </a:cubicBezTo>
                  <a:cubicBezTo>
                    <a:pt x="104" y="849"/>
                    <a:pt x="89" y="833"/>
                    <a:pt x="90" y="814"/>
                  </a:cubicBezTo>
                  <a:cubicBezTo>
                    <a:pt x="91" y="774"/>
                    <a:pt x="94" y="733"/>
                    <a:pt x="97" y="692"/>
                  </a:cubicBezTo>
                  <a:cubicBezTo>
                    <a:pt x="99" y="661"/>
                    <a:pt x="102" y="629"/>
                    <a:pt x="105" y="59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1" name="Freeform 37">
              <a:extLst>
                <a:ext uri="{FF2B5EF4-FFF2-40B4-BE49-F238E27FC236}">
                  <a16:creationId xmlns:a16="http://schemas.microsoft.com/office/drawing/2014/main" id="{27EFE4F7-37BC-4D2E-8E46-104A1904C34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7676" y="2505075"/>
              <a:ext cx="788988" cy="1016000"/>
            </a:xfrm>
            <a:custGeom>
              <a:avLst/>
              <a:gdLst>
                <a:gd name="T0" fmla="*/ 30 w 239"/>
                <a:gd name="T1" fmla="*/ 300 h 308"/>
                <a:gd name="T2" fmla="*/ 15 w 239"/>
                <a:gd name="T3" fmla="*/ 250 h 308"/>
                <a:gd name="T4" fmla="*/ 0 w 239"/>
                <a:gd name="T5" fmla="*/ 169 h 308"/>
                <a:gd name="T6" fmla="*/ 5 w 239"/>
                <a:gd name="T7" fmla="*/ 159 h 308"/>
                <a:gd name="T8" fmla="*/ 9 w 239"/>
                <a:gd name="T9" fmla="*/ 148 h 308"/>
                <a:gd name="T10" fmla="*/ 44 w 239"/>
                <a:gd name="T11" fmla="*/ 77 h 308"/>
                <a:gd name="T12" fmla="*/ 190 w 239"/>
                <a:gd name="T13" fmla="*/ 3 h 308"/>
                <a:gd name="T14" fmla="*/ 228 w 239"/>
                <a:gd name="T15" fmla="*/ 1 h 308"/>
                <a:gd name="T16" fmla="*/ 239 w 239"/>
                <a:gd name="T17" fmla="*/ 13 h 308"/>
                <a:gd name="T18" fmla="*/ 235 w 239"/>
                <a:gd name="T19" fmla="*/ 50 h 308"/>
                <a:gd name="T20" fmla="*/ 188 w 239"/>
                <a:gd name="T21" fmla="*/ 189 h 308"/>
                <a:gd name="T22" fmla="*/ 170 w 239"/>
                <a:gd name="T23" fmla="*/ 269 h 308"/>
                <a:gd name="T24" fmla="*/ 150 w 239"/>
                <a:gd name="T25" fmla="*/ 301 h 308"/>
                <a:gd name="T26" fmla="*/ 134 w 239"/>
                <a:gd name="T27" fmla="*/ 299 h 308"/>
                <a:gd name="T28" fmla="*/ 104 w 239"/>
                <a:gd name="T29" fmla="*/ 260 h 308"/>
                <a:gd name="T30" fmla="*/ 65 w 239"/>
                <a:gd name="T31" fmla="*/ 294 h 308"/>
                <a:gd name="T32" fmla="*/ 62 w 239"/>
                <a:gd name="T33" fmla="*/ 291 h 308"/>
                <a:gd name="T34" fmla="*/ 77 w 239"/>
                <a:gd name="T35" fmla="*/ 261 h 308"/>
                <a:gd name="T36" fmla="*/ 77 w 239"/>
                <a:gd name="T37" fmla="*/ 205 h 308"/>
                <a:gd name="T38" fmla="*/ 64 w 239"/>
                <a:gd name="T39" fmla="*/ 157 h 308"/>
                <a:gd name="T40" fmla="*/ 90 w 239"/>
                <a:gd name="T41" fmla="*/ 137 h 308"/>
                <a:gd name="T42" fmla="*/ 126 w 239"/>
                <a:gd name="T43" fmla="*/ 167 h 308"/>
                <a:gd name="T44" fmla="*/ 141 w 239"/>
                <a:gd name="T45" fmla="*/ 193 h 308"/>
                <a:gd name="T46" fmla="*/ 205 w 239"/>
                <a:gd name="T47" fmla="*/ 32 h 308"/>
                <a:gd name="T48" fmla="*/ 202 w 239"/>
                <a:gd name="T49" fmla="*/ 28 h 308"/>
                <a:gd name="T50" fmla="*/ 170 w 239"/>
                <a:gd name="T51" fmla="*/ 41 h 308"/>
                <a:gd name="T52" fmla="*/ 45 w 239"/>
                <a:gd name="T53" fmla="*/ 124 h 308"/>
                <a:gd name="T54" fmla="*/ 31 w 239"/>
                <a:gd name="T55" fmla="*/ 169 h 308"/>
                <a:gd name="T56" fmla="*/ 41 w 239"/>
                <a:gd name="T57" fmla="*/ 195 h 308"/>
                <a:gd name="T58" fmla="*/ 47 w 239"/>
                <a:gd name="T59" fmla="*/ 279 h 308"/>
                <a:gd name="T60" fmla="*/ 36 w 239"/>
                <a:gd name="T61" fmla="*/ 300 h 308"/>
                <a:gd name="T62" fmla="*/ 30 w 239"/>
                <a:gd name="T63" fmla="*/ 30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39" h="308">
                  <a:moveTo>
                    <a:pt x="30" y="300"/>
                  </a:moveTo>
                  <a:cubicBezTo>
                    <a:pt x="25" y="283"/>
                    <a:pt x="19" y="267"/>
                    <a:pt x="15" y="250"/>
                  </a:cubicBezTo>
                  <a:cubicBezTo>
                    <a:pt x="9" y="223"/>
                    <a:pt x="5" y="196"/>
                    <a:pt x="0" y="169"/>
                  </a:cubicBezTo>
                  <a:cubicBezTo>
                    <a:pt x="0" y="166"/>
                    <a:pt x="4" y="163"/>
                    <a:pt x="5" y="159"/>
                  </a:cubicBezTo>
                  <a:cubicBezTo>
                    <a:pt x="7" y="155"/>
                    <a:pt x="10" y="151"/>
                    <a:pt x="9" y="148"/>
                  </a:cubicBezTo>
                  <a:cubicBezTo>
                    <a:pt x="4" y="116"/>
                    <a:pt x="19" y="95"/>
                    <a:pt x="44" y="77"/>
                  </a:cubicBezTo>
                  <a:cubicBezTo>
                    <a:pt x="89" y="46"/>
                    <a:pt x="137" y="19"/>
                    <a:pt x="190" y="3"/>
                  </a:cubicBezTo>
                  <a:cubicBezTo>
                    <a:pt x="202" y="0"/>
                    <a:pt x="215" y="0"/>
                    <a:pt x="228" y="1"/>
                  </a:cubicBezTo>
                  <a:cubicBezTo>
                    <a:pt x="232" y="1"/>
                    <a:pt x="239" y="9"/>
                    <a:pt x="239" y="13"/>
                  </a:cubicBezTo>
                  <a:cubicBezTo>
                    <a:pt x="239" y="26"/>
                    <a:pt x="239" y="39"/>
                    <a:pt x="235" y="50"/>
                  </a:cubicBezTo>
                  <a:cubicBezTo>
                    <a:pt x="220" y="97"/>
                    <a:pt x="202" y="142"/>
                    <a:pt x="188" y="189"/>
                  </a:cubicBezTo>
                  <a:cubicBezTo>
                    <a:pt x="180" y="215"/>
                    <a:pt x="177" y="243"/>
                    <a:pt x="170" y="269"/>
                  </a:cubicBezTo>
                  <a:cubicBezTo>
                    <a:pt x="166" y="281"/>
                    <a:pt x="158" y="291"/>
                    <a:pt x="150" y="301"/>
                  </a:cubicBezTo>
                  <a:cubicBezTo>
                    <a:pt x="145" y="308"/>
                    <a:pt x="140" y="306"/>
                    <a:pt x="134" y="299"/>
                  </a:cubicBezTo>
                  <a:cubicBezTo>
                    <a:pt x="125" y="286"/>
                    <a:pt x="114" y="274"/>
                    <a:pt x="104" y="260"/>
                  </a:cubicBezTo>
                  <a:cubicBezTo>
                    <a:pt x="90" y="272"/>
                    <a:pt x="78" y="283"/>
                    <a:pt x="65" y="294"/>
                  </a:cubicBezTo>
                  <a:cubicBezTo>
                    <a:pt x="64" y="293"/>
                    <a:pt x="63" y="292"/>
                    <a:pt x="62" y="291"/>
                  </a:cubicBezTo>
                  <a:cubicBezTo>
                    <a:pt x="67" y="281"/>
                    <a:pt x="70" y="270"/>
                    <a:pt x="77" y="261"/>
                  </a:cubicBezTo>
                  <a:cubicBezTo>
                    <a:pt x="92" y="242"/>
                    <a:pt x="86" y="224"/>
                    <a:pt x="77" y="205"/>
                  </a:cubicBezTo>
                  <a:cubicBezTo>
                    <a:pt x="71" y="189"/>
                    <a:pt x="66" y="173"/>
                    <a:pt x="64" y="157"/>
                  </a:cubicBezTo>
                  <a:cubicBezTo>
                    <a:pt x="62" y="139"/>
                    <a:pt x="74" y="130"/>
                    <a:pt x="90" y="137"/>
                  </a:cubicBezTo>
                  <a:cubicBezTo>
                    <a:pt x="104" y="144"/>
                    <a:pt x="115" y="156"/>
                    <a:pt x="126" y="167"/>
                  </a:cubicBezTo>
                  <a:cubicBezTo>
                    <a:pt x="132" y="174"/>
                    <a:pt x="135" y="183"/>
                    <a:pt x="141" y="193"/>
                  </a:cubicBezTo>
                  <a:cubicBezTo>
                    <a:pt x="163" y="138"/>
                    <a:pt x="184" y="85"/>
                    <a:pt x="205" y="32"/>
                  </a:cubicBezTo>
                  <a:cubicBezTo>
                    <a:pt x="204" y="31"/>
                    <a:pt x="203" y="29"/>
                    <a:pt x="202" y="28"/>
                  </a:cubicBezTo>
                  <a:cubicBezTo>
                    <a:pt x="191" y="32"/>
                    <a:pt x="180" y="35"/>
                    <a:pt x="170" y="41"/>
                  </a:cubicBezTo>
                  <a:cubicBezTo>
                    <a:pt x="128" y="68"/>
                    <a:pt x="87" y="97"/>
                    <a:pt x="45" y="124"/>
                  </a:cubicBezTo>
                  <a:cubicBezTo>
                    <a:pt x="27" y="136"/>
                    <a:pt x="24" y="151"/>
                    <a:pt x="31" y="169"/>
                  </a:cubicBezTo>
                  <a:cubicBezTo>
                    <a:pt x="34" y="178"/>
                    <a:pt x="37" y="187"/>
                    <a:pt x="41" y="195"/>
                  </a:cubicBezTo>
                  <a:cubicBezTo>
                    <a:pt x="54" y="222"/>
                    <a:pt x="53" y="251"/>
                    <a:pt x="47" y="279"/>
                  </a:cubicBezTo>
                  <a:cubicBezTo>
                    <a:pt x="46" y="286"/>
                    <a:pt x="40" y="293"/>
                    <a:pt x="36" y="300"/>
                  </a:cubicBezTo>
                  <a:cubicBezTo>
                    <a:pt x="34" y="300"/>
                    <a:pt x="32" y="300"/>
                    <a:pt x="30" y="3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2" name="Freeform 38">
              <a:extLst>
                <a:ext uri="{FF2B5EF4-FFF2-40B4-BE49-F238E27FC236}">
                  <a16:creationId xmlns:a16="http://schemas.microsoft.com/office/drawing/2014/main" id="{04F96482-8B50-4D06-BD53-07FF809DAC64}"/>
                </a:ext>
              </a:extLst>
            </p:cNvPr>
            <p:cNvSpPr>
              <a:spLocks/>
            </p:cNvSpPr>
            <p:nvPr/>
          </p:nvSpPr>
          <p:spPr bwMode="auto">
            <a:xfrm>
              <a:off x="7843838" y="2168525"/>
              <a:ext cx="1108075" cy="1830388"/>
            </a:xfrm>
            <a:custGeom>
              <a:avLst/>
              <a:gdLst>
                <a:gd name="T0" fmla="*/ 216 w 336"/>
                <a:gd name="T1" fmla="*/ 0 h 555"/>
                <a:gd name="T2" fmla="*/ 244 w 336"/>
                <a:gd name="T3" fmla="*/ 5 h 555"/>
                <a:gd name="T4" fmla="*/ 260 w 336"/>
                <a:gd name="T5" fmla="*/ 33 h 555"/>
                <a:gd name="T6" fmla="*/ 205 w 336"/>
                <a:gd name="T7" fmla="*/ 308 h 555"/>
                <a:gd name="T8" fmla="*/ 206 w 336"/>
                <a:gd name="T9" fmla="*/ 313 h 555"/>
                <a:gd name="T10" fmla="*/ 281 w 336"/>
                <a:gd name="T11" fmla="*/ 270 h 555"/>
                <a:gd name="T12" fmla="*/ 255 w 336"/>
                <a:gd name="T13" fmla="*/ 236 h 555"/>
                <a:gd name="T14" fmla="*/ 336 w 336"/>
                <a:gd name="T15" fmla="*/ 260 h 555"/>
                <a:gd name="T16" fmla="*/ 219 w 336"/>
                <a:gd name="T17" fmla="*/ 336 h 555"/>
                <a:gd name="T18" fmla="*/ 192 w 336"/>
                <a:gd name="T19" fmla="*/ 366 h 555"/>
                <a:gd name="T20" fmla="*/ 120 w 336"/>
                <a:gd name="T21" fmla="*/ 507 h 555"/>
                <a:gd name="T22" fmla="*/ 91 w 336"/>
                <a:gd name="T23" fmla="*/ 538 h 555"/>
                <a:gd name="T24" fmla="*/ 23 w 336"/>
                <a:gd name="T25" fmla="*/ 549 h 555"/>
                <a:gd name="T26" fmla="*/ 0 w 336"/>
                <a:gd name="T27" fmla="*/ 525 h 555"/>
                <a:gd name="T28" fmla="*/ 125 w 336"/>
                <a:gd name="T29" fmla="*/ 446 h 555"/>
                <a:gd name="T30" fmla="*/ 154 w 336"/>
                <a:gd name="T31" fmla="*/ 378 h 555"/>
                <a:gd name="T32" fmla="*/ 150 w 336"/>
                <a:gd name="T33" fmla="*/ 375 h 555"/>
                <a:gd name="T34" fmla="*/ 58 w 336"/>
                <a:gd name="T35" fmla="*/ 454 h 555"/>
                <a:gd name="T36" fmla="*/ 42 w 336"/>
                <a:gd name="T37" fmla="*/ 426 h 555"/>
                <a:gd name="T38" fmla="*/ 126 w 336"/>
                <a:gd name="T39" fmla="*/ 370 h 555"/>
                <a:gd name="T40" fmla="*/ 177 w 336"/>
                <a:gd name="T41" fmla="*/ 302 h 555"/>
                <a:gd name="T42" fmla="*/ 203 w 336"/>
                <a:gd name="T43" fmla="*/ 113 h 555"/>
                <a:gd name="T44" fmla="*/ 212 w 336"/>
                <a:gd name="T45" fmla="*/ 13 h 555"/>
                <a:gd name="T46" fmla="*/ 216 w 336"/>
                <a:gd name="T47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36" h="555">
                  <a:moveTo>
                    <a:pt x="216" y="0"/>
                  </a:moveTo>
                  <a:cubicBezTo>
                    <a:pt x="226" y="2"/>
                    <a:pt x="236" y="3"/>
                    <a:pt x="244" y="5"/>
                  </a:cubicBezTo>
                  <a:cubicBezTo>
                    <a:pt x="258" y="10"/>
                    <a:pt x="263" y="19"/>
                    <a:pt x="260" y="33"/>
                  </a:cubicBezTo>
                  <a:cubicBezTo>
                    <a:pt x="242" y="125"/>
                    <a:pt x="223" y="217"/>
                    <a:pt x="205" y="308"/>
                  </a:cubicBezTo>
                  <a:cubicBezTo>
                    <a:pt x="205" y="309"/>
                    <a:pt x="206" y="310"/>
                    <a:pt x="206" y="313"/>
                  </a:cubicBezTo>
                  <a:cubicBezTo>
                    <a:pt x="231" y="299"/>
                    <a:pt x="255" y="285"/>
                    <a:pt x="281" y="270"/>
                  </a:cubicBezTo>
                  <a:cubicBezTo>
                    <a:pt x="271" y="258"/>
                    <a:pt x="263" y="247"/>
                    <a:pt x="255" y="236"/>
                  </a:cubicBezTo>
                  <a:cubicBezTo>
                    <a:pt x="308" y="228"/>
                    <a:pt x="326" y="234"/>
                    <a:pt x="336" y="260"/>
                  </a:cubicBezTo>
                  <a:cubicBezTo>
                    <a:pt x="297" y="286"/>
                    <a:pt x="259" y="312"/>
                    <a:pt x="219" y="336"/>
                  </a:cubicBezTo>
                  <a:cubicBezTo>
                    <a:pt x="207" y="344"/>
                    <a:pt x="197" y="352"/>
                    <a:pt x="192" y="366"/>
                  </a:cubicBezTo>
                  <a:cubicBezTo>
                    <a:pt x="174" y="416"/>
                    <a:pt x="152" y="465"/>
                    <a:pt x="120" y="507"/>
                  </a:cubicBezTo>
                  <a:cubicBezTo>
                    <a:pt x="111" y="518"/>
                    <a:pt x="101" y="528"/>
                    <a:pt x="91" y="538"/>
                  </a:cubicBezTo>
                  <a:cubicBezTo>
                    <a:pt x="71" y="555"/>
                    <a:pt x="46" y="554"/>
                    <a:pt x="23" y="549"/>
                  </a:cubicBezTo>
                  <a:cubicBezTo>
                    <a:pt x="14" y="546"/>
                    <a:pt x="7" y="535"/>
                    <a:pt x="0" y="525"/>
                  </a:cubicBezTo>
                  <a:cubicBezTo>
                    <a:pt x="56" y="519"/>
                    <a:pt x="95" y="489"/>
                    <a:pt x="125" y="446"/>
                  </a:cubicBezTo>
                  <a:cubicBezTo>
                    <a:pt x="139" y="425"/>
                    <a:pt x="151" y="403"/>
                    <a:pt x="154" y="378"/>
                  </a:cubicBezTo>
                  <a:cubicBezTo>
                    <a:pt x="153" y="377"/>
                    <a:pt x="152" y="376"/>
                    <a:pt x="150" y="375"/>
                  </a:cubicBezTo>
                  <a:cubicBezTo>
                    <a:pt x="120" y="401"/>
                    <a:pt x="90" y="427"/>
                    <a:pt x="58" y="454"/>
                  </a:cubicBezTo>
                  <a:cubicBezTo>
                    <a:pt x="53" y="444"/>
                    <a:pt x="48" y="436"/>
                    <a:pt x="42" y="426"/>
                  </a:cubicBezTo>
                  <a:cubicBezTo>
                    <a:pt x="70" y="407"/>
                    <a:pt x="97" y="387"/>
                    <a:pt x="126" y="370"/>
                  </a:cubicBezTo>
                  <a:cubicBezTo>
                    <a:pt x="152" y="354"/>
                    <a:pt x="167" y="331"/>
                    <a:pt x="177" y="302"/>
                  </a:cubicBezTo>
                  <a:cubicBezTo>
                    <a:pt x="196" y="240"/>
                    <a:pt x="201" y="177"/>
                    <a:pt x="203" y="113"/>
                  </a:cubicBezTo>
                  <a:cubicBezTo>
                    <a:pt x="203" y="80"/>
                    <a:pt x="208" y="46"/>
                    <a:pt x="212" y="13"/>
                  </a:cubicBezTo>
                  <a:cubicBezTo>
                    <a:pt x="212" y="9"/>
                    <a:pt x="214" y="5"/>
                    <a:pt x="21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3" name="Freeform 39">
              <a:extLst>
                <a:ext uri="{FF2B5EF4-FFF2-40B4-BE49-F238E27FC236}">
                  <a16:creationId xmlns:a16="http://schemas.microsoft.com/office/drawing/2014/main" id="{7D8DB4E2-C8F9-4664-A9E4-DC5335C6A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6613526" y="3613150"/>
              <a:ext cx="1001713" cy="492125"/>
            </a:xfrm>
            <a:custGeom>
              <a:avLst/>
              <a:gdLst>
                <a:gd name="T0" fmla="*/ 200 w 304"/>
                <a:gd name="T1" fmla="*/ 75 h 149"/>
                <a:gd name="T2" fmla="*/ 224 w 304"/>
                <a:gd name="T3" fmla="*/ 53 h 149"/>
                <a:gd name="T4" fmla="*/ 38 w 304"/>
                <a:gd name="T5" fmla="*/ 149 h 149"/>
                <a:gd name="T6" fmla="*/ 2 w 304"/>
                <a:gd name="T7" fmla="*/ 90 h 149"/>
                <a:gd name="T8" fmla="*/ 25 w 304"/>
                <a:gd name="T9" fmla="*/ 66 h 149"/>
                <a:gd name="T10" fmla="*/ 129 w 304"/>
                <a:gd name="T11" fmla="*/ 37 h 149"/>
                <a:gd name="T12" fmla="*/ 242 w 304"/>
                <a:gd name="T13" fmla="*/ 5 h 149"/>
                <a:gd name="T14" fmla="*/ 273 w 304"/>
                <a:gd name="T15" fmla="*/ 1 h 149"/>
                <a:gd name="T16" fmla="*/ 301 w 304"/>
                <a:gd name="T17" fmla="*/ 24 h 149"/>
                <a:gd name="T18" fmla="*/ 287 w 304"/>
                <a:gd name="T19" fmla="*/ 46 h 149"/>
                <a:gd name="T20" fmla="*/ 203 w 304"/>
                <a:gd name="T21" fmla="*/ 80 h 149"/>
                <a:gd name="T22" fmla="*/ 200 w 304"/>
                <a:gd name="T23" fmla="*/ 75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04" h="149">
                  <a:moveTo>
                    <a:pt x="200" y="75"/>
                  </a:moveTo>
                  <a:cubicBezTo>
                    <a:pt x="208" y="68"/>
                    <a:pt x="216" y="61"/>
                    <a:pt x="224" y="53"/>
                  </a:cubicBezTo>
                  <a:cubicBezTo>
                    <a:pt x="148" y="58"/>
                    <a:pt x="93" y="104"/>
                    <a:pt x="38" y="149"/>
                  </a:cubicBezTo>
                  <a:cubicBezTo>
                    <a:pt x="14" y="135"/>
                    <a:pt x="0" y="118"/>
                    <a:pt x="2" y="90"/>
                  </a:cubicBezTo>
                  <a:cubicBezTo>
                    <a:pt x="3" y="74"/>
                    <a:pt x="9" y="69"/>
                    <a:pt x="25" y="66"/>
                  </a:cubicBezTo>
                  <a:cubicBezTo>
                    <a:pt x="60" y="57"/>
                    <a:pt x="94" y="47"/>
                    <a:pt x="129" y="37"/>
                  </a:cubicBezTo>
                  <a:cubicBezTo>
                    <a:pt x="167" y="27"/>
                    <a:pt x="204" y="15"/>
                    <a:pt x="242" y="5"/>
                  </a:cubicBezTo>
                  <a:cubicBezTo>
                    <a:pt x="252" y="2"/>
                    <a:pt x="262" y="2"/>
                    <a:pt x="273" y="1"/>
                  </a:cubicBezTo>
                  <a:cubicBezTo>
                    <a:pt x="284" y="0"/>
                    <a:pt x="298" y="12"/>
                    <a:pt x="301" y="24"/>
                  </a:cubicBezTo>
                  <a:cubicBezTo>
                    <a:pt x="304" y="36"/>
                    <a:pt x="296" y="43"/>
                    <a:pt x="287" y="46"/>
                  </a:cubicBezTo>
                  <a:cubicBezTo>
                    <a:pt x="260" y="59"/>
                    <a:pt x="231" y="69"/>
                    <a:pt x="203" y="80"/>
                  </a:cubicBezTo>
                  <a:cubicBezTo>
                    <a:pt x="202" y="79"/>
                    <a:pt x="201" y="77"/>
                    <a:pt x="200" y="7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4" name="Freeform 40">
              <a:extLst>
                <a:ext uri="{FF2B5EF4-FFF2-40B4-BE49-F238E27FC236}">
                  <a16:creationId xmlns:a16="http://schemas.microsoft.com/office/drawing/2014/main" id="{71511B00-0048-4EA3-BD25-BA73E8C604D2}"/>
                </a:ext>
              </a:extLst>
            </p:cNvPr>
            <p:cNvSpPr>
              <a:spLocks/>
            </p:cNvSpPr>
            <p:nvPr/>
          </p:nvSpPr>
          <p:spPr bwMode="auto">
            <a:xfrm>
              <a:off x="8509001" y="3367088"/>
              <a:ext cx="639763" cy="658813"/>
            </a:xfrm>
            <a:custGeom>
              <a:avLst/>
              <a:gdLst>
                <a:gd name="T0" fmla="*/ 0 w 194"/>
                <a:gd name="T1" fmla="*/ 0 h 200"/>
                <a:gd name="T2" fmla="*/ 36 w 194"/>
                <a:gd name="T3" fmla="*/ 30 h 200"/>
                <a:gd name="T4" fmla="*/ 58 w 194"/>
                <a:gd name="T5" fmla="*/ 70 h 200"/>
                <a:gd name="T6" fmla="*/ 150 w 194"/>
                <a:gd name="T7" fmla="*/ 150 h 200"/>
                <a:gd name="T8" fmla="*/ 194 w 194"/>
                <a:gd name="T9" fmla="*/ 168 h 200"/>
                <a:gd name="T10" fmla="*/ 114 w 194"/>
                <a:gd name="T11" fmla="*/ 197 h 200"/>
                <a:gd name="T12" fmla="*/ 85 w 194"/>
                <a:gd name="T13" fmla="*/ 199 h 200"/>
                <a:gd name="T14" fmla="*/ 66 w 194"/>
                <a:gd name="T15" fmla="*/ 188 h 200"/>
                <a:gd name="T16" fmla="*/ 16 w 194"/>
                <a:gd name="T17" fmla="*/ 77 h 200"/>
                <a:gd name="T18" fmla="*/ 1 w 194"/>
                <a:gd name="T19" fmla="*/ 12 h 200"/>
                <a:gd name="T20" fmla="*/ 0 w 194"/>
                <a:gd name="T21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4" h="200">
                  <a:moveTo>
                    <a:pt x="0" y="0"/>
                  </a:moveTo>
                  <a:cubicBezTo>
                    <a:pt x="18" y="5"/>
                    <a:pt x="28" y="17"/>
                    <a:pt x="36" y="30"/>
                  </a:cubicBezTo>
                  <a:cubicBezTo>
                    <a:pt x="44" y="43"/>
                    <a:pt x="52" y="56"/>
                    <a:pt x="58" y="70"/>
                  </a:cubicBezTo>
                  <a:cubicBezTo>
                    <a:pt x="77" y="111"/>
                    <a:pt x="109" y="135"/>
                    <a:pt x="150" y="150"/>
                  </a:cubicBezTo>
                  <a:cubicBezTo>
                    <a:pt x="165" y="156"/>
                    <a:pt x="179" y="162"/>
                    <a:pt x="194" y="168"/>
                  </a:cubicBezTo>
                  <a:cubicBezTo>
                    <a:pt x="172" y="194"/>
                    <a:pt x="143" y="196"/>
                    <a:pt x="114" y="197"/>
                  </a:cubicBezTo>
                  <a:cubicBezTo>
                    <a:pt x="105" y="198"/>
                    <a:pt x="94" y="200"/>
                    <a:pt x="85" y="199"/>
                  </a:cubicBezTo>
                  <a:cubicBezTo>
                    <a:pt x="78" y="198"/>
                    <a:pt x="70" y="193"/>
                    <a:pt x="66" y="188"/>
                  </a:cubicBezTo>
                  <a:cubicBezTo>
                    <a:pt x="41" y="155"/>
                    <a:pt x="28" y="116"/>
                    <a:pt x="16" y="77"/>
                  </a:cubicBezTo>
                  <a:cubicBezTo>
                    <a:pt x="9" y="56"/>
                    <a:pt x="5" y="34"/>
                    <a:pt x="1" y="12"/>
                  </a:cubicBezTo>
                  <a:cubicBezTo>
                    <a:pt x="0" y="9"/>
                    <a:pt x="0" y="5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5" name="Freeform 41">
              <a:extLst>
                <a:ext uri="{FF2B5EF4-FFF2-40B4-BE49-F238E27FC236}">
                  <a16:creationId xmlns:a16="http://schemas.microsoft.com/office/drawing/2014/main" id="{4E1D5DA2-9081-46C2-9AB4-3EC74AECD49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94351" y="4659313"/>
              <a:ext cx="280988" cy="487363"/>
            </a:xfrm>
            <a:custGeom>
              <a:avLst/>
              <a:gdLst>
                <a:gd name="T0" fmla="*/ 0 w 85"/>
                <a:gd name="T1" fmla="*/ 141 h 148"/>
                <a:gd name="T2" fmla="*/ 6 w 85"/>
                <a:gd name="T3" fmla="*/ 126 h 148"/>
                <a:gd name="T4" fmla="*/ 6 w 85"/>
                <a:gd name="T5" fmla="*/ 23 h 148"/>
                <a:gd name="T6" fmla="*/ 0 w 85"/>
                <a:gd name="T7" fmla="*/ 7 h 148"/>
                <a:gd name="T8" fmla="*/ 84 w 85"/>
                <a:gd name="T9" fmla="*/ 73 h 148"/>
                <a:gd name="T10" fmla="*/ 0 w 85"/>
                <a:gd name="T11" fmla="*/ 141 h 148"/>
                <a:gd name="T12" fmla="*/ 19 w 85"/>
                <a:gd name="T13" fmla="*/ 74 h 148"/>
                <a:gd name="T14" fmla="*/ 19 w 85"/>
                <a:gd name="T15" fmla="*/ 117 h 148"/>
                <a:gd name="T16" fmla="*/ 25 w 85"/>
                <a:gd name="T17" fmla="*/ 139 h 148"/>
                <a:gd name="T18" fmla="*/ 49 w 85"/>
                <a:gd name="T19" fmla="*/ 131 h 148"/>
                <a:gd name="T20" fmla="*/ 65 w 85"/>
                <a:gd name="T21" fmla="*/ 112 h 148"/>
                <a:gd name="T22" fmla="*/ 65 w 85"/>
                <a:gd name="T23" fmla="*/ 35 h 148"/>
                <a:gd name="T24" fmla="*/ 37 w 85"/>
                <a:gd name="T25" fmla="*/ 11 h 148"/>
                <a:gd name="T26" fmla="*/ 19 w 85"/>
                <a:gd name="T27" fmla="*/ 24 h 148"/>
                <a:gd name="T28" fmla="*/ 19 w 85"/>
                <a:gd name="T29" fmla="*/ 74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5" h="148">
                  <a:moveTo>
                    <a:pt x="0" y="141"/>
                  </a:moveTo>
                  <a:cubicBezTo>
                    <a:pt x="2" y="137"/>
                    <a:pt x="6" y="131"/>
                    <a:pt x="6" y="126"/>
                  </a:cubicBezTo>
                  <a:cubicBezTo>
                    <a:pt x="7" y="92"/>
                    <a:pt x="7" y="57"/>
                    <a:pt x="6" y="23"/>
                  </a:cubicBezTo>
                  <a:cubicBezTo>
                    <a:pt x="6" y="18"/>
                    <a:pt x="2" y="12"/>
                    <a:pt x="0" y="7"/>
                  </a:cubicBezTo>
                  <a:cubicBezTo>
                    <a:pt x="71" y="0"/>
                    <a:pt x="84" y="25"/>
                    <a:pt x="84" y="73"/>
                  </a:cubicBezTo>
                  <a:cubicBezTo>
                    <a:pt x="85" y="130"/>
                    <a:pt x="61" y="148"/>
                    <a:pt x="0" y="141"/>
                  </a:cubicBezTo>
                  <a:close/>
                  <a:moveTo>
                    <a:pt x="19" y="74"/>
                  </a:moveTo>
                  <a:cubicBezTo>
                    <a:pt x="19" y="88"/>
                    <a:pt x="19" y="102"/>
                    <a:pt x="19" y="117"/>
                  </a:cubicBezTo>
                  <a:cubicBezTo>
                    <a:pt x="20" y="124"/>
                    <a:pt x="23" y="131"/>
                    <a:pt x="25" y="139"/>
                  </a:cubicBezTo>
                  <a:cubicBezTo>
                    <a:pt x="33" y="136"/>
                    <a:pt x="43" y="136"/>
                    <a:pt x="49" y="131"/>
                  </a:cubicBezTo>
                  <a:cubicBezTo>
                    <a:pt x="56" y="127"/>
                    <a:pt x="62" y="120"/>
                    <a:pt x="65" y="112"/>
                  </a:cubicBezTo>
                  <a:cubicBezTo>
                    <a:pt x="72" y="87"/>
                    <a:pt x="72" y="60"/>
                    <a:pt x="65" y="35"/>
                  </a:cubicBezTo>
                  <a:cubicBezTo>
                    <a:pt x="61" y="21"/>
                    <a:pt x="51" y="13"/>
                    <a:pt x="37" y="11"/>
                  </a:cubicBezTo>
                  <a:cubicBezTo>
                    <a:pt x="24" y="8"/>
                    <a:pt x="19" y="11"/>
                    <a:pt x="19" y="24"/>
                  </a:cubicBezTo>
                  <a:cubicBezTo>
                    <a:pt x="19" y="41"/>
                    <a:pt x="19" y="57"/>
                    <a:pt x="19" y="7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6" name="Freeform 42">
              <a:extLst>
                <a:ext uri="{FF2B5EF4-FFF2-40B4-BE49-F238E27FC236}">
                  <a16:creationId xmlns:a16="http://schemas.microsoft.com/office/drawing/2014/main" id="{69A0B1DB-4019-4633-8415-0C8A99BE444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063038" y="4675188"/>
              <a:ext cx="266700" cy="461963"/>
            </a:xfrm>
            <a:custGeom>
              <a:avLst/>
              <a:gdLst>
                <a:gd name="T0" fmla="*/ 48 w 81"/>
                <a:gd name="T1" fmla="*/ 70 h 140"/>
                <a:gd name="T2" fmla="*/ 81 w 81"/>
                <a:gd name="T3" fmla="*/ 136 h 140"/>
                <a:gd name="T4" fmla="*/ 57 w 81"/>
                <a:gd name="T5" fmla="*/ 122 h 140"/>
                <a:gd name="T6" fmla="*/ 41 w 81"/>
                <a:gd name="T7" fmla="*/ 81 h 140"/>
                <a:gd name="T8" fmla="*/ 18 w 81"/>
                <a:gd name="T9" fmla="*/ 69 h 140"/>
                <a:gd name="T10" fmla="*/ 22 w 81"/>
                <a:gd name="T11" fmla="*/ 136 h 140"/>
                <a:gd name="T12" fmla="*/ 0 w 81"/>
                <a:gd name="T13" fmla="*/ 136 h 140"/>
                <a:gd name="T14" fmla="*/ 6 w 81"/>
                <a:gd name="T15" fmla="*/ 119 h 140"/>
                <a:gd name="T16" fmla="*/ 6 w 81"/>
                <a:gd name="T17" fmla="*/ 19 h 140"/>
                <a:gd name="T18" fmla="*/ 1 w 81"/>
                <a:gd name="T19" fmla="*/ 2 h 140"/>
                <a:gd name="T20" fmla="*/ 45 w 81"/>
                <a:gd name="T21" fmla="*/ 2 h 140"/>
                <a:gd name="T22" fmla="*/ 77 w 81"/>
                <a:gd name="T23" fmla="*/ 25 h 140"/>
                <a:gd name="T24" fmla="*/ 59 w 81"/>
                <a:gd name="T25" fmla="*/ 64 h 140"/>
                <a:gd name="T26" fmla="*/ 48 w 81"/>
                <a:gd name="T27" fmla="*/ 70 h 140"/>
                <a:gd name="T28" fmla="*/ 18 w 81"/>
                <a:gd name="T29" fmla="*/ 65 h 140"/>
                <a:gd name="T30" fmla="*/ 40 w 81"/>
                <a:gd name="T31" fmla="*/ 65 h 140"/>
                <a:gd name="T32" fmla="*/ 63 w 81"/>
                <a:gd name="T33" fmla="*/ 23 h 140"/>
                <a:gd name="T34" fmla="*/ 25 w 81"/>
                <a:gd name="T35" fmla="*/ 5 h 140"/>
                <a:gd name="T36" fmla="*/ 18 w 81"/>
                <a:gd name="T37" fmla="*/ 15 h 140"/>
                <a:gd name="T38" fmla="*/ 18 w 81"/>
                <a:gd name="T39" fmla="*/ 65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1" h="140">
                  <a:moveTo>
                    <a:pt x="48" y="70"/>
                  </a:moveTo>
                  <a:cubicBezTo>
                    <a:pt x="61" y="91"/>
                    <a:pt x="63" y="118"/>
                    <a:pt x="81" y="136"/>
                  </a:cubicBezTo>
                  <a:cubicBezTo>
                    <a:pt x="69" y="140"/>
                    <a:pt x="61" y="136"/>
                    <a:pt x="57" y="122"/>
                  </a:cubicBezTo>
                  <a:cubicBezTo>
                    <a:pt x="53" y="108"/>
                    <a:pt x="46" y="95"/>
                    <a:pt x="41" y="81"/>
                  </a:cubicBezTo>
                  <a:cubicBezTo>
                    <a:pt x="35" y="68"/>
                    <a:pt x="35" y="68"/>
                    <a:pt x="18" y="69"/>
                  </a:cubicBezTo>
                  <a:cubicBezTo>
                    <a:pt x="19" y="91"/>
                    <a:pt x="13" y="114"/>
                    <a:pt x="22" y="136"/>
                  </a:cubicBezTo>
                  <a:cubicBezTo>
                    <a:pt x="17" y="136"/>
                    <a:pt x="8" y="136"/>
                    <a:pt x="0" y="136"/>
                  </a:cubicBezTo>
                  <a:cubicBezTo>
                    <a:pt x="2" y="131"/>
                    <a:pt x="6" y="125"/>
                    <a:pt x="6" y="119"/>
                  </a:cubicBezTo>
                  <a:cubicBezTo>
                    <a:pt x="6" y="86"/>
                    <a:pt x="6" y="52"/>
                    <a:pt x="6" y="19"/>
                  </a:cubicBezTo>
                  <a:cubicBezTo>
                    <a:pt x="6" y="14"/>
                    <a:pt x="3" y="8"/>
                    <a:pt x="1" y="2"/>
                  </a:cubicBezTo>
                  <a:cubicBezTo>
                    <a:pt x="14" y="2"/>
                    <a:pt x="29" y="2"/>
                    <a:pt x="45" y="2"/>
                  </a:cubicBezTo>
                  <a:cubicBezTo>
                    <a:pt x="63" y="2"/>
                    <a:pt x="74" y="11"/>
                    <a:pt x="77" y="25"/>
                  </a:cubicBezTo>
                  <a:cubicBezTo>
                    <a:pt x="81" y="41"/>
                    <a:pt x="73" y="56"/>
                    <a:pt x="59" y="64"/>
                  </a:cubicBezTo>
                  <a:cubicBezTo>
                    <a:pt x="56" y="66"/>
                    <a:pt x="53" y="67"/>
                    <a:pt x="48" y="70"/>
                  </a:cubicBezTo>
                  <a:close/>
                  <a:moveTo>
                    <a:pt x="18" y="65"/>
                  </a:moveTo>
                  <a:cubicBezTo>
                    <a:pt x="26" y="65"/>
                    <a:pt x="33" y="66"/>
                    <a:pt x="40" y="65"/>
                  </a:cubicBezTo>
                  <a:cubicBezTo>
                    <a:pt x="60" y="62"/>
                    <a:pt x="69" y="45"/>
                    <a:pt x="63" y="23"/>
                  </a:cubicBezTo>
                  <a:cubicBezTo>
                    <a:pt x="60" y="11"/>
                    <a:pt x="38" y="0"/>
                    <a:pt x="25" y="5"/>
                  </a:cubicBezTo>
                  <a:cubicBezTo>
                    <a:pt x="22" y="7"/>
                    <a:pt x="18" y="11"/>
                    <a:pt x="18" y="15"/>
                  </a:cubicBezTo>
                  <a:cubicBezTo>
                    <a:pt x="17" y="31"/>
                    <a:pt x="18" y="47"/>
                    <a:pt x="18" y="6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7" name="Freeform 43">
              <a:extLst>
                <a:ext uri="{FF2B5EF4-FFF2-40B4-BE49-F238E27FC236}">
                  <a16:creationId xmlns:a16="http://schemas.microsoft.com/office/drawing/2014/main" id="{7F8858FB-8DBC-4ADE-B9DA-28D49397F82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00788" y="4668838"/>
              <a:ext cx="282575" cy="458788"/>
            </a:xfrm>
            <a:custGeom>
              <a:avLst/>
              <a:gdLst>
                <a:gd name="T0" fmla="*/ 0 w 86"/>
                <a:gd name="T1" fmla="*/ 139 h 139"/>
                <a:gd name="T2" fmla="*/ 7 w 86"/>
                <a:gd name="T3" fmla="*/ 121 h 139"/>
                <a:gd name="T4" fmla="*/ 7 w 86"/>
                <a:gd name="T5" fmla="*/ 22 h 139"/>
                <a:gd name="T6" fmla="*/ 1 w 86"/>
                <a:gd name="T7" fmla="*/ 4 h 139"/>
                <a:gd name="T8" fmla="*/ 28 w 86"/>
                <a:gd name="T9" fmla="*/ 22 h 139"/>
                <a:gd name="T10" fmla="*/ 74 w 86"/>
                <a:gd name="T11" fmla="*/ 104 h 139"/>
                <a:gd name="T12" fmla="*/ 74 w 86"/>
                <a:gd name="T13" fmla="*/ 15 h 139"/>
                <a:gd name="T14" fmla="*/ 66 w 86"/>
                <a:gd name="T15" fmla="*/ 4 h 139"/>
                <a:gd name="T16" fmla="*/ 86 w 86"/>
                <a:gd name="T17" fmla="*/ 4 h 139"/>
                <a:gd name="T18" fmla="*/ 79 w 86"/>
                <a:gd name="T19" fmla="*/ 21 h 139"/>
                <a:gd name="T20" fmla="*/ 79 w 86"/>
                <a:gd name="T21" fmla="*/ 123 h 139"/>
                <a:gd name="T22" fmla="*/ 79 w 86"/>
                <a:gd name="T23" fmla="*/ 137 h 139"/>
                <a:gd name="T24" fmla="*/ 75 w 86"/>
                <a:gd name="T25" fmla="*/ 139 h 139"/>
                <a:gd name="T26" fmla="*/ 15 w 86"/>
                <a:gd name="T27" fmla="*/ 24 h 139"/>
                <a:gd name="T28" fmla="*/ 21 w 86"/>
                <a:gd name="T29" fmla="*/ 139 h 139"/>
                <a:gd name="T30" fmla="*/ 0 w 86"/>
                <a:gd name="T31" fmla="*/ 139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6" h="139">
                  <a:moveTo>
                    <a:pt x="0" y="139"/>
                  </a:moveTo>
                  <a:cubicBezTo>
                    <a:pt x="3" y="133"/>
                    <a:pt x="7" y="127"/>
                    <a:pt x="7" y="121"/>
                  </a:cubicBezTo>
                  <a:cubicBezTo>
                    <a:pt x="8" y="88"/>
                    <a:pt x="8" y="55"/>
                    <a:pt x="7" y="22"/>
                  </a:cubicBezTo>
                  <a:cubicBezTo>
                    <a:pt x="7" y="16"/>
                    <a:pt x="3" y="10"/>
                    <a:pt x="1" y="4"/>
                  </a:cubicBezTo>
                  <a:cubicBezTo>
                    <a:pt x="13" y="0"/>
                    <a:pt x="21" y="7"/>
                    <a:pt x="28" y="22"/>
                  </a:cubicBezTo>
                  <a:cubicBezTo>
                    <a:pt x="41" y="50"/>
                    <a:pt x="56" y="77"/>
                    <a:pt x="74" y="104"/>
                  </a:cubicBezTo>
                  <a:cubicBezTo>
                    <a:pt x="74" y="74"/>
                    <a:pt x="74" y="45"/>
                    <a:pt x="74" y="15"/>
                  </a:cubicBezTo>
                  <a:cubicBezTo>
                    <a:pt x="74" y="11"/>
                    <a:pt x="69" y="8"/>
                    <a:pt x="66" y="4"/>
                  </a:cubicBezTo>
                  <a:cubicBezTo>
                    <a:pt x="73" y="4"/>
                    <a:pt x="81" y="4"/>
                    <a:pt x="86" y="4"/>
                  </a:cubicBezTo>
                  <a:cubicBezTo>
                    <a:pt x="84" y="9"/>
                    <a:pt x="79" y="15"/>
                    <a:pt x="79" y="21"/>
                  </a:cubicBezTo>
                  <a:cubicBezTo>
                    <a:pt x="78" y="55"/>
                    <a:pt x="79" y="89"/>
                    <a:pt x="79" y="123"/>
                  </a:cubicBezTo>
                  <a:cubicBezTo>
                    <a:pt x="79" y="128"/>
                    <a:pt x="79" y="132"/>
                    <a:pt x="79" y="137"/>
                  </a:cubicBezTo>
                  <a:cubicBezTo>
                    <a:pt x="77" y="138"/>
                    <a:pt x="76" y="138"/>
                    <a:pt x="75" y="139"/>
                  </a:cubicBezTo>
                  <a:cubicBezTo>
                    <a:pt x="55" y="101"/>
                    <a:pt x="35" y="62"/>
                    <a:pt x="15" y="24"/>
                  </a:cubicBezTo>
                  <a:cubicBezTo>
                    <a:pt x="6" y="44"/>
                    <a:pt x="11" y="132"/>
                    <a:pt x="21" y="139"/>
                  </a:cubicBezTo>
                  <a:cubicBezTo>
                    <a:pt x="13" y="139"/>
                    <a:pt x="5" y="139"/>
                    <a:pt x="0" y="1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8" name="Freeform 44">
              <a:extLst>
                <a:ext uri="{FF2B5EF4-FFF2-40B4-BE49-F238E27FC236}">
                  <a16:creationId xmlns:a16="http://schemas.microsoft.com/office/drawing/2014/main" id="{FD8D5A8D-F6B0-4255-AAD5-0D626479461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23176" y="4665663"/>
              <a:ext cx="279400" cy="461963"/>
            </a:xfrm>
            <a:custGeom>
              <a:avLst/>
              <a:gdLst>
                <a:gd name="T0" fmla="*/ 64 w 85"/>
                <a:gd name="T1" fmla="*/ 5 h 140"/>
                <a:gd name="T2" fmla="*/ 85 w 85"/>
                <a:gd name="T3" fmla="*/ 5 h 140"/>
                <a:gd name="T4" fmla="*/ 80 w 85"/>
                <a:gd name="T5" fmla="*/ 23 h 140"/>
                <a:gd name="T6" fmla="*/ 79 w 85"/>
                <a:gd name="T7" fmla="*/ 138 h 140"/>
                <a:gd name="T8" fmla="*/ 75 w 85"/>
                <a:gd name="T9" fmla="*/ 140 h 140"/>
                <a:gd name="T10" fmla="*/ 15 w 85"/>
                <a:gd name="T11" fmla="*/ 24 h 140"/>
                <a:gd name="T12" fmla="*/ 11 w 85"/>
                <a:gd name="T13" fmla="*/ 24 h 140"/>
                <a:gd name="T14" fmla="*/ 11 w 85"/>
                <a:gd name="T15" fmla="*/ 56 h 140"/>
                <a:gd name="T16" fmla="*/ 11 w 85"/>
                <a:gd name="T17" fmla="*/ 122 h 140"/>
                <a:gd name="T18" fmla="*/ 18 w 85"/>
                <a:gd name="T19" fmla="*/ 139 h 140"/>
                <a:gd name="T20" fmla="*/ 1 w 85"/>
                <a:gd name="T21" fmla="*/ 139 h 140"/>
                <a:gd name="T22" fmla="*/ 8 w 85"/>
                <a:gd name="T23" fmla="*/ 121 h 140"/>
                <a:gd name="T24" fmla="*/ 8 w 85"/>
                <a:gd name="T25" fmla="*/ 24 h 140"/>
                <a:gd name="T26" fmla="*/ 0 w 85"/>
                <a:gd name="T27" fmla="*/ 5 h 140"/>
                <a:gd name="T28" fmla="*/ 29 w 85"/>
                <a:gd name="T29" fmla="*/ 23 h 140"/>
                <a:gd name="T30" fmla="*/ 71 w 85"/>
                <a:gd name="T31" fmla="*/ 107 h 140"/>
                <a:gd name="T32" fmla="*/ 64 w 85"/>
                <a:gd name="T33" fmla="*/ 5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5" h="140">
                  <a:moveTo>
                    <a:pt x="64" y="5"/>
                  </a:moveTo>
                  <a:cubicBezTo>
                    <a:pt x="73" y="5"/>
                    <a:pt x="80" y="5"/>
                    <a:pt x="85" y="5"/>
                  </a:cubicBezTo>
                  <a:cubicBezTo>
                    <a:pt x="83" y="11"/>
                    <a:pt x="80" y="17"/>
                    <a:pt x="80" y="23"/>
                  </a:cubicBezTo>
                  <a:cubicBezTo>
                    <a:pt x="79" y="62"/>
                    <a:pt x="79" y="100"/>
                    <a:pt x="79" y="138"/>
                  </a:cubicBezTo>
                  <a:cubicBezTo>
                    <a:pt x="78" y="139"/>
                    <a:pt x="77" y="139"/>
                    <a:pt x="75" y="140"/>
                  </a:cubicBezTo>
                  <a:cubicBezTo>
                    <a:pt x="55" y="101"/>
                    <a:pt x="35" y="62"/>
                    <a:pt x="15" y="24"/>
                  </a:cubicBezTo>
                  <a:cubicBezTo>
                    <a:pt x="14" y="24"/>
                    <a:pt x="12" y="24"/>
                    <a:pt x="11" y="24"/>
                  </a:cubicBezTo>
                  <a:cubicBezTo>
                    <a:pt x="11" y="35"/>
                    <a:pt x="11" y="46"/>
                    <a:pt x="11" y="56"/>
                  </a:cubicBezTo>
                  <a:cubicBezTo>
                    <a:pt x="11" y="78"/>
                    <a:pt x="10" y="100"/>
                    <a:pt x="11" y="122"/>
                  </a:cubicBezTo>
                  <a:cubicBezTo>
                    <a:pt x="11" y="128"/>
                    <a:pt x="15" y="134"/>
                    <a:pt x="18" y="139"/>
                  </a:cubicBezTo>
                  <a:cubicBezTo>
                    <a:pt x="13" y="139"/>
                    <a:pt x="5" y="139"/>
                    <a:pt x="1" y="139"/>
                  </a:cubicBezTo>
                  <a:cubicBezTo>
                    <a:pt x="3" y="134"/>
                    <a:pt x="7" y="127"/>
                    <a:pt x="8" y="121"/>
                  </a:cubicBezTo>
                  <a:cubicBezTo>
                    <a:pt x="8" y="88"/>
                    <a:pt x="8" y="56"/>
                    <a:pt x="8" y="24"/>
                  </a:cubicBezTo>
                  <a:cubicBezTo>
                    <a:pt x="8" y="17"/>
                    <a:pt x="3" y="11"/>
                    <a:pt x="0" y="5"/>
                  </a:cubicBezTo>
                  <a:cubicBezTo>
                    <a:pt x="13" y="0"/>
                    <a:pt x="22" y="8"/>
                    <a:pt x="29" y="23"/>
                  </a:cubicBezTo>
                  <a:cubicBezTo>
                    <a:pt x="42" y="51"/>
                    <a:pt x="57" y="79"/>
                    <a:pt x="71" y="107"/>
                  </a:cubicBezTo>
                  <a:cubicBezTo>
                    <a:pt x="79" y="87"/>
                    <a:pt x="75" y="13"/>
                    <a:pt x="64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" name="Freeform 45">
              <a:extLst>
                <a:ext uri="{FF2B5EF4-FFF2-40B4-BE49-F238E27FC236}">
                  <a16:creationId xmlns:a16="http://schemas.microsoft.com/office/drawing/2014/main" id="{1F698207-01AC-451D-B853-C7AED4AF77F1}"/>
                </a:ext>
              </a:extLst>
            </p:cNvPr>
            <p:cNvSpPr>
              <a:spLocks/>
            </p:cNvSpPr>
            <p:nvPr/>
          </p:nvSpPr>
          <p:spPr bwMode="auto">
            <a:xfrm>
              <a:off x="9855201" y="2228850"/>
              <a:ext cx="257175" cy="392113"/>
            </a:xfrm>
            <a:custGeom>
              <a:avLst/>
              <a:gdLst>
                <a:gd name="T0" fmla="*/ 0 w 78"/>
                <a:gd name="T1" fmla="*/ 119 h 119"/>
                <a:gd name="T2" fmla="*/ 63 w 78"/>
                <a:gd name="T3" fmla="*/ 0 h 119"/>
                <a:gd name="T4" fmla="*/ 76 w 78"/>
                <a:gd name="T5" fmla="*/ 27 h 119"/>
                <a:gd name="T6" fmla="*/ 0 w 78"/>
                <a:gd name="T7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8" h="119">
                  <a:moveTo>
                    <a:pt x="0" y="119"/>
                  </a:moveTo>
                  <a:cubicBezTo>
                    <a:pt x="21" y="79"/>
                    <a:pt x="42" y="40"/>
                    <a:pt x="63" y="0"/>
                  </a:cubicBezTo>
                  <a:cubicBezTo>
                    <a:pt x="78" y="7"/>
                    <a:pt x="78" y="17"/>
                    <a:pt x="76" y="27"/>
                  </a:cubicBezTo>
                  <a:cubicBezTo>
                    <a:pt x="69" y="62"/>
                    <a:pt x="40" y="100"/>
                    <a:pt x="0" y="1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0" name="Freeform 46">
              <a:extLst>
                <a:ext uri="{FF2B5EF4-FFF2-40B4-BE49-F238E27FC236}">
                  <a16:creationId xmlns:a16="http://schemas.microsoft.com/office/drawing/2014/main" id="{947765D3-A4BC-4C4A-956E-E34F4D417276}"/>
                </a:ext>
              </a:extLst>
            </p:cNvPr>
            <p:cNvSpPr>
              <a:spLocks/>
            </p:cNvSpPr>
            <p:nvPr/>
          </p:nvSpPr>
          <p:spPr bwMode="auto">
            <a:xfrm>
              <a:off x="8697913" y="4678363"/>
              <a:ext cx="276225" cy="452438"/>
            </a:xfrm>
            <a:custGeom>
              <a:avLst/>
              <a:gdLst>
                <a:gd name="T0" fmla="*/ 0 w 84"/>
                <a:gd name="T1" fmla="*/ 1 h 137"/>
                <a:gd name="T2" fmla="*/ 67 w 84"/>
                <a:gd name="T3" fmla="*/ 1 h 137"/>
                <a:gd name="T4" fmla="*/ 82 w 84"/>
                <a:gd name="T5" fmla="*/ 27 h 137"/>
                <a:gd name="T6" fmla="*/ 33 w 84"/>
                <a:gd name="T7" fmla="*/ 3 h 137"/>
                <a:gd name="T8" fmla="*/ 20 w 84"/>
                <a:gd name="T9" fmla="*/ 16 h 137"/>
                <a:gd name="T10" fmla="*/ 20 w 84"/>
                <a:gd name="T11" fmla="*/ 59 h 137"/>
                <a:gd name="T12" fmla="*/ 62 w 84"/>
                <a:gd name="T13" fmla="*/ 42 h 137"/>
                <a:gd name="T14" fmla="*/ 62 w 84"/>
                <a:gd name="T15" fmla="*/ 83 h 137"/>
                <a:gd name="T16" fmla="*/ 21 w 84"/>
                <a:gd name="T17" fmla="*/ 67 h 137"/>
                <a:gd name="T18" fmla="*/ 21 w 84"/>
                <a:gd name="T19" fmla="*/ 124 h 137"/>
                <a:gd name="T20" fmla="*/ 30 w 84"/>
                <a:gd name="T21" fmla="*/ 133 h 137"/>
                <a:gd name="T22" fmla="*/ 83 w 84"/>
                <a:gd name="T23" fmla="*/ 107 h 137"/>
                <a:gd name="T24" fmla="*/ 56 w 84"/>
                <a:gd name="T25" fmla="*/ 136 h 137"/>
                <a:gd name="T26" fmla="*/ 0 w 84"/>
                <a:gd name="T27" fmla="*/ 136 h 137"/>
                <a:gd name="T28" fmla="*/ 0 w 84"/>
                <a:gd name="T29" fmla="*/ 1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4" h="137">
                  <a:moveTo>
                    <a:pt x="0" y="1"/>
                  </a:moveTo>
                  <a:cubicBezTo>
                    <a:pt x="23" y="1"/>
                    <a:pt x="45" y="0"/>
                    <a:pt x="67" y="1"/>
                  </a:cubicBezTo>
                  <a:cubicBezTo>
                    <a:pt x="84" y="2"/>
                    <a:pt x="77" y="17"/>
                    <a:pt x="82" y="27"/>
                  </a:cubicBezTo>
                  <a:cubicBezTo>
                    <a:pt x="70" y="8"/>
                    <a:pt x="54" y="1"/>
                    <a:pt x="33" y="3"/>
                  </a:cubicBezTo>
                  <a:cubicBezTo>
                    <a:pt x="24" y="4"/>
                    <a:pt x="20" y="7"/>
                    <a:pt x="20" y="16"/>
                  </a:cubicBezTo>
                  <a:cubicBezTo>
                    <a:pt x="21" y="30"/>
                    <a:pt x="20" y="45"/>
                    <a:pt x="20" y="59"/>
                  </a:cubicBezTo>
                  <a:cubicBezTo>
                    <a:pt x="49" y="65"/>
                    <a:pt x="54" y="63"/>
                    <a:pt x="62" y="42"/>
                  </a:cubicBezTo>
                  <a:cubicBezTo>
                    <a:pt x="62" y="57"/>
                    <a:pt x="62" y="70"/>
                    <a:pt x="62" y="83"/>
                  </a:cubicBezTo>
                  <a:cubicBezTo>
                    <a:pt x="53" y="64"/>
                    <a:pt x="51" y="64"/>
                    <a:pt x="21" y="67"/>
                  </a:cubicBezTo>
                  <a:cubicBezTo>
                    <a:pt x="21" y="86"/>
                    <a:pt x="20" y="105"/>
                    <a:pt x="21" y="124"/>
                  </a:cubicBezTo>
                  <a:cubicBezTo>
                    <a:pt x="21" y="127"/>
                    <a:pt x="27" y="132"/>
                    <a:pt x="30" y="133"/>
                  </a:cubicBezTo>
                  <a:cubicBezTo>
                    <a:pt x="57" y="137"/>
                    <a:pt x="69" y="130"/>
                    <a:pt x="83" y="107"/>
                  </a:cubicBezTo>
                  <a:cubicBezTo>
                    <a:pt x="84" y="132"/>
                    <a:pt x="80" y="136"/>
                    <a:pt x="56" y="136"/>
                  </a:cubicBezTo>
                  <a:cubicBezTo>
                    <a:pt x="38" y="136"/>
                    <a:pt x="19" y="136"/>
                    <a:pt x="0" y="136"/>
                  </a:cubicBezTo>
                  <a:cubicBezTo>
                    <a:pt x="12" y="124"/>
                    <a:pt x="12" y="14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1" name="Freeform 47">
              <a:extLst>
                <a:ext uri="{FF2B5EF4-FFF2-40B4-BE49-F238E27FC236}">
                  <a16:creationId xmlns:a16="http://schemas.microsoft.com/office/drawing/2014/main" id="{C24305DE-C2C6-4914-B4CE-C74DB633C5FA}"/>
                </a:ext>
              </a:extLst>
            </p:cNvPr>
            <p:cNvSpPr>
              <a:spLocks/>
            </p:cNvSpPr>
            <p:nvPr/>
          </p:nvSpPr>
          <p:spPr bwMode="auto">
            <a:xfrm>
              <a:off x="9396413" y="4662488"/>
              <a:ext cx="296863" cy="484188"/>
            </a:xfrm>
            <a:custGeom>
              <a:avLst/>
              <a:gdLst>
                <a:gd name="T0" fmla="*/ 9 w 90"/>
                <a:gd name="T1" fmla="*/ 138 h 147"/>
                <a:gd name="T2" fmla="*/ 4 w 90"/>
                <a:gd name="T3" fmla="*/ 106 h 147"/>
                <a:gd name="T4" fmla="*/ 7 w 90"/>
                <a:gd name="T5" fmla="*/ 105 h 147"/>
                <a:gd name="T6" fmla="*/ 17 w 90"/>
                <a:gd name="T7" fmla="*/ 124 h 147"/>
                <a:gd name="T8" fmla="*/ 54 w 90"/>
                <a:gd name="T9" fmla="*/ 137 h 147"/>
                <a:gd name="T10" fmla="*/ 72 w 90"/>
                <a:gd name="T11" fmla="*/ 117 h 147"/>
                <a:gd name="T12" fmla="*/ 57 w 90"/>
                <a:gd name="T13" fmla="*/ 84 h 147"/>
                <a:gd name="T14" fmla="*/ 27 w 90"/>
                <a:gd name="T15" fmla="*/ 68 h 147"/>
                <a:gd name="T16" fmla="*/ 8 w 90"/>
                <a:gd name="T17" fmla="*/ 26 h 147"/>
                <a:gd name="T18" fmla="*/ 53 w 90"/>
                <a:gd name="T19" fmla="*/ 5 h 147"/>
                <a:gd name="T20" fmla="*/ 78 w 90"/>
                <a:gd name="T21" fmla="*/ 10 h 147"/>
                <a:gd name="T22" fmla="*/ 79 w 90"/>
                <a:gd name="T23" fmla="*/ 34 h 147"/>
                <a:gd name="T24" fmla="*/ 76 w 90"/>
                <a:gd name="T25" fmla="*/ 34 h 147"/>
                <a:gd name="T26" fmla="*/ 67 w 90"/>
                <a:gd name="T27" fmla="*/ 20 h 147"/>
                <a:gd name="T28" fmla="*/ 31 w 90"/>
                <a:gd name="T29" fmla="*/ 10 h 147"/>
                <a:gd name="T30" fmla="*/ 16 w 90"/>
                <a:gd name="T31" fmla="*/ 37 h 147"/>
                <a:gd name="T32" fmla="*/ 30 w 90"/>
                <a:gd name="T33" fmla="*/ 56 h 147"/>
                <a:gd name="T34" fmla="*/ 65 w 90"/>
                <a:gd name="T35" fmla="*/ 74 h 147"/>
                <a:gd name="T36" fmla="*/ 81 w 90"/>
                <a:gd name="T37" fmla="*/ 122 h 147"/>
                <a:gd name="T38" fmla="*/ 33 w 90"/>
                <a:gd name="T39" fmla="*/ 141 h 147"/>
                <a:gd name="T40" fmla="*/ 9 w 90"/>
                <a:gd name="T41" fmla="*/ 138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0" h="147">
                  <a:moveTo>
                    <a:pt x="9" y="138"/>
                  </a:moveTo>
                  <a:cubicBezTo>
                    <a:pt x="8" y="129"/>
                    <a:pt x="6" y="118"/>
                    <a:pt x="4" y="106"/>
                  </a:cubicBezTo>
                  <a:cubicBezTo>
                    <a:pt x="5" y="106"/>
                    <a:pt x="6" y="106"/>
                    <a:pt x="7" y="105"/>
                  </a:cubicBezTo>
                  <a:cubicBezTo>
                    <a:pt x="10" y="112"/>
                    <a:pt x="13" y="118"/>
                    <a:pt x="17" y="124"/>
                  </a:cubicBezTo>
                  <a:cubicBezTo>
                    <a:pt x="26" y="137"/>
                    <a:pt x="40" y="142"/>
                    <a:pt x="54" y="137"/>
                  </a:cubicBezTo>
                  <a:cubicBezTo>
                    <a:pt x="62" y="135"/>
                    <a:pt x="70" y="125"/>
                    <a:pt x="72" y="117"/>
                  </a:cubicBezTo>
                  <a:cubicBezTo>
                    <a:pt x="77" y="103"/>
                    <a:pt x="71" y="91"/>
                    <a:pt x="57" y="84"/>
                  </a:cubicBezTo>
                  <a:cubicBezTo>
                    <a:pt x="47" y="78"/>
                    <a:pt x="37" y="73"/>
                    <a:pt x="27" y="68"/>
                  </a:cubicBezTo>
                  <a:cubicBezTo>
                    <a:pt x="7" y="57"/>
                    <a:pt x="0" y="43"/>
                    <a:pt x="8" y="26"/>
                  </a:cubicBezTo>
                  <a:cubicBezTo>
                    <a:pt x="15" y="8"/>
                    <a:pt x="34" y="0"/>
                    <a:pt x="53" y="5"/>
                  </a:cubicBezTo>
                  <a:cubicBezTo>
                    <a:pt x="61" y="7"/>
                    <a:pt x="68" y="8"/>
                    <a:pt x="78" y="10"/>
                  </a:cubicBezTo>
                  <a:cubicBezTo>
                    <a:pt x="78" y="17"/>
                    <a:pt x="78" y="25"/>
                    <a:pt x="79" y="34"/>
                  </a:cubicBezTo>
                  <a:cubicBezTo>
                    <a:pt x="78" y="34"/>
                    <a:pt x="77" y="34"/>
                    <a:pt x="76" y="34"/>
                  </a:cubicBezTo>
                  <a:cubicBezTo>
                    <a:pt x="73" y="30"/>
                    <a:pt x="70" y="25"/>
                    <a:pt x="67" y="20"/>
                  </a:cubicBezTo>
                  <a:cubicBezTo>
                    <a:pt x="59" y="10"/>
                    <a:pt x="43" y="5"/>
                    <a:pt x="31" y="10"/>
                  </a:cubicBezTo>
                  <a:cubicBezTo>
                    <a:pt x="18" y="15"/>
                    <a:pt x="13" y="25"/>
                    <a:pt x="16" y="37"/>
                  </a:cubicBezTo>
                  <a:cubicBezTo>
                    <a:pt x="18" y="44"/>
                    <a:pt x="24" y="52"/>
                    <a:pt x="30" y="56"/>
                  </a:cubicBezTo>
                  <a:cubicBezTo>
                    <a:pt x="41" y="63"/>
                    <a:pt x="53" y="67"/>
                    <a:pt x="65" y="74"/>
                  </a:cubicBezTo>
                  <a:cubicBezTo>
                    <a:pt x="83" y="85"/>
                    <a:pt x="90" y="105"/>
                    <a:pt x="81" y="122"/>
                  </a:cubicBezTo>
                  <a:cubicBezTo>
                    <a:pt x="73" y="140"/>
                    <a:pt x="54" y="147"/>
                    <a:pt x="33" y="141"/>
                  </a:cubicBezTo>
                  <a:cubicBezTo>
                    <a:pt x="26" y="139"/>
                    <a:pt x="19" y="139"/>
                    <a:pt x="9" y="1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2" name="Freeform 48">
              <a:extLst>
                <a:ext uri="{FF2B5EF4-FFF2-40B4-BE49-F238E27FC236}">
                  <a16:creationId xmlns:a16="http://schemas.microsoft.com/office/drawing/2014/main" id="{37380FB6-70DB-4A9F-8AB1-35DE7F84DBD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40426" y="4668838"/>
              <a:ext cx="280988" cy="458788"/>
            </a:xfrm>
            <a:custGeom>
              <a:avLst/>
              <a:gdLst>
                <a:gd name="T0" fmla="*/ 85 w 85"/>
                <a:gd name="T1" fmla="*/ 139 h 139"/>
                <a:gd name="T2" fmla="*/ 62 w 85"/>
                <a:gd name="T3" fmla="*/ 139 h 139"/>
                <a:gd name="T4" fmla="*/ 65 w 85"/>
                <a:gd name="T5" fmla="*/ 124 h 139"/>
                <a:gd name="T6" fmla="*/ 62 w 85"/>
                <a:gd name="T7" fmla="*/ 108 h 139"/>
                <a:gd name="T8" fmla="*/ 26 w 85"/>
                <a:gd name="T9" fmla="*/ 88 h 139"/>
                <a:gd name="T10" fmla="*/ 22 w 85"/>
                <a:gd name="T11" fmla="*/ 90 h 139"/>
                <a:gd name="T12" fmla="*/ 20 w 85"/>
                <a:gd name="T13" fmla="*/ 139 h 139"/>
                <a:gd name="T14" fmla="*/ 0 w 85"/>
                <a:gd name="T15" fmla="*/ 139 h 139"/>
                <a:gd name="T16" fmla="*/ 8 w 85"/>
                <a:gd name="T17" fmla="*/ 116 h 139"/>
                <a:gd name="T18" fmla="*/ 35 w 85"/>
                <a:gd name="T19" fmla="*/ 12 h 139"/>
                <a:gd name="T20" fmla="*/ 44 w 85"/>
                <a:gd name="T21" fmla="*/ 0 h 139"/>
                <a:gd name="T22" fmla="*/ 48 w 85"/>
                <a:gd name="T23" fmla="*/ 1 h 139"/>
                <a:gd name="T24" fmla="*/ 74 w 85"/>
                <a:gd name="T25" fmla="*/ 107 h 139"/>
                <a:gd name="T26" fmla="*/ 85 w 85"/>
                <a:gd name="T27" fmla="*/ 139 h 139"/>
                <a:gd name="T28" fmla="*/ 57 w 85"/>
                <a:gd name="T29" fmla="*/ 84 h 139"/>
                <a:gd name="T30" fmla="*/ 41 w 85"/>
                <a:gd name="T31" fmla="*/ 21 h 139"/>
                <a:gd name="T32" fmla="*/ 39 w 85"/>
                <a:gd name="T33" fmla="*/ 21 h 139"/>
                <a:gd name="T34" fmla="*/ 23 w 85"/>
                <a:gd name="T35" fmla="*/ 84 h 139"/>
                <a:gd name="T36" fmla="*/ 57 w 85"/>
                <a:gd name="T37" fmla="*/ 84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5" h="139">
                  <a:moveTo>
                    <a:pt x="85" y="139"/>
                  </a:moveTo>
                  <a:cubicBezTo>
                    <a:pt x="79" y="139"/>
                    <a:pt x="70" y="139"/>
                    <a:pt x="62" y="139"/>
                  </a:cubicBezTo>
                  <a:cubicBezTo>
                    <a:pt x="63" y="134"/>
                    <a:pt x="65" y="129"/>
                    <a:pt x="65" y="124"/>
                  </a:cubicBezTo>
                  <a:cubicBezTo>
                    <a:pt x="65" y="119"/>
                    <a:pt x="63" y="114"/>
                    <a:pt x="62" y="108"/>
                  </a:cubicBezTo>
                  <a:cubicBezTo>
                    <a:pt x="58" y="89"/>
                    <a:pt x="45" y="82"/>
                    <a:pt x="26" y="88"/>
                  </a:cubicBezTo>
                  <a:cubicBezTo>
                    <a:pt x="25" y="89"/>
                    <a:pt x="23" y="89"/>
                    <a:pt x="22" y="90"/>
                  </a:cubicBezTo>
                  <a:cubicBezTo>
                    <a:pt x="15" y="97"/>
                    <a:pt x="13" y="130"/>
                    <a:pt x="20" y="139"/>
                  </a:cubicBezTo>
                  <a:cubicBezTo>
                    <a:pt x="12" y="139"/>
                    <a:pt x="5" y="139"/>
                    <a:pt x="0" y="139"/>
                  </a:cubicBezTo>
                  <a:cubicBezTo>
                    <a:pt x="2" y="131"/>
                    <a:pt x="6" y="124"/>
                    <a:pt x="8" y="116"/>
                  </a:cubicBezTo>
                  <a:cubicBezTo>
                    <a:pt x="17" y="82"/>
                    <a:pt x="26" y="47"/>
                    <a:pt x="35" y="12"/>
                  </a:cubicBezTo>
                  <a:cubicBezTo>
                    <a:pt x="37" y="7"/>
                    <a:pt x="41" y="4"/>
                    <a:pt x="44" y="0"/>
                  </a:cubicBezTo>
                  <a:cubicBezTo>
                    <a:pt x="46" y="0"/>
                    <a:pt x="47" y="1"/>
                    <a:pt x="48" y="1"/>
                  </a:cubicBezTo>
                  <a:cubicBezTo>
                    <a:pt x="57" y="36"/>
                    <a:pt x="65" y="72"/>
                    <a:pt x="74" y="107"/>
                  </a:cubicBezTo>
                  <a:cubicBezTo>
                    <a:pt x="77" y="118"/>
                    <a:pt x="81" y="128"/>
                    <a:pt x="85" y="139"/>
                  </a:cubicBezTo>
                  <a:close/>
                  <a:moveTo>
                    <a:pt x="57" y="84"/>
                  </a:moveTo>
                  <a:cubicBezTo>
                    <a:pt x="52" y="62"/>
                    <a:pt x="47" y="41"/>
                    <a:pt x="41" y="21"/>
                  </a:cubicBezTo>
                  <a:cubicBezTo>
                    <a:pt x="40" y="21"/>
                    <a:pt x="40" y="21"/>
                    <a:pt x="39" y="21"/>
                  </a:cubicBezTo>
                  <a:cubicBezTo>
                    <a:pt x="33" y="42"/>
                    <a:pt x="28" y="63"/>
                    <a:pt x="23" y="84"/>
                  </a:cubicBezTo>
                  <a:cubicBezTo>
                    <a:pt x="34" y="84"/>
                    <a:pt x="45" y="84"/>
                    <a:pt x="57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3" name="Freeform 49">
              <a:extLst>
                <a:ext uri="{FF2B5EF4-FFF2-40B4-BE49-F238E27FC236}">
                  <a16:creationId xmlns:a16="http://schemas.microsoft.com/office/drawing/2014/main" id="{96433B46-9227-4E01-8761-8786E6080035}"/>
                </a:ext>
              </a:extLst>
            </p:cNvPr>
            <p:cNvSpPr>
              <a:spLocks/>
            </p:cNvSpPr>
            <p:nvPr/>
          </p:nvSpPr>
          <p:spPr bwMode="auto">
            <a:xfrm>
              <a:off x="7272338" y="4681538"/>
              <a:ext cx="265113" cy="455613"/>
            </a:xfrm>
            <a:custGeom>
              <a:avLst/>
              <a:gdLst>
                <a:gd name="T0" fmla="*/ 0 w 80"/>
                <a:gd name="T1" fmla="*/ 0 h 138"/>
                <a:gd name="T2" fmla="*/ 22 w 80"/>
                <a:gd name="T3" fmla="*/ 0 h 138"/>
                <a:gd name="T4" fmla="*/ 17 w 80"/>
                <a:gd name="T5" fmla="*/ 16 h 138"/>
                <a:gd name="T6" fmla="*/ 17 w 80"/>
                <a:gd name="T7" fmla="*/ 106 h 138"/>
                <a:gd name="T8" fmla="*/ 37 w 80"/>
                <a:gd name="T9" fmla="*/ 132 h 138"/>
                <a:gd name="T10" fmla="*/ 69 w 80"/>
                <a:gd name="T11" fmla="*/ 114 h 138"/>
                <a:gd name="T12" fmla="*/ 72 w 80"/>
                <a:gd name="T13" fmla="*/ 96 h 138"/>
                <a:gd name="T14" fmla="*/ 72 w 80"/>
                <a:gd name="T15" fmla="*/ 20 h 138"/>
                <a:gd name="T16" fmla="*/ 66 w 80"/>
                <a:gd name="T17" fmla="*/ 0 h 138"/>
                <a:gd name="T18" fmla="*/ 80 w 80"/>
                <a:gd name="T19" fmla="*/ 0 h 138"/>
                <a:gd name="T20" fmla="*/ 75 w 80"/>
                <a:gd name="T21" fmla="*/ 20 h 138"/>
                <a:gd name="T22" fmla="*/ 75 w 80"/>
                <a:gd name="T23" fmla="*/ 103 h 138"/>
                <a:gd name="T24" fmla="*/ 42 w 80"/>
                <a:gd name="T25" fmla="*/ 137 h 138"/>
                <a:gd name="T26" fmla="*/ 5 w 80"/>
                <a:gd name="T27" fmla="*/ 105 h 138"/>
                <a:gd name="T28" fmla="*/ 4 w 80"/>
                <a:gd name="T29" fmla="*/ 20 h 138"/>
                <a:gd name="T30" fmla="*/ 0 w 80"/>
                <a:gd name="T31" fmla="*/ 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0" h="138">
                  <a:moveTo>
                    <a:pt x="0" y="0"/>
                  </a:moveTo>
                  <a:cubicBezTo>
                    <a:pt x="6" y="0"/>
                    <a:pt x="15" y="0"/>
                    <a:pt x="22" y="0"/>
                  </a:cubicBezTo>
                  <a:cubicBezTo>
                    <a:pt x="20" y="6"/>
                    <a:pt x="17" y="11"/>
                    <a:pt x="17" y="16"/>
                  </a:cubicBezTo>
                  <a:cubicBezTo>
                    <a:pt x="17" y="46"/>
                    <a:pt x="17" y="76"/>
                    <a:pt x="17" y="106"/>
                  </a:cubicBezTo>
                  <a:cubicBezTo>
                    <a:pt x="17" y="120"/>
                    <a:pt x="23" y="129"/>
                    <a:pt x="37" y="132"/>
                  </a:cubicBezTo>
                  <a:cubicBezTo>
                    <a:pt x="49" y="135"/>
                    <a:pt x="65" y="126"/>
                    <a:pt x="69" y="114"/>
                  </a:cubicBezTo>
                  <a:cubicBezTo>
                    <a:pt x="71" y="108"/>
                    <a:pt x="72" y="102"/>
                    <a:pt x="72" y="96"/>
                  </a:cubicBezTo>
                  <a:cubicBezTo>
                    <a:pt x="72" y="71"/>
                    <a:pt x="72" y="45"/>
                    <a:pt x="72" y="20"/>
                  </a:cubicBezTo>
                  <a:cubicBezTo>
                    <a:pt x="72" y="13"/>
                    <a:pt x="68" y="7"/>
                    <a:pt x="66" y="0"/>
                  </a:cubicBezTo>
                  <a:cubicBezTo>
                    <a:pt x="70" y="0"/>
                    <a:pt x="76" y="0"/>
                    <a:pt x="80" y="0"/>
                  </a:cubicBezTo>
                  <a:cubicBezTo>
                    <a:pt x="78" y="7"/>
                    <a:pt x="75" y="14"/>
                    <a:pt x="75" y="20"/>
                  </a:cubicBezTo>
                  <a:cubicBezTo>
                    <a:pt x="74" y="48"/>
                    <a:pt x="75" y="75"/>
                    <a:pt x="75" y="103"/>
                  </a:cubicBezTo>
                  <a:cubicBezTo>
                    <a:pt x="74" y="123"/>
                    <a:pt x="62" y="136"/>
                    <a:pt x="42" y="137"/>
                  </a:cubicBezTo>
                  <a:cubicBezTo>
                    <a:pt x="20" y="138"/>
                    <a:pt x="6" y="127"/>
                    <a:pt x="5" y="105"/>
                  </a:cubicBezTo>
                  <a:cubicBezTo>
                    <a:pt x="4" y="77"/>
                    <a:pt x="5" y="49"/>
                    <a:pt x="4" y="20"/>
                  </a:cubicBezTo>
                  <a:cubicBezTo>
                    <a:pt x="4" y="13"/>
                    <a:pt x="2" y="7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4" name="Freeform 50">
              <a:extLst>
                <a:ext uri="{FF2B5EF4-FFF2-40B4-BE49-F238E27FC236}">
                  <a16:creationId xmlns:a16="http://schemas.microsoft.com/office/drawing/2014/main" id="{FD530235-AF42-4210-8FB2-0D296A8DCA14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3151" y="4681538"/>
              <a:ext cx="285750" cy="446088"/>
            </a:xfrm>
            <a:custGeom>
              <a:avLst/>
              <a:gdLst>
                <a:gd name="T0" fmla="*/ 65 w 87"/>
                <a:gd name="T1" fmla="*/ 43 h 135"/>
                <a:gd name="T2" fmla="*/ 65 w 87"/>
                <a:gd name="T3" fmla="*/ 82 h 135"/>
                <a:gd name="T4" fmla="*/ 47 w 87"/>
                <a:gd name="T5" fmla="*/ 66 h 135"/>
                <a:gd name="T6" fmla="*/ 19 w 87"/>
                <a:gd name="T7" fmla="*/ 66 h 135"/>
                <a:gd name="T8" fmla="*/ 25 w 87"/>
                <a:gd name="T9" fmla="*/ 135 h 135"/>
                <a:gd name="T10" fmla="*/ 0 w 87"/>
                <a:gd name="T11" fmla="*/ 135 h 135"/>
                <a:gd name="T12" fmla="*/ 7 w 87"/>
                <a:gd name="T13" fmla="*/ 120 h 135"/>
                <a:gd name="T14" fmla="*/ 7 w 87"/>
                <a:gd name="T15" fmla="*/ 16 h 135"/>
                <a:gd name="T16" fmla="*/ 1 w 87"/>
                <a:gd name="T17" fmla="*/ 0 h 135"/>
                <a:gd name="T18" fmla="*/ 78 w 87"/>
                <a:gd name="T19" fmla="*/ 0 h 135"/>
                <a:gd name="T20" fmla="*/ 87 w 87"/>
                <a:gd name="T21" fmla="*/ 26 h 135"/>
                <a:gd name="T22" fmla="*/ 31 w 87"/>
                <a:gd name="T23" fmla="*/ 3 h 135"/>
                <a:gd name="T24" fmla="*/ 20 w 87"/>
                <a:gd name="T25" fmla="*/ 12 h 135"/>
                <a:gd name="T26" fmla="*/ 20 w 87"/>
                <a:gd name="T27" fmla="*/ 60 h 135"/>
                <a:gd name="T28" fmla="*/ 65 w 87"/>
                <a:gd name="T29" fmla="*/ 43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7" h="135">
                  <a:moveTo>
                    <a:pt x="65" y="43"/>
                  </a:moveTo>
                  <a:cubicBezTo>
                    <a:pt x="65" y="59"/>
                    <a:pt x="65" y="71"/>
                    <a:pt x="65" y="82"/>
                  </a:cubicBezTo>
                  <a:cubicBezTo>
                    <a:pt x="60" y="77"/>
                    <a:pt x="55" y="69"/>
                    <a:pt x="47" y="66"/>
                  </a:cubicBezTo>
                  <a:cubicBezTo>
                    <a:pt x="40" y="63"/>
                    <a:pt x="30" y="66"/>
                    <a:pt x="19" y="66"/>
                  </a:cubicBezTo>
                  <a:cubicBezTo>
                    <a:pt x="23" y="89"/>
                    <a:pt x="13" y="113"/>
                    <a:pt x="25" y="135"/>
                  </a:cubicBezTo>
                  <a:cubicBezTo>
                    <a:pt x="18" y="135"/>
                    <a:pt x="8" y="135"/>
                    <a:pt x="0" y="135"/>
                  </a:cubicBezTo>
                  <a:cubicBezTo>
                    <a:pt x="3" y="130"/>
                    <a:pt x="7" y="125"/>
                    <a:pt x="7" y="120"/>
                  </a:cubicBezTo>
                  <a:cubicBezTo>
                    <a:pt x="8" y="85"/>
                    <a:pt x="8" y="51"/>
                    <a:pt x="7" y="16"/>
                  </a:cubicBezTo>
                  <a:cubicBezTo>
                    <a:pt x="7" y="11"/>
                    <a:pt x="3" y="5"/>
                    <a:pt x="1" y="0"/>
                  </a:cubicBezTo>
                  <a:cubicBezTo>
                    <a:pt x="25" y="0"/>
                    <a:pt x="51" y="0"/>
                    <a:pt x="78" y="0"/>
                  </a:cubicBezTo>
                  <a:cubicBezTo>
                    <a:pt x="81" y="9"/>
                    <a:pt x="84" y="17"/>
                    <a:pt x="87" y="26"/>
                  </a:cubicBezTo>
                  <a:cubicBezTo>
                    <a:pt x="72" y="6"/>
                    <a:pt x="53" y="0"/>
                    <a:pt x="31" y="3"/>
                  </a:cubicBezTo>
                  <a:cubicBezTo>
                    <a:pt x="27" y="3"/>
                    <a:pt x="20" y="8"/>
                    <a:pt x="20" y="12"/>
                  </a:cubicBezTo>
                  <a:cubicBezTo>
                    <a:pt x="19" y="28"/>
                    <a:pt x="20" y="44"/>
                    <a:pt x="20" y="60"/>
                  </a:cubicBezTo>
                  <a:cubicBezTo>
                    <a:pt x="48" y="65"/>
                    <a:pt x="57" y="62"/>
                    <a:pt x="65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5" name="Freeform 51">
              <a:extLst>
                <a:ext uri="{FF2B5EF4-FFF2-40B4-BE49-F238E27FC236}">
                  <a16:creationId xmlns:a16="http://schemas.microsoft.com/office/drawing/2014/main" id="{276EEE87-5668-4EA9-95B6-42201DE52B1D}"/>
                </a:ext>
              </a:extLst>
            </p:cNvPr>
            <p:cNvSpPr>
              <a:spLocks/>
            </p:cNvSpPr>
            <p:nvPr/>
          </p:nvSpPr>
          <p:spPr bwMode="auto">
            <a:xfrm>
              <a:off x="8337551" y="4681538"/>
              <a:ext cx="263525" cy="446088"/>
            </a:xfrm>
            <a:custGeom>
              <a:avLst/>
              <a:gdLst>
                <a:gd name="T0" fmla="*/ 66 w 80"/>
                <a:gd name="T1" fmla="*/ 0 h 135"/>
                <a:gd name="T2" fmla="*/ 80 w 80"/>
                <a:gd name="T3" fmla="*/ 0 h 135"/>
                <a:gd name="T4" fmla="*/ 64 w 80"/>
                <a:gd name="T5" fmla="*/ 53 h 135"/>
                <a:gd name="T6" fmla="*/ 38 w 80"/>
                <a:gd name="T7" fmla="*/ 135 h 135"/>
                <a:gd name="T8" fmla="*/ 28 w 80"/>
                <a:gd name="T9" fmla="*/ 101 h 135"/>
                <a:gd name="T10" fmla="*/ 8 w 80"/>
                <a:gd name="T11" fmla="*/ 20 h 135"/>
                <a:gd name="T12" fmla="*/ 0 w 80"/>
                <a:gd name="T13" fmla="*/ 0 h 135"/>
                <a:gd name="T14" fmla="*/ 22 w 80"/>
                <a:gd name="T15" fmla="*/ 0 h 135"/>
                <a:gd name="T16" fmla="*/ 20 w 80"/>
                <a:gd name="T17" fmla="*/ 15 h 135"/>
                <a:gd name="T18" fmla="*/ 42 w 80"/>
                <a:gd name="T19" fmla="*/ 105 h 135"/>
                <a:gd name="T20" fmla="*/ 46 w 80"/>
                <a:gd name="T21" fmla="*/ 94 h 135"/>
                <a:gd name="T22" fmla="*/ 67 w 80"/>
                <a:gd name="T23" fmla="*/ 19 h 135"/>
                <a:gd name="T24" fmla="*/ 66 w 80"/>
                <a:gd name="T25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0" h="135">
                  <a:moveTo>
                    <a:pt x="66" y="0"/>
                  </a:moveTo>
                  <a:cubicBezTo>
                    <a:pt x="70" y="0"/>
                    <a:pt x="77" y="0"/>
                    <a:pt x="80" y="0"/>
                  </a:cubicBezTo>
                  <a:cubicBezTo>
                    <a:pt x="75" y="17"/>
                    <a:pt x="69" y="35"/>
                    <a:pt x="64" y="53"/>
                  </a:cubicBezTo>
                  <a:cubicBezTo>
                    <a:pt x="56" y="80"/>
                    <a:pt x="49" y="107"/>
                    <a:pt x="38" y="135"/>
                  </a:cubicBezTo>
                  <a:cubicBezTo>
                    <a:pt x="35" y="123"/>
                    <a:pt x="31" y="112"/>
                    <a:pt x="28" y="101"/>
                  </a:cubicBezTo>
                  <a:cubicBezTo>
                    <a:pt x="22" y="74"/>
                    <a:pt x="15" y="47"/>
                    <a:pt x="8" y="20"/>
                  </a:cubicBezTo>
                  <a:cubicBezTo>
                    <a:pt x="7" y="13"/>
                    <a:pt x="3" y="7"/>
                    <a:pt x="0" y="0"/>
                  </a:cubicBezTo>
                  <a:cubicBezTo>
                    <a:pt x="7" y="0"/>
                    <a:pt x="16" y="0"/>
                    <a:pt x="22" y="0"/>
                  </a:cubicBezTo>
                  <a:cubicBezTo>
                    <a:pt x="22" y="5"/>
                    <a:pt x="19" y="11"/>
                    <a:pt x="20" y="15"/>
                  </a:cubicBezTo>
                  <a:cubicBezTo>
                    <a:pt x="27" y="44"/>
                    <a:pt x="34" y="73"/>
                    <a:pt x="42" y="105"/>
                  </a:cubicBezTo>
                  <a:cubicBezTo>
                    <a:pt x="44" y="99"/>
                    <a:pt x="46" y="97"/>
                    <a:pt x="46" y="94"/>
                  </a:cubicBezTo>
                  <a:cubicBezTo>
                    <a:pt x="53" y="69"/>
                    <a:pt x="61" y="44"/>
                    <a:pt x="67" y="19"/>
                  </a:cubicBezTo>
                  <a:cubicBezTo>
                    <a:pt x="68" y="14"/>
                    <a:pt x="66" y="7"/>
                    <a:pt x="6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6" name="Freeform 52">
              <a:extLst>
                <a:ext uri="{FF2B5EF4-FFF2-40B4-BE49-F238E27FC236}">
                  <a16:creationId xmlns:a16="http://schemas.microsoft.com/office/drawing/2014/main" id="{0B922195-2E26-4E7B-9DCD-7FA1FF30EAC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38751" y="4681538"/>
              <a:ext cx="260350" cy="452438"/>
            </a:xfrm>
            <a:custGeom>
              <a:avLst/>
              <a:gdLst>
                <a:gd name="T0" fmla="*/ 0 w 79"/>
                <a:gd name="T1" fmla="*/ 0 h 137"/>
                <a:gd name="T2" fmla="*/ 22 w 79"/>
                <a:gd name="T3" fmla="*/ 0 h 137"/>
                <a:gd name="T4" fmla="*/ 17 w 79"/>
                <a:gd name="T5" fmla="*/ 18 h 137"/>
                <a:gd name="T6" fmla="*/ 17 w 79"/>
                <a:gd name="T7" fmla="*/ 103 h 137"/>
                <a:gd name="T8" fmla="*/ 40 w 79"/>
                <a:gd name="T9" fmla="*/ 132 h 137"/>
                <a:gd name="T10" fmla="*/ 71 w 79"/>
                <a:gd name="T11" fmla="*/ 106 h 137"/>
                <a:gd name="T12" fmla="*/ 71 w 79"/>
                <a:gd name="T13" fmla="*/ 12 h 137"/>
                <a:gd name="T14" fmla="*/ 64 w 79"/>
                <a:gd name="T15" fmla="*/ 0 h 137"/>
                <a:gd name="T16" fmla="*/ 79 w 79"/>
                <a:gd name="T17" fmla="*/ 0 h 137"/>
                <a:gd name="T18" fmla="*/ 74 w 79"/>
                <a:gd name="T19" fmla="*/ 22 h 137"/>
                <a:gd name="T20" fmla="*/ 74 w 79"/>
                <a:gd name="T21" fmla="*/ 103 h 137"/>
                <a:gd name="T22" fmla="*/ 39 w 79"/>
                <a:gd name="T23" fmla="*/ 137 h 137"/>
                <a:gd name="T24" fmla="*/ 5 w 79"/>
                <a:gd name="T25" fmla="*/ 103 h 137"/>
                <a:gd name="T26" fmla="*/ 4 w 79"/>
                <a:gd name="T27" fmla="*/ 19 h 137"/>
                <a:gd name="T28" fmla="*/ 0 w 79"/>
                <a:gd name="T29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" h="137">
                  <a:moveTo>
                    <a:pt x="0" y="0"/>
                  </a:moveTo>
                  <a:cubicBezTo>
                    <a:pt x="7" y="0"/>
                    <a:pt x="15" y="0"/>
                    <a:pt x="22" y="0"/>
                  </a:cubicBezTo>
                  <a:cubicBezTo>
                    <a:pt x="20" y="6"/>
                    <a:pt x="17" y="12"/>
                    <a:pt x="17" y="18"/>
                  </a:cubicBezTo>
                  <a:cubicBezTo>
                    <a:pt x="16" y="47"/>
                    <a:pt x="16" y="75"/>
                    <a:pt x="17" y="103"/>
                  </a:cubicBezTo>
                  <a:cubicBezTo>
                    <a:pt x="17" y="122"/>
                    <a:pt x="24" y="131"/>
                    <a:pt x="40" y="132"/>
                  </a:cubicBezTo>
                  <a:cubicBezTo>
                    <a:pt x="55" y="133"/>
                    <a:pt x="70" y="122"/>
                    <a:pt x="71" y="106"/>
                  </a:cubicBezTo>
                  <a:cubicBezTo>
                    <a:pt x="72" y="75"/>
                    <a:pt x="71" y="43"/>
                    <a:pt x="71" y="12"/>
                  </a:cubicBezTo>
                  <a:cubicBezTo>
                    <a:pt x="71" y="8"/>
                    <a:pt x="66" y="4"/>
                    <a:pt x="64" y="0"/>
                  </a:cubicBezTo>
                  <a:cubicBezTo>
                    <a:pt x="69" y="0"/>
                    <a:pt x="75" y="0"/>
                    <a:pt x="79" y="0"/>
                  </a:cubicBezTo>
                  <a:cubicBezTo>
                    <a:pt x="78" y="7"/>
                    <a:pt x="74" y="15"/>
                    <a:pt x="74" y="22"/>
                  </a:cubicBezTo>
                  <a:cubicBezTo>
                    <a:pt x="74" y="49"/>
                    <a:pt x="74" y="76"/>
                    <a:pt x="74" y="103"/>
                  </a:cubicBezTo>
                  <a:cubicBezTo>
                    <a:pt x="74" y="124"/>
                    <a:pt x="59" y="137"/>
                    <a:pt x="39" y="137"/>
                  </a:cubicBezTo>
                  <a:cubicBezTo>
                    <a:pt x="17" y="137"/>
                    <a:pt x="5" y="126"/>
                    <a:pt x="5" y="103"/>
                  </a:cubicBezTo>
                  <a:cubicBezTo>
                    <a:pt x="5" y="75"/>
                    <a:pt x="5" y="47"/>
                    <a:pt x="4" y="19"/>
                  </a:cubicBezTo>
                  <a:cubicBezTo>
                    <a:pt x="4" y="13"/>
                    <a:pt x="1" y="7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7" name="Freeform 53">
              <a:extLst>
                <a:ext uri="{FF2B5EF4-FFF2-40B4-BE49-F238E27FC236}">
                  <a16:creationId xmlns:a16="http://schemas.microsoft.com/office/drawing/2014/main" id="{96EE90F5-1DA2-4460-B7A8-FB46DED843D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2376" y="4681538"/>
              <a:ext cx="288925" cy="442913"/>
            </a:xfrm>
            <a:custGeom>
              <a:avLst/>
              <a:gdLst>
                <a:gd name="T0" fmla="*/ 88 w 88"/>
                <a:gd name="T1" fmla="*/ 27 h 134"/>
                <a:gd name="T2" fmla="*/ 50 w 88"/>
                <a:gd name="T3" fmla="*/ 6 h 134"/>
                <a:gd name="T4" fmla="*/ 50 w 88"/>
                <a:gd name="T5" fmla="*/ 89 h 134"/>
                <a:gd name="T6" fmla="*/ 51 w 88"/>
                <a:gd name="T7" fmla="*/ 118 h 134"/>
                <a:gd name="T8" fmla="*/ 57 w 88"/>
                <a:gd name="T9" fmla="*/ 134 h 134"/>
                <a:gd name="T10" fmla="*/ 31 w 88"/>
                <a:gd name="T11" fmla="*/ 134 h 134"/>
                <a:gd name="T12" fmla="*/ 38 w 88"/>
                <a:gd name="T13" fmla="*/ 115 h 134"/>
                <a:gd name="T14" fmla="*/ 38 w 88"/>
                <a:gd name="T15" fmla="*/ 20 h 134"/>
                <a:gd name="T16" fmla="*/ 33 w 88"/>
                <a:gd name="T17" fmla="*/ 6 h 134"/>
                <a:gd name="T18" fmla="*/ 12 w 88"/>
                <a:gd name="T19" fmla="*/ 13 h 134"/>
                <a:gd name="T20" fmla="*/ 0 w 88"/>
                <a:gd name="T21" fmla="*/ 28 h 134"/>
                <a:gd name="T22" fmla="*/ 7 w 88"/>
                <a:gd name="T23" fmla="*/ 0 h 134"/>
                <a:gd name="T24" fmla="*/ 82 w 88"/>
                <a:gd name="T25" fmla="*/ 0 h 134"/>
                <a:gd name="T26" fmla="*/ 88 w 88"/>
                <a:gd name="T27" fmla="*/ 27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8" h="134">
                  <a:moveTo>
                    <a:pt x="88" y="27"/>
                  </a:moveTo>
                  <a:cubicBezTo>
                    <a:pt x="73" y="3"/>
                    <a:pt x="73" y="3"/>
                    <a:pt x="50" y="6"/>
                  </a:cubicBezTo>
                  <a:cubicBezTo>
                    <a:pt x="50" y="34"/>
                    <a:pt x="50" y="61"/>
                    <a:pt x="50" y="89"/>
                  </a:cubicBezTo>
                  <a:cubicBezTo>
                    <a:pt x="50" y="99"/>
                    <a:pt x="50" y="108"/>
                    <a:pt x="51" y="118"/>
                  </a:cubicBezTo>
                  <a:cubicBezTo>
                    <a:pt x="51" y="123"/>
                    <a:pt x="55" y="129"/>
                    <a:pt x="57" y="134"/>
                  </a:cubicBezTo>
                  <a:cubicBezTo>
                    <a:pt x="50" y="134"/>
                    <a:pt x="39" y="134"/>
                    <a:pt x="31" y="134"/>
                  </a:cubicBezTo>
                  <a:cubicBezTo>
                    <a:pt x="33" y="129"/>
                    <a:pt x="38" y="122"/>
                    <a:pt x="38" y="115"/>
                  </a:cubicBezTo>
                  <a:cubicBezTo>
                    <a:pt x="39" y="84"/>
                    <a:pt x="39" y="52"/>
                    <a:pt x="38" y="20"/>
                  </a:cubicBezTo>
                  <a:cubicBezTo>
                    <a:pt x="38" y="15"/>
                    <a:pt x="34" y="5"/>
                    <a:pt x="33" y="6"/>
                  </a:cubicBezTo>
                  <a:cubicBezTo>
                    <a:pt x="25" y="6"/>
                    <a:pt x="17" y="9"/>
                    <a:pt x="12" y="13"/>
                  </a:cubicBezTo>
                  <a:cubicBezTo>
                    <a:pt x="7" y="16"/>
                    <a:pt x="6" y="23"/>
                    <a:pt x="0" y="28"/>
                  </a:cubicBezTo>
                  <a:cubicBezTo>
                    <a:pt x="2" y="19"/>
                    <a:pt x="4" y="10"/>
                    <a:pt x="7" y="0"/>
                  </a:cubicBezTo>
                  <a:cubicBezTo>
                    <a:pt x="32" y="0"/>
                    <a:pt x="56" y="0"/>
                    <a:pt x="82" y="0"/>
                  </a:cubicBezTo>
                  <a:cubicBezTo>
                    <a:pt x="84" y="9"/>
                    <a:pt x="86" y="18"/>
                    <a:pt x="88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8" name="Freeform 54">
              <a:extLst>
                <a:ext uri="{FF2B5EF4-FFF2-40B4-BE49-F238E27FC236}">
                  <a16:creationId xmlns:a16="http://schemas.microsoft.com/office/drawing/2014/main" id="{70D56813-FD04-4071-AF22-9EF6C8C796F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77501" y="4681538"/>
              <a:ext cx="274638" cy="446088"/>
            </a:xfrm>
            <a:custGeom>
              <a:avLst/>
              <a:gdLst>
                <a:gd name="T0" fmla="*/ 62 w 83"/>
                <a:gd name="T1" fmla="*/ 135 h 135"/>
                <a:gd name="T2" fmla="*/ 28 w 83"/>
                <a:gd name="T3" fmla="*/ 135 h 135"/>
                <a:gd name="T4" fmla="*/ 36 w 83"/>
                <a:gd name="T5" fmla="*/ 115 h 135"/>
                <a:gd name="T6" fmla="*/ 0 w 83"/>
                <a:gd name="T7" fmla="*/ 0 h 135"/>
                <a:gd name="T8" fmla="*/ 21 w 83"/>
                <a:gd name="T9" fmla="*/ 0 h 135"/>
                <a:gd name="T10" fmla="*/ 43 w 83"/>
                <a:gd name="T11" fmla="*/ 71 h 135"/>
                <a:gd name="T12" fmla="*/ 63 w 83"/>
                <a:gd name="T13" fmla="*/ 0 h 135"/>
                <a:gd name="T14" fmla="*/ 83 w 83"/>
                <a:gd name="T15" fmla="*/ 0 h 135"/>
                <a:gd name="T16" fmla="*/ 62 w 83"/>
                <a:gd name="T17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" h="135">
                  <a:moveTo>
                    <a:pt x="62" y="135"/>
                  </a:moveTo>
                  <a:cubicBezTo>
                    <a:pt x="47" y="135"/>
                    <a:pt x="36" y="135"/>
                    <a:pt x="28" y="135"/>
                  </a:cubicBezTo>
                  <a:cubicBezTo>
                    <a:pt x="31" y="129"/>
                    <a:pt x="35" y="122"/>
                    <a:pt x="36" y="115"/>
                  </a:cubicBezTo>
                  <a:cubicBezTo>
                    <a:pt x="37" y="86"/>
                    <a:pt x="17" y="24"/>
                    <a:pt x="0" y="0"/>
                  </a:cubicBezTo>
                  <a:cubicBezTo>
                    <a:pt x="8" y="0"/>
                    <a:pt x="17" y="0"/>
                    <a:pt x="21" y="0"/>
                  </a:cubicBezTo>
                  <a:cubicBezTo>
                    <a:pt x="20" y="27"/>
                    <a:pt x="35" y="48"/>
                    <a:pt x="43" y="71"/>
                  </a:cubicBezTo>
                  <a:cubicBezTo>
                    <a:pt x="51" y="48"/>
                    <a:pt x="69" y="28"/>
                    <a:pt x="63" y="0"/>
                  </a:cubicBezTo>
                  <a:cubicBezTo>
                    <a:pt x="68" y="0"/>
                    <a:pt x="76" y="0"/>
                    <a:pt x="83" y="0"/>
                  </a:cubicBezTo>
                  <a:cubicBezTo>
                    <a:pt x="51" y="35"/>
                    <a:pt x="34" y="124"/>
                    <a:pt x="62" y="1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9" name="Freeform 55">
              <a:extLst>
                <a:ext uri="{FF2B5EF4-FFF2-40B4-BE49-F238E27FC236}">
                  <a16:creationId xmlns:a16="http://schemas.microsoft.com/office/drawing/2014/main" id="{DF437BF9-DBCB-46E5-BB98-E2EAFD632607}"/>
                </a:ext>
              </a:extLst>
            </p:cNvPr>
            <p:cNvSpPr>
              <a:spLocks/>
            </p:cNvSpPr>
            <p:nvPr/>
          </p:nvSpPr>
          <p:spPr bwMode="auto">
            <a:xfrm>
              <a:off x="9809163" y="4681538"/>
              <a:ext cx="203200" cy="442913"/>
            </a:xfrm>
            <a:custGeom>
              <a:avLst/>
              <a:gdLst>
                <a:gd name="T0" fmla="*/ 0 w 62"/>
                <a:gd name="T1" fmla="*/ 132 h 134"/>
                <a:gd name="T2" fmla="*/ 10 w 62"/>
                <a:gd name="T3" fmla="*/ 132 h 134"/>
                <a:gd name="T4" fmla="*/ 23 w 62"/>
                <a:gd name="T5" fmla="*/ 119 h 134"/>
                <a:gd name="T6" fmla="*/ 23 w 62"/>
                <a:gd name="T7" fmla="*/ 18 h 134"/>
                <a:gd name="T8" fmla="*/ 8 w 62"/>
                <a:gd name="T9" fmla="*/ 2 h 134"/>
                <a:gd name="T10" fmla="*/ 0 w 62"/>
                <a:gd name="T11" fmla="*/ 0 h 134"/>
                <a:gd name="T12" fmla="*/ 58 w 62"/>
                <a:gd name="T13" fmla="*/ 0 h 134"/>
                <a:gd name="T14" fmla="*/ 58 w 62"/>
                <a:gd name="T15" fmla="*/ 2 h 134"/>
                <a:gd name="T16" fmla="*/ 52 w 62"/>
                <a:gd name="T17" fmla="*/ 2 h 134"/>
                <a:gd name="T18" fmla="*/ 34 w 62"/>
                <a:gd name="T19" fmla="*/ 22 h 134"/>
                <a:gd name="T20" fmla="*/ 34 w 62"/>
                <a:gd name="T21" fmla="*/ 104 h 134"/>
                <a:gd name="T22" fmla="*/ 62 w 62"/>
                <a:gd name="T23" fmla="*/ 134 h 134"/>
                <a:gd name="T24" fmla="*/ 0 w 62"/>
                <a:gd name="T25" fmla="*/ 134 h 134"/>
                <a:gd name="T26" fmla="*/ 0 w 62"/>
                <a:gd name="T27" fmla="*/ 132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2" h="134">
                  <a:moveTo>
                    <a:pt x="0" y="132"/>
                  </a:moveTo>
                  <a:cubicBezTo>
                    <a:pt x="3" y="132"/>
                    <a:pt x="7" y="132"/>
                    <a:pt x="10" y="132"/>
                  </a:cubicBezTo>
                  <a:cubicBezTo>
                    <a:pt x="20" y="133"/>
                    <a:pt x="23" y="128"/>
                    <a:pt x="23" y="119"/>
                  </a:cubicBezTo>
                  <a:cubicBezTo>
                    <a:pt x="23" y="85"/>
                    <a:pt x="23" y="52"/>
                    <a:pt x="23" y="18"/>
                  </a:cubicBezTo>
                  <a:cubicBezTo>
                    <a:pt x="24" y="7"/>
                    <a:pt x="20" y="1"/>
                    <a:pt x="8" y="2"/>
                  </a:cubicBezTo>
                  <a:cubicBezTo>
                    <a:pt x="5" y="3"/>
                    <a:pt x="2" y="2"/>
                    <a:pt x="0" y="0"/>
                  </a:cubicBezTo>
                  <a:cubicBezTo>
                    <a:pt x="19" y="0"/>
                    <a:pt x="38" y="0"/>
                    <a:pt x="58" y="0"/>
                  </a:cubicBezTo>
                  <a:cubicBezTo>
                    <a:pt x="58" y="1"/>
                    <a:pt x="58" y="1"/>
                    <a:pt x="58" y="2"/>
                  </a:cubicBezTo>
                  <a:cubicBezTo>
                    <a:pt x="56" y="2"/>
                    <a:pt x="54" y="3"/>
                    <a:pt x="52" y="2"/>
                  </a:cubicBezTo>
                  <a:cubicBezTo>
                    <a:pt x="37" y="0"/>
                    <a:pt x="34" y="8"/>
                    <a:pt x="34" y="22"/>
                  </a:cubicBezTo>
                  <a:cubicBezTo>
                    <a:pt x="35" y="49"/>
                    <a:pt x="34" y="77"/>
                    <a:pt x="34" y="104"/>
                  </a:cubicBezTo>
                  <a:cubicBezTo>
                    <a:pt x="34" y="130"/>
                    <a:pt x="34" y="130"/>
                    <a:pt x="62" y="134"/>
                  </a:cubicBezTo>
                  <a:cubicBezTo>
                    <a:pt x="38" y="134"/>
                    <a:pt x="19" y="134"/>
                    <a:pt x="0" y="134"/>
                  </a:cubicBezTo>
                  <a:cubicBezTo>
                    <a:pt x="0" y="134"/>
                    <a:pt x="0" y="133"/>
                    <a:pt x="0" y="1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0" name="Freeform 56">
              <a:extLst>
                <a:ext uri="{FF2B5EF4-FFF2-40B4-BE49-F238E27FC236}">
                  <a16:creationId xmlns:a16="http://schemas.microsoft.com/office/drawing/2014/main" id="{7E6C5C00-A69F-4DE9-9142-4384877CCEE7}"/>
                </a:ext>
              </a:extLst>
            </p:cNvPr>
            <p:cNvSpPr>
              <a:spLocks/>
            </p:cNvSpPr>
            <p:nvPr/>
          </p:nvSpPr>
          <p:spPr bwMode="auto">
            <a:xfrm>
              <a:off x="8024813" y="4681538"/>
              <a:ext cx="184150" cy="446088"/>
            </a:xfrm>
            <a:custGeom>
              <a:avLst/>
              <a:gdLst>
                <a:gd name="T0" fmla="*/ 56 w 56"/>
                <a:gd name="T1" fmla="*/ 135 h 135"/>
                <a:gd name="T2" fmla="*/ 0 w 56"/>
                <a:gd name="T3" fmla="*/ 135 h 135"/>
                <a:gd name="T4" fmla="*/ 2 w 56"/>
                <a:gd name="T5" fmla="*/ 132 h 135"/>
                <a:gd name="T6" fmla="*/ 24 w 56"/>
                <a:gd name="T7" fmla="*/ 110 h 135"/>
                <a:gd name="T8" fmla="*/ 24 w 56"/>
                <a:gd name="T9" fmla="*/ 27 h 135"/>
                <a:gd name="T10" fmla="*/ 1 w 56"/>
                <a:gd name="T11" fmla="*/ 0 h 135"/>
                <a:gd name="T12" fmla="*/ 28 w 56"/>
                <a:gd name="T13" fmla="*/ 0 h 135"/>
                <a:gd name="T14" fmla="*/ 56 w 56"/>
                <a:gd name="T15" fmla="*/ 0 h 135"/>
                <a:gd name="T16" fmla="*/ 35 w 56"/>
                <a:gd name="T17" fmla="*/ 27 h 135"/>
                <a:gd name="T18" fmla="*/ 35 w 56"/>
                <a:gd name="T19" fmla="*/ 109 h 135"/>
                <a:gd name="T20" fmla="*/ 56 w 56"/>
                <a:gd name="T21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6" h="135">
                  <a:moveTo>
                    <a:pt x="56" y="135"/>
                  </a:moveTo>
                  <a:cubicBezTo>
                    <a:pt x="37" y="135"/>
                    <a:pt x="19" y="135"/>
                    <a:pt x="0" y="135"/>
                  </a:cubicBezTo>
                  <a:cubicBezTo>
                    <a:pt x="1" y="133"/>
                    <a:pt x="2" y="132"/>
                    <a:pt x="2" y="132"/>
                  </a:cubicBezTo>
                  <a:cubicBezTo>
                    <a:pt x="24" y="133"/>
                    <a:pt x="24" y="133"/>
                    <a:pt x="24" y="110"/>
                  </a:cubicBezTo>
                  <a:cubicBezTo>
                    <a:pt x="24" y="82"/>
                    <a:pt x="24" y="55"/>
                    <a:pt x="24" y="27"/>
                  </a:cubicBezTo>
                  <a:cubicBezTo>
                    <a:pt x="24" y="4"/>
                    <a:pt x="24" y="4"/>
                    <a:pt x="1" y="0"/>
                  </a:cubicBezTo>
                  <a:cubicBezTo>
                    <a:pt x="10" y="0"/>
                    <a:pt x="19" y="0"/>
                    <a:pt x="28" y="0"/>
                  </a:cubicBezTo>
                  <a:cubicBezTo>
                    <a:pt x="37" y="0"/>
                    <a:pt x="47" y="0"/>
                    <a:pt x="56" y="0"/>
                  </a:cubicBezTo>
                  <a:cubicBezTo>
                    <a:pt x="35" y="5"/>
                    <a:pt x="35" y="5"/>
                    <a:pt x="35" y="27"/>
                  </a:cubicBezTo>
                  <a:cubicBezTo>
                    <a:pt x="35" y="54"/>
                    <a:pt x="35" y="82"/>
                    <a:pt x="35" y="109"/>
                  </a:cubicBezTo>
                  <a:cubicBezTo>
                    <a:pt x="35" y="131"/>
                    <a:pt x="35" y="131"/>
                    <a:pt x="56" y="1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1" name="Freeform 57">
              <a:extLst>
                <a:ext uri="{FF2B5EF4-FFF2-40B4-BE49-F238E27FC236}">
                  <a16:creationId xmlns:a16="http://schemas.microsoft.com/office/drawing/2014/main" id="{C48C9043-B703-4E71-86C4-BA3F3057E4F8}"/>
                </a:ext>
              </a:extLst>
            </p:cNvPr>
            <p:cNvSpPr>
              <a:spLocks/>
            </p:cNvSpPr>
            <p:nvPr/>
          </p:nvSpPr>
          <p:spPr bwMode="auto">
            <a:xfrm>
              <a:off x="9659938" y="3159125"/>
              <a:ext cx="95250" cy="339725"/>
            </a:xfrm>
            <a:custGeom>
              <a:avLst/>
              <a:gdLst>
                <a:gd name="T0" fmla="*/ 29 w 29"/>
                <a:gd name="T1" fmla="*/ 0 h 103"/>
                <a:gd name="T2" fmla="*/ 25 w 29"/>
                <a:gd name="T3" fmla="*/ 47 h 103"/>
                <a:gd name="T4" fmla="*/ 23 w 29"/>
                <a:gd name="T5" fmla="*/ 82 h 103"/>
                <a:gd name="T6" fmla="*/ 0 w 29"/>
                <a:gd name="T7" fmla="*/ 100 h 103"/>
                <a:gd name="T8" fmla="*/ 29 w 29"/>
                <a:gd name="T9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03">
                  <a:moveTo>
                    <a:pt x="29" y="0"/>
                  </a:moveTo>
                  <a:cubicBezTo>
                    <a:pt x="27" y="18"/>
                    <a:pt x="26" y="32"/>
                    <a:pt x="25" y="47"/>
                  </a:cubicBezTo>
                  <a:cubicBezTo>
                    <a:pt x="24" y="59"/>
                    <a:pt x="23" y="71"/>
                    <a:pt x="23" y="82"/>
                  </a:cubicBezTo>
                  <a:cubicBezTo>
                    <a:pt x="22" y="101"/>
                    <a:pt x="21" y="103"/>
                    <a:pt x="0" y="100"/>
                  </a:cubicBezTo>
                  <a:cubicBezTo>
                    <a:pt x="0" y="65"/>
                    <a:pt x="0" y="30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2" name="Freeform 58">
              <a:extLst>
                <a:ext uri="{FF2B5EF4-FFF2-40B4-BE49-F238E27FC236}">
                  <a16:creationId xmlns:a16="http://schemas.microsoft.com/office/drawing/2014/main" id="{2F737486-67FE-41BF-BD65-1145F1E9AE78}"/>
                </a:ext>
              </a:extLst>
            </p:cNvPr>
            <p:cNvSpPr>
              <a:spLocks/>
            </p:cNvSpPr>
            <p:nvPr/>
          </p:nvSpPr>
          <p:spPr bwMode="auto">
            <a:xfrm>
              <a:off x="9972676" y="2571750"/>
              <a:ext cx="136525" cy="184150"/>
            </a:xfrm>
            <a:custGeom>
              <a:avLst/>
              <a:gdLst>
                <a:gd name="T0" fmla="*/ 0 w 41"/>
                <a:gd name="T1" fmla="*/ 56 h 56"/>
                <a:gd name="T2" fmla="*/ 0 w 41"/>
                <a:gd name="T3" fmla="*/ 18 h 56"/>
                <a:gd name="T4" fmla="*/ 20 w 41"/>
                <a:gd name="T5" fmla="*/ 9 h 56"/>
                <a:gd name="T6" fmla="*/ 41 w 41"/>
                <a:gd name="T7" fmla="*/ 31 h 56"/>
                <a:gd name="T8" fmla="*/ 18 w 41"/>
                <a:gd name="T9" fmla="*/ 49 h 56"/>
                <a:gd name="T10" fmla="*/ 0 w 41"/>
                <a:gd name="T11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56">
                  <a:moveTo>
                    <a:pt x="0" y="56"/>
                  </a:moveTo>
                  <a:cubicBezTo>
                    <a:pt x="0" y="42"/>
                    <a:pt x="0" y="30"/>
                    <a:pt x="0" y="18"/>
                  </a:cubicBezTo>
                  <a:cubicBezTo>
                    <a:pt x="1" y="4"/>
                    <a:pt x="9" y="0"/>
                    <a:pt x="20" y="9"/>
                  </a:cubicBezTo>
                  <a:cubicBezTo>
                    <a:pt x="28" y="15"/>
                    <a:pt x="34" y="24"/>
                    <a:pt x="41" y="31"/>
                  </a:cubicBezTo>
                  <a:cubicBezTo>
                    <a:pt x="33" y="37"/>
                    <a:pt x="26" y="44"/>
                    <a:pt x="18" y="49"/>
                  </a:cubicBezTo>
                  <a:cubicBezTo>
                    <a:pt x="13" y="52"/>
                    <a:pt x="7" y="53"/>
                    <a:pt x="0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3" name="Freeform 59">
              <a:extLst>
                <a:ext uri="{FF2B5EF4-FFF2-40B4-BE49-F238E27FC236}">
                  <a16:creationId xmlns:a16="http://schemas.microsoft.com/office/drawing/2014/main" id="{64C81C86-701B-4078-9603-9DFCFD8607A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93863" y="2446338"/>
              <a:ext cx="2151063" cy="2154238"/>
            </a:xfrm>
            <a:custGeom>
              <a:avLst/>
              <a:gdLst>
                <a:gd name="T0" fmla="*/ 328 w 652"/>
                <a:gd name="T1" fmla="*/ 1 h 653"/>
                <a:gd name="T2" fmla="*/ 323 w 652"/>
                <a:gd name="T3" fmla="*/ 652 h 653"/>
                <a:gd name="T4" fmla="*/ 349 w 652"/>
                <a:gd name="T5" fmla="*/ 237 h 653"/>
                <a:gd name="T6" fmla="*/ 304 w 652"/>
                <a:gd name="T7" fmla="*/ 430 h 653"/>
                <a:gd name="T8" fmla="*/ 316 w 652"/>
                <a:gd name="T9" fmla="*/ 630 h 653"/>
                <a:gd name="T10" fmla="*/ 345 w 652"/>
                <a:gd name="T11" fmla="*/ 21 h 653"/>
                <a:gd name="T12" fmla="*/ 335 w 652"/>
                <a:gd name="T13" fmla="*/ 106 h 653"/>
                <a:gd name="T14" fmla="*/ 500 w 652"/>
                <a:gd name="T15" fmla="*/ 112 h 653"/>
                <a:gd name="T16" fmla="*/ 551 w 652"/>
                <a:gd name="T17" fmla="*/ 133 h 653"/>
                <a:gd name="T18" fmla="*/ 382 w 652"/>
                <a:gd name="T19" fmla="*/ 161 h 653"/>
                <a:gd name="T20" fmla="*/ 354 w 652"/>
                <a:gd name="T21" fmla="*/ 222 h 653"/>
                <a:gd name="T22" fmla="*/ 417 w 652"/>
                <a:gd name="T23" fmla="*/ 173 h 653"/>
                <a:gd name="T24" fmla="*/ 547 w 652"/>
                <a:gd name="T25" fmla="*/ 201 h 653"/>
                <a:gd name="T26" fmla="*/ 411 w 652"/>
                <a:gd name="T27" fmla="*/ 263 h 653"/>
                <a:gd name="T28" fmla="*/ 49 w 652"/>
                <a:gd name="T29" fmla="*/ 459 h 653"/>
                <a:gd name="T30" fmla="*/ 103 w 652"/>
                <a:gd name="T31" fmla="*/ 419 h 653"/>
                <a:gd name="T32" fmla="*/ 230 w 652"/>
                <a:gd name="T33" fmla="*/ 425 h 653"/>
                <a:gd name="T34" fmla="*/ 266 w 652"/>
                <a:gd name="T35" fmla="*/ 390 h 653"/>
                <a:gd name="T36" fmla="*/ 302 w 652"/>
                <a:gd name="T37" fmla="*/ 243 h 653"/>
                <a:gd name="T38" fmla="*/ 252 w 652"/>
                <a:gd name="T39" fmla="*/ 302 h 653"/>
                <a:gd name="T40" fmla="*/ 199 w 652"/>
                <a:gd name="T41" fmla="*/ 396 h 653"/>
                <a:gd name="T42" fmla="*/ 53 w 652"/>
                <a:gd name="T43" fmla="*/ 329 h 653"/>
                <a:gd name="T44" fmla="*/ 170 w 652"/>
                <a:gd name="T45" fmla="*/ 150 h 653"/>
                <a:gd name="T46" fmla="*/ 243 w 652"/>
                <a:gd name="T47" fmla="*/ 227 h 653"/>
                <a:gd name="T48" fmla="*/ 285 w 652"/>
                <a:gd name="T49" fmla="*/ 200 h 653"/>
                <a:gd name="T50" fmla="*/ 288 w 652"/>
                <a:gd name="T51" fmla="*/ 161 h 653"/>
                <a:gd name="T52" fmla="*/ 262 w 652"/>
                <a:gd name="T53" fmla="*/ 130 h 653"/>
                <a:gd name="T54" fmla="*/ 321 w 652"/>
                <a:gd name="T55" fmla="*/ 19 h 653"/>
                <a:gd name="T56" fmla="*/ 49 w 652"/>
                <a:gd name="T57" fmla="*/ 459 h 653"/>
                <a:gd name="T58" fmla="*/ 301 w 652"/>
                <a:gd name="T59" fmla="*/ 626 h 653"/>
                <a:gd name="T60" fmla="*/ 266 w 652"/>
                <a:gd name="T61" fmla="*/ 478 h 653"/>
                <a:gd name="T62" fmla="*/ 226 w 652"/>
                <a:gd name="T63" fmla="*/ 469 h 653"/>
                <a:gd name="T64" fmla="*/ 101 w 652"/>
                <a:gd name="T65" fmla="*/ 303 h 653"/>
                <a:gd name="T66" fmla="*/ 166 w 652"/>
                <a:gd name="T67" fmla="*/ 349 h 653"/>
                <a:gd name="T68" fmla="*/ 199 w 652"/>
                <a:gd name="T69" fmla="*/ 306 h 653"/>
                <a:gd name="T70" fmla="*/ 101 w 652"/>
                <a:gd name="T71" fmla="*/ 303 h 653"/>
                <a:gd name="T72" fmla="*/ 143 w 652"/>
                <a:gd name="T73" fmla="*/ 208 h 653"/>
                <a:gd name="T74" fmla="*/ 95 w 652"/>
                <a:gd name="T75" fmla="*/ 243 h 653"/>
                <a:gd name="T76" fmla="*/ 191 w 652"/>
                <a:gd name="T77" fmla="*/ 252 h 653"/>
                <a:gd name="T78" fmla="*/ 494 w 652"/>
                <a:gd name="T79" fmla="*/ 216 h 6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52" h="653">
                  <a:moveTo>
                    <a:pt x="1" y="325"/>
                  </a:moveTo>
                  <a:cubicBezTo>
                    <a:pt x="0" y="145"/>
                    <a:pt x="153" y="0"/>
                    <a:pt x="328" y="1"/>
                  </a:cubicBezTo>
                  <a:cubicBezTo>
                    <a:pt x="503" y="3"/>
                    <a:pt x="652" y="149"/>
                    <a:pt x="651" y="327"/>
                  </a:cubicBezTo>
                  <a:cubicBezTo>
                    <a:pt x="650" y="505"/>
                    <a:pt x="506" y="653"/>
                    <a:pt x="323" y="652"/>
                  </a:cubicBezTo>
                  <a:cubicBezTo>
                    <a:pt x="140" y="650"/>
                    <a:pt x="0" y="500"/>
                    <a:pt x="1" y="325"/>
                  </a:cubicBezTo>
                  <a:close/>
                  <a:moveTo>
                    <a:pt x="349" y="237"/>
                  </a:moveTo>
                  <a:cubicBezTo>
                    <a:pt x="341" y="264"/>
                    <a:pt x="333" y="287"/>
                    <a:pt x="326" y="311"/>
                  </a:cubicBezTo>
                  <a:cubicBezTo>
                    <a:pt x="315" y="350"/>
                    <a:pt x="302" y="388"/>
                    <a:pt x="304" y="430"/>
                  </a:cubicBezTo>
                  <a:cubicBezTo>
                    <a:pt x="307" y="483"/>
                    <a:pt x="309" y="536"/>
                    <a:pt x="320" y="589"/>
                  </a:cubicBezTo>
                  <a:cubicBezTo>
                    <a:pt x="323" y="603"/>
                    <a:pt x="329" y="617"/>
                    <a:pt x="316" y="630"/>
                  </a:cubicBezTo>
                  <a:cubicBezTo>
                    <a:pt x="465" y="636"/>
                    <a:pt x="613" y="527"/>
                    <a:pt x="628" y="357"/>
                  </a:cubicBezTo>
                  <a:cubicBezTo>
                    <a:pt x="646" y="156"/>
                    <a:pt x="489" y="26"/>
                    <a:pt x="345" y="21"/>
                  </a:cubicBezTo>
                  <a:cubicBezTo>
                    <a:pt x="345" y="28"/>
                    <a:pt x="346" y="35"/>
                    <a:pt x="345" y="42"/>
                  </a:cubicBezTo>
                  <a:cubicBezTo>
                    <a:pt x="342" y="63"/>
                    <a:pt x="338" y="85"/>
                    <a:pt x="335" y="106"/>
                  </a:cubicBezTo>
                  <a:cubicBezTo>
                    <a:pt x="333" y="118"/>
                    <a:pt x="339" y="125"/>
                    <a:pt x="350" y="122"/>
                  </a:cubicBezTo>
                  <a:cubicBezTo>
                    <a:pt x="399" y="108"/>
                    <a:pt x="450" y="113"/>
                    <a:pt x="500" y="112"/>
                  </a:cubicBezTo>
                  <a:cubicBezTo>
                    <a:pt x="515" y="111"/>
                    <a:pt x="530" y="119"/>
                    <a:pt x="544" y="124"/>
                  </a:cubicBezTo>
                  <a:cubicBezTo>
                    <a:pt x="547" y="125"/>
                    <a:pt x="550" y="129"/>
                    <a:pt x="551" y="133"/>
                  </a:cubicBezTo>
                  <a:cubicBezTo>
                    <a:pt x="555" y="151"/>
                    <a:pt x="548" y="160"/>
                    <a:pt x="529" y="161"/>
                  </a:cubicBezTo>
                  <a:cubicBezTo>
                    <a:pt x="480" y="161"/>
                    <a:pt x="431" y="160"/>
                    <a:pt x="382" y="161"/>
                  </a:cubicBezTo>
                  <a:cubicBezTo>
                    <a:pt x="369" y="161"/>
                    <a:pt x="354" y="164"/>
                    <a:pt x="345" y="171"/>
                  </a:cubicBezTo>
                  <a:cubicBezTo>
                    <a:pt x="332" y="180"/>
                    <a:pt x="339" y="211"/>
                    <a:pt x="354" y="222"/>
                  </a:cubicBezTo>
                  <a:cubicBezTo>
                    <a:pt x="355" y="220"/>
                    <a:pt x="356" y="218"/>
                    <a:pt x="357" y="216"/>
                  </a:cubicBezTo>
                  <a:cubicBezTo>
                    <a:pt x="368" y="190"/>
                    <a:pt x="385" y="172"/>
                    <a:pt x="417" y="173"/>
                  </a:cubicBezTo>
                  <a:cubicBezTo>
                    <a:pt x="451" y="174"/>
                    <a:pt x="486" y="174"/>
                    <a:pt x="521" y="176"/>
                  </a:cubicBezTo>
                  <a:cubicBezTo>
                    <a:pt x="535" y="177"/>
                    <a:pt x="545" y="188"/>
                    <a:pt x="547" y="201"/>
                  </a:cubicBezTo>
                  <a:cubicBezTo>
                    <a:pt x="553" y="234"/>
                    <a:pt x="539" y="253"/>
                    <a:pt x="506" y="256"/>
                  </a:cubicBezTo>
                  <a:cubicBezTo>
                    <a:pt x="474" y="259"/>
                    <a:pt x="442" y="261"/>
                    <a:pt x="411" y="263"/>
                  </a:cubicBezTo>
                  <a:cubicBezTo>
                    <a:pt x="387" y="264"/>
                    <a:pt x="368" y="256"/>
                    <a:pt x="349" y="237"/>
                  </a:cubicBezTo>
                  <a:close/>
                  <a:moveTo>
                    <a:pt x="49" y="459"/>
                  </a:moveTo>
                  <a:cubicBezTo>
                    <a:pt x="57" y="449"/>
                    <a:pt x="62" y="442"/>
                    <a:pt x="67" y="435"/>
                  </a:cubicBezTo>
                  <a:cubicBezTo>
                    <a:pt x="76" y="422"/>
                    <a:pt x="87" y="416"/>
                    <a:pt x="103" y="419"/>
                  </a:cubicBezTo>
                  <a:cubicBezTo>
                    <a:pt x="117" y="421"/>
                    <a:pt x="132" y="422"/>
                    <a:pt x="146" y="422"/>
                  </a:cubicBezTo>
                  <a:cubicBezTo>
                    <a:pt x="174" y="423"/>
                    <a:pt x="202" y="423"/>
                    <a:pt x="230" y="425"/>
                  </a:cubicBezTo>
                  <a:cubicBezTo>
                    <a:pt x="263" y="426"/>
                    <a:pt x="265" y="425"/>
                    <a:pt x="266" y="393"/>
                  </a:cubicBezTo>
                  <a:cubicBezTo>
                    <a:pt x="266" y="392"/>
                    <a:pt x="266" y="391"/>
                    <a:pt x="266" y="390"/>
                  </a:cubicBezTo>
                  <a:cubicBezTo>
                    <a:pt x="270" y="344"/>
                    <a:pt x="278" y="300"/>
                    <a:pt x="298" y="259"/>
                  </a:cubicBezTo>
                  <a:cubicBezTo>
                    <a:pt x="301" y="254"/>
                    <a:pt x="301" y="248"/>
                    <a:pt x="302" y="243"/>
                  </a:cubicBezTo>
                  <a:cubicBezTo>
                    <a:pt x="300" y="242"/>
                    <a:pt x="299" y="241"/>
                    <a:pt x="297" y="240"/>
                  </a:cubicBezTo>
                  <a:cubicBezTo>
                    <a:pt x="281" y="261"/>
                    <a:pt x="266" y="281"/>
                    <a:pt x="252" y="302"/>
                  </a:cubicBezTo>
                  <a:cubicBezTo>
                    <a:pt x="247" y="309"/>
                    <a:pt x="245" y="320"/>
                    <a:pt x="246" y="329"/>
                  </a:cubicBezTo>
                  <a:cubicBezTo>
                    <a:pt x="249" y="362"/>
                    <a:pt x="232" y="390"/>
                    <a:pt x="199" y="396"/>
                  </a:cubicBezTo>
                  <a:cubicBezTo>
                    <a:pt x="167" y="402"/>
                    <a:pt x="135" y="404"/>
                    <a:pt x="102" y="392"/>
                  </a:cubicBezTo>
                  <a:cubicBezTo>
                    <a:pt x="72" y="380"/>
                    <a:pt x="56" y="360"/>
                    <a:pt x="53" y="329"/>
                  </a:cubicBezTo>
                  <a:cubicBezTo>
                    <a:pt x="51" y="303"/>
                    <a:pt x="51" y="277"/>
                    <a:pt x="50" y="251"/>
                  </a:cubicBezTo>
                  <a:cubicBezTo>
                    <a:pt x="50" y="191"/>
                    <a:pt x="111" y="139"/>
                    <a:pt x="170" y="150"/>
                  </a:cubicBezTo>
                  <a:cubicBezTo>
                    <a:pt x="203" y="157"/>
                    <a:pt x="233" y="168"/>
                    <a:pt x="239" y="208"/>
                  </a:cubicBezTo>
                  <a:cubicBezTo>
                    <a:pt x="240" y="214"/>
                    <a:pt x="241" y="221"/>
                    <a:pt x="243" y="227"/>
                  </a:cubicBezTo>
                  <a:cubicBezTo>
                    <a:pt x="244" y="231"/>
                    <a:pt x="246" y="234"/>
                    <a:pt x="247" y="237"/>
                  </a:cubicBezTo>
                  <a:cubicBezTo>
                    <a:pt x="261" y="223"/>
                    <a:pt x="275" y="213"/>
                    <a:pt x="285" y="200"/>
                  </a:cubicBezTo>
                  <a:cubicBezTo>
                    <a:pt x="292" y="191"/>
                    <a:pt x="296" y="179"/>
                    <a:pt x="299" y="168"/>
                  </a:cubicBezTo>
                  <a:cubicBezTo>
                    <a:pt x="301" y="160"/>
                    <a:pt x="296" y="155"/>
                    <a:pt x="288" y="161"/>
                  </a:cubicBezTo>
                  <a:cubicBezTo>
                    <a:pt x="276" y="170"/>
                    <a:pt x="264" y="175"/>
                    <a:pt x="251" y="167"/>
                  </a:cubicBezTo>
                  <a:cubicBezTo>
                    <a:pt x="243" y="162"/>
                    <a:pt x="251" y="145"/>
                    <a:pt x="262" y="130"/>
                  </a:cubicBezTo>
                  <a:cubicBezTo>
                    <a:pt x="277" y="108"/>
                    <a:pt x="291" y="86"/>
                    <a:pt x="304" y="63"/>
                  </a:cubicBezTo>
                  <a:cubicBezTo>
                    <a:pt x="311" y="50"/>
                    <a:pt x="315" y="35"/>
                    <a:pt x="321" y="19"/>
                  </a:cubicBezTo>
                  <a:cubicBezTo>
                    <a:pt x="212" y="25"/>
                    <a:pt x="125" y="71"/>
                    <a:pt x="67" y="164"/>
                  </a:cubicBezTo>
                  <a:cubicBezTo>
                    <a:pt x="8" y="257"/>
                    <a:pt x="4" y="355"/>
                    <a:pt x="49" y="459"/>
                  </a:cubicBezTo>
                  <a:close/>
                  <a:moveTo>
                    <a:pt x="62" y="477"/>
                  </a:moveTo>
                  <a:cubicBezTo>
                    <a:pt x="97" y="556"/>
                    <a:pt x="244" y="647"/>
                    <a:pt x="301" y="626"/>
                  </a:cubicBezTo>
                  <a:cubicBezTo>
                    <a:pt x="285" y="613"/>
                    <a:pt x="277" y="597"/>
                    <a:pt x="275" y="577"/>
                  </a:cubicBezTo>
                  <a:cubicBezTo>
                    <a:pt x="272" y="544"/>
                    <a:pt x="269" y="511"/>
                    <a:pt x="266" y="478"/>
                  </a:cubicBezTo>
                  <a:cubicBezTo>
                    <a:pt x="266" y="468"/>
                    <a:pt x="265" y="462"/>
                    <a:pt x="253" y="466"/>
                  </a:cubicBezTo>
                  <a:cubicBezTo>
                    <a:pt x="244" y="468"/>
                    <a:pt x="235" y="469"/>
                    <a:pt x="226" y="469"/>
                  </a:cubicBezTo>
                  <a:cubicBezTo>
                    <a:pt x="172" y="472"/>
                    <a:pt x="118" y="475"/>
                    <a:pt x="62" y="477"/>
                  </a:cubicBezTo>
                  <a:close/>
                  <a:moveTo>
                    <a:pt x="101" y="303"/>
                  </a:moveTo>
                  <a:cubicBezTo>
                    <a:pt x="101" y="307"/>
                    <a:pt x="101" y="310"/>
                    <a:pt x="101" y="313"/>
                  </a:cubicBezTo>
                  <a:cubicBezTo>
                    <a:pt x="111" y="344"/>
                    <a:pt x="130" y="355"/>
                    <a:pt x="166" y="349"/>
                  </a:cubicBezTo>
                  <a:cubicBezTo>
                    <a:pt x="175" y="348"/>
                    <a:pt x="183" y="346"/>
                    <a:pt x="190" y="342"/>
                  </a:cubicBezTo>
                  <a:cubicBezTo>
                    <a:pt x="206" y="334"/>
                    <a:pt x="201" y="318"/>
                    <a:pt x="199" y="306"/>
                  </a:cubicBezTo>
                  <a:cubicBezTo>
                    <a:pt x="198" y="302"/>
                    <a:pt x="186" y="296"/>
                    <a:pt x="179" y="296"/>
                  </a:cubicBezTo>
                  <a:cubicBezTo>
                    <a:pt x="153" y="297"/>
                    <a:pt x="128" y="301"/>
                    <a:pt x="101" y="303"/>
                  </a:cubicBezTo>
                  <a:close/>
                  <a:moveTo>
                    <a:pt x="191" y="252"/>
                  </a:moveTo>
                  <a:cubicBezTo>
                    <a:pt x="189" y="212"/>
                    <a:pt x="180" y="207"/>
                    <a:pt x="143" y="208"/>
                  </a:cubicBezTo>
                  <a:cubicBezTo>
                    <a:pt x="141" y="208"/>
                    <a:pt x="139" y="208"/>
                    <a:pt x="137" y="209"/>
                  </a:cubicBezTo>
                  <a:cubicBezTo>
                    <a:pt x="116" y="212"/>
                    <a:pt x="99" y="226"/>
                    <a:pt x="95" y="243"/>
                  </a:cubicBezTo>
                  <a:cubicBezTo>
                    <a:pt x="94" y="251"/>
                    <a:pt x="92" y="262"/>
                    <a:pt x="106" y="261"/>
                  </a:cubicBezTo>
                  <a:cubicBezTo>
                    <a:pt x="134" y="258"/>
                    <a:pt x="162" y="255"/>
                    <a:pt x="191" y="252"/>
                  </a:cubicBezTo>
                  <a:close/>
                  <a:moveTo>
                    <a:pt x="403" y="219"/>
                  </a:moveTo>
                  <a:cubicBezTo>
                    <a:pt x="433" y="226"/>
                    <a:pt x="464" y="216"/>
                    <a:pt x="494" y="216"/>
                  </a:cubicBezTo>
                  <a:cubicBezTo>
                    <a:pt x="464" y="210"/>
                    <a:pt x="433" y="211"/>
                    <a:pt x="403" y="2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4" name="Freeform 60">
              <a:extLst>
                <a:ext uri="{FF2B5EF4-FFF2-40B4-BE49-F238E27FC236}">
                  <a16:creationId xmlns:a16="http://schemas.microsoft.com/office/drawing/2014/main" id="{610AF8D1-F9D6-4957-8A80-F4CABAEA020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79526" y="3052763"/>
              <a:ext cx="395288" cy="357188"/>
            </a:xfrm>
            <a:custGeom>
              <a:avLst/>
              <a:gdLst>
                <a:gd name="T0" fmla="*/ 0 w 120"/>
                <a:gd name="T1" fmla="*/ 90 h 108"/>
                <a:gd name="T2" fmla="*/ 5 w 120"/>
                <a:gd name="T3" fmla="*/ 35 h 108"/>
                <a:gd name="T4" fmla="*/ 53 w 120"/>
                <a:gd name="T5" fmla="*/ 7 h 108"/>
                <a:gd name="T6" fmla="*/ 98 w 120"/>
                <a:gd name="T7" fmla="*/ 17 h 108"/>
                <a:gd name="T8" fmla="*/ 119 w 120"/>
                <a:gd name="T9" fmla="*/ 43 h 108"/>
                <a:gd name="T10" fmla="*/ 116 w 120"/>
                <a:gd name="T11" fmla="*/ 89 h 108"/>
                <a:gd name="T12" fmla="*/ 92 w 120"/>
                <a:gd name="T13" fmla="*/ 106 h 108"/>
                <a:gd name="T14" fmla="*/ 42 w 120"/>
                <a:gd name="T15" fmla="*/ 96 h 108"/>
                <a:gd name="T16" fmla="*/ 0 w 120"/>
                <a:gd name="T17" fmla="*/ 90 h 108"/>
                <a:gd name="T18" fmla="*/ 97 w 120"/>
                <a:gd name="T19" fmla="*/ 76 h 108"/>
                <a:gd name="T20" fmla="*/ 69 w 120"/>
                <a:gd name="T21" fmla="*/ 37 h 108"/>
                <a:gd name="T22" fmla="*/ 39 w 120"/>
                <a:gd name="T23" fmla="*/ 33 h 108"/>
                <a:gd name="T24" fmla="*/ 23 w 120"/>
                <a:gd name="T25" fmla="*/ 41 h 108"/>
                <a:gd name="T26" fmla="*/ 30 w 120"/>
                <a:gd name="T27" fmla="*/ 64 h 108"/>
                <a:gd name="T28" fmla="*/ 97 w 120"/>
                <a:gd name="T29" fmla="*/ 76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0" h="108">
                  <a:moveTo>
                    <a:pt x="0" y="90"/>
                  </a:moveTo>
                  <a:cubicBezTo>
                    <a:pt x="2" y="69"/>
                    <a:pt x="2" y="52"/>
                    <a:pt x="5" y="35"/>
                  </a:cubicBezTo>
                  <a:cubicBezTo>
                    <a:pt x="10" y="10"/>
                    <a:pt x="28" y="0"/>
                    <a:pt x="53" y="7"/>
                  </a:cubicBezTo>
                  <a:cubicBezTo>
                    <a:pt x="68" y="10"/>
                    <a:pt x="83" y="13"/>
                    <a:pt x="98" y="17"/>
                  </a:cubicBezTo>
                  <a:cubicBezTo>
                    <a:pt x="111" y="20"/>
                    <a:pt x="120" y="29"/>
                    <a:pt x="119" y="43"/>
                  </a:cubicBezTo>
                  <a:cubicBezTo>
                    <a:pt x="118" y="59"/>
                    <a:pt x="116" y="74"/>
                    <a:pt x="116" y="89"/>
                  </a:cubicBezTo>
                  <a:cubicBezTo>
                    <a:pt x="115" y="106"/>
                    <a:pt x="104" y="108"/>
                    <a:pt x="92" y="106"/>
                  </a:cubicBezTo>
                  <a:cubicBezTo>
                    <a:pt x="75" y="103"/>
                    <a:pt x="59" y="99"/>
                    <a:pt x="42" y="96"/>
                  </a:cubicBezTo>
                  <a:cubicBezTo>
                    <a:pt x="28" y="94"/>
                    <a:pt x="15" y="92"/>
                    <a:pt x="0" y="90"/>
                  </a:cubicBezTo>
                  <a:close/>
                  <a:moveTo>
                    <a:pt x="97" y="76"/>
                  </a:moveTo>
                  <a:cubicBezTo>
                    <a:pt x="100" y="44"/>
                    <a:pt x="96" y="39"/>
                    <a:pt x="69" y="37"/>
                  </a:cubicBezTo>
                  <a:cubicBezTo>
                    <a:pt x="59" y="36"/>
                    <a:pt x="49" y="35"/>
                    <a:pt x="39" y="33"/>
                  </a:cubicBezTo>
                  <a:cubicBezTo>
                    <a:pt x="30" y="30"/>
                    <a:pt x="24" y="31"/>
                    <a:pt x="23" y="41"/>
                  </a:cubicBezTo>
                  <a:cubicBezTo>
                    <a:pt x="21" y="49"/>
                    <a:pt x="13" y="61"/>
                    <a:pt x="30" y="64"/>
                  </a:cubicBezTo>
                  <a:cubicBezTo>
                    <a:pt x="52" y="69"/>
                    <a:pt x="74" y="72"/>
                    <a:pt x="97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5" name="Freeform 61">
              <a:extLst>
                <a:ext uri="{FF2B5EF4-FFF2-40B4-BE49-F238E27FC236}">
                  <a16:creationId xmlns:a16="http://schemas.microsoft.com/office/drawing/2014/main" id="{5922493F-08AF-4327-844C-28BD91FE411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89163" y="4586288"/>
              <a:ext cx="382588" cy="385763"/>
            </a:xfrm>
            <a:custGeom>
              <a:avLst/>
              <a:gdLst>
                <a:gd name="T0" fmla="*/ 23 w 116"/>
                <a:gd name="T1" fmla="*/ 62 h 117"/>
                <a:gd name="T2" fmla="*/ 44 w 116"/>
                <a:gd name="T3" fmla="*/ 7 h 117"/>
                <a:gd name="T4" fmla="*/ 100 w 116"/>
                <a:gd name="T5" fmla="*/ 21 h 117"/>
                <a:gd name="T6" fmla="*/ 105 w 116"/>
                <a:gd name="T7" fmla="*/ 33 h 117"/>
                <a:gd name="T8" fmla="*/ 44 w 116"/>
                <a:gd name="T9" fmla="*/ 114 h 117"/>
                <a:gd name="T10" fmla="*/ 18 w 116"/>
                <a:gd name="T11" fmla="*/ 104 h 117"/>
                <a:gd name="T12" fmla="*/ 23 w 116"/>
                <a:gd name="T13" fmla="*/ 62 h 117"/>
                <a:gd name="T14" fmla="*/ 72 w 116"/>
                <a:gd name="T15" fmla="*/ 55 h 117"/>
                <a:gd name="T16" fmla="*/ 80 w 116"/>
                <a:gd name="T17" fmla="*/ 46 h 117"/>
                <a:gd name="T18" fmla="*/ 58 w 116"/>
                <a:gd name="T19" fmla="*/ 29 h 117"/>
                <a:gd name="T20" fmla="*/ 47 w 116"/>
                <a:gd name="T21" fmla="*/ 39 h 117"/>
                <a:gd name="T22" fmla="*/ 72 w 116"/>
                <a:gd name="T23" fmla="*/ 55 h 117"/>
                <a:gd name="T24" fmla="*/ 26 w 116"/>
                <a:gd name="T25" fmla="*/ 70 h 117"/>
                <a:gd name="T26" fmla="*/ 53 w 116"/>
                <a:gd name="T27" fmla="*/ 93 h 117"/>
                <a:gd name="T28" fmla="*/ 70 w 116"/>
                <a:gd name="T29" fmla="*/ 84 h 117"/>
                <a:gd name="T30" fmla="*/ 26 w 116"/>
                <a:gd name="T31" fmla="*/ 7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6" h="117">
                  <a:moveTo>
                    <a:pt x="23" y="62"/>
                  </a:moveTo>
                  <a:cubicBezTo>
                    <a:pt x="17" y="38"/>
                    <a:pt x="25" y="17"/>
                    <a:pt x="44" y="7"/>
                  </a:cubicBezTo>
                  <a:cubicBezTo>
                    <a:pt x="58" y="0"/>
                    <a:pt x="89" y="8"/>
                    <a:pt x="100" y="21"/>
                  </a:cubicBezTo>
                  <a:cubicBezTo>
                    <a:pt x="102" y="24"/>
                    <a:pt x="104" y="29"/>
                    <a:pt x="105" y="33"/>
                  </a:cubicBezTo>
                  <a:cubicBezTo>
                    <a:pt x="116" y="74"/>
                    <a:pt x="84" y="117"/>
                    <a:pt x="44" y="114"/>
                  </a:cubicBezTo>
                  <a:cubicBezTo>
                    <a:pt x="35" y="113"/>
                    <a:pt x="26" y="110"/>
                    <a:pt x="18" y="104"/>
                  </a:cubicBezTo>
                  <a:cubicBezTo>
                    <a:pt x="0" y="91"/>
                    <a:pt x="2" y="73"/>
                    <a:pt x="23" y="62"/>
                  </a:cubicBezTo>
                  <a:close/>
                  <a:moveTo>
                    <a:pt x="72" y="55"/>
                  </a:moveTo>
                  <a:cubicBezTo>
                    <a:pt x="74" y="53"/>
                    <a:pt x="77" y="49"/>
                    <a:pt x="80" y="46"/>
                  </a:cubicBezTo>
                  <a:cubicBezTo>
                    <a:pt x="73" y="40"/>
                    <a:pt x="66" y="33"/>
                    <a:pt x="58" y="29"/>
                  </a:cubicBezTo>
                  <a:cubicBezTo>
                    <a:pt x="57" y="28"/>
                    <a:pt x="47" y="35"/>
                    <a:pt x="47" y="39"/>
                  </a:cubicBezTo>
                  <a:cubicBezTo>
                    <a:pt x="48" y="52"/>
                    <a:pt x="58" y="53"/>
                    <a:pt x="72" y="55"/>
                  </a:cubicBezTo>
                  <a:close/>
                  <a:moveTo>
                    <a:pt x="26" y="70"/>
                  </a:moveTo>
                  <a:cubicBezTo>
                    <a:pt x="33" y="85"/>
                    <a:pt x="41" y="92"/>
                    <a:pt x="53" y="93"/>
                  </a:cubicBezTo>
                  <a:cubicBezTo>
                    <a:pt x="57" y="93"/>
                    <a:pt x="62" y="88"/>
                    <a:pt x="70" y="84"/>
                  </a:cubicBezTo>
                  <a:cubicBezTo>
                    <a:pt x="53" y="79"/>
                    <a:pt x="42" y="75"/>
                    <a:pt x="26" y="7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6" name="Freeform 62">
              <a:extLst>
                <a:ext uri="{FF2B5EF4-FFF2-40B4-BE49-F238E27FC236}">
                  <a16:creationId xmlns:a16="http://schemas.microsoft.com/office/drawing/2014/main" id="{7828D538-7CD2-4617-9914-0ECA6576CCC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40026" y="4649788"/>
              <a:ext cx="333375" cy="388938"/>
            </a:xfrm>
            <a:custGeom>
              <a:avLst/>
              <a:gdLst>
                <a:gd name="T0" fmla="*/ 0 w 101"/>
                <a:gd name="T1" fmla="*/ 56 h 118"/>
                <a:gd name="T2" fmla="*/ 58 w 101"/>
                <a:gd name="T3" fmla="*/ 0 h 118"/>
                <a:gd name="T4" fmla="*/ 84 w 101"/>
                <a:gd name="T5" fmla="*/ 14 h 118"/>
                <a:gd name="T6" fmla="*/ 99 w 101"/>
                <a:gd name="T7" fmla="*/ 75 h 118"/>
                <a:gd name="T8" fmla="*/ 68 w 101"/>
                <a:gd name="T9" fmla="*/ 113 h 118"/>
                <a:gd name="T10" fmla="*/ 17 w 101"/>
                <a:gd name="T11" fmla="*/ 94 h 118"/>
                <a:gd name="T12" fmla="*/ 0 w 101"/>
                <a:gd name="T13" fmla="*/ 56 h 118"/>
                <a:gd name="T14" fmla="*/ 31 w 101"/>
                <a:gd name="T15" fmla="*/ 52 h 118"/>
                <a:gd name="T16" fmla="*/ 42 w 101"/>
                <a:gd name="T17" fmla="*/ 80 h 118"/>
                <a:gd name="T18" fmla="*/ 60 w 101"/>
                <a:gd name="T19" fmla="*/ 89 h 118"/>
                <a:gd name="T20" fmla="*/ 72 w 101"/>
                <a:gd name="T21" fmla="*/ 71 h 118"/>
                <a:gd name="T22" fmla="*/ 68 w 101"/>
                <a:gd name="T23" fmla="*/ 46 h 118"/>
                <a:gd name="T24" fmla="*/ 46 w 101"/>
                <a:gd name="T25" fmla="*/ 24 h 118"/>
                <a:gd name="T26" fmla="*/ 31 w 101"/>
                <a:gd name="T27" fmla="*/ 52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1" h="118">
                  <a:moveTo>
                    <a:pt x="0" y="56"/>
                  </a:moveTo>
                  <a:cubicBezTo>
                    <a:pt x="3" y="20"/>
                    <a:pt x="24" y="0"/>
                    <a:pt x="58" y="0"/>
                  </a:cubicBezTo>
                  <a:cubicBezTo>
                    <a:pt x="69" y="0"/>
                    <a:pt x="78" y="5"/>
                    <a:pt x="84" y="14"/>
                  </a:cubicBezTo>
                  <a:cubicBezTo>
                    <a:pt x="95" y="33"/>
                    <a:pt x="101" y="53"/>
                    <a:pt x="99" y="75"/>
                  </a:cubicBezTo>
                  <a:cubicBezTo>
                    <a:pt x="97" y="94"/>
                    <a:pt x="84" y="109"/>
                    <a:pt x="68" y="113"/>
                  </a:cubicBezTo>
                  <a:cubicBezTo>
                    <a:pt x="49" y="118"/>
                    <a:pt x="26" y="110"/>
                    <a:pt x="17" y="94"/>
                  </a:cubicBezTo>
                  <a:cubicBezTo>
                    <a:pt x="10" y="82"/>
                    <a:pt x="6" y="68"/>
                    <a:pt x="0" y="56"/>
                  </a:cubicBezTo>
                  <a:close/>
                  <a:moveTo>
                    <a:pt x="31" y="52"/>
                  </a:moveTo>
                  <a:cubicBezTo>
                    <a:pt x="34" y="60"/>
                    <a:pt x="37" y="71"/>
                    <a:pt x="42" y="80"/>
                  </a:cubicBezTo>
                  <a:cubicBezTo>
                    <a:pt x="45" y="85"/>
                    <a:pt x="56" y="91"/>
                    <a:pt x="60" y="89"/>
                  </a:cubicBezTo>
                  <a:cubicBezTo>
                    <a:pt x="65" y="86"/>
                    <a:pt x="71" y="78"/>
                    <a:pt x="72" y="71"/>
                  </a:cubicBezTo>
                  <a:cubicBezTo>
                    <a:pt x="73" y="63"/>
                    <a:pt x="70" y="54"/>
                    <a:pt x="68" y="46"/>
                  </a:cubicBezTo>
                  <a:cubicBezTo>
                    <a:pt x="67" y="33"/>
                    <a:pt x="59" y="24"/>
                    <a:pt x="46" y="24"/>
                  </a:cubicBezTo>
                  <a:cubicBezTo>
                    <a:pt x="31" y="25"/>
                    <a:pt x="35" y="39"/>
                    <a:pt x="31" y="5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7" name="Freeform 63">
              <a:extLst>
                <a:ext uri="{FF2B5EF4-FFF2-40B4-BE49-F238E27FC236}">
                  <a16:creationId xmlns:a16="http://schemas.microsoft.com/office/drawing/2014/main" id="{09F0AB54-B4C4-407C-8E39-7AE4B555DAAE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4051" y="4451350"/>
              <a:ext cx="388938" cy="412750"/>
            </a:xfrm>
            <a:custGeom>
              <a:avLst/>
              <a:gdLst>
                <a:gd name="T0" fmla="*/ 42 w 118"/>
                <a:gd name="T1" fmla="*/ 54 h 125"/>
                <a:gd name="T2" fmla="*/ 51 w 118"/>
                <a:gd name="T3" fmla="*/ 49 h 125"/>
                <a:gd name="T4" fmla="*/ 101 w 118"/>
                <a:gd name="T5" fmla="*/ 48 h 125"/>
                <a:gd name="T6" fmla="*/ 99 w 118"/>
                <a:gd name="T7" fmla="*/ 108 h 125"/>
                <a:gd name="T8" fmla="*/ 50 w 118"/>
                <a:gd name="T9" fmla="*/ 122 h 125"/>
                <a:gd name="T10" fmla="*/ 39 w 118"/>
                <a:gd name="T11" fmla="*/ 108 h 125"/>
                <a:gd name="T12" fmla="*/ 55 w 118"/>
                <a:gd name="T13" fmla="*/ 98 h 125"/>
                <a:gd name="T14" fmla="*/ 84 w 118"/>
                <a:gd name="T15" fmla="*/ 71 h 125"/>
                <a:gd name="T16" fmla="*/ 75 w 118"/>
                <a:gd name="T17" fmla="*/ 60 h 125"/>
                <a:gd name="T18" fmla="*/ 57 w 118"/>
                <a:gd name="T19" fmla="*/ 66 h 125"/>
                <a:gd name="T20" fmla="*/ 12 w 118"/>
                <a:gd name="T21" fmla="*/ 59 h 125"/>
                <a:gd name="T22" fmla="*/ 9 w 118"/>
                <a:gd name="T23" fmla="*/ 49 h 125"/>
                <a:gd name="T24" fmla="*/ 1 w 118"/>
                <a:gd name="T25" fmla="*/ 33 h 125"/>
                <a:gd name="T26" fmla="*/ 17 w 118"/>
                <a:gd name="T27" fmla="*/ 23 h 125"/>
                <a:gd name="T28" fmla="*/ 54 w 118"/>
                <a:gd name="T29" fmla="*/ 2 h 125"/>
                <a:gd name="T30" fmla="*/ 70 w 118"/>
                <a:gd name="T31" fmla="*/ 3 h 125"/>
                <a:gd name="T32" fmla="*/ 67 w 118"/>
                <a:gd name="T33" fmla="*/ 20 h 125"/>
                <a:gd name="T34" fmla="*/ 48 w 118"/>
                <a:gd name="T35" fmla="*/ 32 h 125"/>
                <a:gd name="T36" fmla="*/ 42 w 118"/>
                <a:gd name="T37" fmla="*/ 54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8" h="125">
                  <a:moveTo>
                    <a:pt x="42" y="54"/>
                  </a:moveTo>
                  <a:cubicBezTo>
                    <a:pt x="46" y="52"/>
                    <a:pt x="49" y="51"/>
                    <a:pt x="51" y="49"/>
                  </a:cubicBezTo>
                  <a:cubicBezTo>
                    <a:pt x="67" y="36"/>
                    <a:pt x="92" y="34"/>
                    <a:pt x="101" y="48"/>
                  </a:cubicBezTo>
                  <a:cubicBezTo>
                    <a:pt x="118" y="73"/>
                    <a:pt x="118" y="91"/>
                    <a:pt x="99" y="108"/>
                  </a:cubicBezTo>
                  <a:cubicBezTo>
                    <a:pt x="85" y="120"/>
                    <a:pt x="68" y="125"/>
                    <a:pt x="50" y="122"/>
                  </a:cubicBezTo>
                  <a:cubicBezTo>
                    <a:pt x="44" y="120"/>
                    <a:pt x="35" y="118"/>
                    <a:pt x="39" y="108"/>
                  </a:cubicBezTo>
                  <a:cubicBezTo>
                    <a:pt x="42" y="101"/>
                    <a:pt x="44" y="95"/>
                    <a:pt x="55" y="98"/>
                  </a:cubicBezTo>
                  <a:cubicBezTo>
                    <a:pt x="79" y="104"/>
                    <a:pt x="90" y="94"/>
                    <a:pt x="84" y="71"/>
                  </a:cubicBezTo>
                  <a:cubicBezTo>
                    <a:pt x="83" y="67"/>
                    <a:pt x="78" y="60"/>
                    <a:pt x="75" y="60"/>
                  </a:cubicBezTo>
                  <a:cubicBezTo>
                    <a:pt x="69" y="60"/>
                    <a:pt x="60" y="62"/>
                    <a:pt x="57" y="66"/>
                  </a:cubicBezTo>
                  <a:cubicBezTo>
                    <a:pt x="37" y="95"/>
                    <a:pt x="25" y="87"/>
                    <a:pt x="12" y="59"/>
                  </a:cubicBezTo>
                  <a:cubicBezTo>
                    <a:pt x="11" y="55"/>
                    <a:pt x="10" y="52"/>
                    <a:pt x="9" y="49"/>
                  </a:cubicBezTo>
                  <a:cubicBezTo>
                    <a:pt x="6" y="43"/>
                    <a:pt x="0" y="37"/>
                    <a:pt x="1" y="33"/>
                  </a:cubicBezTo>
                  <a:cubicBezTo>
                    <a:pt x="4" y="29"/>
                    <a:pt x="11" y="27"/>
                    <a:pt x="17" y="23"/>
                  </a:cubicBezTo>
                  <a:cubicBezTo>
                    <a:pt x="29" y="16"/>
                    <a:pt x="41" y="8"/>
                    <a:pt x="54" y="2"/>
                  </a:cubicBezTo>
                  <a:cubicBezTo>
                    <a:pt x="58" y="0"/>
                    <a:pt x="65" y="3"/>
                    <a:pt x="70" y="3"/>
                  </a:cubicBezTo>
                  <a:cubicBezTo>
                    <a:pt x="69" y="9"/>
                    <a:pt x="70" y="17"/>
                    <a:pt x="67" y="20"/>
                  </a:cubicBezTo>
                  <a:cubicBezTo>
                    <a:pt x="62" y="26"/>
                    <a:pt x="55" y="28"/>
                    <a:pt x="48" y="32"/>
                  </a:cubicBezTo>
                  <a:cubicBezTo>
                    <a:pt x="41" y="37"/>
                    <a:pt x="35" y="43"/>
                    <a:pt x="42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8" name="Freeform 64">
              <a:extLst>
                <a:ext uri="{FF2B5EF4-FFF2-40B4-BE49-F238E27FC236}">
                  <a16:creationId xmlns:a16="http://schemas.microsoft.com/office/drawing/2014/main" id="{8EBBC6F4-E505-4979-9BE8-777C9D1441F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33776" y="2419350"/>
              <a:ext cx="449263" cy="436563"/>
            </a:xfrm>
            <a:custGeom>
              <a:avLst/>
              <a:gdLst>
                <a:gd name="T0" fmla="*/ 6 w 136"/>
                <a:gd name="T1" fmla="*/ 68 h 132"/>
                <a:gd name="T2" fmla="*/ 73 w 136"/>
                <a:gd name="T3" fmla="*/ 0 h 132"/>
                <a:gd name="T4" fmla="*/ 120 w 136"/>
                <a:gd name="T5" fmla="*/ 47 h 132"/>
                <a:gd name="T6" fmla="*/ 94 w 136"/>
                <a:gd name="T7" fmla="*/ 91 h 132"/>
                <a:gd name="T8" fmla="*/ 73 w 136"/>
                <a:gd name="T9" fmla="*/ 112 h 132"/>
                <a:gd name="T10" fmla="*/ 73 w 136"/>
                <a:gd name="T11" fmla="*/ 121 h 132"/>
                <a:gd name="T12" fmla="*/ 59 w 136"/>
                <a:gd name="T13" fmla="*/ 132 h 132"/>
                <a:gd name="T14" fmla="*/ 50 w 136"/>
                <a:gd name="T15" fmla="*/ 117 h 132"/>
                <a:gd name="T16" fmla="*/ 59 w 136"/>
                <a:gd name="T17" fmla="*/ 92 h 132"/>
                <a:gd name="T18" fmla="*/ 52 w 136"/>
                <a:gd name="T19" fmla="*/ 71 h 132"/>
                <a:gd name="T20" fmla="*/ 34 w 136"/>
                <a:gd name="T21" fmla="*/ 87 h 132"/>
                <a:gd name="T22" fmla="*/ 28 w 136"/>
                <a:gd name="T23" fmla="*/ 96 h 132"/>
                <a:gd name="T24" fmla="*/ 15 w 136"/>
                <a:gd name="T25" fmla="*/ 92 h 132"/>
                <a:gd name="T26" fmla="*/ 6 w 136"/>
                <a:gd name="T27" fmla="*/ 68 h 132"/>
                <a:gd name="T28" fmla="*/ 87 w 136"/>
                <a:gd name="T29" fmla="*/ 34 h 132"/>
                <a:gd name="T30" fmla="*/ 72 w 136"/>
                <a:gd name="T31" fmla="*/ 55 h 132"/>
                <a:gd name="T32" fmla="*/ 87 w 136"/>
                <a:gd name="T33" fmla="*/ 71 h 132"/>
                <a:gd name="T34" fmla="*/ 101 w 136"/>
                <a:gd name="T35" fmla="*/ 60 h 132"/>
                <a:gd name="T36" fmla="*/ 87 w 136"/>
                <a:gd name="T37" fmla="*/ 34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6" h="132">
                  <a:moveTo>
                    <a:pt x="6" y="68"/>
                  </a:moveTo>
                  <a:cubicBezTo>
                    <a:pt x="41" y="56"/>
                    <a:pt x="62" y="36"/>
                    <a:pt x="73" y="0"/>
                  </a:cubicBezTo>
                  <a:cubicBezTo>
                    <a:pt x="90" y="17"/>
                    <a:pt x="107" y="30"/>
                    <a:pt x="120" y="47"/>
                  </a:cubicBezTo>
                  <a:cubicBezTo>
                    <a:pt x="136" y="67"/>
                    <a:pt x="122" y="91"/>
                    <a:pt x="94" y="91"/>
                  </a:cubicBezTo>
                  <a:cubicBezTo>
                    <a:pt x="76" y="90"/>
                    <a:pt x="73" y="98"/>
                    <a:pt x="73" y="112"/>
                  </a:cubicBezTo>
                  <a:cubicBezTo>
                    <a:pt x="74" y="115"/>
                    <a:pt x="75" y="119"/>
                    <a:pt x="73" y="121"/>
                  </a:cubicBezTo>
                  <a:cubicBezTo>
                    <a:pt x="69" y="125"/>
                    <a:pt x="64" y="129"/>
                    <a:pt x="59" y="132"/>
                  </a:cubicBezTo>
                  <a:cubicBezTo>
                    <a:pt x="56" y="127"/>
                    <a:pt x="49" y="122"/>
                    <a:pt x="50" y="117"/>
                  </a:cubicBezTo>
                  <a:cubicBezTo>
                    <a:pt x="51" y="109"/>
                    <a:pt x="57" y="101"/>
                    <a:pt x="59" y="92"/>
                  </a:cubicBezTo>
                  <a:cubicBezTo>
                    <a:pt x="61" y="84"/>
                    <a:pt x="64" y="72"/>
                    <a:pt x="52" y="71"/>
                  </a:cubicBezTo>
                  <a:cubicBezTo>
                    <a:pt x="46" y="70"/>
                    <a:pt x="39" y="81"/>
                    <a:pt x="34" y="87"/>
                  </a:cubicBezTo>
                  <a:cubicBezTo>
                    <a:pt x="31" y="89"/>
                    <a:pt x="30" y="96"/>
                    <a:pt x="28" y="96"/>
                  </a:cubicBezTo>
                  <a:cubicBezTo>
                    <a:pt x="24" y="97"/>
                    <a:pt x="18" y="95"/>
                    <a:pt x="15" y="92"/>
                  </a:cubicBezTo>
                  <a:cubicBezTo>
                    <a:pt x="9" y="85"/>
                    <a:pt x="0" y="78"/>
                    <a:pt x="6" y="68"/>
                  </a:cubicBezTo>
                  <a:close/>
                  <a:moveTo>
                    <a:pt x="87" y="34"/>
                  </a:moveTo>
                  <a:cubicBezTo>
                    <a:pt x="80" y="43"/>
                    <a:pt x="71" y="50"/>
                    <a:pt x="72" y="55"/>
                  </a:cubicBezTo>
                  <a:cubicBezTo>
                    <a:pt x="73" y="61"/>
                    <a:pt x="81" y="68"/>
                    <a:pt x="87" y="71"/>
                  </a:cubicBezTo>
                  <a:cubicBezTo>
                    <a:pt x="94" y="74"/>
                    <a:pt x="102" y="68"/>
                    <a:pt x="101" y="60"/>
                  </a:cubicBezTo>
                  <a:cubicBezTo>
                    <a:pt x="99" y="52"/>
                    <a:pt x="93" y="45"/>
                    <a:pt x="87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9" name="Freeform 65">
              <a:extLst>
                <a:ext uri="{FF2B5EF4-FFF2-40B4-BE49-F238E27FC236}">
                  <a16:creationId xmlns:a16="http://schemas.microsoft.com/office/drawing/2014/main" id="{D58D79A9-9FF7-49BF-832A-1D13D52ECE64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9201" y="2782888"/>
              <a:ext cx="404813" cy="358775"/>
            </a:xfrm>
            <a:custGeom>
              <a:avLst/>
              <a:gdLst>
                <a:gd name="T0" fmla="*/ 0 w 123"/>
                <a:gd name="T1" fmla="*/ 34 h 109"/>
                <a:gd name="T2" fmla="*/ 33 w 123"/>
                <a:gd name="T3" fmla="*/ 17 h 109"/>
                <a:gd name="T4" fmla="*/ 36 w 123"/>
                <a:gd name="T5" fmla="*/ 19 h 109"/>
                <a:gd name="T6" fmla="*/ 31 w 123"/>
                <a:gd name="T7" fmla="*/ 31 h 109"/>
                <a:gd name="T8" fmla="*/ 33 w 123"/>
                <a:gd name="T9" fmla="*/ 79 h 109"/>
                <a:gd name="T10" fmla="*/ 46 w 123"/>
                <a:gd name="T11" fmla="*/ 83 h 109"/>
                <a:gd name="T12" fmla="*/ 51 w 123"/>
                <a:gd name="T13" fmla="*/ 72 h 109"/>
                <a:gd name="T14" fmla="*/ 50 w 123"/>
                <a:gd name="T15" fmla="*/ 48 h 109"/>
                <a:gd name="T16" fmla="*/ 79 w 123"/>
                <a:gd name="T17" fmla="*/ 3 h 109"/>
                <a:gd name="T18" fmla="*/ 116 w 123"/>
                <a:gd name="T19" fmla="*/ 38 h 109"/>
                <a:gd name="T20" fmla="*/ 119 w 123"/>
                <a:gd name="T21" fmla="*/ 55 h 109"/>
                <a:gd name="T22" fmla="*/ 98 w 123"/>
                <a:gd name="T23" fmla="*/ 82 h 109"/>
                <a:gd name="T24" fmla="*/ 102 w 123"/>
                <a:gd name="T25" fmla="*/ 49 h 109"/>
                <a:gd name="T26" fmla="*/ 84 w 123"/>
                <a:gd name="T27" fmla="*/ 20 h 109"/>
                <a:gd name="T28" fmla="*/ 75 w 123"/>
                <a:gd name="T29" fmla="*/ 50 h 109"/>
                <a:gd name="T30" fmla="*/ 78 w 123"/>
                <a:gd name="T31" fmla="*/ 79 h 109"/>
                <a:gd name="T32" fmla="*/ 57 w 123"/>
                <a:gd name="T33" fmla="*/ 103 h 109"/>
                <a:gd name="T34" fmla="*/ 6 w 123"/>
                <a:gd name="T35" fmla="*/ 65 h 109"/>
                <a:gd name="T36" fmla="*/ 0 w 123"/>
                <a:gd name="T37" fmla="*/ 34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3" h="109">
                  <a:moveTo>
                    <a:pt x="0" y="34"/>
                  </a:moveTo>
                  <a:cubicBezTo>
                    <a:pt x="10" y="29"/>
                    <a:pt x="21" y="23"/>
                    <a:pt x="33" y="17"/>
                  </a:cubicBezTo>
                  <a:cubicBezTo>
                    <a:pt x="34" y="17"/>
                    <a:pt x="35" y="18"/>
                    <a:pt x="36" y="19"/>
                  </a:cubicBezTo>
                  <a:cubicBezTo>
                    <a:pt x="34" y="23"/>
                    <a:pt x="34" y="28"/>
                    <a:pt x="31" y="31"/>
                  </a:cubicBezTo>
                  <a:cubicBezTo>
                    <a:pt x="19" y="43"/>
                    <a:pt x="20" y="68"/>
                    <a:pt x="33" y="79"/>
                  </a:cubicBezTo>
                  <a:cubicBezTo>
                    <a:pt x="37" y="82"/>
                    <a:pt x="42" y="84"/>
                    <a:pt x="46" y="83"/>
                  </a:cubicBezTo>
                  <a:cubicBezTo>
                    <a:pt x="49" y="82"/>
                    <a:pt x="51" y="76"/>
                    <a:pt x="51" y="72"/>
                  </a:cubicBezTo>
                  <a:cubicBezTo>
                    <a:pt x="52" y="64"/>
                    <a:pt x="51" y="56"/>
                    <a:pt x="50" y="48"/>
                  </a:cubicBezTo>
                  <a:cubicBezTo>
                    <a:pt x="47" y="26"/>
                    <a:pt x="60" y="5"/>
                    <a:pt x="79" y="3"/>
                  </a:cubicBezTo>
                  <a:cubicBezTo>
                    <a:pt x="96" y="0"/>
                    <a:pt x="113" y="16"/>
                    <a:pt x="116" y="38"/>
                  </a:cubicBezTo>
                  <a:cubicBezTo>
                    <a:pt x="117" y="43"/>
                    <a:pt x="117" y="49"/>
                    <a:pt x="119" y="55"/>
                  </a:cubicBezTo>
                  <a:cubicBezTo>
                    <a:pt x="123" y="73"/>
                    <a:pt x="118" y="80"/>
                    <a:pt x="98" y="82"/>
                  </a:cubicBezTo>
                  <a:cubicBezTo>
                    <a:pt x="99" y="71"/>
                    <a:pt x="102" y="60"/>
                    <a:pt x="102" y="49"/>
                  </a:cubicBezTo>
                  <a:cubicBezTo>
                    <a:pt x="102" y="34"/>
                    <a:pt x="91" y="17"/>
                    <a:pt x="84" y="20"/>
                  </a:cubicBezTo>
                  <a:cubicBezTo>
                    <a:pt x="70" y="26"/>
                    <a:pt x="75" y="40"/>
                    <a:pt x="75" y="50"/>
                  </a:cubicBezTo>
                  <a:cubicBezTo>
                    <a:pt x="75" y="60"/>
                    <a:pt x="77" y="69"/>
                    <a:pt x="78" y="79"/>
                  </a:cubicBezTo>
                  <a:cubicBezTo>
                    <a:pt x="79" y="93"/>
                    <a:pt x="71" y="101"/>
                    <a:pt x="57" y="103"/>
                  </a:cubicBezTo>
                  <a:cubicBezTo>
                    <a:pt x="31" y="109"/>
                    <a:pt x="10" y="93"/>
                    <a:pt x="6" y="65"/>
                  </a:cubicBezTo>
                  <a:cubicBezTo>
                    <a:pt x="5" y="55"/>
                    <a:pt x="2" y="46"/>
                    <a:pt x="0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0" name="Freeform 66">
              <a:extLst>
                <a:ext uri="{FF2B5EF4-FFF2-40B4-BE49-F238E27FC236}">
                  <a16:creationId xmlns:a16="http://schemas.microsoft.com/office/drawing/2014/main" id="{92E9720A-45CA-4D4E-A50E-4107F8608BE8}"/>
                </a:ext>
              </a:extLst>
            </p:cNvPr>
            <p:cNvSpPr>
              <a:spLocks/>
            </p:cNvSpPr>
            <p:nvPr/>
          </p:nvSpPr>
          <p:spPr bwMode="auto">
            <a:xfrm>
              <a:off x="2433638" y="2027238"/>
              <a:ext cx="319088" cy="376238"/>
            </a:xfrm>
            <a:custGeom>
              <a:avLst/>
              <a:gdLst>
                <a:gd name="T0" fmla="*/ 42 w 97"/>
                <a:gd name="T1" fmla="*/ 108 h 114"/>
                <a:gd name="T2" fmla="*/ 15 w 97"/>
                <a:gd name="T3" fmla="*/ 114 h 114"/>
                <a:gd name="T4" fmla="*/ 0 w 97"/>
                <a:gd name="T5" fmla="*/ 16 h 114"/>
                <a:gd name="T6" fmla="*/ 43 w 97"/>
                <a:gd name="T7" fmla="*/ 22 h 114"/>
                <a:gd name="T8" fmla="*/ 63 w 97"/>
                <a:gd name="T9" fmla="*/ 47 h 114"/>
                <a:gd name="T10" fmla="*/ 74 w 97"/>
                <a:gd name="T11" fmla="*/ 54 h 114"/>
                <a:gd name="T12" fmla="*/ 68 w 97"/>
                <a:gd name="T13" fmla="*/ 16 h 114"/>
                <a:gd name="T14" fmla="*/ 77 w 97"/>
                <a:gd name="T15" fmla="*/ 1 h 114"/>
                <a:gd name="T16" fmla="*/ 97 w 97"/>
                <a:gd name="T17" fmla="*/ 1 h 114"/>
                <a:gd name="T18" fmla="*/ 88 w 97"/>
                <a:gd name="T19" fmla="*/ 47 h 114"/>
                <a:gd name="T20" fmla="*/ 94 w 97"/>
                <a:gd name="T21" fmla="*/ 80 h 114"/>
                <a:gd name="T22" fmla="*/ 88 w 97"/>
                <a:gd name="T23" fmla="*/ 94 h 114"/>
                <a:gd name="T24" fmla="*/ 73 w 97"/>
                <a:gd name="T25" fmla="*/ 89 h 114"/>
                <a:gd name="T26" fmla="*/ 51 w 97"/>
                <a:gd name="T27" fmla="*/ 61 h 114"/>
                <a:gd name="T28" fmla="*/ 33 w 97"/>
                <a:gd name="T29" fmla="*/ 42 h 114"/>
                <a:gd name="T30" fmla="*/ 42 w 97"/>
                <a:gd name="T31" fmla="*/ 108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7" h="114">
                  <a:moveTo>
                    <a:pt x="42" y="108"/>
                  </a:moveTo>
                  <a:cubicBezTo>
                    <a:pt x="33" y="110"/>
                    <a:pt x="24" y="112"/>
                    <a:pt x="15" y="114"/>
                  </a:cubicBezTo>
                  <a:cubicBezTo>
                    <a:pt x="10" y="81"/>
                    <a:pt x="5" y="49"/>
                    <a:pt x="0" y="16"/>
                  </a:cubicBezTo>
                  <a:cubicBezTo>
                    <a:pt x="11" y="6"/>
                    <a:pt x="31" y="7"/>
                    <a:pt x="43" y="22"/>
                  </a:cubicBezTo>
                  <a:cubicBezTo>
                    <a:pt x="50" y="31"/>
                    <a:pt x="56" y="39"/>
                    <a:pt x="63" y="47"/>
                  </a:cubicBezTo>
                  <a:cubicBezTo>
                    <a:pt x="65" y="49"/>
                    <a:pt x="67" y="50"/>
                    <a:pt x="74" y="54"/>
                  </a:cubicBezTo>
                  <a:cubicBezTo>
                    <a:pt x="72" y="39"/>
                    <a:pt x="73" y="26"/>
                    <a:pt x="68" y="16"/>
                  </a:cubicBezTo>
                  <a:cubicBezTo>
                    <a:pt x="62" y="4"/>
                    <a:pt x="67" y="1"/>
                    <a:pt x="77" y="1"/>
                  </a:cubicBezTo>
                  <a:cubicBezTo>
                    <a:pt x="82" y="0"/>
                    <a:pt x="88" y="1"/>
                    <a:pt x="97" y="1"/>
                  </a:cubicBezTo>
                  <a:cubicBezTo>
                    <a:pt x="82" y="17"/>
                    <a:pt x="86" y="32"/>
                    <a:pt x="88" y="47"/>
                  </a:cubicBezTo>
                  <a:cubicBezTo>
                    <a:pt x="90" y="58"/>
                    <a:pt x="93" y="69"/>
                    <a:pt x="94" y="80"/>
                  </a:cubicBezTo>
                  <a:cubicBezTo>
                    <a:pt x="94" y="85"/>
                    <a:pt x="91" y="93"/>
                    <a:pt x="88" y="94"/>
                  </a:cubicBezTo>
                  <a:cubicBezTo>
                    <a:pt x="84" y="95"/>
                    <a:pt x="76" y="93"/>
                    <a:pt x="73" y="89"/>
                  </a:cubicBezTo>
                  <a:cubicBezTo>
                    <a:pt x="65" y="81"/>
                    <a:pt x="58" y="71"/>
                    <a:pt x="51" y="61"/>
                  </a:cubicBezTo>
                  <a:cubicBezTo>
                    <a:pt x="46" y="55"/>
                    <a:pt x="40" y="50"/>
                    <a:pt x="33" y="42"/>
                  </a:cubicBezTo>
                  <a:cubicBezTo>
                    <a:pt x="26" y="67"/>
                    <a:pt x="31" y="87"/>
                    <a:pt x="42" y="1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1" name="Freeform 67">
              <a:extLst>
                <a:ext uri="{FF2B5EF4-FFF2-40B4-BE49-F238E27FC236}">
                  <a16:creationId xmlns:a16="http://schemas.microsoft.com/office/drawing/2014/main" id="{9314FEE1-72BB-4EE1-AC5F-BA059C0E4A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8613" y="2357438"/>
              <a:ext cx="446088" cy="438150"/>
            </a:xfrm>
            <a:custGeom>
              <a:avLst/>
              <a:gdLst>
                <a:gd name="T0" fmla="*/ 103 w 135"/>
                <a:gd name="T1" fmla="*/ 108 h 133"/>
                <a:gd name="T2" fmla="*/ 88 w 135"/>
                <a:gd name="T3" fmla="*/ 125 h 133"/>
                <a:gd name="T4" fmla="*/ 69 w 135"/>
                <a:gd name="T5" fmla="*/ 122 h 133"/>
                <a:gd name="T6" fmla="*/ 27 w 135"/>
                <a:gd name="T7" fmla="*/ 82 h 133"/>
                <a:gd name="T8" fmla="*/ 0 w 135"/>
                <a:gd name="T9" fmla="*/ 63 h 133"/>
                <a:gd name="T10" fmla="*/ 26 w 135"/>
                <a:gd name="T11" fmla="*/ 41 h 133"/>
                <a:gd name="T12" fmla="*/ 79 w 135"/>
                <a:gd name="T13" fmla="*/ 54 h 133"/>
                <a:gd name="T14" fmla="*/ 47 w 135"/>
                <a:gd name="T15" fmla="*/ 21 h 133"/>
                <a:gd name="T16" fmla="*/ 66 w 135"/>
                <a:gd name="T17" fmla="*/ 0 h 133"/>
                <a:gd name="T18" fmla="*/ 135 w 135"/>
                <a:gd name="T19" fmla="*/ 78 h 133"/>
                <a:gd name="T20" fmla="*/ 41 w 135"/>
                <a:gd name="T21" fmla="*/ 62 h 133"/>
                <a:gd name="T22" fmla="*/ 103 w 135"/>
                <a:gd name="T23" fmla="*/ 108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5" h="133">
                  <a:moveTo>
                    <a:pt x="103" y="108"/>
                  </a:moveTo>
                  <a:cubicBezTo>
                    <a:pt x="98" y="115"/>
                    <a:pt x="93" y="120"/>
                    <a:pt x="88" y="125"/>
                  </a:cubicBezTo>
                  <a:cubicBezTo>
                    <a:pt x="80" y="132"/>
                    <a:pt x="77" y="133"/>
                    <a:pt x="69" y="122"/>
                  </a:cubicBezTo>
                  <a:cubicBezTo>
                    <a:pt x="58" y="106"/>
                    <a:pt x="42" y="95"/>
                    <a:pt x="27" y="82"/>
                  </a:cubicBezTo>
                  <a:cubicBezTo>
                    <a:pt x="19" y="75"/>
                    <a:pt x="10" y="70"/>
                    <a:pt x="0" y="63"/>
                  </a:cubicBezTo>
                  <a:cubicBezTo>
                    <a:pt x="1" y="48"/>
                    <a:pt x="21" y="50"/>
                    <a:pt x="26" y="41"/>
                  </a:cubicBezTo>
                  <a:cubicBezTo>
                    <a:pt x="45" y="45"/>
                    <a:pt x="62" y="49"/>
                    <a:pt x="79" y="54"/>
                  </a:cubicBezTo>
                  <a:cubicBezTo>
                    <a:pt x="80" y="38"/>
                    <a:pt x="66" y="24"/>
                    <a:pt x="47" y="21"/>
                  </a:cubicBezTo>
                  <a:cubicBezTo>
                    <a:pt x="48" y="10"/>
                    <a:pt x="48" y="10"/>
                    <a:pt x="66" y="0"/>
                  </a:cubicBezTo>
                  <a:cubicBezTo>
                    <a:pt x="83" y="30"/>
                    <a:pt x="109" y="51"/>
                    <a:pt x="135" y="78"/>
                  </a:cubicBezTo>
                  <a:cubicBezTo>
                    <a:pt x="102" y="83"/>
                    <a:pt x="76" y="61"/>
                    <a:pt x="41" y="62"/>
                  </a:cubicBezTo>
                  <a:cubicBezTo>
                    <a:pt x="62" y="82"/>
                    <a:pt x="75" y="103"/>
                    <a:pt x="103" y="1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2" name="Freeform 68">
              <a:extLst>
                <a:ext uri="{FF2B5EF4-FFF2-40B4-BE49-F238E27FC236}">
                  <a16:creationId xmlns:a16="http://schemas.microsoft.com/office/drawing/2014/main" id="{83C2B933-A746-42FB-BBFA-A76FCC81E9FD}"/>
                </a:ext>
              </a:extLst>
            </p:cNvPr>
            <p:cNvSpPr>
              <a:spLocks/>
            </p:cNvSpPr>
            <p:nvPr/>
          </p:nvSpPr>
          <p:spPr bwMode="auto">
            <a:xfrm>
              <a:off x="3267076" y="2214563"/>
              <a:ext cx="412750" cy="422275"/>
            </a:xfrm>
            <a:custGeom>
              <a:avLst/>
              <a:gdLst>
                <a:gd name="T0" fmla="*/ 84 w 125"/>
                <a:gd name="T1" fmla="*/ 113 h 128"/>
                <a:gd name="T2" fmla="*/ 53 w 125"/>
                <a:gd name="T3" fmla="*/ 118 h 128"/>
                <a:gd name="T4" fmla="*/ 0 w 125"/>
                <a:gd name="T5" fmla="*/ 81 h 128"/>
                <a:gd name="T6" fmla="*/ 23 w 125"/>
                <a:gd name="T7" fmla="*/ 64 h 128"/>
                <a:gd name="T8" fmla="*/ 54 w 125"/>
                <a:gd name="T9" fmla="*/ 12 h 128"/>
                <a:gd name="T10" fmla="*/ 68 w 125"/>
                <a:gd name="T11" fmla="*/ 6 h 128"/>
                <a:gd name="T12" fmla="*/ 117 w 125"/>
                <a:gd name="T13" fmla="*/ 37 h 128"/>
                <a:gd name="T14" fmla="*/ 125 w 125"/>
                <a:gd name="T15" fmla="*/ 51 h 128"/>
                <a:gd name="T16" fmla="*/ 120 w 125"/>
                <a:gd name="T17" fmla="*/ 57 h 128"/>
                <a:gd name="T18" fmla="*/ 107 w 125"/>
                <a:gd name="T19" fmla="*/ 49 h 128"/>
                <a:gd name="T20" fmla="*/ 74 w 125"/>
                <a:gd name="T21" fmla="*/ 28 h 128"/>
                <a:gd name="T22" fmla="*/ 56 w 125"/>
                <a:gd name="T23" fmla="*/ 49 h 128"/>
                <a:gd name="T24" fmla="*/ 100 w 125"/>
                <a:gd name="T25" fmla="*/ 72 h 128"/>
                <a:gd name="T26" fmla="*/ 90 w 125"/>
                <a:gd name="T27" fmla="*/ 86 h 128"/>
                <a:gd name="T28" fmla="*/ 76 w 125"/>
                <a:gd name="T29" fmla="*/ 84 h 128"/>
                <a:gd name="T30" fmla="*/ 64 w 125"/>
                <a:gd name="T31" fmla="*/ 72 h 128"/>
                <a:gd name="T32" fmla="*/ 40 w 125"/>
                <a:gd name="T33" fmla="*/ 74 h 128"/>
                <a:gd name="T34" fmla="*/ 45 w 125"/>
                <a:gd name="T35" fmla="*/ 99 h 128"/>
                <a:gd name="T36" fmla="*/ 84 w 125"/>
                <a:gd name="T37" fmla="*/ 11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5" h="128">
                  <a:moveTo>
                    <a:pt x="84" y="113"/>
                  </a:moveTo>
                  <a:cubicBezTo>
                    <a:pt x="80" y="123"/>
                    <a:pt x="68" y="128"/>
                    <a:pt x="53" y="118"/>
                  </a:cubicBezTo>
                  <a:cubicBezTo>
                    <a:pt x="37" y="108"/>
                    <a:pt x="21" y="96"/>
                    <a:pt x="0" y="81"/>
                  </a:cubicBezTo>
                  <a:cubicBezTo>
                    <a:pt x="8" y="75"/>
                    <a:pt x="18" y="71"/>
                    <a:pt x="23" y="64"/>
                  </a:cubicBezTo>
                  <a:cubicBezTo>
                    <a:pt x="35" y="48"/>
                    <a:pt x="44" y="30"/>
                    <a:pt x="54" y="12"/>
                  </a:cubicBezTo>
                  <a:cubicBezTo>
                    <a:pt x="57" y="6"/>
                    <a:pt x="60" y="0"/>
                    <a:pt x="68" y="6"/>
                  </a:cubicBezTo>
                  <a:cubicBezTo>
                    <a:pt x="84" y="16"/>
                    <a:pt x="101" y="26"/>
                    <a:pt x="117" y="37"/>
                  </a:cubicBezTo>
                  <a:cubicBezTo>
                    <a:pt x="121" y="39"/>
                    <a:pt x="123" y="46"/>
                    <a:pt x="125" y="51"/>
                  </a:cubicBezTo>
                  <a:cubicBezTo>
                    <a:pt x="125" y="52"/>
                    <a:pt x="121" y="57"/>
                    <a:pt x="120" y="57"/>
                  </a:cubicBezTo>
                  <a:cubicBezTo>
                    <a:pt x="116" y="55"/>
                    <a:pt x="111" y="52"/>
                    <a:pt x="107" y="49"/>
                  </a:cubicBezTo>
                  <a:cubicBezTo>
                    <a:pt x="96" y="42"/>
                    <a:pt x="85" y="35"/>
                    <a:pt x="74" y="28"/>
                  </a:cubicBezTo>
                  <a:cubicBezTo>
                    <a:pt x="68" y="35"/>
                    <a:pt x="63" y="41"/>
                    <a:pt x="56" y="49"/>
                  </a:cubicBezTo>
                  <a:cubicBezTo>
                    <a:pt x="71" y="57"/>
                    <a:pt x="84" y="64"/>
                    <a:pt x="100" y="72"/>
                  </a:cubicBezTo>
                  <a:cubicBezTo>
                    <a:pt x="98" y="75"/>
                    <a:pt x="96" y="82"/>
                    <a:pt x="90" y="86"/>
                  </a:cubicBezTo>
                  <a:cubicBezTo>
                    <a:pt x="88" y="88"/>
                    <a:pt x="80" y="87"/>
                    <a:pt x="76" y="84"/>
                  </a:cubicBezTo>
                  <a:cubicBezTo>
                    <a:pt x="71" y="82"/>
                    <a:pt x="68" y="76"/>
                    <a:pt x="64" y="72"/>
                  </a:cubicBezTo>
                  <a:cubicBezTo>
                    <a:pt x="55" y="65"/>
                    <a:pt x="48" y="63"/>
                    <a:pt x="40" y="74"/>
                  </a:cubicBezTo>
                  <a:cubicBezTo>
                    <a:pt x="33" y="85"/>
                    <a:pt x="32" y="94"/>
                    <a:pt x="45" y="99"/>
                  </a:cubicBezTo>
                  <a:cubicBezTo>
                    <a:pt x="58" y="104"/>
                    <a:pt x="71" y="108"/>
                    <a:pt x="84" y="1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3" name="Freeform 69">
              <a:extLst>
                <a:ext uri="{FF2B5EF4-FFF2-40B4-BE49-F238E27FC236}">
                  <a16:creationId xmlns:a16="http://schemas.microsoft.com/office/drawing/2014/main" id="{B834414A-DB12-465B-B1FA-8965FFBC10F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3176" y="3432175"/>
              <a:ext cx="407988" cy="303213"/>
            </a:xfrm>
            <a:custGeom>
              <a:avLst/>
              <a:gdLst>
                <a:gd name="T0" fmla="*/ 0 w 124"/>
                <a:gd name="T1" fmla="*/ 32 h 92"/>
                <a:gd name="T2" fmla="*/ 11 w 124"/>
                <a:gd name="T3" fmla="*/ 0 h 92"/>
                <a:gd name="T4" fmla="*/ 64 w 124"/>
                <a:gd name="T5" fmla="*/ 8 h 92"/>
                <a:gd name="T6" fmla="*/ 71 w 124"/>
                <a:gd name="T7" fmla="*/ 7 h 92"/>
                <a:gd name="T8" fmla="*/ 113 w 124"/>
                <a:gd name="T9" fmla="*/ 19 h 92"/>
                <a:gd name="T10" fmla="*/ 114 w 124"/>
                <a:gd name="T11" fmla="*/ 70 h 92"/>
                <a:gd name="T12" fmla="*/ 90 w 124"/>
                <a:gd name="T13" fmla="*/ 83 h 92"/>
                <a:gd name="T14" fmla="*/ 41 w 124"/>
                <a:gd name="T15" fmla="*/ 87 h 92"/>
                <a:gd name="T16" fmla="*/ 12 w 124"/>
                <a:gd name="T17" fmla="*/ 92 h 92"/>
                <a:gd name="T18" fmla="*/ 32 w 124"/>
                <a:gd name="T19" fmla="*/ 66 h 92"/>
                <a:gd name="T20" fmla="*/ 85 w 124"/>
                <a:gd name="T21" fmla="*/ 66 h 92"/>
                <a:gd name="T22" fmla="*/ 103 w 124"/>
                <a:gd name="T23" fmla="*/ 51 h 92"/>
                <a:gd name="T24" fmla="*/ 87 w 124"/>
                <a:gd name="T25" fmla="*/ 23 h 92"/>
                <a:gd name="T26" fmla="*/ 16 w 124"/>
                <a:gd name="T27" fmla="*/ 32 h 92"/>
                <a:gd name="T28" fmla="*/ 0 w 124"/>
                <a:gd name="T29" fmla="*/ 3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4" h="92">
                  <a:moveTo>
                    <a:pt x="0" y="32"/>
                  </a:moveTo>
                  <a:cubicBezTo>
                    <a:pt x="4" y="20"/>
                    <a:pt x="7" y="11"/>
                    <a:pt x="11" y="0"/>
                  </a:cubicBezTo>
                  <a:cubicBezTo>
                    <a:pt x="28" y="20"/>
                    <a:pt x="47" y="7"/>
                    <a:pt x="64" y="8"/>
                  </a:cubicBezTo>
                  <a:cubicBezTo>
                    <a:pt x="66" y="9"/>
                    <a:pt x="69" y="7"/>
                    <a:pt x="71" y="7"/>
                  </a:cubicBezTo>
                  <a:cubicBezTo>
                    <a:pt x="87" y="5"/>
                    <a:pt x="104" y="4"/>
                    <a:pt x="113" y="19"/>
                  </a:cubicBezTo>
                  <a:cubicBezTo>
                    <a:pt x="122" y="35"/>
                    <a:pt x="124" y="54"/>
                    <a:pt x="114" y="70"/>
                  </a:cubicBezTo>
                  <a:cubicBezTo>
                    <a:pt x="110" y="77"/>
                    <a:pt x="99" y="81"/>
                    <a:pt x="90" y="83"/>
                  </a:cubicBezTo>
                  <a:cubicBezTo>
                    <a:pt x="74" y="86"/>
                    <a:pt x="57" y="85"/>
                    <a:pt x="41" y="87"/>
                  </a:cubicBezTo>
                  <a:cubicBezTo>
                    <a:pt x="31" y="88"/>
                    <a:pt x="21" y="90"/>
                    <a:pt x="12" y="92"/>
                  </a:cubicBezTo>
                  <a:cubicBezTo>
                    <a:pt x="8" y="69"/>
                    <a:pt x="10" y="66"/>
                    <a:pt x="32" y="66"/>
                  </a:cubicBezTo>
                  <a:cubicBezTo>
                    <a:pt x="50" y="66"/>
                    <a:pt x="68" y="67"/>
                    <a:pt x="85" y="66"/>
                  </a:cubicBezTo>
                  <a:cubicBezTo>
                    <a:pt x="94" y="65"/>
                    <a:pt x="103" y="65"/>
                    <a:pt x="103" y="51"/>
                  </a:cubicBezTo>
                  <a:cubicBezTo>
                    <a:pt x="104" y="33"/>
                    <a:pt x="100" y="23"/>
                    <a:pt x="87" y="23"/>
                  </a:cubicBezTo>
                  <a:cubicBezTo>
                    <a:pt x="63" y="23"/>
                    <a:pt x="39" y="18"/>
                    <a:pt x="16" y="32"/>
                  </a:cubicBezTo>
                  <a:cubicBezTo>
                    <a:pt x="13" y="34"/>
                    <a:pt x="7" y="32"/>
                    <a:pt x="0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4" name="Freeform 70">
              <a:extLst>
                <a:ext uri="{FF2B5EF4-FFF2-40B4-BE49-F238E27FC236}">
                  <a16:creationId xmlns:a16="http://schemas.microsoft.com/office/drawing/2014/main" id="{A90EC90A-DDB5-4057-8BEB-C5AF63269196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8738" y="3792538"/>
              <a:ext cx="434975" cy="285750"/>
            </a:xfrm>
            <a:custGeom>
              <a:avLst/>
              <a:gdLst>
                <a:gd name="T0" fmla="*/ 119 w 132"/>
                <a:gd name="T1" fmla="*/ 22 h 87"/>
                <a:gd name="T2" fmla="*/ 131 w 132"/>
                <a:gd name="T3" fmla="*/ 48 h 87"/>
                <a:gd name="T4" fmla="*/ 125 w 132"/>
                <a:gd name="T5" fmla="*/ 58 h 87"/>
                <a:gd name="T6" fmla="*/ 74 w 132"/>
                <a:gd name="T7" fmla="*/ 69 h 87"/>
                <a:gd name="T8" fmla="*/ 33 w 132"/>
                <a:gd name="T9" fmla="*/ 87 h 87"/>
                <a:gd name="T10" fmla="*/ 18 w 132"/>
                <a:gd name="T11" fmla="*/ 63 h 87"/>
                <a:gd name="T12" fmla="*/ 6 w 132"/>
                <a:gd name="T13" fmla="*/ 30 h 87"/>
                <a:gd name="T14" fmla="*/ 19 w 132"/>
                <a:gd name="T15" fmla="*/ 9 h 87"/>
                <a:gd name="T16" fmla="*/ 28 w 132"/>
                <a:gd name="T17" fmla="*/ 49 h 87"/>
                <a:gd name="T18" fmla="*/ 45 w 132"/>
                <a:gd name="T19" fmla="*/ 57 h 87"/>
                <a:gd name="T20" fmla="*/ 59 w 132"/>
                <a:gd name="T21" fmla="*/ 41 h 87"/>
                <a:gd name="T22" fmla="*/ 47 w 132"/>
                <a:gd name="T23" fmla="*/ 18 h 87"/>
                <a:gd name="T24" fmla="*/ 42 w 132"/>
                <a:gd name="T25" fmla="*/ 10 h 87"/>
                <a:gd name="T26" fmla="*/ 52 w 132"/>
                <a:gd name="T27" fmla="*/ 2 h 87"/>
                <a:gd name="T28" fmla="*/ 62 w 132"/>
                <a:gd name="T29" fmla="*/ 0 h 87"/>
                <a:gd name="T30" fmla="*/ 83 w 132"/>
                <a:gd name="T31" fmla="*/ 42 h 87"/>
                <a:gd name="T32" fmla="*/ 119 w 132"/>
                <a:gd name="T33" fmla="*/ 22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2" h="87">
                  <a:moveTo>
                    <a:pt x="119" y="22"/>
                  </a:moveTo>
                  <a:cubicBezTo>
                    <a:pt x="124" y="32"/>
                    <a:pt x="129" y="39"/>
                    <a:pt x="131" y="48"/>
                  </a:cubicBezTo>
                  <a:cubicBezTo>
                    <a:pt x="132" y="50"/>
                    <a:pt x="126" y="58"/>
                    <a:pt x="125" y="58"/>
                  </a:cubicBezTo>
                  <a:cubicBezTo>
                    <a:pt x="106" y="52"/>
                    <a:pt x="90" y="64"/>
                    <a:pt x="74" y="69"/>
                  </a:cubicBezTo>
                  <a:cubicBezTo>
                    <a:pt x="61" y="73"/>
                    <a:pt x="48" y="80"/>
                    <a:pt x="33" y="87"/>
                  </a:cubicBezTo>
                  <a:cubicBezTo>
                    <a:pt x="29" y="81"/>
                    <a:pt x="22" y="72"/>
                    <a:pt x="18" y="63"/>
                  </a:cubicBezTo>
                  <a:cubicBezTo>
                    <a:pt x="13" y="52"/>
                    <a:pt x="10" y="41"/>
                    <a:pt x="6" y="30"/>
                  </a:cubicBezTo>
                  <a:cubicBezTo>
                    <a:pt x="0" y="15"/>
                    <a:pt x="5" y="8"/>
                    <a:pt x="19" y="9"/>
                  </a:cubicBezTo>
                  <a:cubicBezTo>
                    <a:pt x="22" y="23"/>
                    <a:pt x="25" y="36"/>
                    <a:pt x="28" y="49"/>
                  </a:cubicBezTo>
                  <a:cubicBezTo>
                    <a:pt x="31" y="59"/>
                    <a:pt x="35" y="60"/>
                    <a:pt x="45" y="57"/>
                  </a:cubicBezTo>
                  <a:cubicBezTo>
                    <a:pt x="54" y="54"/>
                    <a:pt x="62" y="51"/>
                    <a:pt x="59" y="41"/>
                  </a:cubicBezTo>
                  <a:cubicBezTo>
                    <a:pt x="56" y="33"/>
                    <a:pt x="51" y="26"/>
                    <a:pt x="47" y="18"/>
                  </a:cubicBezTo>
                  <a:cubicBezTo>
                    <a:pt x="45" y="15"/>
                    <a:pt x="41" y="11"/>
                    <a:pt x="42" y="10"/>
                  </a:cubicBezTo>
                  <a:cubicBezTo>
                    <a:pt x="44" y="6"/>
                    <a:pt x="48" y="4"/>
                    <a:pt x="52" y="2"/>
                  </a:cubicBezTo>
                  <a:cubicBezTo>
                    <a:pt x="56" y="1"/>
                    <a:pt x="62" y="1"/>
                    <a:pt x="62" y="0"/>
                  </a:cubicBezTo>
                  <a:cubicBezTo>
                    <a:pt x="69" y="15"/>
                    <a:pt x="74" y="30"/>
                    <a:pt x="83" y="42"/>
                  </a:cubicBezTo>
                  <a:cubicBezTo>
                    <a:pt x="87" y="48"/>
                    <a:pt x="112" y="34"/>
                    <a:pt x="119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5" name="Freeform 71">
              <a:extLst>
                <a:ext uri="{FF2B5EF4-FFF2-40B4-BE49-F238E27FC236}">
                  <a16:creationId xmlns:a16="http://schemas.microsoft.com/office/drawing/2014/main" id="{E7582C38-381E-4C0E-AB43-A7541560074A}"/>
                </a:ext>
              </a:extLst>
            </p:cNvPr>
            <p:cNvSpPr>
              <a:spLocks/>
            </p:cNvSpPr>
            <p:nvPr/>
          </p:nvSpPr>
          <p:spPr bwMode="auto">
            <a:xfrm>
              <a:off x="3821113" y="3821113"/>
              <a:ext cx="422275" cy="303213"/>
            </a:xfrm>
            <a:custGeom>
              <a:avLst/>
              <a:gdLst>
                <a:gd name="T0" fmla="*/ 123 w 128"/>
                <a:gd name="T1" fmla="*/ 2 h 92"/>
                <a:gd name="T2" fmla="*/ 98 w 128"/>
                <a:gd name="T3" fmla="*/ 35 h 92"/>
                <a:gd name="T4" fmla="*/ 69 w 128"/>
                <a:gd name="T5" fmla="*/ 36 h 92"/>
                <a:gd name="T6" fmla="*/ 67 w 128"/>
                <a:gd name="T7" fmla="*/ 43 h 92"/>
                <a:gd name="T8" fmla="*/ 100 w 128"/>
                <a:gd name="T9" fmla="*/ 69 h 92"/>
                <a:gd name="T10" fmla="*/ 104 w 128"/>
                <a:gd name="T11" fmla="*/ 66 h 92"/>
                <a:gd name="T12" fmla="*/ 103 w 128"/>
                <a:gd name="T13" fmla="*/ 82 h 92"/>
                <a:gd name="T14" fmla="*/ 96 w 128"/>
                <a:gd name="T15" fmla="*/ 92 h 92"/>
                <a:gd name="T16" fmla="*/ 86 w 128"/>
                <a:gd name="T17" fmla="*/ 88 h 92"/>
                <a:gd name="T18" fmla="*/ 50 w 128"/>
                <a:gd name="T19" fmla="*/ 50 h 92"/>
                <a:gd name="T20" fmla="*/ 0 w 128"/>
                <a:gd name="T21" fmla="*/ 42 h 92"/>
                <a:gd name="T22" fmla="*/ 11 w 128"/>
                <a:gd name="T23" fmla="*/ 3 h 92"/>
                <a:gd name="T24" fmla="*/ 22 w 128"/>
                <a:gd name="T25" fmla="*/ 1 h 92"/>
                <a:gd name="T26" fmla="*/ 65 w 128"/>
                <a:gd name="T27" fmla="*/ 19 h 92"/>
                <a:gd name="T28" fmla="*/ 123 w 128"/>
                <a:gd name="T29" fmla="*/ 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8" h="92">
                  <a:moveTo>
                    <a:pt x="123" y="2"/>
                  </a:moveTo>
                  <a:cubicBezTo>
                    <a:pt x="128" y="19"/>
                    <a:pt x="117" y="34"/>
                    <a:pt x="98" y="35"/>
                  </a:cubicBezTo>
                  <a:cubicBezTo>
                    <a:pt x="88" y="35"/>
                    <a:pt x="79" y="36"/>
                    <a:pt x="69" y="36"/>
                  </a:cubicBezTo>
                  <a:cubicBezTo>
                    <a:pt x="69" y="38"/>
                    <a:pt x="68" y="41"/>
                    <a:pt x="67" y="43"/>
                  </a:cubicBezTo>
                  <a:cubicBezTo>
                    <a:pt x="78" y="52"/>
                    <a:pt x="89" y="60"/>
                    <a:pt x="100" y="69"/>
                  </a:cubicBezTo>
                  <a:cubicBezTo>
                    <a:pt x="101" y="68"/>
                    <a:pt x="102" y="67"/>
                    <a:pt x="104" y="66"/>
                  </a:cubicBezTo>
                  <a:cubicBezTo>
                    <a:pt x="104" y="72"/>
                    <a:pt x="104" y="77"/>
                    <a:pt x="103" y="82"/>
                  </a:cubicBezTo>
                  <a:cubicBezTo>
                    <a:pt x="102" y="86"/>
                    <a:pt x="99" y="90"/>
                    <a:pt x="96" y="92"/>
                  </a:cubicBezTo>
                  <a:cubicBezTo>
                    <a:pt x="94" y="92"/>
                    <a:pt x="89" y="90"/>
                    <a:pt x="86" y="88"/>
                  </a:cubicBezTo>
                  <a:cubicBezTo>
                    <a:pt x="74" y="75"/>
                    <a:pt x="62" y="63"/>
                    <a:pt x="50" y="50"/>
                  </a:cubicBezTo>
                  <a:cubicBezTo>
                    <a:pt x="37" y="36"/>
                    <a:pt x="21" y="35"/>
                    <a:pt x="0" y="42"/>
                  </a:cubicBezTo>
                  <a:cubicBezTo>
                    <a:pt x="4" y="27"/>
                    <a:pt x="7" y="15"/>
                    <a:pt x="11" y="3"/>
                  </a:cubicBezTo>
                  <a:cubicBezTo>
                    <a:pt x="11" y="1"/>
                    <a:pt x="21" y="0"/>
                    <a:pt x="22" y="1"/>
                  </a:cubicBezTo>
                  <a:cubicBezTo>
                    <a:pt x="36" y="21"/>
                    <a:pt x="44" y="24"/>
                    <a:pt x="65" y="19"/>
                  </a:cubicBezTo>
                  <a:cubicBezTo>
                    <a:pt x="84" y="14"/>
                    <a:pt x="103" y="8"/>
                    <a:pt x="12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6" name="Freeform 72">
              <a:extLst>
                <a:ext uri="{FF2B5EF4-FFF2-40B4-BE49-F238E27FC236}">
                  <a16:creationId xmlns:a16="http://schemas.microsoft.com/office/drawing/2014/main" id="{D0DD4D10-1656-40C1-B205-895F2F9E661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60576" y="2116138"/>
              <a:ext cx="352425" cy="379413"/>
            </a:xfrm>
            <a:custGeom>
              <a:avLst/>
              <a:gdLst>
                <a:gd name="T0" fmla="*/ 76 w 107"/>
                <a:gd name="T1" fmla="*/ 0 h 115"/>
                <a:gd name="T2" fmla="*/ 94 w 107"/>
                <a:gd name="T3" fmla="*/ 50 h 115"/>
                <a:gd name="T4" fmla="*/ 97 w 107"/>
                <a:gd name="T5" fmla="*/ 58 h 115"/>
                <a:gd name="T6" fmla="*/ 71 w 107"/>
                <a:gd name="T7" fmla="*/ 109 h 115"/>
                <a:gd name="T8" fmla="*/ 24 w 107"/>
                <a:gd name="T9" fmla="*/ 85 h 115"/>
                <a:gd name="T10" fmla="*/ 2 w 107"/>
                <a:gd name="T11" fmla="*/ 39 h 115"/>
                <a:gd name="T12" fmla="*/ 1 w 107"/>
                <a:gd name="T13" fmla="*/ 30 h 115"/>
                <a:gd name="T14" fmla="*/ 30 w 107"/>
                <a:gd name="T15" fmla="*/ 18 h 115"/>
                <a:gd name="T16" fmla="*/ 49 w 107"/>
                <a:gd name="T17" fmla="*/ 86 h 115"/>
                <a:gd name="T18" fmla="*/ 84 w 107"/>
                <a:gd name="T19" fmla="*/ 94 h 115"/>
                <a:gd name="T20" fmla="*/ 87 w 107"/>
                <a:gd name="T21" fmla="*/ 80 h 115"/>
                <a:gd name="T22" fmla="*/ 62 w 107"/>
                <a:gd name="T23" fmla="*/ 18 h 115"/>
                <a:gd name="T24" fmla="*/ 72 w 107"/>
                <a:gd name="T25" fmla="*/ 0 h 115"/>
                <a:gd name="T26" fmla="*/ 76 w 107"/>
                <a:gd name="T27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7" h="115">
                  <a:moveTo>
                    <a:pt x="76" y="0"/>
                  </a:moveTo>
                  <a:cubicBezTo>
                    <a:pt x="82" y="18"/>
                    <a:pt x="88" y="34"/>
                    <a:pt x="94" y="50"/>
                  </a:cubicBezTo>
                  <a:cubicBezTo>
                    <a:pt x="95" y="53"/>
                    <a:pt x="96" y="56"/>
                    <a:pt x="97" y="58"/>
                  </a:cubicBezTo>
                  <a:cubicBezTo>
                    <a:pt x="107" y="98"/>
                    <a:pt x="102" y="101"/>
                    <a:pt x="71" y="109"/>
                  </a:cubicBezTo>
                  <a:cubicBezTo>
                    <a:pt x="45" y="115"/>
                    <a:pt x="34" y="109"/>
                    <a:pt x="24" y="85"/>
                  </a:cubicBezTo>
                  <a:cubicBezTo>
                    <a:pt x="17" y="69"/>
                    <a:pt x="9" y="54"/>
                    <a:pt x="2" y="39"/>
                  </a:cubicBezTo>
                  <a:cubicBezTo>
                    <a:pt x="0" y="36"/>
                    <a:pt x="0" y="30"/>
                    <a:pt x="1" y="30"/>
                  </a:cubicBezTo>
                  <a:cubicBezTo>
                    <a:pt x="10" y="25"/>
                    <a:pt x="20" y="21"/>
                    <a:pt x="30" y="18"/>
                  </a:cubicBezTo>
                  <a:cubicBezTo>
                    <a:pt x="24" y="46"/>
                    <a:pt x="41" y="65"/>
                    <a:pt x="49" y="86"/>
                  </a:cubicBezTo>
                  <a:cubicBezTo>
                    <a:pt x="54" y="100"/>
                    <a:pt x="72" y="103"/>
                    <a:pt x="84" y="94"/>
                  </a:cubicBezTo>
                  <a:cubicBezTo>
                    <a:pt x="87" y="91"/>
                    <a:pt x="89" y="84"/>
                    <a:pt x="87" y="80"/>
                  </a:cubicBezTo>
                  <a:cubicBezTo>
                    <a:pt x="80" y="59"/>
                    <a:pt x="71" y="38"/>
                    <a:pt x="62" y="18"/>
                  </a:cubicBezTo>
                  <a:cubicBezTo>
                    <a:pt x="55" y="3"/>
                    <a:pt x="56" y="1"/>
                    <a:pt x="72" y="0"/>
                  </a:cubicBezTo>
                  <a:cubicBezTo>
                    <a:pt x="74" y="0"/>
                    <a:pt x="76" y="0"/>
                    <a:pt x="7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7" name="Freeform 73">
              <a:extLst>
                <a:ext uri="{FF2B5EF4-FFF2-40B4-BE49-F238E27FC236}">
                  <a16:creationId xmlns:a16="http://schemas.microsoft.com/office/drawing/2014/main" id="{F8D0021A-1942-4312-A0FB-32A40404ADC3}"/>
                </a:ext>
              </a:extLst>
            </p:cNvPr>
            <p:cNvSpPr>
              <a:spLocks/>
            </p:cNvSpPr>
            <p:nvPr/>
          </p:nvSpPr>
          <p:spPr bwMode="auto">
            <a:xfrm>
              <a:off x="3876676" y="3416300"/>
              <a:ext cx="385763" cy="319088"/>
            </a:xfrm>
            <a:custGeom>
              <a:avLst/>
              <a:gdLst>
                <a:gd name="T0" fmla="*/ 8 w 117"/>
                <a:gd name="T1" fmla="*/ 72 h 97"/>
                <a:gd name="T2" fmla="*/ 14 w 117"/>
                <a:gd name="T3" fmla="*/ 25 h 97"/>
                <a:gd name="T4" fmla="*/ 93 w 117"/>
                <a:gd name="T5" fmla="*/ 40 h 97"/>
                <a:gd name="T6" fmla="*/ 101 w 117"/>
                <a:gd name="T7" fmla="*/ 24 h 97"/>
                <a:gd name="T8" fmla="*/ 94 w 117"/>
                <a:gd name="T9" fmla="*/ 9 h 97"/>
                <a:gd name="T10" fmla="*/ 116 w 117"/>
                <a:gd name="T11" fmla="*/ 0 h 97"/>
                <a:gd name="T12" fmla="*/ 116 w 117"/>
                <a:gd name="T13" fmla="*/ 83 h 97"/>
                <a:gd name="T14" fmla="*/ 93 w 117"/>
                <a:gd name="T15" fmla="*/ 93 h 97"/>
                <a:gd name="T16" fmla="*/ 96 w 117"/>
                <a:gd name="T17" fmla="*/ 82 h 97"/>
                <a:gd name="T18" fmla="*/ 84 w 117"/>
                <a:gd name="T19" fmla="*/ 63 h 97"/>
                <a:gd name="T20" fmla="*/ 62 w 117"/>
                <a:gd name="T21" fmla="*/ 61 h 97"/>
                <a:gd name="T22" fmla="*/ 8 w 117"/>
                <a:gd name="T23" fmla="*/ 72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7" h="97">
                  <a:moveTo>
                    <a:pt x="8" y="72"/>
                  </a:moveTo>
                  <a:cubicBezTo>
                    <a:pt x="0" y="51"/>
                    <a:pt x="2" y="40"/>
                    <a:pt x="14" y="25"/>
                  </a:cubicBezTo>
                  <a:cubicBezTo>
                    <a:pt x="38" y="42"/>
                    <a:pt x="66" y="37"/>
                    <a:pt x="93" y="40"/>
                  </a:cubicBezTo>
                  <a:cubicBezTo>
                    <a:pt x="102" y="42"/>
                    <a:pt x="106" y="32"/>
                    <a:pt x="101" y="24"/>
                  </a:cubicBezTo>
                  <a:cubicBezTo>
                    <a:pt x="99" y="19"/>
                    <a:pt x="97" y="14"/>
                    <a:pt x="94" y="9"/>
                  </a:cubicBezTo>
                  <a:cubicBezTo>
                    <a:pt x="101" y="6"/>
                    <a:pt x="108" y="3"/>
                    <a:pt x="116" y="0"/>
                  </a:cubicBezTo>
                  <a:cubicBezTo>
                    <a:pt x="116" y="30"/>
                    <a:pt x="117" y="57"/>
                    <a:pt x="116" y="83"/>
                  </a:cubicBezTo>
                  <a:cubicBezTo>
                    <a:pt x="115" y="97"/>
                    <a:pt x="102" y="89"/>
                    <a:pt x="93" y="93"/>
                  </a:cubicBezTo>
                  <a:cubicBezTo>
                    <a:pt x="95" y="88"/>
                    <a:pt x="95" y="85"/>
                    <a:pt x="96" y="82"/>
                  </a:cubicBezTo>
                  <a:cubicBezTo>
                    <a:pt x="104" y="64"/>
                    <a:pt x="103" y="63"/>
                    <a:pt x="84" y="63"/>
                  </a:cubicBezTo>
                  <a:cubicBezTo>
                    <a:pt x="77" y="63"/>
                    <a:pt x="69" y="63"/>
                    <a:pt x="62" y="61"/>
                  </a:cubicBezTo>
                  <a:cubicBezTo>
                    <a:pt x="43" y="56"/>
                    <a:pt x="25" y="57"/>
                    <a:pt x="8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8" name="Freeform 74">
              <a:extLst>
                <a:ext uri="{FF2B5EF4-FFF2-40B4-BE49-F238E27FC236}">
                  <a16:creationId xmlns:a16="http://schemas.microsoft.com/office/drawing/2014/main" id="{53E2F649-6725-43D2-9DC0-EFA2C0375BC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50976" y="2773363"/>
              <a:ext cx="371475" cy="315913"/>
            </a:xfrm>
            <a:custGeom>
              <a:avLst/>
              <a:gdLst>
                <a:gd name="T0" fmla="*/ 113 w 113"/>
                <a:gd name="T1" fmla="*/ 18 h 96"/>
                <a:gd name="T2" fmla="*/ 96 w 113"/>
                <a:gd name="T3" fmla="*/ 32 h 96"/>
                <a:gd name="T4" fmla="*/ 70 w 113"/>
                <a:gd name="T5" fmla="*/ 31 h 96"/>
                <a:gd name="T6" fmla="*/ 62 w 113"/>
                <a:gd name="T7" fmla="*/ 52 h 96"/>
                <a:gd name="T8" fmla="*/ 86 w 113"/>
                <a:gd name="T9" fmla="*/ 75 h 96"/>
                <a:gd name="T10" fmla="*/ 71 w 113"/>
                <a:gd name="T11" fmla="*/ 94 h 96"/>
                <a:gd name="T12" fmla="*/ 59 w 113"/>
                <a:gd name="T13" fmla="*/ 91 h 96"/>
                <a:gd name="T14" fmla="*/ 2 w 113"/>
                <a:gd name="T15" fmla="*/ 16 h 96"/>
                <a:gd name="T16" fmla="*/ 1 w 113"/>
                <a:gd name="T17" fmla="*/ 4 h 96"/>
                <a:gd name="T18" fmla="*/ 12 w 113"/>
                <a:gd name="T19" fmla="*/ 1 h 96"/>
                <a:gd name="T20" fmla="*/ 113 w 113"/>
                <a:gd name="T21" fmla="*/ 18 h 96"/>
                <a:gd name="T22" fmla="*/ 22 w 113"/>
                <a:gd name="T23" fmla="*/ 15 h 96"/>
                <a:gd name="T24" fmla="*/ 45 w 113"/>
                <a:gd name="T25" fmla="*/ 43 h 96"/>
                <a:gd name="T26" fmla="*/ 55 w 113"/>
                <a:gd name="T27" fmla="*/ 23 h 96"/>
                <a:gd name="T28" fmla="*/ 22 w 113"/>
                <a:gd name="T29" fmla="*/ 15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3" h="96">
                  <a:moveTo>
                    <a:pt x="113" y="18"/>
                  </a:moveTo>
                  <a:cubicBezTo>
                    <a:pt x="113" y="34"/>
                    <a:pt x="108" y="38"/>
                    <a:pt x="96" y="32"/>
                  </a:cubicBezTo>
                  <a:cubicBezTo>
                    <a:pt x="87" y="28"/>
                    <a:pt x="78" y="21"/>
                    <a:pt x="70" y="31"/>
                  </a:cubicBezTo>
                  <a:cubicBezTo>
                    <a:pt x="65" y="37"/>
                    <a:pt x="60" y="47"/>
                    <a:pt x="62" y="52"/>
                  </a:cubicBezTo>
                  <a:cubicBezTo>
                    <a:pt x="66" y="60"/>
                    <a:pt x="76" y="66"/>
                    <a:pt x="86" y="75"/>
                  </a:cubicBezTo>
                  <a:cubicBezTo>
                    <a:pt x="83" y="79"/>
                    <a:pt x="78" y="87"/>
                    <a:pt x="71" y="94"/>
                  </a:cubicBezTo>
                  <a:cubicBezTo>
                    <a:pt x="69" y="96"/>
                    <a:pt x="61" y="93"/>
                    <a:pt x="59" y="91"/>
                  </a:cubicBezTo>
                  <a:cubicBezTo>
                    <a:pt x="40" y="66"/>
                    <a:pt x="21" y="41"/>
                    <a:pt x="2" y="16"/>
                  </a:cubicBezTo>
                  <a:cubicBezTo>
                    <a:pt x="0" y="13"/>
                    <a:pt x="0" y="7"/>
                    <a:pt x="1" y="4"/>
                  </a:cubicBezTo>
                  <a:cubicBezTo>
                    <a:pt x="3" y="2"/>
                    <a:pt x="9" y="0"/>
                    <a:pt x="12" y="1"/>
                  </a:cubicBezTo>
                  <a:cubicBezTo>
                    <a:pt x="46" y="6"/>
                    <a:pt x="79" y="12"/>
                    <a:pt x="113" y="18"/>
                  </a:cubicBezTo>
                  <a:close/>
                  <a:moveTo>
                    <a:pt x="22" y="15"/>
                  </a:moveTo>
                  <a:cubicBezTo>
                    <a:pt x="31" y="26"/>
                    <a:pt x="37" y="34"/>
                    <a:pt x="45" y="43"/>
                  </a:cubicBezTo>
                  <a:cubicBezTo>
                    <a:pt x="48" y="35"/>
                    <a:pt x="51" y="29"/>
                    <a:pt x="55" y="23"/>
                  </a:cubicBezTo>
                  <a:cubicBezTo>
                    <a:pt x="44" y="20"/>
                    <a:pt x="35" y="18"/>
                    <a:pt x="22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9" name="Freeform 75">
              <a:extLst>
                <a:ext uri="{FF2B5EF4-FFF2-40B4-BE49-F238E27FC236}">
                  <a16:creationId xmlns:a16="http://schemas.microsoft.com/office/drawing/2014/main" id="{C7EC3662-0236-4704-B34D-E7576E60FDC3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7626" y="3132138"/>
              <a:ext cx="422275" cy="257175"/>
            </a:xfrm>
            <a:custGeom>
              <a:avLst/>
              <a:gdLst>
                <a:gd name="T0" fmla="*/ 23 w 128"/>
                <a:gd name="T1" fmla="*/ 30 h 78"/>
                <a:gd name="T2" fmla="*/ 82 w 128"/>
                <a:gd name="T3" fmla="*/ 22 h 78"/>
                <a:gd name="T4" fmla="*/ 108 w 128"/>
                <a:gd name="T5" fmla="*/ 0 h 78"/>
                <a:gd name="T6" fmla="*/ 119 w 128"/>
                <a:gd name="T7" fmla="*/ 13 h 78"/>
                <a:gd name="T8" fmla="*/ 126 w 128"/>
                <a:gd name="T9" fmla="*/ 39 h 78"/>
                <a:gd name="T10" fmla="*/ 113 w 128"/>
                <a:gd name="T11" fmla="*/ 52 h 78"/>
                <a:gd name="T12" fmla="*/ 46 w 128"/>
                <a:gd name="T13" fmla="*/ 54 h 78"/>
                <a:gd name="T14" fmla="*/ 21 w 128"/>
                <a:gd name="T15" fmla="*/ 70 h 78"/>
                <a:gd name="T16" fmla="*/ 7 w 128"/>
                <a:gd name="T17" fmla="*/ 69 h 78"/>
                <a:gd name="T18" fmla="*/ 1 w 128"/>
                <a:gd name="T19" fmla="*/ 26 h 78"/>
                <a:gd name="T20" fmla="*/ 8 w 128"/>
                <a:gd name="T21" fmla="*/ 16 h 78"/>
                <a:gd name="T22" fmla="*/ 23 w 128"/>
                <a:gd name="T23" fmla="*/ 3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8" h="78">
                  <a:moveTo>
                    <a:pt x="23" y="30"/>
                  </a:moveTo>
                  <a:cubicBezTo>
                    <a:pt x="41" y="28"/>
                    <a:pt x="62" y="25"/>
                    <a:pt x="82" y="22"/>
                  </a:cubicBezTo>
                  <a:cubicBezTo>
                    <a:pt x="95" y="21"/>
                    <a:pt x="105" y="18"/>
                    <a:pt x="108" y="0"/>
                  </a:cubicBezTo>
                  <a:cubicBezTo>
                    <a:pt x="113" y="6"/>
                    <a:pt x="118" y="9"/>
                    <a:pt x="119" y="13"/>
                  </a:cubicBezTo>
                  <a:cubicBezTo>
                    <a:pt x="122" y="21"/>
                    <a:pt x="124" y="30"/>
                    <a:pt x="126" y="39"/>
                  </a:cubicBezTo>
                  <a:cubicBezTo>
                    <a:pt x="128" y="49"/>
                    <a:pt x="122" y="56"/>
                    <a:pt x="113" y="52"/>
                  </a:cubicBezTo>
                  <a:cubicBezTo>
                    <a:pt x="90" y="40"/>
                    <a:pt x="68" y="51"/>
                    <a:pt x="46" y="54"/>
                  </a:cubicBezTo>
                  <a:cubicBezTo>
                    <a:pt x="35" y="55"/>
                    <a:pt x="25" y="57"/>
                    <a:pt x="21" y="70"/>
                  </a:cubicBezTo>
                  <a:cubicBezTo>
                    <a:pt x="19" y="77"/>
                    <a:pt x="9" y="78"/>
                    <a:pt x="7" y="69"/>
                  </a:cubicBezTo>
                  <a:cubicBezTo>
                    <a:pt x="3" y="55"/>
                    <a:pt x="2" y="41"/>
                    <a:pt x="1" y="26"/>
                  </a:cubicBezTo>
                  <a:cubicBezTo>
                    <a:pt x="0" y="23"/>
                    <a:pt x="5" y="20"/>
                    <a:pt x="8" y="16"/>
                  </a:cubicBezTo>
                  <a:cubicBezTo>
                    <a:pt x="12" y="20"/>
                    <a:pt x="17" y="24"/>
                    <a:pt x="23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0" name="Freeform 76">
              <a:extLst>
                <a:ext uri="{FF2B5EF4-FFF2-40B4-BE49-F238E27FC236}">
                  <a16:creationId xmlns:a16="http://schemas.microsoft.com/office/drawing/2014/main" id="{A709C433-54D8-4911-B136-3C0CC3B3A595}"/>
                </a:ext>
              </a:extLst>
            </p:cNvPr>
            <p:cNvSpPr>
              <a:spLocks/>
            </p:cNvSpPr>
            <p:nvPr/>
          </p:nvSpPr>
          <p:spPr bwMode="auto">
            <a:xfrm>
              <a:off x="1839913" y="4432300"/>
              <a:ext cx="285750" cy="331788"/>
            </a:xfrm>
            <a:custGeom>
              <a:avLst/>
              <a:gdLst>
                <a:gd name="T0" fmla="*/ 19 w 87"/>
                <a:gd name="T1" fmla="*/ 100 h 101"/>
                <a:gd name="T2" fmla="*/ 6 w 87"/>
                <a:gd name="T3" fmla="*/ 81 h 101"/>
                <a:gd name="T4" fmla="*/ 31 w 87"/>
                <a:gd name="T5" fmla="*/ 46 h 101"/>
                <a:gd name="T6" fmla="*/ 29 w 87"/>
                <a:gd name="T7" fmla="*/ 18 h 101"/>
                <a:gd name="T8" fmla="*/ 28 w 87"/>
                <a:gd name="T9" fmla="*/ 6 h 101"/>
                <a:gd name="T10" fmla="*/ 42 w 87"/>
                <a:gd name="T11" fmla="*/ 1 h 101"/>
                <a:gd name="T12" fmla="*/ 64 w 87"/>
                <a:gd name="T13" fmla="*/ 1 h 101"/>
                <a:gd name="T14" fmla="*/ 87 w 87"/>
                <a:gd name="T15" fmla="*/ 3 h 101"/>
                <a:gd name="T16" fmla="*/ 82 w 87"/>
                <a:gd name="T17" fmla="*/ 22 h 101"/>
                <a:gd name="T18" fmla="*/ 32 w 87"/>
                <a:gd name="T19" fmla="*/ 92 h 101"/>
                <a:gd name="T20" fmla="*/ 19 w 87"/>
                <a:gd name="T21" fmla="*/ 10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7" h="101">
                  <a:moveTo>
                    <a:pt x="19" y="100"/>
                  </a:moveTo>
                  <a:cubicBezTo>
                    <a:pt x="6" y="101"/>
                    <a:pt x="0" y="90"/>
                    <a:pt x="6" y="81"/>
                  </a:cubicBezTo>
                  <a:cubicBezTo>
                    <a:pt x="13" y="69"/>
                    <a:pt x="22" y="57"/>
                    <a:pt x="31" y="46"/>
                  </a:cubicBezTo>
                  <a:cubicBezTo>
                    <a:pt x="39" y="36"/>
                    <a:pt x="44" y="27"/>
                    <a:pt x="29" y="18"/>
                  </a:cubicBezTo>
                  <a:cubicBezTo>
                    <a:pt x="27" y="17"/>
                    <a:pt x="26" y="8"/>
                    <a:pt x="28" y="6"/>
                  </a:cubicBezTo>
                  <a:cubicBezTo>
                    <a:pt x="31" y="3"/>
                    <a:pt x="37" y="1"/>
                    <a:pt x="42" y="1"/>
                  </a:cubicBezTo>
                  <a:cubicBezTo>
                    <a:pt x="49" y="0"/>
                    <a:pt x="56" y="0"/>
                    <a:pt x="64" y="1"/>
                  </a:cubicBezTo>
                  <a:cubicBezTo>
                    <a:pt x="72" y="1"/>
                    <a:pt x="79" y="2"/>
                    <a:pt x="87" y="3"/>
                  </a:cubicBezTo>
                  <a:cubicBezTo>
                    <a:pt x="86" y="9"/>
                    <a:pt x="86" y="17"/>
                    <a:pt x="82" y="22"/>
                  </a:cubicBezTo>
                  <a:cubicBezTo>
                    <a:pt x="66" y="46"/>
                    <a:pt x="49" y="69"/>
                    <a:pt x="32" y="92"/>
                  </a:cubicBezTo>
                  <a:cubicBezTo>
                    <a:pt x="28" y="97"/>
                    <a:pt x="21" y="99"/>
                    <a:pt x="19" y="1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1" name="Freeform 77">
              <a:extLst>
                <a:ext uri="{FF2B5EF4-FFF2-40B4-BE49-F238E27FC236}">
                  <a16:creationId xmlns:a16="http://schemas.microsoft.com/office/drawing/2014/main" id="{F7B7899A-2243-48D4-BD6F-4435ADD52EB7}"/>
                </a:ext>
              </a:extLst>
            </p:cNvPr>
            <p:cNvSpPr>
              <a:spLocks/>
            </p:cNvSpPr>
            <p:nvPr/>
          </p:nvSpPr>
          <p:spPr bwMode="auto">
            <a:xfrm>
              <a:off x="3076576" y="2082800"/>
              <a:ext cx="300038" cy="366713"/>
            </a:xfrm>
            <a:custGeom>
              <a:avLst/>
              <a:gdLst>
                <a:gd name="T0" fmla="*/ 91 w 91"/>
                <a:gd name="T1" fmla="*/ 27 h 111"/>
                <a:gd name="T2" fmla="*/ 40 w 91"/>
                <a:gd name="T3" fmla="*/ 89 h 111"/>
                <a:gd name="T4" fmla="*/ 16 w 91"/>
                <a:gd name="T5" fmla="*/ 104 h 111"/>
                <a:gd name="T6" fmla="*/ 6 w 91"/>
                <a:gd name="T7" fmla="*/ 78 h 111"/>
                <a:gd name="T8" fmla="*/ 0 w 91"/>
                <a:gd name="T9" fmla="*/ 15 h 111"/>
                <a:gd name="T10" fmla="*/ 4 w 91"/>
                <a:gd name="T11" fmla="*/ 0 h 111"/>
                <a:gd name="T12" fmla="*/ 29 w 91"/>
                <a:gd name="T13" fmla="*/ 5 h 111"/>
                <a:gd name="T14" fmla="*/ 28 w 91"/>
                <a:gd name="T15" fmla="*/ 19 h 111"/>
                <a:gd name="T16" fmla="*/ 25 w 91"/>
                <a:gd name="T17" fmla="*/ 70 h 111"/>
                <a:gd name="T18" fmla="*/ 38 w 91"/>
                <a:gd name="T19" fmla="*/ 72 h 111"/>
                <a:gd name="T20" fmla="*/ 66 w 91"/>
                <a:gd name="T21" fmla="*/ 26 h 111"/>
                <a:gd name="T22" fmla="*/ 91 w 91"/>
                <a:gd name="T23" fmla="*/ 27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1" h="111">
                  <a:moveTo>
                    <a:pt x="91" y="27"/>
                  </a:moveTo>
                  <a:cubicBezTo>
                    <a:pt x="74" y="48"/>
                    <a:pt x="57" y="69"/>
                    <a:pt x="40" y="89"/>
                  </a:cubicBezTo>
                  <a:cubicBezTo>
                    <a:pt x="33" y="97"/>
                    <a:pt x="27" y="111"/>
                    <a:pt x="16" y="104"/>
                  </a:cubicBezTo>
                  <a:cubicBezTo>
                    <a:pt x="10" y="101"/>
                    <a:pt x="8" y="87"/>
                    <a:pt x="6" y="78"/>
                  </a:cubicBezTo>
                  <a:cubicBezTo>
                    <a:pt x="4" y="57"/>
                    <a:pt x="2" y="36"/>
                    <a:pt x="0" y="15"/>
                  </a:cubicBezTo>
                  <a:cubicBezTo>
                    <a:pt x="0" y="10"/>
                    <a:pt x="3" y="0"/>
                    <a:pt x="4" y="0"/>
                  </a:cubicBezTo>
                  <a:cubicBezTo>
                    <a:pt x="12" y="0"/>
                    <a:pt x="21" y="2"/>
                    <a:pt x="29" y="5"/>
                  </a:cubicBezTo>
                  <a:cubicBezTo>
                    <a:pt x="30" y="5"/>
                    <a:pt x="28" y="14"/>
                    <a:pt x="28" y="19"/>
                  </a:cubicBezTo>
                  <a:cubicBezTo>
                    <a:pt x="27" y="36"/>
                    <a:pt x="25" y="53"/>
                    <a:pt x="25" y="70"/>
                  </a:cubicBezTo>
                  <a:cubicBezTo>
                    <a:pt x="26" y="78"/>
                    <a:pt x="33" y="80"/>
                    <a:pt x="38" y="72"/>
                  </a:cubicBezTo>
                  <a:cubicBezTo>
                    <a:pt x="47" y="57"/>
                    <a:pt x="63" y="46"/>
                    <a:pt x="66" y="26"/>
                  </a:cubicBezTo>
                  <a:cubicBezTo>
                    <a:pt x="68" y="15"/>
                    <a:pt x="81" y="16"/>
                    <a:pt x="91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2" name="Freeform 78">
              <a:extLst>
                <a:ext uri="{FF2B5EF4-FFF2-40B4-BE49-F238E27FC236}">
                  <a16:creationId xmlns:a16="http://schemas.microsoft.com/office/drawing/2014/main" id="{F15B497D-2FCE-44B2-854F-BB52986DD921}"/>
                </a:ext>
              </a:extLst>
            </p:cNvPr>
            <p:cNvSpPr>
              <a:spLocks/>
            </p:cNvSpPr>
            <p:nvPr/>
          </p:nvSpPr>
          <p:spPr bwMode="auto">
            <a:xfrm>
              <a:off x="2822576" y="2033588"/>
              <a:ext cx="131763" cy="346075"/>
            </a:xfrm>
            <a:custGeom>
              <a:avLst/>
              <a:gdLst>
                <a:gd name="T0" fmla="*/ 40 w 40"/>
                <a:gd name="T1" fmla="*/ 5 h 105"/>
                <a:gd name="T2" fmla="*/ 30 w 40"/>
                <a:gd name="T3" fmla="*/ 102 h 105"/>
                <a:gd name="T4" fmla="*/ 0 w 40"/>
                <a:gd name="T5" fmla="*/ 105 h 105"/>
                <a:gd name="T6" fmla="*/ 9 w 40"/>
                <a:gd name="T7" fmla="*/ 56 h 105"/>
                <a:gd name="T8" fmla="*/ 8 w 40"/>
                <a:gd name="T9" fmla="*/ 16 h 105"/>
                <a:gd name="T10" fmla="*/ 9 w 40"/>
                <a:gd name="T11" fmla="*/ 3 h 105"/>
                <a:gd name="T12" fmla="*/ 22 w 40"/>
                <a:gd name="T13" fmla="*/ 1 h 105"/>
                <a:gd name="T14" fmla="*/ 40 w 40"/>
                <a:gd name="T15" fmla="*/ 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105">
                  <a:moveTo>
                    <a:pt x="40" y="5"/>
                  </a:moveTo>
                  <a:cubicBezTo>
                    <a:pt x="36" y="38"/>
                    <a:pt x="33" y="69"/>
                    <a:pt x="30" y="102"/>
                  </a:cubicBezTo>
                  <a:cubicBezTo>
                    <a:pt x="23" y="103"/>
                    <a:pt x="12" y="104"/>
                    <a:pt x="0" y="105"/>
                  </a:cubicBezTo>
                  <a:cubicBezTo>
                    <a:pt x="3" y="87"/>
                    <a:pt x="8" y="72"/>
                    <a:pt x="9" y="56"/>
                  </a:cubicBezTo>
                  <a:cubicBezTo>
                    <a:pt x="10" y="43"/>
                    <a:pt x="8" y="30"/>
                    <a:pt x="8" y="16"/>
                  </a:cubicBezTo>
                  <a:cubicBezTo>
                    <a:pt x="8" y="12"/>
                    <a:pt x="7" y="6"/>
                    <a:pt x="9" y="3"/>
                  </a:cubicBezTo>
                  <a:cubicBezTo>
                    <a:pt x="12" y="0"/>
                    <a:pt x="18" y="0"/>
                    <a:pt x="22" y="1"/>
                  </a:cubicBezTo>
                  <a:cubicBezTo>
                    <a:pt x="29" y="2"/>
                    <a:pt x="36" y="4"/>
                    <a:pt x="40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3" name="Freeform 79">
              <a:extLst>
                <a:ext uri="{FF2B5EF4-FFF2-40B4-BE49-F238E27FC236}">
                  <a16:creationId xmlns:a16="http://schemas.microsoft.com/office/drawing/2014/main" id="{3AD567F8-E04E-42BA-B975-FCF385060E3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49551" y="3630613"/>
              <a:ext cx="741363" cy="711200"/>
            </a:xfrm>
            <a:custGeom>
              <a:avLst/>
              <a:gdLst>
                <a:gd name="T0" fmla="*/ 89 w 225"/>
                <a:gd name="T1" fmla="*/ 97 h 216"/>
                <a:gd name="T2" fmla="*/ 47 w 225"/>
                <a:gd name="T3" fmla="*/ 105 h 216"/>
                <a:gd name="T4" fmla="*/ 5 w 225"/>
                <a:gd name="T5" fmla="*/ 116 h 216"/>
                <a:gd name="T6" fmla="*/ 19 w 225"/>
                <a:gd name="T7" fmla="*/ 83 h 216"/>
                <a:gd name="T8" fmla="*/ 83 w 225"/>
                <a:gd name="T9" fmla="*/ 60 h 216"/>
                <a:gd name="T10" fmla="*/ 96 w 225"/>
                <a:gd name="T11" fmla="*/ 57 h 216"/>
                <a:gd name="T12" fmla="*/ 96 w 225"/>
                <a:gd name="T13" fmla="*/ 50 h 216"/>
                <a:gd name="T14" fmla="*/ 65 w 225"/>
                <a:gd name="T15" fmla="*/ 48 h 216"/>
                <a:gd name="T16" fmla="*/ 42 w 225"/>
                <a:gd name="T17" fmla="*/ 39 h 216"/>
                <a:gd name="T18" fmla="*/ 62 w 225"/>
                <a:gd name="T19" fmla="*/ 13 h 216"/>
                <a:gd name="T20" fmla="*/ 152 w 225"/>
                <a:gd name="T21" fmla="*/ 6 h 216"/>
                <a:gd name="T22" fmla="*/ 154 w 225"/>
                <a:gd name="T23" fmla="*/ 12 h 216"/>
                <a:gd name="T24" fmla="*/ 146 w 225"/>
                <a:gd name="T25" fmla="*/ 32 h 216"/>
                <a:gd name="T26" fmla="*/ 145 w 225"/>
                <a:gd name="T27" fmla="*/ 46 h 216"/>
                <a:gd name="T28" fmla="*/ 159 w 225"/>
                <a:gd name="T29" fmla="*/ 45 h 216"/>
                <a:gd name="T30" fmla="*/ 187 w 225"/>
                <a:gd name="T31" fmla="*/ 23 h 216"/>
                <a:gd name="T32" fmla="*/ 203 w 225"/>
                <a:gd name="T33" fmla="*/ 6 h 216"/>
                <a:gd name="T34" fmla="*/ 224 w 225"/>
                <a:gd name="T35" fmla="*/ 17 h 216"/>
                <a:gd name="T36" fmla="*/ 217 w 225"/>
                <a:gd name="T37" fmla="*/ 106 h 216"/>
                <a:gd name="T38" fmla="*/ 171 w 225"/>
                <a:gd name="T39" fmla="*/ 135 h 216"/>
                <a:gd name="T40" fmla="*/ 139 w 225"/>
                <a:gd name="T41" fmla="*/ 141 h 216"/>
                <a:gd name="T42" fmla="*/ 156 w 225"/>
                <a:gd name="T43" fmla="*/ 180 h 216"/>
                <a:gd name="T44" fmla="*/ 161 w 225"/>
                <a:gd name="T45" fmla="*/ 197 h 216"/>
                <a:gd name="T46" fmla="*/ 159 w 225"/>
                <a:gd name="T47" fmla="*/ 214 h 216"/>
                <a:gd name="T48" fmla="*/ 139 w 225"/>
                <a:gd name="T49" fmla="*/ 212 h 216"/>
                <a:gd name="T50" fmla="*/ 97 w 225"/>
                <a:gd name="T51" fmla="*/ 166 h 216"/>
                <a:gd name="T52" fmla="*/ 73 w 225"/>
                <a:gd name="T53" fmla="*/ 159 h 216"/>
                <a:gd name="T54" fmla="*/ 24 w 225"/>
                <a:gd name="T55" fmla="*/ 178 h 216"/>
                <a:gd name="T56" fmla="*/ 2 w 225"/>
                <a:gd name="T57" fmla="*/ 174 h 216"/>
                <a:gd name="T58" fmla="*/ 8 w 225"/>
                <a:gd name="T59" fmla="*/ 154 h 216"/>
                <a:gd name="T60" fmla="*/ 65 w 225"/>
                <a:gd name="T61" fmla="*/ 121 h 216"/>
                <a:gd name="T62" fmla="*/ 89 w 225"/>
                <a:gd name="T63" fmla="*/ 97 h 216"/>
                <a:gd name="T64" fmla="*/ 178 w 225"/>
                <a:gd name="T65" fmla="*/ 75 h 216"/>
                <a:gd name="T66" fmla="*/ 146 w 225"/>
                <a:gd name="T67" fmla="*/ 75 h 216"/>
                <a:gd name="T68" fmla="*/ 138 w 225"/>
                <a:gd name="T69" fmla="*/ 83 h 216"/>
                <a:gd name="T70" fmla="*/ 141 w 225"/>
                <a:gd name="T71" fmla="*/ 94 h 216"/>
                <a:gd name="T72" fmla="*/ 168 w 225"/>
                <a:gd name="T73" fmla="*/ 92 h 216"/>
                <a:gd name="T74" fmla="*/ 178 w 225"/>
                <a:gd name="T75" fmla="*/ 75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25" h="216">
                  <a:moveTo>
                    <a:pt x="89" y="97"/>
                  </a:moveTo>
                  <a:cubicBezTo>
                    <a:pt x="75" y="100"/>
                    <a:pt x="61" y="102"/>
                    <a:pt x="47" y="105"/>
                  </a:cubicBezTo>
                  <a:cubicBezTo>
                    <a:pt x="33" y="108"/>
                    <a:pt x="20" y="112"/>
                    <a:pt x="5" y="116"/>
                  </a:cubicBezTo>
                  <a:cubicBezTo>
                    <a:pt x="0" y="98"/>
                    <a:pt x="11" y="90"/>
                    <a:pt x="19" y="83"/>
                  </a:cubicBezTo>
                  <a:cubicBezTo>
                    <a:pt x="38" y="67"/>
                    <a:pt x="60" y="63"/>
                    <a:pt x="83" y="60"/>
                  </a:cubicBezTo>
                  <a:cubicBezTo>
                    <a:pt x="88" y="60"/>
                    <a:pt x="92" y="58"/>
                    <a:pt x="96" y="57"/>
                  </a:cubicBezTo>
                  <a:cubicBezTo>
                    <a:pt x="96" y="55"/>
                    <a:pt x="96" y="53"/>
                    <a:pt x="96" y="50"/>
                  </a:cubicBezTo>
                  <a:cubicBezTo>
                    <a:pt x="86" y="50"/>
                    <a:pt x="76" y="49"/>
                    <a:pt x="65" y="48"/>
                  </a:cubicBezTo>
                  <a:cubicBezTo>
                    <a:pt x="57" y="47"/>
                    <a:pt x="45" y="52"/>
                    <a:pt x="42" y="39"/>
                  </a:cubicBezTo>
                  <a:cubicBezTo>
                    <a:pt x="39" y="29"/>
                    <a:pt x="51" y="14"/>
                    <a:pt x="62" y="13"/>
                  </a:cubicBezTo>
                  <a:cubicBezTo>
                    <a:pt x="92" y="10"/>
                    <a:pt x="122" y="8"/>
                    <a:pt x="152" y="6"/>
                  </a:cubicBezTo>
                  <a:cubicBezTo>
                    <a:pt x="152" y="8"/>
                    <a:pt x="153" y="10"/>
                    <a:pt x="154" y="12"/>
                  </a:cubicBezTo>
                  <a:cubicBezTo>
                    <a:pt x="151" y="18"/>
                    <a:pt x="148" y="25"/>
                    <a:pt x="146" y="32"/>
                  </a:cubicBezTo>
                  <a:cubicBezTo>
                    <a:pt x="145" y="36"/>
                    <a:pt x="145" y="41"/>
                    <a:pt x="145" y="46"/>
                  </a:cubicBezTo>
                  <a:cubicBezTo>
                    <a:pt x="149" y="46"/>
                    <a:pt x="154" y="47"/>
                    <a:pt x="159" y="45"/>
                  </a:cubicBezTo>
                  <a:cubicBezTo>
                    <a:pt x="171" y="42"/>
                    <a:pt x="181" y="35"/>
                    <a:pt x="187" y="23"/>
                  </a:cubicBezTo>
                  <a:cubicBezTo>
                    <a:pt x="190" y="16"/>
                    <a:pt x="196" y="10"/>
                    <a:pt x="203" y="6"/>
                  </a:cubicBezTo>
                  <a:cubicBezTo>
                    <a:pt x="213" y="0"/>
                    <a:pt x="225" y="6"/>
                    <a:pt x="224" y="17"/>
                  </a:cubicBezTo>
                  <a:cubicBezTo>
                    <a:pt x="223" y="47"/>
                    <a:pt x="222" y="77"/>
                    <a:pt x="217" y="106"/>
                  </a:cubicBezTo>
                  <a:cubicBezTo>
                    <a:pt x="213" y="130"/>
                    <a:pt x="191" y="131"/>
                    <a:pt x="171" y="135"/>
                  </a:cubicBezTo>
                  <a:cubicBezTo>
                    <a:pt x="161" y="136"/>
                    <a:pt x="151" y="139"/>
                    <a:pt x="139" y="141"/>
                  </a:cubicBezTo>
                  <a:cubicBezTo>
                    <a:pt x="145" y="156"/>
                    <a:pt x="150" y="168"/>
                    <a:pt x="156" y="180"/>
                  </a:cubicBezTo>
                  <a:cubicBezTo>
                    <a:pt x="158" y="186"/>
                    <a:pt x="161" y="191"/>
                    <a:pt x="161" y="197"/>
                  </a:cubicBezTo>
                  <a:cubicBezTo>
                    <a:pt x="162" y="203"/>
                    <a:pt x="161" y="214"/>
                    <a:pt x="159" y="214"/>
                  </a:cubicBezTo>
                  <a:cubicBezTo>
                    <a:pt x="153" y="216"/>
                    <a:pt x="143" y="216"/>
                    <a:pt x="139" y="212"/>
                  </a:cubicBezTo>
                  <a:cubicBezTo>
                    <a:pt x="124" y="198"/>
                    <a:pt x="109" y="182"/>
                    <a:pt x="97" y="166"/>
                  </a:cubicBezTo>
                  <a:cubicBezTo>
                    <a:pt x="89" y="156"/>
                    <a:pt x="83" y="155"/>
                    <a:pt x="73" y="159"/>
                  </a:cubicBezTo>
                  <a:cubicBezTo>
                    <a:pt x="57" y="166"/>
                    <a:pt x="41" y="173"/>
                    <a:pt x="24" y="178"/>
                  </a:cubicBezTo>
                  <a:cubicBezTo>
                    <a:pt x="18" y="179"/>
                    <a:pt x="10" y="175"/>
                    <a:pt x="2" y="174"/>
                  </a:cubicBezTo>
                  <a:cubicBezTo>
                    <a:pt x="4" y="167"/>
                    <a:pt x="4" y="157"/>
                    <a:pt x="8" y="154"/>
                  </a:cubicBezTo>
                  <a:cubicBezTo>
                    <a:pt x="26" y="142"/>
                    <a:pt x="45" y="129"/>
                    <a:pt x="65" y="121"/>
                  </a:cubicBezTo>
                  <a:cubicBezTo>
                    <a:pt x="80" y="115"/>
                    <a:pt x="88" y="113"/>
                    <a:pt x="89" y="97"/>
                  </a:cubicBezTo>
                  <a:close/>
                  <a:moveTo>
                    <a:pt x="178" y="75"/>
                  </a:moveTo>
                  <a:cubicBezTo>
                    <a:pt x="164" y="75"/>
                    <a:pt x="155" y="74"/>
                    <a:pt x="146" y="75"/>
                  </a:cubicBezTo>
                  <a:cubicBezTo>
                    <a:pt x="143" y="75"/>
                    <a:pt x="139" y="80"/>
                    <a:pt x="138" y="83"/>
                  </a:cubicBezTo>
                  <a:cubicBezTo>
                    <a:pt x="137" y="86"/>
                    <a:pt x="140" y="94"/>
                    <a:pt x="141" y="94"/>
                  </a:cubicBezTo>
                  <a:cubicBezTo>
                    <a:pt x="150" y="94"/>
                    <a:pt x="160" y="94"/>
                    <a:pt x="168" y="92"/>
                  </a:cubicBezTo>
                  <a:cubicBezTo>
                    <a:pt x="172" y="90"/>
                    <a:pt x="173" y="83"/>
                    <a:pt x="178" y="7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4" name="Freeform 80">
              <a:extLst>
                <a:ext uri="{FF2B5EF4-FFF2-40B4-BE49-F238E27FC236}">
                  <a16:creationId xmlns:a16="http://schemas.microsoft.com/office/drawing/2014/main" id="{E5F08B08-72DA-4E81-AC88-A341709AAA3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28926" y="3336925"/>
              <a:ext cx="676275" cy="287338"/>
            </a:xfrm>
            <a:custGeom>
              <a:avLst/>
              <a:gdLst>
                <a:gd name="T0" fmla="*/ 60 w 205"/>
                <a:gd name="T1" fmla="*/ 6 h 87"/>
                <a:gd name="T2" fmla="*/ 108 w 205"/>
                <a:gd name="T3" fmla="*/ 0 h 87"/>
                <a:gd name="T4" fmla="*/ 183 w 205"/>
                <a:gd name="T5" fmla="*/ 3 h 87"/>
                <a:gd name="T6" fmla="*/ 200 w 205"/>
                <a:gd name="T7" fmla="*/ 20 h 87"/>
                <a:gd name="T8" fmla="*/ 203 w 205"/>
                <a:gd name="T9" fmla="*/ 47 h 87"/>
                <a:gd name="T10" fmla="*/ 184 w 205"/>
                <a:gd name="T11" fmla="*/ 76 h 87"/>
                <a:gd name="T12" fmla="*/ 129 w 205"/>
                <a:gd name="T13" fmla="*/ 84 h 87"/>
                <a:gd name="T14" fmla="*/ 49 w 205"/>
                <a:gd name="T15" fmla="*/ 85 h 87"/>
                <a:gd name="T16" fmla="*/ 16 w 205"/>
                <a:gd name="T17" fmla="*/ 70 h 87"/>
                <a:gd name="T18" fmla="*/ 15 w 205"/>
                <a:gd name="T19" fmla="*/ 25 h 87"/>
                <a:gd name="T20" fmla="*/ 60 w 205"/>
                <a:gd name="T21" fmla="*/ 6 h 87"/>
                <a:gd name="T22" fmla="*/ 161 w 205"/>
                <a:gd name="T23" fmla="*/ 42 h 87"/>
                <a:gd name="T24" fmla="*/ 59 w 205"/>
                <a:gd name="T25" fmla="*/ 49 h 87"/>
                <a:gd name="T26" fmla="*/ 161 w 205"/>
                <a:gd name="T27" fmla="*/ 42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5" h="87">
                  <a:moveTo>
                    <a:pt x="60" y="6"/>
                  </a:moveTo>
                  <a:cubicBezTo>
                    <a:pt x="76" y="4"/>
                    <a:pt x="92" y="0"/>
                    <a:pt x="108" y="0"/>
                  </a:cubicBezTo>
                  <a:cubicBezTo>
                    <a:pt x="133" y="0"/>
                    <a:pt x="158" y="0"/>
                    <a:pt x="183" y="3"/>
                  </a:cubicBezTo>
                  <a:cubicBezTo>
                    <a:pt x="189" y="4"/>
                    <a:pt x="197" y="13"/>
                    <a:pt x="200" y="20"/>
                  </a:cubicBezTo>
                  <a:cubicBezTo>
                    <a:pt x="203" y="28"/>
                    <a:pt x="203" y="38"/>
                    <a:pt x="203" y="47"/>
                  </a:cubicBezTo>
                  <a:cubicBezTo>
                    <a:pt x="205" y="64"/>
                    <a:pt x="200" y="72"/>
                    <a:pt x="184" y="76"/>
                  </a:cubicBezTo>
                  <a:cubicBezTo>
                    <a:pt x="166" y="80"/>
                    <a:pt x="148" y="83"/>
                    <a:pt x="129" y="84"/>
                  </a:cubicBezTo>
                  <a:cubicBezTo>
                    <a:pt x="103" y="86"/>
                    <a:pt x="76" y="87"/>
                    <a:pt x="49" y="85"/>
                  </a:cubicBezTo>
                  <a:cubicBezTo>
                    <a:pt x="38" y="84"/>
                    <a:pt x="26" y="77"/>
                    <a:pt x="16" y="70"/>
                  </a:cubicBezTo>
                  <a:cubicBezTo>
                    <a:pt x="0" y="58"/>
                    <a:pt x="0" y="38"/>
                    <a:pt x="15" y="25"/>
                  </a:cubicBezTo>
                  <a:cubicBezTo>
                    <a:pt x="28" y="14"/>
                    <a:pt x="40" y="0"/>
                    <a:pt x="60" y="6"/>
                  </a:cubicBezTo>
                  <a:close/>
                  <a:moveTo>
                    <a:pt x="161" y="42"/>
                  </a:moveTo>
                  <a:cubicBezTo>
                    <a:pt x="145" y="30"/>
                    <a:pt x="72" y="35"/>
                    <a:pt x="59" y="49"/>
                  </a:cubicBezTo>
                  <a:cubicBezTo>
                    <a:pt x="95" y="46"/>
                    <a:pt x="128" y="44"/>
                    <a:pt x="161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55" name="文本框 54"/>
          <p:cNvSpPr txBox="1"/>
          <p:nvPr/>
        </p:nvSpPr>
        <p:spPr>
          <a:xfrm>
            <a:off x="213229" y="86033"/>
            <a:ext cx="108444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9397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MIT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9397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的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9397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Cell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9397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论文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9397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(1):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9397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数据输入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9397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1541CEB-AA49-9440-D9F1-3A1D906F638E}"/>
              </a:ext>
            </a:extLst>
          </p:cNvPr>
          <p:cNvSpPr txBox="1"/>
          <p:nvPr/>
        </p:nvSpPr>
        <p:spPr>
          <a:xfrm>
            <a:off x="433136" y="818147"/>
            <a:ext cx="113991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u"/>
            </a:pPr>
            <a:r>
              <a:rPr lang="zh-CN" altLang="en-US" sz="28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训练集：</a:t>
            </a:r>
            <a:r>
              <a:rPr lang="en-US" altLang="zh-CN" sz="28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2,335</a:t>
            </a:r>
            <a:r>
              <a:rPr lang="zh-CN" altLang="en-US" sz="28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种唯一的复合物</a:t>
            </a:r>
            <a:r>
              <a:rPr lang="en-US" altLang="zh-CN" sz="28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(1760 FDA+800</a:t>
            </a:r>
            <a:r>
              <a:rPr lang="zh-CN" altLang="en-US" sz="28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种自然产物</a:t>
            </a:r>
            <a:r>
              <a:rPr lang="en-US" altLang="zh-CN" sz="28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),</a:t>
            </a:r>
            <a:r>
              <a:rPr lang="zh-CN" altLang="en-US" sz="28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超过</a:t>
            </a:r>
            <a:r>
              <a:rPr lang="en-US" altLang="zh-CN" sz="28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80%</a:t>
            </a:r>
            <a:r>
              <a:rPr lang="zh-CN" altLang="en-US" sz="28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抑制生长率的</a:t>
            </a:r>
            <a:r>
              <a:rPr lang="en-US" altLang="zh-CN" sz="28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120</a:t>
            </a:r>
            <a:r>
              <a:rPr lang="zh-CN" altLang="en-US" sz="28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种分子为阳性集。</a:t>
            </a:r>
          </a:p>
        </p:txBody>
      </p:sp>
      <p:pic>
        <p:nvPicPr>
          <p:cNvPr id="56" name="图片 55">
            <a:extLst>
              <a:ext uri="{FF2B5EF4-FFF2-40B4-BE49-F238E27FC236}">
                <a16:creationId xmlns:a16="http://schemas.microsoft.com/office/drawing/2014/main" id="{9E76214D-BDF4-375F-7A9B-32CB89ACE1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157" y="1772254"/>
            <a:ext cx="5346757" cy="3970221"/>
          </a:xfrm>
          <a:prstGeom prst="rect">
            <a:avLst/>
          </a:prstGeom>
        </p:spPr>
      </p:pic>
      <p:sp>
        <p:nvSpPr>
          <p:cNvPr id="57" name="文本框 56">
            <a:extLst>
              <a:ext uri="{FF2B5EF4-FFF2-40B4-BE49-F238E27FC236}">
                <a16:creationId xmlns:a16="http://schemas.microsoft.com/office/drawing/2014/main" id="{607B593D-EECA-E88E-54A9-3ACBBC20C101}"/>
              </a:ext>
            </a:extLst>
          </p:cNvPr>
          <p:cNvSpPr txBox="1"/>
          <p:nvPr/>
        </p:nvSpPr>
        <p:spPr>
          <a:xfrm>
            <a:off x="433136" y="5890661"/>
            <a:ext cx="66606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u"/>
            </a:pPr>
            <a:r>
              <a:rPr lang="zh-CN" altLang="en-US" sz="28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训练集</a:t>
            </a:r>
            <a:r>
              <a:rPr lang="en-US" altLang="zh-CN" sz="28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sz="28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红色</a:t>
            </a:r>
            <a:r>
              <a:rPr lang="en-US" altLang="zh-CN" sz="28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-</a:t>
            </a:r>
            <a:r>
              <a:rPr lang="zh-CN" altLang="en-US" sz="28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抗菌素，蓝色</a:t>
            </a:r>
            <a:r>
              <a:rPr lang="en-US" altLang="zh-CN" sz="28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-</a:t>
            </a:r>
            <a:r>
              <a:rPr lang="zh-CN" altLang="en-US" sz="28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非抗生素</a:t>
            </a:r>
            <a:r>
              <a:rPr lang="en-US" altLang="zh-CN" sz="28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endParaRPr lang="zh-CN" altLang="en-US" sz="2800" dirty="0">
              <a:solidFill>
                <a:prstClr val="black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B1C58096-1E40-B4B8-4435-F42C881D6E80}"/>
              </a:ext>
            </a:extLst>
          </p:cNvPr>
          <p:cNvSpPr txBox="1"/>
          <p:nvPr/>
        </p:nvSpPr>
        <p:spPr>
          <a:xfrm>
            <a:off x="5415839" y="1963554"/>
            <a:ext cx="677616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u"/>
            </a:pPr>
            <a:r>
              <a:rPr lang="en-US" altLang="zh-CN" sz="2800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Drug Repurposing Hub: </a:t>
            </a:r>
            <a:r>
              <a:rPr lang="zh-CN" altLang="en-US" sz="2800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包含了人类疾病各个研究阶段的</a:t>
            </a:r>
            <a:r>
              <a:rPr lang="en-US" altLang="zh-CN" sz="2800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6,111</a:t>
            </a:r>
            <a:r>
              <a:rPr lang="zh-CN" altLang="en-US" sz="2800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种分子。</a:t>
            </a:r>
            <a:endParaRPr lang="en-US" altLang="zh-CN" sz="2800" dirty="0">
              <a:solidFill>
                <a:prstClr val="black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 algn="l">
              <a:buFont typeface="Wingdings" panose="05000000000000000000" pitchFamily="2" charset="2"/>
              <a:buChar char="u"/>
            </a:pPr>
            <a:endParaRPr lang="en-US" altLang="zh-CN" sz="2800" dirty="0">
              <a:solidFill>
                <a:prstClr val="black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 algn="l">
              <a:buFont typeface="Wingdings" panose="05000000000000000000" pitchFamily="2" charset="2"/>
              <a:buChar char="u"/>
            </a:pPr>
            <a:endParaRPr lang="zh-CN" altLang="en-US" sz="2800" dirty="0">
              <a:solidFill>
                <a:prstClr val="black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13767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F152ED3-4093-4670-8CA0-DDC8EA06E872}"/>
              </a:ext>
            </a:extLst>
          </p:cNvPr>
          <p:cNvSpPr/>
          <p:nvPr/>
        </p:nvSpPr>
        <p:spPr>
          <a:xfrm>
            <a:off x="302006" y="661134"/>
            <a:ext cx="2134015" cy="50959"/>
          </a:xfrm>
          <a:prstGeom prst="rect">
            <a:avLst/>
          </a:prstGeom>
          <a:solidFill>
            <a:srgbClr val="0939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F49F809E-699B-44AF-8952-808F52AD837F}"/>
              </a:ext>
            </a:extLst>
          </p:cNvPr>
          <p:cNvCxnSpPr>
            <a:cxnSpLocks/>
          </p:cNvCxnSpPr>
          <p:nvPr/>
        </p:nvCxnSpPr>
        <p:spPr>
          <a:xfrm>
            <a:off x="302006" y="670560"/>
            <a:ext cx="11587991" cy="0"/>
          </a:xfrm>
          <a:prstGeom prst="line">
            <a:avLst/>
          </a:prstGeom>
          <a:ln w="12700">
            <a:solidFill>
              <a:srgbClr val="0939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组合 5">
            <a:extLst>
              <a:ext uri="{FF2B5EF4-FFF2-40B4-BE49-F238E27FC236}">
                <a16:creationId xmlns:a16="http://schemas.microsoft.com/office/drawing/2014/main" id="{EF0FB118-4605-413D-9198-B8DFF0BE21E7}"/>
              </a:ext>
            </a:extLst>
          </p:cNvPr>
          <p:cNvGrpSpPr/>
          <p:nvPr/>
        </p:nvGrpSpPr>
        <p:grpSpPr>
          <a:xfrm>
            <a:off x="10509504" y="137621"/>
            <a:ext cx="1322832" cy="457961"/>
            <a:chOff x="1123951" y="1714500"/>
            <a:chExt cx="9913937" cy="3432176"/>
          </a:xfrm>
          <a:solidFill>
            <a:srgbClr val="09397E"/>
          </a:solidFill>
        </p:grpSpPr>
        <p:sp>
          <p:nvSpPr>
            <p:cNvPr id="7" name="Freeform 33">
              <a:extLst>
                <a:ext uri="{FF2B5EF4-FFF2-40B4-BE49-F238E27FC236}">
                  <a16:creationId xmlns:a16="http://schemas.microsoft.com/office/drawing/2014/main" id="{38A117DD-0774-4A7D-8709-C5CC07D4EDA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35576" y="1925638"/>
              <a:ext cx="1104900" cy="2470150"/>
            </a:xfrm>
            <a:custGeom>
              <a:avLst/>
              <a:gdLst>
                <a:gd name="T0" fmla="*/ 166 w 335"/>
                <a:gd name="T1" fmla="*/ 208 h 749"/>
                <a:gd name="T2" fmla="*/ 262 w 335"/>
                <a:gd name="T3" fmla="*/ 152 h 749"/>
                <a:gd name="T4" fmla="*/ 221 w 335"/>
                <a:gd name="T5" fmla="*/ 478 h 749"/>
                <a:gd name="T6" fmla="*/ 163 w 335"/>
                <a:gd name="T7" fmla="*/ 485 h 749"/>
                <a:gd name="T8" fmla="*/ 122 w 335"/>
                <a:gd name="T9" fmla="*/ 579 h 749"/>
                <a:gd name="T10" fmla="*/ 211 w 335"/>
                <a:gd name="T11" fmla="*/ 529 h 749"/>
                <a:gd name="T12" fmla="*/ 303 w 335"/>
                <a:gd name="T13" fmla="*/ 563 h 749"/>
                <a:gd name="T14" fmla="*/ 282 w 335"/>
                <a:gd name="T15" fmla="*/ 610 h 749"/>
                <a:gd name="T16" fmla="*/ 335 w 335"/>
                <a:gd name="T17" fmla="*/ 718 h 749"/>
                <a:gd name="T18" fmla="*/ 240 w 335"/>
                <a:gd name="T19" fmla="*/ 687 h 749"/>
                <a:gd name="T20" fmla="*/ 167 w 335"/>
                <a:gd name="T21" fmla="*/ 654 h 749"/>
                <a:gd name="T22" fmla="*/ 211 w 335"/>
                <a:gd name="T23" fmla="*/ 605 h 749"/>
                <a:gd name="T24" fmla="*/ 269 w 335"/>
                <a:gd name="T25" fmla="*/ 530 h 749"/>
                <a:gd name="T26" fmla="*/ 51 w 335"/>
                <a:gd name="T27" fmla="*/ 718 h 749"/>
                <a:gd name="T28" fmla="*/ 13 w 335"/>
                <a:gd name="T29" fmla="*/ 747 h 749"/>
                <a:gd name="T30" fmla="*/ 7 w 335"/>
                <a:gd name="T31" fmla="*/ 704 h 749"/>
                <a:gd name="T32" fmla="*/ 145 w 335"/>
                <a:gd name="T33" fmla="*/ 441 h 749"/>
                <a:gd name="T34" fmla="*/ 145 w 335"/>
                <a:gd name="T35" fmla="*/ 338 h 749"/>
                <a:gd name="T36" fmla="*/ 207 w 335"/>
                <a:gd name="T37" fmla="*/ 328 h 749"/>
                <a:gd name="T38" fmla="*/ 255 w 335"/>
                <a:gd name="T39" fmla="*/ 179 h 749"/>
                <a:gd name="T40" fmla="*/ 172 w 335"/>
                <a:gd name="T41" fmla="*/ 256 h 749"/>
                <a:gd name="T42" fmla="*/ 73 w 335"/>
                <a:gd name="T43" fmla="*/ 504 h 749"/>
                <a:gd name="T44" fmla="*/ 39 w 335"/>
                <a:gd name="T45" fmla="*/ 520 h 749"/>
                <a:gd name="T46" fmla="*/ 165 w 335"/>
                <a:gd name="T47" fmla="*/ 160 h 749"/>
                <a:gd name="T48" fmla="*/ 270 w 335"/>
                <a:gd name="T49" fmla="*/ 41 h 749"/>
                <a:gd name="T50" fmla="*/ 74 w 335"/>
                <a:gd name="T51" fmla="*/ 220 h 749"/>
                <a:gd name="T52" fmla="*/ 97 w 335"/>
                <a:gd name="T53" fmla="*/ 19 h 749"/>
                <a:gd name="T54" fmla="*/ 146 w 335"/>
                <a:gd name="T55" fmla="*/ 96 h 749"/>
                <a:gd name="T56" fmla="*/ 145 w 335"/>
                <a:gd name="T57" fmla="*/ 110 h 749"/>
                <a:gd name="T58" fmla="*/ 288 w 335"/>
                <a:gd name="T59" fmla="*/ 7 h 749"/>
                <a:gd name="T60" fmla="*/ 319 w 335"/>
                <a:gd name="T61" fmla="*/ 2 h 749"/>
                <a:gd name="T62" fmla="*/ 262 w 335"/>
                <a:gd name="T63" fmla="*/ 83 h 749"/>
                <a:gd name="T64" fmla="*/ 112 w 335"/>
                <a:gd name="T65" fmla="*/ 279 h 7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35" h="749">
                  <a:moveTo>
                    <a:pt x="116" y="283"/>
                  </a:moveTo>
                  <a:cubicBezTo>
                    <a:pt x="133" y="258"/>
                    <a:pt x="149" y="233"/>
                    <a:pt x="166" y="208"/>
                  </a:cubicBezTo>
                  <a:cubicBezTo>
                    <a:pt x="185" y="182"/>
                    <a:pt x="209" y="160"/>
                    <a:pt x="243" y="154"/>
                  </a:cubicBezTo>
                  <a:cubicBezTo>
                    <a:pt x="249" y="152"/>
                    <a:pt x="256" y="152"/>
                    <a:pt x="262" y="152"/>
                  </a:cubicBezTo>
                  <a:cubicBezTo>
                    <a:pt x="276" y="153"/>
                    <a:pt x="282" y="163"/>
                    <a:pt x="280" y="177"/>
                  </a:cubicBezTo>
                  <a:cubicBezTo>
                    <a:pt x="260" y="277"/>
                    <a:pt x="241" y="378"/>
                    <a:pt x="221" y="478"/>
                  </a:cubicBezTo>
                  <a:cubicBezTo>
                    <a:pt x="220" y="487"/>
                    <a:pt x="218" y="496"/>
                    <a:pt x="215" y="505"/>
                  </a:cubicBezTo>
                  <a:cubicBezTo>
                    <a:pt x="197" y="498"/>
                    <a:pt x="181" y="492"/>
                    <a:pt x="163" y="485"/>
                  </a:cubicBezTo>
                  <a:cubicBezTo>
                    <a:pt x="148" y="516"/>
                    <a:pt x="134" y="546"/>
                    <a:pt x="120" y="576"/>
                  </a:cubicBezTo>
                  <a:cubicBezTo>
                    <a:pt x="121" y="577"/>
                    <a:pt x="121" y="578"/>
                    <a:pt x="122" y="579"/>
                  </a:cubicBezTo>
                  <a:cubicBezTo>
                    <a:pt x="130" y="575"/>
                    <a:pt x="139" y="572"/>
                    <a:pt x="147" y="567"/>
                  </a:cubicBezTo>
                  <a:cubicBezTo>
                    <a:pt x="169" y="554"/>
                    <a:pt x="189" y="539"/>
                    <a:pt x="211" y="529"/>
                  </a:cubicBezTo>
                  <a:cubicBezTo>
                    <a:pt x="228" y="521"/>
                    <a:pt x="248" y="515"/>
                    <a:pt x="267" y="513"/>
                  </a:cubicBezTo>
                  <a:cubicBezTo>
                    <a:pt x="298" y="511"/>
                    <a:pt x="313" y="534"/>
                    <a:pt x="303" y="563"/>
                  </a:cubicBezTo>
                  <a:cubicBezTo>
                    <a:pt x="300" y="573"/>
                    <a:pt x="295" y="583"/>
                    <a:pt x="290" y="592"/>
                  </a:cubicBezTo>
                  <a:cubicBezTo>
                    <a:pt x="288" y="598"/>
                    <a:pt x="284" y="603"/>
                    <a:pt x="282" y="610"/>
                  </a:cubicBezTo>
                  <a:cubicBezTo>
                    <a:pt x="272" y="636"/>
                    <a:pt x="272" y="639"/>
                    <a:pt x="295" y="656"/>
                  </a:cubicBezTo>
                  <a:cubicBezTo>
                    <a:pt x="316" y="671"/>
                    <a:pt x="332" y="690"/>
                    <a:pt x="335" y="718"/>
                  </a:cubicBezTo>
                  <a:cubicBezTo>
                    <a:pt x="297" y="718"/>
                    <a:pt x="280" y="686"/>
                    <a:pt x="254" y="667"/>
                  </a:cubicBezTo>
                  <a:cubicBezTo>
                    <a:pt x="249" y="674"/>
                    <a:pt x="245" y="681"/>
                    <a:pt x="240" y="687"/>
                  </a:cubicBezTo>
                  <a:cubicBezTo>
                    <a:pt x="228" y="704"/>
                    <a:pt x="214" y="707"/>
                    <a:pt x="199" y="693"/>
                  </a:cubicBezTo>
                  <a:cubicBezTo>
                    <a:pt x="187" y="682"/>
                    <a:pt x="176" y="668"/>
                    <a:pt x="167" y="654"/>
                  </a:cubicBezTo>
                  <a:cubicBezTo>
                    <a:pt x="155" y="637"/>
                    <a:pt x="157" y="625"/>
                    <a:pt x="167" y="613"/>
                  </a:cubicBezTo>
                  <a:cubicBezTo>
                    <a:pt x="178" y="601"/>
                    <a:pt x="193" y="598"/>
                    <a:pt x="211" y="605"/>
                  </a:cubicBezTo>
                  <a:cubicBezTo>
                    <a:pt x="222" y="609"/>
                    <a:pt x="234" y="612"/>
                    <a:pt x="245" y="616"/>
                  </a:cubicBezTo>
                  <a:cubicBezTo>
                    <a:pt x="273" y="552"/>
                    <a:pt x="273" y="552"/>
                    <a:pt x="269" y="530"/>
                  </a:cubicBezTo>
                  <a:cubicBezTo>
                    <a:pt x="231" y="534"/>
                    <a:pt x="200" y="553"/>
                    <a:pt x="174" y="579"/>
                  </a:cubicBezTo>
                  <a:cubicBezTo>
                    <a:pt x="132" y="624"/>
                    <a:pt x="92" y="672"/>
                    <a:pt x="51" y="718"/>
                  </a:cubicBezTo>
                  <a:cubicBezTo>
                    <a:pt x="44" y="726"/>
                    <a:pt x="37" y="734"/>
                    <a:pt x="30" y="741"/>
                  </a:cubicBezTo>
                  <a:cubicBezTo>
                    <a:pt x="25" y="745"/>
                    <a:pt x="17" y="749"/>
                    <a:pt x="13" y="747"/>
                  </a:cubicBezTo>
                  <a:cubicBezTo>
                    <a:pt x="7" y="744"/>
                    <a:pt x="1" y="736"/>
                    <a:pt x="1" y="730"/>
                  </a:cubicBezTo>
                  <a:cubicBezTo>
                    <a:pt x="0" y="722"/>
                    <a:pt x="3" y="712"/>
                    <a:pt x="7" y="704"/>
                  </a:cubicBezTo>
                  <a:cubicBezTo>
                    <a:pt x="35" y="655"/>
                    <a:pt x="64" y="606"/>
                    <a:pt x="91" y="556"/>
                  </a:cubicBezTo>
                  <a:cubicBezTo>
                    <a:pt x="111" y="519"/>
                    <a:pt x="128" y="480"/>
                    <a:pt x="145" y="441"/>
                  </a:cubicBezTo>
                  <a:cubicBezTo>
                    <a:pt x="148" y="434"/>
                    <a:pt x="149" y="424"/>
                    <a:pt x="146" y="417"/>
                  </a:cubicBezTo>
                  <a:cubicBezTo>
                    <a:pt x="138" y="391"/>
                    <a:pt x="141" y="364"/>
                    <a:pt x="145" y="338"/>
                  </a:cubicBezTo>
                  <a:cubicBezTo>
                    <a:pt x="147" y="320"/>
                    <a:pt x="158" y="309"/>
                    <a:pt x="172" y="306"/>
                  </a:cubicBezTo>
                  <a:cubicBezTo>
                    <a:pt x="185" y="304"/>
                    <a:pt x="198" y="312"/>
                    <a:pt x="207" y="328"/>
                  </a:cubicBezTo>
                  <a:cubicBezTo>
                    <a:pt x="211" y="336"/>
                    <a:pt x="215" y="345"/>
                    <a:pt x="222" y="359"/>
                  </a:cubicBezTo>
                  <a:cubicBezTo>
                    <a:pt x="233" y="298"/>
                    <a:pt x="244" y="241"/>
                    <a:pt x="255" y="179"/>
                  </a:cubicBezTo>
                  <a:cubicBezTo>
                    <a:pt x="245" y="183"/>
                    <a:pt x="236" y="185"/>
                    <a:pt x="231" y="190"/>
                  </a:cubicBezTo>
                  <a:cubicBezTo>
                    <a:pt x="210" y="211"/>
                    <a:pt x="188" y="232"/>
                    <a:pt x="172" y="256"/>
                  </a:cubicBezTo>
                  <a:cubicBezTo>
                    <a:pt x="154" y="284"/>
                    <a:pt x="139" y="316"/>
                    <a:pt x="127" y="347"/>
                  </a:cubicBezTo>
                  <a:cubicBezTo>
                    <a:pt x="107" y="399"/>
                    <a:pt x="91" y="452"/>
                    <a:pt x="73" y="504"/>
                  </a:cubicBezTo>
                  <a:cubicBezTo>
                    <a:pt x="70" y="511"/>
                    <a:pt x="77" y="520"/>
                    <a:pt x="67" y="526"/>
                  </a:cubicBezTo>
                  <a:cubicBezTo>
                    <a:pt x="55" y="532"/>
                    <a:pt x="46" y="531"/>
                    <a:pt x="39" y="520"/>
                  </a:cubicBezTo>
                  <a:cubicBezTo>
                    <a:pt x="24" y="498"/>
                    <a:pt x="27" y="473"/>
                    <a:pt x="32" y="450"/>
                  </a:cubicBezTo>
                  <a:cubicBezTo>
                    <a:pt x="55" y="344"/>
                    <a:pt x="100" y="248"/>
                    <a:pt x="165" y="160"/>
                  </a:cubicBezTo>
                  <a:cubicBezTo>
                    <a:pt x="194" y="119"/>
                    <a:pt x="228" y="84"/>
                    <a:pt x="265" y="51"/>
                  </a:cubicBezTo>
                  <a:cubicBezTo>
                    <a:pt x="267" y="49"/>
                    <a:pt x="268" y="44"/>
                    <a:pt x="270" y="41"/>
                  </a:cubicBezTo>
                  <a:cubicBezTo>
                    <a:pt x="268" y="40"/>
                    <a:pt x="267" y="39"/>
                    <a:pt x="266" y="38"/>
                  </a:cubicBezTo>
                  <a:cubicBezTo>
                    <a:pt x="202" y="99"/>
                    <a:pt x="138" y="160"/>
                    <a:pt x="74" y="220"/>
                  </a:cubicBezTo>
                  <a:cubicBezTo>
                    <a:pt x="45" y="201"/>
                    <a:pt x="41" y="170"/>
                    <a:pt x="52" y="140"/>
                  </a:cubicBezTo>
                  <a:cubicBezTo>
                    <a:pt x="67" y="100"/>
                    <a:pt x="82" y="59"/>
                    <a:pt x="97" y="19"/>
                  </a:cubicBezTo>
                  <a:cubicBezTo>
                    <a:pt x="100" y="10"/>
                    <a:pt x="105" y="10"/>
                    <a:pt x="112" y="12"/>
                  </a:cubicBezTo>
                  <a:cubicBezTo>
                    <a:pt x="148" y="22"/>
                    <a:pt x="164" y="63"/>
                    <a:pt x="146" y="96"/>
                  </a:cubicBezTo>
                  <a:cubicBezTo>
                    <a:pt x="144" y="100"/>
                    <a:pt x="143" y="104"/>
                    <a:pt x="141" y="108"/>
                  </a:cubicBezTo>
                  <a:cubicBezTo>
                    <a:pt x="143" y="109"/>
                    <a:pt x="144" y="109"/>
                    <a:pt x="145" y="110"/>
                  </a:cubicBezTo>
                  <a:cubicBezTo>
                    <a:pt x="171" y="90"/>
                    <a:pt x="198" y="69"/>
                    <a:pt x="224" y="50"/>
                  </a:cubicBezTo>
                  <a:cubicBezTo>
                    <a:pt x="245" y="35"/>
                    <a:pt x="266" y="21"/>
                    <a:pt x="288" y="7"/>
                  </a:cubicBezTo>
                  <a:cubicBezTo>
                    <a:pt x="291" y="5"/>
                    <a:pt x="295" y="1"/>
                    <a:pt x="299" y="1"/>
                  </a:cubicBezTo>
                  <a:cubicBezTo>
                    <a:pt x="306" y="0"/>
                    <a:pt x="313" y="2"/>
                    <a:pt x="319" y="2"/>
                  </a:cubicBezTo>
                  <a:cubicBezTo>
                    <a:pt x="319" y="8"/>
                    <a:pt x="320" y="16"/>
                    <a:pt x="317" y="20"/>
                  </a:cubicBezTo>
                  <a:cubicBezTo>
                    <a:pt x="300" y="42"/>
                    <a:pt x="283" y="65"/>
                    <a:pt x="262" y="83"/>
                  </a:cubicBezTo>
                  <a:cubicBezTo>
                    <a:pt x="215" y="126"/>
                    <a:pt x="172" y="171"/>
                    <a:pt x="140" y="226"/>
                  </a:cubicBezTo>
                  <a:cubicBezTo>
                    <a:pt x="130" y="243"/>
                    <a:pt x="121" y="262"/>
                    <a:pt x="112" y="279"/>
                  </a:cubicBezTo>
                  <a:cubicBezTo>
                    <a:pt x="113" y="280"/>
                    <a:pt x="115" y="281"/>
                    <a:pt x="116" y="2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8" name="Freeform 34">
              <a:extLst>
                <a:ext uri="{FF2B5EF4-FFF2-40B4-BE49-F238E27FC236}">
                  <a16:creationId xmlns:a16="http://schemas.microsoft.com/office/drawing/2014/main" id="{32021CF3-594B-45CE-BF29-E16CF0C325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504363" y="2192338"/>
              <a:ext cx="1533525" cy="2192338"/>
            </a:xfrm>
            <a:custGeom>
              <a:avLst/>
              <a:gdLst>
                <a:gd name="T0" fmla="*/ 73 w 465"/>
                <a:gd name="T1" fmla="*/ 578 h 665"/>
                <a:gd name="T2" fmla="*/ 192 w 465"/>
                <a:gd name="T3" fmla="*/ 621 h 665"/>
                <a:gd name="T4" fmla="*/ 214 w 465"/>
                <a:gd name="T5" fmla="*/ 482 h 665"/>
                <a:gd name="T6" fmla="*/ 108 w 465"/>
                <a:gd name="T7" fmla="*/ 527 h 665"/>
                <a:gd name="T8" fmla="*/ 2 w 465"/>
                <a:gd name="T9" fmla="*/ 514 h 665"/>
                <a:gd name="T10" fmla="*/ 176 w 465"/>
                <a:gd name="T11" fmla="*/ 438 h 665"/>
                <a:gd name="T12" fmla="*/ 172 w 465"/>
                <a:gd name="T13" fmla="*/ 380 h 665"/>
                <a:gd name="T14" fmla="*/ 252 w 465"/>
                <a:gd name="T15" fmla="*/ 303 h 665"/>
                <a:gd name="T16" fmla="*/ 209 w 465"/>
                <a:gd name="T17" fmla="*/ 283 h 665"/>
                <a:gd name="T18" fmla="*/ 103 w 465"/>
                <a:gd name="T19" fmla="*/ 292 h 665"/>
                <a:gd name="T20" fmla="*/ 106 w 465"/>
                <a:gd name="T21" fmla="*/ 168 h 665"/>
                <a:gd name="T22" fmla="*/ 123 w 465"/>
                <a:gd name="T23" fmla="*/ 272 h 665"/>
                <a:gd name="T24" fmla="*/ 246 w 465"/>
                <a:gd name="T25" fmla="*/ 257 h 665"/>
                <a:gd name="T26" fmla="*/ 244 w 465"/>
                <a:gd name="T27" fmla="*/ 242 h 665"/>
                <a:gd name="T28" fmla="*/ 208 w 465"/>
                <a:gd name="T29" fmla="*/ 231 h 665"/>
                <a:gd name="T30" fmla="*/ 230 w 465"/>
                <a:gd name="T31" fmla="*/ 218 h 665"/>
                <a:gd name="T32" fmla="*/ 167 w 465"/>
                <a:gd name="T33" fmla="*/ 245 h 665"/>
                <a:gd name="T34" fmla="*/ 134 w 465"/>
                <a:gd name="T35" fmla="*/ 229 h 665"/>
                <a:gd name="T36" fmla="*/ 154 w 465"/>
                <a:gd name="T37" fmla="*/ 209 h 665"/>
                <a:gd name="T38" fmla="*/ 214 w 465"/>
                <a:gd name="T39" fmla="*/ 147 h 665"/>
                <a:gd name="T40" fmla="*/ 195 w 465"/>
                <a:gd name="T41" fmla="*/ 120 h 665"/>
                <a:gd name="T42" fmla="*/ 215 w 465"/>
                <a:gd name="T43" fmla="*/ 90 h 665"/>
                <a:gd name="T44" fmla="*/ 210 w 465"/>
                <a:gd name="T45" fmla="*/ 72 h 665"/>
                <a:gd name="T46" fmla="*/ 275 w 465"/>
                <a:gd name="T47" fmla="*/ 40 h 665"/>
                <a:gd name="T48" fmla="*/ 329 w 465"/>
                <a:gd name="T49" fmla="*/ 24 h 665"/>
                <a:gd name="T50" fmla="*/ 298 w 465"/>
                <a:gd name="T51" fmla="*/ 81 h 665"/>
                <a:gd name="T52" fmla="*/ 312 w 465"/>
                <a:gd name="T53" fmla="*/ 90 h 665"/>
                <a:gd name="T54" fmla="*/ 307 w 465"/>
                <a:gd name="T55" fmla="*/ 166 h 665"/>
                <a:gd name="T56" fmla="*/ 292 w 465"/>
                <a:gd name="T57" fmla="*/ 224 h 665"/>
                <a:gd name="T58" fmla="*/ 404 w 465"/>
                <a:gd name="T59" fmla="*/ 25 h 665"/>
                <a:gd name="T60" fmla="*/ 334 w 465"/>
                <a:gd name="T61" fmla="*/ 43 h 665"/>
                <a:gd name="T62" fmla="*/ 334 w 465"/>
                <a:gd name="T63" fmla="*/ 30 h 665"/>
                <a:gd name="T64" fmla="*/ 417 w 465"/>
                <a:gd name="T65" fmla="*/ 38 h 665"/>
                <a:gd name="T66" fmla="*/ 336 w 465"/>
                <a:gd name="T67" fmla="*/ 187 h 665"/>
                <a:gd name="T68" fmla="*/ 372 w 465"/>
                <a:gd name="T69" fmla="*/ 223 h 665"/>
                <a:gd name="T70" fmla="*/ 464 w 465"/>
                <a:gd name="T71" fmla="*/ 221 h 665"/>
                <a:gd name="T72" fmla="*/ 429 w 465"/>
                <a:gd name="T73" fmla="*/ 266 h 665"/>
                <a:gd name="T74" fmla="*/ 240 w 465"/>
                <a:gd name="T75" fmla="*/ 326 h 665"/>
                <a:gd name="T76" fmla="*/ 264 w 465"/>
                <a:gd name="T77" fmla="*/ 338 h 665"/>
                <a:gd name="T78" fmla="*/ 237 w 465"/>
                <a:gd name="T79" fmla="*/ 420 h 665"/>
                <a:gd name="T80" fmla="*/ 271 w 465"/>
                <a:gd name="T81" fmla="*/ 421 h 665"/>
                <a:gd name="T82" fmla="*/ 393 w 465"/>
                <a:gd name="T83" fmla="*/ 453 h 665"/>
                <a:gd name="T84" fmla="*/ 346 w 465"/>
                <a:gd name="T85" fmla="*/ 462 h 665"/>
                <a:gd name="T86" fmla="*/ 252 w 465"/>
                <a:gd name="T87" fmla="*/ 469 h 665"/>
                <a:gd name="T88" fmla="*/ 241 w 465"/>
                <a:gd name="T89" fmla="*/ 579 h 665"/>
                <a:gd name="T90" fmla="*/ 252 w 465"/>
                <a:gd name="T91" fmla="*/ 631 h 665"/>
                <a:gd name="T92" fmla="*/ 43 w 465"/>
                <a:gd name="T93" fmla="*/ 568 h 665"/>
                <a:gd name="T94" fmla="*/ 446 w 465"/>
                <a:gd name="T95" fmla="*/ 224 h 665"/>
                <a:gd name="T96" fmla="*/ 330 w 465"/>
                <a:gd name="T97" fmla="*/ 248 h 665"/>
                <a:gd name="T98" fmla="*/ 296 w 465"/>
                <a:gd name="T99" fmla="*/ 102 h 665"/>
                <a:gd name="T100" fmla="*/ 291 w 465"/>
                <a:gd name="T101" fmla="*/ 165 h 665"/>
                <a:gd name="T102" fmla="*/ 296 w 465"/>
                <a:gd name="T103" fmla="*/ 102 h 665"/>
                <a:gd name="T104" fmla="*/ 259 w 465"/>
                <a:gd name="T105" fmla="*/ 198 h 6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65" h="665">
                  <a:moveTo>
                    <a:pt x="43" y="568"/>
                  </a:moveTo>
                  <a:cubicBezTo>
                    <a:pt x="54" y="571"/>
                    <a:pt x="64" y="574"/>
                    <a:pt x="73" y="578"/>
                  </a:cubicBezTo>
                  <a:cubicBezTo>
                    <a:pt x="95" y="588"/>
                    <a:pt x="116" y="600"/>
                    <a:pt x="139" y="608"/>
                  </a:cubicBezTo>
                  <a:cubicBezTo>
                    <a:pt x="156" y="615"/>
                    <a:pt x="174" y="617"/>
                    <a:pt x="192" y="621"/>
                  </a:cubicBezTo>
                  <a:cubicBezTo>
                    <a:pt x="206" y="624"/>
                    <a:pt x="213" y="616"/>
                    <a:pt x="214" y="603"/>
                  </a:cubicBezTo>
                  <a:cubicBezTo>
                    <a:pt x="214" y="564"/>
                    <a:pt x="214" y="525"/>
                    <a:pt x="214" y="482"/>
                  </a:cubicBezTo>
                  <a:cubicBezTo>
                    <a:pt x="197" y="487"/>
                    <a:pt x="182" y="489"/>
                    <a:pt x="169" y="495"/>
                  </a:cubicBezTo>
                  <a:cubicBezTo>
                    <a:pt x="148" y="505"/>
                    <a:pt x="129" y="518"/>
                    <a:pt x="108" y="527"/>
                  </a:cubicBezTo>
                  <a:cubicBezTo>
                    <a:pt x="86" y="536"/>
                    <a:pt x="62" y="543"/>
                    <a:pt x="39" y="549"/>
                  </a:cubicBezTo>
                  <a:cubicBezTo>
                    <a:pt x="25" y="553"/>
                    <a:pt x="0" y="529"/>
                    <a:pt x="2" y="514"/>
                  </a:cubicBezTo>
                  <a:cubicBezTo>
                    <a:pt x="2" y="510"/>
                    <a:pt x="7" y="506"/>
                    <a:pt x="11" y="504"/>
                  </a:cubicBezTo>
                  <a:cubicBezTo>
                    <a:pt x="66" y="482"/>
                    <a:pt x="121" y="459"/>
                    <a:pt x="176" y="438"/>
                  </a:cubicBezTo>
                  <a:cubicBezTo>
                    <a:pt x="216" y="423"/>
                    <a:pt x="236" y="408"/>
                    <a:pt x="259" y="367"/>
                  </a:cubicBezTo>
                  <a:cubicBezTo>
                    <a:pt x="229" y="371"/>
                    <a:pt x="202" y="376"/>
                    <a:pt x="172" y="380"/>
                  </a:cubicBezTo>
                  <a:cubicBezTo>
                    <a:pt x="174" y="360"/>
                    <a:pt x="184" y="346"/>
                    <a:pt x="198" y="335"/>
                  </a:cubicBezTo>
                  <a:cubicBezTo>
                    <a:pt x="215" y="323"/>
                    <a:pt x="233" y="312"/>
                    <a:pt x="252" y="303"/>
                  </a:cubicBezTo>
                  <a:cubicBezTo>
                    <a:pt x="274" y="292"/>
                    <a:pt x="275" y="293"/>
                    <a:pt x="269" y="263"/>
                  </a:cubicBezTo>
                  <a:cubicBezTo>
                    <a:pt x="249" y="270"/>
                    <a:pt x="229" y="276"/>
                    <a:pt x="209" y="283"/>
                  </a:cubicBezTo>
                  <a:cubicBezTo>
                    <a:pt x="183" y="292"/>
                    <a:pt x="157" y="303"/>
                    <a:pt x="130" y="311"/>
                  </a:cubicBezTo>
                  <a:cubicBezTo>
                    <a:pt x="112" y="317"/>
                    <a:pt x="104" y="310"/>
                    <a:pt x="103" y="292"/>
                  </a:cubicBezTo>
                  <a:cubicBezTo>
                    <a:pt x="103" y="268"/>
                    <a:pt x="105" y="243"/>
                    <a:pt x="106" y="219"/>
                  </a:cubicBezTo>
                  <a:cubicBezTo>
                    <a:pt x="106" y="202"/>
                    <a:pt x="106" y="185"/>
                    <a:pt x="106" y="168"/>
                  </a:cubicBezTo>
                  <a:cubicBezTo>
                    <a:pt x="119" y="167"/>
                    <a:pt x="124" y="173"/>
                    <a:pt x="124" y="185"/>
                  </a:cubicBezTo>
                  <a:cubicBezTo>
                    <a:pt x="123" y="214"/>
                    <a:pt x="123" y="243"/>
                    <a:pt x="123" y="272"/>
                  </a:cubicBezTo>
                  <a:cubicBezTo>
                    <a:pt x="123" y="277"/>
                    <a:pt x="124" y="282"/>
                    <a:pt x="124" y="287"/>
                  </a:cubicBezTo>
                  <a:cubicBezTo>
                    <a:pt x="166" y="277"/>
                    <a:pt x="206" y="267"/>
                    <a:pt x="246" y="257"/>
                  </a:cubicBezTo>
                  <a:cubicBezTo>
                    <a:pt x="249" y="256"/>
                    <a:pt x="251" y="252"/>
                    <a:pt x="254" y="249"/>
                  </a:cubicBezTo>
                  <a:cubicBezTo>
                    <a:pt x="250" y="247"/>
                    <a:pt x="248" y="243"/>
                    <a:pt x="244" y="242"/>
                  </a:cubicBezTo>
                  <a:cubicBezTo>
                    <a:pt x="236" y="240"/>
                    <a:pt x="227" y="240"/>
                    <a:pt x="219" y="238"/>
                  </a:cubicBezTo>
                  <a:cubicBezTo>
                    <a:pt x="215" y="237"/>
                    <a:pt x="212" y="233"/>
                    <a:pt x="208" y="231"/>
                  </a:cubicBezTo>
                  <a:cubicBezTo>
                    <a:pt x="211" y="228"/>
                    <a:pt x="214" y="226"/>
                    <a:pt x="218" y="224"/>
                  </a:cubicBezTo>
                  <a:cubicBezTo>
                    <a:pt x="221" y="222"/>
                    <a:pt x="225" y="221"/>
                    <a:pt x="230" y="218"/>
                  </a:cubicBezTo>
                  <a:cubicBezTo>
                    <a:pt x="226" y="210"/>
                    <a:pt x="221" y="202"/>
                    <a:pt x="216" y="192"/>
                  </a:cubicBezTo>
                  <a:cubicBezTo>
                    <a:pt x="200" y="210"/>
                    <a:pt x="184" y="227"/>
                    <a:pt x="167" y="245"/>
                  </a:cubicBezTo>
                  <a:cubicBezTo>
                    <a:pt x="166" y="239"/>
                    <a:pt x="166" y="236"/>
                    <a:pt x="166" y="235"/>
                  </a:cubicBezTo>
                  <a:cubicBezTo>
                    <a:pt x="154" y="233"/>
                    <a:pt x="140" y="235"/>
                    <a:pt x="134" y="229"/>
                  </a:cubicBezTo>
                  <a:cubicBezTo>
                    <a:pt x="126" y="222"/>
                    <a:pt x="127" y="208"/>
                    <a:pt x="137" y="197"/>
                  </a:cubicBezTo>
                  <a:cubicBezTo>
                    <a:pt x="142" y="201"/>
                    <a:pt x="147" y="204"/>
                    <a:pt x="154" y="209"/>
                  </a:cubicBezTo>
                  <a:cubicBezTo>
                    <a:pt x="163" y="198"/>
                    <a:pt x="172" y="186"/>
                    <a:pt x="181" y="176"/>
                  </a:cubicBezTo>
                  <a:cubicBezTo>
                    <a:pt x="191" y="166"/>
                    <a:pt x="201" y="153"/>
                    <a:pt x="214" y="147"/>
                  </a:cubicBezTo>
                  <a:cubicBezTo>
                    <a:pt x="234" y="137"/>
                    <a:pt x="246" y="123"/>
                    <a:pt x="253" y="101"/>
                  </a:cubicBezTo>
                  <a:cubicBezTo>
                    <a:pt x="233" y="107"/>
                    <a:pt x="214" y="113"/>
                    <a:pt x="195" y="120"/>
                  </a:cubicBezTo>
                  <a:cubicBezTo>
                    <a:pt x="194" y="118"/>
                    <a:pt x="194" y="117"/>
                    <a:pt x="193" y="116"/>
                  </a:cubicBezTo>
                  <a:cubicBezTo>
                    <a:pt x="200" y="108"/>
                    <a:pt x="206" y="100"/>
                    <a:pt x="215" y="90"/>
                  </a:cubicBezTo>
                  <a:cubicBezTo>
                    <a:pt x="207" y="89"/>
                    <a:pt x="203" y="88"/>
                    <a:pt x="197" y="87"/>
                  </a:cubicBezTo>
                  <a:cubicBezTo>
                    <a:pt x="201" y="82"/>
                    <a:pt x="205" y="77"/>
                    <a:pt x="210" y="72"/>
                  </a:cubicBezTo>
                  <a:cubicBezTo>
                    <a:pt x="210" y="71"/>
                    <a:pt x="212" y="71"/>
                    <a:pt x="213" y="71"/>
                  </a:cubicBezTo>
                  <a:cubicBezTo>
                    <a:pt x="242" y="79"/>
                    <a:pt x="257" y="56"/>
                    <a:pt x="275" y="40"/>
                  </a:cubicBezTo>
                  <a:cubicBezTo>
                    <a:pt x="287" y="29"/>
                    <a:pt x="299" y="17"/>
                    <a:pt x="311" y="6"/>
                  </a:cubicBezTo>
                  <a:cubicBezTo>
                    <a:pt x="317" y="12"/>
                    <a:pt x="323" y="18"/>
                    <a:pt x="329" y="24"/>
                  </a:cubicBezTo>
                  <a:cubicBezTo>
                    <a:pt x="307" y="43"/>
                    <a:pt x="284" y="61"/>
                    <a:pt x="262" y="80"/>
                  </a:cubicBezTo>
                  <a:cubicBezTo>
                    <a:pt x="274" y="93"/>
                    <a:pt x="286" y="94"/>
                    <a:pt x="298" y="81"/>
                  </a:cubicBezTo>
                  <a:cubicBezTo>
                    <a:pt x="300" y="78"/>
                    <a:pt x="305" y="78"/>
                    <a:pt x="309" y="76"/>
                  </a:cubicBezTo>
                  <a:cubicBezTo>
                    <a:pt x="310" y="81"/>
                    <a:pt x="312" y="85"/>
                    <a:pt x="312" y="90"/>
                  </a:cubicBezTo>
                  <a:cubicBezTo>
                    <a:pt x="310" y="112"/>
                    <a:pt x="308" y="134"/>
                    <a:pt x="306" y="157"/>
                  </a:cubicBezTo>
                  <a:cubicBezTo>
                    <a:pt x="306" y="160"/>
                    <a:pt x="305" y="163"/>
                    <a:pt x="307" y="166"/>
                  </a:cubicBezTo>
                  <a:cubicBezTo>
                    <a:pt x="320" y="189"/>
                    <a:pt x="305" y="205"/>
                    <a:pt x="293" y="222"/>
                  </a:cubicBezTo>
                  <a:cubicBezTo>
                    <a:pt x="293" y="222"/>
                    <a:pt x="292" y="224"/>
                    <a:pt x="292" y="224"/>
                  </a:cubicBezTo>
                  <a:cubicBezTo>
                    <a:pt x="292" y="225"/>
                    <a:pt x="292" y="225"/>
                    <a:pt x="294" y="228"/>
                  </a:cubicBezTo>
                  <a:cubicBezTo>
                    <a:pt x="338" y="164"/>
                    <a:pt x="376" y="98"/>
                    <a:pt x="404" y="25"/>
                  </a:cubicBezTo>
                  <a:cubicBezTo>
                    <a:pt x="390" y="21"/>
                    <a:pt x="379" y="23"/>
                    <a:pt x="367" y="30"/>
                  </a:cubicBezTo>
                  <a:cubicBezTo>
                    <a:pt x="357" y="36"/>
                    <a:pt x="345" y="39"/>
                    <a:pt x="334" y="43"/>
                  </a:cubicBezTo>
                  <a:cubicBezTo>
                    <a:pt x="333" y="42"/>
                    <a:pt x="332" y="40"/>
                    <a:pt x="331" y="39"/>
                  </a:cubicBezTo>
                  <a:cubicBezTo>
                    <a:pt x="332" y="36"/>
                    <a:pt x="332" y="31"/>
                    <a:pt x="334" y="30"/>
                  </a:cubicBezTo>
                  <a:cubicBezTo>
                    <a:pt x="352" y="22"/>
                    <a:pt x="370" y="12"/>
                    <a:pt x="389" y="7"/>
                  </a:cubicBezTo>
                  <a:cubicBezTo>
                    <a:pt x="414" y="0"/>
                    <a:pt x="426" y="13"/>
                    <a:pt x="417" y="38"/>
                  </a:cubicBezTo>
                  <a:cubicBezTo>
                    <a:pt x="410" y="57"/>
                    <a:pt x="399" y="74"/>
                    <a:pt x="389" y="92"/>
                  </a:cubicBezTo>
                  <a:cubicBezTo>
                    <a:pt x="371" y="124"/>
                    <a:pt x="352" y="155"/>
                    <a:pt x="336" y="187"/>
                  </a:cubicBezTo>
                  <a:cubicBezTo>
                    <a:pt x="329" y="200"/>
                    <a:pt x="327" y="214"/>
                    <a:pt x="322" y="233"/>
                  </a:cubicBezTo>
                  <a:cubicBezTo>
                    <a:pt x="341" y="229"/>
                    <a:pt x="356" y="225"/>
                    <a:pt x="372" y="223"/>
                  </a:cubicBezTo>
                  <a:cubicBezTo>
                    <a:pt x="396" y="219"/>
                    <a:pt x="421" y="215"/>
                    <a:pt x="445" y="213"/>
                  </a:cubicBezTo>
                  <a:cubicBezTo>
                    <a:pt x="452" y="213"/>
                    <a:pt x="463" y="217"/>
                    <a:pt x="464" y="221"/>
                  </a:cubicBezTo>
                  <a:cubicBezTo>
                    <a:pt x="465" y="229"/>
                    <a:pt x="464" y="240"/>
                    <a:pt x="459" y="246"/>
                  </a:cubicBezTo>
                  <a:cubicBezTo>
                    <a:pt x="451" y="255"/>
                    <a:pt x="440" y="262"/>
                    <a:pt x="429" y="266"/>
                  </a:cubicBezTo>
                  <a:cubicBezTo>
                    <a:pt x="385" y="279"/>
                    <a:pt x="341" y="291"/>
                    <a:pt x="297" y="305"/>
                  </a:cubicBezTo>
                  <a:cubicBezTo>
                    <a:pt x="277" y="310"/>
                    <a:pt x="258" y="318"/>
                    <a:pt x="240" y="326"/>
                  </a:cubicBezTo>
                  <a:cubicBezTo>
                    <a:pt x="232" y="329"/>
                    <a:pt x="226" y="335"/>
                    <a:pt x="222" y="343"/>
                  </a:cubicBezTo>
                  <a:cubicBezTo>
                    <a:pt x="236" y="341"/>
                    <a:pt x="250" y="341"/>
                    <a:pt x="264" y="338"/>
                  </a:cubicBezTo>
                  <a:cubicBezTo>
                    <a:pt x="283" y="335"/>
                    <a:pt x="299" y="338"/>
                    <a:pt x="311" y="355"/>
                  </a:cubicBezTo>
                  <a:cubicBezTo>
                    <a:pt x="300" y="391"/>
                    <a:pt x="262" y="399"/>
                    <a:pt x="237" y="420"/>
                  </a:cubicBezTo>
                  <a:cubicBezTo>
                    <a:pt x="237" y="422"/>
                    <a:pt x="238" y="423"/>
                    <a:pt x="239" y="425"/>
                  </a:cubicBezTo>
                  <a:cubicBezTo>
                    <a:pt x="249" y="424"/>
                    <a:pt x="260" y="423"/>
                    <a:pt x="271" y="421"/>
                  </a:cubicBezTo>
                  <a:cubicBezTo>
                    <a:pt x="301" y="416"/>
                    <a:pt x="331" y="411"/>
                    <a:pt x="361" y="407"/>
                  </a:cubicBezTo>
                  <a:cubicBezTo>
                    <a:pt x="388" y="404"/>
                    <a:pt x="405" y="429"/>
                    <a:pt x="393" y="453"/>
                  </a:cubicBezTo>
                  <a:cubicBezTo>
                    <a:pt x="388" y="466"/>
                    <a:pt x="374" y="470"/>
                    <a:pt x="355" y="466"/>
                  </a:cubicBezTo>
                  <a:cubicBezTo>
                    <a:pt x="352" y="465"/>
                    <a:pt x="348" y="464"/>
                    <a:pt x="346" y="462"/>
                  </a:cubicBezTo>
                  <a:cubicBezTo>
                    <a:pt x="327" y="448"/>
                    <a:pt x="309" y="452"/>
                    <a:pt x="289" y="461"/>
                  </a:cubicBezTo>
                  <a:cubicBezTo>
                    <a:pt x="278" y="466"/>
                    <a:pt x="264" y="467"/>
                    <a:pt x="252" y="469"/>
                  </a:cubicBezTo>
                  <a:cubicBezTo>
                    <a:pt x="242" y="471"/>
                    <a:pt x="237" y="474"/>
                    <a:pt x="237" y="485"/>
                  </a:cubicBezTo>
                  <a:cubicBezTo>
                    <a:pt x="239" y="516"/>
                    <a:pt x="240" y="548"/>
                    <a:pt x="241" y="579"/>
                  </a:cubicBezTo>
                  <a:cubicBezTo>
                    <a:pt x="241" y="582"/>
                    <a:pt x="242" y="586"/>
                    <a:pt x="243" y="588"/>
                  </a:cubicBezTo>
                  <a:cubicBezTo>
                    <a:pt x="257" y="600"/>
                    <a:pt x="254" y="617"/>
                    <a:pt x="252" y="631"/>
                  </a:cubicBezTo>
                  <a:cubicBezTo>
                    <a:pt x="250" y="641"/>
                    <a:pt x="241" y="651"/>
                    <a:pt x="236" y="660"/>
                  </a:cubicBezTo>
                  <a:cubicBezTo>
                    <a:pt x="184" y="665"/>
                    <a:pt x="59" y="607"/>
                    <a:pt x="43" y="568"/>
                  </a:cubicBezTo>
                  <a:close/>
                  <a:moveTo>
                    <a:pt x="296" y="283"/>
                  </a:moveTo>
                  <a:cubicBezTo>
                    <a:pt x="335" y="285"/>
                    <a:pt x="435" y="246"/>
                    <a:pt x="446" y="224"/>
                  </a:cubicBezTo>
                  <a:cubicBezTo>
                    <a:pt x="442" y="224"/>
                    <a:pt x="439" y="224"/>
                    <a:pt x="436" y="225"/>
                  </a:cubicBezTo>
                  <a:cubicBezTo>
                    <a:pt x="400" y="233"/>
                    <a:pt x="365" y="240"/>
                    <a:pt x="330" y="248"/>
                  </a:cubicBezTo>
                  <a:cubicBezTo>
                    <a:pt x="311" y="252"/>
                    <a:pt x="299" y="263"/>
                    <a:pt x="296" y="283"/>
                  </a:cubicBezTo>
                  <a:close/>
                  <a:moveTo>
                    <a:pt x="296" y="102"/>
                  </a:moveTo>
                  <a:cubicBezTo>
                    <a:pt x="269" y="126"/>
                    <a:pt x="263" y="160"/>
                    <a:pt x="276" y="201"/>
                  </a:cubicBezTo>
                  <a:cubicBezTo>
                    <a:pt x="289" y="193"/>
                    <a:pt x="298" y="183"/>
                    <a:pt x="291" y="165"/>
                  </a:cubicBezTo>
                  <a:cubicBezTo>
                    <a:pt x="287" y="155"/>
                    <a:pt x="290" y="142"/>
                    <a:pt x="291" y="131"/>
                  </a:cubicBezTo>
                  <a:cubicBezTo>
                    <a:pt x="292" y="122"/>
                    <a:pt x="294" y="113"/>
                    <a:pt x="296" y="102"/>
                  </a:cubicBezTo>
                  <a:close/>
                  <a:moveTo>
                    <a:pt x="259" y="138"/>
                  </a:moveTo>
                  <a:cubicBezTo>
                    <a:pt x="229" y="154"/>
                    <a:pt x="229" y="179"/>
                    <a:pt x="259" y="198"/>
                  </a:cubicBezTo>
                  <a:cubicBezTo>
                    <a:pt x="259" y="178"/>
                    <a:pt x="259" y="158"/>
                    <a:pt x="259" y="1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9" name="Freeform 35">
              <a:extLst>
                <a:ext uri="{FF2B5EF4-FFF2-40B4-BE49-F238E27FC236}">
                  <a16:creationId xmlns:a16="http://schemas.microsoft.com/office/drawing/2014/main" id="{70136073-D2BD-4D4A-BE06-A25A429218F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23951" y="1885950"/>
              <a:ext cx="3284538" cy="3254375"/>
            </a:xfrm>
            <a:custGeom>
              <a:avLst/>
              <a:gdLst>
                <a:gd name="T0" fmla="*/ 498 w 996"/>
                <a:gd name="T1" fmla="*/ 985 h 987"/>
                <a:gd name="T2" fmla="*/ 10 w 996"/>
                <a:gd name="T3" fmla="*/ 478 h 987"/>
                <a:gd name="T4" fmla="*/ 515 w 996"/>
                <a:gd name="T5" fmla="*/ 8 h 987"/>
                <a:gd name="T6" fmla="*/ 987 w 996"/>
                <a:gd name="T7" fmla="*/ 514 h 987"/>
                <a:gd name="T8" fmla="*/ 498 w 996"/>
                <a:gd name="T9" fmla="*/ 985 h 987"/>
                <a:gd name="T10" fmla="*/ 27 w 996"/>
                <a:gd name="T11" fmla="*/ 496 h 987"/>
                <a:gd name="T12" fmla="*/ 509 w 996"/>
                <a:gd name="T13" fmla="*/ 967 h 987"/>
                <a:gd name="T14" fmla="*/ 969 w 996"/>
                <a:gd name="T15" fmla="*/ 493 h 987"/>
                <a:gd name="T16" fmla="*/ 473 w 996"/>
                <a:gd name="T17" fmla="*/ 25 h 987"/>
                <a:gd name="T18" fmla="*/ 27 w 996"/>
                <a:gd name="T19" fmla="*/ 496 h 9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96" h="987">
                  <a:moveTo>
                    <a:pt x="498" y="985"/>
                  </a:moveTo>
                  <a:cubicBezTo>
                    <a:pt x="234" y="987"/>
                    <a:pt x="0" y="764"/>
                    <a:pt x="10" y="478"/>
                  </a:cubicBezTo>
                  <a:cubicBezTo>
                    <a:pt x="19" y="228"/>
                    <a:pt x="228" y="0"/>
                    <a:pt x="515" y="8"/>
                  </a:cubicBezTo>
                  <a:cubicBezTo>
                    <a:pt x="772" y="15"/>
                    <a:pt x="996" y="231"/>
                    <a:pt x="987" y="514"/>
                  </a:cubicBezTo>
                  <a:cubicBezTo>
                    <a:pt x="979" y="772"/>
                    <a:pt x="763" y="987"/>
                    <a:pt x="498" y="985"/>
                  </a:cubicBezTo>
                  <a:close/>
                  <a:moveTo>
                    <a:pt x="27" y="496"/>
                  </a:moveTo>
                  <a:cubicBezTo>
                    <a:pt x="25" y="751"/>
                    <a:pt x="238" y="973"/>
                    <a:pt x="509" y="967"/>
                  </a:cubicBezTo>
                  <a:cubicBezTo>
                    <a:pt x="762" y="961"/>
                    <a:pt x="970" y="756"/>
                    <a:pt x="969" y="493"/>
                  </a:cubicBezTo>
                  <a:cubicBezTo>
                    <a:pt x="969" y="233"/>
                    <a:pt x="749" y="10"/>
                    <a:pt x="473" y="25"/>
                  </a:cubicBezTo>
                  <a:cubicBezTo>
                    <a:pt x="233" y="37"/>
                    <a:pt x="26" y="241"/>
                    <a:pt x="27" y="4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0" name="Freeform 36">
              <a:extLst>
                <a:ext uri="{FF2B5EF4-FFF2-40B4-BE49-F238E27FC236}">
                  <a16:creationId xmlns:a16="http://schemas.microsoft.com/office/drawing/2014/main" id="{6CD33BA1-8798-4484-8D6F-F4C29AF2137E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5651" y="1714500"/>
              <a:ext cx="871538" cy="2800350"/>
            </a:xfrm>
            <a:custGeom>
              <a:avLst/>
              <a:gdLst>
                <a:gd name="T0" fmla="*/ 105 w 264"/>
                <a:gd name="T1" fmla="*/ 594 h 849"/>
                <a:gd name="T2" fmla="*/ 0 w 264"/>
                <a:gd name="T3" fmla="*/ 696 h 849"/>
                <a:gd name="T4" fmla="*/ 10 w 264"/>
                <a:gd name="T5" fmla="*/ 652 h 849"/>
                <a:gd name="T6" fmla="*/ 78 w 264"/>
                <a:gd name="T7" fmla="*/ 529 h 849"/>
                <a:gd name="T8" fmla="*/ 142 w 264"/>
                <a:gd name="T9" fmla="*/ 405 h 849"/>
                <a:gd name="T10" fmla="*/ 151 w 264"/>
                <a:gd name="T11" fmla="*/ 363 h 849"/>
                <a:gd name="T12" fmla="*/ 117 w 264"/>
                <a:gd name="T13" fmla="*/ 368 h 849"/>
                <a:gd name="T14" fmla="*/ 93 w 264"/>
                <a:gd name="T15" fmla="*/ 334 h 849"/>
                <a:gd name="T16" fmla="*/ 142 w 264"/>
                <a:gd name="T17" fmla="*/ 240 h 849"/>
                <a:gd name="T18" fmla="*/ 207 w 264"/>
                <a:gd name="T19" fmla="*/ 123 h 849"/>
                <a:gd name="T20" fmla="*/ 211 w 264"/>
                <a:gd name="T21" fmla="*/ 95 h 849"/>
                <a:gd name="T22" fmla="*/ 200 w 264"/>
                <a:gd name="T23" fmla="*/ 5 h 849"/>
                <a:gd name="T24" fmla="*/ 260 w 264"/>
                <a:gd name="T25" fmla="*/ 57 h 849"/>
                <a:gd name="T26" fmla="*/ 227 w 264"/>
                <a:gd name="T27" fmla="*/ 166 h 849"/>
                <a:gd name="T28" fmla="*/ 165 w 264"/>
                <a:gd name="T29" fmla="*/ 268 h 849"/>
                <a:gd name="T30" fmla="*/ 154 w 264"/>
                <a:gd name="T31" fmla="*/ 297 h 849"/>
                <a:gd name="T32" fmla="*/ 161 w 264"/>
                <a:gd name="T33" fmla="*/ 297 h 849"/>
                <a:gd name="T34" fmla="*/ 194 w 264"/>
                <a:gd name="T35" fmla="*/ 305 h 849"/>
                <a:gd name="T36" fmla="*/ 206 w 264"/>
                <a:gd name="T37" fmla="*/ 341 h 849"/>
                <a:gd name="T38" fmla="*/ 162 w 264"/>
                <a:gd name="T39" fmla="*/ 449 h 849"/>
                <a:gd name="T40" fmla="*/ 135 w 264"/>
                <a:gd name="T41" fmla="*/ 504 h 849"/>
                <a:gd name="T42" fmla="*/ 135 w 264"/>
                <a:gd name="T43" fmla="*/ 518 h 849"/>
                <a:gd name="T44" fmla="*/ 156 w 264"/>
                <a:gd name="T45" fmla="*/ 625 h 849"/>
                <a:gd name="T46" fmla="*/ 140 w 264"/>
                <a:gd name="T47" fmla="*/ 747 h 849"/>
                <a:gd name="T48" fmla="*/ 145 w 264"/>
                <a:gd name="T49" fmla="*/ 815 h 849"/>
                <a:gd name="T50" fmla="*/ 120 w 264"/>
                <a:gd name="T51" fmla="*/ 848 h 849"/>
                <a:gd name="T52" fmla="*/ 90 w 264"/>
                <a:gd name="T53" fmla="*/ 814 h 849"/>
                <a:gd name="T54" fmla="*/ 97 w 264"/>
                <a:gd name="T55" fmla="*/ 692 h 849"/>
                <a:gd name="T56" fmla="*/ 105 w 264"/>
                <a:gd name="T57" fmla="*/ 594 h 8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64" h="849">
                  <a:moveTo>
                    <a:pt x="105" y="594"/>
                  </a:moveTo>
                  <a:cubicBezTo>
                    <a:pt x="66" y="626"/>
                    <a:pt x="52" y="677"/>
                    <a:pt x="0" y="696"/>
                  </a:cubicBezTo>
                  <a:cubicBezTo>
                    <a:pt x="4" y="679"/>
                    <a:pt x="4" y="664"/>
                    <a:pt x="10" y="652"/>
                  </a:cubicBezTo>
                  <a:cubicBezTo>
                    <a:pt x="32" y="611"/>
                    <a:pt x="54" y="570"/>
                    <a:pt x="78" y="529"/>
                  </a:cubicBezTo>
                  <a:cubicBezTo>
                    <a:pt x="101" y="489"/>
                    <a:pt x="128" y="451"/>
                    <a:pt x="142" y="405"/>
                  </a:cubicBezTo>
                  <a:cubicBezTo>
                    <a:pt x="146" y="392"/>
                    <a:pt x="148" y="379"/>
                    <a:pt x="151" y="363"/>
                  </a:cubicBezTo>
                  <a:cubicBezTo>
                    <a:pt x="138" y="365"/>
                    <a:pt x="127" y="367"/>
                    <a:pt x="117" y="368"/>
                  </a:cubicBezTo>
                  <a:cubicBezTo>
                    <a:pt x="96" y="371"/>
                    <a:pt x="83" y="354"/>
                    <a:pt x="93" y="334"/>
                  </a:cubicBezTo>
                  <a:cubicBezTo>
                    <a:pt x="108" y="302"/>
                    <a:pt x="125" y="271"/>
                    <a:pt x="142" y="240"/>
                  </a:cubicBezTo>
                  <a:cubicBezTo>
                    <a:pt x="163" y="201"/>
                    <a:pt x="185" y="162"/>
                    <a:pt x="207" y="123"/>
                  </a:cubicBezTo>
                  <a:cubicBezTo>
                    <a:pt x="212" y="113"/>
                    <a:pt x="212" y="105"/>
                    <a:pt x="211" y="95"/>
                  </a:cubicBezTo>
                  <a:cubicBezTo>
                    <a:pt x="206" y="65"/>
                    <a:pt x="203" y="35"/>
                    <a:pt x="200" y="5"/>
                  </a:cubicBezTo>
                  <a:cubicBezTo>
                    <a:pt x="233" y="0"/>
                    <a:pt x="257" y="25"/>
                    <a:pt x="260" y="57"/>
                  </a:cubicBezTo>
                  <a:cubicBezTo>
                    <a:pt x="264" y="99"/>
                    <a:pt x="248" y="133"/>
                    <a:pt x="227" y="166"/>
                  </a:cubicBezTo>
                  <a:cubicBezTo>
                    <a:pt x="206" y="200"/>
                    <a:pt x="185" y="234"/>
                    <a:pt x="165" y="268"/>
                  </a:cubicBezTo>
                  <a:cubicBezTo>
                    <a:pt x="161" y="277"/>
                    <a:pt x="158" y="286"/>
                    <a:pt x="154" y="297"/>
                  </a:cubicBezTo>
                  <a:cubicBezTo>
                    <a:pt x="158" y="297"/>
                    <a:pt x="160" y="298"/>
                    <a:pt x="161" y="297"/>
                  </a:cubicBezTo>
                  <a:cubicBezTo>
                    <a:pt x="175" y="289"/>
                    <a:pt x="185" y="296"/>
                    <a:pt x="194" y="305"/>
                  </a:cubicBezTo>
                  <a:cubicBezTo>
                    <a:pt x="205" y="315"/>
                    <a:pt x="211" y="327"/>
                    <a:pt x="206" y="341"/>
                  </a:cubicBezTo>
                  <a:cubicBezTo>
                    <a:pt x="192" y="377"/>
                    <a:pt x="178" y="414"/>
                    <a:pt x="162" y="449"/>
                  </a:cubicBezTo>
                  <a:cubicBezTo>
                    <a:pt x="154" y="468"/>
                    <a:pt x="143" y="486"/>
                    <a:pt x="135" y="504"/>
                  </a:cubicBezTo>
                  <a:cubicBezTo>
                    <a:pt x="133" y="508"/>
                    <a:pt x="133" y="516"/>
                    <a:pt x="135" y="518"/>
                  </a:cubicBezTo>
                  <a:cubicBezTo>
                    <a:pt x="166" y="549"/>
                    <a:pt x="163" y="586"/>
                    <a:pt x="156" y="625"/>
                  </a:cubicBezTo>
                  <a:cubicBezTo>
                    <a:pt x="150" y="665"/>
                    <a:pt x="143" y="706"/>
                    <a:pt x="140" y="747"/>
                  </a:cubicBezTo>
                  <a:cubicBezTo>
                    <a:pt x="138" y="769"/>
                    <a:pt x="144" y="792"/>
                    <a:pt x="145" y="815"/>
                  </a:cubicBezTo>
                  <a:cubicBezTo>
                    <a:pt x="146" y="836"/>
                    <a:pt x="136" y="848"/>
                    <a:pt x="120" y="848"/>
                  </a:cubicBezTo>
                  <a:cubicBezTo>
                    <a:pt x="104" y="849"/>
                    <a:pt x="89" y="833"/>
                    <a:pt x="90" y="814"/>
                  </a:cubicBezTo>
                  <a:cubicBezTo>
                    <a:pt x="91" y="774"/>
                    <a:pt x="94" y="733"/>
                    <a:pt x="97" y="692"/>
                  </a:cubicBezTo>
                  <a:cubicBezTo>
                    <a:pt x="99" y="661"/>
                    <a:pt x="102" y="629"/>
                    <a:pt x="105" y="59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1" name="Freeform 37">
              <a:extLst>
                <a:ext uri="{FF2B5EF4-FFF2-40B4-BE49-F238E27FC236}">
                  <a16:creationId xmlns:a16="http://schemas.microsoft.com/office/drawing/2014/main" id="{27EFE4F7-37BC-4D2E-8E46-104A1904C34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7676" y="2505075"/>
              <a:ext cx="788988" cy="1016000"/>
            </a:xfrm>
            <a:custGeom>
              <a:avLst/>
              <a:gdLst>
                <a:gd name="T0" fmla="*/ 30 w 239"/>
                <a:gd name="T1" fmla="*/ 300 h 308"/>
                <a:gd name="T2" fmla="*/ 15 w 239"/>
                <a:gd name="T3" fmla="*/ 250 h 308"/>
                <a:gd name="T4" fmla="*/ 0 w 239"/>
                <a:gd name="T5" fmla="*/ 169 h 308"/>
                <a:gd name="T6" fmla="*/ 5 w 239"/>
                <a:gd name="T7" fmla="*/ 159 h 308"/>
                <a:gd name="T8" fmla="*/ 9 w 239"/>
                <a:gd name="T9" fmla="*/ 148 h 308"/>
                <a:gd name="T10" fmla="*/ 44 w 239"/>
                <a:gd name="T11" fmla="*/ 77 h 308"/>
                <a:gd name="T12" fmla="*/ 190 w 239"/>
                <a:gd name="T13" fmla="*/ 3 h 308"/>
                <a:gd name="T14" fmla="*/ 228 w 239"/>
                <a:gd name="T15" fmla="*/ 1 h 308"/>
                <a:gd name="T16" fmla="*/ 239 w 239"/>
                <a:gd name="T17" fmla="*/ 13 h 308"/>
                <a:gd name="T18" fmla="*/ 235 w 239"/>
                <a:gd name="T19" fmla="*/ 50 h 308"/>
                <a:gd name="T20" fmla="*/ 188 w 239"/>
                <a:gd name="T21" fmla="*/ 189 h 308"/>
                <a:gd name="T22" fmla="*/ 170 w 239"/>
                <a:gd name="T23" fmla="*/ 269 h 308"/>
                <a:gd name="T24" fmla="*/ 150 w 239"/>
                <a:gd name="T25" fmla="*/ 301 h 308"/>
                <a:gd name="T26" fmla="*/ 134 w 239"/>
                <a:gd name="T27" fmla="*/ 299 h 308"/>
                <a:gd name="T28" fmla="*/ 104 w 239"/>
                <a:gd name="T29" fmla="*/ 260 h 308"/>
                <a:gd name="T30" fmla="*/ 65 w 239"/>
                <a:gd name="T31" fmla="*/ 294 h 308"/>
                <a:gd name="T32" fmla="*/ 62 w 239"/>
                <a:gd name="T33" fmla="*/ 291 h 308"/>
                <a:gd name="T34" fmla="*/ 77 w 239"/>
                <a:gd name="T35" fmla="*/ 261 h 308"/>
                <a:gd name="T36" fmla="*/ 77 w 239"/>
                <a:gd name="T37" fmla="*/ 205 h 308"/>
                <a:gd name="T38" fmla="*/ 64 w 239"/>
                <a:gd name="T39" fmla="*/ 157 h 308"/>
                <a:gd name="T40" fmla="*/ 90 w 239"/>
                <a:gd name="T41" fmla="*/ 137 h 308"/>
                <a:gd name="T42" fmla="*/ 126 w 239"/>
                <a:gd name="T43" fmla="*/ 167 h 308"/>
                <a:gd name="T44" fmla="*/ 141 w 239"/>
                <a:gd name="T45" fmla="*/ 193 h 308"/>
                <a:gd name="T46" fmla="*/ 205 w 239"/>
                <a:gd name="T47" fmla="*/ 32 h 308"/>
                <a:gd name="T48" fmla="*/ 202 w 239"/>
                <a:gd name="T49" fmla="*/ 28 h 308"/>
                <a:gd name="T50" fmla="*/ 170 w 239"/>
                <a:gd name="T51" fmla="*/ 41 h 308"/>
                <a:gd name="T52" fmla="*/ 45 w 239"/>
                <a:gd name="T53" fmla="*/ 124 h 308"/>
                <a:gd name="T54" fmla="*/ 31 w 239"/>
                <a:gd name="T55" fmla="*/ 169 h 308"/>
                <a:gd name="T56" fmla="*/ 41 w 239"/>
                <a:gd name="T57" fmla="*/ 195 h 308"/>
                <a:gd name="T58" fmla="*/ 47 w 239"/>
                <a:gd name="T59" fmla="*/ 279 h 308"/>
                <a:gd name="T60" fmla="*/ 36 w 239"/>
                <a:gd name="T61" fmla="*/ 300 h 308"/>
                <a:gd name="T62" fmla="*/ 30 w 239"/>
                <a:gd name="T63" fmla="*/ 30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39" h="308">
                  <a:moveTo>
                    <a:pt x="30" y="300"/>
                  </a:moveTo>
                  <a:cubicBezTo>
                    <a:pt x="25" y="283"/>
                    <a:pt x="19" y="267"/>
                    <a:pt x="15" y="250"/>
                  </a:cubicBezTo>
                  <a:cubicBezTo>
                    <a:pt x="9" y="223"/>
                    <a:pt x="5" y="196"/>
                    <a:pt x="0" y="169"/>
                  </a:cubicBezTo>
                  <a:cubicBezTo>
                    <a:pt x="0" y="166"/>
                    <a:pt x="4" y="163"/>
                    <a:pt x="5" y="159"/>
                  </a:cubicBezTo>
                  <a:cubicBezTo>
                    <a:pt x="7" y="155"/>
                    <a:pt x="10" y="151"/>
                    <a:pt x="9" y="148"/>
                  </a:cubicBezTo>
                  <a:cubicBezTo>
                    <a:pt x="4" y="116"/>
                    <a:pt x="19" y="95"/>
                    <a:pt x="44" y="77"/>
                  </a:cubicBezTo>
                  <a:cubicBezTo>
                    <a:pt x="89" y="46"/>
                    <a:pt x="137" y="19"/>
                    <a:pt x="190" y="3"/>
                  </a:cubicBezTo>
                  <a:cubicBezTo>
                    <a:pt x="202" y="0"/>
                    <a:pt x="215" y="0"/>
                    <a:pt x="228" y="1"/>
                  </a:cubicBezTo>
                  <a:cubicBezTo>
                    <a:pt x="232" y="1"/>
                    <a:pt x="239" y="9"/>
                    <a:pt x="239" y="13"/>
                  </a:cubicBezTo>
                  <a:cubicBezTo>
                    <a:pt x="239" y="26"/>
                    <a:pt x="239" y="39"/>
                    <a:pt x="235" y="50"/>
                  </a:cubicBezTo>
                  <a:cubicBezTo>
                    <a:pt x="220" y="97"/>
                    <a:pt x="202" y="142"/>
                    <a:pt x="188" y="189"/>
                  </a:cubicBezTo>
                  <a:cubicBezTo>
                    <a:pt x="180" y="215"/>
                    <a:pt x="177" y="243"/>
                    <a:pt x="170" y="269"/>
                  </a:cubicBezTo>
                  <a:cubicBezTo>
                    <a:pt x="166" y="281"/>
                    <a:pt x="158" y="291"/>
                    <a:pt x="150" y="301"/>
                  </a:cubicBezTo>
                  <a:cubicBezTo>
                    <a:pt x="145" y="308"/>
                    <a:pt x="140" y="306"/>
                    <a:pt x="134" y="299"/>
                  </a:cubicBezTo>
                  <a:cubicBezTo>
                    <a:pt x="125" y="286"/>
                    <a:pt x="114" y="274"/>
                    <a:pt x="104" y="260"/>
                  </a:cubicBezTo>
                  <a:cubicBezTo>
                    <a:pt x="90" y="272"/>
                    <a:pt x="78" y="283"/>
                    <a:pt x="65" y="294"/>
                  </a:cubicBezTo>
                  <a:cubicBezTo>
                    <a:pt x="64" y="293"/>
                    <a:pt x="63" y="292"/>
                    <a:pt x="62" y="291"/>
                  </a:cubicBezTo>
                  <a:cubicBezTo>
                    <a:pt x="67" y="281"/>
                    <a:pt x="70" y="270"/>
                    <a:pt x="77" y="261"/>
                  </a:cubicBezTo>
                  <a:cubicBezTo>
                    <a:pt x="92" y="242"/>
                    <a:pt x="86" y="224"/>
                    <a:pt x="77" y="205"/>
                  </a:cubicBezTo>
                  <a:cubicBezTo>
                    <a:pt x="71" y="189"/>
                    <a:pt x="66" y="173"/>
                    <a:pt x="64" y="157"/>
                  </a:cubicBezTo>
                  <a:cubicBezTo>
                    <a:pt x="62" y="139"/>
                    <a:pt x="74" y="130"/>
                    <a:pt x="90" y="137"/>
                  </a:cubicBezTo>
                  <a:cubicBezTo>
                    <a:pt x="104" y="144"/>
                    <a:pt x="115" y="156"/>
                    <a:pt x="126" y="167"/>
                  </a:cubicBezTo>
                  <a:cubicBezTo>
                    <a:pt x="132" y="174"/>
                    <a:pt x="135" y="183"/>
                    <a:pt x="141" y="193"/>
                  </a:cubicBezTo>
                  <a:cubicBezTo>
                    <a:pt x="163" y="138"/>
                    <a:pt x="184" y="85"/>
                    <a:pt x="205" y="32"/>
                  </a:cubicBezTo>
                  <a:cubicBezTo>
                    <a:pt x="204" y="31"/>
                    <a:pt x="203" y="29"/>
                    <a:pt x="202" y="28"/>
                  </a:cubicBezTo>
                  <a:cubicBezTo>
                    <a:pt x="191" y="32"/>
                    <a:pt x="180" y="35"/>
                    <a:pt x="170" y="41"/>
                  </a:cubicBezTo>
                  <a:cubicBezTo>
                    <a:pt x="128" y="68"/>
                    <a:pt x="87" y="97"/>
                    <a:pt x="45" y="124"/>
                  </a:cubicBezTo>
                  <a:cubicBezTo>
                    <a:pt x="27" y="136"/>
                    <a:pt x="24" y="151"/>
                    <a:pt x="31" y="169"/>
                  </a:cubicBezTo>
                  <a:cubicBezTo>
                    <a:pt x="34" y="178"/>
                    <a:pt x="37" y="187"/>
                    <a:pt x="41" y="195"/>
                  </a:cubicBezTo>
                  <a:cubicBezTo>
                    <a:pt x="54" y="222"/>
                    <a:pt x="53" y="251"/>
                    <a:pt x="47" y="279"/>
                  </a:cubicBezTo>
                  <a:cubicBezTo>
                    <a:pt x="46" y="286"/>
                    <a:pt x="40" y="293"/>
                    <a:pt x="36" y="300"/>
                  </a:cubicBezTo>
                  <a:cubicBezTo>
                    <a:pt x="34" y="300"/>
                    <a:pt x="32" y="300"/>
                    <a:pt x="30" y="3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2" name="Freeform 38">
              <a:extLst>
                <a:ext uri="{FF2B5EF4-FFF2-40B4-BE49-F238E27FC236}">
                  <a16:creationId xmlns:a16="http://schemas.microsoft.com/office/drawing/2014/main" id="{04F96482-8B50-4D06-BD53-07FF809DAC64}"/>
                </a:ext>
              </a:extLst>
            </p:cNvPr>
            <p:cNvSpPr>
              <a:spLocks/>
            </p:cNvSpPr>
            <p:nvPr/>
          </p:nvSpPr>
          <p:spPr bwMode="auto">
            <a:xfrm>
              <a:off x="7843838" y="2168525"/>
              <a:ext cx="1108075" cy="1830388"/>
            </a:xfrm>
            <a:custGeom>
              <a:avLst/>
              <a:gdLst>
                <a:gd name="T0" fmla="*/ 216 w 336"/>
                <a:gd name="T1" fmla="*/ 0 h 555"/>
                <a:gd name="T2" fmla="*/ 244 w 336"/>
                <a:gd name="T3" fmla="*/ 5 h 555"/>
                <a:gd name="T4" fmla="*/ 260 w 336"/>
                <a:gd name="T5" fmla="*/ 33 h 555"/>
                <a:gd name="T6" fmla="*/ 205 w 336"/>
                <a:gd name="T7" fmla="*/ 308 h 555"/>
                <a:gd name="T8" fmla="*/ 206 w 336"/>
                <a:gd name="T9" fmla="*/ 313 h 555"/>
                <a:gd name="T10" fmla="*/ 281 w 336"/>
                <a:gd name="T11" fmla="*/ 270 h 555"/>
                <a:gd name="T12" fmla="*/ 255 w 336"/>
                <a:gd name="T13" fmla="*/ 236 h 555"/>
                <a:gd name="T14" fmla="*/ 336 w 336"/>
                <a:gd name="T15" fmla="*/ 260 h 555"/>
                <a:gd name="T16" fmla="*/ 219 w 336"/>
                <a:gd name="T17" fmla="*/ 336 h 555"/>
                <a:gd name="T18" fmla="*/ 192 w 336"/>
                <a:gd name="T19" fmla="*/ 366 h 555"/>
                <a:gd name="T20" fmla="*/ 120 w 336"/>
                <a:gd name="T21" fmla="*/ 507 h 555"/>
                <a:gd name="T22" fmla="*/ 91 w 336"/>
                <a:gd name="T23" fmla="*/ 538 h 555"/>
                <a:gd name="T24" fmla="*/ 23 w 336"/>
                <a:gd name="T25" fmla="*/ 549 h 555"/>
                <a:gd name="T26" fmla="*/ 0 w 336"/>
                <a:gd name="T27" fmla="*/ 525 h 555"/>
                <a:gd name="T28" fmla="*/ 125 w 336"/>
                <a:gd name="T29" fmla="*/ 446 h 555"/>
                <a:gd name="T30" fmla="*/ 154 w 336"/>
                <a:gd name="T31" fmla="*/ 378 h 555"/>
                <a:gd name="T32" fmla="*/ 150 w 336"/>
                <a:gd name="T33" fmla="*/ 375 h 555"/>
                <a:gd name="T34" fmla="*/ 58 w 336"/>
                <a:gd name="T35" fmla="*/ 454 h 555"/>
                <a:gd name="T36" fmla="*/ 42 w 336"/>
                <a:gd name="T37" fmla="*/ 426 h 555"/>
                <a:gd name="T38" fmla="*/ 126 w 336"/>
                <a:gd name="T39" fmla="*/ 370 h 555"/>
                <a:gd name="T40" fmla="*/ 177 w 336"/>
                <a:gd name="T41" fmla="*/ 302 h 555"/>
                <a:gd name="T42" fmla="*/ 203 w 336"/>
                <a:gd name="T43" fmla="*/ 113 h 555"/>
                <a:gd name="T44" fmla="*/ 212 w 336"/>
                <a:gd name="T45" fmla="*/ 13 h 555"/>
                <a:gd name="T46" fmla="*/ 216 w 336"/>
                <a:gd name="T47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36" h="555">
                  <a:moveTo>
                    <a:pt x="216" y="0"/>
                  </a:moveTo>
                  <a:cubicBezTo>
                    <a:pt x="226" y="2"/>
                    <a:pt x="236" y="3"/>
                    <a:pt x="244" y="5"/>
                  </a:cubicBezTo>
                  <a:cubicBezTo>
                    <a:pt x="258" y="10"/>
                    <a:pt x="263" y="19"/>
                    <a:pt x="260" y="33"/>
                  </a:cubicBezTo>
                  <a:cubicBezTo>
                    <a:pt x="242" y="125"/>
                    <a:pt x="223" y="217"/>
                    <a:pt x="205" y="308"/>
                  </a:cubicBezTo>
                  <a:cubicBezTo>
                    <a:pt x="205" y="309"/>
                    <a:pt x="206" y="310"/>
                    <a:pt x="206" y="313"/>
                  </a:cubicBezTo>
                  <a:cubicBezTo>
                    <a:pt x="231" y="299"/>
                    <a:pt x="255" y="285"/>
                    <a:pt x="281" y="270"/>
                  </a:cubicBezTo>
                  <a:cubicBezTo>
                    <a:pt x="271" y="258"/>
                    <a:pt x="263" y="247"/>
                    <a:pt x="255" y="236"/>
                  </a:cubicBezTo>
                  <a:cubicBezTo>
                    <a:pt x="308" y="228"/>
                    <a:pt x="326" y="234"/>
                    <a:pt x="336" y="260"/>
                  </a:cubicBezTo>
                  <a:cubicBezTo>
                    <a:pt x="297" y="286"/>
                    <a:pt x="259" y="312"/>
                    <a:pt x="219" y="336"/>
                  </a:cubicBezTo>
                  <a:cubicBezTo>
                    <a:pt x="207" y="344"/>
                    <a:pt x="197" y="352"/>
                    <a:pt x="192" y="366"/>
                  </a:cubicBezTo>
                  <a:cubicBezTo>
                    <a:pt x="174" y="416"/>
                    <a:pt x="152" y="465"/>
                    <a:pt x="120" y="507"/>
                  </a:cubicBezTo>
                  <a:cubicBezTo>
                    <a:pt x="111" y="518"/>
                    <a:pt x="101" y="528"/>
                    <a:pt x="91" y="538"/>
                  </a:cubicBezTo>
                  <a:cubicBezTo>
                    <a:pt x="71" y="555"/>
                    <a:pt x="46" y="554"/>
                    <a:pt x="23" y="549"/>
                  </a:cubicBezTo>
                  <a:cubicBezTo>
                    <a:pt x="14" y="546"/>
                    <a:pt x="7" y="535"/>
                    <a:pt x="0" y="525"/>
                  </a:cubicBezTo>
                  <a:cubicBezTo>
                    <a:pt x="56" y="519"/>
                    <a:pt x="95" y="489"/>
                    <a:pt x="125" y="446"/>
                  </a:cubicBezTo>
                  <a:cubicBezTo>
                    <a:pt x="139" y="425"/>
                    <a:pt x="151" y="403"/>
                    <a:pt x="154" y="378"/>
                  </a:cubicBezTo>
                  <a:cubicBezTo>
                    <a:pt x="153" y="377"/>
                    <a:pt x="152" y="376"/>
                    <a:pt x="150" y="375"/>
                  </a:cubicBezTo>
                  <a:cubicBezTo>
                    <a:pt x="120" y="401"/>
                    <a:pt x="90" y="427"/>
                    <a:pt x="58" y="454"/>
                  </a:cubicBezTo>
                  <a:cubicBezTo>
                    <a:pt x="53" y="444"/>
                    <a:pt x="48" y="436"/>
                    <a:pt x="42" y="426"/>
                  </a:cubicBezTo>
                  <a:cubicBezTo>
                    <a:pt x="70" y="407"/>
                    <a:pt x="97" y="387"/>
                    <a:pt x="126" y="370"/>
                  </a:cubicBezTo>
                  <a:cubicBezTo>
                    <a:pt x="152" y="354"/>
                    <a:pt x="167" y="331"/>
                    <a:pt x="177" y="302"/>
                  </a:cubicBezTo>
                  <a:cubicBezTo>
                    <a:pt x="196" y="240"/>
                    <a:pt x="201" y="177"/>
                    <a:pt x="203" y="113"/>
                  </a:cubicBezTo>
                  <a:cubicBezTo>
                    <a:pt x="203" y="80"/>
                    <a:pt x="208" y="46"/>
                    <a:pt x="212" y="13"/>
                  </a:cubicBezTo>
                  <a:cubicBezTo>
                    <a:pt x="212" y="9"/>
                    <a:pt x="214" y="5"/>
                    <a:pt x="21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3" name="Freeform 39">
              <a:extLst>
                <a:ext uri="{FF2B5EF4-FFF2-40B4-BE49-F238E27FC236}">
                  <a16:creationId xmlns:a16="http://schemas.microsoft.com/office/drawing/2014/main" id="{7D8DB4E2-C8F9-4664-A9E4-DC5335C6A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6613526" y="3613150"/>
              <a:ext cx="1001713" cy="492125"/>
            </a:xfrm>
            <a:custGeom>
              <a:avLst/>
              <a:gdLst>
                <a:gd name="T0" fmla="*/ 200 w 304"/>
                <a:gd name="T1" fmla="*/ 75 h 149"/>
                <a:gd name="T2" fmla="*/ 224 w 304"/>
                <a:gd name="T3" fmla="*/ 53 h 149"/>
                <a:gd name="T4" fmla="*/ 38 w 304"/>
                <a:gd name="T5" fmla="*/ 149 h 149"/>
                <a:gd name="T6" fmla="*/ 2 w 304"/>
                <a:gd name="T7" fmla="*/ 90 h 149"/>
                <a:gd name="T8" fmla="*/ 25 w 304"/>
                <a:gd name="T9" fmla="*/ 66 h 149"/>
                <a:gd name="T10" fmla="*/ 129 w 304"/>
                <a:gd name="T11" fmla="*/ 37 h 149"/>
                <a:gd name="T12" fmla="*/ 242 w 304"/>
                <a:gd name="T13" fmla="*/ 5 h 149"/>
                <a:gd name="T14" fmla="*/ 273 w 304"/>
                <a:gd name="T15" fmla="*/ 1 h 149"/>
                <a:gd name="T16" fmla="*/ 301 w 304"/>
                <a:gd name="T17" fmla="*/ 24 h 149"/>
                <a:gd name="T18" fmla="*/ 287 w 304"/>
                <a:gd name="T19" fmla="*/ 46 h 149"/>
                <a:gd name="T20" fmla="*/ 203 w 304"/>
                <a:gd name="T21" fmla="*/ 80 h 149"/>
                <a:gd name="T22" fmla="*/ 200 w 304"/>
                <a:gd name="T23" fmla="*/ 75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04" h="149">
                  <a:moveTo>
                    <a:pt x="200" y="75"/>
                  </a:moveTo>
                  <a:cubicBezTo>
                    <a:pt x="208" y="68"/>
                    <a:pt x="216" y="61"/>
                    <a:pt x="224" y="53"/>
                  </a:cubicBezTo>
                  <a:cubicBezTo>
                    <a:pt x="148" y="58"/>
                    <a:pt x="93" y="104"/>
                    <a:pt x="38" y="149"/>
                  </a:cubicBezTo>
                  <a:cubicBezTo>
                    <a:pt x="14" y="135"/>
                    <a:pt x="0" y="118"/>
                    <a:pt x="2" y="90"/>
                  </a:cubicBezTo>
                  <a:cubicBezTo>
                    <a:pt x="3" y="74"/>
                    <a:pt x="9" y="69"/>
                    <a:pt x="25" y="66"/>
                  </a:cubicBezTo>
                  <a:cubicBezTo>
                    <a:pt x="60" y="57"/>
                    <a:pt x="94" y="47"/>
                    <a:pt x="129" y="37"/>
                  </a:cubicBezTo>
                  <a:cubicBezTo>
                    <a:pt x="167" y="27"/>
                    <a:pt x="204" y="15"/>
                    <a:pt x="242" y="5"/>
                  </a:cubicBezTo>
                  <a:cubicBezTo>
                    <a:pt x="252" y="2"/>
                    <a:pt x="262" y="2"/>
                    <a:pt x="273" y="1"/>
                  </a:cubicBezTo>
                  <a:cubicBezTo>
                    <a:pt x="284" y="0"/>
                    <a:pt x="298" y="12"/>
                    <a:pt x="301" y="24"/>
                  </a:cubicBezTo>
                  <a:cubicBezTo>
                    <a:pt x="304" y="36"/>
                    <a:pt x="296" y="43"/>
                    <a:pt x="287" y="46"/>
                  </a:cubicBezTo>
                  <a:cubicBezTo>
                    <a:pt x="260" y="59"/>
                    <a:pt x="231" y="69"/>
                    <a:pt x="203" y="80"/>
                  </a:cubicBezTo>
                  <a:cubicBezTo>
                    <a:pt x="202" y="79"/>
                    <a:pt x="201" y="77"/>
                    <a:pt x="200" y="7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4" name="Freeform 40">
              <a:extLst>
                <a:ext uri="{FF2B5EF4-FFF2-40B4-BE49-F238E27FC236}">
                  <a16:creationId xmlns:a16="http://schemas.microsoft.com/office/drawing/2014/main" id="{71511B00-0048-4EA3-BD25-BA73E8C604D2}"/>
                </a:ext>
              </a:extLst>
            </p:cNvPr>
            <p:cNvSpPr>
              <a:spLocks/>
            </p:cNvSpPr>
            <p:nvPr/>
          </p:nvSpPr>
          <p:spPr bwMode="auto">
            <a:xfrm>
              <a:off x="8509001" y="3367088"/>
              <a:ext cx="639763" cy="658813"/>
            </a:xfrm>
            <a:custGeom>
              <a:avLst/>
              <a:gdLst>
                <a:gd name="T0" fmla="*/ 0 w 194"/>
                <a:gd name="T1" fmla="*/ 0 h 200"/>
                <a:gd name="T2" fmla="*/ 36 w 194"/>
                <a:gd name="T3" fmla="*/ 30 h 200"/>
                <a:gd name="T4" fmla="*/ 58 w 194"/>
                <a:gd name="T5" fmla="*/ 70 h 200"/>
                <a:gd name="T6" fmla="*/ 150 w 194"/>
                <a:gd name="T7" fmla="*/ 150 h 200"/>
                <a:gd name="T8" fmla="*/ 194 w 194"/>
                <a:gd name="T9" fmla="*/ 168 h 200"/>
                <a:gd name="T10" fmla="*/ 114 w 194"/>
                <a:gd name="T11" fmla="*/ 197 h 200"/>
                <a:gd name="T12" fmla="*/ 85 w 194"/>
                <a:gd name="T13" fmla="*/ 199 h 200"/>
                <a:gd name="T14" fmla="*/ 66 w 194"/>
                <a:gd name="T15" fmla="*/ 188 h 200"/>
                <a:gd name="T16" fmla="*/ 16 w 194"/>
                <a:gd name="T17" fmla="*/ 77 h 200"/>
                <a:gd name="T18" fmla="*/ 1 w 194"/>
                <a:gd name="T19" fmla="*/ 12 h 200"/>
                <a:gd name="T20" fmla="*/ 0 w 194"/>
                <a:gd name="T21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4" h="200">
                  <a:moveTo>
                    <a:pt x="0" y="0"/>
                  </a:moveTo>
                  <a:cubicBezTo>
                    <a:pt x="18" y="5"/>
                    <a:pt x="28" y="17"/>
                    <a:pt x="36" y="30"/>
                  </a:cubicBezTo>
                  <a:cubicBezTo>
                    <a:pt x="44" y="43"/>
                    <a:pt x="52" y="56"/>
                    <a:pt x="58" y="70"/>
                  </a:cubicBezTo>
                  <a:cubicBezTo>
                    <a:pt x="77" y="111"/>
                    <a:pt x="109" y="135"/>
                    <a:pt x="150" y="150"/>
                  </a:cubicBezTo>
                  <a:cubicBezTo>
                    <a:pt x="165" y="156"/>
                    <a:pt x="179" y="162"/>
                    <a:pt x="194" y="168"/>
                  </a:cubicBezTo>
                  <a:cubicBezTo>
                    <a:pt x="172" y="194"/>
                    <a:pt x="143" y="196"/>
                    <a:pt x="114" y="197"/>
                  </a:cubicBezTo>
                  <a:cubicBezTo>
                    <a:pt x="105" y="198"/>
                    <a:pt x="94" y="200"/>
                    <a:pt x="85" y="199"/>
                  </a:cubicBezTo>
                  <a:cubicBezTo>
                    <a:pt x="78" y="198"/>
                    <a:pt x="70" y="193"/>
                    <a:pt x="66" y="188"/>
                  </a:cubicBezTo>
                  <a:cubicBezTo>
                    <a:pt x="41" y="155"/>
                    <a:pt x="28" y="116"/>
                    <a:pt x="16" y="77"/>
                  </a:cubicBezTo>
                  <a:cubicBezTo>
                    <a:pt x="9" y="56"/>
                    <a:pt x="5" y="34"/>
                    <a:pt x="1" y="12"/>
                  </a:cubicBezTo>
                  <a:cubicBezTo>
                    <a:pt x="0" y="9"/>
                    <a:pt x="0" y="5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5" name="Freeform 41">
              <a:extLst>
                <a:ext uri="{FF2B5EF4-FFF2-40B4-BE49-F238E27FC236}">
                  <a16:creationId xmlns:a16="http://schemas.microsoft.com/office/drawing/2014/main" id="{4E1D5DA2-9081-46C2-9AB4-3EC74AECD49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94351" y="4659313"/>
              <a:ext cx="280988" cy="487363"/>
            </a:xfrm>
            <a:custGeom>
              <a:avLst/>
              <a:gdLst>
                <a:gd name="T0" fmla="*/ 0 w 85"/>
                <a:gd name="T1" fmla="*/ 141 h 148"/>
                <a:gd name="T2" fmla="*/ 6 w 85"/>
                <a:gd name="T3" fmla="*/ 126 h 148"/>
                <a:gd name="T4" fmla="*/ 6 w 85"/>
                <a:gd name="T5" fmla="*/ 23 h 148"/>
                <a:gd name="T6" fmla="*/ 0 w 85"/>
                <a:gd name="T7" fmla="*/ 7 h 148"/>
                <a:gd name="T8" fmla="*/ 84 w 85"/>
                <a:gd name="T9" fmla="*/ 73 h 148"/>
                <a:gd name="T10" fmla="*/ 0 w 85"/>
                <a:gd name="T11" fmla="*/ 141 h 148"/>
                <a:gd name="T12" fmla="*/ 19 w 85"/>
                <a:gd name="T13" fmla="*/ 74 h 148"/>
                <a:gd name="T14" fmla="*/ 19 w 85"/>
                <a:gd name="T15" fmla="*/ 117 h 148"/>
                <a:gd name="T16" fmla="*/ 25 w 85"/>
                <a:gd name="T17" fmla="*/ 139 h 148"/>
                <a:gd name="T18" fmla="*/ 49 w 85"/>
                <a:gd name="T19" fmla="*/ 131 h 148"/>
                <a:gd name="T20" fmla="*/ 65 w 85"/>
                <a:gd name="T21" fmla="*/ 112 h 148"/>
                <a:gd name="T22" fmla="*/ 65 w 85"/>
                <a:gd name="T23" fmla="*/ 35 h 148"/>
                <a:gd name="T24" fmla="*/ 37 w 85"/>
                <a:gd name="T25" fmla="*/ 11 h 148"/>
                <a:gd name="T26" fmla="*/ 19 w 85"/>
                <a:gd name="T27" fmla="*/ 24 h 148"/>
                <a:gd name="T28" fmla="*/ 19 w 85"/>
                <a:gd name="T29" fmla="*/ 74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5" h="148">
                  <a:moveTo>
                    <a:pt x="0" y="141"/>
                  </a:moveTo>
                  <a:cubicBezTo>
                    <a:pt x="2" y="137"/>
                    <a:pt x="6" y="131"/>
                    <a:pt x="6" y="126"/>
                  </a:cubicBezTo>
                  <a:cubicBezTo>
                    <a:pt x="7" y="92"/>
                    <a:pt x="7" y="57"/>
                    <a:pt x="6" y="23"/>
                  </a:cubicBezTo>
                  <a:cubicBezTo>
                    <a:pt x="6" y="18"/>
                    <a:pt x="2" y="12"/>
                    <a:pt x="0" y="7"/>
                  </a:cubicBezTo>
                  <a:cubicBezTo>
                    <a:pt x="71" y="0"/>
                    <a:pt x="84" y="25"/>
                    <a:pt x="84" y="73"/>
                  </a:cubicBezTo>
                  <a:cubicBezTo>
                    <a:pt x="85" y="130"/>
                    <a:pt x="61" y="148"/>
                    <a:pt x="0" y="141"/>
                  </a:cubicBezTo>
                  <a:close/>
                  <a:moveTo>
                    <a:pt x="19" y="74"/>
                  </a:moveTo>
                  <a:cubicBezTo>
                    <a:pt x="19" y="88"/>
                    <a:pt x="19" y="102"/>
                    <a:pt x="19" y="117"/>
                  </a:cubicBezTo>
                  <a:cubicBezTo>
                    <a:pt x="20" y="124"/>
                    <a:pt x="23" y="131"/>
                    <a:pt x="25" y="139"/>
                  </a:cubicBezTo>
                  <a:cubicBezTo>
                    <a:pt x="33" y="136"/>
                    <a:pt x="43" y="136"/>
                    <a:pt x="49" y="131"/>
                  </a:cubicBezTo>
                  <a:cubicBezTo>
                    <a:pt x="56" y="127"/>
                    <a:pt x="62" y="120"/>
                    <a:pt x="65" y="112"/>
                  </a:cubicBezTo>
                  <a:cubicBezTo>
                    <a:pt x="72" y="87"/>
                    <a:pt x="72" y="60"/>
                    <a:pt x="65" y="35"/>
                  </a:cubicBezTo>
                  <a:cubicBezTo>
                    <a:pt x="61" y="21"/>
                    <a:pt x="51" y="13"/>
                    <a:pt x="37" y="11"/>
                  </a:cubicBezTo>
                  <a:cubicBezTo>
                    <a:pt x="24" y="8"/>
                    <a:pt x="19" y="11"/>
                    <a:pt x="19" y="24"/>
                  </a:cubicBezTo>
                  <a:cubicBezTo>
                    <a:pt x="19" y="41"/>
                    <a:pt x="19" y="57"/>
                    <a:pt x="19" y="7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6" name="Freeform 42">
              <a:extLst>
                <a:ext uri="{FF2B5EF4-FFF2-40B4-BE49-F238E27FC236}">
                  <a16:creationId xmlns:a16="http://schemas.microsoft.com/office/drawing/2014/main" id="{69A0B1DB-4019-4633-8415-0C8A99BE444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063038" y="4675188"/>
              <a:ext cx="266700" cy="461963"/>
            </a:xfrm>
            <a:custGeom>
              <a:avLst/>
              <a:gdLst>
                <a:gd name="T0" fmla="*/ 48 w 81"/>
                <a:gd name="T1" fmla="*/ 70 h 140"/>
                <a:gd name="T2" fmla="*/ 81 w 81"/>
                <a:gd name="T3" fmla="*/ 136 h 140"/>
                <a:gd name="T4" fmla="*/ 57 w 81"/>
                <a:gd name="T5" fmla="*/ 122 h 140"/>
                <a:gd name="T6" fmla="*/ 41 w 81"/>
                <a:gd name="T7" fmla="*/ 81 h 140"/>
                <a:gd name="T8" fmla="*/ 18 w 81"/>
                <a:gd name="T9" fmla="*/ 69 h 140"/>
                <a:gd name="T10" fmla="*/ 22 w 81"/>
                <a:gd name="T11" fmla="*/ 136 h 140"/>
                <a:gd name="T12" fmla="*/ 0 w 81"/>
                <a:gd name="T13" fmla="*/ 136 h 140"/>
                <a:gd name="T14" fmla="*/ 6 w 81"/>
                <a:gd name="T15" fmla="*/ 119 h 140"/>
                <a:gd name="T16" fmla="*/ 6 w 81"/>
                <a:gd name="T17" fmla="*/ 19 h 140"/>
                <a:gd name="T18" fmla="*/ 1 w 81"/>
                <a:gd name="T19" fmla="*/ 2 h 140"/>
                <a:gd name="T20" fmla="*/ 45 w 81"/>
                <a:gd name="T21" fmla="*/ 2 h 140"/>
                <a:gd name="T22" fmla="*/ 77 w 81"/>
                <a:gd name="T23" fmla="*/ 25 h 140"/>
                <a:gd name="T24" fmla="*/ 59 w 81"/>
                <a:gd name="T25" fmla="*/ 64 h 140"/>
                <a:gd name="T26" fmla="*/ 48 w 81"/>
                <a:gd name="T27" fmla="*/ 70 h 140"/>
                <a:gd name="T28" fmla="*/ 18 w 81"/>
                <a:gd name="T29" fmla="*/ 65 h 140"/>
                <a:gd name="T30" fmla="*/ 40 w 81"/>
                <a:gd name="T31" fmla="*/ 65 h 140"/>
                <a:gd name="T32" fmla="*/ 63 w 81"/>
                <a:gd name="T33" fmla="*/ 23 h 140"/>
                <a:gd name="T34" fmla="*/ 25 w 81"/>
                <a:gd name="T35" fmla="*/ 5 h 140"/>
                <a:gd name="T36" fmla="*/ 18 w 81"/>
                <a:gd name="T37" fmla="*/ 15 h 140"/>
                <a:gd name="T38" fmla="*/ 18 w 81"/>
                <a:gd name="T39" fmla="*/ 65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1" h="140">
                  <a:moveTo>
                    <a:pt x="48" y="70"/>
                  </a:moveTo>
                  <a:cubicBezTo>
                    <a:pt x="61" y="91"/>
                    <a:pt x="63" y="118"/>
                    <a:pt x="81" y="136"/>
                  </a:cubicBezTo>
                  <a:cubicBezTo>
                    <a:pt x="69" y="140"/>
                    <a:pt x="61" y="136"/>
                    <a:pt x="57" y="122"/>
                  </a:cubicBezTo>
                  <a:cubicBezTo>
                    <a:pt x="53" y="108"/>
                    <a:pt x="46" y="95"/>
                    <a:pt x="41" y="81"/>
                  </a:cubicBezTo>
                  <a:cubicBezTo>
                    <a:pt x="35" y="68"/>
                    <a:pt x="35" y="68"/>
                    <a:pt x="18" y="69"/>
                  </a:cubicBezTo>
                  <a:cubicBezTo>
                    <a:pt x="19" y="91"/>
                    <a:pt x="13" y="114"/>
                    <a:pt x="22" y="136"/>
                  </a:cubicBezTo>
                  <a:cubicBezTo>
                    <a:pt x="17" y="136"/>
                    <a:pt x="8" y="136"/>
                    <a:pt x="0" y="136"/>
                  </a:cubicBezTo>
                  <a:cubicBezTo>
                    <a:pt x="2" y="131"/>
                    <a:pt x="6" y="125"/>
                    <a:pt x="6" y="119"/>
                  </a:cubicBezTo>
                  <a:cubicBezTo>
                    <a:pt x="6" y="86"/>
                    <a:pt x="6" y="52"/>
                    <a:pt x="6" y="19"/>
                  </a:cubicBezTo>
                  <a:cubicBezTo>
                    <a:pt x="6" y="14"/>
                    <a:pt x="3" y="8"/>
                    <a:pt x="1" y="2"/>
                  </a:cubicBezTo>
                  <a:cubicBezTo>
                    <a:pt x="14" y="2"/>
                    <a:pt x="29" y="2"/>
                    <a:pt x="45" y="2"/>
                  </a:cubicBezTo>
                  <a:cubicBezTo>
                    <a:pt x="63" y="2"/>
                    <a:pt x="74" y="11"/>
                    <a:pt x="77" y="25"/>
                  </a:cubicBezTo>
                  <a:cubicBezTo>
                    <a:pt x="81" y="41"/>
                    <a:pt x="73" y="56"/>
                    <a:pt x="59" y="64"/>
                  </a:cubicBezTo>
                  <a:cubicBezTo>
                    <a:pt x="56" y="66"/>
                    <a:pt x="53" y="67"/>
                    <a:pt x="48" y="70"/>
                  </a:cubicBezTo>
                  <a:close/>
                  <a:moveTo>
                    <a:pt x="18" y="65"/>
                  </a:moveTo>
                  <a:cubicBezTo>
                    <a:pt x="26" y="65"/>
                    <a:pt x="33" y="66"/>
                    <a:pt x="40" y="65"/>
                  </a:cubicBezTo>
                  <a:cubicBezTo>
                    <a:pt x="60" y="62"/>
                    <a:pt x="69" y="45"/>
                    <a:pt x="63" y="23"/>
                  </a:cubicBezTo>
                  <a:cubicBezTo>
                    <a:pt x="60" y="11"/>
                    <a:pt x="38" y="0"/>
                    <a:pt x="25" y="5"/>
                  </a:cubicBezTo>
                  <a:cubicBezTo>
                    <a:pt x="22" y="7"/>
                    <a:pt x="18" y="11"/>
                    <a:pt x="18" y="15"/>
                  </a:cubicBezTo>
                  <a:cubicBezTo>
                    <a:pt x="17" y="31"/>
                    <a:pt x="18" y="47"/>
                    <a:pt x="18" y="6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7" name="Freeform 43">
              <a:extLst>
                <a:ext uri="{FF2B5EF4-FFF2-40B4-BE49-F238E27FC236}">
                  <a16:creationId xmlns:a16="http://schemas.microsoft.com/office/drawing/2014/main" id="{7F8858FB-8DBC-4ADE-B9DA-28D49397F82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00788" y="4668838"/>
              <a:ext cx="282575" cy="458788"/>
            </a:xfrm>
            <a:custGeom>
              <a:avLst/>
              <a:gdLst>
                <a:gd name="T0" fmla="*/ 0 w 86"/>
                <a:gd name="T1" fmla="*/ 139 h 139"/>
                <a:gd name="T2" fmla="*/ 7 w 86"/>
                <a:gd name="T3" fmla="*/ 121 h 139"/>
                <a:gd name="T4" fmla="*/ 7 w 86"/>
                <a:gd name="T5" fmla="*/ 22 h 139"/>
                <a:gd name="T6" fmla="*/ 1 w 86"/>
                <a:gd name="T7" fmla="*/ 4 h 139"/>
                <a:gd name="T8" fmla="*/ 28 w 86"/>
                <a:gd name="T9" fmla="*/ 22 h 139"/>
                <a:gd name="T10" fmla="*/ 74 w 86"/>
                <a:gd name="T11" fmla="*/ 104 h 139"/>
                <a:gd name="T12" fmla="*/ 74 w 86"/>
                <a:gd name="T13" fmla="*/ 15 h 139"/>
                <a:gd name="T14" fmla="*/ 66 w 86"/>
                <a:gd name="T15" fmla="*/ 4 h 139"/>
                <a:gd name="T16" fmla="*/ 86 w 86"/>
                <a:gd name="T17" fmla="*/ 4 h 139"/>
                <a:gd name="T18" fmla="*/ 79 w 86"/>
                <a:gd name="T19" fmla="*/ 21 h 139"/>
                <a:gd name="T20" fmla="*/ 79 w 86"/>
                <a:gd name="T21" fmla="*/ 123 h 139"/>
                <a:gd name="T22" fmla="*/ 79 w 86"/>
                <a:gd name="T23" fmla="*/ 137 h 139"/>
                <a:gd name="T24" fmla="*/ 75 w 86"/>
                <a:gd name="T25" fmla="*/ 139 h 139"/>
                <a:gd name="T26" fmla="*/ 15 w 86"/>
                <a:gd name="T27" fmla="*/ 24 h 139"/>
                <a:gd name="T28" fmla="*/ 21 w 86"/>
                <a:gd name="T29" fmla="*/ 139 h 139"/>
                <a:gd name="T30" fmla="*/ 0 w 86"/>
                <a:gd name="T31" fmla="*/ 139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6" h="139">
                  <a:moveTo>
                    <a:pt x="0" y="139"/>
                  </a:moveTo>
                  <a:cubicBezTo>
                    <a:pt x="3" y="133"/>
                    <a:pt x="7" y="127"/>
                    <a:pt x="7" y="121"/>
                  </a:cubicBezTo>
                  <a:cubicBezTo>
                    <a:pt x="8" y="88"/>
                    <a:pt x="8" y="55"/>
                    <a:pt x="7" y="22"/>
                  </a:cubicBezTo>
                  <a:cubicBezTo>
                    <a:pt x="7" y="16"/>
                    <a:pt x="3" y="10"/>
                    <a:pt x="1" y="4"/>
                  </a:cubicBezTo>
                  <a:cubicBezTo>
                    <a:pt x="13" y="0"/>
                    <a:pt x="21" y="7"/>
                    <a:pt x="28" y="22"/>
                  </a:cubicBezTo>
                  <a:cubicBezTo>
                    <a:pt x="41" y="50"/>
                    <a:pt x="56" y="77"/>
                    <a:pt x="74" y="104"/>
                  </a:cubicBezTo>
                  <a:cubicBezTo>
                    <a:pt x="74" y="74"/>
                    <a:pt x="74" y="45"/>
                    <a:pt x="74" y="15"/>
                  </a:cubicBezTo>
                  <a:cubicBezTo>
                    <a:pt x="74" y="11"/>
                    <a:pt x="69" y="8"/>
                    <a:pt x="66" y="4"/>
                  </a:cubicBezTo>
                  <a:cubicBezTo>
                    <a:pt x="73" y="4"/>
                    <a:pt x="81" y="4"/>
                    <a:pt x="86" y="4"/>
                  </a:cubicBezTo>
                  <a:cubicBezTo>
                    <a:pt x="84" y="9"/>
                    <a:pt x="79" y="15"/>
                    <a:pt x="79" y="21"/>
                  </a:cubicBezTo>
                  <a:cubicBezTo>
                    <a:pt x="78" y="55"/>
                    <a:pt x="79" y="89"/>
                    <a:pt x="79" y="123"/>
                  </a:cubicBezTo>
                  <a:cubicBezTo>
                    <a:pt x="79" y="128"/>
                    <a:pt x="79" y="132"/>
                    <a:pt x="79" y="137"/>
                  </a:cubicBezTo>
                  <a:cubicBezTo>
                    <a:pt x="77" y="138"/>
                    <a:pt x="76" y="138"/>
                    <a:pt x="75" y="139"/>
                  </a:cubicBezTo>
                  <a:cubicBezTo>
                    <a:pt x="55" y="101"/>
                    <a:pt x="35" y="62"/>
                    <a:pt x="15" y="24"/>
                  </a:cubicBezTo>
                  <a:cubicBezTo>
                    <a:pt x="6" y="44"/>
                    <a:pt x="11" y="132"/>
                    <a:pt x="21" y="139"/>
                  </a:cubicBezTo>
                  <a:cubicBezTo>
                    <a:pt x="13" y="139"/>
                    <a:pt x="5" y="139"/>
                    <a:pt x="0" y="1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8" name="Freeform 44">
              <a:extLst>
                <a:ext uri="{FF2B5EF4-FFF2-40B4-BE49-F238E27FC236}">
                  <a16:creationId xmlns:a16="http://schemas.microsoft.com/office/drawing/2014/main" id="{FD8D5A8D-F6B0-4255-AAD5-0D626479461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23176" y="4665663"/>
              <a:ext cx="279400" cy="461963"/>
            </a:xfrm>
            <a:custGeom>
              <a:avLst/>
              <a:gdLst>
                <a:gd name="T0" fmla="*/ 64 w 85"/>
                <a:gd name="T1" fmla="*/ 5 h 140"/>
                <a:gd name="T2" fmla="*/ 85 w 85"/>
                <a:gd name="T3" fmla="*/ 5 h 140"/>
                <a:gd name="T4" fmla="*/ 80 w 85"/>
                <a:gd name="T5" fmla="*/ 23 h 140"/>
                <a:gd name="T6" fmla="*/ 79 w 85"/>
                <a:gd name="T7" fmla="*/ 138 h 140"/>
                <a:gd name="T8" fmla="*/ 75 w 85"/>
                <a:gd name="T9" fmla="*/ 140 h 140"/>
                <a:gd name="T10" fmla="*/ 15 w 85"/>
                <a:gd name="T11" fmla="*/ 24 h 140"/>
                <a:gd name="T12" fmla="*/ 11 w 85"/>
                <a:gd name="T13" fmla="*/ 24 h 140"/>
                <a:gd name="T14" fmla="*/ 11 w 85"/>
                <a:gd name="T15" fmla="*/ 56 h 140"/>
                <a:gd name="T16" fmla="*/ 11 w 85"/>
                <a:gd name="T17" fmla="*/ 122 h 140"/>
                <a:gd name="T18" fmla="*/ 18 w 85"/>
                <a:gd name="T19" fmla="*/ 139 h 140"/>
                <a:gd name="T20" fmla="*/ 1 w 85"/>
                <a:gd name="T21" fmla="*/ 139 h 140"/>
                <a:gd name="T22" fmla="*/ 8 w 85"/>
                <a:gd name="T23" fmla="*/ 121 h 140"/>
                <a:gd name="T24" fmla="*/ 8 w 85"/>
                <a:gd name="T25" fmla="*/ 24 h 140"/>
                <a:gd name="T26" fmla="*/ 0 w 85"/>
                <a:gd name="T27" fmla="*/ 5 h 140"/>
                <a:gd name="T28" fmla="*/ 29 w 85"/>
                <a:gd name="T29" fmla="*/ 23 h 140"/>
                <a:gd name="T30" fmla="*/ 71 w 85"/>
                <a:gd name="T31" fmla="*/ 107 h 140"/>
                <a:gd name="T32" fmla="*/ 64 w 85"/>
                <a:gd name="T33" fmla="*/ 5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5" h="140">
                  <a:moveTo>
                    <a:pt x="64" y="5"/>
                  </a:moveTo>
                  <a:cubicBezTo>
                    <a:pt x="73" y="5"/>
                    <a:pt x="80" y="5"/>
                    <a:pt x="85" y="5"/>
                  </a:cubicBezTo>
                  <a:cubicBezTo>
                    <a:pt x="83" y="11"/>
                    <a:pt x="80" y="17"/>
                    <a:pt x="80" y="23"/>
                  </a:cubicBezTo>
                  <a:cubicBezTo>
                    <a:pt x="79" y="62"/>
                    <a:pt x="79" y="100"/>
                    <a:pt x="79" y="138"/>
                  </a:cubicBezTo>
                  <a:cubicBezTo>
                    <a:pt x="78" y="139"/>
                    <a:pt x="77" y="139"/>
                    <a:pt x="75" y="140"/>
                  </a:cubicBezTo>
                  <a:cubicBezTo>
                    <a:pt x="55" y="101"/>
                    <a:pt x="35" y="62"/>
                    <a:pt x="15" y="24"/>
                  </a:cubicBezTo>
                  <a:cubicBezTo>
                    <a:pt x="14" y="24"/>
                    <a:pt x="12" y="24"/>
                    <a:pt x="11" y="24"/>
                  </a:cubicBezTo>
                  <a:cubicBezTo>
                    <a:pt x="11" y="35"/>
                    <a:pt x="11" y="46"/>
                    <a:pt x="11" y="56"/>
                  </a:cubicBezTo>
                  <a:cubicBezTo>
                    <a:pt x="11" y="78"/>
                    <a:pt x="10" y="100"/>
                    <a:pt x="11" y="122"/>
                  </a:cubicBezTo>
                  <a:cubicBezTo>
                    <a:pt x="11" y="128"/>
                    <a:pt x="15" y="134"/>
                    <a:pt x="18" y="139"/>
                  </a:cubicBezTo>
                  <a:cubicBezTo>
                    <a:pt x="13" y="139"/>
                    <a:pt x="5" y="139"/>
                    <a:pt x="1" y="139"/>
                  </a:cubicBezTo>
                  <a:cubicBezTo>
                    <a:pt x="3" y="134"/>
                    <a:pt x="7" y="127"/>
                    <a:pt x="8" y="121"/>
                  </a:cubicBezTo>
                  <a:cubicBezTo>
                    <a:pt x="8" y="88"/>
                    <a:pt x="8" y="56"/>
                    <a:pt x="8" y="24"/>
                  </a:cubicBezTo>
                  <a:cubicBezTo>
                    <a:pt x="8" y="17"/>
                    <a:pt x="3" y="11"/>
                    <a:pt x="0" y="5"/>
                  </a:cubicBezTo>
                  <a:cubicBezTo>
                    <a:pt x="13" y="0"/>
                    <a:pt x="22" y="8"/>
                    <a:pt x="29" y="23"/>
                  </a:cubicBezTo>
                  <a:cubicBezTo>
                    <a:pt x="42" y="51"/>
                    <a:pt x="57" y="79"/>
                    <a:pt x="71" y="107"/>
                  </a:cubicBezTo>
                  <a:cubicBezTo>
                    <a:pt x="79" y="87"/>
                    <a:pt x="75" y="13"/>
                    <a:pt x="64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" name="Freeform 45">
              <a:extLst>
                <a:ext uri="{FF2B5EF4-FFF2-40B4-BE49-F238E27FC236}">
                  <a16:creationId xmlns:a16="http://schemas.microsoft.com/office/drawing/2014/main" id="{1F698207-01AC-451D-B853-C7AED4AF77F1}"/>
                </a:ext>
              </a:extLst>
            </p:cNvPr>
            <p:cNvSpPr>
              <a:spLocks/>
            </p:cNvSpPr>
            <p:nvPr/>
          </p:nvSpPr>
          <p:spPr bwMode="auto">
            <a:xfrm>
              <a:off x="9855201" y="2228850"/>
              <a:ext cx="257175" cy="392113"/>
            </a:xfrm>
            <a:custGeom>
              <a:avLst/>
              <a:gdLst>
                <a:gd name="T0" fmla="*/ 0 w 78"/>
                <a:gd name="T1" fmla="*/ 119 h 119"/>
                <a:gd name="T2" fmla="*/ 63 w 78"/>
                <a:gd name="T3" fmla="*/ 0 h 119"/>
                <a:gd name="T4" fmla="*/ 76 w 78"/>
                <a:gd name="T5" fmla="*/ 27 h 119"/>
                <a:gd name="T6" fmla="*/ 0 w 78"/>
                <a:gd name="T7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8" h="119">
                  <a:moveTo>
                    <a:pt x="0" y="119"/>
                  </a:moveTo>
                  <a:cubicBezTo>
                    <a:pt x="21" y="79"/>
                    <a:pt x="42" y="40"/>
                    <a:pt x="63" y="0"/>
                  </a:cubicBezTo>
                  <a:cubicBezTo>
                    <a:pt x="78" y="7"/>
                    <a:pt x="78" y="17"/>
                    <a:pt x="76" y="27"/>
                  </a:cubicBezTo>
                  <a:cubicBezTo>
                    <a:pt x="69" y="62"/>
                    <a:pt x="40" y="100"/>
                    <a:pt x="0" y="1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0" name="Freeform 46">
              <a:extLst>
                <a:ext uri="{FF2B5EF4-FFF2-40B4-BE49-F238E27FC236}">
                  <a16:creationId xmlns:a16="http://schemas.microsoft.com/office/drawing/2014/main" id="{947765D3-A4BC-4C4A-956E-E34F4D417276}"/>
                </a:ext>
              </a:extLst>
            </p:cNvPr>
            <p:cNvSpPr>
              <a:spLocks/>
            </p:cNvSpPr>
            <p:nvPr/>
          </p:nvSpPr>
          <p:spPr bwMode="auto">
            <a:xfrm>
              <a:off x="8697913" y="4678363"/>
              <a:ext cx="276225" cy="452438"/>
            </a:xfrm>
            <a:custGeom>
              <a:avLst/>
              <a:gdLst>
                <a:gd name="T0" fmla="*/ 0 w 84"/>
                <a:gd name="T1" fmla="*/ 1 h 137"/>
                <a:gd name="T2" fmla="*/ 67 w 84"/>
                <a:gd name="T3" fmla="*/ 1 h 137"/>
                <a:gd name="T4" fmla="*/ 82 w 84"/>
                <a:gd name="T5" fmla="*/ 27 h 137"/>
                <a:gd name="T6" fmla="*/ 33 w 84"/>
                <a:gd name="T7" fmla="*/ 3 h 137"/>
                <a:gd name="T8" fmla="*/ 20 w 84"/>
                <a:gd name="T9" fmla="*/ 16 h 137"/>
                <a:gd name="T10" fmla="*/ 20 w 84"/>
                <a:gd name="T11" fmla="*/ 59 h 137"/>
                <a:gd name="T12" fmla="*/ 62 w 84"/>
                <a:gd name="T13" fmla="*/ 42 h 137"/>
                <a:gd name="T14" fmla="*/ 62 w 84"/>
                <a:gd name="T15" fmla="*/ 83 h 137"/>
                <a:gd name="T16" fmla="*/ 21 w 84"/>
                <a:gd name="T17" fmla="*/ 67 h 137"/>
                <a:gd name="T18" fmla="*/ 21 w 84"/>
                <a:gd name="T19" fmla="*/ 124 h 137"/>
                <a:gd name="T20" fmla="*/ 30 w 84"/>
                <a:gd name="T21" fmla="*/ 133 h 137"/>
                <a:gd name="T22" fmla="*/ 83 w 84"/>
                <a:gd name="T23" fmla="*/ 107 h 137"/>
                <a:gd name="T24" fmla="*/ 56 w 84"/>
                <a:gd name="T25" fmla="*/ 136 h 137"/>
                <a:gd name="T26" fmla="*/ 0 w 84"/>
                <a:gd name="T27" fmla="*/ 136 h 137"/>
                <a:gd name="T28" fmla="*/ 0 w 84"/>
                <a:gd name="T29" fmla="*/ 1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4" h="137">
                  <a:moveTo>
                    <a:pt x="0" y="1"/>
                  </a:moveTo>
                  <a:cubicBezTo>
                    <a:pt x="23" y="1"/>
                    <a:pt x="45" y="0"/>
                    <a:pt x="67" y="1"/>
                  </a:cubicBezTo>
                  <a:cubicBezTo>
                    <a:pt x="84" y="2"/>
                    <a:pt x="77" y="17"/>
                    <a:pt x="82" y="27"/>
                  </a:cubicBezTo>
                  <a:cubicBezTo>
                    <a:pt x="70" y="8"/>
                    <a:pt x="54" y="1"/>
                    <a:pt x="33" y="3"/>
                  </a:cubicBezTo>
                  <a:cubicBezTo>
                    <a:pt x="24" y="4"/>
                    <a:pt x="20" y="7"/>
                    <a:pt x="20" y="16"/>
                  </a:cubicBezTo>
                  <a:cubicBezTo>
                    <a:pt x="21" y="30"/>
                    <a:pt x="20" y="45"/>
                    <a:pt x="20" y="59"/>
                  </a:cubicBezTo>
                  <a:cubicBezTo>
                    <a:pt x="49" y="65"/>
                    <a:pt x="54" y="63"/>
                    <a:pt x="62" y="42"/>
                  </a:cubicBezTo>
                  <a:cubicBezTo>
                    <a:pt x="62" y="57"/>
                    <a:pt x="62" y="70"/>
                    <a:pt x="62" y="83"/>
                  </a:cubicBezTo>
                  <a:cubicBezTo>
                    <a:pt x="53" y="64"/>
                    <a:pt x="51" y="64"/>
                    <a:pt x="21" y="67"/>
                  </a:cubicBezTo>
                  <a:cubicBezTo>
                    <a:pt x="21" y="86"/>
                    <a:pt x="20" y="105"/>
                    <a:pt x="21" y="124"/>
                  </a:cubicBezTo>
                  <a:cubicBezTo>
                    <a:pt x="21" y="127"/>
                    <a:pt x="27" y="132"/>
                    <a:pt x="30" y="133"/>
                  </a:cubicBezTo>
                  <a:cubicBezTo>
                    <a:pt x="57" y="137"/>
                    <a:pt x="69" y="130"/>
                    <a:pt x="83" y="107"/>
                  </a:cubicBezTo>
                  <a:cubicBezTo>
                    <a:pt x="84" y="132"/>
                    <a:pt x="80" y="136"/>
                    <a:pt x="56" y="136"/>
                  </a:cubicBezTo>
                  <a:cubicBezTo>
                    <a:pt x="38" y="136"/>
                    <a:pt x="19" y="136"/>
                    <a:pt x="0" y="136"/>
                  </a:cubicBezTo>
                  <a:cubicBezTo>
                    <a:pt x="12" y="124"/>
                    <a:pt x="12" y="14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1" name="Freeform 47">
              <a:extLst>
                <a:ext uri="{FF2B5EF4-FFF2-40B4-BE49-F238E27FC236}">
                  <a16:creationId xmlns:a16="http://schemas.microsoft.com/office/drawing/2014/main" id="{C24305DE-C2C6-4914-B4CE-C74DB633C5FA}"/>
                </a:ext>
              </a:extLst>
            </p:cNvPr>
            <p:cNvSpPr>
              <a:spLocks/>
            </p:cNvSpPr>
            <p:nvPr/>
          </p:nvSpPr>
          <p:spPr bwMode="auto">
            <a:xfrm>
              <a:off x="9396413" y="4662488"/>
              <a:ext cx="296863" cy="484188"/>
            </a:xfrm>
            <a:custGeom>
              <a:avLst/>
              <a:gdLst>
                <a:gd name="T0" fmla="*/ 9 w 90"/>
                <a:gd name="T1" fmla="*/ 138 h 147"/>
                <a:gd name="T2" fmla="*/ 4 w 90"/>
                <a:gd name="T3" fmla="*/ 106 h 147"/>
                <a:gd name="T4" fmla="*/ 7 w 90"/>
                <a:gd name="T5" fmla="*/ 105 h 147"/>
                <a:gd name="T6" fmla="*/ 17 w 90"/>
                <a:gd name="T7" fmla="*/ 124 h 147"/>
                <a:gd name="T8" fmla="*/ 54 w 90"/>
                <a:gd name="T9" fmla="*/ 137 h 147"/>
                <a:gd name="T10" fmla="*/ 72 w 90"/>
                <a:gd name="T11" fmla="*/ 117 h 147"/>
                <a:gd name="T12" fmla="*/ 57 w 90"/>
                <a:gd name="T13" fmla="*/ 84 h 147"/>
                <a:gd name="T14" fmla="*/ 27 w 90"/>
                <a:gd name="T15" fmla="*/ 68 h 147"/>
                <a:gd name="T16" fmla="*/ 8 w 90"/>
                <a:gd name="T17" fmla="*/ 26 h 147"/>
                <a:gd name="T18" fmla="*/ 53 w 90"/>
                <a:gd name="T19" fmla="*/ 5 h 147"/>
                <a:gd name="T20" fmla="*/ 78 w 90"/>
                <a:gd name="T21" fmla="*/ 10 h 147"/>
                <a:gd name="T22" fmla="*/ 79 w 90"/>
                <a:gd name="T23" fmla="*/ 34 h 147"/>
                <a:gd name="T24" fmla="*/ 76 w 90"/>
                <a:gd name="T25" fmla="*/ 34 h 147"/>
                <a:gd name="T26" fmla="*/ 67 w 90"/>
                <a:gd name="T27" fmla="*/ 20 h 147"/>
                <a:gd name="T28" fmla="*/ 31 w 90"/>
                <a:gd name="T29" fmla="*/ 10 h 147"/>
                <a:gd name="T30" fmla="*/ 16 w 90"/>
                <a:gd name="T31" fmla="*/ 37 h 147"/>
                <a:gd name="T32" fmla="*/ 30 w 90"/>
                <a:gd name="T33" fmla="*/ 56 h 147"/>
                <a:gd name="T34" fmla="*/ 65 w 90"/>
                <a:gd name="T35" fmla="*/ 74 h 147"/>
                <a:gd name="T36" fmla="*/ 81 w 90"/>
                <a:gd name="T37" fmla="*/ 122 h 147"/>
                <a:gd name="T38" fmla="*/ 33 w 90"/>
                <a:gd name="T39" fmla="*/ 141 h 147"/>
                <a:gd name="T40" fmla="*/ 9 w 90"/>
                <a:gd name="T41" fmla="*/ 138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0" h="147">
                  <a:moveTo>
                    <a:pt x="9" y="138"/>
                  </a:moveTo>
                  <a:cubicBezTo>
                    <a:pt x="8" y="129"/>
                    <a:pt x="6" y="118"/>
                    <a:pt x="4" y="106"/>
                  </a:cubicBezTo>
                  <a:cubicBezTo>
                    <a:pt x="5" y="106"/>
                    <a:pt x="6" y="106"/>
                    <a:pt x="7" y="105"/>
                  </a:cubicBezTo>
                  <a:cubicBezTo>
                    <a:pt x="10" y="112"/>
                    <a:pt x="13" y="118"/>
                    <a:pt x="17" y="124"/>
                  </a:cubicBezTo>
                  <a:cubicBezTo>
                    <a:pt x="26" y="137"/>
                    <a:pt x="40" y="142"/>
                    <a:pt x="54" y="137"/>
                  </a:cubicBezTo>
                  <a:cubicBezTo>
                    <a:pt x="62" y="135"/>
                    <a:pt x="70" y="125"/>
                    <a:pt x="72" y="117"/>
                  </a:cubicBezTo>
                  <a:cubicBezTo>
                    <a:pt x="77" y="103"/>
                    <a:pt x="71" y="91"/>
                    <a:pt x="57" y="84"/>
                  </a:cubicBezTo>
                  <a:cubicBezTo>
                    <a:pt x="47" y="78"/>
                    <a:pt x="37" y="73"/>
                    <a:pt x="27" y="68"/>
                  </a:cubicBezTo>
                  <a:cubicBezTo>
                    <a:pt x="7" y="57"/>
                    <a:pt x="0" y="43"/>
                    <a:pt x="8" y="26"/>
                  </a:cubicBezTo>
                  <a:cubicBezTo>
                    <a:pt x="15" y="8"/>
                    <a:pt x="34" y="0"/>
                    <a:pt x="53" y="5"/>
                  </a:cubicBezTo>
                  <a:cubicBezTo>
                    <a:pt x="61" y="7"/>
                    <a:pt x="68" y="8"/>
                    <a:pt x="78" y="10"/>
                  </a:cubicBezTo>
                  <a:cubicBezTo>
                    <a:pt x="78" y="17"/>
                    <a:pt x="78" y="25"/>
                    <a:pt x="79" y="34"/>
                  </a:cubicBezTo>
                  <a:cubicBezTo>
                    <a:pt x="78" y="34"/>
                    <a:pt x="77" y="34"/>
                    <a:pt x="76" y="34"/>
                  </a:cubicBezTo>
                  <a:cubicBezTo>
                    <a:pt x="73" y="30"/>
                    <a:pt x="70" y="25"/>
                    <a:pt x="67" y="20"/>
                  </a:cubicBezTo>
                  <a:cubicBezTo>
                    <a:pt x="59" y="10"/>
                    <a:pt x="43" y="5"/>
                    <a:pt x="31" y="10"/>
                  </a:cubicBezTo>
                  <a:cubicBezTo>
                    <a:pt x="18" y="15"/>
                    <a:pt x="13" y="25"/>
                    <a:pt x="16" y="37"/>
                  </a:cubicBezTo>
                  <a:cubicBezTo>
                    <a:pt x="18" y="44"/>
                    <a:pt x="24" y="52"/>
                    <a:pt x="30" y="56"/>
                  </a:cubicBezTo>
                  <a:cubicBezTo>
                    <a:pt x="41" y="63"/>
                    <a:pt x="53" y="67"/>
                    <a:pt x="65" y="74"/>
                  </a:cubicBezTo>
                  <a:cubicBezTo>
                    <a:pt x="83" y="85"/>
                    <a:pt x="90" y="105"/>
                    <a:pt x="81" y="122"/>
                  </a:cubicBezTo>
                  <a:cubicBezTo>
                    <a:pt x="73" y="140"/>
                    <a:pt x="54" y="147"/>
                    <a:pt x="33" y="141"/>
                  </a:cubicBezTo>
                  <a:cubicBezTo>
                    <a:pt x="26" y="139"/>
                    <a:pt x="19" y="139"/>
                    <a:pt x="9" y="1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2" name="Freeform 48">
              <a:extLst>
                <a:ext uri="{FF2B5EF4-FFF2-40B4-BE49-F238E27FC236}">
                  <a16:creationId xmlns:a16="http://schemas.microsoft.com/office/drawing/2014/main" id="{37380FB6-70DB-4A9F-8AB1-35DE7F84DBD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40426" y="4668838"/>
              <a:ext cx="280988" cy="458788"/>
            </a:xfrm>
            <a:custGeom>
              <a:avLst/>
              <a:gdLst>
                <a:gd name="T0" fmla="*/ 85 w 85"/>
                <a:gd name="T1" fmla="*/ 139 h 139"/>
                <a:gd name="T2" fmla="*/ 62 w 85"/>
                <a:gd name="T3" fmla="*/ 139 h 139"/>
                <a:gd name="T4" fmla="*/ 65 w 85"/>
                <a:gd name="T5" fmla="*/ 124 h 139"/>
                <a:gd name="T6" fmla="*/ 62 w 85"/>
                <a:gd name="T7" fmla="*/ 108 h 139"/>
                <a:gd name="T8" fmla="*/ 26 w 85"/>
                <a:gd name="T9" fmla="*/ 88 h 139"/>
                <a:gd name="T10" fmla="*/ 22 w 85"/>
                <a:gd name="T11" fmla="*/ 90 h 139"/>
                <a:gd name="T12" fmla="*/ 20 w 85"/>
                <a:gd name="T13" fmla="*/ 139 h 139"/>
                <a:gd name="T14" fmla="*/ 0 w 85"/>
                <a:gd name="T15" fmla="*/ 139 h 139"/>
                <a:gd name="T16" fmla="*/ 8 w 85"/>
                <a:gd name="T17" fmla="*/ 116 h 139"/>
                <a:gd name="T18" fmla="*/ 35 w 85"/>
                <a:gd name="T19" fmla="*/ 12 h 139"/>
                <a:gd name="T20" fmla="*/ 44 w 85"/>
                <a:gd name="T21" fmla="*/ 0 h 139"/>
                <a:gd name="T22" fmla="*/ 48 w 85"/>
                <a:gd name="T23" fmla="*/ 1 h 139"/>
                <a:gd name="T24" fmla="*/ 74 w 85"/>
                <a:gd name="T25" fmla="*/ 107 h 139"/>
                <a:gd name="T26" fmla="*/ 85 w 85"/>
                <a:gd name="T27" fmla="*/ 139 h 139"/>
                <a:gd name="T28" fmla="*/ 57 w 85"/>
                <a:gd name="T29" fmla="*/ 84 h 139"/>
                <a:gd name="T30" fmla="*/ 41 w 85"/>
                <a:gd name="T31" fmla="*/ 21 h 139"/>
                <a:gd name="T32" fmla="*/ 39 w 85"/>
                <a:gd name="T33" fmla="*/ 21 h 139"/>
                <a:gd name="T34" fmla="*/ 23 w 85"/>
                <a:gd name="T35" fmla="*/ 84 h 139"/>
                <a:gd name="T36" fmla="*/ 57 w 85"/>
                <a:gd name="T37" fmla="*/ 84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5" h="139">
                  <a:moveTo>
                    <a:pt x="85" y="139"/>
                  </a:moveTo>
                  <a:cubicBezTo>
                    <a:pt x="79" y="139"/>
                    <a:pt x="70" y="139"/>
                    <a:pt x="62" y="139"/>
                  </a:cubicBezTo>
                  <a:cubicBezTo>
                    <a:pt x="63" y="134"/>
                    <a:pt x="65" y="129"/>
                    <a:pt x="65" y="124"/>
                  </a:cubicBezTo>
                  <a:cubicBezTo>
                    <a:pt x="65" y="119"/>
                    <a:pt x="63" y="114"/>
                    <a:pt x="62" y="108"/>
                  </a:cubicBezTo>
                  <a:cubicBezTo>
                    <a:pt x="58" y="89"/>
                    <a:pt x="45" y="82"/>
                    <a:pt x="26" y="88"/>
                  </a:cubicBezTo>
                  <a:cubicBezTo>
                    <a:pt x="25" y="89"/>
                    <a:pt x="23" y="89"/>
                    <a:pt x="22" y="90"/>
                  </a:cubicBezTo>
                  <a:cubicBezTo>
                    <a:pt x="15" y="97"/>
                    <a:pt x="13" y="130"/>
                    <a:pt x="20" y="139"/>
                  </a:cubicBezTo>
                  <a:cubicBezTo>
                    <a:pt x="12" y="139"/>
                    <a:pt x="5" y="139"/>
                    <a:pt x="0" y="139"/>
                  </a:cubicBezTo>
                  <a:cubicBezTo>
                    <a:pt x="2" y="131"/>
                    <a:pt x="6" y="124"/>
                    <a:pt x="8" y="116"/>
                  </a:cubicBezTo>
                  <a:cubicBezTo>
                    <a:pt x="17" y="82"/>
                    <a:pt x="26" y="47"/>
                    <a:pt x="35" y="12"/>
                  </a:cubicBezTo>
                  <a:cubicBezTo>
                    <a:pt x="37" y="7"/>
                    <a:pt x="41" y="4"/>
                    <a:pt x="44" y="0"/>
                  </a:cubicBezTo>
                  <a:cubicBezTo>
                    <a:pt x="46" y="0"/>
                    <a:pt x="47" y="1"/>
                    <a:pt x="48" y="1"/>
                  </a:cubicBezTo>
                  <a:cubicBezTo>
                    <a:pt x="57" y="36"/>
                    <a:pt x="65" y="72"/>
                    <a:pt x="74" y="107"/>
                  </a:cubicBezTo>
                  <a:cubicBezTo>
                    <a:pt x="77" y="118"/>
                    <a:pt x="81" y="128"/>
                    <a:pt x="85" y="139"/>
                  </a:cubicBezTo>
                  <a:close/>
                  <a:moveTo>
                    <a:pt x="57" y="84"/>
                  </a:moveTo>
                  <a:cubicBezTo>
                    <a:pt x="52" y="62"/>
                    <a:pt x="47" y="41"/>
                    <a:pt x="41" y="21"/>
                  </a:cubicBezTo>
                  <a:cubicBezTo>
                    <a:pt x="40" y="21"/>
                    <a:pt x="40" y="21"/>
                    <a:pt x="39" y="21"/>
                  </a:cubicBezTo>
                  <a:cubicBezTo>
                    <a:pt x="33" y="42"/>
                    <a:pt x="28" y="63"/>
                    <a:pt x="23" y="84"/>
                  </a:cubicBezTo>
                  <a:cubicBezTo>
                    <a:pt x="34" y="84"/>
                    <a:pt x="45" y="84"/>
                    <a:pt x="57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3" name="Freeform 49">
              <a:extLst>
                <a:ext uri="{FF2B5EF4-FFF2-40B4-BE49-F238E27FC236}">
                  <a16:creationId xmlns:a16="http://schemas.microsoft.com/office/drawing/2014/main" id="{96433B46-9227-4E01-8761-8786E6080035}"/>
                </a:ext>
              </a:extLst>
            </p:cNvPr>
            <p:cNvSpPr>
              <a:spLocks/>
            </p:cNvSpPr>
            <p:nvPr/>
          </p:nvSpPr>
          <p:spPr bwMode="auto">
            <a:xfrm>
              <a:off x="7272338" y="4681538"/>
              <a:ext cx="265113" cy="455613"/>
            </a:xfrm>
            <a:custGeom>
              <a:avLst/>
              <a:gdLst>
                <a:gd name="T0" fmla="*/ 0 w 80"/>
                <a:gd name="T1" fmla="*/ 0 h 138"/>
                <a:gd name="T2" fmla="*/ 22 w 80"/>
                <a:gd name="T3" fmla="*/ 0 h 138"/>
                <a:gd name="T4" fmla="*/ 17 w 80"/>
                <a:gd name="T5" fmla="*/ 16 h 138"/>
                <a:gd name="T6" fmla="*/ 17 w 80"/>
                <a:gd name="T7" fmla="*/ 106 h 138"/>
                <a:gd name="T8" fmla="*/ 37 w 80"/>
                <a:gd name="T9" fmla="*/ 132 h 138"/>
                <a:gd name="T10" fmla="*/ 69 w 80"/>
                <a:gd name="T11" fmla="*/ 114 h 138"/>
                <a:gd name="T12" fmla="*/ 72 w 80"/>
                <a:gd name="T13" fmla="*/ 96 h 138"/>
                <a:gd name="T14" fmla="*/ 72 w 80"/>
                <a:gd name="T15" fmla="*/ 20 h 138"/>
                <a:gd name="T16" fmla="*/ 66 w 80"/>
                <a:gd name="T17" fmla="*/ 0 h 138"/>
                <a:gd name="T18" fmla="*/ 80 w 80"/>
                <a:gd name="T19" fmla="*/ 0 h 138"/>
                <a:gd name="T20" fmla="*/ 75 w 80"/>
                <a:gd name="T21" fmla="*/ 20 h 138"/>
                <a:gd name="T22" fmla="*/ 75 w 80"/>
                <a:gd name="T23" fmla="*/ 103 h 138"/>
                <a:gd name="T24" fmla="*/ 42 w 80"/>
                <a:gd name="T25" fmla="*/ 137 h 138"/>
                <a:gd name="T26" fmla="*/ 5 w 80"/>
                <a:gd name="T27" fmla="*/ 105 h 138"/>
                <a:gd name="T28" fmla="*/ 4 w 80"/>
                <a:gd name="T29" fmla="*/ 20 h 138"/>
                <a:gd name="T30" fmla="*/ 0 w 80"/>
                <a:gd name="T31" fmla="*/ 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0" h="138">
                  <a:moveTo>
                    <a:pt x="0" y="0"/>
                  </a:moveTo>
                  <a:cubicBezTo>
                    <a:pt x="6" y="0"/>
                    <a:pt x="15" y="0"/>
                    <a:pt x="22" y="0"/>
                  </a:cubicBezTo>
                  <a:cubicBezTo>
                    <a:pt x="20" y="6"/>
                    <a:pt x="17" y="11"/>
                    <a:pt x="17" y="16"/>
                  </a:cubicBezTo>
                  <a:cubicBezTo>
                    <a:pt x="17" y="46"/>
                    <a:pt x="17" y="76"/>
                    <a:pt x="17" y="106"/>
                  </a:cubicBezTo>
                  <a:cubicBezTo>
                    <a:pt x="17" y="120"/>
                    <a:pt x="23" y="129"/>
                    <a:pt x="37" y="132"/>
                  </a:cubicBezTo>
                  <a:cubicBezTo>
                    <a:pt x="49" y="135"/>
                    <a:pt x="65" y="126"/>
                    <a:pt x="69" y="114"/>
                  </a:cubicBezTo>
                  <a:cubicBezTo>
                    <a:pt x="71" y="108"/>
                    <a:pt x="72" y="102"/>
                    <a:pt x="72" y="96"/>
                  </a:cubicBezTo>
                  <a:cubicBezTo>
                    <a:pt x="72" y="71"/>
                    <a:pt x="72" y="45"/>
                    <a:pt x="72" y="20"/>
                  </a:cubicBezTo>
                  <a:cubicBezTo>
                    <a:pt x="72" y="13"/>
                    <a:pt x="68" y="7"/>
                    <a:pt x="66" y="0"/>
                  </a:cubicBezTo>
                  <a:cubicBezTo>
                    <a:pt x="70" y="0"/>
                    <a:pt x="76" y="0"/>
                    <a:pt x="80" y="0"/>
                  </a:cubicBezTo>
                  <a:cubicBezTo>
                    <a:pt x="78" y="7"/>
                    <a:pt x="75" y="14"/>
                    <a:pt x="75" y="20"/>
                  </a:cubicBezTo>
                  <a:cubicBezTo>
                    <a:pt x="74" y="48"/>
                    <a:pt x="75" y="75"/>
                    <a:pt x="75" y="103"/>
                  </a:cubicBezTo>
                  <a:cubicBezTo>
                    <a:pt x="74" y="123"/>
                    <a:pt x="62" y="136"/>
                    <a:pt x="42" y="137"/>
                  </a:cubicBezTo>
                  <a:cubicBezTo>
                    <a:pt x="20" y="138"/>
                    <a:pt x="6" y="127"/>
                    <a:pt x="5" y="105"/>
                  </a:cubicBezTo>
                  <a:cubicBezTo>
                    <a:pt x="4" y="77"/>
                    <a:pt x="5" y="49"/>
                    <a:pt x="4" y="20"/>
                  </a:cubicBezTo>
                  <a:cubicBezTo>
                    <a:pt x="4" y="13"/>
                    <a:pt x="2" y="7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4" name="Freeform 50">
              <a:extLst>
                <a:ext uri="{FF2B5EF4-FFF2-40B4-BE49-F238E27FC236}">
                  <a16:creationId xmlns:a16="http://schemas.microsoft.com/office/drawing/2014/main" id="{FD530235-AF42-4210-8FB2-0D296A8DCA14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3151" y="4681538"/>
              <a:ext cx="285750" cy="446088"/>
            </a:xfrm>
            <a:custGeom>
              <a:avLst/>
              <a:gdLst>
                <a:gd name="T0" fmla="*/ 65 w 87"/>
                <a:gd name="T1" fmla="*/ 43 h 135"/>
                <a:gd name="T2" fmla="*/ 65 w 87"/>
                <a:gd name="T3" fmla="*/ 82 h 135"/>
                <a:gd name="T4" fmla="*/ 47 w 87"/>
                <a:gd name="T5" fmla="*/ 66 h 135"/>
                <a:gd name="T6" fmla="*/ 19 w 87"/>
                <a:gd name="T7" fmla="*/ 66 h 135"/>
                <a:gd name="T8" fmla="*/ 25 w 87"/>
                <a:gd name="T9" fmla="*/ 135 h 135"/>
                <a:gd name="T10" fmla="*/ 0 w 87"/>
                <a:gd name="T11" fmla="*/ 135 h 135"/>
                <a:gd name="T12" fmla="*/ 7 w 87"/>
                <a:gd name="T13" fmla="*/ 120 h 135"/>
                <a:gd name="T14" fmla="*/ 7 w 87"/>
                <a:gd name="T15" fmla="*/ 16 h 135"/>
                <a:gd name="T16" fmla="*/ 1 w 87"/>
                <a:gd name="T17" fmla="*/ 0 h 135"/>
                <a:gd name="T18" fmla="*/ 78 w 87"/>
                <a:gd name="T19" fmla="*/ 0 h 135"/>
                <a:gd name="T20" fmla="*/ 87 w 87"/>
                <a:gd name="T21" fmla="*/ 26 h 135"/>
                <a:gd name="T22" fmla="*/ 31 w 87"/>
                <a:gd name="T23" fmla="*/ 3 h 135"/>
                <a:gd name="T24" fmla="*/ 20 w 87"/>
                <a:gd name="T25" fmla="*/ 12 h 135"/>
                <a:gd name="T26" fmla="*/ 20 w 87"/>
                <a:gd name="T27" fmla="*/ 60 h 135"/>
                <a:gd name="T28" fmla="*/ 65 w 87"/>
                <a:gd name="T29" fmla="*/ 43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7" h="135">
                  <a:moveTo>
                    <a:pt x="65" y="43"/>
                  </a:moveTo>
                  <a:cubicBezTo>
                    <a:pt x="65" y="59"/>
                    <a:pt x="65" y="71"/>
                    <a:pt x="65" y="82"/>
                  </a:cubicBezTo>
                  <a:cubicBezTo>
                    <a:pt x="60" y="77"/>
                    <a:pt x="55" y="69"/>
                    <a:pt x="47" y="66"/>
                  </a:cubicBezTo>
                  <a:cubicBezTo>
                    <a:pt x="40" y="63"/>
                    <a:pt x="30" y="66"/>
                    <a:pt x="19" y="66"/>
                  </a:cubicBezTo>
                  <a:cubicBezTo>
                    <a:pt x="23" y="89"/>
                    <a:pt x="13" y="113"/>
                    <a:pt x="25" y="135"/>
                  </a:cubicBezTo>
                  <a:cubicBezTo>
                    <a:pt x="18" y="135"/>
                    <a:pt x="8" y="135"/>
                    <a:pt x="0" y="135"/>
                  </a:cubicBezTo>
                  <a:cubicBezTo>
                    <a:pt x="3" y="130"/>
                    <a:pt x="7" y="125"/>
                    <a:pt x="7" y="120"/>
                  </a:cubicBezTo>
                  <a:cubicBezTo>
                    <a:pt x="8" y="85"/>
                    <a:pt x="8" y="51"/>
                    <a:pt x="7" y="16"/>
                  </a:cubicBezTo>
                  <a:cubicBezTo>
                    <a:pt x="7" y="11"/>
                    <a:pt x="3" y="5"/>
                    <a:pt x="1" y="0"/>
                  </a:cubicBezTo>
                  <a:cubicBezTo>
                    <a:pt x="25" y="0"/>
                    <a:pt x="51" y="0"/>
                    <a:pt x="78" y="0"/>
                  </a:cubicBezTo>
                  <a:cubicBezTo>
                    <a:pt x="81" y="9"/>
                    <a:pt x="84" y="17"/>
                    <a:pt x="87" y="26"/>
                  </a:cubicBezTo>
                  <a:cubicBezTo>
                    <a:pt x="72" y="6"/>
                    <a:pt x="53" y="0"/>
                    <a:pt x="31" y="3"/>
                  </a:cubicBezTo>
                  <a:cubicBezTo>
                    <a:pt x="27" y="3"/>
                    <a:pt x="20" y="8"/>
                    <a:pt x="20" y="12"/>
                  </a:cubicBezTo>
                  <a:cubicBezTo>
                    <a:pt x="19" y="28"/>
                    <a:pt x="20" y="44"/>
                    <a:pt x="20" y="60"/>
                  </a:cubicBezTo>
                  <a:cubicBezTo>
                    <a:pt x="48" y="65"/>
                    <a:pt x="57" y="62"/>
                    <a:pt x="65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5" name="Freeform 51">
              <a:extLst>
                <a:ext uri="{FF2B5EF4-FFF2-40B4-BE49-F238E27FC236}">
                  <a16:creationId xmlns:a16="http://schemas.microsoft.com/office/drawing/2014/main" id="{276EEE87-5668-4EA9-95B6-42201DE52B1D}"/>
                </a:ext>
              </a:extLst>
            </p:cNvPr>
            <p:cNvSpPr>
              <a:spLocks/>
            </p:cNvSpPr>
            <p:nvPr/>
          </p:nvSpPr>
          <p:spPr bwMode="auto">
            <a:xfrm>
              <a:off x="8337551" y="4681538"/>
              <a:ext cx="263525" cy="446088"/>
            </a:xfrm>
            <a:custGeom>
              <a:avLst/>
              <a:gdLst>
                <a:gd name="T0" fmla="*/ 66 w 80"/>
                <a:gd name="T1" fmla="*/ 0 h 135"/>
                <a:gd name="T2" fmla="*/ 80 w 80"/>
                <a:gd name="T3" fmla="*/ 0 h 135"/>
                <a:gd name="T4" fmla="*/ 64 w 80"/>
                <a:gd name="T5" fmla="*/ 53 h 135"/>
                <a:gd name="T6" fmla="*/ 38 w 80"/>
                <a:gd name="T7" fmla="*/ 135 h 135"/>
                <a:gd name="T8" fmla="*/ 28 w 80"/>
                <a:gd name="T9" fmla="*/ 101 h 135"/>
                <a:gd name="T10" fmla="*/ 8 w 80"/>
                <a:gd name="T11" fmla="*/ 20 h 135"/>
                <a:gd name="T12" fmla="*/ 0 w 80"/>
                <a:gd name="T13" fmla="*/ 0 h 135"/>
                <a:gd name="T14" fmla="*/ 22 w 80"/>
                <a:gd name="T15" fmla="*/ 0 h 135"/>
                <a:gd name="T16" fmla="*/ 20 w 80"/>
                <a:gd name="T17" fmla="*/ 15 h 135"/>
                <a:gd name="T18" fmla="*/ 42 w 80"/>
                <a:gd name="T19" fmla="*/ 105 h 135"/>
                <a:gd name="T20" fmla="*/ 46 w 80"/>
                <a:gd name="T21" fmla="*/ 94 h 135"/>
                <a:gd name="T22" fmla="*/ 67 w 80"/>
                <a:gd name="T23" fmla="*/ 19 h 135"/>
                <a:gd name="T24" fmla="*/ 66 w 80"/>
                <a:gd name="T25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0" h="135">
                  <a:moveTo>
                    <a:pt x="66" y="0"/>
                  </a:moveTo>
                  <a:cubicBezTo>
                    <a:pt x="70" y="0"/>
                    <a:pt x="77" y="0"/>
                    <a:pt x="80" y="0"/>
                  </a:cubicBezTo>
                  <a:cubicBezTo>
                    <a:pt x="75" y="17"/>
                    <a:pt x="69" y="35"/>
                    <a:pt x="64" y="53"/>
                  </a:cubicBezTo>
                  <a:cubicBezTo>
                    <a:pt x="56" y="80"/>
                    <a:pt x="49" y="107"/>
                    <a:pt x="38" y="135"/>
                  </a:cubicBezTo>
                  <a:cubicBezTo>
                    <a:pt x="35" y="123"/>
                    <a:pt x="31" y="112"/>
                    <a:pt x="28" y="101"/>
                  </a:cubicBezTo>
                  <a:cubicBezTo>
                    <a:pt x="22" y="74"/>
                    <a:pt x="15" y="47"/>
                    <a:pt x="8" y="20"/>
                  </a:cubicBezTo>
                  <a:cubicBezTo>
                    <a:pt x="7" y="13"/>
                    <a:pt x="3" y="7"/>
                    <a:pt x="0" y="0"/>
                  </a:cubicBezTo>
                  <a:cubicBezTo>
                    <a:pt x="7" y="0"/>
                    <a:pt x="16" y="0"/>
                    <a:pt x="22" y="0"/>
                  </a:cubicBezTo>
                  <a:cubicBezTo>
                    <a:pt x="22" y="5"/>
                    <a:pt x="19" y="11"/>
                    <a:pt x="20" y="15"/>
                  </a:cubicBezTo>
                  <a:cubicBezTo>
                    <a:pt x="27" y="44"/>
                    <a:pt x="34" y="73"/>
                    <a:pt x="42" y="105"/>
                  </a:cubicBezTo>
                  <a:cubicBezTo>
                    <a:pt x="44" y="99"/>
                    <a:pt x="46" y="97"/>
                    <a:pt x="46" y="94"/>
                  </a:cubicBezTo>
                  <a:cubicBezTo>
                    <a:pt x="53" y="69"/>
                    <a:pt x="61" y="44"/>
                    <a:pt x="67" y="19"/>
                  </a:cubicBezTo>
                  <a:cubicBezTo>
                    <a:pt x="68" y="14"/>
                    <a:pt x="66" y="7"/>
                    <a:pt x="6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6" name="Freeform 52">
              <a:extLst>
                <a:ext uri="{FF2B5EF4-FFF2-40B4-BE49-F238E27FC236}">
                  <a16:creationId xmlns:a16="http://schemas.microsoft.com/office/drawing/2014/main" id="{0B922195-2E26-4E7B-9DCD-7FA1FF30EAC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38751" y="4681538"/>
              <a:ext cx="260350" cy="452438"/>
            </a:xfrm>
            <a:custGeom>
              <a:avLst/>
              <a:gdLst>
                <a:gd name="T0" fmla="*/ 0 w 79"/>
                <a:gd name="T1" fmla="*/ 0 h 137"/>
                <a:gd name="T2" fmla="*/ 22 w 79"/>
                <a:gd name="T3" fmla="*/ 0 h 137"/>
                <a:gd name="T4" fmla="*/ 17 w 79"/>
                <a:gd name="T5" fmla="*/ 18 h 137"/>
                <a:gd name="T6" fmla="*/ 17 w 79"/>
                <a:gd name="T7" fmla="*/ 103 h 137"/>
                <a:gd name="T8" fmla="*/ 40 w 79"/>
                <a:gd name="T9" fmla="*/ 132 h 137"/>
                <a:gd name="T10" fmla="*/ 71 w 79"/>
                <a:gd name="T11" fmla="*/ 106 h 137"/>
                <a:gd name="T12" fmla="*/ 71 w 79"/>
                <a:gd name="T13" fmla="*/ 12 h 137"/>
                <a:gd name="T14" fmla="*/ 64 w 79"/>
                <a:gd name="T15" fmla="*/ 0 h 137"/>
                <a:gd name="T16" fmla="*/ 79 w 79"/>
                <a:gd name="T17" fmla="*/ 0 h 137"/>
                <a:gd name="T18" fmla="*/ 74 w 79"/>
                <a:gd name="T19" fmla="*/ 22 h 137"/>
                <a:gd name="T20" fmla="*/ 74 w 79"/>
                <a:gd name="T21" fmla="*/ 103 h 137"/>
                <a:gd name="T22" fmla="*/ 39 w 79"/>
                <a:gd name="T23" fmla="*/ 137 h 137"/>
                <a:gd name="T24" fmla="*/ 5 w 79"/>
                <a:gd name="T25" fmla="*/ 103 h 137"/>
                <a:gd name="T26" fmla="*/ 4 w 79"/>
                <a:gd name="T27" fmla="*/ 19 h 137"/>
                <a:gd name="T28" fmla="*/ 0 w 79"/>
                <a:gd name="T29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" h="137">
                  <a:moveTo>
                    <a:pt x="0" y="0"/>
                  </a:moveTo>
                  <a:cubicBezTo>
                    <a:pt x="7" y="0"/>
                    <a:pt x="15" y="0"/>
                    <a:pt x="22" y="0"/>
                  </a:cubicBezTo>
                  <a:cubicBezTo>
                    <a:pt x="20" y="6"/>
                    <a:pt x="17" y="12"/>
                    <a:pt x="17" y="18"/>
                  </a:cubicBezTo>
                  <a:cubicBezTo>
                    <a:pt x="16" y="47"/>
                    <a:pt x="16" y="75"/>
                    <a:pt x="17" y="103"/>
                  </a:cubicBezTo>
                  <a:cubicBezTo>
                    <a:pt x="17" y="122"/>
                    <a:pt x="24" y="131"/>
                    <a:pt x="40" y="132"/>
                  </a:cubicBezTo>
                  <a:cubicBezTo>
                    <a:pt x="55" y="133"/>
                    <a:pt x="70" y="122"/>
                    <a:pt x="71" y="106"/>
                  </a:cubicBezTo>
                  <a:cubicBezTo>
                    <a:pt x="72" y="75"/>
                    <a:pt x="71" y="43"/>
                    <a:pt x="71" y="12"/>
                  </a:cubicBezTo>
                  <a:cubicBezTo>
                    <a:pt x="71" y="8"/>
                    <a:pt x="66" y="4"/>
                    <a:pt x="64" y="0"/>
                  </a:cubicBezTo>
                  <a:cubicBezTo>
                    <a:pt x="69" y="0"/>
                    <a:pt x="75" y="0"/>
                    <a:pt x="79" y="0"/>
                  </a:cubicBezTo>
                  <a:cubicBezTo>
                    <a:pt x="78" y="7"/>
                    <a:pt x="74" y="15"/>
                    <a:pt x="74" y="22"/>
                  </a:cubicBezTo>
                  <a:cubicBezTo>
                    <a:pt x="74" y="49"/>
                    <a:pt x="74" y="76"/>
                    <a:pt x="74" y="103"/>
                  </a:cubicBezTo>
                  <a:cubicBezTo>
                    <a:pt x="74" y="124"/>
                    <a:pt x="59" y="137"/>
                    <a:pt x="39" y="137"/>
                  </a:cubicBezTo>
                  <a:cubicBezTo>
                    <a:pt x="17" y="137"/>
                    <a:pt x="5" y="126"/>
                    <a:pt x="5" y="103"/>
                  </a:cubicBezTo>
                  <a:cubicBezTo>
                    <a:pt x="5" y="75"/>
                    <a:pt x="5" y="47"/>
                    <a:pt x="4" y="19"/>
                  </a:cubicBezTo>
                  <a:cubicBezTo>
                    <a:pt x="4" y="13"/>
                    <a:pt x="1" y="7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7" name="Freeform 53">
              <a:extLst>
                <a:ext uri="{FF2B5EF4-FFF2-40B4-BE49-F238E27FC236}">
                  <a16:creationId xmlns:a16="http://schemas.microsoft.com/office/drawing/2014/main" id="{96EE90F5-1DA2-4460-B7A8-FB46DED843D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2376" y="4681538"/>
              <a:ext cx="288925" cy="442913"/>
            </a:xfrm>
            <a:custGeom>
              <a:avLst/>
              <a:gdLst>
                <a:gd name="T0" fmla="*/ 88 w 88"/>
                <a:gd name="T1" fmla="*/ 27 h 134"/>
                <a:gd name="T2" fmla="*/ 50 w 88"/>
                <a:gd name="T3" fmla="*/ 6 h 134"/>
                <a:gd name="T4" fmla="*/ 50 w 88"/>
                <a:gd name="T5" fmla="*/ 89 h 134"/>
                <a:gd name="T6" fmla="*/ 51 w 88"/>
                <a:gd name="T7" fmla="*/ 118 h 134"/>
                <a:gd name="T8" fmla="*/ 57 w 88"/>
                <a:gd name="T9" fmla="*/ 134 h 134"/>
                <a:gd name="T10" fmla="*/ 31 w 88"/>
                <a:gd name="T11" fmla="*/ 134 h 134"/>
                <a:gd name="T12" fmla="*/ 38 w 88"/>
                <a:gd name="T13" fmla="*/ 115 h 134"/>
                <a:gd name="T14" fmla="*/ 38 w 88"/>
                <a:gd name="T15" fmla="*/ 20 h 134"/>
                <a:gd name="T16" fmla="*/ 33 w 88"/>
                <a:gd name="T17" fmla="*/ 6 h 134"/>
                <a:gd name="T18" fmla="*/ 12 w 88"/>
                <a:gd name="T19" fmla="*/ 13 h 134"/>
                <a:gd name="T20" fmla="*/ 0 w 88"/>
                <a:gd name="T21" fmla="*/ 28 h 134"/>
                <a:gd name="T22" fmla="*/ 7 w 88"/>
                <a:gd name="T23" fmla="*/ 0 h 134"/>
                <a:gd name="T24" fmla="*/ 82 w 88"/>
                <a:gd name="T25" fmla="*/ 0 h 134"/>
                <a:gd name="T26" fmla="*/ 88 w 88"/>
                <a:gd name="T27" fmla="*/ 27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8" h="134">
                  <a:moveTo>
                    <a:pt x="88" y="27"/>
                  </a:moveTo>
                  <a:cubicBezTo>
                    <a:pt x="73" y="3"/>
                    <a:pt x="73" y="3"/>
                    <a:pt x="50" y="6"/>
                  </a:cubicBezTo>
                  <a:cubicBezTo>
                    <a:pt x="50" y="34"/>
                    <a:pt x="50" y="61"/>
                    <a:pt x="50" y="89"/>
                  </a:cubicBezTo>
                  <a:cubicBezTo>
                    <a:pt x="50" y="99"/>
                    <a:pt x="50" y="108"/>
                    <a:pt x="51" y="118"/>
                  </a:cubicBezTo>
                  <a:cubicBezTo>
                    <a:pt x="51" y="123"/>
                    <a:pt x="55" y="129"/>
                    <a:pt x="57" y="134"/>
                  </a:cubicBezTo>
                  <a:cubicBezTo>
                    <a:pt x="50" y="134"/>
                    <a:pt x="39" y="134"/>
                    <a:pt x="31" y="134"/>
                  </a:cubicBezTo>
                  <a:cubicBezTo>
                    <a:pt x="33" y="129"/>
                    <a:pt x="38" y="122"/>
                    <a:pt x="38" y="115"/>
                  </a:cubicBezTo>
                  <a:cubicBezTo>
                    <a:pt x="39" y="84"/>
                    <a:pt x="39" y="52"/>
                    <a:pt x="38" y="20"/>
                  </a:cubicBezTo>
                  <a:cubicBezTo>
                    <a:pt x="38" y="15"/>
                    <a:pt x="34" y="5"/>
                    <a:pt x="33" y="6"/>
                  </a:cubicBezTo>
                  <a:cubicBezTo>
                    <a:pt x="25" y="6"/>
                    <a:pt x="17" y="9"/>
                    <a:pt x="12" y="13"/>
                  </a:cubicBezTo>
                  <a:cubicBezTo>
                    <a:pt x="7" y="16"/>
                    <a:pt x="6" y="23"/>
                    <a:pt x="0" y="28"/>
                  </a:cubicBezTo>
                  <a:cubicBezTo>
                    <a:pt x="2" y="19"/>
                    <a:pt x="4" y="10"/>
                    <a:pt x="7" y="0"/>
                  </a:cubicBezTo>
                  <a:cubicBezTo>
                    <a:pt x="32" y="0"/>
                    <a:pt x="56" y="0"/>
                    <a:pt x="82" y="0"/>
                  </a:cubicBezTo>
                  <a:cubicBezTo>
                    <a:pt x="84" y="9"/>
                    <a:pt x="86" y="18"/>
                    <a:pt x="88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8" name="Freeform 54">
              <a:extLst>
                <a:ext uri="{FF2B5EF4-FFF2-40B4-BE49-F238E27FC236}">
                  <a16:creationId xmlns:a16="http://schemas.microsoft.com/office/drawing/2014/main" id="{70D56813-FD04-4071-AF22-9EF6C8C796F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77501" y="4681538"/>
              <a:ext cx="274638" cy="446088"/>
            </a:xfrm>
            <a:custGeom>
              <a:avLst/>
              <a:gdLst>
                <a:gd name="T0" fmla="*/ 62 w 83"/>
                <a:gd name="T1" fmla="*/ 135 h 135"/>
                <a:gd name="T2" fmla="*/ 28 w 83"/>
                <a:gd name="T3" fmla="*/ 135 h 135"/>
                <a:gd name="T4" fmla="*/ 36 w 83"/>
                <a:gd name="T5" fmla="*/ 115 h 135"/>
                <a:gd name="T6" fmla="*/ 0 w 83"/>
                <a:gd name="T7" fmla="*/ 0 h 135"/>
                <a:gd name="T8" fmla="*/ 21 w 83"/>
                <a:gd name="T9" fmla="*/ 0 h 135"/>
                <a:gd name="T10" fmla="*/ 43 w 83"/>
                <a:gd name="T11" fmla="*/ 71 h 135"/>
                <a:gd name="T12" fmla="*/ 63 w 83"/>
                <a:gd name="T13" fmla="*/ 0 h 135"/>
                <a:gd name="T14" fmla="*/ 83 w 83"/>
                <a:gd name="T15" fmla="*/ 0 h 135"/>
                <a:gd name="T16" fmla="*/ 62 w 83"/>
                <a:gd name="T17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" h="135">
                  <a:moveTo>
                    <a:pt x="62" y="135"/>
                  </a:moveTo>
                  <a:cubicBezTo>
                    <a:pt x="47" y="135"/>
                    <a:pt x="36" y="135"/>
                    <a:pt x="28" y="135"/>
                  </a:cubicBezTo>
                  <a:cubicBezTo>
                    <a:pt x="31" y="129"/>
                    <a:pt x="35" y="122"/>
                    <a:pt x="36" y="115"/>
                  </a:cubicBezTo>
                  <a:cubicBezTo>
                    <a:pt x="37" y="86"/>
                    <a:pt x="17" y="24"/>
                    <a:pt x="0" y="0"/>
                  </a:cubicBezTo>
                  <a:cubicBezTo>
                    <a:pt x="8" y="0"/>
                    <a:pt x="17" y="0"/>
                    <a:pt x="21" y="0"/>
                  </a:cubicBezTo>
                  <a:cubicBezTo>
                    <a:pt x="20" y="27"/>
                    <a:pt x="35" y="48"/>
                    <a:pt x="43" y="71"/>
                  </a:cubicBezTo>
                  <a:cubicBezTo>
                    <a:pt x="51" y="48"/>
                    <a:pt x="69" y="28"/>
                    <a:pt x="63" y="0"/>
                  </a:cubicBezTo>
                  <a:cubicBezTo>
                    <a:pt x="68" y="0"/>
                    <a:pt x="76" y="0"/>
                    <a:pt x="83" y="0"/>
                  </a:cubicBezTo>
                  <a:cubicBezTo>
                    <a:pt x="51" y="35"/>
                    <a:pt x="34" y="124"/>
                    <a:pt x="62" y="1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9" name="Freeform 55">
              <a:extLst>
                <a:ext uri="{FF2B5EF4-FFF2-40B4-BE49-F238E27FC236}">
                  <a16:creationId xmlns:a16="http://schemas.microsoft.com/office/drawing/2014/main" id="{DF437BF9-DBCB-46E5-BB98-E2EAFD632607}"/>
                </a:ext>
              </a:extLst>
            </p:cNvPr>
            <p:cNvSpPr>
              <a:spLocks/>
            </p:cNvSpPr>
            <p:nvPr/>
          </p:nvSpPr>
          <p:spPr bwMode="auto">
            <a:xfrm>
              <a:off x="9809163" y="4681538"/>
              <a:ext cx="203200" cy="442913"/>
            </a:xfrm>
            <a:custGeom>
              <a:avLst/>
              <a:gdLst>
                <a:gd name="T0" fmla="*/ 0 w 62"/>
                <a:gd name="T1" fmla="*/ 132 h 134"/>
                <a:gd name="T2" fmla="*/ 10 w 62"/>
                <a:gd name="T3" fmla="*/ 132 h 134"/>
                <a:gd name="T4" fmla="*/ 23 w 62"/>
                <a:gd name="T5" fmla="*/ 119 h 134"/>
                <a:gd name="T6" fmla="*/ 23 w 62"/>
                <a:gd name="T7" fmla="*/ 18 h 134"/>
                <a:gd name="T8" fmla="*/ 8 w 62"/>
                <a:gd name="T9" fmla="*/ 2 h 134"/>
                <a:gd name="T10" fmla="*/ 0 w 62"/>
                <a:gd name="T11" fmla="*/ 0 h 134"/>
                <a:gd name="T12" fmla="*/ 58 w 62"/>
                <a:gd name="T13" fmla="*/ 0 h 134"/>
                <a:gd name="T14" fmla="*/ 58 w 62"/>
                <a:gd name="T15" fmla="*/ 2 h 134"/>
                <a:gd name="T16" fmla="*/ 52 w 62"/>
                <a:gd name="T17" fmla="*/ 2 h 134"/>
                <a:gd name="T18" fmla="*/ 34 w 62"/>
                <a:gd name="T19" fmla="*/ 22 h 134"/>
                <a:gd name="T20" fmla="*/ 34 w 62"/>
                <a:gd name="T21" fmla="*/ 104 h 134"/>
                <a:gd name="T22" fmla="*/ 62 w 62"/>
                <a:gd name="T23" fmla="*/ 134 h 134"/>
                <a:gd name="T24" fmla="*/ 0 w 62"/>
                <a:gd name="T25" fmla="*/ 134 h 134"/>
                <a:gd name="T26" fmla="*/ 0 w 62"/>
                <a:gd name="T27" fmla="*/ 132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2" h="134">
                  <a:moveTo>
                    <a:pt x="0" y="132"/>
                  </a:moveTo>
                  <a:cubicBezTo>
                    <a:pt x="3" y="132"/>
                    <a:pt x="7" y="132"/>
                    <a:pt x="10" y="132"/>
                  </a:cubicBezTo>
                  <a:cubicBezTo>
                    <a:pt x="20" y="133"/>
                    <a:pt x="23" y="128"/>
                    <a:pt x="23" y="119"/>
                  </a:cubicBezTo>
                  <a:cubicBezTo>
                    <a:pt x="23" y="85"/>
                    <a:pt x="23" y="52"/>
                    <a:pt x="23" y="18"/>
                  </a:cubicBezTo>
                  <a:cubicBezTo>
                    <a:pt x="24" y="7"/>
                    <a:pt x="20" y="1"/>
                    <a:pt x="8" y="2"/>
                  </a:cubicBezTo>
                  <a:cubicBezTo>
                    <a:pt x="5" y="3"/>
                    <a:pt x="2" y="2"/>
                    <a:pt x="0" y="0"/>
                  </a:cubicBezTo>
                  <a:cubicBezTo>
                    <a:pt x="19" y="0"/>
                    <a:pt x="38" y="0"/>
                    <a:pt x="58" y="0"/>
                  </a:cubicBezTo>
                  <a:cubicBezTo>
                    <a:pt x="58" y="1"/>
                    <a:pt x="58" y="1"/>
                    <a:pt x="58" y="2"/>
                  </a:cubicBezTo>
                  <a:cubicBezTo>
                    <a:pt x="56" y="2"/>
                    <a:pt x="54" y="3"/>
                    <a:pt x="52" y="2"/>
                  </a:cubicBezTo>
                  <a:cubicBezTo>
                    <a:pt x="37" y="0"/>
                    <a:pt x="34" y="8"/>
                    <a:pt x="34" y="22"/>
                  </a:cubicBezTo>
                  <a:cubicBezTo>
                    <a:pt x="35" y="49"/>
                    <a:pt x="34" y="77"/>
                    <a:pt x="34" y="104"/>
                  </a:cubicBezTo>
                  <a:cubicBezTo>
                    <a:pt x="34" y="130"/>
                    <a:pt x="34" y="130"/>
                    <a:pt x="62" y="134"/>
                  </a:cubicBezTo>
                  <a:cubicBezTo>
                    <a:pt x="38" y="134"/>
                    <a:pt x="19" y="134"/>
                    <a:pt x="0" y="134"/>
                  </a:cubicBezTo>
                  <a:cubicBezTo>
                    <a:pt x="0" y="134"/>
                    <a:pt x="0" y="133"/>
                    <a:pt x="0" y="1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0" name="Freeform 56">
              <a:extLst>
                <a:ext uri="{FF2B5EF4-FFF2-40B4-BE49-F238E27FC236}">
                  <a16:creationId xmlns:a16="http://schemas.microsoft.com/office/drawing/2014/main" id="{7E6C5C00-A69F-4DE9-9142-4384877CCEE7}"/>
                </a:ext>
              </a:extLst>
            </p:cNvPr>
            <p:cNvSpPr>
              <a:spLocks/>
            </p:cNvSpPr>
            <p:nvPr/>
          </p:nvSpPr>
          <p:spPr bwMode="auto">
            <a:xfrm>
              <a:off x="8024813" y="4681538"/>
              <a:ext cx="184150" cy="446088"/>
            </a:xfrm>
            <a:custGeom>
              <a:avLst/>
              <a:gdLst>
                <a:gd name="T0" fmla="*/ 56 w 56"/>
                <a:gd name="T1" fmla="*/ 135 h 135"/>
                <a:gd name="T2" fmla="*/ 0 w 56"/>
                <a:gd name="T3" fmla="*/ 135 h 135"/>
                <a:gd name="T4" fmla="*/ 2 w 56"/>
                <a:gd name="T5" fmla="*/ 132 h 135"/>
                <a:gd name="T6" fmla="*/ 24 w 56"/>
                <a:gd name="T7" fmla="*/ 110 h 135"/>
                <a:gd name="T8" fmla="*/ 24 w 56"/>
                <a:gd name="T9" fmla="*/ 27 h 135"/>
                <a:gd name="T10" fmla="*/ 1 w 56"/>
                <a:gd name="T11" fmla="*/ 0 h 135"/>
                <a:gd name="T12" fmla="*/ 28 w 56"/>
                <a:gd name="T13" fmla="*/ 0 h 135"/>
                <a:gd name="T14" fmla="*/ 56 w 56"/>
                <a:gd name="T15" fmla="*/ 0 h 135"/>
                <a:gd name="T16" fmla="*/ 35 w 56"/>
                <a:gd name="T17" fmla="*/ 27 h 135"/>
                <a:gd name="T18" fmla="*/ 35 w 56"/>
                <a:gd name="T19" fmla="*/ 109 h 135"/>
                <a:gd name="T20" fmla="*/ 56 w 56"/>
                <a:gd name="T21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6" h="135">
                  <a:moveTo>
                    <a:pt x="56" y="135"/>
                  </a:moveTo>
                  <a:cubicBezTo>
                    <a:pt x="37" y="135"/>
                    <a:pt x="19" y="135"/>
                    <a:pt x="0" y="135"/>
                  </a:cubicBezTo>
                  <a:cubicBezTo>
                    <a:pt x="1" y="133"/>
                    <a:pt x="2" y="132"/>
                    <a:pt x="2" y="132"/>
                  </a:cubicBezTo>
                  <a:cubicBezTo>
                    <a:pt x="24" y="133"/>
                    <a:pt x="24" y="133"/>
                    <a:pt x="24" y="110"/>
                  </a:cubicBezTo>
                  <a:cubicBezTo>
                    <a:pt x="24" y="82"/>
                    <a:pt x="24" y="55"/>
                    <a:pt x="24" y="27"/>
                  </a:cubicBezTo>
                  <a:cubicBezTo>
                    <a:pt x="24" y="4"/>
                    <a:pt x="24" y="4"/>
                    <a:pt x="1" y="0"/>
                  </a:cubicBezTo>
                  <a:cubicBezTo>
                    <a:pt x="10" y="0"/>
                    <a:pt x="19" y="0"/>
                    <a:pt x="28" y="0"/>
                  </a:cubicBezTo>
                  <a:cubicBezTo>
                    <a:pt x="37" y="0"/>
                    <a:pt x="47" y="0"/>
                    <a:pt x="56" y="0"/>
                  </a:cubicBezTo>
                  <a:cubicBezTo>
                    <a:pt x="35" y="5"/>
                    <a:pt x="35" y="5"/>
                    <a:pt x="35" y="27"/>
                  </a:cubicBezTo>
                  <a:cubicBezTo>
                    <a:pt x="35" y="54"/>
                    <a:pt x="35" y="82"/>
                    <a:pt x="35" y="109"/>
                  </a:cubicBezTo>
                  <a:cubicBezTo>
                    <a:pt x="35" y="131"/>
                    <a:pt x="35" y="131"/>
                    <a:pt x="56" y="1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1" name="Freeform 57">
              <a:extLst>
                <a:ext uri="{FF2B5EF4-FFF2-40B4-BE49-F238E27FC236}">
                  <a16:creationId xmlns:a16="http://schemas.microsoft.com/office/drawing/2014/main" id="{C48C9043-B703-4E71-86C4-BA3F3057E4F8}"/>
                </a:ext>
              </a:extLst>
            </p:cNvPr>
            <p:cNvSpPr>
              <a:spLocks/>
            </p:cNvSpPr>
            <p:nvPr/>
          </p:nvSpPr>
          <p:spPr bwMode="auto">
            <a:xfrm>
              <a:off x="9659938" y="3159125"/>
              <a:ext cx="95250" cy="339725"/>
            </a:xfrm>
            <a:custGeom>
              <a:avLst/>
              <a:gdLst>
                <a:gd name="T0" fmla="*/ 29 w 29"/>
                <a:gd name="T1" fmla="*/ 0 h 103"/>
                <a:gd name="T2" fmla="*/ 25 w 29"/>
                <a:gd name="T3" fmla="*/ 47 h 103"/>
                <a:gd name="T4" fmla="*/ 23 w 29"/>
                <a:gd name="T5" fmla="*/ 82 h 103"/>
                <a:gd name="T6" fmla="*/ 0 w 29"/>
                <a:gd name="T7" fmla="*/ 100 h 103"/>
                <a:gd name="T8" fmla="*/ 29 w 29"/>
                <a:gd name="T9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03">
                  <a:moveTo>
                    <a:pt x="29" y="0"/>
                  </a:moveTo>
                  <a:cubicBezTo>
                    <a:pt x="27" y="18"/>
                    <a:pt x="26" y="32"/>
                    <a:pt x="25" y="47"/>
                  </a:cubicBezTo>
                  <a:cubicBezTo>
                    <a:pt x="24" y="59"/>
                    <a:pt x="23" y="71"/>
                    <a:pt x="23" y="82"/>
                  </a:cubicBezTo>
                  <a:cubicBezTo>
                    <a:pt x="22" y="101"/>
                    <a:pt x="21" y="103"/>
                    <a:pt x="0" y="100"/>
                  </a:cubicBezTo>
                  <a:cubicBezTo>
                    <a:pt x="0" y="65"/>
                    <a:pt x="0" y="30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2" name="Freeform 58">
              <a:extLst>
                <a:ext uri="{FF2B5EF4-FFF2-40B4-BE49-F238E27FC236}">
                  <a16:creationId xmlns:a16="http://schemas.microsoft.com/office/drawing/2014/main" id="{2F737486-67FE-41BF-BD65-1145F1E9AE78}"/>
                </a:ext>
              </a:extLst>
            </p:cNvPr>
            <p:cNvSpPr>
              <a:spLocks/>
            </p:cNvSpPr>
            <p:nvPr/>
          </p:nvSpPr>
          <p:spPr bwMode="auto">
            <a:xfrm>
              <a:off x="9972676" y="2571750"/>
              <a:ext cx="136525" cy="184150"/>
            </a:xfrm>
            <a:custGeom>
              <a:avLst/>
              <a:gdLst>
                <a:gd name="T0" fmla="*/ 0 w 41"/>
                <a:gd name="T1" fmla="*/ 56 h 56"/>
                <a:gd name="T2" fmla="*/ 0 w 41"/>
                <a:gd name="T3" fmla="*/ 18 h 56"/>
                <a:gd name="T4" fmla="*/ 20 w 41"/>
                <a:gd name="T5" fmla="*/ 9 h 56"/>
                <a:gd name="T6" fmla="*/ 41 w 41"/>
                <a:gd name="T7" fmla="*/ 31 h 56"/>
                <a:gd name="T8" fmla="*/ 18 w 41"/>
                <a:gd name="T9" fmla="*/ 49 h 56"/>
                <a:gd name="T10" fmla="*/ 0 w 41"/>
                <a:gd name="T11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56">
                  <a:moveTo>
                    <a:pt x="0" y="56"/>
                  </a:moveTo>
                  <a:cubicBezTo>
                    <a:pt x="0" y="42"/>
                    <a:pt x="0" y="30"/>
                    <a:pt x="0" y="18"/>
                  </a:cubicBezTo>
                  <a:cubicBezTo>
                    <a:pt x="1" y="4"/>
                    <a:pt x="9" y="0"/>
                    <a:pt x="20" y="9"/>
                  </a:cubicBezTo>
                  <a:cubicBezTo>
                    <a:pt x="28" y="15"/>
                    <a:pt x="34" y="24"/>
                    <a:pt x="41" y="31"/>
                  </a:cubicBezTo>
                  <a:cubicBezTo>
                    <a:pt x="33" y="37"/>
                    <a:pt x="26" y="44"/>
                    <a:pt x="18" y="49"/>
                  </a:cubicBezTo>
                  <a:cubicBezTo>
                    <a:pt x="13" y="52"/>
                    <a:pt x="7" y="53"/>
                    <a:pt x="0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3" name="Freeform 59">
              <a:extLst>
                <a:ext uri="{FF2B5EF4-FFF2-40B4-BE49-F238E27FC236}">
                  <a16:creationId xmlns:a16="http://schemas.microsoft.com/office/drawing/2014/main" id="{64C81C86-701B-4078-9603-9DFCFD8607A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93863" y="2446338"/>
              <a:ext cx="2151063" cy="2154238"/>
            </a:xfrm>
            <a:custGeom>
              <a:avLst/>
              <a:gdLst>
                <a:gd name="T0" fmla="*/ 328 w 652"/>
                <a:gd name="T1" fmla="*/ 1 h 653"/>
                <a:gd name="T2" fmla="*/ 323 w 652"/>
                <a:gd name="T3" fmla="*/ 652 h 653"/>
                <a:gd name="T4" fmla="*/ 349 w 652"/>
                <a:gd name="T5" fmla="*/ 237 h 653"/>
                <a:gd name="T6" fmla="*/ 304 w 652"/>
                <a:gd name="T7" fmla="*/ 430 h 653"/>
                <a:gd name="T8" fmla="*/ 316 w 652"/>
                <a:gd name="T9" fmla="*/ 630 h 653"/>
                <a:gd name="T10" fmla="*/ 345 w 652"/>
                <a:gd name="T11" fmla="*/ 21 h 653"/>
                <a:gd name="T12" fmla="*/ 335 w 652"/>
                <a:gd name="T13" fmla="*/ 106 h 653"/>
                <a:gd name="T14" fmla="*/ 500 w 652"/>
                <a:gd name="T15" fmla="*/ 112 h 653"/>
                <a:gd name="T16" fmla="*/ 551 w 652"/>
                <a:gd name="T17" fmla="*/ 133 h 653"/>
                <a:gd name="T18" fmla="*/ 382 w 652"/>
                <a:gd name="T19" fmla="*/ 161 h 653"/>
                <a:gd name="T20" fmla="*/ 354 w 652"/>
                <a:gd name="T21" fmla="*/ 222 h 653"/>
                <a:gd name="T22" fmla="*/ 417 w 652"/>
                <a:gd name="T23" fmla="*/ 173 h 653"/>
                <a:gd name="T24" fmla="*/ 547 w 652"/>
                <a:gd name="T25" fmla="*/ 201 h 653"/>
                <a:gd name="T26" fmla="*/ 411 w 652"/>
                <a:gd name="T27" fmla="*/ 263 h 653"/>
                <a:gd name="T28" fmla="*/ 49 w 652"/>
                <a:gd name="T29" fmla="*/ 459 h 653"/>
                <a:gd name="T30" fmla="*/ 103 w 652"/>
                <a:gd name="T31" fmla="*/ 419 h 653"/>
                <a:gd name="T32" fmla="*/ 230 w 652"/>
                <a:gd name="T33" fmla="*/ 425 h 653"/>
                <a:gd name="T34" fmla="*/ 266 w 652"/>
                <a:gd name="T35" fmla="*/ 390 h 653"/>
                <a:gd name="T36" fmla="*/ 302 w 652"/>
                <a:gd name="T37" fmla="*/ 243 h 653"/>
                <a:gd name="T38" fmla="*/ 252 w 652"/>
                <a:gd name="T39" fmla="*/ 302 h 653"/>
                <a:gd name="T40" fmla="*/ 199 w 652"/>
                <a:gd name="T41" fmla="*/ 396 h 653"/>
                <a:gd name="T42" fmla="*/ 53 w 652"/>
                <a:gd name="T43" fmla="*/ 329 h 653"/>
                <a:gd name="T44" fmla="*/ 170 w 652"/>
                <a:gd name="T45" fmla="*/ 150 h 653"/>
                <a:gd name="T46" fmla="*/ 243 w 652"/>
                <a:gd name="T47" fmla="*/ 227 h 653"/>
                <a:gd name="T48" fmla="*/ 285 w 652"/>
                <a:gd name="T49" fmla="*/ 200 h 653"/>
                <a:gd name="T50" fmla="*/ 288 w 652"/>
                <a:gd name="T51" fmla="*/ 161 h 653"/>
                <a:gd name="T52" fmla="*/ 262 w 652"/>
                <a:gd name="T53" fmla="*/ 130 h 653"/>
                <a:gd name="T54" fmla="*/ 321 w 652"/>
                <a:gd name="T55" fmla="*/ 19 h 653"/>
                <a:gd name="T56" fmla="*/ 49 w 652"/>
                <a:gd name="T57" fmla="*/ 459 h 653"/>
                <a:gd name="T58" fmla="*/ 301 w 652"/>
                <a:gd name="T59" fmla="*/ 626 h 653"/>
                <a:gd name="T60" fmla="*/ 266 w 652"/>
                <a:gd name="T61" fmla="*/ 478 h 653"/>
                <a:gd name="T62" fmla="*/ 226 w 652"/>
                <a:gd name="T63" fmla="*/ 469 h 653"/>
                <a:gd name="T64" fmla="*/ 101 w 652"/>
                <a:gd name="T65" fmla="*/ 303 h 653"/>
                <a:gd name="T66" fmla="*/ 166 w 652"/>
                <a:gd name="T67" fmla="*/ 349 h 653"/>
                <a:gd name="T68" fmla="*/ 199 w 652"/>
                <a:gd name="T69" fmla="*/ 306 h 653"/>
                <a:gd name="T70" fmla="*/ 101 w 652"/>
                <a:gd name="T71" fmla="*/ 303 h 653"/>
                <a:gd name="T72" fmla="*/ 143 w 652"/>
                <a:gd name="T73" fmla="*/ 208 h 653"/>
                <a:gd name="T74" fmla="*/ 95 w 652"/>
                <a:gd name="T75" fmla="*/ 243 h 653"/>
                <a:gd name="T76" fmla="*/ 191 w 652"/>
                <a:gd name="T77" fmla="*/ 252 h 653"/>
                <a:gd name="T78" fmla="*/ 494 w 652"/>
                <a:gd name="T79" fmla="*/ 216 h 6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52" h="653">
                  <a:moveTo>
                    <a:pt x="1" y="325"/>
                  </a:moveTo>
                  <a:cubicBezTo>
                    <a:pt x="0" y="145"/>
                    <a:pt x="153" y="0"/>
                    <a:pt x="328" y="1"/>
                  </a:cubicBezTo>
                  <a:cubicBezTo>
                    <a:pt x="503" y="3"/>
                    <a:pt x="652" y="149"/>
                    <a:pt x="651" y="327"/>
                  </a:cubicBezTo>
                  <a:cubicBezTo>
                    <a:pt x="650" y="505"/>
                    <a:pt x="506" y="653"/>
                    <a:pt x="323" y="652"/>
                  </a:cubicBezTo>
                  <a:cubicBezTo>
                    <a:pt x="140" y="650"/>
                    <a:pt x="0" y="500"/>
                    <a:pt x="1" y="325"/>
                  </a:cubicBezTo>
                  <a:close/>
                  <a:moveTo>
                    <a:pt x="349" y="237"/>
                  </a:moveTo>
                  <a:cubicBezTo>
                    <a:pt x="341" y="264"/>
                    <a:pt x="333" y="287"/>
                    <a:pt x="326" y="311"/>
                  </a:cubicBezTo>
                  <a:cubicBezTo>
                    <a:pt x="315" y="350"/>
                    <a:pt x="302" y="388"/>
                    <a:pt x="304" y="430"/>
                  </a:cubicBezTo>
                  <a:cubicBezTo>
                    <a:pt x="307" y="483"/>
                    <a:pt x="309" y="536"/>
                    <a:pt x="320" y="589"/>
                  </a:cubicBezTo>
                  <a:cubicBezTo>
                    <a:pt x="323" y="603"/>
                    <a:pt x="329" y="617"/>
                    <a:pt x="316" y="630"/>
                  </a:cubicBezTo>
                  <a:cubicBezTo>
                    <a:pt x="465" y="636"/>
                    <a:pt x="613" y="527"/>
                    <a:pt x="628" y="357"/>
                  </a:cubicBezTo>
                  <a:cubicBezTo>
                    <a:pt x="646" y="156"/>
                    <a:pt x="489" y="26"/>
                    <a:pt x="345" y="21"/>
                  </a:cubicBezTo>
                  <a:cubicBezTo>
                    <a:pt x="345" y="28"/>
                    <a:pt x="346" y="35"/>
                    <a:pt x="345" y="42"/>
                  </a:cubicBezTo>
                  <a:cubicBezTo>
                    <a:pt x="342" y="63"/>
                    <a:pt x="338" y="85"/>
                    <a:pt x="335" y="106"/>
                  </a:cubicBezTo>
                  <a:cubicBezTo>
                    <a:pt x="333" y="118"/>
                    <a:pt x="339" y="125"/>
                    <a:pt x="350" y="122"/>
                  </a:cubicBezTo>
                  <a:cubicBezTo>
                    <a:pt x="399" y="108"/>
                    <a:pt x="450" y="113"/>
                    <a:pt x="500" y="112"/>
                  </a:cubicBezTo>
                  <a:cubicBezTo>
                    <a:pt x="515" y="111"/>
                    <a:pt x="530" y="119"/>
                    <a:pt x="544" y="124"/>
                  </a:cubicBezTo>
                  <a:cubicBezTo>
                    <a:pt x="547" y="125"/>
                    <a:pt x="550" y="129"/>
                    <a:pt x="551" y="133"/>
                  </a:cubicBezTo>
                  <a:cubicBezTo>
                    <a:pt x="555" y="151"/>
                    <a:pt x="548" y="160"/>
                    <a:pt x="529" y="161"/>
                  </a:cubicBezTo>
                  <a:cubicBezTo>
                    <a:pt x="480" y="161"/>
                    <a:pt x="431" y="160"/>
                    <a:pt x="382" y="161"/>
                  </a:cubicBezTo>
                  <a:cubicBezTo>
                    <a:pt x="369" y="161"/>
                    <a:pt x="354" y="164"/>
                    <a:pt x="345" y="171"/>
                  </a:cubicBezTo>
                  <a:cubicBezTo>
                    <a:pt x="332" y="180"/>
                    <a:pt x="339" y="211"/>
                    <a:pt x="354" y="222"/>
                  </a:cubicBezTo>
                  <a:cubicBezTo>
                    <a:pt x="355" y="220"/>
                    <a:pt x="356" y="218"/>
                    <a:pt x="357" y="216"/>
                  </a:cubicBezTo>
                  <a:cubicBezTo>
                    <a:pt x="368" y="190"/>
                    <a:pt x="385" y="172"/>
                    <a:pt x="417" y="173"/>
                  </a:cubicBezTo>
                  <a:cubicBezTo>
                    <a:pt x="451" y="174"/>
                    <a:pt x="486" y="174"/>
                    <a:pt x="521" y="176"/>
                  </a:cubicBezTo>
                  <a:cubicBezTo>
                    <a:pt x="535" y="177"/>
                    <a:pt x="545" y="188"/>
                    <a:pt x="547" y="201"/>
                  </a:cubicBezTo>
                  <a:cubicBezTo>
                    <a:pt x="553" y="234"/>
                    <a:pt x="539" y="253"/>
                    <a:pt x="506" y="256"/>
                  </a:cubicBezTo>
                  <a:cubicBezTo>
                    <a:pt x="474" y="259"/>
                    <a:pt x="442" y="261"/>
                    <a:pt x="411" y="263"/>
                  </a:cubicBezTo>
                  <a:cubicBezTo>
                    <a:pt x="387" y="264"/>
                    <a:pt x="368" y="256"/>
                    <a:pt x="349" y="237"/>
                  </a:cubicBezTo>
                  <a:close/>
                  <a:moveTo>
                    <a:pt x="49" y="459"/>
                  </a:moveTo>
                  <a:cubicBezTo>
                    <a:pt x="57" y="449"/>
                    <a:pt x="62" y="442"/>
                    <a:pt x="67" y="435"/>
                  </a:cubicBezTo>
                  <a:cubicBezTo>
                    <a:pt x="76" y="422"/>
                    <a:pt x="87" y="416"/>
                    <a:pt x="103" y="419"/>
                  </a:cubicBezTo>
                  <a:cubicBezTo>
                    <a:pt x="117" y="421"/>
                    <a:pt x="132" y="422"/>
                    <a:pt x="146" y="422"/>
                  </a:cubicBezTo>
                  <a:cubicBezTo>
                    <a:pt x="174" y="423"/>
                    <a:pt x="202" y="423"/>
                    <a:pt x="230" y="425"/>
                  </a:cubicBezTo>
                  <a:cubicBezTo>
                    <a:pt x="263" y="426"/>
                    <a:pt x="265" y="425"/>
                    <a:pt x="266" y="393"/>
                  </a:cubicBezTo>
                  <a:cubicBezTo>
                    <a:pt x="266" y="392"/>
                    <a:pt x="266" y="391"/>
                    <a:pt x="266" y="390"/>
                  </a:cubicBezTo>
                  <a:cubicBezTo>
                    <a:pt x="270" y="344"/>
                    <a:pt x="278" y="300"/>
                    <a:pt x="298" y="259"/>
                  </a:cubicBezTo>
                  <a:cubicBezTo>
                    <a:pt x="301" y="254"/>
                    <a:pt x="301" y="248"/>
                    <a:pt x="302" y="243"/>
                  </a:cubicBezTo>
                  <a:cubicBezTo>
                    <a:pt x="300" y="242"/>
                    <a:pt x="299" y="241"/>
                    <a:pt x="297" y="240"/>
                  </a:cubicBezTo>
                  <a:cubicBezTo>
                    <a:pt x="281" y="261"/>
                    <a:pt x="266" y="281"/>
                    <a:pt x="252" y="302"/>
                  </a:cubicBezTo>
                  <a:cubicBezTo>
                    <a:pt x="247" y="309"/>
                    <a:pt x="245" y="320"/>
                    <a:pt x="246" y="329"/>
                  </a:cubicBezTo>
                  <a:cubicBezTo>
                    <a:pt x="249" y="362"/>
                    <a:pt x="232" y="390"/>
                    <a:pt x="199" y="396"/>
                  </a:cubicBezTo>
                  <a:cubicBezTo>
                    <a:pt x="167" y="402"/>
                    <a:pt x="135" y="404"/>
                    <a:pt x="102" y="392"/>
                  </a:cubicBezTo>
                  <a:cubicBezTo>
                    <a:pt x="72" y="380"/>
                    <a:pt x="56" y="360"/>
                    <a:pt x="53" y="329"/>
                  </a:cubicBezTo>
                  <a:cubicBezTo>
                    <a:pt x="51" y="303"/>
                    <a:pt x="51" y="277"/>
                    <a:pt x="50" y="251"/>
                  </a:cubicBezTo>
                  <a:cubicBezTo>
                    <a:pt x="50" y="191"/>
                    <a:pt x="111" y="139"/>
                    <a:pt x="170" y="150"/>
                  </a:cubicBezTo>
                  <a:cubicBezTo>
                    <a:pt x="203" y="157"/>
                    <a:pt x="233" y="168"/>
                    <a:pt x="239" y="208"/>
                  </a:cubicBezTo>
                  <a:cubicBezTo>
                    <a:pt x="240" y="214"/>
                    <a:pt x="241" y="221"/>
                    <a:pt x="243" y="227"/>
                  </a:cubicBezTo>
                  <a:cubicBezTo>
                    <a:pt x="244" y="231"/>
                    <a:pt x="246" y="234"/>
                    <a:pt x="247" y="237"/>
                  </a:cubicBezTo>
                  <a:cubicBezTo>
                    <a:pt x="261" y="223"/>
                    <a:pt x="275" y="213"/>
                    <a:pt x="285" y="200"/>
                  </a:cubicBezTo>
                  <a:cubicBezTo>
                    <a:pt x="292" y="191"/>
                    <a:pt x="296" y="179"/>
                    <a:pt x="299" y="168"/>
                  </a:cubicBezTo>
                  <a:cubicBezTo>
                    <a:pt x="301" y="160"/>
                    <a:pt x="296" y="155"/>
                    <a:pt x="288" y="161"/>
                  </a:cubicBezTo>
                  <a:cubicBezTo>
                    <a:pt x="276" y="170"/>
                    <a:pt x="264" y="175"/>
                    <a:pt x="251" y="167"/>
                  </a:cubicBezTo>
                  <a:cubicBezTo>
                    <a:pt x="243" y="162"/>
                    <a:pt x="251" y="145"/>
                    <a:pt x="262" y="130"/>
                  </a:cubicBezTo>
                  <a:cubicBezTo>
                    <a:pt x="277" y="108"/>
                    <a:pt x="291" y="86"/>
                    <a:pt x="304" y="63"/>
                  </a:cubicBezTo>
                  <a:cubicBezTo>
                    <a:pt x="311" y="50"/>
                    <a:pt x="315" y="35"/>
                    <a:pt x="321" y="19"/>
                  </a:cubicBezTo>
                  <a:cubicBezTo>
                    <a:pt x="212" y="25"/>
                    <a:pt x="125" y="71"/>
                    <a:pt x="67" y="164"/>
                  </a:cubicBezTo>
                  <a:cubicBezTo>
                    <a:pt x="8" y="257"/>
                    <a:pt x="4" y="355"/>
                    <a:pt x="49" y="459"/>
                  </a:cubicBezTo>
                  <a:close/>
                  <a:moveTo>
                    <a:pt x="62" y="477"/>
                  </a:moveTo>
                  <a:cubicBezTo>
                    <a:pt x="97" y="556"/>
                    <a:pt x="244" y="647"/>
                    <a:pt x="301" y="626"/>
                  </a:cubicBezTo>
                  <a:cubicBezTo>
                    <a:pt x="285" y="613"/>
                    <a:pt x="277" y="597"/>
                    <a:pt x="275" y="577"/>
                  </a:cubicBezTo>
                  <a:cubicBezTo>
                    <a:pt x="272" y="544"/>
                    <a:pt x="269" y="511"/>
                    <a:pt x="266" y="478"/>
                  </a:cubicBezTo>
                  <a:cubicBezTo>
                    <a:pt x="266" y="468"/>
                    <a:pt x="265" y="462"/>
                    <a:pt x="253" y="466"/>
                  </a:cubicBezTo>
                  <a:cubicBezTo>
                    <a:pt x="244" y="468"/>
                    <a:pt x="235" y="469"/>
                    <a:pt x="226" y="469"/>
                  </a:cubicBezTo>
                  <a:cubicBezTo>
                    <a:pt x="172" y="472"/>
                    <a:pt x="118" y="475"/>
                    <a:pt x="62" y="477"/>
                  </a:cubicBezTo>
                  <a:close/>
                  <a:moveTo>
                    <a:pt x="101" y="303"/>
                  </a:moveTo>
                  <a:cubicBezTo>
                    <a:pt x="101" y="307"/>
                    <a:pt x="101" y="310"/>
                    <a:pt x="101" y="313"/>
                  </a:cubicBezTo>
                  <a:cubicBezTo>
                    <a:pt x="111" y="344"/>
                    <a:pt x="130" y="355"/>
                    <a:pt x="166" y="349"/>
                  </a:cubicBezTo>
                  <a:cubicBezTo>
                    <a:pt x="175" y="348"/>
                    <a:pt x="183" y="346"/>
                    <a:pt x="190" y="342"/>
                  </a:cubicBezTo>
                  <a:cubicBezTo>
                    <a:pt x="206" y="334"/>
                    <a:pt x="201" y="318"/>
                    <a:pt x="199" y="306"/>
                  </a:cubicBezTo>
                  <a:cubicBezTo>
                    <a:pt x="198" y="302"/>
                    <a:pt x="186" y="296"/>
                    <a:pt x="179" y="296"/>
                  </a:cubicBezTo>
                  <a:cubicBezTo>
                    <a:pt x="153" y="297"/>
                    <a:pt x="128" y="301"/>
                    <a:pt x="101" y="303"/>
                  </a:cubicBezTo>
                  <a:close/>
                  <a:moveTo>
                    <a:pt x="191" y="252"/>
                  </a:moveTo>
                  <a:cubicBezTo>
                    <a:pt x="189" y="212"/>
                    <a:pt x="180" y="207"/>
                    <a:pt x="143" y="208"/>
                  </a:cubicBezTo>
                  <a:cubicBezTo>
                    <a:pt x="141" y="208"/>
                    <a:pt x="139" y="208"/>
                    <a:pt x="137" y="209"/>
                  </a:cubicBezTo>
                  <a:cubicBezTo>
                    <a:pt x="116" y="212"/>
                    <a:pt x="99" y="226"/>
                    <a:pt x="95" y="243"/>
                  </a:cubicBezTo>
                  <a:cubicBezTo>
                    <a:pt x="94" y="251"/>
                    <a:pt x="92" y="262"/>
                    <a:pt x="106" y="261"/>
                  </a:cubicBezTo>
                  <a:cubicBezTo>
                    <a:pt x="134" y="258"/>
                    <a:pt x="162" y="255"/>
                    <a:pt x="191" y="252"/>
                  </a:cubicBezTo>
                  <a:close/>
                  <a:moveTo>
                    <a:pt x="403" y="219"/>
                  </a:moveTo>
                  <a:cubicBezTo>
                    <a:pt x="433" y="226"/>
                    <a:pt x="464" y="216"/>
                    <a:pt x="494" y="216"/>
                  </a:cubicBezTo>
                  <a:cubicBezTo>
                    <a:pt x="464" y="210"/>
                    <a:pt x="433" y="211"/>
                    <a:pt x="403" y="2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4" name="Freeform 60">
              <a:extLst>
                <a:ext uri="{FF2B5EF4-FFF2-40B4-BE49-F238E27FC236}">
                  <a16:creationId xmlns:a16="http://schemas.microsoft.com/office/drawing/2014/main" id="{610AF8D1-F9D6-4957-8A80-F4CABAEA020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79526" y="3052763"/>
              <a:ext cx="395288" cy="357188"/>
            </a:xfrm>
            <a:custGeom>
              <a:avLst/>
              <a:gdLst>
                <a:gd name="T0" fmla="*/ 0 w 120"/>
                <a:gd name="T1" fmla="*/ 90 h 108"/>
                <a:gd name="T2" fmla="*/ 5 w 120"/>
                <a:gd name="T3" fmla="*/ 35 h 108"/>
                <a:gd name="T4" fmla="*/ 53 w 120"/>
                <a:gd name="T5" fmla="*/ 7 h 108"/>
                <a:gd name="T6" fmla="*/ 98 w 120"/>
                <a:gd name="T7" fmla="*/ 17 h 108"/>
                <a:gd name="T8" fmla="*/ 119 w 120"/>
                <a:gd name="T9" fmla="*/ 43 h 108"/>
                <a:gd name="T10" fmla="*/ 116 w 120"/>
                <a:gd name="T11" fmla="*/ 89 h 108"/>
                <a:gd name="T12" fmla="*/ 92 w 120"/>
                <a:gd name="T13" fmla="*/ 106 h 108"/>
                <a:gd name="T14" fmla="*/ 42 w 120"/>
                <a:gd name="T15" fmla="*/ 96 h 108"/>
                <a:gd name="T16" fmla="*/ 0 w 120"/>
                <a:gd name="T17" fmla="*/ 90 h 108"/>
                <a:gd name="T18" fmla="*/ 97 w 120"/>
                <a:gd name="T19" fmla="*/ 76 h 108"/>
                <a:gd name="T20" fmla="*/ 69 w 120"/>
                <a:gd name="T21" fmla="*/ 37 h 108"/>
                <a:gd name="T22" fmla="*/ 39 w 120"/>
                <a:gd name="T23" fmla="*/ 33 h 108"/>
                <a:gd name="T24" fmla="*/ 23 w 120"/>
                <a:gd name="T25" fmla="*/ 41 h 108"/>
                <a:gd name="T26" fmla="*/ 30 w 120"/>
                <a:gd name="T27" fmla="*/ 64 h 108"/>
                <a:gd name="T28" fmla="*/ 97 w 120"/>
                <a:gd name="T29" fmla="*/ 76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0" h="108">
                  <a:moveTo>
                    <a:pt x="0" y="90"/>
                  </a:moveTo>
                  <a:cubicBezTo>
                    <a:pt x="2" y="69"/>
                    <a:pt x="2" y="52"/>
                    <a:pt x="5" y="35"/>
                  </a:cubicBezTo>
                  <a:cubicBezTo>
                    <a:pt x="10" y="10"/>
                    <a:pt x="28" y="0"/>
                    <a:pt x="53" y="7"/>
                  </a:cubicBezTo>
                  <a:cubicBezTo>
                    <a:pt x="68" y="10"/>
                    <a:pt x="83" y="13"/>
                    <a:pt x="98" y="17"/>
                  </a:cubicBezTo>
                  <a:cubicBezTo>
                    <a:pt x="111" y="20"/>
                    <a:pt x="120" y="29"/>
                    <a:pt x="119" y="43"/>
                  </a:cubicBezTo>
                  <a:cubicBezTo>
                    <a:pt x="118" y="59"/>
                    <a:pt x="116" y="74"/>
                    <a:pt x="116" y="89"/>
                  </a:cubicBezTo>
                  <a:cubicBezTo>
                    <a:pt x="115" y="106"/>
                    <a:pt x="104" y="108"/>
                    <a:pt x="92" y="106"/>
                  </a:cubicBezTo>
                  <a:cubicBezTo>
                    <a:pt x="75" y="103"/>
                    <a:pt x="59" y="99"/>
                    <a:pt x="42" y="96"/>
                  </a:cubicBezTo>
                  <a:cubicBezTo>
                    <a:pt x="28" y="94"/>
                    <a:pt x="15" y="92"/>
                    <a:pt x="0" y="90"/>
                  </a:cubicBezTo>
                  <a:close/>
                  <a:moveTo>
                    <a:pt x="97" y="76"/>
                  </a:moveTo>
                  <a:cubicBezTo>
                    <a:pt x="100" y="44"/>
                    <a:pt x="96" y="39"/>
                    <a:pt x="69" y="37"/>
                  </a:cubicBezTo>
                  <a:cubicBezTo>
                    <a:pt x="59" y="36"/>
                    <a:pt x="49" y="35"/>
                    <a:pt x="39" y="33"/>
                  </a:cubicBezTo>
                  <a:cubicBezTo>
                    <a:pt x="30" y="30"/>
                    <a:pt x="24" y="31"/>
                    <a:pt x="23" y="41"/>
                  </a:cubicBezTo>
                  <a:cubicBezTo>
                    <a:pt x="21" y="49"/>
                    <a:pt x="13" y="61"/>
                    <a:pt x="30" y="64"/>
                  </a:cubicBezTo>
                  <a:cubicBezTo>
                    <a:pt x="52" y="69"/>
                    <a:pt x="74" y="72"/>
                    <a:pt x="97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5" name="Freeform 61">
              <a:extLst>
                <a:ext uri="{FF2B5EF4-FFF2-40B4-BE49-F238E27FC236}">
                  <a16:creationId xmlns:a16="http://schemas.microsoft.com/office/drawing/2014/main" id="{5922493F-08AF-4327-844C-28BD91FE411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89163" y="4586288"/>
              <a:ext cx="382588" cy="385763"/>
            </a:xfrm>
            <a:custGeom>
              <a:avLst/>
              <a:gdLst>
                <a:gd name="T0" fmla="*/ 23 w 116"/>
                <a:gd name="T1" fmla="*/ 62 h 117"/>
                <a:gd name="T2" fmla="*/ 44 w 116"/>
                <a:gd name="T3" fmla="*/ 7 h 117"/>
                <a:gd name="T4" fmla="*/ 100 w 116"/>
                <a:gd name="T5" fmla="*/ 21 h 117"/>
                <a:gd name="T6" fmla="*/ 105 w 116"/>
                <a:gd name="T7" fmla="*/ 33 h 117"/>
                <a:gd name="T8" fmla="*/ 44 w 116"/>
                <a:gd name="T9" fmla="*/ 114 h 117"/>
                <a:gd name="T10" fmla="*/ 18 w 116"/>
                <a:gd name="T11" fmla="*/ 104 h 117"/>
                <a:gd name="T12" fmla="*/ 23 w 116"/>
                <a:gd name="T13" fmla="*/ 62 h 117"/>
                <a:gd name="T14" fmla="*/ 72 w 116"/>
                <a:gd name="T15" fmla="*/ 55 h 117"/>
                <a:gd name="T16" fmla="*/ 80 w 116"/>
                <a:gd name="T17" fmla="*/ 46 h 117"/>
                <a:gd name="T18" fmla="*/ 58 w 116"/>
                <a:gd name="T19" fmla="*/ 29 h 117"/>
                <a:gd name="T20" fmla="*/ 47 w 116"/>
                <a:gd name="T21" fmla="*/ 39 h 117"/>
                <a:gd name="T22" fmla="*/ 72 w 116"/>
                <a:gd name="T23" fmla="*/ 55 h 117"/>
                <a:gd name="T24" fmla="*/ 26 w 116"/>
                <a:gd name="T25" fmla="*/ 70 h 117"/>
                <a:gd name="T26" fmla="*/ 53 w 116"/>
                <a:gd name="T27" fmla="*/ 93 h 117"/>
                <a:gd name="T28" fmla="*/ 70 w 116"/>
                <a:gd name="T29" fmla="*/ 84 h 117"/>
                <a:gd name="T30" fmla="*/ 26 w 116"/>
                <a:gd name="T31" fmla="*/ 7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6" h="117">
                  <a:moveTo>
                    <a:pt x="23" y="62"/>
                  </a:moveTo>
                  <a:cubicBezTo>
                    <a:pt x="17" y="38"/>
                    <a:pt x="25" y="17"/>
                    <a:pt x="44" y="7"/>
                  </a:cubicBezTo>
                  <a:cubicBezTo>
                    <a:pt x="58" y="0"/>
                    <a:pt x="89" y="8"/>
                    <a:pt x="100" y="21"/>
                  </a:cubicBezTo>
                  <a:cubicBezTo>
                    <a:pt x="102" y="24"/>
                    <a:pt x="104" y="29"/>
                    <a:pt x="105" y="33"/>
                  </a:cubicBezTo>
                  <a:cubicBezTo>
                    <a:pt x="116" y="74"/>
                    <a:pt x="84" y="117"/>
                    <a:pt x="44" y="114"/>
                  </a:cubicBezTo>
                  <a:cubicBezTo>
                    <a:pt x="35" y="113"/>
                    <a:pt x="26" y="110"/>
                    <a:pt x="18" y="104"/>
                  </a:cubicBezTo>
                  <a:cubicBezTo>
                    <a:pt x="0" y="91"/>
                    <a:pt x="2" y="73"/>
                    <a:pt x="23" y="62"/>
                  </a:cubicBezTo>
                  <a:close/>
                  <a:moveTo>
                    <a:pt x="72" y="55"/>
                  </a:moveTo>
                  <a:cubicBezTo>
                    <a:pt x="74" y="53"/>
                    <a:pt x="77" y="49"/>
                    <a:pt x="80" y="46"/>
                  </a:cubicBezTo>
                  <a:cubicBezTo>
                    <a:pt x="73" y="40"/>
                    <a:pt x="66" y="33"/>
                    <a:pt x="58" y="29"/>
                  </a:cubicBezTo>
                  <a:cubicBezTo>
                    <a:pt x="57" y="28"/>
                    <a:pt x="47" y="35"/>
                    <a:pt x="47" y="39"/>
                  </a:cubicBezTo>
                  <a:cubicBezTo>
                    <a:pt x="48" y="52"/>
                    <a:pt x="58" y="53"/>
                    <a:pt x="72" y="55"/>
                  </a:cubicBezTo>
                  <a:close/>
                  <a:moveTo>
                    <a:pt x="26" y="70"/>
                  </a:moveTo>
                  <a:cubicBezTo>
                    <a:pt x="33" y="85"/>
                    <a:pt x="41" y="92"/>
                    <a:pt x="53" y="93"/>
                  </a:cubicBezTo>
                  <a:cubicBezTo>
                    <a:pt x="57" y="93"/>
                    <a:pt x="62" y="88"/>
                    <a:pt x="70" y="84"/>
                  </a:cubicBezTo>
                  <a:cubicBezTo>
                    <a:pt x="53" y="79"/>
                    <a:pt x="42" y="75"/>
                    <a:pt x="26" y="7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6" name="Freeform 62">
              <a:extLst>
                <a:ext uri="{FF2B5EF4-FFF2-40B4-BE49-F238E27FC236}">
                  <a16:creationId xmlns:a16="http://schemas.microsoft.com/office/drawing/2014/main" id="{7828D538-7CD2-4617-9914-0ECA6576CCC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40026" y="4649788"/>
              <a:ext cx="333375" cy="388938"/>
            </a:xfrm>
            <a:custGeom>
              <a:avLst/>
              <a:gdLst>
                <a:gd name="T0" fmla="*/ 0 w 101"/>
                <a:gd name="T1" fmla="*/ 56 h 118"/>
                <a:gd name="T2" fmla="*/ 58 w 101"/>
                <a:gd name="T3" fmla="*/ 0 h 118"/>
                <a:gd name="T4" fmla="*/ 84 w 101"/>
                <a:gd name="T5" fmla="*/ 14 h 118"/>
                <a:gd name="T6" fmla="*/ 99 w 101"/>
                <a:gd name="T7" fmla="*/ 75 h 118"/>
                <a:gd name="T8" fmla="*/ 68 w 101"/>
                <a:gd name="T9" fmla="*/ 113 h 118"/>
                <a:gd name="T10" fmla="*/ 17 w 101"/>
                <a:gd name="T11" fmla="*/ 94 h 118"/>
                <a:gd name="T12" fmla="*/ 0 w 101"/>
                <a:gd name="T13" fmla="*/ 56 h 118"/>
                <a:gd name="T14" fmla="*/ 31 w 101"/>
                <a:gd name="T15" fmla="*/ 52 h 118"/>
                <a:gd name="T16" fmla="*/ 42 w 101"/>
                <a:gd name="T17" fmla="*/ 80 h 118"/>
                <a:gd name="T18" fmla="*/ 60 w 101"/>
                <a:gd name="T19" fmla="*/ 89 h 118"/>
                <a:gd name="T20" fmla="*/ 72 w 101"/>
                <a:gd name="T21" fmla="*/ 71 h 118"/>
                <a:gd name="T22" fmla="*/ 68 w 101"/>
                <a:gd name="T23" fmla="*/ 46 h 118"/>
                <a:gd name="T24" fmla="*/ 46 w 101"/>
                <a:gd name="T25" fmla="*/ 24 h 118"/>
                <a:gd name="T26" fmla="*/ 31 w 101"/>
                <a:gd name="T27" fmla="*/ 52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1" h="118">
                  <a:moveTo>
                    <a:pt x="0" y="56"/>
                  </a:moveTo>
                  <a:cubicBezTo>
                    <a:pt x="3" y="20"/>
                    <a:pt x="24" y="0"/>
                    <a:pt x="58" y="0"/>
                  </a:cubicBezTo>
                  <a:cubicBezTo>
                    <a:pt x="69" y="0"/>
                    <a:pt x="78" y="5"/>
                    <a:pt x="84" y="14"/>
                  </a:cubicBezTo>
                  <a:cubicBezTo>
                    <a:pt x="95" y="33"/>
                    <a:pt x="101" y="53"/>
                    <a:pt x="99" y="75"/>
                  </a:cubicBezTo>
                  <a:cubicBezTo>
                    <a:pt x="97" y="94"/>
                    <a:pt x="84" y="109"/>
                    <a:pt x="68" y="113"/>
                  </a:cubicBezTo>
                  <a:cubicBezTo>
                    <a:pt x="49" y="118"/>
                    <a:pt x="26" y="110"/>
                    <a:pt x="17" y="94"/>
                  </a:cubicBezTo>
                  <a:cubicBezTo>
                    <a:pt x="10" y="82"/>
                    <a:pt x="6" y="68"/>
                    <a:pt x="0" y="56"/>
                  </a:cubicBezTo>
                  <a:close/>
                  <a:moveTo>
                    <a:pt x="31" y="52"/>
                  </a:moveTo>
                  <a:cubicBezTo>
                    <a:pt x="34" y="60"/>
                    <a:pt x="37" y="71"/>
                    <a:pt x="42" y="80"/>
                  </a:cubicBezTo>
                  <a:cubicBezTo>
                    <a:pt x="45" y="85"/>
                    <a:pt x="56" y="91"/>
                    <a:pt x="60" y="89"/>
                  </a:cubicBezTo>
                  <a:cubicBezTo>
                    <a:pt x="65" y="86"/>
                    <a:pt x="71" y="78"/>
                    <a:pt x="72" y="71"/>
                  </a:cubicBezTo>
                  <a:cubicBezTo>
                    <a:pt x="73" y="63"/>
                    <a:pt x="70" y="54"/>
                    <a:pt x="68" y="46"/>
                  </a:cubicBezTo>
                  <a:cubicBezTo>
                    <a:pt x="67" y="33"/>
                    <a:pt x="59" y="24"/>
                    <a:pt x="46" y="24"/>
                  </a:cubicBezTo>
                  <a:cubicBezTo>
                    <a:pt x="31" y="25"/>
                    <a:pt x="35" y="39"/>
                    <a:pt x="31" y="5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7" name="Freeform 63">
              <a:extLst>
                <a:ext uri="{FF2B5EF4-FFF2-40B4-BE49-F238E27FC236}">
                  <a16:creationId xmlns:a16="http://schemas.microsoft.com/office/drawing/2014/main" id="{09F0AB54-B4C4-407C-8E39-7AE4B555DAAE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4051" y="4451350"/>
              <a:ext cx="388938" cy="412750"/>
            </a:xfrm>
            <a:custGeom>
              <a:avLst/>
              <a:gdLst>
                <a:gd name="T0" fmla="*/ 42 w 118"/>
                <a:gd name="T1" fmla="*/ 54 h 125"/>
                <a:gd name="T2" fmla="*/ 51 w 118"/>
                <a:gd name="T3" fmla="*/ 49 h 125"/>
                <a:gd name="T4" fmla="*/ 101 w 118"/>
                <a:gd name="T5" fmla="*/ 48 h 125"/>
                <a:gd name="T6" fmla="*/ 99 w 118"/>
                <a:gd name="T7" fmla="*/ 108 h 125"/>
                <a:gd name="T8" fmla="*/ 50 w 118"/>
                <a:gd name="T9" fmla="*/ 122 h 125"/>
                <a:gd name="T10" fmla="*/ 39 w 118"/>
                <a:gd name="T11" fmla="*/ 108 h 125"/>
                <a:gd name="T12" fmla="*/ 55 w 118"/>
                <a:gd name="T13" fmla="*/ 98 h 125"/>
                <a:gd name="T14" fmla="*/ 84 w 118"/>
                <a:gd name="T15" fmla="*/ 71 h 125"/>
                <a:gd name="T16" fmla="*/ 75 w 118"/>
                <a:gd name="T17" fmla="*/ 60 h 125"/>
                <a:gd name="T18" fmla="*/ 57 w 118"/>
                <a:gd name="T19" fmla="*/ 66 h 125"/>
                <a:gd name="T20" fmla="*/ 12 w 118"/>
                <a:gd name="T21" fmla="*/ 59 h 125"/>
                <a:gd name="T22" fmla="*/ 9 w 118"/>
                <a:gd name="T23" fmla="*/ 49 h 125"/>
                <a:gd name="T24" fmla="*/ 1 w 118"/>
                <a:gd name="T25" fmla="*/ 33 h 125"/>
                <a:gd name="T26" fmla="*/ 17 w 118"/>
                <a:gd name="T27" fmla="*/ 23 h 125"/>
                <a:gd name="T28" fmla="*/ 54 w 118"/>
                <a:gd name="T29" fmla="*/ 2 h 125"/>
                <a:gd name="T30" fmla="*/ 70 w 118"/>
                <a:gd name="T31" fmla="*/ 3 h 125"/>
                <a:gd name="T32" fmla="*/ 67 w 118"/>
                <a:gd name="T33" fmla="*/ 20 h 125"/>
                <a:gd name="T34" fmla="*/ 48 w 118"/>
                <a:gd name="T35" fmla="*/ 32 h 125"/>
                <a:gd name="T36" fmla="*/ 42 w 118"/>
                <a:gd name="T37" fmla="*/ 54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8" h="125">
                  <a:moveTo>
                    <a:pt x="42" y="54"/>
                  </a:moveTo>
                  <a:cubicBezTo>
                    <a:pt x="46" y="52"/>
                    <a:pt x="49" y="51"/>
                    <a:pt x="51" y="49"/>
                  </a:cubicBezTo>
                  <a:cubicBezTo>
                    <a:pt x="67" y="36"/>
                    <a:pt x="92" y="34"/>
                    <a:pt x="101" y="48"/>
                  </a:cubicBezTo>
                  <a:cubicBezTo>
                    <a:pt x="118" y="73"/>
                    <a:pt x="118" y="91"/>
                    <a:pt x="99" y="108"/>
                  </a:cubicBezTo>
                  <a:cubicBezTo>
                    <a:pt x="85" y="120"/>
                    <a:pt x="68" y="125"/>
                    <a:pt x="50" y="122"/>
                  </a:cubicBezTo>
                  <a:cubicBezTo>
                    <a:pt x="44" y="120"/>
                    <a:pt x="35" y="118"/>
                    <a:pt x="39" y="108"/>
                  </a:cubicBezTo>
                  <a:cubicBezTo>
                    <a:pt x="42" y="101"/>
                    <a:pt x="44" y="95"/>
                    <a:pt x="55" y="98"/>
                  </a:cubicBezTo>
                  <a:cubicBezTo>
                    <a:pt x="79" y="104"/>
                    <a:pt x="90" y="94"/>
                    <a:pt x="84" y="71"/>
                  </a:cubicBezTo>
                  <a:cubicBezTo>
                    <a:pt x="83" y="67"/>
                    <a:pt x="78" y="60"/>
                    <a:pt x="75" y="60"/>
                  </a:cubicBezTo>
                  <a:cubicBezTo>
                    <a:pt x="69" y="60"/>
                    <a:pt x="60" y="62"/>
                    <a:pt x="57" y="66"/>
                  </a:cubicBezTo>
                  <a:cubicBezTo>
                    <a:pt x="37" y="95"/>
                    <a:pt x="25" y="87"/>
                    <a:pt x="12" y="59"/>
                  </a:cubicBezTo>
                  <a:cubicBezTo>
                    <a:pt x="11" y="55"/>
                    <a:pt x="10" y="52"/>
                    <a:pt x="9" y="49"/>
                  </a:cubicBezTo>
                  <a:cubicBezTo>
                    <a:pt x="6" y="43"/>
                    <a:pt x="0" y="37"/>
                    <a:pt x="1" y="33"/>
                  </a:cubicBezTo>
                  <a:cubicBezTo>
                    <a:pt x="4" y="29"/>
                    <a:pt x="11" y="27"/>
                    <a:pt x="17" y="23"/>
                  </a:cubicBezTo>
                  <a:cubicBezTo>
                    <a:pt x="29" y="16"/>
                    <a:pt x="41" y="8"/>
                    <a:pt x="54" y="2"/>
                  </a:cubicBezTo>
                  <a:cubicBezTo>
                    <a:pt x="58" y="0"/>
                    <a:pt x="65" y="3"/>
                    <a:pt x="70" y="3"/>
                  </a:cubicBezTo>
                  <a:cubicBezTo>
                    <a:pt x="69" y="9"/>
                    <a:pt x="70" y="17"/>
                    <a:pt x="67" y="20"/>
                  </a:cubicBezTo>
                  <a:cubicBezTo>
                    <a:pt x="62" y="26"/>
                    <a:pt x="55" y="28"/>
                    <a:pt x="48" y="32"/>
                  </a:cubicBezTo>
                  <a:cubicBezTo>
                    <a:pt x="41" y="37"/>
                    <a:pt x="35" y="43"/>
                    <a:pt x="42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8" name="Freeform 64">
              <a:extLst>
                <a:ext uri="{FF2B5EF4-FFF2-40B4-BE49-F238E27FC236}">
                  <a16:creationId xmlns:a16="http://schemas.microsoft.com/office/drawing/2014/main" id="{8EBBC6F4-E505-4979-9BE8-777C9D1441F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33776" y="2419350"/>
              <a:ext cx="449263" cy="436563"/>
            </a:xfrm>
            <a:custGeom>
              <a:avLst/>
              <a:gdLst>
                <a:gd name="T0" fmla="*/ 6 w 136"/>
                <a:gd name="T1" fmla="*/ 68 h 132"/>
                <a:gd name="T2" fmla="*/ 73 w 136"/>
                <a:gd name="T3" fmla="*/ 0 h 132"/>
                <a:gd name="T4" fmla="*/ 120 w 136"/>
                <a:gd name="T5" fmla="*/ 47 h 132"/>
                <a:gd name="T6" fmla="*/ 94 w 136"/>
                <a:gd name="T7" fmla="*/ 91 h 132"/>
                <a:gd name="T8" fmla="*/ 73 w 136"/>
                <a:gd name="T9" fmla="*/ 112 h 132"/>
                <a:gd name="T10" fmla="*/ 73 w 136"/>
                <a:gd name="T11" fmla="*/ 121 h 132"/>
                <a:gd name="T12" fmla="*/ 59 w 136"/>
                <a:gd name="T13" fmla="*/ 132 h 132"/>
                <a:gd name="T14" fmla="*/ 50 w 136"/>
                <a:gd name="T15" fmla="*/ 117 h 132"/>
                <a:gd name="T16" fmla="*/ 59 w 136"/>
                <a:gd name="T17" fmla="*/ 92 h 132"/>
                <a:gd name="T18" fmla="*/ 52 w 136"/>
                <a:gd name="T19" fmla="*/ 71 h 132"/>
                <a:gd name="T20" fmla="*/ 34 w 136"/>
                <a:gd name="T21" fmla="*/ 87 h 132"/>
                <a:gd name="T22" fmla="*/ 28 w 136"/>
                <a:gd name="T23" fmla="*/ 96 h 132"/>
                <a:gd name="T24" fmla="*/ 15 w 136"/>
                <a:gd name="T25" fmla="*/ 92 h 132"/>
                <a:gd name="T26" fmla="*/ 6 w 136"/>
                <a:gd name="T27" fmla="*/ 68 h 132"/>
                <a:gd name="T28" fmla="*/ 87 w 136"/>
                <a:gd name="T29" fmla="*/ 34 h 132"/>
                <a:gd name="T30" fmla="*/ 72 w 136"/>
                <a:gd name="T31" fmla="*/ 55 h 132"/>
                <a:gd name="T32" fmla="*/ 87 w 136"/>
                <a:gd name="T33" fmla="*/ 71 h 132"/>
                <a:gd name="T34" fmla="*/ 101 w 136"/>
                <a:gd name="T35" fmla="*/ 60 h 132"/>
                <a:gd name="T36" fmla="*/ 87 w 136"/>
                <a:gd name="T37" fmla="*/ 34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6" h="132">
                  <a:moveTo>
                    <a:pt x="6" y="68"/>
                  </a:moveTo>
                  <a:cubicBezTo>
                    <a:pt x="41" y="56"/>
                    <a:pt x="62" y="36"/>
                    <a:pt x="73" y="0"/>
                  </a:cubicBezTo>
                  <a:cubicBezTo>
                    <a:pt x="90" y="17"/>
                    <a:pt x="107" y="30"/>
                    <a:pt x="120" y="47"/>
                  </a:cubicBezTo>
                  <a:cubicBezTo>
                    <a:pt x="136" y="67"/>
                    <a:pt x="122" y="91"/>
                    <a:pt x="94" y="91"/>
                  </a:cubicBezTo>
                  <a:cubicBezTo>
                    <a:pt x="76" y="90"/>
                    <a:pt x="73" y="98"/>
                    <a:pt x="73" y="112"/>
                  </a:cubicBezTo>
                  <a:cubicBezTo>
                    <a:pt x="74" y="115"/>
                    <a:pt x="75" y="119"/>
                    <a:pt x="73" y="121"/>
                  </a:cubicBezTo>
                  <a:cubicBezTo>
                    <a:pt x="69" y="125"/>
                    <a:pt x="64" y="129"/>
                    <a:pt x="59" y="132"/>
                  </a:cubicBezTo>
                  <a:cubicBezTo>
                    <a:pt x="56" y="127"/>
                    <a:pt x="49" y="122"/>
                    <a:pt x="50" y="117"/>
                  </a:cubicBezTo>
                  <a:cubicBezTo>
                    <a:pt x="51" y="109"/>
                    <a:pt x="57" y="101"/>
                    <a:pt x="59" y="92"/>
                  </a:cubicBezTo>
                  <a:cubicBezTo>
                    <a:pt x="61" y="84"/>
                    <a:pt x="64" y="72"/>
                    <a:pt x="52" y="71"/>
                  </a:cubicBezTo>
                  <a:cubicBezTo>
                    <a:pt x="46" y="70"/>
                    <a:pt x="39" y="81"/>
                    <a:pt x="34" y="87"/>
                  </a:cubicBezTo>
                  <a:cubicBezTo>
                    <a:pt x="31" y="89"/>
                    <a:pt x="30" y="96"/>
                    <a:pt x="28" y="96"/>
                  </a:cubicBezTo>
                  <a:cubicBezTo>
                    <a:pt x="24" y="97"/>
                    <a:pt x="18" y="95"/>
                    <a:pt x="15" y="92"/>
                  </a:cubicBezTo>
                  <a:cubicBezTo>
                    <a:pt x="9" y="85"/>
                    <a:pt x="0" y="78"/>
                    <a:pt x="6" y="68"/>
                  </a:cubicBezTo>
                  <a:close/>
                  <a:moveTo>
                    <a:pt x="87" y="34"/>
                  </a:moveTo>
                  <a:cubicBezTo>
                    <a:pt x="80" y="43"/>
                    <a:pt x="71" y="50"/>
                    <a:pt x="72" y="55"/>
                  </a:cubicBezTo>
                  <a:cubicBezTo>
                    <a:pt x="73" y="61"/>
                    <a:pt x="81" y="68"/>
                    <a:pt x="87" y="71"/>
                  </a:cubicBezTo>
                  <a:cubicBezTo>
                    <a:pt x="94" y="74"/>
                    <a:pt x="102" y="68"/>
                    <a:pt x="101" y="60"/>
                  </a:cubicBezTo>
                  <a:cubicBezTo>
                    <a:pt x="99" y="52"/>
                    <a:pt x="93" y="45"/>
                    <a:pt x="87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9" name="Freeform 65">
              <a:extLst>
                <a:ext uri="{FF2B5EF4-FFF2-40B4-BE49-F238E27FC236}">
                  <a16:creationId xmlns:a16="http://schemas.microsoft.com/office/drawing/2014/main" id="{D58D79A9-9FF7-49BF-832A-1D13D52ECE64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9201" y="2782888"/>
              <a:ext cx="404813" cy="358775"/>
            </a:xfrm>
            <a:custGeom>
              <a:avLst/>
              <a:gdLst>
                <a:gd name="T0" fmla="*/ 0 w 123"/>
                <a:gd name="T1" fmla="*/ 34 h 109"/>
                <a:gd name="T2" fmla="*/ 33 w 123"/>
                <a:gd name="T3" fmla="*/ 17 h 109"/>
                <a:gd name="T4" fmla="*/ 36 w 123"/>
                <a:gd name="T5" fmla="*/ 19 h 109"/>
                <a:gd name="T6" fmla="*/ 31 w 123"/>
                <a:gd name="T7" fmla="*/ 31 h 109"/>
                <a:gd name="T8" fmla="*/ 33 w 123"/>
                <a:gd name="T9" fmla="*/ 79 h 109"/>
                <a:gd name="T10" fmla="*/ 46 w 123"/>
                <a:gd name="T11" fmla="*/ 83 h 109"/>
                <a:gd name="T12" fmla="*/ 51 w 123"/>
                <a:gd name="T13" fmla="*/ 72 h 109"/>
                <a:gd name="T14" fmla="*/ 50 w 123"/>
                <a:gd name="T15" fmla="*/ 48 h 109"/>
                <a:gd name="T16" fmla="*/ 79 w 123"/>
                <a:gd name="T17" fmla="*/ 3 h 109"/>
                <a:gd name="T18" fmla="*/ 116 w 123"/>
                <a:gd name="T19" fmla="*/ 38 h 109"/>
                <a:gd name="T20" fmla="*/ 119 w 123"/>
                <a:gd name="T21" fmla="*/ 55 h 109"/>
                <a:gd name="T22" fmla="*/ 98 w 123"/>
                <a:gd name="T23" fmla="*/ 82 h 109"/>
                <a:gd name="T24" fmla="*/ 102 w 123"/>
                <a:gd name="T25" fmla="*/ 49 h 109"/>
                <a:gd name="T26" fmla="*/ 84 w 123"/>
                <a:gd name="T27" fmla="*/ 20 h 109"/>
                <a:gd name="T28" fmla="*/ 75 w 123"/>
                <a:gd name="T29" fmla="*/ 50 h 109"/>
                <a:gd name="T30" fmla="*/ 78 w 123"/>
                <a:gd name="T31" fmla="*/ 79 h 109"/>
                <a:gd name="T32" fmla="*/ 57 w 123"/>
                <a:gd name="T33" fmla="*/ 103 h 109"/>
                <a:gd name="T34" fmla="*/ 6 w 123"/>
                <a:gd name="T35" fmla="*/ 65 h 109"/>
                <a:gd name="T36" fmla="*/ 0 w 123"/>
                <a:gd name="T37" fmla="*/ 34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3" h="109">
                  <a:moveTo>
                    <a:pt x="0" y="34"/>
                  </a:moveTo>
                  <a:cubicBezTo>
                    <a:pt x="10" y="29"/>
                    <a:pt x="21" y="23"/>
                    <a:pt x="33" y="17"/>
                  </a:cubicBezTo>
                  <a:cubicBezTo>
                    <a:pt x="34" y="17"/>
                    <a:pt x="35" y="18"/>
                    <a:pt x="36" y="19"/>
                  </a:cubicBezTo>
                  <a:cubicBezTo>
                    <a:pt x="34" y="23"/>
                    <a:pt x="34" y="28"/>
                    <a:pt x="31" y="31"/>
                  </a:cubicBezTo>
                  <a:cubicBezTo>
                    <a:pt x="19" y="43"/>
                    <a:pt x="20" y="68"/>
                    <a:pt x="33" y="79"/>
                  </a:cubicBezTo>
                  <a:cubicBezTo>
                    <a:pt x="37" y="82"/>
                    <a:pt x="42" y="84"/>
                    <a:pt x="46" y="83"/>
                  </a:cubicBezTo>
                  <a:cubicBezTo>
                    <a:pt x="49" y="82"/>
                    <a:pt x="51" y="76"/>
                    <a:pt x="51" y="72"/>
                  </a:cubicBezTo>
                  <a:cubicBezTo>
                    <a:pt x="52" y="64"/>
                    <a:pt x="51" y="56"/>
                    <a:pt x="50" y="48"/>
                  </a:cubicBezTo>
                  <a:cubicBezTo>
                    <a:pt x="47" y="26"/>
                    <a:pt x="60" y="5"/>
                    <a:pt x="79" y="3"/>
                  </a:cubicBezTo>
                  <a:cubicBezTo>
                    <a:pt x="96" y="0"/>
                    <a:pt x="113" y="16"/>
                    <a:pt x="116" y="38"/>
                  </a:cubicBezTo>
                  <a:cubicBezTo>
                    <a:pt x="117" y="43"/>
                    <a:pt x="117" y="49"/>
                    <a:pt x="119" y="55"/>
                  </a:cubicBezTo>
                  <a:cubicBezTo>
                    <a:pt x="123" y="73"/>
                    <a:pt x="118" y="80"/>
                    <a:pt x="98" y="82"/>
                  </a:cubicBezTo>
                  <a:cubicBezTo>
                    <a:pt x="99" y="71"/>
                    <a:pt x="102" y="60"/>
                    <a:pt x="102" y="49"/>
                  </a:cubicBezTo>
                  <a:cubicBezTo>
                    <a:pt x="102" y="34"/>
                    <a:pt x="91" y="17"/>
                    <a:pt x="84" y="20"/>
                  </a:cubicBezTo>
                  <a:cubicBezTo>
                    <a:pt x="70" y="26"/>
                    <a:pt x="75" y="40"/>
                    <a:pt x="75" y="50"/>
                  </a:cubicBezTo>
                  <a:cubicBezTo>
                    <a:pt x="75" y="60"/>
                    <a:pt x="77" y="69"/>
                    <a:pt x="78" y="79"/>
                  </a:cubicBezTo>
                  <a:cubicBezTo>
                    <a:pt x="79" y="93"/>
                    <a:pt x="71" y="101"/>
                    <a:pt x="57" y="103"/>
                  </a:cubicBezTo>
                  <a:cubicBezTo>
                    <a:pt x="31" y="109"/>
                    <a:pt x="10" y="93"/>
                    <a:pt x="6" y="65"/>
                  </a:cubicBezTo>
                  <a:cubicBezTo>
                    <a:pt x="5" y="55"/>
                    <a:pt x="2" y="46"/>
                    <a:pt x="0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0" name="Freeform 66">
              <a:extLst>
                <a:ext uri="{FF2B5EF4-FFF2-40B4-BE49-F238E27FC236}">
                  <a16:creationId xmlns:a16="http://schemas.microsoft.com/office/drawing/2014/main" id="{92E9720A-45CA-4D4E-A50E-4107F8608BE8}"/>
                </a:ext>
              </a:extLst>
            </p:cNvPr>
            <p:cNvSpPr>
              <a:spLocks/>
            </p:cNvSpPr>
            <p:nvPr/>
          </p:nvSpPr>
          <p:spPr bwMode="auto">
            <a:xfrm>
              <a:off x="2433638" y="2027238"/>
              <a:ext cx="319088" cy="376238"/>
            </a:xfrm>
            <a:custGeom>
              <a:avLst/>
              <a:gdLst>
                <a:gd name="T0" fmla="*/ 42 w 97"/>
                <a:gd name="T1" fmla="*/ 108 h 114"/>
                <a:gd name="T2" fmla="*/ 15 w 97"/>
                <a:gd name="T3" fmla="*/ 114 h 114"/>
                <a:gd name="T4" fmla="*/ 0 w 97"/>
                <a:gd name="T5" fmla="*/ 16 h 114"/>
                <a:gd name="T6" fmla="*/ 43 w 97"/>
                <a:gd name="T7" fmla="*/ 22 h 114"/>
                <a:gd name="T8" fmla="*/ 63 w 97"/>
                <a:gd name="T9" fmla="*/ 47 h 114"/>
                <a:gd name="T10" fmla="*/ 74 w 97"/>
                <a:gd name="T11" fmla="*/ 54 h 114"/>
                <a:gd name="T12" fmla="*/ 68 w 97"/>
                <a:gd name="T13" fmla="*/ 16 h 114"/>
                <a:gd name="T14" fmla="*/ 77 w 97"/>
                <a:gd name="T15" fmla="*/ 1 h 114"/>
                <a:gd name="T16" fmla="*/ 97 w 97"/>
                <a:gd name="T17" fmla="*/ 1 h 114"/>
                <a:gd name="T18" fmla="*/ 88 w 97"/>
                <a:gd name="T19" fmla="*/ 47 h 114"/>
                <a:gd name="T20" fmla="*/ 94 w 97"/>
                <a:gd name="T21" fmla="*/ 80 h 114"/>
                <a:gd name="T22" fmla="*/ 88 w 97"/>
                <a:gd name="T23" fmla="*/ 94 h 114"/>
                <a:gd name="T24" fmla="*/ 73 w 97"/>
                <a:gd name="T25" fmla="*/ 89 h 114"/>
                <a:gd name="T26" fmla="*/ 51 w 97"/>
                <a:gd name="T27" fmla="*/ 61 h 114"/>
                <a:gd name="T28" fmla="*/ 33 w 97"/>
                <a:gd name="T29" fmla="*/ 42 h 114"/>
                <a:gd name="T30" fmla="*/ 42 w 97"/>
                <a:gd name="T31" fmla="*/ 108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7" h="114">
                  <a:moveTo>
                    <a:pt x="42" y="108"/>
                  </a:moveTo>
                  <a:cubicBezTo>
                    <a:pt x="33" y="110"/>
                    <a:pt x="24" y="112"/>
                    <a:pt x="15" y="114"/>
                  </a:cubicBezTo>
                  <a:cubicBezTo>
                    <a:pt x="10" y="81"/>
                    <a:pt x="5" y="49"/>
                    <a:pt x="0" y="16"/>
                  </a:cubicBezTo>
                  <a:cubicBezTo>
                    <a:pt x="11" y="6"/>
                    <a:pt x="31" y="7"/>
                    <a:pt x="43" y="22"/>
                  </a:cubicBezTo>
                  <a:cubicBezTo>
                    <a:pt x="50" y="31"/>
                    <a:pt x="56" y="39"/>
                    <a:pt x="63" y="47"/>
                  </a:cubicBezTo>
                  <a:cubicBezTo>
                    <a:pt x="65" y="49"/>
                    <a:pt x="67" y="50"/>
                    <a:pt x="74" y="54"/>
                  </a:cubicBezTo>
                  <a:cubicBezTo>
                    <a:pt x="72" y="39"/>
                    <a:pt x="73" y="26"/>
                    <a:pt x="68" y="16"/>
                  </a:cubicBezTo>
                  <a:cubicBezTo>
                    <a:pt x="62" y="4"/>
                    <a:pt x="67" y="1"/>
                    <a:pt x="77" y="1"/>
                  </a:cubicBezTo>
                  <a:cubicBezTo>
                    <a:pt x="82" y="0"/>
                    <a:pt x="88" y="1"/>
                    <a:pt x="97" y="1"/>
                  </a:cubicBezTo>
                  <a:cubicBezTo>
                    <a:pt x="82" y="17"/>
                    <a:pt x="86" y="32"/>
                    <a:pt x="88" y="47"/>
                  </a:cubicBezTo>
                  <a:cubicBezTo>
                    <a:pt x="90" y="58"/>
                    <a:pt x="93" y="69"/>
                    <a:pt x="94" y="80"/>
                  </a:cubicBezTo>
                  <a:cubicBezTo>
                    <a:pt x="94" y="85"/>
                    <a:pt x="91" y="93"/>
                    <a:pt x="88" y="94"/>
                  </a:cubicBezTo>
                  <a:cubicBezTo>
                    <a:pt x="84" y="95"/>
                    <a:pt x="76" y="93"/>
                    <a:pt x="73" y="89"/>
                  </a:cubicBezTo>
                  <a:cubicBezTo>
                    <a:pt x="65" y="81"/>
                    <a:pt x="58" y="71"/>
                    <a:pt x="51" y="61"/>
                  </a:cubicBezTo>
                  <a:cubicBezTo>
                    <a:pt x="46" y="55"/>
                    <a:pt x="40" y="50"/>
                    <a:pt x="33" y="42"/>
                  </a:cubicBezTo>
                  <a:cubicBezTo>
                    <a:pt x="26" y="67"/>
                    <a:pt x="31" y="87"/>
                    <a:pt x="42" y="1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1" name="Freeform 67">
              <a:extLst>
                <a:ext uri="{FF2B5EF4-FFF2-40B4-BE49-F238E27FC236}">
                  <a16:creationId xmlns:a16="http://schemas.microsoft.com/office/drawing/2014/main" id="{9314FEE1-72BB-4EE1-AC5F-BA059C0E4A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8613" y="2357438"/>
              <a:ext cx="446088" cy="438150"/>
            </a:xfrm>
            <a:custGeom>
              <a:avLst/>
              <a:gdLst>
                <a:gd name="T0" fmla="*/ 103 w 135"/>
                <a:gd name="T1" fmla="*/ 108 h 133"/>
                <a:gd name="T2" fmla="*/ 88 w 135"/>
                <a:gd name="T3" fmla="*/ 125 h 133"/>
                <a:gd name="T4" fmla="*/ 69 w 135"/>
                <a:gd name="T5" fmla="*/ 122 h 133"/>
                <a:gd name="T6" fmla="*/ 27 w 135"/>
                <a:gd name="T7" fmla="*/ 82 h 133"/>
                <a:gd name="T8" fmla="*/ 0 w 135"/>
                <a:gd name="T9" fmla="*/ 63 h 133"/>
                <a:gd name="T10" fmla="*/ 26 w 135"/>
                <a:gd name="T11" fmla="*/ 41 h 133"/>
                <a:gd name="T12" fmla="*/ 79 w 135"/>
                <a:gd name="T13" fmla="*/ 54 h 133"/>
                <a:gd name="T14" fmla="*/ 47 w 135"/>
                <a:gd name="T15" fmla="*/ 21 h 133"/>
                <a:gd name="T16" fmla="*/ 66 w 135"/>
                <a:gd name="T17" fmla="*/ 0 h 133"/>
                <a:gd name="T18" fmla="*/ 135 w 135"/>
                <a:gd name="T19" fmla="*/ 78 h 133"/>
                <a:gd name="T20" fmla="*/ 41 w 135"/>
                <a:gd name="T21" fmla="*/ 62 h 133"/>
                <a:gd name="T22" fmla="*/ 103 w 135"/>
                <a:gd name="T23" fmla="*/ 108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5" h="133">
                  <a:moveTo>
                    <a:pt x="103" y="108"/>
                  </a:moveTo>
                  <a:cubicBezTo>
                    <a:pt x="98" y="115"/>
                    <a:pt x="93" y="120"/>
                    <a:pt x="88" y="125"/>
                  </a:cubicBezTo>
                  <a:cubicBezTo>
                    <a:pt x="80" y="132"/>
                    <a:pt x="77" y="133"/>
                    <a:pt x="69" y="122"/>
                  </a:cubicBezTo>
                  <a:cubicBezTo>
                    <a:pt x="58" y="106"/>
                    <a:pt x="42" y="95"/>
                    <a:pt x="27" y="82"/>
                  </a:cubicBezTo>
                  <a:cubicBezTo>
                    <a:pt x="19" y="75"/>
                    <a:pt x="10" y="70"/>
                    <a:pt x="0" y="63"/>
                  </a:cubicBezTo>
                  <a:cubicBezTo>
                    <a:pt x="1" y="48"/>
                    <a:pt x="21" y="50"/>
                    <a:pt x="26" y="41"/>
                  </a:cubicBezTo>
                  <a:cubicBezTo>
                    <a:pt x="45" y="45"/>
                    <a:pt x="62" y="49"/>
                    <a:pt x="79" y="54"/>
                  </a:cubicBezTo>
                  <a:cubicBezTo>
                    <a:pt x="80" y="38"/>
                    <a:pt x="66" y="24"/>
                    <a:pt x="47" y="21"/>
                  </a:cubicBezTo>
                  <a:cubicBezTo>
                    <a:pt x="48" y="10"/>
                    <a:pt x="48" y="10"/>
                    <a:pt x="66" y="0"/>
                  </a:cubicBezTo>
                  <a:cubicBezTo>
                    <a:pt x="83" y="30"/>
                    <a:pt x="109" y="51"/>
                    <a:pt x="135" y="78"/>
                  </a:cubicBezTo>
                  <a:cubicBezTo>
                    <a:pt x="102" y="83"/>
                    <a:pt x="76" y="61"/>
                    <a:pt x="41" y="62"/>
                  </a:cubicBezTo>
                  <a:cubicBezTo>
                    <a:pt x="62" y="82"/>
                    <a:pt x="75" y="103"/>
                    <a:pt x="103" y="1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2" name="Freeform 68">
              <a:extLst>
                <a:ext uri="{FF2B5EF4-FFF2-40B4-BE49-F238E27FC236}">
                  <a16:creationId xmlns:a16="http://schemas.microsoft.com/office/drawing/2014/main" id="{83C2B933-A746-42FB-BBFA-A76FCC81E9FD}"/>
                </a:ext>
              </a:extLst>
            </p:cNvPr>
            <p:cNvSpPr>
              <a:spLocks/>
            </p:cNvSpPr>
            <p:nvPr/>
          </p:nvSpPr>
          <p:spPr bwMode="auto">
            <a:xfrm>
              <a:off x="3267076" y="2214563"/>
              <a:ext cx="412750" cy="422275"/>
            </a:xfrm>
            <a:custGeom>
              <a:avLst/>
              <a:gdLst>
                <a:gd name="T0" fmla="*/ 84 w 125"/>
                <a:gd name="T1" fmla="*/ 113 h 128"/>
                <a:gd name="T2" fmla="*/ 53 w 125"/>
                <a:gd name="T3" fmla="*/ 118 h 128"/>
                <a:gd name="T4" fmla="*/ 0 w 125"/>
                <a:gd name="T5" fmla="*/ 81 h 128"/>
                <a:gd name="T6" fmla="*/ 23 w 125"/>
                <a:gd name="T7" fmla="*/ 64 h 128"/>
                <a:gd name="T8" fmla="*/ 54 w 125"/>
                <a:gd name="T9" fmla="*/ 12 h 128"/>
                <a:gd name="T10" fmla="*/ 68 w 125"/>
                <a:gd name="T11" fmla="*/ 6 h 128"/>
                <a:gd name="T12" fmla="*/ 117 w 125"/>
                <a:gd name="T13" fmla="*/ 37 h 128"/>
                <a:gd name="T14" fmla="*/ 125 w 125"/>
                <a:gd name="T15" fmla="*/ 51 h 128"/>
                <a:gd name="T16" fmla="*/ 120 w 125"/>
                <a:gd name="T17" fmla="*/ 57 h 128"/>
                <a:gd name="T18" fmla="*/ 107 w 125"/>
                <a:gd name="T19" fmla="*/ 49 h 128"/>
                <a:gd name="T20" fmla="*/ 74 w 125"/>
                <a:gd name="T21" fmla="*/ 28 h 128"/>
                <a:gd name="T22" fmla="*/ 56 w 125"/>
                <a:gd name="T23" fmla="*/ 49 h 128"/>
                <a:gd name="T24" fmla="*/ 100 w 125"/>
                <a:gd name="T25" fmla="*/ 72 h 128"/>
                <a:gd name="T26" fmla="*/ 90 w 125"/>
                <a:gd name="T27" fmla="*/ 86 h 128"/>
                <a:gd name="T28" fmla="*/ 76 w 125"/>
                <a:gd name="T29" fmla="*/ 84 h 128"/>
                <a:gd name="T30" fmla="*/ 64 w 125"/>
                <a:gd name="T31" fmla="*/ 72 h 128"/>
                <a:gd name="T32" fmla="*/ 40 w 125"/>
                <a:gd name="T33" fmla="*/ 74 h 128"/>
                <a:gd name="T34" fmla="*/ 45 w 125"/>
                <a:gd name="T35" fmla="*/ 99 h 128"/>
                <a:gd name="T36" fmla="*/ 84 w 125"/>
                <a:gd name="T37" fmla="*/ 11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5" h="128">
                  <a:moveTo>
                    <a:pt x="84" y="113"/>
                  </a:moveTo>
                  <a:cubicBezTo>
                    <a:pt x="80" y="123"/>
                    <a:pt x="68" y="128"/>
                    <a:pt x="53" y="118"/>
                  </a:cubicBezTo>
                  <a:cubicBezTo>
                    <a:pt x="37" y="108"/>
                    <a:pt x="21" y="96"/>
                    <a:pt x="0" y="81"/>
                  </a:cubicBezTo>
                  <a:cubicBezTo>
                    <a:pt x="8" y="75"/>
                    <a:pt x="18" y="71"/>
                    <a:pt x="23" y="64"/>
                  </a:cubicBezTo>
                  <a:cubicBezTo>
                    <a:pt x="35" y="48"/>
                    <a:pt x="44" y="30"/>
                    <a:pt x="54" y="12"/>
                  </a:cubicBezTo>
                  <a:cubicBezTo>
                    <a:pt x="57" y="6"/>
                    <a:pt x="60" y="0"/>
                    <a:pt x="68" y="6"/>
                  </a:cubicBezTo>
                  <a:cubicBezTo>
                    <a:pt x="84" y="16"/>
                    <a:pt x="101" y="26"/>
                    <a:pt x="117" y="37"/>
                  </a:cubicBezTo>
                  <a:cubicBezTo>
                    <a:pt x="121" y="39"/>
                    <a:pt x="123" y="46"/>
                    <a:pt x="125" y="51"/>
                  </a:cubicBezTo>
                  <a:cubicBezTo>
                    <a:pt x="125" y="52"/>
                    <a:pt x="121" y="57"/>
                    <a:pt x="120" y="57"/>
                  </a:cubicBezTo>
                  <a:cubicBezTo>
                    <a:pt x="116" y="55"/>
                    <a:pt x="111" y="52"/>
                    <a:pt x="107" y="49"/>
                  </a:cubicBezTo>
                  <a:cubicBezTo>
                    <a:pt x="96" y="42"/>
                    <a:pt x="85" y="35"/>
                    <a:pt x="74" y="28"/>
                  </a:cubicBezTo>
                  <a:cubicBezTo>
                    <a:pt x="68" y="35"/>
                    <a:pt x="63" y="41"/>
                    <a:pt x="56" y="49"/>
                  </a:cubicBezTo>
                  <a:cubicBezTo>
                    <a:pt x="71" y="57"/>
                    <a:pt x="84" y="64"/>
                    <a:pt x="100" y="72"/>
                  </a:cubicBezTo>
                  <a:cubicBezTo>
                    <a:pt x="98" y="75"/>
                    <a:pt x="96" y="82"/>
                    <a:pt x="90" y="86"/>
                  </a:cubicBezTo>
                  <a:cubicBezTo>
                    <a:pt x="88" y="88"/>
                    <a:pt x="80" y="87"/>
                    <a:pt x="76" y="84"/>
                  </a:cubicBezTo>
                  <a:cubicBezTo>
                    <a:pt x="71" y="82"/>
                    <a:pt x="68" y="76"/>
                    <a:pt x="64" y="72"/>
                  </a:cubicBezTo>
                  <a:cubicBezTo>
                    <a:pt x="55" y="65"/>
                    <a:pt x="48" y="63"/>
                    <a:pt x="40" y="74"/>
                  </a:cubicBezTo>
                  <a:cubicBezTo>
                    <a:pt x="33" y="85"/>
                    <a:pt x="32" y="94"/>
                    <a:pt x="45" y="99"/>
                  </a:cubicBezTo>
                  <a:cubicBezTo>
                    <a:pt x="58" y="104"/>
                    <a:pt x="71" y="108"/>
                    <a:pt x="84" y="1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3" name="Freeform 69">
              <a:extLst>
                <a:ext uri="{FF2B5EF4-FFF2-40B4-BE49-F238E27FC236}">
                  <a16:creationId xmlns:a16="http://schemas.microsoft.com/office/drawing/2014/main" id="{B834414A-DB12-465B-B1FA-8965FFBC10F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3176" y="3432175"/>
              <a:ext cx="407988" cy="303213"/>
            </a:xfrm>
            <a:custGeom>
              <a:avLst/>
              <a:gdLst>
                <a:gd name="T0" fmla="*/ 0 w 124"/>
                <a:gd name="T1" fmla="*/ 32 h 92"/>
                <a:gd name="T2" fmla="*/ 11 w 124"/>
                <a:gd name="T3" fmla="*/ 0 h 92"/>
                <a:gd name="T4" fmla="*/ 64 w 124"/>
                <a:gd name="T5" fmla="*/ 8 h 92"/>
                <a:gd name="T6" fmla="*/ 71 w 124"/>
                <a:gd name="T7" fmla="*/ 7 h 92"/>
                <a:gd name="T8" fmla="*/ 113 w 124"/>
                <a:gd name="T9" fmla="*/ 19 h 92"/>
                <a:gd name="T10" fmla="*/ 114 w 124"/>
                <a:gd name="T11" fmla="*/ 70 h 92"/>
                <a:gd name="T12" fmla="*/ 90 w 124"/>
                <a:gd name="T13" fmla="*/ 83 h 92"/>
                <a:gd name="T14" fmla="*/ 41 w 124"/>
                <a:gd name="T15" fmla="*/ 87 h 92"/>
                <a:gd name="T16" fmla="*/ 12 w 124"/>
                <a:gd name="T17" fmla="*/ 92 h 92"/>
                <a:gd name="T18" fmla="*/ 32 w 124"/>
                <a:gd name="T19" fmla="*/ 66 h 92"/>
                <a:gd name="T20" fmla="*/ 85 w 124"/>
                <a:gd name="T21" fmla="*/ 66 h 92"/>
                <a:gd name="T22" fmla="*/ 103 w 124"/>
                <a:gd name="T23" fmla="*/ 51 h 92"/>
                <a:gd name="T24" fmla="*/ 87 w 124"/>
                <a:gd name="T25" fmla="*/ 23 h 92"/>
                <a:gd name="T26" fmla="*/ 16 w 124"/>
                <a:gd name="T27" fmla="*/ 32 h 92"/>
                <a:gd name="T28" fmla="*/ 0 w 124"/>
                <a:gd name="T29" fmla="*/ 3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4" h="92">
                  <a:moveTo>
                    <a:pt x="0" y="32"/>
                  </a:moveTo>
                  <a:cubicBezTo>
                    <a:pt x="4" y="20"/>
                    <a:pt x="7" y="11"/>
                    <a:pt x="11" y="0"/>
                  </a:cubicBezTo>
                  <a:cubicBezTo>
                    <a:pt x="28" y="20"/>
                    <a:pt x="47" y="7"/>
                    <a:pt x="64" y="8"/>
                  </a:cubicBezTo>
                  <a:cubicBezTo>
                    <a:pt x="66" y="9"/>
                    <a:pt x="69" y="7"/>
                    <a:pt x="71" y="7"/>
                  </a:cubicBezTo>
                  <a:cubicBezTo>
                    <a:pt x="87" y="5"/>
                    <a:pt x="104" y="4"/>
                    <a:pt x="113" y="19"/>
                  </a:cubicBezTo>
                  <a:cubicBezTo>
                    <a:pt x="122" y="35"/>
                    <a:pt x="124" y="54"/>
                    <a:pt x="114" y="70"/>
                  </a:cubicBezTo>
                  <a:cubicBezTo>
                    <a:pt x="110" y="77"/>
                    <a:pt x="99" y="81"/>
                    <a:pt x="90" y="83"/>
                  </a:cubicBezTo>
                  <a:cubicBezTo>
                    <a:pt x="74" y="86"/>
                    <a:pt x="57" y="85"/>
                    <a:pt x="41" y="87"/>
                  </a:cubicBezTo>
                  <a:cubicBezTo>
                    <a:pt x="31" y="88"/>
                    <a:pt x="21" y="90"/>
                    <a:pt x="12" y="92"/>
                  </a:cubicBezTo>
                  <a:cubicBezTo>
                    <a:pt x="8" y="69"/>
                    <a:pt x="10" y="66"/>
                    <a:pt x="32" y="66"/>
                  </a:cubicBezTo>
                  <a:cubicBezTo>
                    <a:pt x="50" y="66"/>
                    <a:pt x="68" y="67"/>
                    <a:pt x="85" y="66"/>
                  </a:cubicBezTo>
                  <a:cubicBezTo>
                    <a:pt x="94" y="65"/>
                    <a:pt x="103" y="65"/>
                    <a:pt x="103" y="51"/>
                  </a:cubicBezTo>
                  <a:cubicBezTo>
                    <a:pt x="104" y="33"/>
                    <a:pt x="100" y="23"/>
                    <a:pt x="87" y="23"/>
                  </a:cubicBezTo>
                  <a:cubicBezTo>
                    <a:pt x="63" y="23"/>
                    <a:pt x="39" y="18"/>
                    <a:pt x="16" y="32"/>
                  </a:cubicBezTo>
                  <a:cubicBezTo>
                    <a:pt x="13" y="34"/>
                    <a:pt x="7" y="32"/>
                    <a:pt x="0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4" name="Freeform 70">
              <a:extLst>
                <a:ext uri="{FF2B5EF4-FFF2-40B4-BE49-F238E27FC236}">
                  <a16:creationId xmlns:a16="http://schemas.microsoft.com/office/drawing/2014/main" id="{A90EC90A-DDB5-4057-8BEB-C5AF63269196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8738" y="3792538"/>
              <a:ext cx="434975" cy="285750"/>
            </a:xfrm>
            <a:custGeom>
              <a:avLst/>
              <a:gdLst>
                <a:gd name="T0" fmla="*/ 119 w 132"/>
                <a:gd name="T1" fmla="*/ 22 h 87"/>
                <a:gd name="T2" fmla="*/ 131 w 132"/>
                <a:gd name="T3" fmla="*/ 48 h 87"/>
                <a:gd name="T4" fmla="*/ 125 w 132"/>
                <a:gd name="T5" fmla="*/ 58 h 87"/>
                <a:gd name="T6" fmla="*/ 74 w 132"/>
                <a:gd name="T7" fmla="*/ 69 h 87"/>
                <a:gd name="T8" fmla="*/ 33 w 132"/>
                <a:gd name="T9" fmla="*/ 87 h 87"/>
                <a:gd name="T10" fmla="*/ 18 w 132"/>
                <a:gd name="T11" fmla="*/ 63 h 87"/>
                <a:gd name="T12" fmla="*/ 6 w 132"/>
                <a:gd name="T13" fmla="*/ 30 h 87"/>
                <a:gd name="T14" fmla="*/ 19 w 132"/>
                <a:gd name="T15" fmla="*/ 9 h 87"/>
                <a:gd name="T16" fmla="*/ 28 w 132"/>
                <a:gd name="T17" fmla="*/ 49 h 87"/>
                <a:gd name="T18" fmla="*/ 45 w 132"/>
                <a:gd name="T19" fmla="*/ 57 h 87"/>
                <a:gd name="T20" fmla="*/ 59 w 132"/>
                <a:gd name="T21" fmla="*/ 41 h 87"/>
                <a:gd name="T22" fmla="*/ 47 w 132"/>
                <a:gd name="T23" fmla="*/ 18 h 87"/>
                <a:gd name="T24" fmla="*/ 42 w 132"/>
                <a:gd name="T25" fmla="*/ 10 h 87"/>
                <a:gd name="T26" fmla="*/ 52 w 132"/>
                <a:gd name="T27" fmla="*/ 2 h 87"/>
                <a:gd name="T28" fmla="*/ 62 w 132"/>
                <a:gd name="T29" fmla="*/ 0 h 87"/>
                <a:gd name="T30" fmla="*/ 83 w 132"/>
                <a:gd name="T31" fmla="*/ 42 h 87"/>
                <a:gd name="T32" fmla="*/ 119 w 132"/>
                <a:gd name="T33" fmla="*/ 22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2" h="87">
                  <a:moveTo>
                    <a:pt x="119" y="22"/>
                  </a:moveTo>
                  <a:cubicBezTo>
                    <a:pt x="124" y="32"/>
                    <a:pt x="129" y="39"/>
                    <a:pt x="131" y="48"/>
                  </a:cubicBezTo>
                  <a:cubicBezTo>
                    <a:pt x="132" y="50"/>
                    <a:pt x="126" y="58"/>
                    <a:pt x="125" y="58"/>
                  </a:cubicBezTo>
                  <a:cubicBezTo>
                    <a:pt x="106" y="52"/>
                    <a:pt x="90" y="64"/>
                    <a:pt x="74" y="69"/>
                  </a:cubicBezTo>
                  <a:cubicBezTo>
                    <a:pt x="61" y="73"/>
                    <a:pt x="48" y="80"/>
                    <a:pt x="33" y="87"/>
                  </a:cubicBezTo>
                  <a:cubicBezTo>
                    <a:pt x="29" y="81"/>
                    <a:pt x="22" y="72"/>
                    <a:pt x="18" y="63"/>
                  </a:cubicBezTo>
                  <a:cubicBezTo>
                    <a:pt x="13" y="52"/>
                    <a:pt x="10" y="41"/>
                    <a:pt x="6" y="30"/>
                  </a:cubicBezTo>
                  <a:cubicBezTo>
                    <a:pt x="0" y="15"/>
                    <a:pt x="5" y="8"/>
                    <a:pt x="19" y="9"/>
                  </a:cubicBezTo>
                  <a:cubicBezTo>
                    <a:pt x="22" y="23"/>
                    <a:pt x="25" y="36"/>
                    <a:pt x="28" y="49"/>
                  </a:cubicBezTo>
                  <a:cubicBezTo>
                    <a:pt x="31" y="59"/>
                    <a:pt x="35" y="60"/>
                    <a:pt x="45" y="57"/>
                  </a:cubicBezTo>
                  <a:cubicBezTo>
                    <a:pt x="54" y="54"/>
                    <a:pt x="62" y="51"/>
                    <a:pt x="59" y="41"/>
                  </a:cubicBezTo>
                  <a:cubicBezTo>
                    <a:pt x="56" y="33"/>
                    <a:pt x="51" y="26"/>
                    <a:pt x="47" y="18"/>
                  </a:cubicBezTo>
                  <a:cubicBezTo>
                    <a:pt x="45" y="15"/>
                    <a:pt x="41" y="11"/>
                    <a:pt x="42" y="10"/>
                  </a:cubicBezTo>
                  <a:cubicBezTo>
                    <a:pt x="44" y="6"/>
                    <a:pt x="48" y="4"/>
                    <a:pt x="52" y="2"/>
                  </a:cubicBezTo>
                  <a:cubicBezTo>
                    <a:pt x="56" y="1"/>
                    <a:pt x="62" y="1"/>
                    <a:pt x="62" y="0"/>
                  </a:cubicBezTo>
                  <a:cubicBezTo>
                    <a:pt x="69" y="15"/>
                    <a:pt x="74" y="30"/>
                    <a:pt x="83" y="42"/>
                  </a:cubicBezTo>
                  <a:cubicBezTo>
                    <a:pt x="87" y="48"/>
                    <a:pt x="112" y="34"/>
                    <a:pt x="119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5" name="Freeform 71">
              <a:extLst>
                <a:ext uri="{FF2B5EF4-FFF2-40B4-BE49-F238E27FC236}">
                  <a16:creationId xmlns:a16="http://schemas.microsoft.com/office/drawing/2014/main" id="{E7582C38-381E-4C0E-AB43-A7541560074A}"/>
                </a:ext>
              </a:extLst>
            </p:cNvPr>
            <p:cNvSpPr>
              <a:spLocks/>
            </p:cNvSpPr>
            <p:nvPr/>
          </p:nvSpPr>
          <p:spPr bwMode="auto">
            <a:xfrm>
              <a:off x="3821113" y="3821113"/>
              <a:ext cx="422275" cy="303213"/>
            </a:xfrm>
            <a:custGeom>
              <a:avLst/>
              <a:gdLst>
                <a:gd name="T0" fmla="*/ 123 w 128"/>
                <a:gd name="T1" fmla="*/ 2 h 92"/>
                <a:gd name="T2" fmla="*/ 98 w 128"/>
                <a:gd name="T3" fmla="*/ 35 h 92"/>
                <a:gd name="T4" fmla="*/ 69 w 128"/>
                <a:gd name="T5" fmla="*/ 36 h 92"/>
                <a:gd name="T6" fmla="*/ 67 w 128"/>
                <a:gd name="T7" fmla="*/ 43 h 92"/>
                <a:gd name="T8" fmla="*/ 100 w 128"/>
                <a:gd name="T9" fmla="*/ 69 h 92"/>
                <a:gd name="T10" fmla="*/ 104 w 128"/>
                <a:gd name="T11" fmla="*/ 66 h 92"/>
                <a:gd name="T12" fmla="*/ 103 w 128"/>
                <a:gd name="T13" fmla="*/ 82 h 92"/>
                <a:gd name="T14" fmla="*/ 96 w 128"/>
                <a:gd name="T15" fmla="*/ 92 h 92"/>
                <a:gd name="T16" fmla="*/ 86 w 128"/>
                <a:gd name="T17" fmla="*/ 88 h 92"/>
                <a:gd name="T18" fmla="*/ 50 w 128"/>
                <a:gd name="T19" fmla="*/ 50 h 92"/>
                <a:gd name="T20" fmla="*/ 0 w 128"/>
                <a:gd name="T21" fmla="*/ 42 h 92"/>
                <a:gd name="T22" fmla="*/ 11 w 128"/>
                <a:gd name="T23" fmla="*/ 3 h 92"/>
                <a:gd name="T24" fmla="*/ 22 w 128"/>
                <a:gd name="T25" fmla="*/ 1 h 92"/>
                <a:gd name="T26" fmla="*/ 65 w 128"/>
                <a:gd name="T27" fmla="*/ 19 h 92"/>
                <a:gd name="T28" fmla="*/ 123 w 128"/>
                <a:gd name="T29" fmla="*/ 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8" h="92">
                  <a:moveTo>
                    <a:pt x="123" y="2"/>
                  </a:moveTo>
                  <a:cubicBezTo>
                    <a:pt x="128" y="19"/>
                    <a:pt x="117" y="34"/>
                    <a:pt x="98" y="35"/>
                  </a:cubicBezTo>
                  <a:cubicBezTo>
                    <a:pt x="88" y="35"/>
                    <a:pt x="79" y="36"/>
                    <a:pt x="69" y="36"/>
                  </a:cubicBezTo>
                  <a:cubicBezTo>
                    <a:pt x="69" y="38"/>
                    <a:pt x="68" y="41"/>
                    <a:pt x="67" y="43"/>
                  </a:cubicBezTo>
                  <a:cubicBezTo>
                    <a:pt x="78" y="52"/>
                    <a:pt x="89" y="60"/>
                    <a:pt x="100" y="69"/>
                  </a:cubicBezTo>
                  <a:cubicBezTo>
                    <a:pt x="101" y="68"/>
                    <a:pt x="102" y="67"/>
                    <a:pt x="104" y="66"/>
                  </a:cubicBezTo>
                  <a:cubicBezTo>
                    <a:pt x="104" y="72"/>
                    <a:pt x="104" y="77"/>
                    <a:pt x="103" y="82"/>
                  </a:cubicBezTo>
                  <a:cubicBezTo>
                    <a:pt x="102" y="86"/>
                    <a:pt x="99" y="90"/>
                    <a:pt x="96" y="92"/>
                  </a:cubicBezTo>
                  <a:cubicBezTo>
                    <a:pt x="94" y="92"/>
                    <a:pt x="89" y="90"/>
                    <a:pt x="86" y="88"/>
                  </a:cubicBezTo>
                  <a:cubicBezTo>
                    <a:pt x="74" y="75"/>
                    <a:pt x="62" y="63"/>
                    <a:pt x="50" y="50"/>
                  </a:cubicBezTo>
                  <a:cubicBezTo>
                    <a:pt x="37" y="36"/>
                    <a:pt x="21" y="35"/>
                    <a:pt x="0" y="42"/>
                  </a:cubicBezTo>
                  <a:cubicBezTo>
                    <a:pt x="4" y="27"/>
                    <a:pt x="7" y="15"/>
                    <a:pt x="11" y="3"/>
                  </a:cubicBezTo>
                  <a:cubicBezTo>
                    <a:pt x="11" y="1"/>
                    <a:pt x="21" y="0"/>
                    <a:pt x="22" y="1"/>
                  </a:cubicBezTo>
                  <a:cubicBezTo>
                    <a:pt x="36" y="21"/>
                    <a:pt x="44" y="24"/>
                    <a:pt x="65" y="19"/>
                  </a:cubicBezTo>
                  <a:cubicBezTo>
                    <a:pt x="84" y="14"/>
                    <a:pt x="103" y="8"/>
                    <a:pt x="12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6" name="Freeform 72">
              <a:extLst>
                <a:ext uri="{FF2B5EF4-FFF2-40B4-BE49-F238E27FC236}">
                  <a16:creationId xmlns:a16="http://schemas.microsoft.com/office/drawing/2014/main" id="{D0DD4D10-1656-40C1-B205-895F2F9E661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60576" y="2116138"/>
              <a:ext cx="352425" cy="379413"/>
            </a:xfrm>
            <a:custGeom>
              <a:avLst/>
              <a:gdLst>
                <a:gd name="T0" fmla="*/ 76 w 107"/>
                <a:gd name="T1" fmla="*/ 0 h 115"/>
                <a:gd name="T2" fmla="*/ 94 w 107"/>
                <a:gd name="T3" fmla="*/ 50 h 115"/>
                <a:gd name="T4" fmla="*/ 97 w 107"/>
                <a:gd name="T5" fmla="*/ 58 h 115"/>
                <a:gd name="T6" fmla="*/ 71 w 107"/>
                <a:gd name="T7" fmla="*/ 109 h 115"/>
                <a:gd name="T8" fmla="*/ 24 w 107"/>
                <a:gd name="T9" fmla="*/ 85 h 115"/>
                <a:gd name="T10" fmla="*/ 2 w 107"/>
                <a:gd name="T11" fmla="*/ 39 h 115"/>
                <a:gd name="T12" fmla="*/ 1 w 107"/>
                <a:gd name="T13" fmla="*/ 30 h 115"/>
                <a:gd name="T14" fmla="*/ 30 w 107"/>
                <a:gd name="T15" fmla="*/ 18 h 115"/>
                <a:gd name="T16" fmla="*/ 49 w 107"/>
                <a:gd name="T17" fmla="*/ 86 h 115"/>
                <a:gd name="T18" fmla="*/ 84 w 107"/>
                <a:gd name="T19" fmla="*/ 94 h 115"/>
                <a:gd name="T20" fmla="*/ 87 w 107"/>
                <a:gd name="T21" fmla="*/ 80 h 115"/>
                <a:gd name="T22" fmla="*/ 62 w 107"/>
                <a:gd name="T23" fmla="*/ 18 h 115"/>
                <a:gd name="T24" fmla="*/ 72 w 107"/>
                <a:gd name="T25" fmla="*/ 0 h 115"/>
                <a:gd name="T26" fmla="*/ 76 w 107"/>
                <a:gd name="T27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7" h="115">
                  <a:moveTo>
                    <a:pt x="76" y="0"/>
                  </a:moveTo>
                  <a:cubicBezTo>
                    <a:pt x="82" y="18"/>
                    <a:pt x="88" y="34"/>
                    <a:pt x="94" y="50"/>
                  </a:cubicBezTo>
                  <a:cubicBezTo>
                    <a:pt x="95" y="53"/>
                    <a:pt x="96" y="56"/>
                    <a:pt x="97" y="58"/>
                  </a:cubicBezTo>
                  <a:cubicBezTo>
                    <a:pt x="107" y="98"/>
                    <a:pt x="102" y="101"/>
                    <a:pt x="71" y="109"/>
                  </a:cubicBezTo>
                  <a:cubicBezTo>
                    <a:pt x="45" y="115"/>
                    <a:pt x="34" y="109"/>
                    <a:pt x="24" y="85"/>
                  </a:cubicBezTo>
                  <a:cubicBezTo>
                    <a:pt x="17" y="69"/>
                    <a:pt x="9" y="54"/>
                    <a:pt x="2" y="39"/>
                  </a:cubicBezTo>
                  <a:cubicBezTo>
                    <a:pt x="0" y="36"/>
                    <a:pt x="0" y="30"/>
                    <a:pt x="1" y="30"/>
                  </a:cubicBezTo>
                  <a:cubicBezTo>
                    <a:pt x="10" y="25"/>
                    <a:pt x="20" y="21"/>
                    <a:pt x="30" y="18"/>
                  </a:cubicBezTo>
                  <a:cubicBezTo>
                    <a:pt x="24" y="46"/>
                    <a:pt x="41" y="65"/>
                    <a:pt x="49" y="86"/>
                  </a:cubicBezTo>
                  <a:cubicBezTo>
                    <a:pt x="54" y="100"/>
                    <a:pt x="72" y="103"/>
                    <a:pt x="84" y="94"/>
                  </a:cubicBezTo>
                  <a:cubicBezTo>
                    <a:pt x="87" y="91"/>
                    <a:pt x="89" y="84"/>
                    <a:pt x="87" y="80"/>
                  </a:cubicBezTo>
                  <a:cubicBezTo>
                    <a:pt x="80" y="59"/>
                    <a:pt x="71" y="38"/>
                    <a:pt x="62" y="18"/>
                  </a:cubicBezTo>
                  <a:cubicBezTo>
                    <a:pt x="55" y="3"/>
                    <a:pt x="56" y="1"/>
                    <a:pt x="72" y="0"/>
                  </a:cubicBezTo>
                  <a:cubicBezTo>
                    <a:pt x="74" y="0"/>
                    <a:pt x="76" y="0"/>
                    <a:pt x="7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7" name="Freeform 73">
              <a:extLst>
                <a:ext uri="{FF2B5EF4-FFF2-40B4-BE49-F238E27FC236}">
                  <a16:creationId xmlns:a16="http://schemas.microsoft.com/office/drawing/2014/main" id="{F8D0021A-1942-4312-A0FB-32A40404ADC3}"/>
                </a:ext>
              </a:extLst>
            </p:cNvPr>
            <p:cNvSpPr>
              <a:spLocks/>
            </p:cNvSpPr>
            <p:nvPr/>
          </p:nvSpPr>
          <p:spPr bwMode="auto">
            <a:xfrm>
              <a:off x="3876676" y="3416300"/>
              <a:ext cx="385763" cy="319088"/>
            </a:xfrm>
            <a:custGeom>
              <a:avLst/>
              <a:gdLst>
                <a:gd name="T0" fmla="*/ 8 w 117"/>
                <a:gd name="T1" fmla="*/ 72 h 97"/>
                <a:gd name="T2" fmla="*/ 14 w 117"/>
                <a:gd name="T3" fmla="*/ 25 h 97"/>
                <a:gd name="T4" fmla="*/ 93 w 117"/>
                <a:gd name="T5" fmla="*/ 40 h 97"/>
                <a:gd name="T6" fmla="*/ 101 w 117"/>
                <a:gd name="T7" fmla="*/ 24 h 97"/>
                <a:gd name="T8" fmla="*/ 94 w 117"/>
                <a:gd name="T9" fmla="*/ 9 h 97"/>
                <a:gd name="T10" fmla="*/ 116 w 117"/>
                <a:gd name="T11" fmla="*/ 0 h 97"/>
                <a:gd name="T12" fmla="*/ 116 w 117"/>
                <a:gd name="T13" fmla="*/ 83 h 97"/>
                <a:gd name="T14" fmla="*/ 93 w 117"/>
                <a:gd name="T15" fmla="*/ 93 h 97"/>
                <a:gd name="T16" fmla="*/ 96 w 117"/>
                <a:gd name="T17" fmla="*/ 82 h 97"/>
                <a:gd name="T18" fmla="*/ 84 w 117"/>
                <a:gd name="T19" fmla="*/ 63 h 97"/>
                <a:gd name="T20" fmla="*/ 62 w 117"/>
                <a:gd name="T21" fmla="*/ 61 h 97"/>
                <a:gd name="T22" fmla="*/ 8 w 117"/>
                <a:gd name="T23" fmla="*/ 72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7" h="97">
                  <a:moveTo>
                    <a:pt x="8" y="72"/>
                  </a:moveTo>
                  <a:cubicBezTo>
                    <a:pt x="0" y="51"/>
                    <a:pt x="2" y="40"/>
                    <a:pt x="14" y="25"/>
                  </a:cubicBezTo>
                  <a:cubicBezTo>
                    <a:pt x="38" y="42"/>
                    <a:pt x="66" y="37"/>
                    <a:pt x="93" y="40"/>
                  </a:cubicBezTo>
                  <a:cubicBezTo>
                    <a:pt x="102" y="42"/>
                    <a:pt x="106" y="32"/>
                    <a:pt x="101" y="24"/>
                  </a:cubicBezTo>
                  <a:cubicBezTo>
                    <a:pt x="99" y="19"/>
                    <a:pt x="97" y="14"/>
                    <a:pt x="94" y="9"/>
                  </a:cubicBezTo>
                  <a:cubicBezTo>
                    <a:pt x="101" y="6"/>
                    <a:pt x="108" y="3"/>
                    <a:pt x="116" y="0"/>
                  </a:cubicBezTo>
                  <a:cubicBezTo>
                    <a:pt x="116" y="30"/>
                    <a:pt x="117" y="57"/>
                    <a:pt x="116" y="83"/>
                  </a:cubicBezTo>
                  <a:cubicBezTo>
                    <a:pt x="115" y="97"/>
                    <a:pt x="102" y="89"/>
                    <a:pt x="93" y="93"/>
                  </a:cubicBezTo>
                  <a:cubicBezTo>
                    <a:pt x="95" y="88"/>
                    <a:pt x="95" y="85"/>
                    <a:pt x="96" y="82"/>
                  </a:cubicBezTo>
                  <a:cubicBezTo>
                    <a:pt x="104" y="64"/>
                    <a:pt x="103" y="63"/>
                    <a:pt x="84" y="63"/>
                  </a:cubicBezTo>
                  <a:cubicBezTo>
                    <a:pt x="77" y="63"/>
                    <a:pt x="69" y="63"/>
                    <a:pt x="62" y="61"/>
                  </a:cubicBezTo>
                  <a:cubicBezTo>
                    <a:pt x="43" y="56"/>
                    <a:pt x="25" y="57"/>
                    <a:pt x="8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8" name="Freeform 74">
              <a:extLst>
                <a:ext uri="{FF2B5EF4-FFF2-40B4-BE49-F238E27FC236}">
                  <a16:creationId xmlns:a16="http://schemas.microsoft.com/office/drawing/2014/main" id="{53E2F649-6725-43D2-9DC0-EFA2C0375BC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50976" y="2773363"/>
              <a:ext cx="371475" cy="315913"/>
            </a:xfrm>
            <a:custGeom>
              <a:avLst/>
              <a:gdLst>
                <a:gd name="T0" fmla="*/ 113 w 113"/>
                <a:gd name="T1" fmla="*/ 18 h 96"/>
                <a:gd name="T2" fmla="*/ 96 w 113"/>
                <a:gd name="T3" fmla="*/ 32 h 96"/>
                <a:gd name="T4" fmla="*/ 70 w 113"/>
                <a:gd name="T5" fmla="*/ 31 h 96"/>
                <a:gd name="T6" fmla="*/ 62 w 113"/>
                <a:gd name="T7" fmla="*/ 52 h 96"/>
                <a:gd name="T8" fmla="*/ 86 w 113"/>
                <a:gd name="T9" fmla="*/ 75 h 96"/>
                <a:gd name="T10" fmla="*/ 71 w 113"/>
                <a:gd name="T11" fmla="*/ 94 h 96"/>
                <a:gd name="T12" fmla="*/ 59 w 113"/>
                <a:gd name="T13" fmla="*/ 91 h 96"/>
                <a:gd name="T14" fmla="*/ 2 w 113"/>
                <a:gd name="T15" fmla="*/ 16 h 96"/>
                <a:gd name="T16" fmla="*/ 1 w 113"/>
                <a:gd name="T17" fmla="*/ 4 h 96"/>
                <a:gd name="T18" fmla="*/ 12 w 113"/>
                <a:gd name="T19" fmla="*/ 1 h 96"/>
                <a:gd name="T20" fmla="*/ 113 w 113"/>
                <a:gd name="T21" fmla="*/ 18 h 96"/>
                <a:gd name="T22" fmla="*/ 22 w 113"/>
                <a:gd name="T23" fmla="*/ 15 h 96"/>
                <a:gd name="T24" fmla="*/ 45 w 113"/>
                <a:gd name="T25" fmla="*/ 43 h 96"/>
                <a:gd name="T26" fmla="*/ 55 w 113"/>
                <a:gd name="T27" fmla="*/ 23 h 96"/>
                <a:gd name="T28" fmla="*/ 22 w 113"/>
                <a:gd name="T29" fmla="*/ 15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3" h="96">
                  <a:moveTo>
                    <a:pt x="113" y="18"/>
                  </a:moveTo>
                  <a:cubicBezTo>
                    <a:pt x="113" y="34"/>
                    <a:pt x="108" y="38"/>
                    <a:pt x="96" y="32"/>
                  </a:cubicBezTo>
                  <a:cubicBezTo>
                    <a:pt x="87" y="28"/>
                    <a:pt x="78" y="21"/>
                    <a:pt x="70" y="31"/>
                  </a:cubicBezTo>
                  <a:cubicBezTo>
                    <a:pt x="65" y="37"/>
                    <a:pt x="60" y="47"/>
                    <a:pt x="62" y="52"/>
                  </a:cubicBezTo>
                  <a:cubicBezTo>
                    <a:pt x="66" y="60"/>
                    <a:pt x="76" y="66"/>
                    <a:pt x="86" y="75"/>
                  </a:cubicBezTo>
                  <a:cubicBezTo>
                    <a:pt x="83" y="79"/>
                    <a:pt x="78" y="87"/>
                    <a:pt x="71" y="94"/>
                  </a:cubicBezTo>
                  <a:cubicBezTo>
                    <a:pt x="69" y="96"/>
                    <a:pt x="61" y="93"/>
                    <a:pt x="59" y="91"/>
                  </a:cubicBezTo>
                  <a:cubicBezTo>
                    <a:pt x="40" y="66"/>
                    <a:pt x="21" y="41"/>
                    <a:pt x="2" y="16"/>
                  </a:cubicBezTo>
                  <a:cubicBezTo>
                    <a:pt x="0" y="13"/>
                    <a:pt x="0" y="7"/>
                    <a:pt x="1" y="4"/>
                  </a:cubicBezTo>
                  <a:cubicBezTo>
                    <a:pt x="3" y="2"/>
                    <a:pt x="9" y="0"/>
                    <a:pt x="12" y="1"/>
                  </a:cubicBezTo>
                  <a:cubicBezTo>
                    <a:pt x="46" y="6"/>
                    <a:pt x="79" y="12"/>
                    <a:pt x="113" y="18"/>
                  </a:cubicBezTo>
                  <a:close/>
                  <a:moveTo>
                    <a:pt x="22" y="15"/>
                  </a:moveTo>
                  <a:cubicBezTo>
                    <a:pt x="31" y="26"/>
                    <a:pt x="37" y="34"/>
                    <a:pt x="45" y="43"/>
                  </a:cubicBezTo>
                  <a:cubicBezTo>
                    <a:pt x="48" y="35"/>
                    <a:pt x="51" y="29"/>
                    <a:pt x="55" y="23"/>
                  </a:cubicBezTo>
                  <a:cubicBezTo>
                    <a:pt x="44" y="20"/>
                    <a:pt x="35" y="18"/>
                    <a:pt x="22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9" name="Freeform 75">
              <a:extLst>
                <a:ext uri="{FF2B5EF4-FFF2-40B4-BE49-F238E27FC236}">
                  <a16:creationId xmlns:a16="http://schemas.microsoft.com/office/drawing/2014/main" id="{C7EC3662-0236-4704-B34D-E7576E60FDC3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7626" y="3132138"/>
              <a:ext cx="422275" cy="257175"/>
            </a:xfrm>
            <a:custGeom>
              <a:avLst/>
              <a:gdLst>
                <a:gd name="T0" fmla="*/ 23 w 128"/>
                <a:gd name="T1" fmla="*/ 30 h 78"/>
                <a:gd name="T2" fmla="*/ 82 w 128"/>
                <a:gd name="T3" fmla="*/ 22 h 78"/>
                <a:gd name="T4" fmla="*/ 108 w 128"/>
                <a:gd name="T5" fmla="*/ 0 h 78"/>
                <a:gd name="T6" fmla="*/ 119 w 128"/>
                <a:gd name="T7" fmla="*/ 13 h 78"/>
                <a:gd name="T8" fmla="*/ 126 w 128"/>
                <a:gd name="T9" fmla="*/ 39 h 78"/>
                <a:gd name="T10" fmla="*/ 113 w 128"/>
                <a:gd name="T11" fmla="*/ 52 h 78"/>
                <a:gd name="T12" fmla="*/ 46 w 128"/>
                <a:gd name="T13" fmla="*/ 54 h 78"/>
                <a:gd name="T14" fmla="*/ 21 w 128"/>
                <a:gd name="T15" fmla="*/ 70 h 78"/>
                <a:gd name="T16" fmla="*/ 7 w 128"/>
                <a:gd name="T17" fmla="*/ 69 h 78"/>
                <a:gd name="T18" fmla="*/ 1 w 128"/>
                <a:gd name="T19" fmla="*/ 26 h 78"/>
                <a:gd name="T20" fmla="*/ 8 w 128"/>
                <a:gd name="T21" fmla="*/ 16 h 78"/>
                <a:gd name="T22" fmla="*/ 23 w 128"/>
                <a:gd name="T23" fmla="*/ 3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8" h="78">
                  <a:moveTo>
                    <a:pt x="23" y="30"/>
                  </a:moveTo>
                  <a:cubicBezTo>
                    <a:pt x="41" y="28"/>
                    <a:pt x="62" y="25"/>
                    <a:pt x="82" y="22"/>
                  </a:cubicBezTo>
                  <a:cubicBezTo>
                    <a:pt x="95" y="21"/>
                    <a:pt x="105" y="18"/>
                    <a:pt x="108" y="0"/>
                  </a:cubicBezTo>
                  <a:cubicBezTo>
                    <a:pt x="113" y="6"/>
                    <a:pt x="118" y="9"/>
                    <a:pt x="119" y="13"/>
                  </a:cubicBezTo>
                  <a:cubicBezTo>
                    <a:pt x="122" y="21"/>
                    <a:pt x="124" y="30"/>
                    <a:pt x="126" y="39"/>
                  </a:cubicBezTo>
                  <a:cubicBezTo>
                    <a:pt x="128" y="49"/>
                    <a:pt x="122" y="56"/>
                    <a:pt x="113" y="52"/>
                  </a:cubicBezTo>
                  <a:cubicBezTo>
                    <a:pt x="90" y="40"/>
                    <a:pt x="68" y="51"/>
                    <a:pt x="46" y="54"/>
                  </a:cubicBezTo>
                  <a:cubicBezTo>
                    <a:pt x="35" y="55"/>
                    <a:pt x="25" y="57"/>
                    <a:pt x="21" y="70"/>
                  </a:cubicBezTo>
                  <a:cubicBezTo>
                    <a:pt x="19" y="77"/>
                    <a:pt x="9" y="78"/>
                    <a:pt x="7" y="69"/>
                  </a:cubicBezTo>
                  <a:cubicBezTo>
                    <a:pt x="3" y="55"/>
                    <a:pt x="2" y="41"/>
                    <a:pt x="1" y="26"/>
                  </a:cubicBezTo>
                  <a:cubicBezTo>
                    <a:pt x="0" y="23"/>
                    <a:pt x="5" y="20"/>
                    <a:pt x="8" y="16"/>
                  </a:cubicBezTo>
                  <a:cubicBezTo>
                    <a:pt x="12" y="20"/>
                    <a:pt x="17" y="24"/>
                    <a:pt x="23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0" name="Freeform 76">
              <a:extLst>
                <a:ext uri="{FF2B5EF4-FFF2-40B4-BE49-F238E27FC236}">
                  <a16:creationId xmlns:a16="http://schemas.microsoft.com/office/drawing/2014/main" id="{A709C433-54D8-4911-B136-3C0CC3B3A595}"/>
                </a:ext>
              </a:extLst>
            </p:cNvPr>
            <p:cNvSpPr>
              <a:spLocks/>
            </p:cNvSpPr>
            <p:nvPr/>
          </p:nvSpPr>
          <p:spPr bwMode="auto">
            <a:xfrm>
              <a:off x="1839913" y="4432300"/>
              <a:ext cx="285750" cy="331788"/>
            </a:xfrm>
            <a:custGeom>
              <a:avLst/>
              <a:gdLst>
                <a:gd name="T0" fmla="*/ 19 w 87"/>
                <a:gd name="T1" fmla="*/ 100 h 101"/>
                <a:gd name="T2" fmla="*/ 6 w 87"/>
                <a:gd name="T3" fmla="*/ 81 h 101"/>
                <a:gd name="T4" fmla="*/ 31 w 87"/>
                <a:gd name="T5" fmla="*/ 46 h 101"/>
                <a:gd name="T6" fmla="*/ 29 w 87"/>
                <a:gd name="T7" fmla="*/ 18 h 101"/>
                <a:gd name="T8" fmla="*/ 28 w 87"/>
                <a:gd name="T9" fmla="*/ 6 h 101"/>
                <a:gd name="T10" fmla="*/ 42 w 87"/>
                <a:gd name="T11" fmla="*/ 1 h 101"/>
                <a:gd name="T12" fmla="*/ 64 w 87"/>
                <a:gd name="T13" fmla="*/ 1 h 101"/>
                <a:gd name="T14" fmla="*/ 87 w 87"/>
                <a:gd name="T15" fmla="*/ 3 h 101"/>
                <a:gd name="T16" fmla="*/ 82 w 87"/>
                <a:gd name="T17" fmla="*/ 22 h 101"/>
                <a:gd name="T18" fmla="*/ 32 w 87"/>
                <a:gd name="T19" fmla="*/ 92 h 101"/>
                <a:gd name="T20" fmla="*/ 19 w 87"/>
                <a:gd name="T21" fmla="*/ 10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7" h="101">
                  <a:moveTo>
                    <a:pt x="19" y="100"/>
                  </a:moveTo>
                  <a:cubicBezTo>
                    <a:pt x="6" y="101"/>
                    <a:pt x="0" y="90"/>
                    <a:pt x="6" y="81"/>
                  </a:cubicBezTo>
                  <a:cubicBezTo>
                    <a:pt x="13" y="69"/>
                    <a:pt x="22" y="57"/>
                    <a:pt x="31" y="46"/>
                  </a:cubicBezTo>
                  <a:cubicBezTo>
                    <a:pt x="39" y="36"/>
                    <a:pt x="44" y="27"/>
                    <a:pt x="29" y="18"/>
                  </a:cubicBezTo>
                  <a:cubicBezTo>
                    <a:pt x="27" y="17"/>
                    <a:pt x="26" y="8"/>
                    <a:pt x="28" y="6"/>
                  </a:cubicBezTo>
                  <a:cubicBezTo>
                    <a:pt x="31" y="3"/>
                    <a:pt x="37" y="1"/>
                    <a:pt x="42" y="1"/>
                  </a:cubicBezTo>
                  <a:cubicBezTo>
                    <a:pt x="49" y="0"/>
                    <a:pt x="56" y="0"/>
                    <a:pt x="64" y="1"/>
                  </a:cubicBezTo>
                  <a:cubicBezTo>
                    <a:pt x="72" y="1"/>
                    <a:pt x="79" y="2"/>
                    <a:pt x="87" y="3"/>
                  </a:cubicBezTo>
                  <a:cubicBezTo>
                    <a:pt x="86" y="9"/>
                    <a:pt x="86" y="17"/>
                    <a:pt x="82" y="22"/>
                  </a:cubicBezTo>
                  <a:cubicBezTo>
                    <a:pt x="66" y="46"/>
                    <a:pt x="49" y="69"/>
                    <a:pt x="32" y="92"/>
                  </a:cubicBezTo>
                  <a:cubicBezTo>
                    <a:pt x="28" y="97"/>
                    <a:pt x="21" y="99"/>
                    <a:pt x="19" y="1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1" name="Freeform 77">
              <a:extLst>
                <a:ext uri="{FF2B5EF4-FFF2-40B4-BE49-F238E27FC236}">
                  <a16:creationId xmlns:a16="http://schemas.microsoft.com/office/drawing/2014/main" id="{F7B7899A-2243-48D4-BD6F-4435ADD52EB7}"/>
                </a:ext>
              </a:extLst>
            </p:cNvPr>
            <p:cNvSpPr>
              <a:spLocks/>
            </p:cNvSpPr>
            <p:nvPr/>
          </p:nvSpPr>
          <p:spPr bwMode="auto">
            <a:xfrm>
              <a:off x="3076576" y="2082800"/>
              <a:ext cx="300038" cy="366713"/>
            </a:xfrm>
            <a:custGeom>
              <a:avLst/>
              <a:gdLst>
                <a:gd name="T0" fmla="*/ 91 w 91"/>
                <a:gd name="T1" fmla="*/ 27 h 111"/>
                <a:gd name="T2" fmla="*/ 40 w 91"/>
                <a:gd name="T3" fmla="*/ 89 h 111"/>
                <a:gd name="T4" fmla="*/ 16 w 91"/>
                <a:gd name="T5" fmla="*/ 104 h 111"/>
                <a:gd name="T6" fmla="*/ 6 w 91"/>
                <a:gd name="T7" fmla="*/ 78 h 111"/>
                <a:gd name="T8" fmla="*/ 0 w 91"/>
                <a:gd name="T9" fmla="*/ 15 h 111"/>
                <a:gd name="T10" fmla="*/ 4 w 91"/>
                <a:gd name="T11" fmla="*/ 0 h 111"/>
                <a:gd name="T12" fmla="*/ 29 w 91"/>
                <a:gd name="T13" fmla="*/ 5 h 111"/>
                <a:gd name="T14" fmla="*/ 28 w 91"/>
                <a:gd name="T15" fmla="*/ 19 h 111"/>
                <a:gd name="T16" fmla="*/ 25 w 91"/>
                <a:gd name="T17" fmla="*/ 70 h 111"/>
                <a:gd name="T18" fmla="*/ 38 w 91"/>
                <a:gd name="T19" fmla="*/ 72 h 111"/>
                <a:gd name="T20" fmla="*/ 66 w 91"/>
                <a:gd name="T21" fmla="*/ 26 h 111"/>
                <a:gd name="T22" fmla="*/ 91 w 91"/>
                <a:gd name="T23" fmla="*/ 27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1" h="111">
                  <a:moveTo>
                    <a:pt x="91" y="27"/>
                  </a:moveTo>
                  <a:cubicBezTo>
                    <a:pt x="74" y="48"/>
                    <a:pt x="57" y="69"/>
                    <a:pt x="40" y="89"/>
                  </a:cubicBezTo>
                  <a:cubicBezTo>
                    <a:pt x="33" y="97"/>
                    <a:pt x="27" y="111"/>
                    <a:pt x="16" y="104"/>
                  </a:cubicBezTo>
                  <a:cubicBezTo>
                    <a:pt x="10" y="101"/>
                    <a:pt x="8" y="87"/>
                    <a:pt x="6" y="78"/>
                  </a:cubicBezTo>
                  <a:cubicBezTo>
                    <a:pt x="4" y="57"/>
                    <a:pt x="2" y="36"/>
                    <a:pt x="0" y="15"/>
                  </a:cubicBezTo>
                  <a:cubicBezTo>
                    <a:pt x="0" y="10"/>
                    <a:pt x="3" y="0"/>
                    <a:pt x="4" y="0"/>
                  </a:cubicBezTo>
                  <a:cubicBezTo>
                    <a:pt x="12" y="0"/>
                    <a:pt x="21" y="2"/>
                    <a:pt x="29" y="5"/>
                  </a:cubicBezTo>
                  <a:cubicBezTo>
                    <a:pt x="30" y="5"/>
                    <a:pt x="28" y="14"/>
                    <a:pt x="28" y="19"/>
                  </a:cubicBezTo>
                  <a:cubicBezTo>
                    <a:pt x="27" y="36"/>
                    <a:pt x="25" y="53"/>
                    <a:pt x="25" y="70"/>
                  </a:cubicBezTo>
                  <a:cubicBezTo>
                    <a:pt x="26" y="78"/>
                    <a:pt x="33" y="80"/>
                    <a:pt x="38" y="72"/>
                  </a:cubicBezTo>
                  <a:cubicBezTo>
                    <a:pt x="47" y="57"/>
                    <a:pt x="63" y="46"/>
                    <a:pt x="66" y="26"/>
                  </a:cubicBezTo>
                  <a:cubicBezTo>
                    <a:pt x="68" y="15"/>
                    <a:pt x="81" y="16"/>
                    <a:pt x="91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2" name="Freeform 78">
              <a:extLst>
                <a:ext uri="{FF2B5EF4-FFF2-40B4-BE49-F238E27FC236}">
                  <a16:creationId xmlns:a16="http://schemas.microsoft.com/office/drawing/2014/main" id="{F15B497D-2FCE-44B2-854F-BB52986DD921}"/>
                </a:ext>
              </a:extLst>
            </p:cNvPr>
            <p:cNvSpPr>
              <a:spLocks/>
            </p:cNvSpPr>
            <p:nvPr/>
          </p:nvSpPr>
          <p:spPr bwMode="auto">
            <a:xfrm>
              <a:off x="2822576" y="2033588"/>
              <a:ext cx="131763" cy="346075"/>
            </a:xfrm>
            <a:custGeom>
              <a:avLst/>
              <a:gdLst>
                <a:gd name="T0" fmla="*/ 40 w 40"/>
                <a:gd name="T1" fmla="*/ 5 h 105"/>
                <a:gd name="T2" fmla="*/ 30 w 40"/>
                <a:gd name="T3" fmla="*/ 102 h 105"/>
                <a:gd name="T4" fmla="*/ 0 w 40"/>
                <a:gd name="T5" fmla="*/ 105 h 105"/>
                <a:gd name="T6" fmla="*/ 9 w 40"/>
                <a:gd name="T7" fmla="*/ 56 h 105"/>
                <a:gd name="T8" fmla="*/ 8 w 40"/>
                <a:gd name="T9" fmla="*/ 16 h 105"/>
                <a:gd name="T10" fmla="*/ 9 w 40"/>
                <a:gd name="T11" fmla="*/ 3 h 105"/>
                <a:gd name="T12" fmla="*/ 22 w 40"/>
                <a:gd name="T13" fmla="*/ 1 h 105"/>
                <a:gd name="T14" fmla="*/ 40 w 40"/>
                <a:gd name="T15" fmla="*/ 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105">
                  <a:moveTo>
                    <a:pt x="40" y="5"/>
                  </a:moveTo>
                  <a:cubicBezTo>
                    <a:pt x="36" y="38"/>
                    <a:pt x="33" y="69"/>
                    <a:pt x="30" y="102"/>
                  </a:cubicBezTo>
                  <a:cubicBezTo>
                    <a:pt x="23" y="103"/>
                    <a:pt x="12" y="104"/>
                    <a:pt x="0" y="105"/>
                  </a:cubicBezTo>
                  <a:cubicBezTo>
                    <a:pt x="3" y="87"/>
                    <a:pt x="8" y="72"/>
                    <a:pt x="9" y="56"/>
                  </a:cubicBezTo>
                  <a:cubicBezTo>
                    <a:pt x="10" y="43"/>
                    <a:pt x="8" y="30"/>
                    <a:pt x="8" y="16"/>
                  </a:cubicBezTo>
                  <a:cubicBezTo>
                    <a:pt x="8" y="12"/>
                    <a:pt x="7" y="6"/>
                    <a:pt x="9" y="3"/>
                  </a:cubicBezTo>
                  <a:cubicBezTo>
                    <a:pt x="12" y="0"/>
                    <a:pt x="18" y="0"/>
                    <a:pt x="22" y="1"/>
                  </a:cubicBezTo>
                  <a:cubicBezTo>
                    <a:pt x="29" y="2"/>
                    <a:pt x="36" y="4"/>
                    <a:pt x="40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3" name="Freeform 79">
              <a:extLst>
                <a:ext uri="{FF2B5EF4-FFF2-40B4-BE49-F238E27FC236}">
                  <a16:creationId xmlns:a16="http://schemas.microsoft.com/office/drawing/2014/main" id="{3AD567F8-E04E-42BA-B975-FCF385060E3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49551" y="3630613"/>
              <a:ext cx="741363" cy="711200"/>
            </a:xfrm>
            <a:custGeom>
              <a:avLst/>
              <a:gdLst>
                <a:gd name="T0" fmla="*/ 89 w 225"/>
                <a:gd name="T1" fmla="*/ 97 h 216"/>
                <a:gd name="T2" fmla="*/ 47 w 225"/>
                <a:gd name="T3" fmla="*/ 105 h 216"/>
                <a:gd name="T4" fmla="*/ 5 w 225"/>
                <a:gd name="T5" fmla="*/ 116 h 216"/>
                <a:gd name="T6" fmla="*/ 19 w 225"/>
                <a:gd name="T7" fmla="*/ 83 h 216"/>
                <a:gd name="T8" fmla="*/ 83 w 225"/>
                <a:gd name="T9" fmla="*/ 60 h 216"/>
                <a:gd name="T10" fmla="*/ 96 w 225"/>
                <a:gd name="T11" fmla="*/ 57 h 216"/>
                <a:gd name="T12" fmla="*/ 96 w 225"/>
                <a:gd name="T13" fmla="*/ 50 h 216"/>
                <a:gd name="T14" fmla="*/ 65 w 225"/>
                <a:gd name="T15" fmla="*/ 48 h 216"/>
                <a:gd name="T16" fmla="*/ 42 w 225"/>
                <a:gd name="T17" fmla="*/ 39 h 216"/>
                <a:gd name="T18" fmla="*/ 62 w 225"/>
                <a:gd name="T19" fmla="*/ 13 h 216"/>
                <a:gd name="T20" fmla="*/ 152 w 225"/>
                <a:gd name="T21" fmla="*/ 6 h 216"/>
                <a:gd name="T22" fmla="*/ 154 w 225"/>
                <a:gd name="T23" fmla="*/ 12 h 216"/>
                <a:gd name="T24" fmla="*/ 146 w 225"/>
                <a:gd name="T25" fmla="*/ 32 h 216"/>
                <a:gd name="T26" fmla="*/ 145 w 225"/>
                <a:gd name="T27" fmla="*/ 46 h 216"/>
                <a:gd name="T28" fmla="*/ 159 w 225"/>
                <a:gd name="T29" fmla="*/ 45 h 216"/>
                <a:gd name="T30" fmla="*/ 187 w 225"/>
                <a:gd name="T31" fmla="*/ 23 h 216"/>
                <a:gd name="T32" fmla="*/ 203 w 225"/>
                <a:gd name="T33" fmla="*/ 6 h 216"/>
                <a:gd name="T34" fmla="*/ 224 w 225"/>
                <a:gd name="T35" fmla="*/ 17 h 216"/>
                <a:gd name="T36" fmla="*/ 217 w 225"/>
                <a:gd name="T37" fmla="*/ 106 h 216"/>
                <a:gd name="T38" fmla="*/ 171 w 225"/>
                <a:gd name="T39" fmla="*/ 135 h 216"/>
                <a:gd name="T40" fmla="*/ 139 w 225"/>
                <a:gd name="T41" fmla="*/ 141 h 216"/>
                <a:gd name="T42" fmla="*/ 156 w 225"/>
                <a:gd name="T43" fmla="*/ 180 h 216"/>
                <a:gd name="T44" fmla="*/ 161 w 225"/>
                <a:gd name="T45" fmla="*/ 197 h 216"/>
                <a:gd name="T46" fmla="*/ 159 w 225"/>
                <a:gd name="T47" fmla="*/ 214 h 216"/>
                <a:gd name="T48" fmla="*/ 139 w 225"/>
                <a:gd name="T49" fmla="*/ 212 h 216"/>
                <a:gd name="T50" fmla="*/ 97 w 225"/>
                <a:gd name="T51" fmla="*/ 166 h 216"/>
                <a:gd name="T52" fmla="*/ 73 w 225"/>
                <a:gd name="T53" fmla="*/ 159 h 216"/>
                <a:gd name="T54" fmla="*/ 24 w 225"/>
                <a:gd name="T55" fmla="*/ 178 h 216"/>
                <a:gd name="T56" fmla="*/ 2 w 225"/>
                <a:gd name="T57" fmla="*/ 174 h 216"/>
                <a:gd name="T58" fmla="*/ 8 w 225"/>
                <a:gd name="T59" fmla="*/ 154 h 216"/>
                <a:gd name="T60" fmla="*/ 65 w 225"/>
                <a:gd name="T61" fmla="*/ 121 h 216"/>
                <a:gd name="T62" fmla="*/ 89 w 225"/>
                <a:gd name="T63" fmla="*/ 97 h 216"/>
                <a:gd name="T64" fmla="*/ 178 w 225"/>
                <a:gd name="T65" fmla="*/ 75 h 216"/>
                <a:gd name="T66" fmla="*/ 146 w 225"/>
                <a:gd name="T67" fmla="*/ 75 h 216"/>
                <a:gd name="T68" fmla="*/ 138 w 225"/>
                <a:gd name="T69" fmla="*/ 83 h 216"/>
                <a:gd name="T70" fmla="*/ 141 w 225"/>
                <a:gd name="T71" fmla="*/ 94 h 216"/>
                <a:gd name="T72" fmla="*/ 168 w 225"/>
                <a:gd name="T73" fmla="*/ 92 h 216"/>
                <a:gd name="T74" fmla="*/ 178 w 225"/>
                <a:gd name="T75" fmla="*/ 75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25" h="216">
                  <a:moveTo>
                    <a:pt x="89" y="97"/>
                  </a:moveTo>
                  <a:cubicBezTo>
                    <a:pt x="75" y="100"/>
                    <a:pt x="61" y="102"/>
                    <a:pt x="47" y="105"/>
                  </a:cubicBezTo>
                  <a:cubicBezTo>
                    <a:pt x="33" y="108"/>
                    <a:pt x="20" y="112"/>
                    <a:pt x="5" y="116"/>
                  </a:cubicBezTo>
                  <a:cubicBezTo>
                    <a:pt x="0" y="98"/>
                    <a:pt x="11" y="90"/>
                    <a:pt x="19" y="83"/>
                  </a:cubicBezTo>
                  <a:cubicBezTo>
                    <a:pt x="38" y="67"/>
                    <a:pt x="60" y="63"/>
                    <a:pt x="83" y="60"/>
                  </a:cubicBezTo>
                  <a:cubicBezTo>
                    <a:pt x="88" y="60"/>
                    <a:pt x="92" y="58"/>
                    <a:pt x="96" y="57"/>
                  </a:cubicBezTo>
                  <a:cubicBezTo>
                    <a:pt x="96" y="55"/>
                    <a:pt x="96" y="53"/>
                    <a:pt x="96" y="50"/>
                  </a:cubicBezTo>
                  <a:cubicBezTo>
                    <a:pt x="86" y="50"/>
                    <a:pt x="76" y="49"/>
                    <a:pt x="65" y="48"/>
                  </a:cubicBezTo>
                  <a:cubicBezTo>
                    <a:pt x="57" y="47"/>
                    <a:pt x="45" y="52"/>
                    <a:pt x="42" y="39"/>
                  </a:cubicBezTo>
                  <a:cubicBezTo>
                    <a:pt x="39" y="29"/>
                    <a:pt x="51" y="14"/>
                    <a:pt x="62" y="13"/>
                  </a:cubicBezTo>
                  <a:cubicBezTo>
                    <a:pt x="92" y="10"/>
                    <a:pt x="122" y="8"/>
                    <a:pt x="152" y="6"/>
                  </a:cubicBezTo>
                  <a:cubicBezTo>
                    <a:pt x="152" y="8"/>
                    <a:pt x="153" y="10"/>
                    <a:pt x="154" y="12"/>
                  </a:cubicBezTo>
                  <a:cubicBezTo>
                    <a:pt x="151" y="18"/>
                    <a:pt x="148" y="25"/>
                    <a:pt x="146" y="32"/>
                  </a:cubicBezTo>
                  <a:cubicBezTo>
                    <a:pt x="145" y="36"/>
                    <a:pt x="145" y="41"/>
                    <a:pt x="145" y="46"/>
                  </a:cubicBezTo>
                  <a:cubicBezTo>
                    <a:pt x="149" y="46"/>
                    <a:pt x="154" y="47"/>
                    <a:pt x="159" y="45"/>
                  </a:cubicBezTo>
                  <a:cubicBezTo>
                    <a:pt x="171" y="42"/>
                    <a:pt x="181" y="35"/>
                    <a:pt x="187" y="23"/>
                  </a:cubicBezTo>
                  <a:cubicBezTo>
                    <a:pt x="190" y="16"/>
                    <a:pt x="196" y="10"/>
                    <a:pt x="203" y="6"/>
                  </a:cubicBezTo>
                  <a:cubicBezTo>
                    <a:pt x="213" y="0"/>
                    <a:pt x="225" y="6"/>
                    <a:pt x="224" y="17"/>
                  </a:cubicBezTo>
                  <a:cubicBezTo>
                    <a:pt x="223" y="47"/>
                    <a:pt x="222" y="77"/>
                    <a:pt x="217" y="106"/>
                  </a:cubicBezTo>
                  <a:cubicBezTo>
                    <a:pt x="213" y="130"/>
                    <a:pt x="191" y="131"/>
                    <a:pt x="171" y="135"/>
                  </a:cubicBezTo>
                  <a:cubicBezTo>
                    <a:pt x="161" y="136"/>
                    <a:pt x="151" y="139"/>
                    <a:pt x="139" y="141"/>
                  </a:cubicBezTo>
                  <a:cubicBezTo>
                    <a:pt x="145" y="156"/>
                    <a:pt x="150" y="168"/>
                    <a:pt x="156" y="180"/>
                  </a:cubicBezTo>
                  <a:cubicBezTo>
                    <a:pt x="158" y="186"/>
                    <a:pt x="161" y="191"/>
                    <a:pt x="161" y="197"/>
                  </a:cubicBezTo>
                  <a:cubicBezTo>
                    <a:pt x="162" y="203"/>
                    <a:pt x="161" y="214"/>
                    <a:pt x="159" y="214"/>
                  </a:cubicBezTo>
                  <a:cubicBezTo>
                    <a:pt x="153" y="216"/>
                    <a:pt x="143" y="216"/>
                    <a:pt x="139" y="212"/>
                  </a:cubicBezTo>
                  <a:cubicBezTo>
                    <a:pt x="124" y="198"/>
                    <a:pt x="109" y="182"/>
                    <a:pt x="97" y="166"/>
                  </a:cubicBezTo>
                  <a:cubicBezTo>
                    <a:pt x="89" y="156"/>
                    <a:pt x="83" y="155"/>
                    <a:pt x="73" y="159"/>
                  </a:cubicBezTo>
                  <a:cubicBezTo>
                    <a:pt x="57" y="166"/>
                    <a:pt x="41" y="173"/>
                    <a:pt x="24" y="178"/>
                  </a:cubicBezTo>
                  <a:cubicBezTo>
                    <a:pt x="18" y="179"/>
                    <a:pt x="10" y="175"/>
                    <a:pt x="2" y="174"/>
                  </a:cubicBezTo>
                  <a:cubicBezTo>
                    <a:pt x="4" y="167"/>
                    <a:pt x="4" y="157"/>
                    <a:pt x="8" y="154"/>
                  </a:cubicBezTo>
                  <a:cubicBezTo>
                    <a:pt x="26" y="142"/>
                    <a:pt x="45" y="129"/>
                    <a:pt x="65" y="121"/>
                  </a:cubicBezTo>
                  <a:cubicBezTo>
                    <a:pt x="80" y="115"/>
                    <a:pt x="88" y="113"/>
                    <a:pt x="89" y="97"/>
                  </a:cubicBezTo>
                  <a:close/>
                  <a:moveTo>
                    <a:pt x="178" y="75"/>
                  </a:moveTo>
                  <a:cubicBezTo>
                    <a:pt x="164" y="75"/>
                    <a:pt x="155" y="74"/>
                    <a:pt x="146" y="75"/>
                  </a:cubicBezTo>
                  <a:cubicBezTo>
                    <a:pt x="143" y="75"/>
                    <a:pt x="139" y="80"/>
                    <a:pt x="138" y="83"/>
                  </a:cubicBezTo>
                  <a:cubicBezTo>
                    <a:pt x="137" y="86"/>
                    <a:pt x="140" y="94"/>
                    <a:pt x="141" y="94"/>
                  </a:cubicBezTo>
                  <a:cubicBezTo>
                    <a:pt x="150" y="94"/>
                    <a:pt x="160" y="94"/>
                    <a:pt x="168" y="92"/>
                  </a:cubicBezTo>
                  <a:cubicBezTo>
                    <a:pt x="172" y="90"/>
                    <a:pt x="173" y="83"/>
                    <a:pt x="178" y="7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4" name="Freeform 80">
              <a:extLst>
                <a:ext uri="{FF2B5EF4-FFF2-40B4-BE49-F238E27FC236}">
                  <a16:creationId xmlns:a16="http://schemas.microsoft.com/office/drawing/2014/main" id="{E5F08B08-72DA-4E81-AC88-A341709AAA3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28926" y="3336925"/>
              <a:ext cx="676275" cy="287338"/>
            </a:xfrm>
            <a:custGeom>
              <a:avLst/>
              <a:gdLst>
                <a:gd name="T0" fmla="*/ 60 w 205"/>
                <a:gd name="T1" fmla="*/ 6 h 87"/>
                <a:gd name="T2" fmla="*/ 108 w 205"/>
                <a:gd name="T3" fmla="*/ 0 h 87"/>
                <a:gd name="T4" fmla="*/ 183 w 205"/>
                <a:gd name="T5" fmla="*/ 3 h 87"/>
                <a:gd name="T6" fmla="*/ 200 w 205"/>
                <a:gd name="T7" fmla="*/ 20 h 87"/>
                <a:gd name="T8" fmla="*/ 203 w 205"/>
                <a:gd name="T9" fmla="*/ 47 h 87"/>
                <a:gd name="T10" fmla="*/ 184 w 205"/>
                <a:gd name="T11" fmla="*/ 76 h 87"/>
                <a:gd name="T12" fmla="*/ 129 w 205"/>
                <a:gd name="T13" fmla="*/ 84 h 87"/>
                <a:gd name="T14" fmla="*/ 49 w 205"/>
                <a:gd name="T15" fmla="*/ 85 h 87"/>
                <a:gd name="T16" fmla="*/ 16 w 205"/>
                <a:gd name="T17" fmla="*/ 70 h 87"/>
                <a:gd name="T18" fmla="*/ 15 w 205"/>
                <a:gd name="T19" fmla="*/ 25 h 87"/>
                <a:gd name="T20" fmla="*/ 60 w 205"/>
                <a:gd name="T21" fmla="*/ 6 h 87"/>
                <a:gd name="T22" fmla="*/ 161 w 205"/>
                <a:gd name="T23" fmla="*/ 42 h 87"/>
                <a:gd name="T24" fmla="*/ 59 w 205"/>
                <a:gd name="T25" fmla="*/ 49 h 87"/>
                <a:gd name="T26" fmla="*/ 161 w 205"/>
                <a:gd name="T27" fmla="*/ 42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5" h="87">
                  <a:moveTo>
                    <a:pt x="60" y="6"/>
                  </a:moveTo>
                  <a:cubicBezTo>
                    <a:pt x="76" y="4"/>
                    <a:pt x="92" y="0"/>
                    <a:pt x="108" y="0"/>
                  </a:cubicBezTo>
                  <a:cubicBezTo>
                    <a:pt x="133" y="0"/>
                    <a:pt x="158" y="0"/>
                    <a:pt x="183" y="3"/>
                  </a:cubicBezTo>
                  <a:cubicBezTo>
                    <a:pt x="189" y="4"/>
                    <a:pt x="197" y="13"/>
                    <a:pt x="200" y="20"/>
                  </a:cubicBezTo>
                  <a:cubicBezTo>
                    <a:pt x="203" y="28"/>
                    <a:pt x="203" y="38"/>
                    <a:pt x="203" y="47"/>
                  </a:cubicBezTo>
                  <a:cubicBezTo>
                    <a:pt x="205" y="64"/>
                    <a:pt x="200" y="72"/>
                    <a:pt x="184" y="76"/>
                  </a:cubicBezTo>
                  <a:cubicBezTo>
                    <a:pt x="166" y="80"/>
                    <a:pt x="148" y="83"/>
                    <a:pt x="129" y="84"/>
                  </a:cubicBezTo>
                  <a:cubicBezTo>
                    <a:pt x="103" y="86"/>
                    <a:pt x="76" y="87"/>
                    <a:pt x="49" y="85"/>
                  </a:cubicBezTo>
                  <a:cubicBezTo>
                    <a:pt x="38" y="84"/>
                    <a:pt x="26" y="77"/>
                    <a:pt x="16" y="70"/>
                  </a:cubicBezTo>
                  <a:cubicBezTo>
                    <a:pt x="0" y="58"/>
                    <a:pt x="0" y="38"/>
                    <a:pt x="15" y="25"/>
                  </a:cubicBezTo>
                  <a:cubicBezTo>
                    <a:pt x="28" y="14"/>
                    <a:pt x="40" y="0"/>
                    <a:pt x="60" y="6"/>
                  </a:cubicBezTo>
                  <a:close/>
                  <a:moveTo>
                    <a:pt x="161" y="42"/>
                  </a:moveTo>
                  <a:cubicBezTo>
                    <a:pt x="145" y="30"/>
                    <a:pt x="72" y="35"/>
                    <a:pt x="59" y="49"/>
                  </a:cubicBezTo>
                  <a:cubicBezTo>
                    <a:pt x="95" y="46"/>
                    <a:pt x="128" y="44"/>
                    <a:pt x="161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55" name="文本框 54"/>
          <p:cNvSpPr txBox="1"/>
          <p:nvPr/>
        </p:nvSpPr>
        <p:spPr>
          <a:xfrm>
            <a:off x="213229" y="86033"/>
            <a:ext cx="108444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9397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MIT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9397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的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9397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Cell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9397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论文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9397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(2): </a:t>
            </a:r>
            <a:r>
              <a:rPr lang="zh-CN" altLang="en-US" sz="2800" b="1" dirty="0">
                <a:solidFill>
                  <a:srgbClr val="09397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模型构建</a:t>
            </a:r>
            <a:r>
              <a:rPr lang="en-US" altLang="zh-CN" sz="2800" b="1" dirty="0">
                <a:solidFill>
                  <a:srgbClr val="09397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Directed MNPP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9397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58" name="图片 57">
            <a:extLst>
              <a:ext uri="{FF2B5EF4-FFF2-40B4-BE49-F238E27FC236}">
                <a16:creationId xmlns:a16="http://schemas.microsoft.com/office/drawing/2014/main" id="{B7570CDF-7052-BB95-EA14-5D05BE135C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442" y="2083050"/>
            <a:ext cx="5558431" cy="4262004"/>
          </a:xfrm>
          <a:prstGeom prst="rect">
            <a:avLst/>
          </a:prstGeom>
        </p:spPr>
      </p:pic>
      <p:sp>
        <p:nvSpPr>
          <p:cNvPr id="59" name="文本框 58">
            <a:extLst>
              <a:ext uri="{FF2B5EF4-FFF2-40B4-BE49-F238E27FC236}">
                <a16:creationId xmlns:a16="http://schemas.microsoft.com/office/drawing/2014/main" id="{A0B8B0FC-A4F7-2ACB-079F-699BBAD57A1B}"/>
              </a:ext>
            </a:extLst>
          </p:cNvPr>
          <p:cNvSpPr txBox="1"/>
          <p:nvPr/>
        </p:nvSpPr>
        <p:spPr>
          <a:xfrm>
            <a:off x="1802150" y="6371857"/>
            <a:ext cx="82735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Yang K et al. Journal of chemical information and modeling, 2019.</a:t>
            </a:r>
            <a:endParaRPr lang="zh-CN" altLang="en-US" sz="2000" dirty="0">
              <a:solidFill>
                <a:prstClr val="black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CFEFF202-F175-A1A1-852E-685B3FEB786C}"/>
              </a:ext>
            </a:extLst>
          </p:cNvPr>
          <p:cNvSpPr txBox="1"/>
          <p:nvPr/>
        </p:nvSpPr>
        <p:spPr>
          <a:xfrm>
            <a:off x="302006" y="821166"/>
            <a:ext cx="11587991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u"/>
            </a:pPr>
            <a:r>
              <a:rPr lang="en-US" altLang="zh-CN" sz="2800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Directed Message Passing Neural Networks (</a:t>
            </a:r>
            <a:r>
              <a:rPr lang="zh-CN" altLang="en-US" sz="2800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原子为节点，键为边</a:t>
            </a:r>
            <a:r>
              <a:rPr lang="en-US" altLang="zh-CN" sz="2800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): </a:t>
            </a:r>
            <a:r>
              <a:rPr lang="zh-CN" altLang="en-US" sz="28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endParaRPr lang="en-US" altLang="zh-CN" sz="2800" dirty="0">
              <a:solidFill>
                <a:prstClr val="black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p"/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它在结合了卷积和描述符的混合表示上运行，兼顾了灵活性和先验知识。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800100" lvl="1" indent="-342900">
              <a:buFont typeface="Wingdings" panose="05000000000000000000" pitchFamily="2" charset="2"/>
              <a:buChar char="p"/>
            </a:pPr>
            <a:r>
              <a:rPr lang="zh-CN" altLang="en-US" sz="2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它以键而非原子为中心来学习构建分子编码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，避免了不必要的循环。</a:t>
            </a:r>
          </a:p>
        </p:txBody>
      </p:sp>
      <p:pic>
        <p:nvPicPr>
          <p:cNvPr id="67" name="图片 66">
            <a:extLst>
              <a:ext uri="{FF2B5EF4-FFF2-40B4-BE49-F238E27FC236}">
                <a16:creationId xmlns:a16="http://schemas.microsoft.com/office/drawing/2014/main" id="{61E0FF00-B76F-12B1-46D9-2EA93EB80D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2442" y="2083050"/>
            <a:ext cx="4214116" cy="4262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3009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F152ED3-4093-4670-8CA0-DDC8EA06E872}"/>
              </a:ext>
            </a:extLst>
          </p:cNvPr>
          <p:cNvSpPr/>
          <p:nvPr/>
        </p:nvSpPr>
        <p:spPr>
          <a:xfrm>
            <a:off x="302006" y="661134"/>
            <a:ext cx="2134015" cy="50959"/>
          </a:xfrm>
          <a:prstGeom prst="rect">
            <a:avLst/>
          </a:prstGeom>
          <a:solidFill>
            <a:srgbClr val="0939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F49F809E-699B-44AF-8952-808F52AD837F}"/>
              </a:ext>
            </a:extLst>
          </p:cNvPr>
          <p:cNvCxnSpPr>
            <a:cxnSpLocks/>
          </p:cNvCxnSpPr>
          <p:nvPr/>
        </p:nvCxnSpPr>
        <p:spPr>
          <a:xfrm>
            <a:off x="302006" y="670560"/>
            <a:ext cx="11587991" cy="0"/>
          </a:xfrm>
          <a:prstGeom prst="line">
            <a:avLst/>
          </a:prstGeom>
          <a:ln w="12700">
            <a:solidFill>
              <a:srgbClr val="0939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组合 5">
            <a:extLst>
              <a:ext uri="{FF2B5EF4-FFF2-40B4-BE49-F238E27FC236}">
                <a16:creationId xmlns:a16="http://schemas.microsoft.com/office/drawing/2014/main" id="{EF0FB118-4605-413D-9198-B8DFF0BE21E7}"/>
              </a:ext>
            </a:extLst>
          </p:cNvPr>
          <p:cNvGrpSpPr/>
          <p:nvPr/>
        </p:nvGrpSpPr>
        <p:grpSpPr>
          <a:xfrm>
            <a:off x="10509504" y="137621"/>
            <a:ext cx="1322832" cy="457961"/>
            <a:chOff x="1123951" y="1714500"/>
            <a:chExt cx="9913937" cy="3432176"/>
          </a:xfrm>
          <a:solidFill>
            <a:srgbClr val="09397E"/>
          </a:solidFill>
        </p:grpSpPr>
        <p:sp>
          <p:nvSpPr>
            <p:cNvPr id="7" name="Freeform 33">
              <a:extLst>
                <a:ext uri="{FF2B5EF4-FFF2-40B4-BE49-F238E27FC236}">
                  <a16:creationId xmlns:a16="http://schemas.microsoft.com/office/drawing/2014/main" id="{38A117DD-0774-4A7D-8709-C5CC07D4EDA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35576" y="1925638"/>
              <a:ext cx="1104900" cy="2470150"/>
            </a:xfrm>
            <a:custGeom>
              <a:avLst/>
              <a:gdLst>
                <a:gd name="T0" fmla="*/ 166 w 335"/>
                <a:gd name="T1" fmla="*/ 208 h 749"/>
                <a:gd name="T2" fmla="*/ 262 w 335"/>
                <a:gd name="T3" fmla="*/ 152 h 749"/>
                <a:gd name="T4" fmla="*/ 221 w 335"/>
                <a:gd name="T5" fmla="*/ 478 h 749"/>
                <a:gd name="T6" fmla="*/ 163 w 335"/>
                <a:gd name="T7" fmla="*/ 485 h 749"/>
                <a:gd name="T8" fmla="*/ 122 w 335"/>
                <a:gd name="T9" fmla="*/ 579 h 749"/>
                <a:gd name="T10" fmla="*/ 211 w 335"/>
                <a:gd name="T11" fmla="*/ 529 h 749"/>
                <a:gd name="T12" fmla="*/ 303 w 335"/>
                <a:gd name="T13" fmla="*/ 563 h 749"/>
                <a:gd name="T14" fmla="*/ 282 w 335"/>
                <a:gd name="T15" fmla="*/ 610 h 749"/>
                <a:gd name="T16" fmla="*/ 335 w 335"/>
                <a:gd name="T17" fmla="*/ 718 h 749"/>
                <a:gd name="T18" fmla="*/ 240 w 335"/>
                <a:gd name="T19" fmla="*/ 687 h 749"/>
                <a:gd name="T20" fmla="*/ 167 w 335"/>
                <a:gd name="T21" fmla="*/ 654 h 749"/>
                <a:gd name="T22" fmla="*/ 211 w 335"/>
                <a:gd name="T23" fmla="*/ 605 h 749"/>
                <a:gd name="T24" fmla="*/ 269 w 335"/>
                <a:gd name="T25" fmla="*/ 530 h 749"/>
                <a:gd name="T26" fmla="*/ 51 w 335"/>
                <a:gd name="T27" fmla="*/ 718 h 749"/>
                <a:gd name="T28" fmla="*/ 13 w 335"/>
                <a:gd name="T29" fmla="*/ 747 h 749"/>
                <a:gd name="T30" fmla="*/ 7 w 335"/>
                <a:gd name="T31" fmla="*/ 704 h 749"/>
                <a:gd name="T32" fmla="*/ 145 w 335"/>
                <a:gd name="T33" fmla="*/ 441 h 749"/>
                <a:gd name="T34" fmla="*/ 145 w 335"/>
                <a:gd name="T35" fmla="*/ 338 h 749"/>
                <a:gd name="T36" fmla="*/ 207 w 335"/>
                <a:gd name="T37" fmla="*/ 328 h 749"/>
                <a:gd name="T38" fmla="*/ 255 w 335"/>
                <a:gd name="T39" fmla="*/ 179 h 749"/>
                <a:gd name="T40" fmla="*/ 172 w 335"/>
                <a:gd name="T41" fmla="*/ 256 h 749"/>
                <a:gd name="T42" fmla="*/ 73 w 335"/>
                <a:gd name="T43" fmla="*/ 504 h 749"/>
                <a:gd name="T44" fmla="*/ 39 w 335"/>
                <a:gd name="T45" fmla="*/ 520 h 749"/>
                <a:gd name="T46" fmla="*/ 165 w 335"/>
                <a:gd name="T47" fmla="*/ 160 h 749"/>
                <a:gd name="T48" fmla="*/ 270 w 335"/>
                <a:gd name="T49" fmla="*/ 41 h 749"/>
                <a:gd name="T50" fmla="*/ 74 w 335"/>
                <a:gd name="T51" fmla="*/ 220 h 749"/>
                <a:gd name="T52" fmla="*/ 97 w 335"/>
                <a:gd name="T53" fmla="*/ 19 h 749"/>
                <a:gd name="T54" fmla="*/ 146 w 335"/>
                <a:gd name="T55" fmla="*/ 96 h 749"/>
                <a:gd name="T56" fmla="*/ 145 w 335"/>
                <a:gd name="T57" fmla="*/ 110 h 749"/>
                <a:gd name="T58" fmla="*/ 288 w 335"/>
                <a:gd name="T59" fmla="*/ 7 h 749"/>
                <a:gd name="T60" fmla="*/ 319 w 335"/>
                <a:gd name="T61" fmla="*/ 2 h 749"/>
                <a:gd name="T62" fmla="*/ 262 w 335"/>
                <a:gd name="T63" fmla="*/ 83 h 749"/>
                <a:gd name="T64" fmla="*/ 112 w 335"/>
                <a:gd name="T65" fmla="*/ 279 h 7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35" h="749">
                  <a:moveTo>
                    <a:pt x="116" y="283"/>
                  </a:moveTo>
                  <a:cubicBezTo>
                    <a:pt x="133" y="258"/>
                    <a:pt x="149" y="233"/>
                    <a:pt x="166" y="208"/>
                  </a:cubicBezTo>
                  <a:cubicBezTo>
                    <a:pt x="185" y="182"/>
                    <a:pt x="209" y="160"/>
                    <a:pt x="243" y="154"/>
                  </a:cubicBezTo>
                  <a:cubicBezTo>
                    <a:pt x="249" y="152"/>
                    <a:pt x="256" y="152"/>
                    <a:pt x="262" y="152"/>
                  </a:cubicBezTo>
                  <a:cubicBezTo>
                    <a:pt x="276" y="153"/>
                    <a:pt x="282" y="163"/>
                    <a:pt x="280" y="177"/>
                  </a:cubicBezTo>
                  <a:cubicBezTo>
                    <a:pt x="260" y="277"/>
                    <a:pt x="241" y="378"/>
                    <a:pt x="221" y="478"/>
                  </a:cubicBezTo>
                  <a:cubicBezTo>
                    <a:pt x="220" y="487"/>
                    <a:pt x="218" y="496"/>
                    <a:pt x="215" y="505"/>
                  </a:cubicBezTo>
                  <a:cubicBezTo>
                    <a:pt x="197" y="498"/>
                    <a:pt x="181" y="492"/>
                    <a:pt x="163" y="485"/>
                  </a:cubicBezTo>
                  <a:cubicBezTo>
                    <a:pt x="148" y="516"/>
                    <a:pt x="134" y="546"/>
                    <a:pt x="120" y="576"/>
                  </a:cubicBezTo>
                  <a:cubicBezTo>
                    <a:pt x="121" y="577"/>
                    <a:pt x="121" y="578"/>
                    <a:pt x="122" y="579"/>
                  </a:cubicBezTo>
                  <a:cubicBezTo>
                    <a:pt x="130" y="575"/>
                    <a:pt x="139" y="572"/>
                    <a:pt x="147" y="567"/>
                  </a:cubicBezTo>
                  <a:cubicBezTo>
                    <a:pt x="169" y="554"/>
                    <a:pt x="189" y="539"/>
                    <a:pt x="211" y="529"/>
                  </a:cubicBezTo>
                  <a:cubicBezTo>
                    <a:pt x="228" y="521"/>
                    <a:pt x="248" y="515"/>
                    <a:pt x="267" y="513"/>
                  </a:cubicBezTo>
                  <a:cubicBezTo>
                    <a:pt x="298" y="511"/>
                    <a:pt x="313" y="534"/>
                    <a:pt x="303" y="563"/>
                  </a:cubicBezTo>
                  <a:cubicBezTo>
                    <a:pt x="300" y="573"/>
                    <a:pt x="295" y="583"/>
                    <a:pt x="290" y="592"/>
                  </a:cubicBezTo>
                  <a:cubicBezTo>
                    <a:pt x="288" y="598"/>
                    <a:pt x="284" y="603"/>
                    <a:pt x="282" y="610"/>
                  </a:cubicBezTo>
                  <a:cubicBezTo>
                    <a:pt x="272" y="636"/>
                    <a:pt x="272" y="639"/>
                    <a:pt x="295" y="656"/>
                  </a:cubicBezTo>
                  <a:cubicBezTo>
                    <a:pt x="316" y="671"/>
                    <a:pt x="332" y="690"/>
                    <a:pt x="335" y="718"/>
                  </a:cubicBezTo>
                  <a:cubicBezTo>
                    <a:pt x="297" y="718"/>
                    <a:pt x="280" y="686"/>
                    <a:pt x="254" y="667"/>
                  </a:cubicBezTo>
                  <a:cubicBezTo>
                    <a:pt x="249" y="674"/>
                    <a:pt x="245" y="681"/>
                    <a:pt x="240" y="687"/>
                  </a:cubicBezTo>
                  <a:cubicBezTo>
                    <a:pt x="228" y="704"/>
                    <a:pt x="214" y="707"/>
                    <a:pt x="199" y="693"/>
                  </a:cubicBezTo>
                  <a:cubicBezTo>
                    <a:pt x="187" y="682"/>
                    <a:pt x="176" y="668"/>
                    <a:pt x="167" y="654"/>
                  </a:cubicBezTo>
                  <a:cubicBezTo>
                    <a:pt x="155" y="637"/>
                    <a:pt x="157" y="625"/>
                    <a:pt x="167" y="613"/>
                  </a:cubicBezTo>
                  <a:cubicBezTo>
                    <a:pt x="178" y="601"/>
                    <a:pt x="193" y="598"/>
                    <a:pt x="211" y="605"/>
                  </a:cubicBezTo>
                  <a:cubicBezTo>
                    <a:pt x="222" y="609"/>
                    <a:pt x="234" y="612"/>
                    <a:pt x="245" y="616"/>
                  </a:cubicBezTo>
                  <a:cubicBezTo>
                    <a:pt x="273" y="552"/>
                    <a:pt x="273" y="552"/>
                    <a:pt x="269" y="530"/>
                  </a:cubicBezTo>
                  <a:cubicBezTo>
                    <a:pt x="231" y="534"/>
                    <a:pt x="200" y="553"/>
                    <a:pt x="174" y="579"/>
                  </a:cubicBezTo>
                  <a:cubicBezTo>
                    <a:pt x="132" y="624"/>
                    <a:pt x="92" y="672"/>
                    <a:pt x="51" y="718"/>
                  </a:cubicBezTo>
                  <a:cubicBezTo>
                    <a:pt x="44" y="726"/>
                    <a:pt x="37" y="734"/>
                    <a:pt x="30" y="741"/>
                  </a:cubicBezTo>
                  <a:cubicBezTo>
                    <a:pt x="25" y="745"/>
                    <a:pt x="17" y="749"/>
                    <a:pt x="13" y="747"/>
                  </a:cubicBezTo>
                  <a:cubicBezTo>
                    <a:pt x="7" y="744"/>
                    <a:pt x="1" y="736"/>
                    <a:pt x="1" y="730"/>
                  </a:cubicBezTo>
                  <a:cubicBezTo>
                    <a:pt x="0" y="722"/>
                    <a:pt x="3" y="712"/>
                    <a:pt x="7" y="704"/>
                  </a:cubicBezTo>
                  <a:cubicBezTo>
                    <a:pt x="35" y="655"/>
                    <a:pt x="64" y="606"/>
                    <a:pt x="91" y="556"/>
                  </a:cubicBezTo>
                  <a:cubicBezTo>
                    <a:pt x="111" y="519"/>
                    <a:pt x="128" y="480"/>
                    <a:pt x="145" y="441"/>
                  </a:cubicBezTo>
                  <a:cubicBezTo>
                    <a:pt x="148" y="434"/>
                    <a:pt x="149" y="424"/>
                    <a:pt x="146" y="417"/>
                  </a:cubicBezTo>
                  <a:cubicBezTo>
                    <a:pt x="138" y="391"/>
                    <a:pt x="141" y="364"/>
                    <a:pt x="145" y="338"/>
                  </a:cubicBezTo>
                  <a:cubicBezTo>
                    <a:pt x="147" y="320"/>
                    <a:pt x="158" y="309"/>
                    <a:pt x="172" y="306"/>
                  </a:cubicBezTo>
                  <a:cubicBezTo>
                    <a:pt x="185" y="304"/>
                    <a:pt x="198" y="312"/>
                    <a:pt x="207" y="328"/>
                  </a:cubicBezTo>
                  <a:cubicBezTo>
                    <a:pt x="211" y="336"/>
                    <a:pt x="215" y="345"/>
                    <a:pt x="222" y="359"/>
                  </a:cubicBezTo>
                  <a:cubicBezTo>
                    <a:pt x="233" y="298"/>
                    <a:pt x="244" y="241"/>
                    <a:pt x="255" y="179"/>
                  </a:cubicBezTo>
                  <a:cubicBezTo>
                    <a:pt x="245" y="183"/>
                    <a:pt x="236" y="185"/>
                    <a:pt x="231" y="190"/>
                  </a:cubicBezTo>
                  <a:cubicBezTo>
                    <a:pt x="210" y="211"/>
                    <a:pt x="188" y="232"/>
                    <a:pt x="172" y="256"/>
                  </a:cubicBezTo>
                  <a:cubicBezTo>
                    <a:pt x="154" y="284"/>
                    <a:pt x="139" y="316"/>
                    <a:pt x="127" y="347"/>
                  </a:cubicBezTo>
                  <a:cubicBezTo>
                    <a:pt x="107" y="399"/>
                    <a:pt x="91" y="452"/>
                    <a:pt x="73" y="504"/>
                  </a:cubicBezTo>
                  <a:cubicBezTo>
                    <a:pt x="70" y="511"/>
                    <a:pt x="77" y="520"/>
                    <a:pt x="67" y="526"/>
                  </a:cubicBezTo>
                  <a:cubicBezTo>
                    <a:pt x="55" y="532"/>
                    <a:pt x="46" y="531"/>
                    <a:pt x="39" y="520"/>
                  </a:cubicBezTo>
                  <a:cubicBezTo>
                    <a:pt x="24" y="498"/>
                    <a:pt x="27" y="473"/>
                    <a:pt x="32" y="450"/>
                  </a:cubicBezTo>
                  <a:cubicBezTo>
                    <a:pt x="55" y="344"/>
                    <a:pt x="100" y="248"/>
                    <a:pt x="165" y="160"/>
                  </a:cubicBezTo>
                  <a:cubicBezTo>
                    <a:pt x="194" y="119"/>
                    <a:pt x="228" y="84"/>
                    <a:pt x="265" y="51"/>
                  </a:cubicBezTo>
                  <a:cubicBezTo>
                    <a:pt x="267" y="49"/>
                    <a:pt x="268" y="44"/>
                    <a:pt x="270" y="41"/>
                  </a:cubicBezTo>
                  <a:cubicBezTo>
                    <a:pt x="268" y="40"/>
                    <a:pt x="267" y="39"/>
                    <a:pt x="266" y="38"/>
                  </a:cubicBezTo>
                  <a:cubicBezTo>
                    <a:pt x="202" y="99"/>
                    <a:pt x="138" y="160"/>
                    <a:pt x="74" y="220"/>
                  </a:cubicBezTo>
                  <a:cubicBezTo>
                    <a:pt x="45" y="201"/>
                    <a:pt x="41" y="170"/>
                    <a:pt x="52" y="140"/>
                  </a:cubicBezTo>
                  <a:cubicBezTo>
                    <a:pt x="67" y="100"/>
                    <a:pt x="82" y="59"/>
                    <a:pt x="97" y="19"/>
                  </a:cubicBezTo>
                  <a:cubicBezTo>
                    <a:pt x="100" y="10"/>
                    <a:pt x="105" y="10"/>
                    <a:pt x="112" y="12"/>
                  </a:cubicBezTo>
                  <a:cubicBezTo>
                    <a:pt x="148" y="22"/>
                    <a:pt x="164" y="63"/>
                    <a:pt x="146" y="96"/>
                  </a:cubicBezTo>
                  <a:cubicBezTo>
                    <a:pt x="144" y="100"/>
                    <a:pt x="143" y="104"/>
                    <a:pt x="141" y="108"/>
                  </a:cubicBezTo>
                  <a:cubicBezTo>
                    <a:pt x="143" y="109"/>
                    <a:pt x="144" y="109"/>
                    <a:pt x="145" y="110"/>
                  </a:cubicBezTo>
                  <a:cubicBezTo>
                    <a:pt x="171" y="90"/>
                    <a:pt x="198" y="69"/>
                    <a:pt x="224" y="50"/>
                  </a:cubicBezTo>
                  <a:cubicBezTo>
                    <a:pt x="245" y="35"/>
                    <a:pt x="266" y="21"/>
                    <a:pt x="288" y="7"/>
                  </a:cubicBezTo>
                  <a:cubicBezTo>
                    <a:pt x="291" y="5"/>
                    <a:pt x="295" y="1"/>
                    <a:pt x="299" y="1"/>
                  </a:cubicBezTo>
                  <a:cubicBezTo>
                    <a:pt x="306" y="0"/>
                    <a:pt x="313" y="2"/>
                    <a:pt x="319" y="2"/>
                  </a:cubicBezTo>
                  <a:cubicBezTo>
                    <a:pt x="319" y="8"/>
                    <a:pt x="320" y="16"/>
                    <a:pt x="317" y="20"/>
                  </a:cubicBezTo>
                  <a:cubicBezTo>
                    <a:pt x="300" y="42"/>
                    <a:pt x="283" y="65"/>
                    <a:pt x="262" y="83"/>
                  </a:cubicBezTo>
                  <a:cubicBezTo>
                    <a:pt x="215" y="126"/>
                    <a:pt x="172" y="171"/>
                    <a:pt x="140" y="226"/>
                  </a:cubicBezTo>
                  <a:cubicBezTo>
                    <a:pt x="130" y="243"/>
                    <a:pt x="121" y="262"/>
                    <a:pt x="112" y="279"/>
                  </a:cubicBezTo>
                  <a:cubicBezTo>
                    <a:pt x="113" y="280"/>
                    <a:pt x="115" y="281"/>
                    <a:pt x="116" y="2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8" name="Freeform 34">
              <a:extLst>
                <a:ext uri="{FF2B5EF4-FFF2-40B4-BE49-F238E27FC236}">
                  <a16:creationId xmlns:a16="http://schemas.microsoft.com/office/drawing/2014/main" id="{32021CF3-594B-45CE-BF29-E16CF0C325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504363" y="2192338"/>
              <a:ext cx="1533525" cy="2192338"/>
            </a:xfrm>
            <a:custGeom>
              <a:avLst/>
              <a:gdLst>
                <a:gd name="T0" fmla="*/ 73 w 465"/>
                <a:gd name="T1" fmla="*/ 578 h 665"/>
                <a:gd name="T2" fmla="*/ 192 w 465"/>
                <a:gd name="T3" fmla="*/ 621 h 665"/>
                <a:gd name="T4" fmla="*/ 214 w 465"/>
                <a:gd name="T5" fmla="*/ 482 h 665"/>
                <a:gd name="T6" fmla="*/ 108 w 465"/>
                <a:gd name="T7" fmla="*/ 527 h 665"/>
                <a:gd name="T8" fmla="*/ 2 w 465"/>
                <a:gd name="T9" fmla="*/ 514 h 665"/>
                <a:gd name="T10" fmla="*/ 176 w 465"/>
                <a:gd name="T11" fmla="*/ 438 h 665"/>
                <a:gd name="T12" fmla="*/ 172 w 465"/>
                <a:gd name="T13" fmla="*/ 380 h 665"/>
                <a:gd name="T14" fmla="*/ 252 w 465"/>
                <a:gd name="T15" fmla="*/ 303 h 665"/>
                <a:gd name="T16" fmla="*/ 209 w 465"/>
                <a:gd name="T17" fmla="*/ 283 h 665"/>
                <a:gd name="T18" fmla="*/ 103 w 465"/>
                <a:gd name="T19" fmla="*/ 292 h 665"/>
                <a:gd name="T20" fmla="*/ 106 w 465"/>
                <a:gd name="T21" fmla="*/ 168 h 665"/>
                <a:gd name="T22" fmla="*/ 123 w 465"/>
                <a:gd name="T23" fmla="*/ 272 h 665"/>
                <a:gd name="T24" fmla="*/ 246 w 465"/>
                <a:gd name="T25" fmla="*/ 257 h 665"/>
                <a:gd name="T26" fmla="*/ 244 w 465"/>
                <a:gd name="T27" fmla="*/ 242 h 665"/>
                <a:gd name="T28" fmla="*/ 208 w 465"/>
                <a:gd name="T29" fmla="*/ 231 h 665"/>
                <a:gd name="T30" fmla="*/ 230 w 465"/>
                <a:gd name="T31" fmla="*/ 218 h 665"/>
                <a:gd name="T32" fmla="*/ 167 w 465"/>
                <a:gd name="T33" fmla="*/ 245 h 665"/>
                <a:gd name="T34" fmla="*/ 134 w 465"/>
                <a:gd name="T35" fmla="*/ 229 h 665"/>
                <a:gd name="T36" fmla="*/ 154 w 465"/>
                <a:gd name="T37" fmla="*/ 209 h 665"/>
                <a:gd name="T38" fmla="*/ 214 w 465"/>
                <a:gd name="T39" fmla="*/ 147 h 665"/>
                <a:gd name="T40" fmla="*/ 195 w 465"/>
                <a:gd name="T41" fmla="*/ 120 h 665"/>
                <a:gd name="T42" fmla="*/ 215 w 465"/>
                <a:gd name="T43" fmla="*/ 90 h 665"/>
                <a:gd name="T44" fmla="*/ 210 w 465"/>
                <a:gd name="T45" fmla="*/ 72 h 665"/>
                <a:gd name="T46" fmla="*/ 275 w 465"/>
                <a:gd name="T47" fmla="*/ 40 h 665"/>
                <a:gd name="T48" fmla="*/ 329 w 465"/>
                <a:gd name="T49" fmla="*/ 24 h 665"/>
                <a:gd name="T50" fmla="*/ 298 w 465"/>
                <a:gd name="T51" fmla="*/ 81 h 665"/>
                <a:gd name="T52" fmla="*/ 312 w 465"/>
                <a:gd name="T53" fmla="*/ 90 h 665"/>
                <a:gd name="T54" fmla="*/ 307 w 465"/>
                <a:gd name="T55" fmla="*/ 166 h 665"/>
                <a:gd name="T56" fmla="*/ 292 w 465"/>
                <a:gd name="T57" fmla="*/ 224 h 665"/>
                <a:gd name="T58" fmla="*/ 404 w 465"/>
                <a:gd name="T59" fmla="*/ 25 h 665"/>
                <a:gd name="T60" fmla="*/ 334 w 465"/>
                <a:gd name="T61" fmla="*/ 43 h 665"/>
                <a:gd name="T62" fmla="*/ 334 w 465"/>
                <a:gd name="T63" fmla="*/ 30 h 665"/>
                <a:gd name="T64" fmla="*/ 417 w 465"/>
                <a:gd name="T65" fmla="*/ 38 h 665"/>
                <a:gd name="T66" fmla="*/ 336 w 465"/>
                <a:gd name="T67" fmla="*/ 187 h 665"/>
                <a:gd name="T68" fmla="*/ 372 w 465"/>
                <a:gd name="T69" fmla="*/ 223 h 665"/>
                <a:gd name="T70" fmla="*/ 464 w 465"/>
                <a:gd name="T71" fmla="*/ 221 h 665"/>
                <a:gd name="T72" fmla="*/ 429 w 465"/>
                <a:gd name="T73" fmla="*/ 266 h 665"/>
                <a:gd name="T74" fmla="*/ 240 w 465"/>
                <a:gd name="T75" fmla="*/ 326 h 665"/>
                <a:gd name="T76" fmla="*/ 264 w 465"/>
                <a:gd name="T77" fmla="*/ 338 h 665"/>
                <a:gd name="T78" fmla="*/ 237 w 465"/>
                <a:gd name="T79" fmla="*/ 420 h 665"/>
                <a:gd name="T80" fmla="*/ 271 w 465"/>
                <a:gd name="T81" fmla="*/ 421 h 665"/>
                <a:gd name="T82" fmla="*/ 393 w 465"/>
                <a:gd name="T83" fmla="*/ 453 h 665"/>
                <a:gd name="T84" fmla="*/ 346 w 465"/>
                <a:gd name="T85" fmla="*/ 462 h 665"/>
                <a:gd name="T86" fmla="*/ 252 w 465"/>
                <a:gd name="T87" fmla="*/ 469 h 665"/>
                <a:gd name="T88" fmla="*/ 241 w 465"/>
                <a:gd name="T89" fmla="*/ 579 h 665"/>
                <a:gd name="T90" fmla="*/ 252 w 465"/>
                <a:gd name="T91" fmla="*/ 631 h 665"/>
                <a:gd name="T92" fmla="*/ 43 w 465"/>
                <a:gd name="T93" fmla="*/ 568 h 665"/>
                <a:gd name="T94" fmla="*/ 446 w 465"/>
                <a:gd name="T95" fmla="*/ 224 h 665"/>
                <a:gd name="T96" fmla="*/ 330 w 465"/>
                <a:gd name="T97" fmla="*/ 248 h 665"/>
                <a:gd name="T98" fmla="*/ 296 w 465"/>
                <a:gd name="T99" fmla="*/ 102 h 665"/>
                <a:gd name="T100" fmla="*/ 291 w 465"/>
                <a:gd name="T101" fmla="*/ 165 h 665"/>
                <a:gd name="T102" fmla="*/ 296 w 465"/>
                <a:gd name="T103" fmla="*/ 102 h 665"/>
                <a:gd name="T104" fmla="*/ 259 w 465"/>
                <a:gd name="T105" fmla="*/ 198 h 6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65" h="665">
                  <a:moveTo>
                    <a:pt x="43" y="568"/>
                  </a:moveTo>
                  <a:cubicBezTo>
                    <a:pt x="54" y="571"/>
                    <a:pt x="64" y="574"/>
                    <a:pt x="73" y="578"/>
                  </a:cubicBezTo>
                  <a:cubicBezTo>
                    <a:pt x="95" y="588"/>
                    <a:pt x="116" y="600"/>
                    <a:pt x="139" y="608"/>
                  </a:cubicBezTo>
                  <a:cubicBezTo>
                    <a:pt x="156" y="615"/>
                    <a:pt x="174" y="617"/>
                    <a:pt x="192" y="621"/>
                  </a:cubicBezTo>
                  <a:cubicBezTo>
                    <a:pt x="206" y="624"/>
                    <a:pt x="213" y="616"/>
                    <a:pt x="214" y="603"/>
                  </a:cubicBezTo>
                  <a:cubicBezTo>
                    <a:pt x="214" y="564"/>
                    <a:pt x="214" y="525"/>
                    <a:pt x="214" y="482"/>
                  </a:cubicBezTo>
                  <a:cubicBezTo>
                    <a:pt x="197" y="487"/>
                    <a:pt x="182" y="489"/>
                    <a:pt x="169" y="495"/>
                  </a:cubicBezTo>
                  <a:cubicBezTo>
                    <a:pt x="148" y="505"/>
                    <a:pt x="129" y="518"/>
                    <a:pt x="108" y="527"/>
                  </a:cubicBezTo>
                  <a:cubicBezTo>
                    <a:pt x="86" y="536"/>
                    <a:pt x="62" y="543"/>
                    <a:pt x="39" y="549"/>
                  </a:cubicBezTo>
                  <a:cubicBezTo>
                    <a:pt x="25" y="553"/>
                    <a:pt x="0" y="529"/>
                    <a:pt x="2" y="514"/>
                  </a:cubicBezTo>
                  <a:cubicBezTo>
                    <a:pt x="2" y="510"/>
                    <a:pt x="7" y="506"/>
                    <a:pt x="11" y="504"/>
                  </a:cubicBezTo>
                  <a:cubicBezTo>
                    <a:pt x="66" y="482"/>
                    <a:pt x="121" y="459"/>
                    <a:pt x="176" y="438"/>
                  </a:cubicBezTo>
                  <a:cubicBezTo>
                    <a:pt x="216" y="423"/>
                    <a:pt x="236" y="408"/>
                    <a:pt x="259" y="367"/>
                  </a:cubicBezTo>
                  <a:cubicBezTo>
                    <a:pt x="229" y="371"/>
                    <a:pt x="202" y="376"/>
                    <a:pt x="172" y="380"/>
                  </a:cubicBezTo>
                  <a:cubicBezTo>
                    <a:pt x="174" y="360"/>
                    <a:pt x="184" y="346"/>
                    <a:pt x="198" y="335"/>
                  </a:cubicBezTo>
                  <a:cubicBezTo>
                    <a:pt x="215" y="323"/>
                    <a:pt x="233" y="312"/>
                    <a:pt x="252" y="303"/>
                  </a:cubicBezTo>
                  <a:cubicBezTo>
                    <a:pt x="274" y="292"/>
                    <a:pt x="275" y="293"/>
                    <a:pt x="269" y="263"/>
                  </a:cubicBezTo>
                  <a:cubicBezTo>
                    <a:pt x="249" y="270"/>
                    <a:pt x="229" y="276"/>
                    <a:pt x="209" y="283"/>
                  </a:cubicBezTo>
                  <a:cubicBezTo>
                    <a:pt x="183" y="292"/>
                    <a:pt x="157" y="303"/>
                    <a:pt x="130" y="311"/>
                  </a:cubicBezTo>
                  <a:cubicBezTo>
                    <a:pt x="112" y="317"/>
                    <a:pt x="104" y="310"/>
                    <a:pt x="103" y="292"/>
                  </a:cubicBezTo>
                  <a:cubicBezTo>
                    <a:pt x="103" y="268"/>
                    <a:pt x="105" y="243"/>
                    <a:pt x="106" y="219"/>
                  </a:cubicBezTo>
                  <a:cubicBezTo>
                    <a:pt x="106" y="202"/>
                    <a:pt x="106" y="185"/>
                    <a:pt x="106" y="168"/>
                  </a:cubicBezTo>
                  <a:cubicBezTo>
                    <a:pt x="119" y="167"/>
                    <a:pt x="124" y="173"/>
                    <a:pt x="124" y="185"/>
                  </a:cubicBezTo>
                  <a:cubicBezTo>
                    <a:pt x="123" y="214"/>
                    <a:pt x="123" y="243"/>
                    <a:pt x="123" y="272"/>
                  </a:cubicBezTo>
                  <a:cubicBezTo>
                    <a:pt x="123" y="277"/>
                    <a:pt x="124" y="282"/>
                    <a:pt x="124" y="287"/>
                  </a:cubicBezTo>
                  <a:cubicBezTo>
                    <a:pt x="166" y="277"/>
                    <a:pt x="206" y="267"/>
                    <a:pt x="246" y="257"/>
                  </a:cubicBezTo>
                  <a:cubicBezTo>
                    <a:pt x="249" y="256"/>
                    <a:pt x="251" y="252"/>
                    <a:pt x="254" y="249"/>
                  </a:cubicBezTo>
                  <a:cubicBezTo>
                    <a:pt x="250" y="247"/>
                    <a:pt x="248" y="243"/>
                    <a:pt x="244" y="242"/>
                  </a:cubicBezTo>
                  <a:cubicBezTo>
                    <a:pt x="236" y="240"/>
                    <a:pt x="227" y="240"/>
                    <a:pt x="219" y="238"/>
                  </a:cubicBezTo>
                  <a:cubicBezTo>
                    <a:pt x="215" y="237"/>
                    <a:pt x="212" y="233"/>
                    <a:pt x="208" y="231"/>
                  </a:cubicBezTo>
                  <a:cubicBezTo>
                    <a:pt x="211" y="228"/>
                    <a:pt x="214" y="226"/>
                    <a:pt x="218" y="224"/>
                  </a:cubicBezTo>
                  <a:cubicBezTo>
                    <a:pt x="221" y="222"/>
                    <a:pt x="225" y="221"/>
                    <a:pt x="230" y="218"/>
                  </a:cubicBezTo>
                  <a:cubicBezTo>
                    <a:pt x="226" y="210"/>
                    <a:pt x="221" y="202"/>
                    <a:pt x="216" y="192"/>
                  </a:cubicBezTo>
                  <a:cubicBezTo>
                    <a:pt x="200" y="210"/>
                    <a:pt x="184" y="227"/>
                    <a:pt x="167" y="245"/>
                  </a:cubicBezTo>
                  <a:cubicBezTo>
                    <a:pt x="166" y="239"/>
                    <a:pt x="166" y="236"/>
                    <a:pt x="166" y="235"/>
                  </a:cubicBezTo>
                  <a:cubicBezTo>
                    <a:pt x="154" y="233"/>
                    <a:pt x="140" y="235"/>
                    <a:pt x="134" y="229"/>
                  </a:cubicBezTo>
                  <a:cubicBezTo>
                    <a:pt x="126" y="222"/>
                    <a:pt x="127" y="208"/>
                    <a:pt x="137" y="197"/>
                  </a:cubicBezTo>
                  <a:cubicBezTo>
                    <a:pt x="142" y="201"/>
                    <a:pt x="147" y="204"/>
                    <a:pt x="154" y="209"/>
                  </a:cubicBezTo>
                  <a:cubicBezTo>
                    <a:pt x="163" y="198"/>
                    <a:pt x="172" y="186"/>
                    <a:pt x="181" y="176"/>
                  </a:cubicBezTo>
                  <a:cubicBezTo>
                    <a:pt x="191" y="166"/>
                    <a:pt x="201" y="153"/>
                    <a:pt x="214" y="147"/>
                  </a:cubicBezTo>
                  <a:cubicBezTo>
                    <a:pt x="234" y="137"/>
                    <a:pt x="246" y="123"/>
                    <a:pt x="253" y="101"/>
                  </a:cubicBezTo>
                  <a:cubicBezTo>
                    <a:pt x="233" y="107"/>
                    <a:pt x="214" y="113"/>
                    <a:pt x="195" y="120"/>
                  </a:cubicBezTo>
                  <a:cubicBezTo>
                    <a:pt x="194" y="118"/>
                    <a:pt x="194" y="117"/>
                    <a:pt x="193" y="116"/>
                  </a:cubicBezTo>
                  <a:cubicBezTo>
                    <a:pt x="200" y="108"/>
                    <a:pt x="206" y="100"/>
                    <a:pt x="215" y="90"/>
                  </a:cubicBezTo>
                  <a:cubicBezTo>
                    <a:pt x="207" y="89"/>
                    <a:pt x="203" y="88"/>
                    <a:pt x="197" y="87"/>
                  </a:cubicBezTo>
                  <a:cubicBezTo>
                    <a:pt x="201" y="82"/>
                    <a:pt x="205" y="77"/>
                    <a:pt x="210" y="72"/>
                  </a:cubicBezTo>
                  <a:cubicBezTo>
                    <a:pt x="210" y="71"/>
                    <a:pt x="212" y="71"/>
                    <a:pt x="213" y="71"/>
                  </a:cubicBezTo>
                  <a:cubicBezTo>
                    <a:pt x="242" y="79"/>
                    <a:pt x="257" y="56"/>
                    <a:pt x="275" y="40"/>
                  </a:cubicBezTo>
                  <a:cubicBezTo>
                    <a:pt x="287" y="29"/>
                    <a:pt x="299" y="17"/>
                    <a:pt x="311" y="6"/>
                  </a:cubicBezTo>
                  <a:cubicBezTo>
                    <a:pt x="317" y="12"/>
                    <a:pt x="323" y="18"/>
                    <a:pt x="329" y="24"/>
                  </a:cubicBezTo>
                  <a:cubicBezTo>
                    <a:pt x="307" y="43"/>
                    <a:pt x="284" y="61"/>
                    <a:pt x="262" y="80"/>
                  </a:cubicBezTo>
                  <a:cubicBezTo>
                    <a:pt x="274" y="93"/>
                    <a:pt x="286" y="94"/>
                    <a:pt x="298" y="81"/>
                  </a:cubicBezTo>
                  <a:cubicBezTo>
                    <a:pt x="300" y="78"/>
                    <a:pt x="305" y="78"/>
                    <a:pt x="309" y="76"/>
                  </a:cubicBezTo>
                  <a:cubicBezTo>
                    <a:pt x="310" y="81"/>
                    <a:pt x="312" y="85"/>
                    <a:pt x="312" y="90"/>
                  </a:cubicBezTo>
                  <a:cubicBezTo>
                    <a:pt x="310" y="112"/>
                    <a:pt x="308" y="134"/>
                    <a:pt x="306" y="157"/>
                  </a:cubicBezTo>
                  <a:cubicBezTo>
                    <a:pt x="306" y="160"/>
                    <a:pt x="305" y="163"/>
                    <a:pt x="307" y="166"/>
                  </a:cubicBezTo>
                  <a:cubicBezTo>
                    <a:pt x="320" y="189"/>
                    <a:pt x="305" y="205"/>
                    <a:pt x="293" y="222"/>
                  </a:cubicBezTo>
                  <a:cubicBezTo>
                    <a:pt x="293" y="222"/>
                    <a:pt x="292" y="224"/>
                    <a:pt x="292" y="224"/>
                  </a:cubicBezTo>
                  <a:cubicBezTo>
                    <a:pt x="292" y="225"/>
                    <a:pt x="292" y="225"/>
                    <a:pt x="294" y="228"/>
                  </a:cubicBezTo>
                  <a:cubicBezTo>
                    <a:pt x="338" y="164"/>
                    <a:pt x="376" y="98"/>
                    <a:pt x="404" y="25"/>
                  </a:cubicBezTo>
                  <a:cubicBezTo>
                    <a:pt x="390" y="21"/>
                    <a:pt x="379" y="23"/>
                    <a:pt x="367" y="30"/>
                  </a:cubicBezTo>
                  <a:cubicBezTo>
                    <a:pt x="357" y="36"/>
                    <a:pt x="345" y="39"/>
                    <a:pt x="334" y="43"/>
                  </a:cubicBezTo>
                  <a:cubicBezTo>
                    <a:pt x="333" y="42"/>
                    <a:pt x="332" y="40"/>
                    <a:pt x="331" y="39"/>
                  </a:cubicBezTo>
                  <a:cubicBezTo>
                    <a:pt x="332" y="36"/>
                    <a:pt x="332" y="31"/>
                    <a:pt x="334" y="30"/>
                  </a:cubicBezTo>
                  <a:cubicBezTo>
                    <a:pt x="352" y="22"/>
                    <a:pt x="370" y="12"/>
                    <a:pt x="389" y="7"/>
                  </a:cubicBezTo>
                  <a:cubicBezTo>
                    <a:pt x="414" y="0"/>
                    <a:pt x="426" y="13"/>
                    <a:pt x="417" y="38"/>
                  </a:cubicBezTo>
                  <a:cubicBezTo>
                    <a:pt x="410" y="57"/>
                    <a:pt x="399" y="74"/>
                    <a:pt x="389" y="92"/>
                  </a:cubicBezTo>
                  <a:cubicBezTo>
                    <a:pt x="371" y="124"/>
                    <a:pt x="352" y="155"/>
                    <a:pt x="336" y="187"/>
                  </a:cubicBezTo>
                  <a:cubicBezTo>
                    <a:pt x="329" y="200"/>
                    <a:pt x="327" y="214"/>
                    <a:pt x="322" y="233"/>
                  </a:cubicBezTo>
                  <a:cubicBezTo>
                    <a:pt x="341" y="229"/>
                    <a:pt x="356" y="225"/>
                    <a:pt x="372" y="223"/>
                  </a:cubicBezTo>
                  <a:cubicBezTo>
                    <a:pt x="396" y="219"/>
                    <a:pt x="421" y="215"/>
                    <a:pt x="445" y="213"/>
                  </a:cubicBezTo>
                  <a:cubicBezTo>
                    <a:pt x="452" y="213"/>
                    <a:pt x="463" y="217"/>
                    <a:pt x="464" y="221"/>
                  </a:cubicBezTo>
                  <a:cubicBezTo>
                    <a:pt x="465" y="229"/>
                    <a:pt x="464" y="240"/>
                    <a:pt x="459" y="246"/>
                  </a:cubicBezTo>
                  <a:cubicBezTo>
                    <a:pt x="451" y="255"/>
                    <a:pt x="440" y="262"/>
                    <a:pt x="429" y="266"/>
                  </a:cubicBezTo>
                  <a:cubicBezTo>
                    <a:pt x="385" y="279"/>
                    <a:pt x="341" y="291"/>
                    <a:pt x="297" y="305"/>
                  </a:cubicBezTo>
                  <a:cubicBezTo>
                    <a:pt x="277" y="310"/>
                    <a:pt x="258" y="318"/>
                    <a:pt x="240" y="326"/>
                  </a:cubicBezTo>
                  <a:cubicBezTo>
                    <a:pt x="232" y="329"/>
                    <a:pt x="226" y="335"/>
                    <a:pt x="222" y="343"/>
                  </a:cubicBezTo>
                  <a:cubicBezTo>
                    <a:pt x="236" y="341"/>
                    <a:pt x="250" y="341"/>
                    <a:pt x="264" y="338"/>
                  </a:cubicBezTo>
                  <a:cubicBezTo>
                    <a:pt x="283" y="335"/>
                    <a:pt x="299" y="338"/>
                    <a:pt x="311" y="355"/>
                  </a:cubicBezTo>
                  <a:cubicBezTo>
                    <a:pt x="300" y="391"/>
                    <a:pt x="262" y="399"/>
                    <a:pt x="237" y="420"/>
                  </a:cubicBezTo>
                  <a:cubicBezTo>
                    <a:pt x="237" y="422"/>
                    <a:pt x="238" y="423"/>
                    <a:pt x="239" y="425"/>
                  </a:cubicBezTo>
                  <a:cubicBezTo>
                    <a:pt x="249" y="424"/>
                    <a:pt x="260" y="423"/>
                    <a:pt x="271" y="421"/>
                  </a:cubicBezTo>
                  <a:cubicBezTo>
                    <a:pt x="301" y="416"/>
                    <a:pt x="331" y="411"/>
                    <a:pt x="361" y="407"/>
                  </a:cubicBezTo>
                  <a:cubicBezTo>
                    <a:pt x="388" y="404"/>
                    <a:pt x="405" y="429"/>
                    <a:pt x="393" y="453"/>
                  </a:cubicBezTo>
                  <a:cubicBezTo>
                    <a:pt x="388" y="466"/>
                    <a:pt x="374" y="470"/>
                    <a:pt x="355" y="466"/>
                  </a:cubicBezTo>
                  <a:cubicBezTo>
                    <a:pt x="352" y="465"/>
                    <a:pt x="348" y="464"/>
                    <a:pt x="346" y="462"/>
                  </a:cubicBezTo>
                  <a:cubicBezTo>
                    <a:pt x="327" y="448"/>
                    <a:pt x="309" y="452"/>
                    <a:pt x="289" y="461"/>
                  </a:cubicBezTo>
                  <a:cubicBezTo>
                    <a:pt x="278" y="466"/>
                    <a:pt x="264" y="467"/>
                    <a:pt x="252" y="469"/>
                  </a:cubicBezTo>
                  <a:cubicBezTo>
                    <a:pt x="242" y="471"/>
                    <a:pt x="237" y="474"/>
                    <a:pt x="237" y="485"/>
                  </a:cubicBezTo>
                  <a:cubicBezTo>
                    <a:pt x="239" y="516"/>
                    <a:pt x="240" y="548"/>
                    <a:pt x="241" y="579"/>
                  </a:cubicBezTo>
                  <a:cubicBezTo>
                    <a:pt x="241" y="582"/>
                    <a:pt x="242" y="586"/>
                    <a:pt x="243" y="588"/>
                  </a:cubicBezTo>
                  <a:cubicBezTo>
                    <a:pt x="257" y="600"/>
                    <a:pt x="254" y="617"/>
                    <a:pt x="252" y="631"/>
                  </a:cubicBezTo>
                  <a:cubicBezTo>
                    <a:pt x="250" y="641"/>
                    <a:pt x="241" y="651"/>
                    <a:pt x="236" y="660"/>
                  </a:cubicBezTo>
                  <a:cubicBezTo>
                    <a:pt x="184" y="665"/>
                    <a:pt x="59" y="607"/>
                    <a:pt x="43" y="568"/>
                  </a:cubicBezTo>
                  <a:close/>
                  <a:moveTo>
                    <a:pt x="296" y="283"/>
                  </a:moveTo>
                  <a:cubicBezTo>
                    <a:pt x="335" y="285"/>
                    <a:pt x="435" y="246"/>
                    <a:pt x="446" y="224"/>
                  </a:cubicBezTo>
                  <a:cubicBezTo>
                    <a:pt x="442" y="224"/>
                    <a:pt x="439" y="224"/>
                    <a:pt x="436" y="225"/>
                  </a:cubicBezTo>
                  <a:cubicBezTo>
                    <a:pt x="400" y="233"/>
                    <a:pt x="365" y="240"/>
                    <a:pt x="330" y="248"/>
                  </a:cubicBezTo>
                  <a:cubicBezTo>
                    <a:pt x="311" y="252"/>
                    <a:pt x="299" y="263"/>
                    <a:pt x="296" y="283"/>
                  </a:cubicBezTo>
                  <a:close/>
                  <a:moveTo>
                    <a:pt x="296" y="102"/>
                  </a:moveTo>
                  <a:cubicBezTo>
                    <a:pt x="269" y="126"/>
                    <a:pt x="263" y="160"/>
                    <a:pt x="276" y="201"/>
                  </a:cubicBezTo>
                  <a:cubicBezTo>
                    <a:pt x="289" y="193"/>
                    <a:pt x="298" y="183"/>
                    <a:pt x="291" y="165"/>
                  </a:cubicBezTo>
                  <a:cubicBezTo>
                    <a:pt x="287" y="155"/>
                    <a:pt x="290" y="142"/>
                    <a:pt x="291" y="131"/>
                  </a:cubicBezTo>
                  <a:cubicBezTo>
                    <a:pt x="292" y="122"/>
                    <a:pt x="294" y="113"/>
                    <a:pt x="296" y="102"/>
                  </a:cubicBezTo>
                  <a:close/>
                  <a:moveTo>
                    <a:pt x="259" y="138"/>
                  </a:moveTo>
                  <a:cubicBezTo>
                    <a:pt x="229" y="154"/>
                    <a:pt x="229" y="179"/>
                    <a:pt x="259" y="198"/>
                  </a:cubicBezTo>
                  <a:cubicBezTo>
                    <a:pt x="259" y="178"/>
                    <a:pt x="259" y="158"/>
                    <a:pt x="259" y="1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9" name="Freeform 35">
              <a:extLst>
                <a:ext uri="{FF2B5EF4-FFF2-40B4-BE49-F238E27FC236}">
                  <a16:creationId xmlns:a16="http://schemas.microsoft.com/office/drawing/2014/main" id="{70136073-D2BD-4D4A-BE06-A25A429218F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23951" y="1885950"/>
              <a:ext cx="3284538" cy="3254375"/>
            </a:xfrm>
            <a:custGeom>
              <a:avLst/>
              <a:gdLst>
                <a:gd name="T0" fmla="*/ 498 w 996"/>
                <a:gd name="T1" fmla="*/ 985 h 987"/>
                <a:gd name="T2" fmla="*/ 10 w 996"/>
                <a:gd name="T3" fmla="*/ 478 h 987"/>
                <a:gd name="T4" fmla="*/ 515 w 996"/>
                <a:gd name="T5" fmla="*/ 8 h 987"/>
                <a:gd name="T6" fmla="*/ 987 w 996"/>
                <a:gd name="T7" fmla="*/ 514 h 987"/>
                <a:gd name="T8" fmla="*/ 498 w 996"/>
                <a:gd name="T9" fmla="*/ 985 h 987"/>
                <a:gd name="T10" fmla="*/ 27 w 996"/>
                <a:gd name="T11" fmla="*/ 496 h 987"/>
                <a:gd name="T12" fmla="*/ 509 w 996"/>
                <a:gd name="T13" fmla="*/ 967 h 987"/>
                <a:gd name="T14" fmla="*/ 969 w 996"/>
                <a:gd name="T15" fmla="*/ 493 h 987"/>
                <a:gd name="T16" fmla="*/ 473 w 996"/>
                <a:gd name="T17" fmla="*/ 25 h 987"/>
                <a:gd name="T18" fmla="*/ 27 w 996"/>
                <a:gd name="T19" fmla="*/ 496 h 9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96" h="987">
                  <a:moveTo>
                    <a:pt x="498" y="985"/>
                  </a:moveTo>
                  <a:cubicBezTo>
                    <a:pt x="234" y="987"/>
                    <a:pt x="0" y="764"/>
                    <a:pt x="10" y="478"/>
                  </a:cubicBezTo>
                  <a:cubicBezTo>
                    <a:pt x="19" y="228"/>
                    <a:pt x="228" y="0"/>
                    <a:pt x="515" y="8"/>
                  </a:cubicBezTo>
                  <a:cubicBezTo>
                    <a:pt x="772" y="15"/>
                    <a:pt x="996" y="231"/>
                    <a:pt x="987" y="514"/>
                  </a:cubicBezTo>
                  <a:cubicBezTo>
                    <a:pt x="979" y="772"/>
                    <a:pt x="763" y="987"/>
                    <a:pt x="498" y="985"/>
                  </a:cubicBezTo>
                  <a:close/>
                  <a:moveTo>
                    <a:pt x="27" y="496"/>
                  </a:moveTo>
                  <a:cubicBezTo>
                    <a:pt x="25" y="751"/>
                    <a:pt x="238" y="973"/>
                    <a:pt x="509" y="967"/>
                  </a:cubicBezTo>
                  <a:cubicBezTo>
                    <a:pt x="762" y="961"/>
                    <a:pt x="970" y="756"/>
                    <a:pt x="969" y="493"/>
                  </a:cubicBezTo>
                  <a:cubicBezTo>
                    <a:pt x="969" y="233"/>
                    <a:pt x="749" y="10"/>
                    <a:pt x="473" y="25"/>
                  </a:cubicBezTo>
                  <a:cubicBezTo>
                    <a:pt x="233" y="37"/>
                    <a:pt x="26" y="241"/>
                    <a:pt x="27" y="4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0" name="Freeform 36">
              <a:extLst>
                <a:ext uri="{FF2B5EF4-FFF2-40B4-BE49-F238E27FC236}">
                  <a16:creationId xmlns:a16="http://schemas.microsoft.com/office/drawing/2014/main" id="{6CD33BA1-8798-4484-8D6F-F4C29AF2137E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5651" y="1714500"/>
              <a:ext cx="871538" cy="2800350"/>
            </a:xfrm>
            <a:custGeom>
              <a:avLst/>
              <a:gdLst>
                <a:gd name="T0" fmla="*/ 105 w 264"/>
                <a:gd name="T1" fmla="*/ 594 h 849"/>
                <a:gd name="T2" fmla="*/ 0 w 264"/>
                <a:gd name="T3" fmla="*/ 696 h 849"/>
                <a:gd name="T4" fmla="*/ 10 w 264"/>
                <a:gd name="T5" fmla="*/ 652 h 849"/>
                <a:gd name="T6" fmla="*/ 78 w 264"/>
                <a:gd name="T7" fmla="*/ 529 h 849"/>
                <a:gd name="T8" fmla="*/ 142 w 264"/>
                <a:gd name="T9" fmla="*/ 405 h 849"/>
                <a:gd name="T10" fmla="*/ 151 w 264"/>
                <a:gd name="T11" fmla="*/ 363 h 849"/>
                <a:gd name="T12" fmla="*/ 117 w 264"/>
                <a:gd name="T13" fmla="*/ 368 h 849"/>
                <a:gd name="T14" fmla="*/ 93 w 264"/>
                <a:gd name="T15" fmla="*/ 334 h 849"/>
                <a:gd name="T16" fmla="*/ 142 w 264"/>
                <a:gd name="T17" fmla="*/ 240 h 849"/>
                <a:gd name="T18" fmla="*/ 207 w 264"/>
                <a:gd name="T19" fmla="*/ 123 h 849"/>
                <a:gd name="T20" fmla="*/ 211 w 264"/>
                <a:gd name="T21" fmla="*/ 95 h 849"/>
                <a:gd name="T22" fmla="*/ 200 w 264"/>
                <a:gd name="T23" fmla="*/ 5 h 849"/>
                <a:gd name="T24" fmla="*/ 260 w 264"/>
                <a:gd name="T25" fmla="*/ 57 h 849"/>
                <a:gd name="T26" fmla="*/ 227 w 264"/>
                <a:gd name="T27" fmla="*/ 166 h 849"/>
                <a:gd name="T28" fmla="*/ 165 w 264"/>
                <a:gd name="T29" fmla="*/ 268 h 849"/>
                <a:gd name="T30" fmla="*/ 154 w 264"/>
                <a:gd name="T31" fmla="*/ 297 h 849"/>
                <a:gd name="T32" fmla="*/ 161 w 264"/>
                <a:gd name="T33" fmla="*/ 297 h 849"/>
                <a:gd name="T34" fmla="*/ 194 w 264"/>
                <a:gd name="T35" fmla="*/ 305 h 849"/>
                <a:gd name="T36" fmla="*/ 206 w 264"/>
                <a:gd name="T37" fmla="*/ 341 h 849"/>
                <a:gd name="T38" fmla="*/ 162 w 264"/>
                <a:gd name="T39" fmla="*/ 449 h 849"/>
                <a:gd name="T40" fmla="*/ 135 w 264"/>
                <a:gd name="T41" fmla="*/ 504 h 849"/>
                <a:gd name="T42" fmla="*/ 135 w 264"/>
                <a:gd name="T43" fmla="*/ 518 h 849"/>
                <a:gd name="T44" fmla="*/ 156 w 264"/>
                <a:gd name="T45" fmla="*/ 625 h 849"/>
                <a:gd name="T46" fmla="*/ 140 w 264"/>
                <a:gd name="T47" fmla="*/ 747 h 849"/>
                <a:gd name="T48" fmla="*/ 145 w 264"/>
                <a:gd name="T49" fmla="*/ 815 h 849"/>
                <a:gd name="T50" fmla="*/ 120 w 264"/>
                <a:gd name="T51" fmla="*/ 848 h 849"/>
                <a:gd name="T52" fmla="*/ 90 w 264"/>
                <a:gd name="T53" fmla="*/ 814 h 849"/>
                <a:gd name="T54" fmla="*/ 97 w 264"/>
                <a:gd name="T55" fmla="*/ 692 h 849"/>
                <a:gd name="T56" fmla="*/ 105 w 264"/>
                <a:gd name="T57" fmla="*/ 594 h 8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64" h="849">
                  <a:moveTo>
                    <a:pt x="105" y="594"/>
                  </a:moveTo>
                  <a:cubicBezTo>
                    <a:pt x="66" y="626"/>
                    <a:pt x="52" y="677"/>
                    <a:pt x="0" y="696"/>
                  </a:cubicBezTo>
                  <a:cubicBezTo>
                    <a:pt x="4" y="679"/>
                    <a:pt x="4" y="664"/>
                    <a:pt x="10" y="652"/>
                  </a:cubicBezTo>
                  <a:cubicBezTo>
                    <a:pt x="32" y="611"/>
                    <a:pt x="54" y="570"/>
                    <a:pt x="78" y="529"/>
                  </a:cubicBezTo>
                  <a:cubicBezTo>
                    <a:pt x="101" y="489"/>
                    <a:pt x="128" y="451"/>
                    <a:pt x="142" y="405"/>
                  </a:cubicBezTo>
                  <a:cubicBezTo>
                    <a:pt x="146" y="392"/>
                    <a:pt x="148" y="379"/>
                    <a:pt x="151" y="363"/>
                  </a:cubicBezTo>
                  <a:cubicBezTo>
                    <a:pt x="138" y="365"/>
                    <a:pt x="127" y="367"/>
                    <a:pt x="117" y="368"/>
                  </a:cubicBezTo>
                  <a:cubicBezTo>
                    <a:pt x="96" y="371"/>
                    <a:pt x="83" y="354"/>
                    <a:pt x="93" y="334"/>
                  </a:cubicBezTo>
                  <a:cubicBezTo>
                    <a:pt x="108" y="302"/>
                    <a:pt x="125" y="271"/>
                    <a:pt x="142" y="240"/>
                  </a:cubicBezTo>
                  <a:cubicBezTo>
                    <a:pt x="163" y="201"/>
                    <a:pt x="185" y="162"/>
                    <a:pt x="207" y="123"/>
                  </a:cubicBezTo>
                  <a:cubicBezTo>
                    <a:pt x="212" y="113"/>
                    <a:pt x="212" y="105"/>
                    <a:pt x="211" y="95"/>
                  </a:cubicBezTo>
                  <a:cubicBezTo>
                    <a:pt x="206" y="65"/>
                    <a:pt x="203" y="35"/>
                    <a:pt x="200" y="5"/>
                  </a:cubicBezTo>
                  <a:cubicBezTo>
                    <a:pt x="233" y="0"/>
                    <a:pt x="257" y="25"/>
                    <a:pt x="260" y="57"/>
                  </a:cubicBezTo>
                  <a:cubicBezTo>
                    <a:pt x="264" y="99"/>
                    <a:pt x="248" y="133"/>
                    <a:pt x="227" y="166"/>
                  </a:cubicBezTo>
                  <a:cubicBezTo>
                    <a:pt x="206" y="200"/>
                    <a:pt x="185" y="234"/>
                    <a:pt x="165" y="268"/>
                  </a:cubicBezTo>
                  <a:cubicBezTo>
                    <a:pt x="161" y="277"/>
                    <a:pt x="158" y="286"/>
                    <a:pt x="154" y="297"/>
                  </a:cubicBezTo>
                  <a:cubicBezTo>
                    <a:pt x="158" y="297"/>
                    <a:pt x="160" y="298"/>
                    <a:pt x="161" y="297"/>
                  </a:cubicBezTo>
                  <a:cubicBezTo>
                    <a:pt x="175" y="289"/>
                    <a:pt x="185" y="296"/>
                    <a:pt x="194" y="305"/>
                  </a:cubicBezTo>
                  <a:cubicBezTo>
                    <a:pt x="205" y="315"/>
                    <a:pt x="211" y="327"/>
                    <a:pt x="206" y="341"/>
                  </a:cubicBezTo>
                  <a:cubicBezTo>
                    <a:pt x="192" y="377"/>
                    <a:pt x="178" y="414"/>
                    <a:pt x="162" y="449"/>
                  </a:cubicBezTo>
                  <a:cubicBezTo>
                    <a:pt x="154" y="468"/>
                    <a:pt x="143" y="486"/>
                    <a:pt x="135" y="504"/>
                  </a:cubicBezTo>
                  <a:cubicBezTo>
                    <a:pt x="133" y="508"/>
                    <a:pt x="133" y="516"/>
                    <a:pt x="135" y="518"/>
                  </a:cubicBezTo>
                  <a:cubicBezTo>
                    <a:pt x="166" y="549"/>
                    <a:pt x="163" y="586"/>
                    <a:pt x="156" y="625"/>
                  </a:cubicBezTo>
                  <a:cubicBezTo>
                    <a:pt x="150" y="665"/>
                    <a:pt x="143" y="706"/>
                    <a:pt x="140" y="747"/>
                  </a:cubicBezTo>
                  <a:cubicBezTo>
                    <a:pt x="138" y="769"/>
                    <a:pt x="144" y="792"/>
                    <a:pt x="145" y="815"/>
                  </a:cubicBezTo>
                  <a:cubicBezTo>
                    <a:pt x="146" y="836"/>
                    <a:pt x="136" y="848"/>
                    <a:pt x="120" y="848"/>
                  </a:cubicBezTo>
                  <a:cubicBezTo>
                    <a:pt x="104" y="849"/>
                    <a:pt x="89" y="833"/>
                    <a:pt x="90" y="814"/>
                  </a:cubicBezTo>
                  <a:cubicBezTo>
                    <a:pt x="91" y="774"/>
                    <a:pt x="94" y="733"/>
                    <a:pt x="97" y="692"/>
                  </a:cubicBezTo>
                  <a:cubicBezTo>
                    <a:pt x="99" y="661"/>
                    <a:pt x="102" y="629"/>
                    <a:pt x="105" y="59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1" name="Freeform 37">
              <a:extLst>
                <a:ext uri="{FF2B5EF4-FFF2-40B4-BE49-F238E27FC236}">
                  <a16:creationId xmlns:a16="http://schemas.microsoft.com/office/drawing/2014/main" id="{27EFE4F7-37BC-4D2E-8E46-104A1904C34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7676" y="2505075"/>
              <a:ext cx="788988" cy="1016000"/>
            </a:xfrm>
            <a:custGeom>
              <a:avLst/>
              <a:gdLst>
                <a:gd name="T0" fmla="*/ 30 w 239"/>
                <a:gd name="T1" fmla="*/ 300 h 308"/>
                <a:gd name="T2" fmla="*/ 15 w 239"/>
                <a:gd name="T3" fmla="*/ 250 h 308"/>
                <a:gd name="T4" fmla="*/ 0 w 239"/>
                <a:gd name="T5" fmla="*/ 169 h 308"/>
                <a:gd name="T6" fmla="*/ 5 w 239"/>
                <a:gd name="T7" fmla="*/ 159 h 308"/>
                <a:gd name="T8" fmla="*/ 9 w 239"/>
                <a:gd name="T9" fmla="*/ 148 h 308"/>
                <a:gd name="T10" fmla="*/ 44 w 239"/>
                <a:gd name="T11" fmla="*/ 77 h 308"/>
                <a:gd name="T12" fmla="*/ 190 w 239"/>
                <a:gd name="T13" fmla="*/ 3 h 308"/>
                <a:gd name="T14" fmla="*/ 228 w 239"/>
                <a:gd name="T15" fmla="*/ 1 h 308"/>
                <a:gd name="T16" fmla="*/ 239 w 239"/>
                <a:gd name="T17" fmla="*/ 13 h 308"/>
                <a:gd name="T18" fmla="*/ 235 w 239"/>
                <a:gd name="T19" fmla="*/ 50 h 308"/>
                <a:gd name="T20" fmla="*/ 188 w 239"/>
                <a:gd name="T21" fmla="*/ 189 h 308"/>
                <a:gd name="T22" fmla="*/ 170 w 239"/>
                <a:gd name="T23" fmla="*/ 269 h 308"/>
                <a:gd name="T24" fmla="*/ 150 w 239"/>
                <a:gd name="T25" fmla="*/ 301 h 308"/>
                <a:gd name="T26" fmla="*/ 134 w 239"/>
                <a:gd name="T27" fmla="*/ 299 h 308"/>
                <a:gd name="T28" fmla="*/ 104 w 239"/>
                <a:gd name="T29" fmla="*/ 260 h 308"/>
                <a:gd name="T30" fmla="*/ 65 w 239"/>
                <a:gd name="T31" fmla="*/ 294 h 308"/>
                <a:gd name="T32" fmla="*/ 62 w 239"/>
                <a:gd name="T33" fmla="*/ 291 h 308"/>
                <a:gd name="T34" fmla="*/ 77 w 239"/>
                <a:gd name="T35" fmla="*/ 261 h 308"/>
                <a:gd name="T36" fmla="*/ 77 w 239"/>
                <a:gd name="T37" fmla="*/ 205 h 308"/>
                <a:gd name="T38" fmla="*/ 64 w 239"/>
                <a:gd name="T39" fmla="*/ 157 h 308"/>
                <a:gd name="T40" fmla="*/ 90 w 239"/>
                <a:gd name="T41" fmla="*/ 137 h 308"/>
                <a:gd name="T42" fmla="*/ 126 w 239"/>
                <a:gd name="T43" fmla="*/ 167 h 308"/>
                <a:gd name="T44" fmla="*/ 141 w 239"/>
                <a:gd name="T45" fmla="*/ 193 h 308"/>
                <a:gd name="T46" fmla="*/ 205 w 239"/>
                <a:gd name="T47" fmla="*/ 32 h 308"/>
                <a:gd name="T48" fmla="*/ 202 w 239"/>
                <a:gd name="T49" fmla="*/ 28 h 308"/>
                <a:gd name="T50" fmla="*/ 170 w 239"/>
                <a:gd name="T51" fmla="*/ 41 h 308"/>
                <a:gd name="T52" fmla="*/ 45 w 239"/>
                <a:gd name="T53" fmla="*/ 124 h 308"/>
                <a:gd name="T54" fmla="*/ 31 w 239"/>
                <a:gd name="T55" fmla="*/ 169 h 308"/>
                <a:gd name="T56" fmla="*/ 41 w 239"/>
                <a:gd name="T57" fmla="*/ 195 h 308"/>
                <a:gd name="T58" fmla="*/ 47 w 239"/>
                <a:gd name="T59" fmla="*/ 279 h 308"/>
                <a:gd name="T60" fmla="*/ 36 w 239"/>
                <a:gd name="T61" fmla="*/ 300 h 308"/>
                <a:gd name="T62" fmla="*/ 30 w 239"/>
                <a:gd name="T63" fmla="*/ 30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39" h="308">
                  <a:moveTo>
                    <a:pt x="30" y="300"/>
                  </a:moveTo>
                  <a:cubicBezTo>
                    <a:pt x="25" y="283"/>
                    <a:pt x="19" y="267"/>
                    <a:pt x="15" y="250"/>
                  </a:cubicBezTo>
                  <a:cubicBezTo>
                    <a:pt x="9" y="223"/>
                    <a:pt x="5" y="196"/>
                    <a:pt x="0" y="169"/>
                  </a:cubicBezTo>
                  <a:cubicBezTo>
                    <a:pt x="0" y="166"/>
                    <a:pt x="4" y="163"/>
                    <a:pt x="5" y="159"/>
                  </a:cubicBezTo>
                  <a:cubicBezTo>
                    <a:pt x="7" y="155"/>
                    <a:pt x="10" y="151"/>
                    <a:pt x="9" y="148"/>
                  </a:cubicBezTo>
                  <a:cubicBezTo>
                    <a:pt x="4" y="116"/>
                    <a:pt x="19" y="95"/>
                    <a:pt x="44" y="77"/>
                  </a:cubicBezTo>
                  <a:cubicBezTo>
                    <a:pt x="89" y="46"/>
                    <a:pt x="137" y="19"/>
                    <a:pt x="190" y="3"/>
                  </a:cubicBezTo>
                  <a:cubicBezTo>
                    <a:pt x="202" y="0"/>
                    <a:pt x="215" y="0"/>
                    <a:pt x="228" y="1"/>
                  </a:cubicBezTo>
                  <a:cubicBezTo>
                    <a:pt x="232" y="1"/>
                    <a:pt x="239" y="9"/>
                    <a:pt x="239" y="13"/>
                  </a:cubicBezTo>
                  <a:cubicBezTo>
                    <a:pt x="239" y="26"/>
                    <a:pt x="239" y="39"/>
                    <a:pt x="235" y="50"/>
                  </a:cubicBezTo>
                  <a:cubicBezTo>
                    <a:pt x="220" y="97"/>
                    <a:pt x="202" y="142"/>
                    <a:pt x="188" y="189"/>
                  </a:cubicBezTo>
                  <a:cubicBezTo>
                    <a:pt x="180" y="215"/>
                    <a:pt x="177" y="243"/>
                    <a:pt x="170" y="269"/>
                  </a:cubicBezTo>
                  <a:cubicBezTo>
                    <a:pt x="166" y="281"/>
                    <a:pt x="158" y="291"/>
                    <a:pt x="150" y="301"/>
                  </a:cubicBezTo>
                  <a:cubicBezTo>
                    <a:pt x="145" y="308"/>
                    <a:pt x="140" y="306"/>
                    <a:pt x="134" y="299"/>
                  </a:cubicBezTo>
                  <a:cubicBezTo>
                    <a:pt x="125" y="286"/>
                    <a:pt x="114" y="274"/>
                    <a:pt x="104" y="260"/>
                  </a:cubicBezTo>
                  <a:cubicBezTo>
                    <a:pt x="90" y="272"/>
                    <a:pt x="78" y="283"/>
                    <a:pt x="65" y="294"/>
                  </a:cubicBezTo>
                  <a:cubicBezTo>
                    <a:pt x="64" y="293"/>
                    <a:pt x="63" y="292"/>
                    <a:pt x="62" y="291"/>
                  </a:cubicBezTo>
                  <a:cubicBezTo>
                    <a:pt x="67" y="281"/>
                    <a:pt x="70" y="270"/>
                    <a:pt x="77" y="261"/>
                  </a:cubicBezTo>
                  <a:cubicBezTo>
                    <a:pt x="92" y="242"/>
                    <a:pt x="86" y="224"/>
                    <a:pt x="77" y="205"/>
                  </a:cubicBezTo>
                  <a:cubicBezTo>
                    <a:pt x="71" y="189"/>
                    <a:pt x="66" y="173"/>
                    <a:pt x="64" y="157"/>
                  </a:cubicBezTo>
                  <a:cubicBezTo>
                    <a:pt x="62" y="139"/>
                    <a:pt x="74" y="130"/>
                    <a:pt x="90" y="137"/>
                  </a:cubicBezTo>
                  <a:cubicBezTo>
                    <a:pt x="104" y="144"/>
                    <a:pt x="115" y="156"/>
                    <a:pt x="126" y="167"/>
                  </a:cubicBezTo>
                  <a:cubicBezTo>
                    <a:pt x="132" y="174"/>
                    <a:pt x="135" y="183"/>
                    <a:pt x="141" y="193"/>
                  </a:cubicBezTo>
                  <a:cubicBezTo>
                    <a:pt x="163" y="138"/>
                    <a:pt x="184" y="85"/>
                    <a:pt x="205" y="32"/>
                  </a:cubicBezTo>
                  <a:cubicBezTo>
                    <a:pt x="204" y="31"/>
                    <a:pt x="203" y="29"/>
                    <a:pt x="202" y="28"/>
                  </a:cubicBezTo>
                  <a:cubicBezTo>
                    <a:pt x="191" y="32"/>
                    <a:pt x="180" y="35"/>
                    <a:pt x="170" y="41"/>
                  </a:cubicBezTo>
                  <a:cubicBezTo>
                    <a:pt x="128" y="68"/>
                    <a:pt x="87" y="97"/>
                    <a:pt x="45" y="124"/>
                  </a:cubicBezTo>
                  <a:cubicBezTo>
                    <a:pt x="27" y="136"/>
                    <a:pt x="24" y="151"/>
                    <a:pt x="31" y="169"/>
                  </a:cubicBezTo>
                  <a:cubicBezTo>
                    <a:pt x="34" y="178"/>
                    <a:pt x="37" y="187"/>
                    <a:pt x="41" y="195"/>
                  </a:cubicBezTo>
                  <a:cubicBezTo>
                    <a:pt x="54" y="222"/>
                    <a:pt x="53" y="251"/>
                    <a:pt x="47" y="279"/>
                  </a:cubicBezTo>
                  <a:cubicBezTo>
                    <a:pt x="46" y="286"/>
                    <a:pt x="40" y="293"/>
                    <a:pt x="36" y="300"/>
                  </a:cubicBezTo>
                  <a:cubicBezTo>
                    <a:pt x="34" y="300"/>
                    <a:pt x="32" y="300"/>
                    <a:pt x="30" y="3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2" name="Freeform 38">
              <a:extLst>
                <a:ext uri="{FF2B5EF4-FFF2-40B4-BE49-F238E27FC236}">
                  <a16:creationId xmlns:a16="http://schemas.microsoft.com/office/drawing/2014/main" id="{04F96482-8B50-4D06-BD53-07FF809DAC64}"/>
                </a:ext>
              </a:extLst>
            </p:cNvPr>
            <p:cNvSpPr>
              <a:spLocks/>
            </p:cNvSpPr>
            <p:nvPr/>
          </p:nvSpPr>
          <p:spPr bwMode="auto">
            <a:xfrm>
              <a:off x="7843838" y="2168525"/>
              <a:ext cx="1108075" cy="1830388"/>
            </a:xfrm>
            <a:custGeom>
              <a:avLst/>
              <a:gdLst>
                <a:gd name="T0" fmla="*/ 216 w 336"/>
                <a:gd name="T1" fmla="*/ 0 h 555"/>
                <a:gd name="T2" fmla="*/ 244 w 336"/>
                <a:gd name="T3" fmla="*/ 5 h 555"/>
                <a:gd name="T4" fmla="*/ 260 w 336"/>
                <a:gd name="T5" fmla="*/ 33 h 555"/>
                <a:gd name="T6" fmla="*/ 205 w 336"/>
                <a:gd name="T7" fmla="*/ 308 h 555"/>
                <a:gd name="T8" fmla="*/ 206 w 336"/>
                <a:gd name="T9" fmla="*/ 313 h 555"/>
                <a:gd name="T10" fmla="*/ 281 w 336"/>
                <a:gd name="T11" fmla="*/ 270 h 555"/>
                <a:gd name="T12" fmla="*/ 255 w 336"/>
                <a:gd name="T13" fmla="*/ 236 h 555"/>
                <a:gd name="T14" fmla="*/ 336 w 336"/>
                <a:gd name="T15" fmla="*/ 260 h 555"/>
                <a:gd name="T16" fmla="*/ 219 w 336"/>
                <a:gd name="T17" fmla="*/ 336 h 555"/>
                <a:gd name="T18" fmla="*/ 192 w 336"/>
                <a:gd name="T19" fmla="*/ 366 h 555"/>
                <a:gd name="T20" fmla="*/ 120 w 336"/>
                <a:gd name="T21" fmla="*/ 507 h 555"/>
                <a:gd name="T22" fmla="*/ 91 w 336"/>
                <a:gd name="T23" fmla="*/ 538 h 555"/>
                <a:gd name="T24" fmla="*/ 23 w 336"/>
                <a:gd name="T25" fmla="*/ 549 h 555"/>
                <a:gd name="T26" fmla="*/ 0 w 336"/>
                <a:gd name="T27" fmla="*/ 525 h 555"/>
                <a:gd name="T28" fmla="*/ 125 w 336"/>
                <a:gd name="T29" fmla="*/ 446 h 555"/>
                <a:gd name="T30" fmla="*/ 154 w 336"/>
                <a:gd name="T31" fmla="*/ 378 h 555"/>
                <a:gd name="T32" fmla="*/ 150 w 336"/>
                <a:gd name="T33" fmla="*/ 375 h 555"/>
                <a:gd name="T34" fmla="*/ 58 w 336"/>
                <a:gd name="T35" fmla="*/ 454 h 555"/>
                <a:gd name="T36" fmla="*/ 42 w 336"/>
                <a:gd name="T37" fmla="*/ 426 h 555"/>
                <a:gd name="T38" fmla="*/ 126 w 336"/>
                <a:gd name="T39" fmla="*/ 370 h 555"/>
                <a:gd name="T40" fmla="*/ 177 w 336"/>
                <a:gd name="T41" fmla="*/ 302 h 555"/>
                <a:gd name="T42" fmla="*/ 203 w 336"/>
                <a:gd name="T43" fmla="*/ 113 h 555"/>
                <a:gd name="T44" fmla="*/ 212 w 336"/>
                <a:gd name="T45" fmla="*/ 13 h 555"/>
                <a:gd name="T46" fmla="*/ 216 w 336"/>
                <a:gd name="T47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36" h="555">
                  <a:moveTo>
                    <a:pt x="216" y="0"/>
                  </a:moveTo>
                  <a:cubicBezTo>
                    <a:pt x="226" y="2"/>
                    <a:pt x="236" y="3"/>
                    <a:pt x="244" y="5"/>
                  </a:cubicBezTo>
                  <a:cubicBezTo>
                    <a:pt x="258" y="10"/>
                    <a:pt x="263" y="19"/>
                    <a:pt x="260" y="33"/>
                  </a:cubicBezTo>
                  <a:cubicBezTo>
                    <a:pt x="242" y="125"/>
                    <a:pt x="223" y="217"/>
                    <a:pt x="205" y="308"/>
                  </a:cubicBezTo>
                  <a:cubicBezTo>
                    <a:pt x="205" y="309"/>
                    <a:pt x="206" y="310"/>
                    <a:pt x="206" y="313"/>
                  </a:cubicBezTo>
                  <a:cubicBezTo>
                    <a:pt x="231" y="299"/>
                    <a:pt x="255" y="285"/>
                    <a:pt x="281" y="270"/>
                  </a:cubicBezTo>
                  <a:cubicBezTo>
                    <a:pt x="271" y="258"/>
                    <a:pt x="263" y="247"/>
                    <a:pt x="255" y="236"/>
                  </a:cubicBezTo>
                  <a:cubicBezTo>
                    <a:pt x="308" y="228"/>
                    <a:pt x="326" y="234"/>
                    <a:pt x="336" y="260"/>
                  </a:cubicBezTo>
                  <a:cubicBezTo>
                    <a:pt x="297" y="286"/>
                    <a:pt x="259" y="312"/>
                    <a:pt x="219" y="336"/>
                  </a:cubicBezTo>
                  <a:cubicBezTo>
                    <a:pt x="207" y="344"/>
                    <a:pt x="197" y="352"/>
                    <a:pt x="192" y="366"/>
                  </a:cubicBezTo>
                  <a:cubicBezTo>
                    <a:pt x="174" y="416"/>
                    <a:pt x="152" y="465"/>
                    <a:pt x="120" y="507"/>
                  </a:cubicBezTo>
                  <a:cubicBezTo>
                    <a:pt x="111" y="518"/>
                    <a:pt x="101" y="528"/>
                    <a:pt x="91" y="538"/>
                  </a:cubicBezTo>
                  <a:cubicBezTo>
                    <a:pt x="71" y="555"/>
                    <a:pt x="46" y="554"/>
                    <a:pt x="23" y="549"/>
                  </a:cubicBezTo>
                  <a:cubicBezTo>
                    <a:pt x="14" y="546"/>
                    <a:pt x="7" y="535"/>
                    <a:pt x="0" y="525"/>
                  </a:cubicBezTo>
                  <a:cubicBezTo>
                    <a:pt x="56" y="519"/>
                    <a:pt x="95" y="489"/>
                    <a:pt x="125" y="446"/>
                  </a:cubicBezTo>
                  <a:cubicBezTo>
                    <a:pt x="139" y="425"/>
                    <a:pt x="151" y="403"/>
                    <a:pt x="154" y="378"/>
                  </a:cubicBezTo>
                  <a:cubicBezTo>
                    <a:pt x="153" y="377"/>
                    <a:pt x="152" y="376"/>
                    <a:pt x="150" y="375"/>
                  </a:cubicBezTo>
                  <a:cubicBezTo>
                    <a:pt x="120" y="401"/>
                    <a:pt x="90" y="427"/>
                    <a:pt x="58" y="454"/>
                  </a:cubicBezTo>
                  <a:cubicBezTo>
                    <a:pt x="53" y="444"/>
                    <a:pt x="48" y="436"/>
                    <a:pt x="42" y="426"/>
                  </a:cubicBezTo>
                  <a:cubicBezTo>
                    <a:pt x="70" y="407"/>
                    <a:pt x="97" y="387"/>
                    <a:pt x="126" y="370"/>
                  </a:cubicBezTo>
                  <a:cubicBezTo>
                    <a:pt x="152" y="354"/>
                    <a:pt x="167" y="331"/>
                    <a:pt x="177" y="302"/>
                  </a:cubicBezTo>
                  <a:cubicBezTo>
                    <a:pt x="196" y="240"/>
                    <a:pt x="201" y="177"/>
                    <a:pt x="203" y="113"/>
                  </a:cubicBezTo>
                  <a:cubicBezTo>
                    <a:pt x="203" y="80"/>
                    <a:pt x="208" y="46"/>
                    <a:pt x="212" y="13"/>
                  </a:cubicBezTo>
                  <a:cubicBezTo>
                    <a:pt x="212" y="9"/>
                    <a:pt x="214" y="5"/>
                    <a:pt x="21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3" name="Freeform 39">
              <a:extLst>
                <a:ext uri="{FF2B5EF4-FFF2-40B4-BE49-F238E27FC236}">
                  <a16:creationId xmlns:a16="http://schemas.microsoft.com/office/drawing/2014/main" id="{7D8DB4E2-C8F9-4664-A9E4-DC5335C6A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6613526" y="3613150"/>
              <a:ext cx="1001713" cy="492125"/>
            </a:xfrm>
            <a:custGeom>
              <a:avLst/>
              <a:gdLst>
                <a:gd name="T0" fmla="*/ 200 w 304"/>
                <a:gd name="T1" fmla="*/ 75 h 149"/>
                <a:gd name="T2" fmla="*/ 224 w 304"/>
                <a:gd name="T3" fmla="*/ 53 h 149"/>
                <a:gd name="T4" fmla="*/ 38 w 304"/>
                <a:gd name="T5" fmla="*/ 149 h 149"/>
                <a:gd name="T6" fmla="*/ 2 w 304"/>
                <a:gd name="T7" fmla="*/ 90 h 149"/>
                <a:gd name="T8" fmla="*/ 25 w 304"/>
                <a:gd name="T9" fmla="*/ 66 h 149"/>
                <a:gd name="T10" fmla="*/ 129 w 304"/>
                <a:gd name="T11" fmla="*/ 37 h 149"/>
                <a:gd name="T12" fmla="*/ 242 w 304"/>
                <a:gd name="T13" fmla="*/ 5 h 149"/>
                <a:gd name="T14" fmla="*/ 273 w 304"/>
                <a:gd name="T15" fmla="*/ 1 h 149"/>
                <a:gd name="T16" fmla="*/ 301 w 304"/>
                <a:gd name="T17" fmla="*/ 24 h 149"/>
                <a:gd name="T18" fmla="*/ 287 w 304"/>
                <a:gd name="T19" fmla="*/ 46 h 149"/>
                <a:gd name="T20" fmla="*/ 203 w 304"/>
                <a:gd name="T21" fmla="*/ 80 h 149"/>
                <a:gd name="T22" fmla="*/ 200 w 304"/>
                <a:gd name="T23" fmla="*/ 75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04" h="149">
                  <a:moveTo>
                    <a:pt x="200" y="75"/>
                  </a:moveTo>
                  <a:cubicBezTo>
                    <a:pt x="208" y="68"/>
                    <a:pt x="216" y="61"/>
                    <a:pt x="224" y="53"/>
                  </a:cubicBezTo>
                  <a:cubicBezTo>
                    <a:pt x="148" y="58"/>
                    <a:pt x="93" y="104"/>
                    <a:pt x="38" y="149"/>
                  </a:cubicBezTo>
                  <a:cubicBezTo>
                    <a:pt x="14" y="135"/>
                    <a:pt x="0" y="118"/>
                    <a:pt x="2" y="90"/>
                  </a:cubicBezTo>
                  <a:cubicBezTo>
                    <a:pt x="3" y="74"/>
                    <a:pt x="9" y="69"/>
                    <a:pt x="25" y="66"/>
                  </a:cubicBezTo>
                  <a:cubicBezTo>
                    <a:pt x="60" y="57"/>
                    <a:pt x="94" y="47"/>
                    <a:pt x="129" y="37"/>
                  </a:cubicBezTo>
                  <a:cubicBezTo>
                    <a:pt x="167" y="27"/>
                    <a:pt x="204" y="15"/>
                    <a:pt x="242" y="5"/>
                  </a:cubicBezTo>
                  <a:cubicBezTo>
                    <a:pt x="252" y="2"/>
                    <a:pt x="262" y="2"/>
                    <a:pt x="273" y="1"/>
                  </a:cubicBezTo>
                  <a:cubicBezTo>
                    <a:pt x="284" y="0"/>
                    <a:pt x="298" y="12"/>
                    <a:pt x="301" y="24"/>
                  </a:cubicBezTo>
                  <a:cubicBezTo>
                    <a:pt x="304" y="36"/>
                    <a:pt x="296" y="43"/>
                    <a:pt x="287" y="46"/>
                  </a:cubicBezTo>
                  <a:cubicBezTo>
                    <a:pt x="260" y="59"/>
                    <a:pt x="231" y="69"/>
                    <a:pt x="203" y="80"/>
                  </a:cubicBezTo>
                  <a:cubicBezTo>
                    <a:pt x="202" y="79"/>
                    <a:pt x="201" y="77"/>
                    <a:pt x="200" y="7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4" name="Freeform 40">
              <a:extLst>
                <a:ext uri="{FF2B5EF4-FFF2-40B4-BE49-F238E27FC236}">
                  <a16:creationId xmlns:a16="http://schemas.microsoft.com/office/drawing/2014/main" id="{71511B00-0048-4EA3-BD25-BA73E8C604D2}"/>
                </a:ext>
              </a:extLst>
            </p:cNvPr>
            <p:cNvSpPr>
              <a:spLocks/>
            </p:cNvSpPr>
            <p:nvPr/>
          </p:nvSpPr>
          <p:spPr bwMode="auto">
            <a:xfrm>
              <a:off x="8509001" y="3367088"/>
              <a:ext cx="639763" cy="658813"/>
            </a:xfrm>
            <a:custGeom>
              <a:avLst/>
              <a:gdLst>
                <a:gd name="T0" fmla="*/ 0 w 194"/>
                <a:gd name="T1" fmla="*/ 0 h 200"/>
                <a:gd name="T2" fmla="*/ 36 w 194"/>
                <a:gd name="T3" fmla="*/ 30 h 200"/>
                <a:gd name="T4" fmla="*/ 58 w 194"/>
                <a:gd name="T5" fmla="*/ 70 h 200"/>
                <a:gd name="T6" fmla="*/ 150 w 194"/>
                <a:gd name="T7" fmla="*/ 150 h 200"/>
                <a:gd name="T8" fmla="*/ 194 w 194"/>
                <a:gd name="T9" fmla="*/ 168 h 200"/>
                <a:gd name="T10" fmla="*/ 114 w 194"/>
                <a:gd name="T11" fmla="*/ 197 h 200"/>
                <a:gd name="T12" fmla="*/ 85 w 194"/>
                <a:gd name="T13" fmla="*/ 199 h 200"/>
                <a:gd name="T14" fmla="*/ 66 w 194"/>
                <a:gd name="T15" fmla="*/ 188 h 200"/>
                <a:gd name="T16" fmla="*/ 16 w 194"/>
                <a:gd name="T17" fmla="*/ 77 h 200"/>
                <a:gd name="T18" fmla="*/ 1 w 194"/>
                <a:gd name="T19" fmla="*/ 12 h 200"/>
                <a:gd name="T20" fmla="*/ 0 w 194"/>
                <a:gd name="T21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4" h="200">
                  <a:moveTo>
                    <a:pt x="0" y="0"/>
                  </a:moveTo>
                  <a:cubicBezTo>
                    <a:pt x="18" y="5"/>
                    <a:pt x="28" y="17"/>
                    <a:pt x="36" y="30"/>
                  </a:cubicBezTo>
                  <a:cubicBezTo>
                    <a:pt x="44" y="43"/>
                    <a:pt x="52" y="56"/>
                    <a:pt x="58" y="70"/>
                  </a:cubicBezTo>
                  <a:cubicBezTo>
                    <a:pt x="77" y="111"/>
                    <a:pt x="109" y="135"/>
                    <a:pt x="150" y="150"/>
                  </a:cubicBezTo>
                  <a:cubicBezTo>
                    <a:pt x="165" y="156"/>
                    <a:pt x="179" y="162"/>
                    <a:pt x="194" y="168"/>
                  </a:cubicBezTo>
                  <a:cubicBezTo>
                    <a:pt x="172" y="194"/>
                    <a:pt x="143" y="196"/>
                    <a:pt x="114" y="197"/>
                  </a:cubicBezTo>
                  <a:cubicBezTo>
                    <a:pt x="105" y="198"/>
                    <a:pt x="94" y="200"/>
                    <a:pt x="85" y="199"/>
                  </a:cubicBezTo>
                  <a:cubicBezTo>
                    <a:pt x="78" y="198"/>
                    <a:pt x="70" y="193"/>
                    <a:pt x="66" y="188"/>
                  </a:cubicBezTo>
                  <a:cubicBezTo>
                    <a:pt x="41" y="155"/>
                    <a:pt x="28" y="116"/>
                    <a:pt x="16" y="77"/>
                  </a:cubicBezTo>
                  <a:cubicBezTo>
                    <a:pt x="9" y="56"/>
                    <a:pt x="5" y="34"/>
                    <a:pt x="1" y="12"/>
                  </a:cubicBezTo>
                  <a:cubicBezTo>
                    <a:pt x="0" y="9"/>
                    <a:pt x="0" y="5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5" name="Freeform 41">
              <a:extLst>
                <a:ext uri="{FF2B5EF4-FFF2-40B4-BE49-F238E27FC236}">
                  <a16:creationId xmlns:a16="http://schemas.microsoft.com/office/drawing/2014/main" id="{4E1D5DA2-9081-46C2-9AB4-3EC74AECD49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94351" y="4659313"/>
              <a:ext cx="280988" cy="487363"/>
            </a:xfrm>
            <a:custGeom>
              <a:avLst/>
              <a:gdLst>
                <a:gd name="T0" fmla="*/ 0 w 85"/>
                <a:gd name="T1" fmla="*/ 141 h 148"/>
                <a:gd name="T2" fmla="*/ 6 w 85"/>
                <a:gd name="T3" fmla="*/ 126 h 148"/>
                <a:gd name="T4" fmla="*/ 6 w 85"/>
                <a:gd name="T5" fmla="*/ 23 h 148"/>
                <a:gd name="T6" fmla="*/ 0 w 85"/>
                <a:gd name="T7" fmla="*/ 7 h 148"/>
                <a:gd name="T8" fmla="*/ 84 w 85"/>
                <a:gd name="T9" fmla="*/ 73 h 148"/>
                <a:gd name="T10" fmla="*/ 0 w 85"/>
                <a:gd name="T11" fmla="*/ 141 h 148"/>
                <a:gd name="T12" fmla="*/ 19 w 85"/>
                <a:gd name="T13" fmla="*/ 74 h 148"/>
                <a:gd name="T14" fmla="*/ 19 w 85"/>
                <a:gd name="T15" fmla="*/ 117 h 148"/>
                <a:gd name="T16" fmla="*/ 25 w 85"/>
                <a:gd name="T17" fmla="*/ 139 h 148"/>
                <a:gd name="T18" fmla="*/ 49 w 85"/>
                <a:gd name="T19" fmla="*/ 131 h 148"/>
                <a:gd name="T20" fmla="*/ 65 w 85"/>
                <a:gd name="T21" fmla="*/ 112 h 148"/>
                <a:gd name="T22" fmla="*/ 65 w 85"/>
                <a:gd name="T23" fmla="*/ 35 h 148"/>
                <a:gd name="T24" fmla="*/ 37 w 85"/>
                <a:gd name="T25" fmla="*/ 11 h 148"/>
                <a:gd name="T26" fmla="*/ 19 w 85"/>
                <a:gd name="T27" fmla="*/ 24 h 148"/>
                <a:gd name="T28" fmla="*/ 19 w 85"/>
                <a:gd name="T29" fmla="*/ 74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5" h="148">
                  <a:moveTo>
                    <a:pt x="0" y="141"/>
                  </a:moveTo>
                  <a:cubicBezTo>
                    <a:pt x="2" y="137"/>
                    <a:pt x="6" y="131"/>
                    <a:pt x="6" y="126"/>
                  </a:cubicBezTo>
                  <a:cubicBezTo>
                    <a:pt x="7" y="92"/>
                    <a:pt x="7" y="57"/>
                    <a:pt x="6" y="23"/>
                  </a:cubicBezTo>
                  <a:cubicBezTo>
                    <a:pt x="6" y="18"/>
                    <a:pt x="2" y="12"/>
                    <a:pt x="0" y="7"/>
                  </a:cubicBezTo>
                  <a:cubicBezTo>
                    <a:pt x="71" y="0"/>
                    <a:pt x="84" y="25"/>
                    <a:pt x="84" y="73"/>
                  </a:cubicBezTo>
                  <a:cubicBezTo>
                    <a:pt x="85" y="130"/>
                    <a:pt x="61" y="148"/>
                    <a:pt x="0" y="141"/>
                  </a:cubicBezTo>
                  <a:close/>
                  <a:moveTo>
                    <a:pt x="19" y="74"/>
                  </a:moveTo>
                  <a:cubicBezTo>
                    <a:pt x="19" y="88"/>
                    <a:pt x="19" y="102"/>
                    <a:pt x="19" y="117"/>
                  </a:cubicBezTo>
                  <a:cubicBezTo>
                    <a:pt x="20" y="124"/>
                    <a:pt x="23" y="131"/>
                    <a:pt x="25" y="139"/>
                  </a:cubicBezTo>
                  <a:cubicBezTo>
                    <a:pt x="33" y="136"/>
                    <a:pt x="43" y="136"/>
                    <a:pt x="49" y="131"/>
                  </a:cubicBezTo>
                  <a:cubicBezTo>
                    <a:pt x="56" y="127"/>
                    <a:pt x="62" y="120"/>
                    <a:pt x="65" y="112"/>
                  </a:cubicBezTo>
                  <a:cubicBezTo>
                    <a:pt x="72" y="87"/>
                    <a:pt x="72" y="60"/>
                    <a:pt x="65" y="35"/>
                  </a:cubicBezTo>
                  <a:cubicBezTo>
                    <a:pt x="61" y="21"/>
                    <a:pt x="51" y="13"/>
                    <a:pt x="37" y="11"/>
                  </a:cubicBezTo>
                  <a:cubicBezTo>
                    <a:pt x="24" y="8"/>
                    <a:pt x="19" y="11"/>
                    <a:pt x="19" y="24"/>
                  </a:cubicBezTo>
                  <a:cubicBezTo>
                    <a:pt x="19" y="41"/>
                    <a:pt x="19" y="57"/>
                    <a:pt x="19" y="7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6" name="Freeform 42">
              <a:extLst>
                <a:ext uri="{FF2B5EF4-FFF2-40B4-BE49-F238E27FC236}">
                  <a16:creationId xmlns:a16="http://schemas.microsoft.com/office/drawing/2014/main" id="{69A0B1DB-4019-4633-8415-0C8A99BE444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063038" y="4675188"/>
              <a:ext cx="266700" cy="461963"/>
            </a:xfrm>
            <a:custGeom>
              <a:avLst/>
              <a:gdLst>
                <a:gd name="T0" fmla="*/ 48 w 81"/>
                <a:gd name="T1" fmla="*/ 70 h 140"/>
                <a:gd name="T2" fmla="*/ 81 w 81"/>
                <a:gd name="T3" fmla="*/ 136 h 140"/>
                <a:gd name="T4" fmla="*/ 57 w 81"/>
                <a:gd name="T5" fmla="*/ 122 h 140"/>
                <a:gd name="T6" fmla="*/ 41 w 81"/>
                <a:gd name="T7" fmla="*/ 81 h 140"/>
                <a:gd name="T8" fmla="*/ 18 w 81"/>
                <a:gd name="T9" fmla="*/ 69 h 140"/>
                <a:gd name="T10" fmla="*/ 22 w 81"/>
                <a:gd name="T11" fmla="*/ 136 h 140"/>
                <a:gd name="T12" fmla="*/ 0 w 81"/>
                <a:gd name="T13" fmla="*/ 136 h 140"/>
                <a:gd name="T14" fmla="*/ 6 w 81"/>
                <a:gd name="T15" fmla="*/ 119 h 140"/>
                <a:gd name="T16" fmla="*/ 6 w 81"/>
                <a:gd name="T17" fmla="*/ 19 h 140"/>
                <a:gd name="T18" fmla="*/ 1 w 81"/>
                <a:gd name="T19" fmla="*/ 2 h 140"/>
                <a:gd name="T20" fmla="*/ 45 w 81"/>
                <a:gd name="T21" fmla="*/ 2 h 140"/>
                <a:gd name="T22" fmla="*/ 77 w 81"/>
                <a:gd name="T23" fmla="*/ 25 h 140"/>
                <a:gd name="T24" fmla="*/ 59 w 81"/>
                <a:gd name="T25" fmla="*/ 64 h 140"/>
                <a:gd name="T26" fmla="*/ 48 w 81"/>
                <a:gd name="T27" fmla="*/ 70 h 140"/>
                <a:gd name="T28" fmla="*/ 18 w 81"/>
                <a:gd name="T29" fmla="*/ 65 h 140"/>
                <a:gd name="T30" fmla="*/ 40 w 81"/>
                <a:gd name="T31" fmla="*/ 65 h 140"/>
                <a:gd name="T32" fmla="*/ 63 w 81"/>
                <a:gd name="T33" fmla="*/ 23 h 140"/>
                <a:gd name="T34" fmla="*/ 25 w 81"/>
                <a:gd name="T35" fmla="*/ 5 h 140"/>
                <a:gd name="T36" fmla="*/ 18 w 81"/>
                <a:gd name="T37" fmla="*/ 15 h 140"/>
                <a:gd name="T38" fmla="*/ 18 w 81"/>
                <a:gd name="T39" fmla="*/ 65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1" h="140">
                  <a:moveTo>
                    <a:pt x="48" y="70"/>
                  </a:moveTo>
                  <a:cubicBezTo>
                    <a:pt x="61" y="91"/>
                    <a:pt x="63" y="118"/>
                    <a:pt x="81" y="136"/>
                  </a:cubicBezTo>
                  <a:cubicBezTo>
                    <a:pt x="69" y="140"/>
                    <a:pt x="61" y="136"/>
                    <a:pt x="57" y="122"/>
                  </a:cubicBezTo>
                  <a:cubicBezTo>
                    <a:pt x="53" y="108"/>
                    <a:pt x="46" y="95"/>
                    <a:pt x="41" y="81"/>
                  </a:cubicBezTo>
                  <a:cubicBezTo>
                    <a:pt x="35" y="68"/>
                    <a:pt x="35" y="68"/>
                    <a:pt x="18" y="69"/>
                  </a:cubicBezTo>
                  <a:cubicBezTo>
                    <a:pt x="19" y="91"/>
                    <a:pt x="13" y="114"/>
                    <a:pt x="22" y="136"/>
                  </a:cubicBezTo>
                  <a:cubicBezTo>
                    <a:pt x="17" y="136"/>
                    <a:pt x="8" y="136"/>
                    <a:pt x="0" y="136"/>
                  </a:cubicBezTo>
                  <a:cubicBezTo>
                    <a:pt x="2" y="131"/>
                    <a:pt x="6" y="125"/>
                    <a:pt x="6" y="119"/>
                  </a:cubicBezTo>
                  <a:cubicBezTo>
                    <a:pt x="6" y="86"/>
                    <a:pt x="6" y="52"/>
                    <a:pt x="6" y="19"/>
                  </a:cubicBezTo>
                  <a:cubicBezTo>
                    <a:pt x="6" y="14"/>
                    <a:pt x="3" y="8"/>
                    <a:pt x="1" y="2"/>
                  </a:cubicBezTo>
                  <a:cubicBezTo>
                    <a:pt x="14" y="2"/>
                    <a:pt x="29" y="2"/>
                    <a:pt x="45" y="2"/>
                  </a:cubicBezTo>
                  <a:cubicBezTo>
                    <a:pt x="63" y="2"/>
                    <a:pt x="74" y="11"/>
                    <a:pt x="77" y="25"/>
                  </a:cubicBezTo>
                  <a:cubicBezTo>
                    <a:pt x="81" y="41"/>
                    <a:pt x="73" y="56"/>
                    <a:pt x="59" y="64"/>
                  </a:cubicBezTo>
                  <a:cubicBezTo>
                    <a:pt x="56" y="66"/>
                    <a:pt x="53" y="67"/>
                    <a:pt x="48" y="70"/>
                  </a:cubicBezTo>
                  <a:close/>
                  <a:moveTo>
                    <a:pt x="18" y="65"/>
                  </a:moveTo>
                  <a:cubicBezTo>
                    <a:pt x="26" y="65"/>
                    <a:pt x="33" y="66"/>
                    <a:pt x="40" y="65"/>
                  </a:cubicBezTo>
                  <a:cubicBezTo>
                    <a:pt x="60" y="62"/>
                    <a:pt x="69" y="45"/>
                    <a:pt x="63" y="23"/>
                  </a:cubicBezTo>
                  <a:cubicBezTo>
                    <a:pt x="60" y="11"/>
                    <a:pt x="38" y="0"/>
                    <a:pt x="25" y="5"/>
                  </a:cubicBezTo>
                  <a:cubicBezTo>
                    <a:pt x="22" y="7"/>
                    <a:pt x="18" y="11"/>
                    <a:pt x="18" y="15"/>
                  </a:cubicBezTo>
                  <a:cubicBezTo>
                    <a:pt x="17" y="31"/>
                    <a:pt x="18" y="47"/>
                    <a:pt x="18" y="6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7" name="Freeform 43">
              <a:extLst>
                <a:ext uri="{FF2B5EF4-FFF2-40B4-BE49-F238E27FC236}">
                  <a16:creationId xmlns:a16="http://schemas.microsoft.com/office/drawing/2014/main" id="{7F8858FB-8DBC-4ADE-B9DA-28D49397F82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00788" y="4668838"/>
              <a:ext cx="282575" cy="458788"/>
            </a:xfrm>
            <a:custGeom>
              <a:avLst/>
              <a:gdLst>
                <a:gd name="T0" fmla="*/ 0 w 86"/>
                <a:gd name="T1" fmla="*/ 139 h 139"/>
                <a:gd name="T2" fmla="*/ 7 w 86"/>
                <a:gd name="T3" fmla="*/ 121 h 139"/>
                <a:gd name="T4" fmla="*/ 7 w 86"/>
                <a:gd name="T5" fmla="*/ 22 h 139"/>
                <a:gd name="T6" fmla="*/ 1 w 86"/>
                <a:gd name="T7" fmla="*/ 4 h 139"/>
                <a:gd name="T8" fmla="*/ 28 w 86"/>
                <a:gd name="T9" fmla="*/ 22 h 139"/>
                <a:gd name="T10" fmla="*/ 74 w 86"/>
                <a:gd name="T11" fmla="*/ 104 h 139"/>
                <a:gd name="T12" fmla="*/ 74 w 86"/>
                <a:gd name="T13" fmla="*/ 15 h 139"/>
                <a:gd name="T14" fmla="*/ 66 w 86"/>
                <a:gd name="T15" fmla="*/ 4 h 139"/>
                <a:gd name="T16" fmla="*/ 86 w 86"/>
                <a:gd name="T17" fmla="*/ 4 h 139"/>
                <a:gd name="T18" fmla="*/ 79 w 86"/>
                <a:gd name="T19" fmla="*/ 21 h 139"/>
                <a:gd name="T20" fmla="*/ 79 w 86"/>
                <a:gd name="T21" fmla="*/ 123 h 139"/>
                <a:gd name="T22" fmla="*/ 79 w 86"/>
                <a:gd name="T23" fmla="*/ 137 h 139"/>
                <a:gd name="T24" fmla="*/ 75 w 86"/>
                <a:gd name="T25" fmla="*/ 139 h 139"/>
                <a:gd name="T26" fmla="*/ 15 w 86"/>
                <a:gd name="T27" fmla="*/ 24 h 139"/>
                <a:gd name="T28" fmla="*/ 21 w 86"/>
                <a:gd name="T29" fmla="*/ 139 h 139"/>
                <a:gd name="T30" fmla="*/ 0 w 86"/>
                <a:gd name="T31" fmla="*/ 139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6" h="139">
                  <a:moveTo>
                    <a:pt x="0" y="139"/>
                  </a:moveTo>
                  <a:cubicBezTo>
                    <a:pt x="3" y="133"/>
                    <a:pt x="7" y="127"/>
                    <a:pt x="7" y="121"/>
                  </a:cubicBezTo>
                  <a:cubicBezTo>
                    <a:pt x="8" y="88"/>
                    <a:pt x="8" y="55"/>
                    <a:pt x="7" y="22"/>
                  </a:cubicBezTo>
                  <a:cubicBezTo>
                    <a:pt x="7" y="16"/>
                    <a:pt x="3" y="10"/>
                    <a:pt x="1" y="4"/>
                  </a:cubicBezTo>
                  <a:cubicBezTo>
                    <a:pt x="13" y="0"/>
                    <a:pt x="21" y="7"/>
                    <a:pt x="28" y="22"/>
                  </a:cubicBezTo>
                  <a:cubicBezTo>
                    <a:pt x="41" y="50"/>
                    <a:pt x="56" y="77"/>
                    <a:pt x="74" y="104"/>
                  </a:cubicBezTo>
                  <a:cubicBezTo>
                    <a:pt x="74" y="74"/>
                    <a:pt x="74" y="45"/>
                    <a:pt x="74" y="15"/>
                  </a:cubicBezTo>
                  <a:cubicBezTo>
                    <a:pt x="74" y="11"/>
                    <a:pt x="69" y="8"/>
                    <a:pt x="66" y="4"/>
                  </a:cubicBezTo>
                  <a:cubicBezTo>
                    <a:pt x="73" y="4"/>
                    <a:pt x="81" y="4"/>
                    <a:pt x="86" y="4"/>
                  </a:cubicBezTo>
                  <a:cubicBezTo>
                    <a:pt x="84" y="9"/>
                    <a:pt x="79" y="15"/>
                    <a:pt x="79" y="21"/>
                  </a:cubicBezTo>
                  <a:cubicBezTo>
                    <a:pt x="78" y="55"/>
                    <a:pt x="79" y="89"/>
                    <a:pt x="79" y="123"/>
                  </a:cubicBezTo>
                  <a:cubicBezTo>
                    <a:pt x="79" y="128"/>
                    <a:pt x="79" y="132"/>
                    <a:pt x="79" y="137"/>
                  </a:cubicBezTo>
                  <a:cubicBezTo>
                    <a:pt x="77" y="138"/>
                    <a:pt x="76" y="138"/>
                    <a:pt x="75" y="139"/>
                  </a:cubicBezTo>
                  <a:cubicBezTo>
                    <a:pt x="55" y="101"/>
                    <a:pt x="35" y="62"/>
                    <a:pt x="15" y="24"/>
                  </a:cubicBezTo>
                  <a:cubicBezTo>
                    <a:pt x="6" y="44"/>
                    <a:pt x="11" y="132"/>
                    <a:pt x="21" y="139"/>
                  </a:cubicBezTo>
                  <a:cubicBezTo>
                    <a:pt x="13" y="139"/>
                    <a:pt x="5" y="139"/>
                    <a:pt x="0" y="1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8" name="Freeform 44">
              <a:extLst>
                <a:ext uri="{FF2B5EF4-FFF2-40B4-BE49-F238E27FC236}">
                  <a16:creationId xmlns:a16="http://schemas.microsoft.com/office/drawing/2014/main" id="{FD8D5A8D-F6B0-4255-AAD5-0D626479461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23176" y="4665663"/>
              <a:ext cx="279400" cy="461963"/>
            </a:xfrm>
            <a:custGeom>
              <a:avLst/>
              <a:gdLst>
                <a:gd name="T0" fmla="*/ 64 w 85"/>
                <a:gd name="T1" fmla="*/ 5 h 140"/>
                <a:gd name="T2" fmla="*/ 85 w 85"/>
                <a:gd name="T3" fmla="*/ 5 h 140"/>
                <a:gd name="T4" fmla="*/ 80 w 85"/>
                <a:gd name="T5" fmla="*/ 23 h 140"/>
                <a:gd name="T6" fmla="*/ 79 w 85"/>
                <a:gd name="T7" fmla="*/ 138 h 140"/>
                <a:gd name="T8" fmla="*/ 75 w 85"/>
                <a:gd name="T9" fmla="*/ 140 h 140"/>
                <a:gd name="T10" fmla="*/ 15 w 85"/>
                <a:gd name="T11" fmla="*/ 24 h 140"/>
                <a:gd name="T12" fmla="*/ 11 w 85"/>
                <a:gd name="T13" fmla="*/ 24 h 140"/>
                <a:gd name="T14" fmla="*/ 11 w 85"/>
                <a:gd name="T15" fmla="*/ 56 h 140"/>
                <a:gd name="T16" fmla="*/ 11 w 85"/>
                <a:gd name="T17" fmla="*/ 122 h 140"/>
                <a:gd name="T18" fmla="*/ 18 w 85"/>
                <a:gd name="T19" fmla="*/ 139 h 140"/>
                <a:gd name="T20" fmla="*/ 1 w 85"/>
                <a:gd name="T21" fmla="*/ 139 h 140"/>
                <a:gd name="T22" fmla="*/ 8 w 85"/>
                <a:gd name="T23" fmla="*/ 121 h 140"/>
                <a:gd name="T24" fmla="*/ 8 w 85"/>
                <a:gd name="T25" fmla="*/ 24 h 140"/>
                <a:gd name="T26" fmla="*/ 0 w 85"/>
                <a:gd name="T27" fmla="*/ 5 h 140"/>
                <a:gd name="T28" fmla="*/ 29 w 85"/>
                <a:gd name="T29" fmla="*/ 23 h 140"/>
                <a:gd name="T30" fmla="*/ 71 w 85"/>
                <a:gd name="T31" fmla="*/ 107 h 140"/>
                <a:gd name="T32" fmla="*/ 64 w 85"/>
                <a:gd name="T33" fmla="*/ 5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5" h="140">
                  <a:moveTo>
                    <a:pt x="64" y="5"/>
                  </a:moveTo>
                  <a:cubicBezTo>
                    <a:pt x="73" y="5"/>
                    <a:pt x="80" y="5"/>
                    <a:pt x="85" y="5"/>
                  </a:cubicBezTo>
                  <a:cubicBezTo>
                    <a:pt x="83" y="11"/>
                    <a:pt x="80" y="17"/>
                    <a:pt x="80" y="23"/>
                  </a:cubicBezTo>
                  <a:cubicBezTo>
                    <a:pt x="79" y="62"/>
                    <a:pt x="79" y="100"/>
                    <a:pt x="79" y="138"/>
                  </a:cubicBezTo>
                  <a:cubicBezTo>
                    <a:pt x="78" y="139"/>
                    <a:pt x="77" y="139"/>
                    <a:pt x="75" y="140"/>
                  </a:cubicBezTo>
                  <a:cubicBezTo>
                    <a:pt x="55" y="101"/>
                    <a:pt x="35" y="62"/>
                    <a:pt x="15" y="24"/>
                  </a:cubicBezTo>
                  <a:cubicBezTo>
                    <a:pt x="14" y="24"/>
                    <a:pt x="12" y="24"/>
                    <a:pt x="11" y="24"/>
                  </a:cubicBezTo>
                  <a:cubicBezTo>
                    <a:pt x="11" y="35"/>
                    <a:pt x="11" y="46"/>
                    <a:pt x="11" y="56"/>
                  </a:cubicBezTo>
                  <a:cubicBezTo>
                    <a:pt x="11" y="78"/>
                    <a:pt x="10" y="100"/>
                    <a:pt x="11" y="122"/>
                  </a:cubicBezTo>
                  <a:cubicBezTo>
                    <a:pt x="11" y="128"/>
                    <a:pt x="15" y="134"/>
                    <a:pt x="18" y="139"/>
                  </a:cubicBezTo>
                  <a:cubicBezTo>
                    <a:pt x="13" y="139"/>
                    <a:pt x="5" y="139"/>
                    <a:pt x="1" y="139"/>
                  </a:cubicBezTo>
                  <a:cubicBezTo>
                    <a:pt x="3" y="134"/>
                    <a:pt x="7" y="127"/>
                    <a:pt x="8" y="121"/>
                  </a:cubicBezTo>
                  <a:cubicBezTo>
                    <a:pt x="8" y="88"/>
                    <a:pt x="8" y="56"/>
                    <a:pt x="8" y="24"/>
                  </a:cubicBezTo>
                  <a:cubicBezTo>
                    <a:pt x="8" y="17"/>
                    <a:pt x="3" y="11"/>
                    <a:pt x="0" y="5"/>
                  </a:cubicBezTo>
                  <a:cubicBezTo>
                    <a:pt x="13" y="0"/>
                    <a:pt x="22" y="8"/>
                    <a:pt x="29" y="23"/>
                  </a:cubicBezTo>
                  <a:cubicBezTo>
                    <a:pt x="42" y="51"/>
                    <a:pt x="57" y="79"/>
                    <a:pt x="71" y="107"/>
                  </a:cubicBezTo>
                  <a:cubicBezTo>
                    <a:pt x="79" y="87"/>
                    <a:pt x="75" y="13"/>
                    <a:pt x="64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" name="Freeform 45">
              <a:extLst>
                <a:ext uri="{FF2B5EF4-FFF2-40B4-BE49-F238E27FC236}">
                  <a16:creationId xmlns:a16="http://schemas.microsoft.com/office/drawing/2014/main" id="{1F698207-01AC-451D-B853-C7AED4AF77F1}"/>
                </a:ext>
              </a:extLst>
            </p:cNvPr>
            <p:cNvSpPr>
              <a:spLocks/>
            </p:cNvSpPr>
            <p:nvPr/>
          </p:nvSpPr>
          <p:spPr bwMode="auto">
            <a:xfrm>
              <a:off x="9855201" y="2228850"/>
              <a:ext cx="257175" cy="392113"/>
            </a:xfrm>
            <a:custGeom>
              <a:avLst/>
              <a:gdLst>
                <a:gd name="T0" fmla="*/ 0 w 78"/>
                <a:gd name="T1" fmla="*/ 119 h 119"/>
                <a:gd name="T2" fmla="*/ 63 w 78"/>
                <a:gd name="T3" fmla="*/ 0 h 119"/>
                <a:gd name="T4" fmla="*/ 76 w 78"/>
                <a:gd name="T5" fmla="*/ 27 h 119"/>
                <a:gd name="T6" fmla="*/ 0 w 78"/>
                <a:gd name="T7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8" h="119">
                  <a:moveTo>
                    <a:pt x="0" y="119"/>
                  </a:moveTo>
                  <a:cubicBezTo>
                    <a:pt x="21" y="79"/>
                    <a:pt x="42" y="40"/>
                    <a:pt x="63" y="0"/>
                  </a:cubicBezTo>
                  <a:cubicBezTo>
                    <a:pt x="78" y="7"/>
                    <a:pt x="78" y="17"/>
                    <a:pt x="76" y="27"/>
                  </a:cubicBezTo>
                  <a:cubicBezTo>
                    <a:pt x="69" y="62"/>
                    <a:pt x="40" y="100"/>
                    <a:pt x="0" y="1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0" name="Freeform 46">
              <a:extLst>
                <a:ext uri="{FF2B5EF4-FFF2-40B4-BE49-F238E27FC236}">
                  <a16:creationId xmlns:a16="http://schemas.microsoft.com/office/drawing/2014/main" id="{947765D3-A4BC-4C4A-956E-E34F4D417276}"/>
                </a:ext>
              </a:extLst>
            </p:cNvPr>
            <p:cNvSpPr>
              <a:spLocks/>
            </p:cNvSpPr>
            <p:nvPr/>
          </p:nvSpPr>
          <p:spPr bwMode="auto">
            <a:xfrm>
              <a:off x="8697913" y="4678363"/>
              <a:ext cx="276225" cy="452438"/>
            </a:xfrm>
            <a:custGeom>
              <a:avLst/>
              <a:gdLst>
                <a:gd name="T0" fmla="*/ 0 w 84"/>
                <a:gd name="T1" fmla="*/ 1 h 137"/>
                <a:gd name="T2" fmla="*/ 67 w 84"/>
                <a:gd name="T3" fmla="*/ 1 h 137"/>
                <a:gd name="T4" fmla="*/ 82 w 84"/>
                <a:gd name="T5" fmla="*/ 27 h 137"/>
                <a:gd name="T6" fmla="*/ 33 w 84"/>
                <a:gd name="T7" fmla="*/ 3 h 137"/>
                <a:gd name="T8" fmla="*/ 20 w 84"/>
                <a:gd name="T9" fmla="*/ 16 h 137"/>
                <a:gd name="T10" fmla="*/ 20 w 84"/>
                <a:gd name="T11" fmla="*/ 59 h 137"/>
                <a:gd name="T12" fmla="*/ 62 w 84"/>
                <a:gd name="T13" fmla="*/ 42 h 137"/>
                <a:gd name="T14" fmla="*/ 62 w 84"/>
                <a:gd name="T15" fmla="*/ 83 h 137"/>
                <a:gd name="T16" fmla="*/ 21 w 84"/>
                <a:gd name="T17" fmla="*/ 67 h 137"/>
                <a:gd name="T18" fmla="*/ 21 w 84"/>
                <a:gd name="T19" fmla="*/ 124 h 137"/>
                <a:gd name="T20" fmla="*/ 30 w 84"/>
                <a:gd name="T21" fmla="*/ 133 h 137"/>
                <a:gd name="T22" fmla="*/ 83 w 84"/>
                <a:gd name="T23" fmla="*/ 107 h 137"/>
                <a:gd name="T24" fmla="*/ 56 w 84"/>
                <a:gd name="T25" fmla="*/ 136 h 137"/>
                <a:gd name="T26" fmla="*/ 0 w 84"/>
                <a:gd name="T27" fmla="*/ 136 h 137"/>
                <a:gd name="T28" fmla="*/ 0 w 84"/>
                <a:gd name="T29" fmla="*/ 1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4" h="137">
                  <a:moveTo>
                    <a:pt x="0" y="1"/>
                  </a:moveTo>
                  <a:cubicBezTo>
                    <a:pt x="23" y="1"/>
                    <a:pt x="45" y="0"/>
                    <a:pt x="67" y="1"/>
                  </a:cubicBezTo>
                  <a:cubicBezTo>
                    <a:pt x="84" y="2"/>
                    <a:pt x="77" y="17"/>
                    <a:pt x="82" y="27"/>
                  </a:cubicBezTo>
                  <a:cubicBezTo>
                    <a:pt x="70" y="8"/>
                    <a:pt x="54" y="1"/>
                    <a:pt x="33" y="3"/>
                  </a:cubicBezTo>
                  <a:cubicBezTo>
                    <a:pt x="24" y="4"/>
                    <a:pt x="20" y="7"/>
                    <a:pt x="20" y="16"/>
                  </a:cubicBezTo>
                  <a:cubicBezTo>
                    <a:pt x="21" y="30"/>
                    <a:pt x="20" y="45"/>
                    <a:pt x="20" y="59"/>
                  </a:cubicBezTo>
                  <a:cubicBezTo>
                    <a:pt x="49" y="65"/>
                    <a:pt x="54" y="63"/>
                    <a:pt x="62" y="42"/>
                  </a:cubicBezTo>
                  <a:cubicBezTo>
                    <a:pt x="62" y="57"/>
                    <a:pt x="62" y="70"/>
                    <a:pt x="62" y="83"/>
                  </a:cubicBezTo>
                  <a:cubicBezTo>
                    <a:pt x="53" y="64"/>
                    <a:pt x="51" y="64"/>
                    <a:pt x="21" y="67"/>
                  </a:cubicBezTo>
                  <a:cubicBezTo>
                    <a:pt x="21" y="86"/>
                    <a:pt x="20" y="105"/>
                    <a:pt x="21" y="124"/>
                  </a:cubicBezTo>
                  <a:cubicBezTo>
                    <a:pt x="21" y="127"/>
                    <a:pt x="27" y="132"/>
                    <a:pt x="30" y="133"/>
                  </a:cubicBezTo>
                  <a:cubicBezTo>
                    <a:pt x="57" y="137"/>
                    <a:pt x="69" y="130"/>
                    <a:pt x="83" y="107"/>
                  </a:cubicBezTo>
                  <a:cubicBezTo>
                    <a:pt x="84" y="132"/>
                    <a:pt x="80" y="136"/>
                    <a:pt x="56" y="136"/>
                  </a:cubicBezTo>
                  <a:cubicBezTo>
                    <a:pt x="38" y="136"/>
                    <a:pt x="19" y="136"/>
                    <a:pt x="0" y="136"/>
                  </a:cubicBezTo>
                  <a:cubicBezTo>
                    <a:pt x="12" y="124"/>
                    <a:pt x="12" y="14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1" name="Freeform 47">
              <a:extLst>
                <a:ext uri="{FF2B5EF4-FFF2-40B4-BE49-F238E27FC236}">
                  <a16:creationId xmlns:a16="http://schemas.microsoft.com/office/drawing/2014/main" id="{C24305DE-C2C6-4914-B4CE-C74DB633C5FA}"/>
                </a:ext>
              </a:extLst>
            </p:cNvPr>
            <p:cNvSpPr>
              <a:spLocks/>
            </p:cNvSpPr>
            <p:nvPr/>
          </p:nvSpPr>
          <p:spPr bwMode="auto">
            <a:xfrm>
              <a:off x="9396413" y="4662488"/>
              <a:ext cx="296863" cy="484188"/>
            </a:xfrm>
            <a:custGeom>
              <a:avLst/>
              <a:gdLst>
                <a:gd name="T0" fmla="*/ 9 w 90"/>
                <a:gd name="T1" fmla="*/ 138 h 147"/>
                <a:gd name="T2" fmla="*/ 4 w 90"/>
                <a:gd name="T3" fmla="*/ 106 h 147"/>
                <a:gd name="T4" fmla="*/ 7 w 90"/>
                <a:gd name="T5" fmla="*/ 105 h 147"/>
                <a:gd name="T6" fmla="*/ 17 w 90"/>
                <a:gd name="T7" fmla="*/ 124 h 147"/>
                <a:gd name="T8" fmla="*/ 54 w 90"/>
                <a:gd name="T9" fmla="*/ 137 h 147"/>
                <a:gd name="T10" fmla="*/ 72 w 90"/>
                <a:gd name="T11" fmla="*/ 117 h 147"/>
                <a:gd name="T12" fmla="*/ 57 w 90"/>
                <a:gd name="T13" fmla="*/ 84 h 147"/>
                <a:gd name="T14" fmla="*/ 27 w 90"/>
                <a:gd name="T15" fmla="*/ 68 h 147"/>
                <a:gd name="T16" fmla="*/ 8 w 90"/>
                <a:gd name="T17" fmla="*/ 26 h 147"/>
                <a:gd name="T18" fmla="*/ 53 w 90"/>
                <a:gd name="T19" fmla="*/ 5 h 147"/>
                <a:gd name="T20" fmla="*/ 78 w 90"/>
                <a:gd name="T21" fmla="*/ 10 h 147"/>
                <a:gd name="T22" fmla="*/ 79 w 90"/>
                <a:gd name="T23" fmla="*/ 34 h 147"/>
                <a:gd name="T24" fmla="*/ 76 w 90"/>
                <a:gd name="T25" fmla="*/ 34 h 147"/>
                <a:gd name="T26" fmla="*/ 67 w 90"/>
                <a:gd name="T27" fmla="*/ 20 h 147"/>
                <a:gd name="T28" fmla="*/ 31 w 90"/>
                <a:gd name="T29" fmla="*/ 10 h 147"/>
                <a:gd name="T30" fmla="*/ 16 w 90"/>
                <a:gd name="T31" fmla="*/ 37 h 147"/>
                <a:gd name="T32" fmla="*/ 30 w 90"/>
                <a:gd name="T33" fmla="*/ 56 h 147"/>
                <a:gd name="T34" fmla="*/ 65 w 90"/>
                <a:gd name="T35" fmla="*/ 74 h 147"/>
                <a:gd name="T36" fmla="*/ 81 w 90"/>
                <a:gd name="T37" fmla="*/ 122 h 147"/>
                <a:gd name="T38" fmla="*/ 33 w 90"/>
                <a:gd name="T39" fmla="*/ 141 h 147"/>
                <a:gd name="T40" fmla="*/ 9 w 90"/>
                <a:gd name="T41" fmla="*/ 138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0" h="147">
                  <a:moveTo>
                    <a:pt x="9" y="138"/>
                  </a:moveTo>
                  <a:cubicBezTo>
                    <a:pt x="8" y="129"/>
                    <a:pt x="6" y="118"/>
                    <a:pt x="4" y="106"/>
                  </a:cubicBezTo>
                  <a:cubicBezTo>
                    <a:pt x="5" y="106"/>
                    <a:pt x="6" y="106"/>
                    <a:pt x="7" y="105"/>
                  </a:cubicBezTo>
                  <a:cubicBezTo>
                    <a:pt x="10" y="112"/>
                    <a:pt x="13" y="118"/>
                    <a:pt x="17" y="124"/>
                  </a:cubicBezTo>
                  <a:cubicBezTo>
                    <a:pt x="26" y="137"/>
                    <a:pt x="40" y="142"/>
                    <a:pt x="54" y="137"/>
                  </a:cubicBezTo>
                  <a:cubicBezTo>
                    <a:pt x="62" y="135"/>
                    <a:pt x="70" y="125"/>
                    <a:pt x="72" y="117"/>
                  </a:cubicBezTo>
                  <a:cubicBezTo>
                    <a:pt x="77" y="103"/>
                    <a:pt x="71" y="91"/>
                    <a:pt x="57" y="84"/>
                  </a:cubicBezTo>
                  <a:cubicBezTo>
                    <a:pt x="47" y="78"/>
                    <a:pt x="37" y="73"/>
                    <a:pt x="27" y="68"/>
                  </a:cubicBezTo>
                  <a:cubicBezTo>
                    <a:pt x="7" y="57"/>
                    <a:pt x="0" y="43"/>
                    <a:pt x="8" y="26"/>
                  </a:cubicBezTo>
                  <a:cubicBezTo>
                    <a:pt x="15" y="8"/>
                    <a:pt x="34" y="0"/>
                    <a:pt x="53" y="5"/>
                  </a:cubicBezTo>
                  <a:cubicBezTo>
                    <a:pt x="61" y="7"/>
                    <a:pt x="68" y="8"/>
                    <a:pt x="78" y="10"/>
                  </a:cubicBezTo>
                  <a:cubicBezTo>
                    <a:pt x="78" y="17"/>
                    <a:pt x="78" y="25"/>
                    <a:pt x="79" y="34"/>
                  </a:cubicBezTo>
                  <a:cubicBezTo>
                    <a:pt x="78" y="34"/>
                    <a:pt x="77" y="34"/>
                    <a:pt x="76" y="34"/>
                  </a:cubicBezTo>
                  <a:cubicBezTo>
                    <a:pt x="73" y="30"/>
                    <a:pt x="70" y="25"/>
                    <a:pt x="67" y="20"/>
                  </a:cubicBezTo>
                  <a:cubicBezTo>
                    <a:pt x="59" y="10"/>
                    <a:pt x="43" y="5"/>
                    <a:pt x="31" y="10"/>
                  </a:cubicBezTo>
                  <a:cubicBezTo>
                    <a:pt x="18" y="15"/>
                    <a:pt x="13" y="25"/>
                    <a:pt x="16" y="37"/>
                  </a:cubicBezTo>
                  <a:cubicBezTo>
                    <a:pt x="18" y="44"/>
                    <a:pt x="24" y="52"/>
                    <a:pt x="30" y="56"/>
                  </a:cubicBezTo>
                  <a:cubicBezTo>
                    <a:pt x="41" y="63"/>
                    <a:pt x="53" y="67"/>
                    <a:pt x="65" y="74"/>
                  </a:cubicBezTo>
                  <a:cubicBezTo>
                    <a:pt x="83" y="85"/>
                    <a:pt x="90" y="105"/>
                    <a:pt x="81" y="122"/>
                  </a:cubicBezTo>
                  <a:cubicBezTo>
                    <a:pt x="73" y="140"/>
                    <a:pt x="54" y="147"/>
                    <a:pt x="33" y="141"/>
                  </a:cubicBezTo>
                  <a:cubicBezTo>
                    <a:pt x="26" y="139"/>
                    <a:pt x="19" y="139"/>
                    <a:pt x="9" y="1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2" name="Freeform 48">
              <a:extLst>
                <a:ext uri="{FF2B5EF4-FFF2-40B4-BE49-F238E27FC236}">
                  <a16:creationId xmlns:a16="http://schemas.microsoft.com/office/drawing/2014/main" id="{37380FB6-70DB-4A9F-8AB1-35DE7F84DBD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40426" y="4668838"/>
              <a:ext cx="280988" cy="458788"/>
            </a:xfrm>
            <a:custGeom>
              <a:avLst/>
              <a:gdLst>
                <a:gd name="T0" fmla="*/ 85 w 85"/>
                <a:gd name="T1" fmla="*/ 139 h 139"/>
                <a:gd name="T2" fmla="*/ 62 w 85"/>
                <a:gd name="T3" fmla="*/ 139 h 139"/>
                <a:gd name="T4" fmla="*/ 65 w 85"/>
                <a:gd name="T5" fmla="*/ 124 h 139"/>
                <a:gd name="T6" fmla="*/ 62 w 85"/>
                <a:gd name="T7" fmla="*/ 108 h 139"/>
                <a:gd name="T8" fmla="*/ 26 w 85"/>
                <a:gd name="T9" fmla="*/ 88 h 139"/>
                <a:gd name="T10" fmla="*/ 22 w 85"/>
                <a:gd name="T11" fmla="*/ 90 h 139"/>
                <a:gd name="T12" fmla="*/ 20 w 85"/>
                <a:gd name="T13" fmla="*/ 139 h 139"/>
                <a:gd name="T14" fmla="*/ 0 w 85"/>
                <a:gd name="T15" fmla="*/ 139 h 139"/>
                <a:gd name="T16" fmla="*/ 8 w 85"/>
                <a:gd name="T17" fmla="*/ 116 h 139"/>
                <a:gd name="T18" fmla="*/ 35 w 85"/>
                <a:gd name="T19" fmla="*/ 12 h 139"/>
                <a:gd name="T20" fmla="*/ 44 w 85"/>
                <a:gd name="T21" fmla="*/ 0 h 139"/>
                <a:gd name="T22" fmla="*/ 48 w 85"/>
                <a:gd name="T23" fmla="*/ 1 h 139"/>
                <a:gd name="T24" fmla="*/ 74 w 85"/>
                <a:gd name="T25" fmla="*/ 107 h 139"/>
                <a:gd name="T26" fmla="*/ 85 w 85"/>
                <a:gd name="T27" fmla="*/ 139 h 139"/>
                <a:gd name="T28" fmla="*/ 57 w 85"/>
                <a:gd name="T29" fmla="*/ 84 h 139"/>
                <a:gd name="T30" fmla="*/ 41 w 85"/>
                <a:gd name="T31" fmla="*/ 21 h 139"/>
                <a:gd name="T32" fmla="*/ 39 w 85"/>
                <a:gd name="T33" fmla="*/ 21 h 139"/>
                <a:gd name="T34" fmla="*/ 23 w 85"/>
                <a:gd name="T35" fmla="*/ 84 h 139"/>
                <a:gd name="T36" fmla="*/ 57 w 85"/>
                <a:gd name="T37" fmla="*/ 84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5" h="139">
                  <a:moveTo>
                    <a:pt x="85" y="139"/>
                  </a:moveTo>
                  <a:cubicBezTo>
                    <a:pt x="79" y="139"/>
                    <a:pt x="70" y="139"/>
                    <a:pt x="62" y="139"/>
                  </a:cubicBezTo>
                  <a:cubicBezTo>
                    <a:pt x="63" y="134"/>
                    <a:pt x="65" y="129"/>
                    <a:pt x="65" y="124"/>
                  </a:cubicBezTo>
                  <a:cubicBezTo>
                    <a:pt x="65" y="119"/>
                    <a:pt x="63" y="114"/>
                    <a:pt x="62" y="108"/>
                  </a:cubicBezTo>
                  <a:cubicBezTo>
                    <a:pt x="58" y="89"/>
                    <a:pt x="45" y="82"/>
                    <a:pt x="26" y="88"/>
                  </a:cubicBezTo>
                  <a:cubicBezTo>
                    <a:pt x="25" y="89"/>
                    <a:pt x="23" y="89"/>
                    <a:pt x="22" y="90"/>
                  </a:cubicBezTo>
                  <a:cubicBezTo>
                    <a:pt x="15" y="97"/>
                    <a:pt x="13" y="130"/>
                    <a:pt x="20" y="139"/>
                  </a:cubicBezTo>
                  <a:cubicBezTo>
                    <a:pt x="12" y="139"/>
                    <a:pt x="5" y="139"/>
                    <a:pt x="0" y="139"/>
                  </a:cubicBezTo>
                  <a:cubicBezTo>
                    <a:pt x="2" y="131"/>
                    <a:pt x="6" y="124"/>
                    <a:pt x="8" y="116"/>
                  </a:cubicBezTo>
                  <a:cubicBezTo>
                    <a:pt x="17" y="82"/>
                    <a:pt x="26" y="47"/>
                    <a:pt x="35" y="12"/>
                  </a:cubicBezTo>
                  <a:cubicBezTo>
                    <a:pt x="37" y="7"/>
                    <a:pt x="41" y="4"/>
                    <a:pt x="44" y="0"/>
                  </a:cubicBezTo>
                  <a:cubicBezTo>
                    <a:pt x="46" y="0"/>
                    <a:pt x="47" y="1"/>
                    <a:pt x="48" y="1"/>
                  </a:cubicBezTo>
                  <a:cubicBezTo>
                    <a:pt x="57" y="36"/>
                    <a:pt x="65" y="72"/>
                    <a:pt x="74" y="107"/>
                  </a:cubicBezTo>
                  <a:cubicBezTo>
                    <a:pt x="77" y="118"/>
                    <a:pt x="81" y="128"/>
                    <a:pt x="85" y="139"/>
                  </a:cubicBezTo>
                  <a:close/>
                  <a:moveTo>
                    <a:pt x="57" y="84"/>
                  </a:moveTo>
                  <a:cubicBezTo>
                    <a:pt x="52" y="62"/>
                    <a:pt x="47" y="41"/>
                    <a:pt x="41" y="21"/>
                  </a:cubicBezTo>
                  <a:cubicBezTo>
                    <a:pt x="40" y="21"/>
                    <a:pt x="40" y="21"/>
                    <a:pt x="39" y="21"/>
                  </a:cubicBezTo>
                  <a:cubicBezTo>
                    <a:pt x="33" y="42"/>
                    <a:pt x="28" y="63"/>
                    <a:pt x="23" y="84"/>
                  </a:cubicBezTo>
                  <a:cubicBezTo>
                    <a:pt x="34" y="84"/>
                    <a:pt x="45" y="84"/>
                    <a:pt x="57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3" name="Freeform 49">
              <a:extLst>
                <a:ext uri="{FF2B5EF4-FFF2-40B4-BE49-F238E27FC236}">
                  <a16:creationId xmlns:a16="http://schemas.microsoft.com/office/drawing/2014/main" id="{96433B46-9227-4E01-8761-8786E6080035}"/>
                </a:ext>
              </a:extLst>
            </p:cNvPr>
            <p:cNvSpPr>
              <a:spLocks/>
            </p:cNvSpPr>
            <p:nvPr/>
          </p:nvSpPr>
          <p:spPr bwMode="auto">
            <a:xfrm>
              <a:off x="7272338" y="4681538"/>
              <a:ext cx="265113" cy="455613"/>
            </a:xfrm>
            <a:custGeom>
              <a:avLst/>
              <a:gdLst>
                <a:gd name="T0" fmla="*/ 0 w 80"/>
                <a:gd name="T1" fmla="*/ 0 h 138"/>
                <a:gd name="T2" fmla="*/ 22 w 80"/>
                <a:gd name="T3" fmla="*/ 0 h 138"/>
                <a:gd name="T4" fmla="*/ 17 w 80"/>
                <a:gd name="T5" fmla="*/ 16 h 138"/>
                <a:gd name="T6" fmla="*/ 17 w 80"/>
                <a:gd name="T7" fmla="*/ 106 h 138"/>
                <a:gd name="T8" fmla="*/ 37 w 80"/>
                <a:gd name="T9" fmla="*/ 132 h 138"/>
                <a:gd name="T10" fmla="*/ 69 w 80"/>
                <a:gd name="T11" fmla="*/ 114 h 138"/>
                <a:gd name="T12" fmla="*/ 72 w 80"/>
                <a:gd name="T13" fmla="*/ 96 h 138"/>
                <a:gd name="T14" fmla="*/ 72 w 80"/>
                <a:gd name="T15" fmla="*/ 20 h 138"/>
                <a:gd name="T16" fmla="*/ 66 w 80"/>
                <a:gd name="T17" fmla="*/ 0 h 138"/>
                <a:gd name="T18" fmla="*/ 80 w 80"/>
                <a:gd name="T19" fmla="*/ 0 h 138"/>
                <a:gd name="T20" fmla="*/ 75 w 80"/>
                <a:gd name="T21" fmla="*/ 20 h 138"/>
                <a:gd name="T22" fmla="*/ 75 w 80"/>
                <a:gd name="T23" fmla="*/ 103 h 138"/>
                <a:gd name="T24" fmla="*/ 42 w 80"/>
                <a:gd name="T25" fmla="*/ 137 h 138"/>
                <a:gd name="T26" fmla="*/ 5 w 80"/>
                <a:gd name="T27" fmla="*/ 105 h 138"/>
                <a:gd name="T28" fmla="*/ 4 w 80"/>
                <a:gd name="T29" fmla="*/ 20 h 138"/>
                <a:gd name="T30" fmla="*/ 0 w 80"/>
                <a:gd name="T31" fmla="*/ 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0" h="138">
                  <a:moveTo>
                    <a:pt x="0" y="0"/>
                  </a:moveTo>
                  <a:cubicBezTo>
                    <a:pt x="6" y="0"/>
                    <a:pt x="15" y="0"/>
                    <a:pt x="22" y="0"/>
                  </a:cubicBezTo>
                  <a:cubicBezTo>
                    <a:pt x="20" y="6"/>
                    <a:pt x="17" y="11"/>
                    <a:pt x="17" y="16"/>
                  </a:cubicBezTo>
                  <a:cubicBezTo>
                    <a:pt x="17" y="46"/>
                    <a:pt x="17" y="76"/>
                    <a:pt x="17" y="106"/>
                  </a:cubicBezTo>
                  <a:cubicBezTo>
                    <a:pt x="17" y="120"/>
                    <a:pt x="23" y="129"/>
                    <a:pt x="37" y="132"/>
                  </a:cubicBezTo>
                  <a:cubicBezTo>
                    <a:pt x="49" y="135"/>
                    <a:pt x="65" y="126"/>
                    <a:pt x="69" y="114"/>
                  </a:cubicBezTo>
                  <a:cubicBezTo>
                    <a:pt x="71" y="108"/>
                    <a:pt x="72" y="102"/>
                    <a:pt x="72" y="96"/>
                  </a:cubicBezTo>
                  <a:cubicBezTo>
                    <a:pt x="72" y="71"/>
                    <a:pt x="72" y="45"/>
                    <a:pt x="72" y="20"/>
                  </a:cubicBezTo>
                  <a:cubicBezTo>
                    <a:pt x="72" y="13"/>
                    <a:pt x="68" y="7"/>
                    <a:pt x="66" y="0"/>
                  </a:cubicBezTo>
                  <a:cubicBezTo>
                    <a:pt x="70" y="0"/>
                    <a:pt x="76" y="0"/>
                    <a:pt x="80" y="0"/>
                  </a:cubicBezTo>
                  <a:cubicBezTo>
                    <a:pt x="78" y="7"/>
                    <a:pt x="75" y="14"/>
                    <a:pt x="75" y="20"/>
                  </a:cubicBezTo>
                  <a:cubicBezTo>
                    <a:pt x="74" y="48"/>
                    <a:pt x="75" y="75"/>
                    <a:pt x="75" y="103"/>
                  </a:cubicBezTo>
                  <a:cubicBezTo>
                    <a:pt x="74" y="123"/>
                    <a:pt x="62" y="136"/>
                    <a:pt x="42" y="137"/>
                  </a:cubicBezTo>
                  <a:cubicBezTo>
                    <a:pt x="20" y="138"/>
                    <a:pt x="6" y="127"/>
                    <a:pt x="5" y="105"/>
                  </a:cubicBezTo>
                  <a:cubicBezTo>
                    <a:pt x="4" y="77"/>
                    <a:pt x="5" y="49"/>
                    <a:pt x="4" y="20"/>
                  </a:cubicBezTo>
                  <a:cubicBezTo>
                    <a:pt x="4" y="13"/>
                    <a:pt x="2" y="7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4" name="Freeform 50">
              <a:extLst>
                <a:ext uri="{FF2B5EF4-FFF2-40B4-BE49-F238E27FC236}">
                  <a16:creationId xmlns:a16="http://schemas.microsoft.com/office/drawing/2014/main" id="{FD530235-AF42-4210-8FB2-0D296A8DCA14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3151" y="4681538"/>
              <a:ext cx="285750" cy="446088"/>
            </a:xfrm>
            <a:custGeom>
              <a:avLst/>
              <a:gdLst>
                <a:gd name="T0" fmla="*/ 65 w 87"/>
                <a:gd name="T1" fmla="*/ 43 h 135"/>
                <a:gd name="T2" fmla="*/ 65 w 87"/>
                <a:gd name="T3" fmla="*/ 82 h 135"/>
                <a:gd name="T4" fmla="*/ 47 w 87"/>
                <a:gd name="T5" fmla="*/ 66 h 135"/>
                <a:gd name="T6" fmla="*/ 19 w 87"/>
                <a:gd name="T7" fmla="*/ 66 h 135"/>
                <a:gd name="T8" fmla="*/ 25 w 87"/>
                <a:gd name="T9" fmla="*/ 135 h 135"/>
                <a:gd name="T10" fmla="*/ 0 w 87"/>
                <a:gd name="T11" fmla="*/ 135 h 135"/>
                <a:gd name="T12" fmla="*/ 7 w 87"/>
                <a:gd name="T13" fmla="*/ 120 h 135"/>
                <a:gd name="T14" fmla="*/ 7 w 87"/>
                <a:gd name="T15" fmla="*/ 16 h 135"/>
                <a:gd name="T16" fmla="*/ 1 w 87"/>
                <a:gd name="T17" fmla="*/ 0 h 135"/>
                <a:gd name="T18" fmla="*/ 78 w 87"/>
                <a:gd name="T19" fmla="*/ 0 h 135"/>
                <a:gd name="T20" fmla="*/ 87 w 87"/>
                <a:gd name="T21" fmla="*/ 26 h 135"/>
                <a:gd name="T22" fmla="*/ 31 w 87"/>
                <a:gd name="T23" fmla="*/ 3 h 135"/>
                <a:gd name="T24" fmla="*/ 20 w 87"/>
                <a:gd name="T25" fmla="*/ 12 h 135"/>
                <a:gd name="T26" fmla="*/ 20 w 87"/>
                <a:gd name="T27" fmla="*/ 60 h 135"/>
                <a:gd name="T28" fmla="*/ 65 w 87"/>
                <a:gd name="T29" fmla="*/ 43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7" h="135">
                  <a:moveTo>
                    <a:pt x="65" y="43"/>
                  </a:moveTo>
                  <a:cubicBezTo>
                    <a:pt x="65" y="59"/>
                    <a:pt x="65" y="71"/>
                    <a:pt x="65" y="82"/>
                  </a:cubicBezTo>
                  <a:cubicBezTo>
                    <a:pt x="60" y="77"/>
                    <a:pt x="55" y="69"/>
                    <a:pt x="47" y="66"/>
                  </a:cubicBezTo>
                  <a:cubicBezTo>
                    <a:pt x="40" y="63"/>
                    <a:pt x="30" y="66"/>
                    <a:pt x="19" y="66"/>
                  </a:cubicBezTo>
                  <a:cubicBezTo>
                    <a:pt x="23" y="89"/>
                    <a:pt x="13" y="113"/>
                    <a:pt x="25" y="135"/>
                  </a:cubicBezTo>
                  <a:cubicBezTo>
                    <a:pt x="18" y="135"/>
                    <a:pt x="8" y="135"/>
                    <a:pt x="0" y="135"/>
                  </a:cubicBezTo>
                  <a:cubicBezTo>
                    <a:pt x="3" y="130"/>
                    <a:pt x="7" y="125"/>
                    <a:pt x="7" y="120"/>
                  </a:cubicBezTo>
                  <a:cubicBezTo>
                    <a:pt x="8" y="85"/>
                    <a:pt x="8" y="51"/>
                    <a:pt x="7" y="16"/>
                  </a:cubicBezTo>
                  <a:cubicBezTo>
                    <a:pt x="7" y="11"/>
                    <a:pt x="3" y="5"/>
                    <a:pt x="1" y="0"/>
                  </a:cubicBezTo>
                  <a:cubicBezTo>
                    <a:pt x="25" y="0"/>
                    <a:pt x="51" y="0"/>
                    <a:pt x="78" y="0"/>
                  </a:cubicBezTo>
                  <a:cubicBezTo>
                    <a:pt x="81" y="9"/>
                    <a:pt x="84" y="17"/>
                    <a:pt x="87" y="26"/>
                  </a:cubicBezTo>
                  <a:cubicBezTo>
                    <a:pt x="72" y="6"/>
                    <a:pt x="53" y="0"/>
                    <a:pt x="31" y="3"/>
                  </a:cubicBezTo>
                  <a:cubicBezTo>
                    <a:pt x="27" y="3"/>
                    <a:pt x="20" y="8"/>
                    <a:pt x="20" y="12"/>
                  </a:cubicBezTo>
                  <a:cubicBezTo>
                    <a:pt x="19" y="28"/>
                    <a:pt x="20" y="44"/>
                    <a:pt x="20" y="60"/>
                  </a:cubicBezTo>
                  <a:cubicBezTo>
                    <a:pt x="48" y="65"/>
                    <a:pt x="57" y="62"/>
                    <a:pt x="65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5" name="Freeform 51">
              <a:extLst>
                <a:ext uri="{FF2B5EF4-FFF2-40B4-BE49-F238E27FC236}">
                  <a16:creationId xmlns:a16="http://schemas.microsoft.com/office/drawing/2014/main" id="{276EEE87-5668-4EA9-95B6-42201DE52B1D}"/>
                </a:ext>
              </a:extLst>
            </p:cNvPr>
            <p:cNvSpPr>
              <a:spLocks/>
            </p:cNvSpPr>
            <p:nvPr/>
          </p:nvSpPr>
          <p:spPr bwMode="auto">
            <a:xfrm>
              <a:off x="8337551" y="4681538"/>
              <a:ext cx="263525" cy="446088"/>
            </a:xfrm>
            <a:custGeom>
              <a:avLst/>
              <a:gdLst>
                <a:gd name="T0" fmla="*/ 66 w 80"/>
                <a:gd name="T1" fmla="*/ 0 h 135"/>
                <a:gd name="T2" fmla="*/ 80 w 80"/>
                <a:gd name="T3" fmla="*/ 0 h 135"/>
                <a:gd name="T4" fmla="*/ 64 w 80"/>
                <a:gd name="T5" fmla="*/ 53 h 135"/>
                <a:gd name="T6" fmla="*/ 38 w 80"/>
                <a:gd name="T7" fmla="*/ 135 h 135"/>
                <a:gd name="T8" fmla="*/ 28 w 80"/>
                <a:gd name="T9" fmla="*/ 101 h 135"/>
                <a:gd name="T10" fmla="*/ 8 w 80"/>
                <a:gd name="T11" fmla="*/ 20 h 135"/>
                <a:gd name="T12" fmla="*/ 0 w 80"/>
                <a:gd name="T13" fmla="*/ 0 h 135"/>
                <a:gd name="T14" fmla="*/ 22 w 80"/>
                <a:gd name="T15" fmla="*/ 0 h 135"/>
                <a:gd name="T16" fmla="*/ 20 w 80"/>
                <a:gd name="T17" fmla="*/ 15 h 135"/>
                <a:gd name="T18" fmla="*/ 42 w 80"/>
                <a:gd name="T19" fmla="*/ 105 h 135"/>
                <a:gd name="T20" fmla="*/ 46 w 80"/>
                <a:gd name="T21" fmla="*/ 94 h 135"/>
                <a:gd name="T22" fmla="*/ 67 w 80"/>
                <a:gd name="T23" fmla="*/ 19 h 135"/>
                <a:gd name="T24" fmla="*/ 66 w 80"/>
                <a:gd name="T25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0" h="135">
                  <a:moveTo>
                    <a:pt x="66" y="0"/>
                  </a:moveTo>
                  <a:cubicBezTo>
                    <a:pt x="70" y="0"/>
                    <a:pt x="77" y="0"/>
                    <a:pt x="80" y="0"/>
                  </a:cubicBezTo>
                  <a:cubicBezTo>
                    <a:pt x="75" y="17"/>
                    <a:pt x="69" y="35"/>
                    <a:pt x="64" y="53"/>
                  </a:cubicBezTo>
                  <a:cubicBezTo>
                    <a:pt x="56" y="80"/>
                    <a:pt x="49" y="107"/>
                    <a:pt x="38" y="135"/>
                  </a:cubicBezTo>
                  <a:cubicBezTo>
                    <a:pt x="35" y="123"/>
                    <a:pt x="31" y="112"/>
                    <a:pt x="28" y="101"/>
                  </a:cubicBezTo>
                  <a:cubicBezTo>
                    <a:pt x="22" y="74"/>
                    <a:pt x="15" y="47"/>
                    <a:pt x="8" y="20"/>
                  </a:cubicBezTo>
                  <a:cubicBezTo>
                    <a:pt x="7" y="13"/>
                    <a:pt x="3" y="7"/>
                    <a:pt x="0" y="0"/>
                  </a:cubicBezTo>
                  <a:cubicBezTo>
                    <a:pt x="7" y="0"/>
                    <a:pt x="16" y="0"/>
                    <a:pt x="22" y="0"/>
                  </a:cubicBezTo>
                  <a:cubicBezTo>
                    <a:pt x="22" y="5"/>
                    <a:pt x="19" y="11"/>
                    <a:pt x="20" y="15"/>
                  </a:cubicBezTo>
                  <a:cubicBezTo>
                    <a:pt x="27" y="44"/>
                    <a:pt x="34" y="73"/>
                    <a:pt x="42" y="105"/>
                  </a:cubicBezTo>
                  <a:cubicBezTo>
                    <a:pt x="44" y="99"/>
                    <a:pt x="46" y="97"/>
                    <a:pt x="46" y="94"/>
                  </a:cubicBezTo>
                  <a:cubicBezTo>
                    <a:pt x="53" y="69"/>
                    <a:pt x="61" y="44"/>
                    <a:pt x="67" y="19"/>
                  </a:cubicBezTo>
                  <a:cubicBezTo>
                    <a:pt x="68" y="14"/>
                    <a:pt x="66" y="7"/>
                    <a:pt x="6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6" name="Freeform 52">
              <a:extLst>
                <a:ext uri="{FF2B5EF4-FFF2-40B4-BE49-F238E27FC236}">
                  <a16:creationId xmlns:a16="http://schemas.microsoft.com/office/drawing/2014/main" id="{0B922195-2E26-4E7B-9DCD-7FA1FF30EAC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38751" y="4681538"/>
              <a:ext cx="260350" cy="452438"/>
            </a:xfrm>
            <a:custGeom>
              <a:avLst/>
              <a:gdLst>
                <a:gd name="T0" fmla="*/ 0 w 79"/>
                <a:gd name="T1" fmla="*/ 0 h 137"/>
                <a:gd name="T2" fmla="*/ 22 w 79"/>
                <a:gd name="T3" fmla="*/ 0 h 137"/>
                <a:gd name="T4" fmla="*/ 17 w 79"/>
                <a:gd name="T5" fmla="*/ 18 h 137"/>
                <a:gd name="T6" fmla="*/ 17 w 79"/>
                <a:gd name="T7" fmla="*/ 103 h 137"/>
                <a:gd name="T8" fmla="*/ 40 w 79"/>
                <a:gd name="T9" fmla="*/ 132 h 137"/>
                <a:gd name="T10" fmla="*/ 71 w 79"/>
                <a:gd name="T11" fmla="*/ 106 h 137"/>
                <a:gd name="T12" fmla="*/ 71 w 79"/>
                <a:gd name="T13" fmla="*/ 12 h 137"/>
                <a:gd name="T14" fmla="*/ 64 w 79"/>
                <a:gd name="T15" fmla="*/ 0 h 137"/>
                <a:gd name="T16" fmla="*/ 79 w 79"/>
                <a:gd name="T17" fmla="*/ 0 h 137"/>
                <a:gd name="T18" fmla="*/ 74 w 79"/>
                <a:gd name="T19" fmla="*/ 22 h 137"/>
                <a:gd name="T20" fmla="*/ 74 w 79"/>
                <a:gd name="T21" fmla="*/ 103 h 137"/>
                <a:gd name="T22" fmla="*/ 39 w 79"/>
                <a:gd name="T23" fmla="*/ 137 h 137"/>
                <a:gd name="T24" fmla="*/ 5 w 79"/>
                <a:gd name="T25" fmla="*/ 103 h 137"/>
                <a:gd name="T26" fmla="*/ 4 w 79"/>
                <a:gd name="T27" fmla="*/ 19 h 137"/>
                <a:gd name="T28" fmla="*/ 0 w 79"/>
                <a:gd name="T29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" h="137">
                  <a:moveTo>
                    <a:pt x="0" y="0"/>
                  </a:moveTo>
                  <a:cubicBezTo>
                    <a:pt x="7" y="0"/>
                    <a:pt x="15" y="0"/>
                    <a:pt x="22" y="0"/>
                  </a:cubicBezTo>
                  <a:cubicBezTo>
                    <a:pt x="20" y="6"/>
                    <a:pt x="17" y="12"/>
                    <a:pt x="17" y="18"/>
                  </a:cubicBezTo>
                  <a:cubicBezTo>
                    <a:pt x="16" y="47"/>
                    <a:pt x="16" y="75"/>
                    <a:pt x="17" y="103"/>
                  </a:cubicBezTo>
                  <a:cubicBezTo>
                    <a:pt x="17" y="122"/>
                    <a:pt x="24" y="131"/>
                    <a:pt x="40" y="132"/>
                  </a:cubicBezTo>
                  <a:cubicBezTo>
                    <a:pt x="55" y="133"/>
                    <a:pt x="70" y="122"/>
                    <a:pt x="71" y="106"/>
                  </a:cubicBezTo>
                  <a:cubicBezTo>
                    <a:pt x="72" y="75"/>
                    <a:pt x="71" y="43"/>
                    <a:pt x="71" y="12"/>
                  </a:cubicBezTo>
                  <a:cubicBezTo>
                    <a:pt x="71" y="8"/>
                    <a:pt x="66" y="4"/>
                    <a:pt x="64" y="0"/>
                  </a:cubicBezTo>
                  <a:cubicBezTo>
                    <a:pt x="69" y="0"/>
                    <a:pt x="75" y="0"/>
                    <a:pt x="79" y="0"/>
                  </a:cubicBezTo>
                  <a:cubicBezTo>
                    <a:pt x="78" y="7"/>
                    <a:pt x="74" y="15"/>
                    <a:pt x="74" y="22"/>
                  </a:cubicBezTo>
                  <a:cubicBezTo>
                    <a:pt x="74" y="49"/>
                    <a:pt x="74" y="76"/>
                    <a:pt x="74" y="103"/>
                  </a:cubicBezTo>
                  <a:cubicBezTo>
                    <a:pt x="74" y="124"/>
                    <a:pt x="59" y="137"/>
                    <a:pt x="39" y="137"/>
                  </a:cubicBezTo>
                  <a:cubicBezTo>
                    <a:pt x="17" y="137"/>
                    <a:pt x="5" y="126"/>
                    <a:pt x="5" y="103"/>
                  </a:cubicBezTo>
                  <a:cubicBezTo>
                    <a:pt x="5" y="75"/>
                    <a:pt x="5" y="47"/>
                    <a:pt x="4" y="19"/>
                  </a:cubicBezTo>
                  <a:cubicBezTo>
                    <a:pt x="4" y="13"/>
                    <a:pt x="1" y="7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7" name="Freeform 53">
              <a:extLst>
                <a:ext uri="{FF2B5EF4-FFF2-40B4-BE49-F238E27FC236}">
                  <a16:creationId xmlns:a16="http://schemas.microsoft.com/office/drawing/2014/main" id="{96EE90F5-1DA2-4460-B7A8-FB46DED843D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2376" y="4681538"/>
              <a:ext cx="288925" cy="442913"/>
            </a:xfrm>
            <a:custGeom>
              <a:avLst/>
              <a:gdLst>
                <a:gd name="T0" fmla="*/ 88 w 88"/>
                <a:gd name="T1" fmla="*/ 27 h 134"/>
                <a:gd name="T2" fmla="*/ 50 w 88"/>
                <a:gd name="T3" fmla="*/ 6 h 134"/>
                <a:gd name="T4" fmla="*/ 50 w 88"/>
                <a:gd name="T5" fmla="*/ 89 h 134"/>
                <a:gd name="T6" fmla="*/ 51 w 88"/>
                <a:gd name="T7" fmla="*/ 118 h 134"/>
                <a:gd name="T8" fmla="*/ 57 w 88"/>
                <a:gd name="T9" fmla="*/ 134 h 134"/>
                <a:gd name="T10" fmla="*/ 31 w 88"/>
                <a:gd name="T11" fmla="*/ 134 h 134"/>
                <a:gd name="T12" fmla="*/ 38 w 88"/>
                <a:gd name="T13" fmla="*/ 115 h 134"/>
                <a:gd name="T14" fmla="*/ 38 w 88"/>
                <a:gd name="T15" fmla="*/ 20 h 134"/>
                <a:gd name="T16" fmla="*/ 33 w 88"/>
                <a:gd name="T17" fmla="*/ 6 h 134"/>
                <a:gd name="T18" fmla="*/ 12 w 88"/>
                <a:gd name="T19" fmla="*/ 13 h 134"/>
                <a:gd name="T20" fmla="*/ 0 w 88"/>
                <a:gd name="T21" fmla="*/ 28 h 134"/>
                <a:gd name="T22" fmla="*/ 7 w 88"/>
                <a:gd name="T23" fmla="*/ 0 h 134"/>
                <a:gd name="T24" fmla="*/ 82 w 88"/>
                <a:gd name="T25" fmla="*/ 0 h 134"/>
                <a:gd name="T26" fmla="*/ 88 w 88"/>
                <a:gd name="T27" fmla="*/ 27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8" h="134">
                  <a:moveTo>
                    <a:pt x="88" y="27"/>
                  </a:moveTo>
                  <a:cubicBezTo>
                    <a:pt x="73" y="3"/>
                    <a:pt x="73" y="3"/>
                    <a:pt x="50" y="6"/>
                  </a:cubicBezTo>
                  <a:cubicBezTo>
                    <a:pt x="50" y="34"/>
                    <a:pt x="50" y="61"/>
                    <a:pt x="50" y="89"/>
                  </a:cubicBezTo>
                  <a:cubicBezTo>
                    <a:pt x="50" y="99"/>
                    <a:pt x="50" y="108"/>
                    <a:pt x="51" y="118"/>
                  </a:cubicBezTo>
                  <a:cubicBezTo>
                    <a:pt x="51" y="123"/>
                    <a:pt x="55" y="129"/>
                    <a:pt x="57" y="134"/>
                  </a:cubicBezTo>
                  <a:cubicBezTo>
                    <a:pt x="50" y="134"/>
                    <a:pt x="39" y="134"/>
                    <a:pt x="31" y="134"/>
                  </a:cubicBezTo>
                  <a:cubicBezTo>
                    <a:pt x="33" y="129"/>
                    <a:pt x="38" y="122"/>
                    <a:pt x="38" y="115"/>
                  </a:cubicBezTo>
                  <a:cubicBezTo>
                    <a:pt x="39" y="84"/>
                    <a:pt x="39" y="52"/>
                    <a:pt x="38" y="20"/>
                  </a:cubicBezTo>
                  <a:cubicBezTo>
                    <a:pt x="38" y="15"/>
                    <a:pt x="34" y="5"/>
                    <a:pt x="33" y="6"/>
                  </a:cubicBezTo>
                  <a:cubicBezTo>
                    <a:pt x="25" y="6"/>
                    <a:pt x="17" y="9"/>
                    <a:pt x="12" y="13"/>
                  </a:cubicBezTo>
                  <a:cubicBezTo>
                    <a:pt x="7" y="16"/>
                    <a:pt x="6" y="23"/>
                    <a:pt x="0" y="28"/>
                  </a:cubicBezTo>
                  <a:cubicBezTo>
                    <a:pt x="2" y="19"/>
                    <a:pt x="4" y="10"/>
                    <a:pt x="7" y="0"/>
                  </a:cubicBezTo>
                  <a:cubicBezTo>
                    <a:pt x="32" y="0"/>
                    <a:pt x="56" y="0"/>
                    <a:pt x="82" y="0"/>
                  </a:cubicBezTo>
                  <a:cubicBezTo>
                    <a:pt x="84" y="9"/>
                    <a:pt x="86" y="18"/>
                    <a:pt x="88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8" name="Freeform 54">
              <a:extLst>
                <a:ext uri="{FF2B5EF4-FFF2-40B4-BE49-F238E27FC236}">
                  <a16:creationId xmlns:a16="http://schemas.microsoft.com/office/drawing/2014/main" id="{70D56813-FD04-4071-AF22-9EF6C8C796F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77501" y="4681538"/>
              <a:ext cx="274638" cy="446088"/>
            </a:xfrm>
            <a:custGeom>
              <a:avLst/>
              <a:gdLst>
                <a:gd name="T0" fmla="*/ 62 w 83"/>
                <a:gd name="T1" fmla="*/ 135 h 135"/>
                <a:gd name="T2" fmla="*/ 28 w 83"/>
                <a:gd name="T3" fmla="*/ 135 h 135"/>
                <a:gd name="T4" fmla="*/ 36 w 83"/>
                <a:gd name="T5" fmla="*/ 115 h 135"/>
                <a:gd name="T6" fmla="*/ 0 w 83"/>
                <a:gd name="T7" fmla="*/ 0 h 135"/>
                <a:gd name="T8" fmla="*/ 21 w 83"/>
                <a:gd name="T9" fmla="*/ 0 h 135"/>
                <a:gd name="T10" fmla="*/ 43 w 83"/>
                <a:gd name="T11" fmla="*/ 71 h 135"/>
                <a:gd name="T12" fmla="*/ 63 w 83"/>
                <a:gd name="T13" fmla="*/ 0 h 135"/>
                <a:gd name="T14" fmla="*/ 83 w 83"/>
                <a:gd name="T15" fmla="*/ 0 h 135"/>
                <a:gd name="T16" fmla="*/ 62 w 83"/>
                <a:gd name="T17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" h="135">
                  <a:moveTo>
                    <a:pt x="62" y="135"/>
                  </a:moveTo>
                  <a:cubicBezTo>
                    <a:pt x="47" y="135"/>
                    <a:pt x="36" y="135"/>
                    <a:pt x="28" y="135"/>
                  </a:cubicBezTo>
                  <a:cubicBezTo>
                    <a:pt x="31" y="129"/>
                    <a:pt x="35" y="122"/>
                    <a:pt x="36" y="115"/>
                  </a:cubicBezTo>
                  <a:cubicBezTo>
                    <a:pt x="37" y="86"/>
                    <a:pt x="17" y="24"/>
                    <a:pt x="0" y="0"/>
                  </a:cubicBezTo>
                  <a:cubicBezTo>
                    <a:pt x="8" y="0"/>
                    <a:pt x="17" y="0"/>
                    <a:pt x="21" y="0"/>
                  </a:cubicBezTo>
                  <a:cubicBezTo>
                    <a:pt x="20" y="27"/>
                    <a:pt x="35" y="48"/>
                    <a:pt x="43" y="71"/>
                  </a:cubicBezTo>
                  <a:cubicBezTo>
                    <a:pt x="51" y="48"/>
                    <a:pt x="69" y="28"/>
                    <a:pt x="63" y="0"/>
                  </a:cubicBezTo>
                  <a:cubicBezTo>
                    <a:pt x="68" y="0"/>
                    <a:pt x="76" y="0"/>
                    <a:pt x="83" y="0"/>
                  </a:cubicBezTo>
                  <a:cubicBezTo>
                    <a:pt x="51" y="35"/>
                    <a:pt x="34" y="124"/>
                    <a:pt x="62" y="1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9" name="Freeform 55">
              <a:extLst>
                <a:ext uri="{FF2B5EF4-FFF2-40B4-BE49-F238E27FC236}">
                  <a16:creationId xmlns:a16="http://schemas.microsoft.com/office/drawing/2014/main" id="{DF437BF9-DBCB-46E5-BB98-E2EAFD632607}"/>
                </a:ext>
              </a:extLst>
            </p:cNvPr>
            <p:cNvSpPr>
              <a:spLocks/>
            </p:cNvSpPr>
            <p:nvPr/>
          </p:nvSpPr>
          <p:spPr bwMode="auto">
            <a:xfrm>
              <a:off x="9809163" y="4681538"/>
              <a:ext cx="203200" cy="442913"/>
            </a:xfrm>
            <a:custGeom>
              <a:avLst/>
              <a:gdLst>
                <a:gd name="T0" fmla="*/ 0 w 62"/>
                <a:gd name="T1" fmla="*/ 132 h 134"/>
                <a:gd name="T2" fmla="*/ 10 w 62"/>
                <a:gd name="T3" fmla="*/ 132 h 134"/>
                <a:gd name="T4" fmla="*/ 23 w 62"/>
                <a:gd name="T5" fmla="*/ 119 h 134"/>
                <a:gd name="T6" fmla="*/ 23 w 62"/>
                <a:gd name="T7" fmla="*/ 18 h 134"/>
                <a:gd name="T8" fmla="*/ 8 w 62"/>
                <a:gd name="T9" fmla="*/ 2 h 134"/>
                <a:gd name="T10" fmla="*/ 0 w 62"/>
                <a:gd name="T11" fmla="*/ 0 h 134"/>
                <a:gd name="T12" fmla="*/ 58 w 62"/>
                <a:gd name="T13" fmla="*/ 0 h 134"/>
                <a:gd name="T14" fmla="*/ 58 w 62"/>
                <a:gd name="T15" fmla="*/ 2 h 134"/>
                <a:gd name="T16" fmla="*/ 52 w 62"/>
                <a:gd name="T17" fmla="*/ 2 h 134"/>
                <a:gd name="T18" fmla="*/ 34 w 62"/>
                <a:gd name="T19" fmla="*/ 22 h 134"/>
                <a:gd name="T20" fmla="*/ 34 w 62"/>
                <a:gd name="T21" fmla="*/ 104 h 134"/>
                <a:gd name="T22" fmla="*/ 62 w 62"/>
                <a:gd name="T23" fmla="*/ 134 h 134"/>
                <a:gd name="T24" fmla="*/ 0 w 62"/>
                <a:gd name="T25" fmla="*/ 134 h 134"/>
                <a:gd name="T26" fmla="*/ 0 w 62"/>
                <a:gd name="T27" fmla="*/ 132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2" h="134">
                  <a:moveTo>
                    <a:pt x="0" y="132"/>
                  </a:moveTo>
                  <a:cubicBezTo>
                    <a:pt x="3" y="132"/>
                    <a:pt x="7" y="132"/>
                    <a:pt x="10" y="132"/>
                  </a:cubicBezTo>
                  <a:cubicBezTo>
                    <a:pt x="20" y="133"/>
                    <a:pt x="23" y="128"/>
                    <a:pt x="23" y="119"/>
                  </a:cubicBezTo>
                  <a:cubicBezTo>
                    <a:pt x="23" y="85"/>
                    <a:pt x="23" y="52"/>
                    <a:pt x="23" y="18"/>
                  </a:cubicBezTo>
                  <a:cubicBezTo>
                    <a:pt x="24" y="7"/>
                    <a:pt x="20" y="1"/>
                    <a:pt x="8" y="2"/>
                  </a:cubicBezTo>
                  <a:cubicBezTo>
                    <a:pt x="5" y="3"/>
                    <a:pt x="2" y="2"/>
                    <a:pt x="0" y="0"/>
                  </a:cubicBezTo>
                  <a:cubicBezTo>
                    <a:pt x="19" y="0"/>
                    <a:pt x="38" y="0"/>
                    <a:pt x="58" y="0"/>
                  </a:cubicBezTo>
                  <a:cubicBezTo>
                    <a:pt x="58" y="1"/>
                    <a:pt x="58" y="1"/>
                    <a:pt x="58" y="2"/>
                  </a:cubicBezTo>
                  <a:cubicBezTo>
                    <a:pt x="56" y="2"/>
                    <a:pt x="54" y="3"/>
                    <a:pt x="52" y="2"/>
                  </a:cubicBezTo>
                  <a:cubicBezTo>
                    <a:pt x="37" y="0"/>
                    <a:pt x="34" y="8"/>
                    <a:pt x="34" y="22"/>
                  </a:cubicBezTo>
                  <a:cubicBezTo>
                    <a:pt x="35" y="49"/>
                    <a:pt x="34" y="77"/>
                    <a:pt x="34" y="104"/>
                  </a:cubicBezTo>
                  <a:cubicBezTo>
                    <a:pt x="34" y="130"/>
                    <a:pt x="34" y="130"/>
                    <a:pt x="62" y="134"/>
                  </a:cubicBezTo>
                  <a:cubicBezTo>
                    <a:pt x="38" y="134"/>
                    <a:pt x="19" y="134"/>
                    <a:pt x="0" y="134"/>
                  </a:cubicBezTo>
                  <a:cubicBezTo>
                    <a:pt x="0" y="134"/>
                    <a:pt x="0" y="133"/>
                    <a:pt x="0" y="1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0" name="Freeform 56">
              <a:extLst>
                <a:ext uri="{FF2B5EF4-FFF2-40B4-BE49-F238E27FC236}">
                  <a16:creationId xmlns:a16="http://schemas.microsoft.com/office/drawing/2014/main" id="{7E6C5C00-A69F-4DE9-9142-4384877CCEE7}"/>
                </a:ext>
              </a:extLst>
            </p:cNvPr>
            <p:cNvSpPr>
              <a:spLocks/>
            </p:cNvSpPr>
            <p:nvPr/>
          </p:nvSpPr>
          <p:spPr bwMode="auto">
            <a:xfrm>
              <a:off x="8024813" y="4681538"/>
              <a:ext cx="184150" cy="446088"/>
            </a:xfrm>
            <a:custGeom>
              <a:avLst/>
              <a:gdLst>
                <a:gd name="T0" fmla="*/ 56 w 56"/>
                <a:gd name="T1" fmla="*/ 135 h 135"/>
                <a:gd name="T2" fmla="*/ 0 w 56"/>
                <a:gd name="T3" fmla="*/ 135 h 135"/>
                <a:gd name="T4" fmla="*/ 2 w 56"/>
                <a:gd name="T5" fmla="*/ 132 h 135"/>
                <a:gd name="T6" fmla="*/ 24 w 56"/>
                <a:gd name="T7" fmla="*/ 110 h 135"/>
                <a:gd name="T8" fmla="*/ 24 w 56"/>
                <a:gd name="T9" fmla="*/ 27 h 135"/>
                <a:gd name="T10" fmla="*/ 1 w 56"/>
                <a:gd name="T11" fmla="*/ 0 h 135"/>
                <a:gd name="T12" fmla="*/ 28 w 56"/>
                <a:gd name="T13" fmla="*/ 0 h 135"/>
                <a:gd name="T14" fmla="*/ 56 w 56"/>
                <a:gd name="T15" fmla="*/ 0 h 135"/>
                <a:gd name="T16" fmla="*/ 35 w 56"/>
                <a:gd name="T17" fmla="*/ 27 h 135"/>
                <a:gd name="T18" fmla="*/ 35 w 56"/>
                <a:gd name="T19" fmla="*/ 109 h 135"/>
                <a:gd name="T20" fmla="*/ 56 w 56"/>
                <a:gd name="T21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6" h="135">
                  <a:moveTo>
                    <a:pt x="56" y="135"/>
                  </a:moveTo>
                  <a:cubicBezTo>
                    <a:pt x="37" y="135"/>
                    <a:pt x="19" y="135"/>
                    <a:pt x="0" y="135"/>
                  </a:cubicBezTo>
                  <a:cubicBezTo>
                    <a:pt x="1" y="133"/>
                    <a:pt x="2" y="132"/>
                    <a:pt x="2" y="132"/>
                  </a:cubicBezTo>
                  <a:cubicBezTo>
                    <a:pt x="24" y="133"/>
                    <a:pt x="24" y="133"/>
                    <a:pt x="24" y="110"/>
                  </a:cubicBezTo>
                  <a:cubicBezTo>
                    <a:pt x="24" y="82"/>
                    <a:pt x="24" y="55"/>
                    <a:pt x="24" y="27"/>
                  </a:cubicBezTo>
                  <a:cubicBezTo>
                    <a:pt x="24" y="4"/>
                    <a:pt x="24" y="4"/>
                    <a:pt x="1" y="0"/>
                  </a:cubicBezTo>
                  <a:cubicBezTo>
                    <a:pt x="10" y="0"/>
                    <a:pt x="19" y="0"/>
                    <a:pt x="28" y="0"/>
                  </a:cubicBezTo>
                  <a:cubicBezTo>
                    <a:pt x="37" y="0"/>
                    <a:pt x="47" y="0"/>
                    <a:pt x="56" y="0"/>
                  </a:cubicBezTo>
                  <a:cubicBezTo>
                    <a:pt x="35" y="5"/>
                    <a:pt x="35" y="5"/>
                    <a:pt x="35" y="27"/>
                  </a:cubicBezTo>
                  <a:cubicBezTo>
                    <a:pt x="35" y="54"/>
                    <a:pt x="35" y="82"/>
                    <a:pt x="35" y="109"/>
                  </a:cubicBezTo>
                  <a:cubicBezTo>
                    <a:pt x="35" y="131"/>
                    <a:pt x="35" y="131"/>
                    <a:pt x="56" y="1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1" name="Freeform 57">
              <a:extLst>
                <a:ext uri="{FF2B5EF4-FFF2-40B4-BE49-F238E27FC236}">
                  <a16:creationId xmlns:a16="http://schemas.microsoft.com/office/drawing/2014/main" id="{C48C9043-B703-4E71-86C4-BA3F3057E4F8}"/>
                </a:ext>
              </a:extLst>
            </p:cNvPr>
            <p:cNvSpPr>
              <a:spLocks/>
            </p:cNvSpPr>
            <p:nvPr/>
          </p:nvSpPr>
          <p:spPr bwMode="auto">
            <a:xfrm>
              <a:off x="9659938" y="3159125"/>
              <a:ext cx="95250" cy="339725"/>
            </a:xfrm>
            <a:custGeom>
              <a:avLst/>
              <a:gdLst>
                <a:gd name="T0" fmla="*/ 29 w 29"/>
                <a:gd name="T1" fmla="*/ 0 h 103"/>
                <a:gd name="T2" fmla="*/ 25 w 29"/>
                <a:gd name="T3" fmla="*/ 47 h 103"/>
                <a:gd name="T4" fmla="*/ 23 w 29"/>
                <a:gd name="T5" fmla="*/ 82 h 103"/>
                <a:gd name="T6" fmla="*/ 0 w 29"/>
                <a:gd name="T7" fmla="*/ 100 h 103"/>
                <a:gd name="T8" fmla="*/ 29 w 29"/>
                <a:gd name="T9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03">
                  <a:moveTo>
                    <a:pt x="29" y="0"/>
                  </a:moveTo>
                  <a:cubicBezTo>
                    <a:pt x="27" y="18"/>
                    <a:pt x="26" y="32"/>
                    <a:pt x="25" y="47"/>
                  </a:cubicBezTo>
                  <a:cubicBezTo>
                    <a:pt x="24" y="59"/>
                    <a:pt x="23" y="71"/>
                    <a:pt x="23" y="82"/>
                  </a:cubicBezTo>
                  <a:cubicBezTo>
                    <a:pt x="22" y="101"/>
                    <a:pt x="21" y="103"/>
                    <a:pt x="0" y="100"/>
                  </a:cubicBezTo>
                  <a:cubicBezTo>
                    <a:pt x="0" y="65"/>
                    <a:pt x="0" y="30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2" name="Freeform 58">
              <a:extLst>
                <a:ext uri="{FF2B5EF4-FFF2-40B4-BE49-F238E27FC236}">
                  <a16:creationId xmlns:a16="http://schemas.microsoft.com/office/drawing/2014/main" id="{2F737486-67FE-41BF-BD65-1145F1E9AE78}"/>
                </a:ext>
              </a:extLst>
            </p:cNvPr>
            <p:cNvSpPr>
              <a:spLocks/>
            </p:cNvSpPr>
            <p:nvPr/>
          </p:nvSpPr>
          <p:spPr bwMode="auto">
            <a:xfrm>
              <a:off x="9972676" y="2571750"/>
              <a:ext cx="136525" cy="184150"/>
            </a:xfrm>
            <a:custGeom>
              <a:avLst/>
              <a:gdLst>
                <a:gd name="T0" fmla="*/ 0 w 41"/>
                <a:gd name="T1" fmla="*/ 56 h 56"/>
                <a:gd name="T2" fmla="*/ 0 w 41"/>
                <a:gd name="T3" fmla="*/ 18 h 56"/>
                <a:gd name="T4" fmla="*/ 20 w 41"/>
                <a:gd name="T5" fmla="*/ 9 h 56"/>
                <a:gd name="T6" fmla="*/ 41 w 41"/>
                <a:gd name="T7" fmla="*/ 31 h 56"/>
                <a:gd name="T8" fmla="*/ 18 w 41"/>
                <a:gd name="T9" fmla="*/ 49 h 56"/>
                <a:gd name="T10" fmla="*/ 0 w 41"/>
                <a:gd name="T11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56">
                  <a:moveTo>
                    <a:pt x="0" y="56"/>
                  </a:moveTo>
                  <a:cubicBezTo>
                    <a:pt x="0" y="42"/>
                    <a:pt x="0" y="30"/>
                    <a:pt x="0" y="18"/>
                  </a:cubicBezTo>
                  <a:cubicBezTo>
                    <a:pt x="1" y="4"/>
                    <a:pt x="9" y="0"/>
                    <a:pt x="20" y="9"/>
                  </a:cubicBezTo>
                  <a:cubicBezTo>
                    <a:pt x="28" y="15"/>
                    <a:pt x="34" y="24"/>
                    <a:pt x="41" y="31"/>
                  </a:cubicBezTo>
                  <a:cubicBezTo>
                    <a:pt x="33" y="37"/>
                    <a:pt x="26" y="44"/>
                    <a:pt x="18" y="49"/>
                  </a:cubicBezTo>
                  <a:cubicBezTo>
                    <a:pt x="13" y="52"/>
                    <a:pt x="7" y="53"/>
                    <a:pt x="0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3" name="Freeform 59">
              <a:extLst>
                <a:ext uri="{FF2B5EF4-FFF2-40B4-BE49-F238E27FC236}">
                  <a16:creationId xmlns:a16="http://schemas.microsoft.com/office/drawing/2014/main" id="{64C81C86-701B-4078-9603-9DFCFD8607A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93863" y="2446338"/>
              <a:ext cx="2151063" cy="2154238"/>
            </a:xfrm>
            <a:custGeom>
              <a:avLst/>
              <a:gdLst>
                <a:gd name="T0" fmla="*/ 328 w 652"/>
                <a:gd name="T1" fmla="*/ 1 h 653"/>
                <a:gd name="T2" fmla="*/ 323 w 652"/>
                <a:gd name="T3" fmla="*/ 652 h 653"/>
                <a:gd name="T4" fmla="*/ 349 w 652"/>
                <a:gd name="T5" fmla="*/ 237 h 653"/>
                <a:gd name="T6" fmla="*/ 304 w 652"/>
                <a:gd name="T7" fmla="*/ 430 h 653"/>
                <a:gd name="T8" fmla="*/ 316 w 652"/>
                <a:gd name="T9" fmla="*/ 630 h 653"/>
                <a:gd name="T10" fmla="*/ 345 w 652"/>
                <a:gd name="T11" fmla="*/ 21 h 653"/>
                <a:gd name="T12" fmla="*/ 335 w 652"/>
                <a:gd name="T13" fmla="*/ 106 h 653"/>
                <a:gd name="T14" fmla="*/ 500 w 652"/>
                <a:gd name="T15" fmla="*/ 112 h 653"/>
                <a:gd name="T16" fmla="*/ 551 w 652"/>
                <a:gd name="T17" fmla="*/ 133 h 653"/>
                <a:gd name="T18" fmla="*/ 382 w 652"/>
                <a:gd name="T19" fmla="*/ 161 h 653"/>
                <a:gd name="T20" fmla="*/ 354 w 652"/>
                <a:gd name="T21" fmla="*/ 222 h 653"/>
                <a:gd name="T22" fmla="*/ 417 w 652"/>
                <a:gd name="T23" fmla="*/ 173 h 653"/>
                <a:gd name="T24" fmla="*/ 547 w 652"/>
                <a:gd name="T25" fmla="*/ 201 h 653"/>
                <a:gd name="T26" fmla="*/ 411 w 652"/>
                <a:gd name="T27" fmla="*/ 263 h 653"/>
                <a:gd name="T28" fmla="*/ 49 w 652"/>
                <a:gd name="T29" fmla="*/ 459 h 653"/>
                <a:gd name="T30" fmla="*/ 103 w 652"/>
                <a:gd name="T31" fmla="*/ 419 h 653"/>
                <a:gd name="T32" fmla="*/ 230 w 652"/>
                <a:gd name="T33" fmla="*/ 425 h 653"/>
                <a:gd name="T34" fmla="*/ 266 w 652"/>
                <a:gd name="T35" fmla="*/ 390 h 653"/>
                <a:gd name="T36" fmla="*/ 302 w 652"/>
                <a:gd name="T37" fmla="*/ 243 h 653"/>
                <a:gd name="T38" fmla="*/ 252 w 652"/>
                <a:gd name="T39" fmla="*/ 302 h 653"/>
                <a:gd name="T40" fmla="*/ 199 w 652"/>
                <a:gd name="T41" fmla="*/ 396 h 653"/>
                <a:gd name="T42" fmla="*/ 53 w 652"/>
                <a:gd name="T43" fmla="*/ 329 h 653"/>
                <a:gd name="T44" fmla="*/ 170 w 652"/>
                <a:gd name="T45" fmla="*/ 150 h 653"/>
                <a:gd name="T46" fmla="*/ 243 w 652"/>
                <a:gd name="T47" fmla="*/ 227 h 653"/>
                <a:gd name="T48" fmla="*/ 285 w 652"/>
                <a:gd name="T49" fmla="*/ 200 h 653"/>
                <a:gd name="T50" fmla="*/ 288 w 652"/>
                <a:gd name="T51" fmla="*/ 161 h 653"/>
                <a:gd name="T52" fmla="*/ 262 w 652"/>
                <a:gd name="T53" fmla="*/ 130 h 653"/>
                <a:gd name="T54" fmla="*/ 321 w 652"/>
                <a:gd name="T55" fmla="*/ 19 h 653"/>
                <a:gd name="T56" fmla="*/ 49 w 652"/>
                <a:gd name="T57" fmla="*/ 459 h 653"/>
                <a:gd name="T58" fmla="*/ 301 w 652"/>
                <a:gd name="T59" fmla="*/ 626 h 653"/>
                <a:gd name="T60" fmla="*/ 266 w 652"/>
                <a:gd name="T61" fmla="*/ 478 h 653"/>
                <a:gd name="T62" fmla="*/ 226 w 652"/>
                <a:gd name="T63" fmla="*/ 469 h 653"/>
                <a:gd name="T64" fmla="*/ 101 w 652"/>
                <a:gd name="T65" fmla="*/ 303 h 653"/>
                <a:gd name="T66" fmla="*/ 166 w 652"/>
                <a:gd name="T67" fmla="*/ 349 h 653"/>
                <a:gd name="T68" fmla="*/ 199 w 652"/>
                <a:gd name="T69" fmla="*/ 306 h 653"/>
                <a:gd name="T70" fmla="*/ 101 w 652"/>
                <a:gd name="T71" fmla="*/ 303 h 653"/>
                <a:gd name="T72" fmla="*/ 143 w 652"/>
                <a:gd name="T73" fmla="*/ 208 h 653"/>
                <a:gd name="T74" fmla="*/ 95 w 652"/>
                <a:gd name="T75" fmla="*/ 243 h 653"/>
                <a:gd name="T76" fmla="*/ 191 w 652"/>
                <a:gd name="T77" fmla="*/ 252 h 653"/>
                <a:gd name="T78" fmla="*/ 494 w 652"/>
                <a:gd name="T79" fmla="*/ 216 h 6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52" h="653">
                  <a:moveTo>
                    <a:pt x="1" y="325"/>
                  </a:moveTo>
                  <a:cubicBezTo>
                    <a:pt x="0" y="145"/>
                    <a:pt x="153" y="0"/>
                    <a:pt x="328" y="1"/>
                  </a:cubicBezTo>
                  <a:cubicBezTo>
                    <a:pt x="503" y="3"/>
                    <a:pt x="652" y="149"/>
                    <a:pt x="651" y="327"/>
                  </a:cubicBezTo>
                  <a:cubicBezTo>
                    <a:pt x="650" y="505"/>
                    <a:pt x="506" y="653"/>
                    <a:pt x="323" y="652"/>
                  </a:cubicBezTo>
                  <a:cubicBezTo>
                    <a:pt x="140" y="650"/>
                    <a:pt x="0" y="500"/>
                    <a:pt x="1" y="325"/>
                  </a:cubicBezTo>
                  <a:close/>
                  <a:moveTo>
                    <a:pt x="349" y="237"/>
                  </a:moveTo>
                  <a:cubicBezTo>
                    <a:pt x="341" y="264"/>
                    <a:pt x="333" y="287"/>
                    <a:pt x="326" y="311"/>
                  </a:cubicBezTo>
                  <a:cubicBezTo>
                    <a:pt x="315" y="350"/>
                    <a:pt x="302" y="388"/>
                    <a:pt x="304" y="430"/>
                  </a:cubicBezTo>
                  <a:cubicBezTo>
                    <a:pt x="307" y="483"/>
                    <a:pt x="309" y="536"/>
                    <a:pt x="320" y="589"/>
                  </a:cubicBezTo>
                  <a:cubicBezTo>
                    <a:pt x="323" y="603"/>
                    <a:pt x="329" y="617"/>
                    <a:pt x="316" y="630"/>
                  </a:cubicBezTo>
                  <a:cubicBezTo>
                    <a:pt x="465" y="636"/>
                    <a:pt x="613" y="527"/>
                    <a:pt x="628" y="357"/>
                  </a:cubicBezTo>
                  <a:cubicBezTo>
                    <a:pt x="646" y="156"/>
                    <a:pt x="489" y="26"/>
                    <a:pt x="345" y="21"/>
                  </a:cubicBezTo>
                  <a:cubicBezTo>
                    <a:pt x="345" y="28"/>
                    <a:pt x="346" y="35"/>
                    <a:pt x="345" y="42"/>
                  </a:cubicBezTo>
                  <a:cubicBezTo>
                    <a:pt x="342" y="63"/>
                    <a:pt x="338" y="85"/>
                    <a:pt x="335" y="106"/>
                  </a:cubicBezTo>
                  <a:cubicBezTo>
                    <a:pt x="333" y="118"/>
                    <a:pt x="339" y="125"/>
                    <a:pt x="350" y="122"/>
                  </a:cubicBezTo>
                  <a:cubicBezTo>
                    <a:pt x="399" y="108"/>
                    <a:pt x="450" y="113"/>
                    <a:pt x="500" y="112"/>
                  </a:cubicBezTo>
                  <a:cubicBezTo>
                    <a:pt x="515" y="111"/>
                    <a:pt x="530" y="119"/>
                    <a:pt x="544" y="124"/>
                  </a:cubicBezTo>
                  <a:cubicBezTo>
                    <a:pt x="547" y="125"/>
                    <a:pt x="550" y="129"/>
                    <a:pt x="551" y="133"/>
                  </a:cubicBezTo>
                  <a:cubicBezTo>
                    <a:pt x="555" y="151"/>
                    <a:pt x="548" y="160"/>
                    <a:pt x="529" y="161"/>
                  </a:cubicBezTo>
                  <a:cubicBezTo>
                    <a:pt x="480" y="161"/>
                    <a:pt x="431" y="160"/>
                    <a:pt x="382" y="161"/>
                  </a:cubicBezTo>
                  <a:cubicBezTo>
                    <a:pt x="369" y="161"/>
                    <a:pt x="354" y="164"/>
                    <a:pt x="345" y="171"/>
                  </a:cubicBezTo>
                  <a:cubicBezTo>
                    <a:pt x="332" y="180"/>
                    <a:pt x="339" y="211"/>
                    <a:pt x="354" y="222"/>
                  </a:cubicBezTo>
                  <a:cubicBezTo>
                    <a:pt x="355" y="220"/>
                    <a:pt x="356" y="218"/>
                    <a:pt x="357" y="216"/>
                  </a:cubicBezTo>
                  <a:cubicBezTo>
                    <a:pt x="368" y="190"/>
                    <a:pt x="385" y="172"/>
                    <a:pt x="417" y="173"/>
                  </a:cubicBezTo>
                  <a:cubicBezTo>
                    <a:pt x="451" y="174"/>
                    <a:pt x="486" y="174"/>
                    <a:pt x="521" y="176"/>
                  </a:cubicBezTo>
                  <a:cubicBezTo>
                    <a:pt x="535" y="177"/>
                    <a:pt x="545" y="188"/>
                    <a:pt x="547" y="201"/>
                  </a:cubicBezTo>
                  <a:cubicBezTo>
                    <a:pt x="553" y="234"/>
                    <a:pt x="539" y="253"/>
                    <a:pt x="506" y="256"/>
                  </a:cubicBezTo>
                  <a:cubicBezTo>
                    <a:pt x="474" y="259"/>
                    <a:pt x="442" y="261"/>
                    <a:pt x="411" y="263"/>
                  </a:cubicBezTo>
                  <a:cubicBezTo>
                    <a:pt x="387" y="264"/>
                    <a:pt x="368" y="256"/>
                    <a:pt x="349" y="237"/>
                  </a:cubicBezTo>
                  <a:close/>
                  <a:moveTo>
                    <a:pt x="49" y="459"/>
                  </a:moveTo>
                  <a:cubicBezTo>
                    <a:pt x="57" y="449"/>
                    <a:pt x="62" y="442"/>
                    <a:pt x="67" y="435"/>
                  </a:cubicBezTo>
                  <a:cubicBezTo>
                    <a:pt x="76" y="422"/>
                    <a:pt x="87" y="416"/>
                    <a:pt x="103" y="419"/>
                  </a:cubicBezTo>
                  <a:cubicBezTo>
                    <a:pt x="117" y="421"/>
                    <a:pt x="132" y="422"/>
                    <a:pt x="146" y="422"/>
                  </a:cubicBezTo>
                  <a:cubicBezTo>
                    <a:pt x="174" y="423"/>
                    <a:pt x="202" y="423"/>
                    <a:pt x="230" y="425"/>
                  </a:cubicBezTo>
                  <a:cubicBezTo>
                    <a:pt x="263" y="426"/>
                    <a:pt x="265" y="425"/>
                    <a:pt x="266" y="393"/>
                  </a:cubicBezTo>
                  <a:cubicBezTo>
                    <a:pt x="266" y="392"/>
                    <a:pt x="266" y="391"/>
                    <a:pt x="266" y="390"/>
                  </a:cubicBezTo>
                  <a:cubicBezTo>
                    <a:pt x="270" y="344"/>
                    <a:pt x="278" y="300"/>
                    <a:pt x="298" y="259"/>
                  </a:cubicBezTo>
                  <a:cubicBezTo>
                    <a:pt x="301" y="254"/>
                    <a:pt x="301" y="248"/>
                    <a:pt x="302" y="243"/>
                  </a:cubicBezTo>
                  <a:cubicBezTo>
                    <a:pt x="300" y="242"/>
                    <a:pt x="299" y="241"/>
                    <a:pt x="297" y="240"/>
                  </a:cubicBezTo>
                  <a:cubicBezTo>
                    <a:pt x="281" y="261"/>
                    <a:pt x="266" y="281"/>
                    <a:pt x="252" y="302"/>
                  </a:cubicBezTo>
                  <a:cubicBezTo>
                    <a:pt x="247" y="309"/>
                    <a:pt x="245" y="320"/>
                    <a:pt x="246" y="329"/>
                  </a:cubicBezTo>
                  <a:cubicBezTo>
                    <a:pt x="249" y="362"/>
                    <a:pt x="232" y="390"/>
                    <a:pt x="199" y="396"/>
                  </a:cubicBezTo>
                  <a:cubicBezTo>
                    <a:pt x="167" y="402"/>
                    <a:pt x="135" y="404"/>
                    <a:pt x="102" y="392"/>
                  </a:cubicBezTo>
                  <a:cubicBezTo>
                    <a:pt x="72" y="380"/>
                    <a:pt x="56" y="360"/>
                    <a:pt x="53" y="329"/>
                  </a:cubicBezTo>
                  <a:cubicBezTo>
                    <a:pt x="51" y="303"/>
                    <a:pt x="51" y="277"/>
                    <a:pt x="50" y="251"/>
                  </a:cubicBezTo>
                  <a:cubicBezTo>
                    <a:pt x="50" y="191"/>
                    <a:pt x="111" y="139"/>
                    <a:pt x="170" y="150"/>
                  </a:cubicBezTo>
                  <a:cubicBezTo>
                    <a:pt x="203" y="157"/>
                    <a:pt x="233" y="168"/>
                    <a:pt x="239" y="208"/>
                  </a:cubicBezTo>
                  <a:cubicBezTo>
                    <a:pt x="240" y="214"/>
                    <a:pt x="241" y="221"/>
                    <a:pt x="243" y="227"/>
                  </a:cubicBezTo>
                  <a:cubicBezTo>
                    <a:pt x="244" y="231"/>
                    <a:pt x="246" y="234"/>
                    <a:pt x="247" y="237"/>
                  </a:cubicBezTo>
                  <a:cubicBezTo>
                    <a:pt x="261" y="223"/>
                    <a:pt x="275" y="213"/>
                    <a:pt x="285" y="200"/>
                  </a:cubicBezTo>
                  <a:cubicBezTo>
                    <a:pt x="292" y="191"/>
                    <a:pt x="296" y="179"/>
                    <a:pt x="299" y="168"/>
                  </a:cubicBezTo>
                  <a:cubicBezTo>
                    <a:pt x="301" y="160"/>
                    <a:pt x="296" y="155"/>
                    <a:pt x="288" y="161"/>
                  </a:cubicBezTo>
                  <a:cubicBezTo>
                    <a:pt x="276" y="170"/>
                    <a:pt x="264" y="175"/>
                    <a:pt x="251" y="167"/>
                  </a:cubicBezTo>
                  <a:cubicBezTo>
                    <a:pt x="243" y="162"/>
                    <a:pt x="251" y="145"/>
                    <a:pt x="262" y="130"/>
                  </a:cubicBezTo>
                  <a:cubicBezTo>
                    <a:pt x="277" y="108"/>
                    <a:pt x="291" y="86"/>
                    <a:pt x="304" y="63"/>
                  </a:cubicBezTo>
                  <a:cubicBezTo>
                    <a:pt x="311" y="50"/>
                    <a:pt x="315" y="35"/>
                    <a:pt x="321" y="19"/>
                  </a:cubicBezTo>
                  <a:cubicBezTo>
                    <a:pt x="212" y="25"/>
                    <a:pt x="125" y="71"/>
                    <a:pt x="67" y="164"/>
                  </a:cubicBezTo>
                  <a:cubicBezTo>
                    <a:pt x="8" y="257"/>
                    <a:pt x="4" y="355"/>
                    <a:pt x="49" y="459"/>
                  </a:cubicBezTo>
                  <a:close/>
                  <a:moveTo>
                    <a:pt x="62" y="477"/>
                  </a:moveTo>
                  <a:cubicBezTo>
                    <a:pt x="97" y="556"/>
                    <a:pt x="244" y="647"/>
                    <a:pt x="301" y="626"/>
                  </a:cubicBezTo>
                  <a:cubicBezTo>
                    <a:pt x="285" y="613"/>
                    <a:pt x="277" y="597"/>
                    <a:pt x="275" y="577"/>
                  </a:cubicBezTo>
                  <a:cubicBezTo>
                    <a:pt x="272" y="544"/>
                    <a:pt x="269" y="511"/>
                    <a:pt x="266" y="478"/>
                  </a:cubicBezTo>
                  <a:cubicBezTo>
                    <a:pt x="266" y="468"/>
                    <a:pt x="265" y="462"/>
                    <a:pt x="253" y="466"/>
                  </a:cubicBezTo>
                  <a:cubicBezTo>
                    <a:pt x="244" y="468"/>
                    <a:pt x="235" y="469"/>
                    <a:pt x="226" y="469"/>
                  </a:cubicBezTo>
                  <a:cubicBezTo>
                    <a:pt x="172" y="472"/>
                    <a:pt x="118" y="475"/>
                    <a:pt x="62" y="477"/>
                  </a:cubicBezTo>
                  <a:close/>
                  <a:moveTo>
                    <a:pt x="101" y="303"/>
                  </a:moveTo>
                  <a:cubicBezTo>
                    <a:pt x="101" y="307"/>
                    <a:pt x="101" y="310"/>
                    <a:pt x="101" y="313"/>
                  </a:cubicBezTo>
                  <a:cubicBezTo>
                    <a:pt x="111" y="344"/>
                    <a:pt x="130" y="355"/>
                    <a:pt x="166" y="349"/>
                  </a:cubicBezTo>
                  <a:cubicBezTo>
                    <a:pt x="175" y="348"/>
                    <a:pt x="183" y="346"/>
                    <a:pt x="190" y="342"/>
                  </a:cubicBezTo>
                  <a:cubicBezTo>
                    <a:pt x="206" y="334"/>
                    <a:pt x="201" y="318"/>
                    <a:pt x="199" y="306"/>
                  </a:cubicBezTo>
                  <a:cubicBezTo>
                    <a:pt x="198" y="302"/>
                    <a:pt x="186" y="296"/>
                    <a:pt x="179" y="296"/>
                  </a:cubicBezTo>
                  <a:cubicBezTo>
                    <a:pt x="153" y="297"/>
                    <a:pt x="128" y="301"/>
                    <a:pt x="101" y="303"/>
                  </a:cubicBezTo>
                  <a:close/>
                  <a:moveTo>
                    <a:pt x="191" y="252"/>
                  </a:moveTo>
                  <a:cubicBezTo>
                    <a:pt x="189" y="212"/>
                    <a:pt x="180" y="207"/>
                    <a:pt x="143" y="208"/>
                  </a:cubicBezTo>
                  <a:cubicBezTo>
                    <a:pt x="141" y="208"/>
                    <a:pt x="139" y="208"/>
                    <a:pt x="137" y="209"/>
                  </a:cubicBezTo>
                  <a:cubicBezTo>
                    <a:pt x="116" y="212"/>
                    <a:pt x="99" y="226"/>
                    <a:pt x="95" y="243"/>
                  </a:cubicBezTo>
                  <a:cubicBezTo>
                    <a:pt x="94" y="251"/>
                    <a:pt x="92" y="262"/>
                    <a:pt x="106" y="261"/>
                  </a:cubicBezTo>
                  <a:cubicBezTo>
                    <a:pt x="134" y="258"/>
                    <a:pt x="162" y="255"/>
                    <a:pt x="191" y="252"/>
                  </a:cubicBezTo>
                  <a:close/>
                  <a:moveTo>
                    <a:pt x="403" y="219"/>
                  </a:moveTo>
                  <a:cubicBezTo>
                    <a:pt x="433" y="226"/>
                    <a:pt x="464" y="216"/>
                    <a:pt x="494" y="216"/>
                  </a:cubicBezTo>
                  <a:cubicBezTo>
                    <a:pt x="464" y="210"/>
                    <a:pt x="433" y="211"/>
                    <a:pt x="403" y="2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4" name="Freeform 60">
              <a:extLst>
                <a:ext uri="{FF2B5EF4-FFF2-40B4-BE49-F238E27FC236}">
                  <a16:creationId xmlns:a16="http://schemas.microsoft.com/office/drawing/2014/main" id="{610AF8D1-F9D6-4957-8A80-F4CABAEA020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79526" y="3052763"/>
              <a:ext cx="395288" cy="357188"/>
            </a:xfrm>
            <a:custGeom>
              <a:avLst/>
              <a:gdLst>
                <a:gd name="T0" fmla="*/ 0 w 120"/>
                <a:gd name="T1" fmla="*/ 90 h 108"/>
                <a:gd name="T2" fmla="*/ 5 w 120"/>
                <a:gd name="T3" fmla="*/ 35 h 108"/>
                <a:gd name="T4" fmla="*/ 53 w 120"/>
                <a:gd name="T5" fmla="*/ 7 h 108"/>
                <a:gd name="T6" fmla="*/ 98 w 120"/>
                <a:gd name="T7" fmla="*/ 17 h 108"/>
                <a:gd name="T8" fmla="*/ 119 w 120"/>
                <a:gd name="T9" fmla="*/ 43 h 108"/>
                <a:gd name="T10" fmla="*/ 116 w 120"/>
                <a:gd name="T11" fmla="*/ 89 h 108"/>
                <a:gd name="T12" fmla="*/ 92 w 120"/>
                <a:gd name="T13" fmla="*/ 106 h 108"/>
                <a:gd name="T14" fmla="*/ 42 w 120"/>
                <a:gd name="T15" fmla="*/ 96 h 108"/>
                <a:gd name="T16" fmla="*/ 0 w 120"/>
                <a:gd name="T17" fmla="*/ 90 h 108"/>
                <a:gd name="T18" fmla="*/ 97 w 120"/>
                <a:gd name="T19" fmla="*/ 76 h 108"/>
                <a:gd name="T20" fmla="*/ 69 w 120"/>
                <a:gd name="T21" fmla="*/ 37 h 108"/>
                <a:gd name="T22" fmla="*/ 39 w 120"/>
                <a:gd name="T23" fmla="*/ 33 h 108"/>
                <a:gd name="T24" fmla="*/ 23 w 120"/>
                <a:gd name="T25" fmla="*/ 41 h 108"/>
                <a:gd name="T26" fmla="*/ 30 w 120"/>
                <a:gd name="T27" fmla="*/ 64 h 108"/>
                <a:gd name="T28" fmla="*/ 97 w 120"/>
                <a:gd name="T29" fmla="*/ 76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0" h="108">
                  <a:moveTo>
                    <a:pt x="0" y="90"/>
                  </a:moveTo>
                  <a:cubicBezTo>
                    <a:pt x="2" y="69"/>
                    <a:pt x="2" y="52"/>
                    <a:pt x="5" y="35"/>
                  </a:cubicBezTo>
                  <a:cubicBezTo>
                    <a:pt x="10" y="10"/>
                    <a:pt x="28" y="0"/>
                    <a:pt x="53" y="7"/>
                  </a:cubicBezTo>
                  <a:cubicBezTo>
                    <a:pt x="68" y="10"/>
                    <a:pt x="83" y="13"/>
                    <a:pt x="98" y="17"/>
                  </a:cubicBezTo>
                  <a:cubicBezTo>
                    <a:pt x="111" y="20"/>
                    <a:pt x="120" y="29"/>
                    <a:pt x="119" y="43"/>
                  </a:cubicBezTo>
                  <a:cubicBezTo>
                    <a:pt x="118" y="59"/>
                    <a:pt x="116" y="74"/>
                    <a:pt x="116" y="89"/>
                  </a:cubicBezTo>
                  <a:cubicBezTo>
                    <a:pt x="115" y="106"/>
                    <a:pt x="104" y="108"/>
                    <a:pt x="92" y="106"/>
                  </a:cubicBezTo>
                  <a:cubicBezTo>
                    <a:pt x="75" y="103"/>
                    <a:pt x="59" y="99"/>
                    <a:pt x="42" y="96"/>
                  </a:cubicBezTo>
                  <a:cubicBezTo>
                    <a:pt x="28" y="94"/>
                    <a:pt x="15" y="92"/>
                    <a:pt x="0" y="90"/>
                  </a:cubicBezTo>
                  <a:close/>
                  <a:moveTo>
                    <a:pt x="97" y="76"/>
                  </a:moveTo>
                  <a:cubicBezTo>
                    <a:pt x="100" y="44"/>
                    <a:pt x="96" y="39"/>
                    <a:pt x="69" y="37"/>
                  </a:cubicBezTo>
                  <a:cubicBezTo>
                    <a:pt x="59" y="36"/>
                    <a:pt x="49" y="35"/>
                    <a:pt x="39" y="33"/>
                  </a:cubicBezTo>
                  <a:cubicBezTo>
                    <a:pt x="30" y="30"/>
                    <a:pt x="24" y="31"/>
                    <a:pt x="23" y="41"/>
                  </a:cubicBezTo>
                  <a:cubicBezTo>
                    <a:pt x="21" y="49"/>
                    <a:pt x="13" y="61"/>
                    <a:pt x="30" y="64"/>
                  </a:cubicBezTo>
                  <a:cubicBezTo>
                    <a:pt x="52" y="69"/>
                    <a:pt x="74" y="72"/>
                    <a:pt x="97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5" name="Freeform 61">
              <a:extLst>
                <a:ext uri="{FF2B5EF4-FFF2-40B4-BE49-F238E27FC236}">
                  <a16:creationId xmlns:a16="http://schemas.microsoft.com/office/drawing/2014/main" id="{5922493F-08AF-4327-844C-28BD91FE411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89163" y="4586288"/>
              <a:ext cx="382588" cy="385763"/>
            </a:xfrm>
            <a:custGeom>
              <a:avLst/>
              <a:gdLst>
                <a:gd name="T0" fmla="*/ 23 w 116"/>
                <a:gd name="T1" fmla="*/ 62 h 117"/>
                <a:gd name="T2" fmla="*/ 44 w 116"/>
                <a:gd name="T3" fmla="*/ 7 h 117"/>
                <a:gd name="T4" fmla="*/ 100 w 116"/>
                <a:gd name="T5" fmla="*/ 21 h 117"/>
                <a:gd name="T6" fmla="*/ 105 w 116"/>
                <a:gd name="T7" fmla="*/ 33 h 117"/>
                <a:gd name="T8" fmla="*/ 44 w 116"/>
                <a:gd name="T9" fmla="*/ 114 h 117"/>
                <a:gd name="T10" fmla="*/ 18 w 116"/>
                <a:gd name="T11" fmla="*/ 104 h 117"/>
                <a:gd name="T12" fmla="*/ 23 w 116"/>
                <a:gd name="T13" fmla="*/ 62 h 117"/>
                <a:gd name="T14" fmla="*/ 72 w 116"/>
                <a:gd name="T15" fmla="*/ 55 h 117"/>
                <a:gd name="T16" fmla="*/ 80 w 116"/>
                <a:gd name="T17" fmla="*/ 46 h 117"/>
                <a:gd name="T18" fmla="*/ 58 w 116"/>
                <a:gd name="T19" fmla="*/ 29 h 117"/>
                <a:gd name="T20" fmla="*/ 47 w 116"/>
                <a:gd name="T21" fmla="*/ 39 h 117"/>
                <a:gd name="T22" fmla="*/ 72 w 116"/>
                <a:gd name="T23" fmla="*/ 55 h 117"/>
                <a:gd name="T24" fmla="*/ 26 w 116"/>
                <a:gd name="T25" fmla="*/ 70 h 117"/>
                <a:gd name="T26" fmla="*/ 53 w 116"/>
                <a:gd name="T27" fmla="*/ 93 h 117"/>
                <a:gd name="T28" fmla="*/ 70 w 116"/>
                <a:gd name="T29" fmla="*/ 84 h 117"/>
                <a:gd name="T30" fmla="*/ 26 w 116"/>
                <a:gd name="T31" fmla="*/ 7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6" h="117">
                  <a:moveTo>
                    <a:pt x="23" y="62"/>
                  </a:moveTo>
                  <a:cubicBezTo>
                    <a:pt x="17" y="38"/>
                    <a:pt x="25" y="17"/>
                    <a:pt x="44" y="7"/>
                  </a:cubicBezTo>
                  <a:cubicBezTo>
                    <a:pt x="58" y="0"/>
                    <a:pt x="89" y="8"/>
                    <a:pt x="100" y="21"/>
                  </a:cubicBezTo>
                  <a:cubicBezTo>
                    <a:pt x="102" y="24"/>
                    <a:pt x="104" y="29"/>
                    <a:pt x="105" y="33"/>
                  </a:cubicBezTo>
                  <a:cubicBezTo>
                    <a:pt x="116" y="74"/>
                    <a:pt x="84" y="117"/>
                    <a:pt x="44" y="114"/>
                  </a:cubicBezTo>
                  <a:cubicBezTo>
                    <a:pt x="35" y="113"/>
                    <a:pt x="26" y="110"/>
                    <a:pt x="18" y="104"/>
                  </a:cubicBezTo>
                  <a:cubicBezTo>
                    <a:pt x="0" y="91"/>
                    <a:pt x="2" y="73"/>
                    <a:pt x="23" y="62"/>
                  </a:cubicBezTo>
                  <a:close/>
                  <a:moveTo>
                    <a:pt x="72" y="55"/>
                  </a:moveTo>
                  <a:cubicBezTo>
                    <a:pt x="74" y="53"/>
                    <a:pt x="77" y="49"/>
                    <a:pt x="80" y="46"/>
                  </a:cubicBezTo>
                  <a:cubicBezTo>
                    <a:pt x="73" y="40"/>
                    <a:pt x="66" y="33"/>
                    <a:pt x="58" y="29"/>
                  </a:cubicBezTo>
                  <a:cubicBezTo>
                    <a:pt x="57" y="28"/>
                    <a:pt x="47" y="35"/>
                    <a:pt x="47" y="39"/>
                  </a:cubicBezTo>
                  <a:cubicBezTo>
                    <a:pt x="48" y="52"/>
                    <a:pt x="58" y="53"/>
                    <a:pt x="72" y="55"/>
                  </a:cubicBezTo>
                  <a:close/>
                  <a:moveTo>
                    <a:pt x="26" y="70"/>
                  </a:moveTo>
                  <a:cubicBezTo>
                    <a:pt x="33" y="85"/>
                    <a:pt x="41" y="92"/>
                    <a:pt x="53" y="93"/>
                  </a:cubicBezTo>
                  <a:cubicBezTo>
                    <a:pt x="57" y="93"/>
                    <a:pt x="62" y="88"/>
                    <a:pt x="70" y="84"/>
                  </a:cubicBezTo>
                  <a:cubicBezTo>
                    <a:pt x="53" y="79"/>
                    <a:pt x="42" y="75"/>
                    <a:pt x="26" y="7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6" name="Freeform 62">
              <a:extLst>
                <a:ext uri="{FF2B5EF4-FFF2-40B4-BE49-F238E27FC236}">
                  <a16:creationId xmlns:a16="http://schemas.microsoft.com/office/drawing/2014/main" id="{7828D538-7CD2-4617-9914-0ECA6576CCC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40026" y="4649788"/>
              <a:ext cx="333375" cy="388938"/>
            </a:xfrm>
            <a:custGeom>
              <a:avLst/>
              <a:gdLst>
                <a:gd name="T0" fmla="*/ 0 w 101"/>
                <a:gd name="T1" fmla="*/ 56 h 118"/>
                <a:gd name="T2" fmla="*/ 58 w 101"/>
                <a:gd name="T3" fmla="*/ 0 h 118"/>
                <a:gd name="T4" fmla="*/ 84 w 101"/>
                <a:gd name="T5" fmla="*/ 14 h 118"/>
                <a:gd name="T6" fmla="*/ 99 w 101"/>
                <a:gd name="T7" fmla="*/ 75 h 118"/>
                <a:gd name="T8" fmla="*/ 68 w 101"/>
                <a:gd name="T9" fmla="*/ 113 h 118"/>
                <a:gd name="T10" fmla="*/ 17 w 101"/>
                <a:gd name="T11" fmla="*/ 94 h 118"/>
                <a:gd name="T12" fmla="*/ 0 w 101"/>
                <a:gd name="T13" fmla="*/ 56 h 118"/>
                <a:gd name="T14" fmla="*/ 31 w 101"/>
                <a:gd name="T15" fmla="*/ 52 h 118"/>
                <a:gd name="T16" fmla="*/ 42 w 101"/>
                <a:gd name="T17" fmla="*/ 80 h 118"/>
                <a:gd name="T18" fmla="*/ 60 w 101"/>
                <a:gd name="T19" fmla="*/ 89 h 118"/>
                <a:gd name="T20" fmla="*/ 72 w 101"/>
                <a:gd name="T21" fmla="*/ 71 h 118"/>
                <a:gd name="T22" fmla="*/ 68 w 101"/>
                <a:gd name="T23" fmla="*/ 46 h 118"/>
                <a:gd name="T24" fmla="*/ 46 w 101"/>
                <a:gd name="T25" fmla="*/ 24 h 118"/>
                <a:gd name="T26" fmla="*/ 31 w 101"/>
                <a:gd name="T27" fmla="*/ 52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1" h="118">
                  <a:moveTo>
                    <a:pt x="0" y="56"/>
                  </a:moveTo>
                  <a:cubicBezTo>
                    <a:pt x="3" y="20"/>
                    <a:pt x="24" y="0"/>
                    <a:pt x="58" y="0"/>
                  </a:cubicBezTo>
                  <a:cubicBezTo>
                    <a:pt x="69" y="0"/>
                    <a:pt x="78" y="5"/>
                    <a:pt x="84" y="14"/>
                  </a:cubicBezTo>
                  <a:cubicBezTo>
                    <a:pt x="95" y="33"/>
                    <a:pt x="101" y="53"/>
                    <a:pt x="99" y="75"/>
                  </a:cubicBezTo>
                  <a:cubicBezTo>
                    <a:pt x="97" y="94"/>
                    <a:pt x="84" y="109"/>
                    <a:pt x="68" y="113"/>
                  </a:cubicBezTo>
                  <a:cubicBezTo>
                    <a:pt x="49" y="118"/>
                    <a:pt x="26" y="110"/>
                    <a:pt x="17" y="94"/>
                  </a:cubicBezTo>
                  <a:cubicBezTo>
                    <a:pt x="10" y="82"/>
                    <a:pt x="6" y="68"/>
                    <a:pt x="0" y="56"/>
                  </a:cubicBezTo>
                  <a:close/>
                  <a:moveTo>
                    <a:pt x="31" y="52"/>
                  </a:moveTo>
                  <a:cubicBezTo>
                    <a:pt x="34" y="60"/>
                    <a:pt x="37" y="71"/>
                    <a:pt x="42" y="80"/>
                  </a:cubicBezTo>
                  <a:cubicBezTo>
                    <a:pt x="45" y="85"/>
                    <a:pt x="56" y="91"/>
                    <a:pt x="60" y="89"/>
                  </a:cubicBezTo>
                  <a:cubicBezTo>
                    <a:pt x="65" y="86"/>
                    <a:pt x="71" y="78"/>
                    <a:pt x="72" y="71"/>
                  </a:cubicBezTo>
                  <a:cubicBezTo>
                    <a:pt x="73" y="63"/>
                    <a:pt x="70" y="54"/>
                    <a:pt x="68" y="46"/>
                  </a:cubicBezTo>
                  <a:cubicBezTo>
                    <a:pt x="67" y="33"/>
                    <a:pt x="59" y="24"/>
                    <a:pt x="46" y="24"/>
                  </a:cubicBezTo>
                  <a:cubicBezTo>
                    <a:pt x="31" y="25"/>
                    <a:pt x="35" y="39"/>
                    <a:pt x="31" y="5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7" name="Freeform 63">
              <a:extLst>
                <a:ext uri="{FF2B5EF4-FFF2-40B4-BE49-F238E27FC236}">
                  <a16:creationId xmlns:a16="http://schemas.microsoft.com/office/drawing/2014/main" id="{09F0AB54-B4C4-407C-8E39-7AE4B555DAAE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4051" y="4451350"/>
              <a:ext cx="388938" cy="412750"/>
            </a:xfrm>
            <a:custGeom>
              <a:avLst/>
              <a:gdLst>
                <a:gd name="T0" fmla="*/ 42 w 118"/>
                <a:gd name="T1" fmla="*/ 54 h 125"/>
                <a:gd name="T2" fmla="*/ 51 w 118"/>
                <a:gd name="T3" fmla="*/ 49 h 125"/>
                <a:gd name="T4" fmla="*/ 101 w 118"/>
                <a:gd name="T5" fmla="*/ 48 h 125"/>
                <a:gd name="T6" fmla="*/ 99 w 118"/>
                <a:gd name="T7" fmla="*/ 108 h 125"/>
                <a:gd name="T8" fmla="*/ 50 w 118"/>
                <a:gd name="T9" fmla="*/ 122 h 125"/>
                <a:gd name="T10" fmla="*/ 39 w 118"/>
                <a:gd name="T11" fmla="*/ 108 h 125"/>
                <a:gd name="T12" fmla="*/ 55 w 118"/>
                <a:gd name="T13" fmla="*/ 98 h 125"/>
                <a:gd name="T14" fmla="*/ 84 w 118"/>
                <a:gd name="T15" fmla="*/ 71 h 125"/>
                <a:gd name="T16" fmla="*/ 75 w 118"/>
                <a:gd name="T17" fmla="*/ 60 h 125"/>
                <a:gd name="T18" fmla="*/ 57 w 118"/>
                <a:gd name="T19" fmla="*/ 66 h 125"/>
                <a:gd name="T20" fmla="*/ 12 w 118"/>
                <a:gd name="T21" fmla="*/ 59 h 125"/>
                <a:gd name="T22" fmla="*/ 9 w 118"/>
                <a:gd name="T23" fmla="*/ 49 h 125"/>
                <a:gd name="T24" fmla="*/ 1 w 118"/>
                <a:gd name="T25" fmla="*/ 33 h 125"/>
                <a:gd name="T26" fmla="*/ 17 w 118"/>
                <a:gd name="T27" fmla="*/ 23 h 125"/>
                <a:gd name="T28" fmla="*/ 54 w 118"/>
                <a:gd name="T29" fmla="*/ 2 h 125"/>
                <a:gd name="T30" fmla="*/ 70 w 118"/>
                <a:gd name="T31" fmla="*/ 3 h 125"/>
                <a:gd name="T32" fmla="*/ 67 w 118"/>
                <a:gd name="T33" fmla="*/ 20 h 125"/>
                <a:gd name="T34" fmla="*/ 48 w 118"/>
                <a:gd name="T35" fmla="*/ 32 h 125"/>
                <a:gd name="T36" fmla="*/ 42 w 118"/>
                <a:gd name="T37" fmla="*/ 54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8" h="125">
                  <a:moveTo>
                    <a:pt x="42" y="54"/>
                  </a:moveTo>
                  <a:cubicBezTo>
                    <a:pt x="46" y="52"/>
                    <a:pt x="49" y="51"/>
                    <a:pt x="51" y="49"/>
                  </a:cubicBezTo>
                  <a:cubicBezTo>
                    <a:pt x="67" y="36"/>
                    <a:pt x="92" y="34"/>
                    <a:pt x="101" y="48"/>
                  </a:cubicBezTo>
                  <a:cubicBezTo>
                    <a:pt x="118" y="73"/>
                    <a:pt x="118" y="91"/>
                    <a:pt x="99" y="108"/>
                  </a:cubicBezTo>
                  <a:cubicBezTo>
                    <a:pt x="85" y="120"/>
                    <a:pt x="68" y="125"/>
                    <a:pt x="50" y="122"/>
                  </a:cubicBezTo>
                  <a:cubicBezTo>
                    <a:pt x="44" y="120"/>
                    <a:pt x="35" y="118"/>
                    <a:pt x="39" y="108"/>
                  </a:cubicBezTo>
                  <a:cubicBezTo>
                    <a:pt x="42" y="101"/>
                    <a:pt x="44" y="95"/>
                    <a:pt x="55" y="98"/>
                  </a:cubicBezTo>
                  <a:cubicBezTo>
                    <a:pt x="79" y="104"/>
                    <a:pt x="90" y="94"/>
                    <a:pt x="84" y="71"/>
                  </a:cubicBezTo>
                  <a:cubicBezTo>
                    <a:pt x="83" y="67"/>
                    <a:pt x="78" y="60"/>
                    <a:pt x="75" y="60"/>
                  </a:cubicBezTo>
                  <a:cubicBezTo>
                    <a:pt x="69" y="60"/>
                    <a:pt x="60" y="62"/>
                    <a:pt x="57" y="66"/>
                  </a:cubicBezTo>
                  <a:cubicBezTo>
                    <a:pt x="37" y="95"/>
                    <a:pt x="25" y="87"/>
                    <a:pt x="12" y="59"/>
                  </a:cubicBezTo>
                  <a:cubicBezTo>
                    <a:pt x="11" y="55"/>
                    <a:pt x="10" y="52"/>
                    <a:pt x="9" y="49"/>
                  </a:cubicBezTo>
                  <a:cubicBezTo>
                    <a:pt x="6" y="43"/>
                    <a:pt x="0" y="37"/>
                    <a:pt x="1" y="33"/>
                  </a:cubicBezTo>
                  <a:cubicBezTo>
                    <a:pt x="4" y="29"/>
                    <a:pt x="11" y="27"/>
                    <a:pt x="17" y="23"/>
                  </a:cubicBezTo>
                  <a:cubicBezTo>
                    <a:pt x="29" y="16"/>
                    <a:pt x="41" y="8"/>
                    <a:pt x="54" y="2"/>
                  </a:cubicBezTo>
                  <a:cubicBezTo>
                    <a:pt x="58" y="0"/>
                    <a:pt x="65" y="3"/>
                    <a:pt x="70" y="3"/>
                  </a:cubicBezTo>
                  <a:cubicBezTo>
                    <a:pt x="69" y="9"/>
                    <a:pt x="70" y="17"/>
                    <a:pt x="67" y="20"/>
                  </a:cubicBezTo>
                  <a:cubicBezTo>
                    <a:pt x="62" y="26"/>
                    <a:pt x="55" y="28"/>
                    <a:pt x="48" y="32"/>
                  </a:cubicBezTo>
                  <a:cubicBezTo>
                    <a:pt x="41" y="37"/>
                    <a:pt x="35" y="43"/>
                    <a:pt x="42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8" name="Freeform 64">
              <a:extLst>
                <a:ext uri="{FF2B5EF4-FFF2-40B4-BE49-F238E27FC236}">
                  <a16:creationId xmlns:a16="http://schemas.microsoft.com/office/drawing/2014/main" id="{8EBBC6F4-E505-4979-9BE8-777C9D1441F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33776" y="2419350"/>
              <a:ext cx="449263" cy="436563"/>
            </a:xfrm>
            <a:custGeom>
              <a:avLst/>
              <a:gdLst>
                <a:gd name="T0" fmla="*/ 6 w 136"/>
                <a:gd name="T1" fmla="*/ 68 h 132"/>
                <a:gd name="T2" fmla="*/ 73 w 136"/>
                <a:gd name="T3" fmla="*/ 0 h 132"/>
                <a:gd name="T4" fmla="*/ 120 w 136"/>
                <a:gd name="T5" fmla="*/ 47 h 132"/>
                <a:gd name="T6" fmla="*/ 94 w 136"/>
                <a:gd name="T7" fmla="*/ 91 h 132"/>
                <a:gd name="T8" fmla="*/ 73 w 136"/>
                <a:gd name="T9" fmla="*/ 112 h 132"/>
                <a:gd name="T10" fmla="*/ 73 w 136"/>
                <a:gd name="T11" fmla="*/ 121 h 132"/>
                <a:gd name="T12" fmla="*/ 59 w 136"/>
                <a:gd name="T13" fmla="*/ 132 h 132"/>
                <a:gd name="T14" fmla="*/ 50 w 136"/>
                <a:gd name="T15" fmla="*/ 117 h 132"/>
                <a:gd name="T16" fmla="*/ 59 w 136"/>
                <a:gd name="T17" fmla="*/ 92 h 132"/>
                <a:gd name="T18" fmla="*/ 52 w 136"/>
                <a:gd name="T19" fmla="*/ 71 h 132"/>
                <a:gd name="T20" fmla="*/ 34 w 136"/>
                <a:gd name="T21" fmla="*/ 87 h 132"/>
                <a:gd name="T22" fmla="*/ 28 w 136"/>
                <a:gd name="T23" fmla="*/ 96 h 132"/>
                <a:gd name="T24" fmla="*/ 15 w 136"/>
                <a:gd name="T25" fmla="*/ 92 h 132"/>
                <a:gd name="T26" fmla="*/ 6 w 136"/>
                <a:gd name="T27" fmla="*/ 68 h 132"/>
                <a:gd name="T28" fmla="*/ 87 w 136"/>
                <a:gd name="T29" fmla="*/ 34 h 132"/>
                <a:gd name="T30" fmla="*/ 72 w 136"/>
                <a:gd name="T31" fmla="*/ 55 h 132"/>
                <a:gd name="T32" fmla="*/ 87 w 136"/>
                <a:gd name="T33" fmla="*/ 71 h 132"/>
                <a:gd name="T34" fmla="*/ 101 w 136"/>
                <a:gd name="T35" fmla="*/ 60 h 132"/>
                <a:gd name="T36" fmla="*/ 87 w 136"/>
                <a:gd name="T37" fmla="*/ 34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6" h="132">
                  <a:moveTo>
                    <a:pt x="6" y="68"/>
                  </a:moveTo>
                  <a:cubicBezTo>
                    <a:pt x="41" y="56"/>
                    <a:pt x="62" y="36"/>
                    <a:pt x="73" y="0"/>
                  </a:cubicBezTo>
                  <a:cubicBezTo>
                    <a:pt x="90" y="17"/>
                    <a:pt x="107" y="30"/>
                    <a:pt x="120" y="47"/>
                  </a:cubicBezTo>
                  <a:cubicBezTo>
                    <a:pt x="136" y="67"/>
                    <a:pt x="122" y="91"/>
                    <a:pt x="94" y="91"/>
                  </a:cubicBezTo>
                  <a:cubicBezTo>
                    <a:pt x="76" y="90"/>
                    <a:pt x="73" y="98"/>
                    <a:pt x="73" y="112"/>
                  </a:cubicBezTo>
                  <a:cubicBezTo>
                    <a:pt x="74" y="115"/>
                    <a:pt x="75" y="119"/>
                    <a:pt x="73" y="121"/>
                  </a:cubicBezTo>
                  <a:cubicBezTo>
                    <a:pt x="69" y="125"/>
                    <a:pt x="64" y="129"/>
                    <a:pt x="59" y="132"/>
                  </a:cubicBezTo>
                  <a:cubicBezTo>
                    <a:pt x="56" y="127"/>
                    <a:pt x="49" y="122"/>
                    <a:pt x="50" y="117"/>
                  </a:cubicBezTo>
                  <a:cubicBezTo>
                    <a:pt x="51" y="109"/>
                    <a:pt x="57" y="101"/>
                    <a:pt x="59" y="92"/>
                  </a:cubicBezTo>
                  <a:cubicBezTo>
                    <a:pt x="61" y="84"/>
                    <a:pt x="64" y="72"/>
                    <a:pt x="52" y="71"/>
                  </a:cubicBezTo>
                  <a:cubicBezTo>
                    <a:pt x="46" y="70"/>
                    <a:pt x="39" y="81"/>
                    <a:pt x="34" y="87"/>
                  </a:cubicBezTo>
                  <a:cubicBezTo>
                    <a:pt x="31" y="89"/>
                    <a:pt x="30" y="96"/>
                    <a:pt x="28" y="96"/>
                  </a:cubicBezTo>
                  <a:cubicBezTo>
                    <a:pt x="24" y="97"/>
                    <a:pt x="18" y="95"/>
                    <a:pt x="15" y="92"/>
                  </a:cubicBezTo>
                  <a:cubicBezTo>
                    <a:pt x="9" y="85"/>
                    <a:pt x="0" y="78"/>
                    <a:pt x="6" y="68"/>
                  </a:cubicBezTo>
                  <a:close/>
                  <a:moveTo>
                    <a:pt x="87" y="34"/>
                  </a:moveTo>
                  <a:cubicBezTo>
                    <a:pt x="80" y="43"/>
                    <a:pt x="71" y="50"/>
                    <a:pt x="72" y="55"/>
                  </a:cubicBezTo>
                  <a:cubicBezTo>
                    <a:pt x="73" y="61"/>
                    <a:pt x="81" y="68"/>
                    <a:pt x="87" y="71"/>
                  </a:cubicBezTo>
                  <a:cubicBezTo>
                    <a:pt x="94" y="74"/>
                    <a:pt x="102" y="68"/>
                    <a:pt x="101" y="60"/>
                  </a:cubicBezTo>
                  <a:cubicBezTo>
                    <a:pt x="99" y="52"/>
                    <a:pt x="93" y="45"/>
                    <a:pt x="87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9" name="Freeform 65">
              <a:extLst>
                <a:ext uri="{FF2B5EF4-FFF2-40B4-BE49-F238E27FC236}">
                  <a16:creationId xmlns:a16="http://schemas.microsoft.com/office/drawing/2014/main" id="{D58D79A9-9FF7-49BF-832A-1D13D52ECE64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9201" y="2782888"/>
              <a:ext cx="404813" cy="358775"/>
            </a:xfrm>
            <a:custGeom>
              <a:avLst/>
              <a:gdLst>
                <a:gd name="T0" fmla="*/ 0 w 123"/>
                <a:gd name="T1" fmla="*/ 34 h 109"/>
                <a:gd name="T2" fmla="*/ 33 w 123"/>
                <a:gd name="T3" fmla="*/ 17 h 109"/>
                <a:gd name="T4" fmla="*/ 36 w 123"/>
                <a:gd name="T5" fmla="*/ 19 h 109"/>
                <a:gd name="T6" fmla="*/ 31 w 123"/>
                <a:gd name="T7" fmla="*/ 31 h 109"/>
                <a:gd name="T8" fmla="*/ 33 w 123"/>
                <a:gd name="T9" fmla="*/ 79 h 109"/>
                <a:gd name="T10" fmla="*/ 46 w 123"/>
                <a:gd name="T11" fmla="*/ 83 h 109"/>
                <a:gd name="T12" fmla="*/ 51 w 123"/>
                <a:gd name="T13" fmla="*/ 72 h 109"/>
                <a:gd name="T14" fmla="*/ 50 w 123"/>
                <a:gd name="T15" fmla="*/ 48 h 109"/>
                <a:gd name="T16" fmla="*/ 79 w 123"/>
                <a:gd name="T17" fmla="*/ 3 h 109"/>
                <a:gd name="T18" fmla="*/ 116 w 123"/>
                <a:gd name="T19" fmla="*/ 38 h 109"/>
                <a:gd name="T20" fmla="*/ 119 w 123"/>
                <a:gd name="T21" fmla="*/ 55 h 109"/>
                <a:gd name="T22" fmla="*/ 98 w 123"/>
                <a:gd name="T23" fmla="*/ 82 h 109"/>
                <a:gd name="T24" fmla="*/ 102 w 123"/>
                <a:gd name="T25" fmla="*/ 49 h 109"/>
                <a:gd name="T26" fmla="*/ 84 w 123"/>
                <a:gd name="T27" fmla="*/ 20 h 109"/>
                <a:gd name="T28" fmla="*/ 75 w 123"/>
                <a:gd name="T29" fmla="*/ 50 h 109"/>
                <a:gd name="T30" fmla="*/ 78 w 123"/>
                <a:gd name="T31" fmla="*/ 79 h 109"/>
                <a:gd name="T32" fmla="*/ 57 w 123"/>
                <a:gd name="T33" fmla="*/ 103 h 109"/>
                <a:gd name="T34" fmla="*/ 6 w 123"/>
                <a:gd name="T35" fmla="*/ 65 h 109"/>
                <a:gd name="T36" fmla="*/ 0 w 123"/>
                <a:gd name="T37" fmla="*/ 34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3" h="109">
                  <a:moveTo>
                    <a:pt x="0" y="34"/>
                  </a:moveTo>
                  <a:cubicBezTo>
                    <a:pt x="10" y="29"/>
                    <a:pt x="21" y="23"/>
                    <a:pt x="33" y="17"/>
                  </a:cubicBezTo>
                  <a:cubicBezTo>
                    <a:pt x="34" y="17"/>
                    <a:pt x="35" y="18"/>
                    <a:pt x="36" y="19"/>
                  </a:cubicBezTo>
                  <a:cubicBezTo>
                    <a:pt x="34" y="23"/>
                    <a:pt x="34" y="28"/>
                    <a:pt x="31" y="31"/>
                  </a:cubicBezTo>
                  <a:cubicBezTo>
                    <a:pt x="19" y="43"/>
                    <a:pt x="20" y="68"/>
                    <a:pt x="33" y="79"/>
                  </a:cubicBezTo>
                  <a:cubicBezTo>
                    <a:pt x="37" y="82"/>
                    <a:pt x="42" y="84"/>
                    <a:pt x="46" y="83"/>
                  </a:cubicBezTo>
                  <a:cubicBezTo>
                    <a:pt x="49" y="82"/>
                    <a:pt x="51" y="76"/>
                    <a:pt x="51" y="72"/>
                  </a:cubicBezTo>
                  <a:cubicBezTo>
                    <a:pt x="52" y="64"/>
                    <a:pt x="51" y="56"/>
                    <a:pt x="50" y="48"/>
                  </a:cubicBezTo>
                  <a:cubicBezTo>
                    <a:pt x="47" y="26"/>
                    <a:pt x="60" y="5"/>
                    <a:pt x="79" y="3"/>
                  </a:cubicBezTo>
                  <a:cubicBezTo>
                    <a:pt x="96" y="0"/>
                    <a:pt x="113" y="16"/>
                    <a:pt x="116" y="38"/>
                  </a:cubicBezTo>
                  <a:cubicBezTo>
                    <a:pt x="117" y="43"/>
                    <a:pt x="117" y="49"/>
                    <a:pt x="119" y="55"/>
                  </a:cubicBezTo>
                  <a:cubicBezTo>
                    <a:pt x="123" y="73"/>
                    <a:pt x="118" y="80"/>
                    <a:pt x="98" y="82"/>
                  </a:cubicBezTo>
                  <a:cubicBezTo>
                    <a:pt x="99" y="71"/>
                    <a:pt x="102" y="60"/>
                    <a:pt x="102" y="49"/>
                  </a:cubicBezTo>
                  <a:cubicBezTo>
                    <a:pt x="102" y="34"/>
                    <a:pt x="91" y="17"/>
                    <a:pt x="84" y="20"/>
                  </a:cubicBezTo>
                  <a:cubicBezTo>
                    <a:pt x="70" y="26"/>
                    <a:pt x="75" y="40"/>
                    <a:pt x="75" y="50"/>
                  </a:cubicBezTo>
                  <a:cubicBezTo>
                    <a:pt x="75" y="60"/>
                    <a:pt x="77" y="69"/>
                    <a:pt x="78" y="79"/>
                  </a:cubicBezTo>
                  <a:cubicBezTo>
                    <a:pt x="79" y="93"/>
                    <a:pt x="71" y="101"/>
                    <a:pt x="57" y="103"/>
                  </a:cubicBezTo>
                  <a:cubicBezTo>
                    <a:pt x="31" y="109"/>
                    <a:pt x="10" y="93"/>
                    <a:pt x="6" y="65"/>
                  </a:cubicBezTo>
                  <a:cubicBezTo>
                    <a:pt x="5" y="55"/>
                    <a:pt x="2" y="46"/>
                    <a:pt x="0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0" name="Freeform 66">
              <a:extLst>
                <a:ext uri="{FF2B5EF4-FFF2-40B4-BE49-F238E27FC236}">
                  <a16:creationId xmlns:a16="http://schemas.microsoft.com/office/drawing/2014/main" id="{92E9720A-45CA-4D4E-A50E-4107F8608BE8}"/>
                </a:ext>
              </a:extLst>
            </p:cNvPr>
            <p:cNvSpPr>
              <a:spLocks/>
            </p:cNvSpPr>
            <p:nvPr/>
          </p:nvSpPr>
          <p:spPr bwMode="auto">
            <a:xfrm>
              <a:off x="2433638" y="2027238"/>
              <a:ext cx="319088" cy="376238"/>
            </a:xfrm>
            <a:custGeom>
              <a:avLst/>
              <a:gdLst>
                <a:gd name="T0" fmla="*/ 42 w 97"/>
                <a:gd name="T1" fmla="*/ 108 h 114"/>
                <a:gd name="T2" fmla="*/ 15 w 97"/>
                <a:gd name="T3" fmla="*/ 114 h 114"/>
                <a:gd name="T4" fmla="*/ 0 w 97"/>
                <a:gd name="T5" fmla="*/ 16 h 114"/>
                <a:gd name="T6" fmla="*/ 43 w 97"/>
                <a:gd name="T7" fmla="*/ 22 h 114"/>
                <a:gd name="T8" fmla="*/ 63 w 97"/>
                <a:gd name="T9" fmla="*/ 47 h 114"/>
                <a:gd name="T10" fmla="*/ 74 w 97"/>
                <a:gd name="T11" fmla="*/ 54 h 114"/>
                <a:gd name="T12" fmla="*/ 68 w 97"/>
                <a:gd name="T13" fmla="*/ 16 h 114"/>
                <a:gd name="T14" fmla="*/ 77 w 97"/>
                <a:gd name="T15" fmla="*/ 1 h 114"/>
                <a:gd name="T16" fmla="*/ 97 w 97"/>
                <a:gd name="T17" fmla="*/ 1 h 114"/>
                <a:gd name="T18" fmla="*/ 88 w 97"/>
                <a:gd name="T19" fmla="*/ 47 h 114"/>
                <a:gd name="T20" fmla="*/ 94 w 97"/>
                <a:gd name="T21" fmla="*/ 80 h 114"/>
                <a:gd name="T22" fmla="*/ 88 w 97"/>
                <a:gd name="T23" fmla="*/ 94 h 114"/>
                <a:gd name="T24" fmla="*/ 73 w 97"/>
                <a:gd name="T25" fmla="*/ 89 h 114"/>
                <a:gd name="T26" fmla="*/ 51 w 97"/>
                <a:gd name="T27" fmla="*/ 61 h 114"/>
                <a:gd name="T28" fmla="*/ 33 w 97"/>
                <a:gd name="T29" fmla="*/ 42 h 114"/>
                <a:gd name="T30" fmla="*/ 42 w 97"/>
                <a:gd name="T31" fmla="*/ 108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7" h="114">
                  <a:moveTo>
                    <a:pt x="42" y="108"/>
                  </a:moveTo>
                  <a:cubicBezTo>
                    <a:pt x="33" y="110"/>
                    <a:pt x="24" y="112"/>
                    <a:pt x="15" y="114"/>
                  </a:cubicBezTo>
                  <a:cubicBezTo>
                    <a:pt x="10" y="81"/>
                    <a:pt x="5" y="49"/>
                    <a:pt x="0" y="16"/>
                  </a:cubicBezTo>
                  <a:cubicBezTo>
                    <a:pt x="11" y="6"/>
                    <a:pt x="31" y="7"/>
                    <a:pt x="43" y="22"/>
                  </a:cubicBezTo>
                  <a:cubicBezTo>
                    <a:pt x="50" y="31"/>
                    <a:pt x="56" y="39"/>
                    <a:pt x="63" y="47"/>
                  </a:cubicBezTo>
                  <a:cubicBezTo>
                    <a:pt x="65" y="49"/>
                    <a:pt x="67" y="50"/>
                    <a:pt x="74" y="54"/>
                  </a:cubicBezTo>
                  <a:cubicBezTo>
                    <a:pt x="72" y="39"/>
                    <a:pt x="73" y="26"/>
                    <a:pt x="68" y="16"/>
                  </a:cubicBezTo>
                  <a:cubicBezTo>
                    <a:pt x="62" y="4"/>
                    <a:pt x="67" y="1"/>
                    <a:pt x="77" y="1"/>
                  </a:cubicBezTo>
                  <a:cubicBezTo>
                    <a:pt x="82" y="0"/>
                    <a:pt x="88" y="1"/>
                    <a:pt x="97" y="1"/>
                  </a:cubicBezTo>
                  <a:cubicBezTo>
                    <a:pt x="82" y="17"/>
                    <a:pt x="86" y="32"/>
                    <a:pt x="88" y="47"/>
                  </a:cubicBezTo>
                  <a:cubicBezTo>
                    <a:pt x="90" y="58"/>
                    <a:pt x="93" y="69"/>
                    <a:pt x="94" y="80"/>
                  </a:cubicBezTo>
                  <a:cubicBezTo>
                    <a:pt x="94" y="85"/>
                    <a:pt x="91" y="93"/>
                    <a:pt x="88" y="94"/>
                  </a:cubicBezTo>
                  <a:cubicBezTo>
                    <a:pt x="84" y="95"/>
                    <a:pt x="76" y="93"/>
                    <a:pt x="73" y="89"/>
                  </a:cubicBezTo>
                  <a:cubicBezTo>
                    <a:pt x="65" y="81"/>
                    <a:pt x="58" y="71"/>
                    <a:pt x="51" y="61"/>
                  </a:cubicBezTo>
                  <a:cubicBezTo>
                    <a:pt x="46" y="55"/>
                    <a:pt x="40" y="50"/>
                    <a:pt x="33" y="42"/>
                  </a:cubicBezTo>
                  <a:cubicBezTo>
                    <a:pt x="26" y="67"/>
                    <a:pt x="31" y="87"/>
                    <a:pt x="42" y="1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1" name="Freeform 67">
              <a:extLst>
                <a:ext uri="{FF2B5EF4-FFF2-40B4-BE49-F238E27FC236}">
                  <a16:creationId xmlns:a16="http://schemas.microsoft.com/office/drawing/2014/main" id="{9314FEE1-72BB-4EE1-AC5F-BA059C0E4A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8613" y="2357438"/>
              <a:ext cx="446088" cy="438150"/>
            </a:xfrm>
            <a:custGeom>
              <a:avLst/>
              <a:gdLst>
                <a:gd name="T0" fmla="*/ 103 w 135"/>
                <a:gd name="T1" fmla="*/ 108 h 133"/>
                <a:gd name="T2" fmla="*/ 88 w 135"/>
                <a:gd name="T3" fmla="*/ 125 h 133"/>
                <a:gd name="T4" fmla="*/ 69 w 135"/>
                <a:gd name="T5" fmla="*/ 122 h 133"/>
                <a:gd name="T6" fmla="*/ 27 w 135"/>
                <a:gd name="T7" fmla="*/ 82 h 133"/>
                <a:gd name="T8" fmla="*/ 0 w 135"/>
                <a:gd name="T9" fmla="*/ 63 h 133"/>
                <a:gd name="T10" fmla="*/ 26 w 135"/>
                <a:gd name="T11" fmla="*/ 41 h 133"/>
                <a:gd name="T12" fmla="*/ 79 w 135"/>
                <a:gd name="T13" fmla="*/ 54 h 133"/>
                <a:gd name="T14" fmla="*/ 47 w 135"/>
                <a:gd name="T15" fmla="*/ 21 h 133"/>
                <a:gd name="T16" fmla="*/ 66 w 135"/>
                <a:gd name="T17" fmla="*/ 0 h 133"/>
                <a:gd name="T18" fmla="*/ 135 w 135"/>
                <a:gd name="T19" fmla="*/ 78 h 133"/>
                <a:gd name="T20" fmla="*/ 41 w 135"/>
                <a:gd name="T21" fmla="*/ 62 h 133"/>
                <a:gd name="T22" fmla="*/ 103 w 135"/>
                <a:gd name="T23" fmla="*/ 108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5" h="133">
                  <a:moveTo>
                    <a:pt x="103" y="108"/>
                  </a:moveTo>
                  <a:cubicBezTo>
                    <a:pt x="98" y="115"/>
                    <a:pt x="93" y="120"/>
                    <a:pt x="88" y="125"/>
                  </a:cubicBezTo>
                  <a:cubicBezTo>
                    <a:pt x="80" y="132"/>
                    <a:pt x="77" y="133"/>
                    <a:pt x="69" y="122"/>
                  </a:cubicBezTo>
                  <a:cubicBezTo>
                    <a:pt x="58" y="106"/>
                    <a:pt x="42" y="95"/>
                    <a:pt x="27" y="82"/>
                  </a:cubicBezTo>
                  <a:cubicBezTo>
                    <a:pt x="19" y="75"/>
                    <a:pt x="10" y="70"/>
                    <a:pt x="0" y="63"/>
                  </a:cubicBezTo>
                  <a:cubicBezTo>
                    <a:pt x="1" y="48"/>
                    <a:pt x="21" y="50"/>
                    <a:pt x="26" y="41"/>
                  </a:cubicBezTo>
                  <a:cubicBezTo>
                    <a:pt x="45" y="45"/>
                    <a:pt x="62" y="49"/>
                    <a:pt x="79" y="54"/>
                  </a:cubicBezTo>
                  <a:cubicBezTo>
                    <a:pt x="80" y="38"/>
                    <a:pt x="66" y="24"/>
                    <a:pt x="47" y="21"/>
                  </a:cubicBezTo>
                  <a:cubicBezTo>
                    <a:pt x="48" y="10"/>
                    <a:pt x="48" y="10"/>
                    <a:pt x="66" y="0"/>
                  </a:cubicBezTo>
                  <a:cubicBezTo>
                    <a:pt x="83" y="30"/>
                    <a:pt x="109" y="51"/>
                    <a:pt x="135" y="78"/>
                  </a:cubicBezTo>
                  <a:cubicBezTo>
                    <a:pt x="102" y="83"/>
                    <a:pt x="76" y="61"/>
                    <a:pt x="41" y="62"/>
                  </a:cubicBezTo>
                  <a:cubicBezTo>
                    <a:pt x="62" y="82"/>
                    <a:pt x="75" y="103"/>
                    <a:pt x="103" y="1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2" name="Freeform 68">
              <a:extLst>
                <a:ext uri="{FF2B5EF4-FFF2-40B4-BE49-F238E27FC236}">
                  <a16:creationId xmlns:a16="http://schemas.microsoft.com/office/drawing/2014/main" id="{83C2B933-A746-42FB-BBFA-A76FCC81E9FD}"/>
                </a:ext>
              </a:extLst>
            </p:cNvPr>
            <p:cNvSpPr>
              <a:spLocks/>
            </p:cNvSpPr>
            <p:nvPr/>
          </p:nvSpPr>
          <p:spPr bwMode="auto">
            <a:xfrm>
              <a:off x="3267076" y="2214563"/>
              <a:ext cx="412750" cy="422275"/>
            </a:xfrm>
            <a:custGeom>
              <a:avLst/>
              <a:gdLst>
                <a:gd name="T0" fmla="*/ 84 w 125"/>
                <a:gd name="T1" fmla="*/ 113 h 128"/>
                <a:gd name="T2" fmla="*/ 53 w 125"/>
                <a:gd name="T3" fmla="*/ 118 h 128"/>
                <a:gd name="T4" fmla="*/ 0 w 125"/>
                <a:gd name="T5" fmla="*/ 81 h 128"/>
                <a:gd name="T6" fmla="*/ 23 w 125"/>
                <a:gd name="T7" fmla="*/ 64 h 128"/>
                <a:gd name="T8" fmla="*/ 54 w 125"/>
                <a:gd name="T9" fmla="*/ 12 h 128"/>
                <a:gd name="T10" fmla="*/ 68 w 125"/>
                <a:gd name="T11" fmla="*/ 6 h 128"/>
                <a:gd name="T12" fmla="*/ 117 w 125"/>
                <a:gd name="T13" fmla="*/ 37 h 128"/>
                <a:gd name="T14" fmla="*/ 125 w 125"/>
                <a:gd name="T15" fmla="*/ 51 h 128"/>
                <a:gd name="T16" fmla="*/ 120 w 125"/>
                <a:gd name="T17" fmla="*/ 57 h 128"/>
                <a:gd name="T18" fmla="*/ 107 w 125"/>
                <a:gd name="T19" fmla="*/ 49 h 128"/>
                <a:gd name="T20" fmla="*/ 74 w 125"/>
                <a:gd name="T21" fmla="*/ 28 h 128"/>
                <a:gd name="T22" fmla="*/ 56 w 125"/>
                <a:gd name="T23" fmla="*/ 49 h 128"/>
                <a:gd name="T24" fmla="*/ 100 w 125"/>
                <a:gd name="T25" fmla="*/ 72 h 128"/>
                <a:gd name="T26" fmla="*/ 90 w 125"/>
                <a:gd name="T27" fmla="*/ 86 h 128"/>
                <a:gd name="T28" fmla="*/ 76 w 125"/>
                <a:gd name="T29" fmla="*/ 84 h 128"/>
                <a:gd name="T30" fmla="*/ 64 w 125"/>
                <a:gd name="T31" fmla="*/ 72 h 128"/>
                <a:gd name="T32" fmla="*/ 40 w 125"/>
                <a:gd name="T33" fmla="*/ 74 h 128"/>
                <a:gd name="T34" fmla="*/ 45 w 125"/>
                <a:gd name="T35" fmla="*/ 99 h 128"/>
                <a:gd name="T36" fmla="*/ 84 w 125"/>
                <a:gd name="T37" fmla="*/ 11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5" h="128">
                  <a:moveTo>
                    <a:pt x="84" y="113"/>
                  </a:moveTo>
                  <a:cubicBezTo>
                    <a:pt x="80" y="123"/>
                    <a:pt x="68" y="128"/>
                    <a:pt x="53" y="118"/>
                  </a:cubicBezTo>
                  <a:cubicBezTo>
                    <a:pt x="37" y="108"/>
                    <a:pt x="21" y="96"/>
                    <a:pt x="0" y="81"/>
                  </a:cubicBezTo>
                  <a:cubicBezTo>
                    <a:pt x="8" y="75"/>
                    <a:pt x="18" y="71"/>
                    <a:pt x="23" y="64"/>
                  </a:cubicBezTo>
                  <a:cubicBezTo>
                    <a:pt x="35" y="48"/>
                    <a:pt x="44" y="30"/>
                    <a:pt x="54" y="12"/>
                  </a:cubicBezTo>
                  <a:cubicBezTo>
                    <a:pt x="57" y="6"/>
                    <a:pt x="60" y="0"/>
                    <a:pt x="68" y="6"/>
                  </a:cubicBezTo>
                  <a:cubicBezTo>
                    <a:pt x="84" y="16"/>
                    <a:pt x="101" y="26"/>
                    <a:pt x="117" y="37"/>
                  </a:cubicBezTo>
                  <a:cubicBezTo>
                    <a:pt x="121" y="39"/>
                    <a:pt x="123" y="46"/>
                    <a:pt x="125" y="51"/>
                  </a:cubicBezTo>
                  <a:cubicBezTo>
                    <a:pt x="125" y="52"/>
                    <a:pt x="121" y="57"/>
                    <a:pt x="120" y="57"/>
                  </a:cubicBezTo>
                  <a:cubicBezTo>
                    <a:pt x="116" y="55"/>
                    <a:pt x="111" y="52"/>
                    <a:pt x="107" y="49"/>
                  </a:cubicBezTo>
                  <a:cubicBezTo>
                    <a:pt x="96" y="42"/>
                    <a:pt x="85" y="35"/>
                    <a:pt x="74" y="28"/>
                  </a:cubicBezTo>
                  <a:cubicBezTo>
                    <a:pt x="68" y="35"/>
                    <a:pt x="63" y="41"/>
                    <a:pt x="56" y="49"/>
                  </a:cubicBezTo>
                  <a:cubicBezTo>
                    <a:pt x="71" y="57"/>
                    <a:pt x="84" y="64"/>
                    <a:pt x="100" y="72"/>
                  </a:cubicBezTo>
                  <a:cubicBezTo>
                    <a:pt x="98" y="75"/>
                    <a:pt x="96" y="82"/>
                    <a:pt x="90" y="86"/>
                  </a:cubicBezTo>
                  <a:cubicBezTo>
                    <a:pt x="88" y="88"/>
                    <a:pt x="80" y="87"/>
                    <a:pt x="76" y="84"/>
                  </a:cubicBezTo>
                  <a:cubicBezTo>
                    <a:pt x="71" y="82"/>
                    <a:pt x="68" y="76"/>
                    <a:pt x="64" y="72"/>
                  </a:cubicBezTo>
                  <a:cubicBezTo>
                    <a:pt x="55" y="65"/>
                    <a:pt x="48" y="63"/>
                    <a:pt x="40" y="74"/>
                  </a:cubicBezTo>
                  <a:cubicBezTo>
                    <a:pt x="33" y="85"/>
                    <a:pt x="32" y="94"/>
                    <a:pt x="45" y="99"/>
                  </a:cubicBezTo>
                  <a:cubicBezTo>
                    <a:pt x="58" y="104"/>
                    <a:pt x="71" y="108"/>
                    <a:pt x="84" y="1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3" name="Freeform 69">
              <a:extLst>
                <a:ext uri="{FF2B5EF4-FFF2-40B4-BE49-F238E27FC236}">
                  <a16:creationId xmlns:a16="http://schemas.microsoft.com/office/drawing/2014/main" id="{B834414A-DB12-465B-B1FA-8965FFBC10F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3176" y="3432175"/>
              <a:ext cx="407988" cy="303213"/>
            </a:xfrm>
            <a:custGeom>
              <a:avLst/>
              <a:gdLst>
                <a:gd name="T0" fmla="*/ 0 w 124"/>
                <a:gd name="T1" fmla="*/ 32 h 92"/>
                <a:gd name="T2" fmla="*/ 11 w 124"/>
                <a:gd name="T3" fmla="*/ 0 h 92"/>
                <a:gd name="T4" fmla="*/ 64 w 124"/>
                <a:gd name="T5" fmla="*/ 8 h 92"/>
                <a:gd name="T6" fmla="*/ 71 w 124"/>
                <a:gd name="T7" fmla="*/ 7 h 92"/>
                <a:gd name="T8" fmla="*/ 113 w 124"/>
                <a:gd name="T9" fmla="*/ 19 h 92"/>
                <a:gd name="T10" fmla="*/ 114 w 124"/>
                <a:gd name="T11" fmla="*/ 70 h 92"/>
                <a:gd name="T12" fmla="*/ 90 w 124"/>
                <a:gd name="T13" fmla="*/ 83 h 92"/>
                <a:gd name="T14" fmla="*/ 41 w 124"/>
                <a:gd name="T15" fmla="*/ 87 h 92"/>
                <a:gd name="T16" fmla="*/ 12 w 124"/>
                <a:gd name="T17" fmla="*/ 92 h 92"/>
                <a:gd name="T18" fmla="*/ 32 w 124"/>
                <a:gd name="T19" fmla="*/ 66 h 92"/>
                <a:gd name="T20" fmla="*/ 85 w 124"/>
                <a:gd name="T21" fmla="*/ 66 h 92"/>
                <a:gd name="T22" fmla="*/ 103 w 124"/>
                <a:gd name="T23" fmla="*/ 51 h 92"/>
                <a:gd name="T24" fmla="*/ 87 w 124"/>
                <a:gd name="T25" fmla="*/ 23 h 92"/>
                <a:gd name="T26" fmla="*/ 16 w 124"/>
                <a:gd name="T27" fmla="*/ 32 h 92"/>
                <a:gd name="T28" fmla="*/ 0 w 124"/>
                <a:gd name="T29" fmla="*/ 3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4" h="92">
                  <a:moveTo>
                    <a:pt x="0" y="32"/>
                  </a:moveTo>
                  <a:cubicBezTo>
                    <a:pt x="4" y="20"/>
                    <a:pt x="7" y="11"/>
                    <a:pt x="11" y="0"/>
                  </a:cubicBezTo>
                  <a:cubicBezTo>
                    <a:pt x="28" y="20"/>
                    <a:pt x="47" y="7"/>
                    <a:pt x="64" y="8"/>
                  </a:cubicBezTo>
                  <a:cubicBezTo>
                    <a:pt x="66" y="9"/>
                    <a:pt x="69" y="7"/>
                    <a:pt x="71" y="7"/>
                  </a:cubicBezTo>
                  <a:cubicBezTo>
                    <a:pt x="87" y="5"/>
                    <a:pt x="104" y="4"/>
                    <a:pt x="113" y="19"/>
                  </a:cubicBezTo>
                  <a:cubicBezTo>
                    <a:pt x="122" y="35"/>
                    <a:pt x="124" y="54"/>
                    <a:pt x="114" y="70"/>
                  </a:cubicBezTo>
                  <a:cubicBezTo>
                    <a:pt x="110" y="77"/>
                    <a:pt x="99" y="81"/>
                    <a:pt x="90" y="83"/>
                  </a:cubicBezTo>
                  <a:cubicBezTo>
                    <a:pt x="74" y="86"/>
                    <a:pt x="57" y="85"/>
                    <a:pt x="41" y="87"/>
                  </a:cubicBezTo>
                  <a:cubicBezTo>
                    <a:pt x="31" y="88"/>
                    <a:pt x="21" y="90"/>
                    <a:pt x="12" y="92"/>
                  </a:cubicBezTo>
                  <a:cubicBezTo>
                    <a:pt x="8" y="69"/>
                    <a:pt x="10" y="66"/>
                    <a:pt x="32" y="66"/>
                  </a:cubicBezTo>
                  <a:cubicBezTo>
                    <a:pt x="50" y="66"/>
                    <a:pt x="68" y="67"/>
                    <a:pt x="85" y="66"/>
                  </a:cubicBezTo>
                  <a:cubicBezTo>
                    <a:pt x="94" y="65"/>
                    <a:pt x="103" y="65"/>
                    <a:pt x="103" y="51"/>
                  </a:cubicBezTo>
                  <a:cubicBezTo>
                    <a:pt x="104" y="33"/>
                    <a:pt x="100" y="23"/>
                    <a:pt x="87" y="23"/>
                  </a:cubicBezTo>
                  <a:cubicBezTo>
                    <a:pt x="63" y="23"/>
                    <a:pt x="39" y="18"/>
                    <a:pt x="16" y="32"/>
                  </a:cubicBezTo>
                  <a:cubicBezTo>
                    <a:pt x="13" y="34"/>
                    <a:pt x="7" y="32"/>
                    <a:pt x="0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4" name="Freeform 70">
              <a:extLst>
                <a:ext uri="{FF2B5EF4-FFF2-40B4-BE49-F238E27FC236}">
                  <a16:creationId xmlns:a16="http://schemas.microsoft.com/office/drawing/2014/main" id="{A90EC90A-DDB5-4057-8BEB-C5AF63269196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8738" y="3792538"/>
              <a:ext cx="434975" cy="285750"/>
            </a:xfrm>
            <a:custGeom>
              <a:avLst/>
              <a:gdLst>
                <a:gd name="T0" fmla="*/ 119 w 132"/>
                <a:gd name="T1" fmla="*/ 22 h 87"/>
                <a:gd name="T2" fmla="*/ 131 w 132"/>
                <a:gd name="T3" fmla="*/ 48 h 87"/>
                <a:gd name="T4" fmla="*/ 125 w 132"/>
                <a:gd name="T5" fmla="*/ 58 h 87"/>
                <a:gd name="T6" fmla="*/ 74 w 132"/>
                <a:gd name="T7" fmla="*/ 69 h 87"/>
                <a:gd name="T8" fmla="*/ 33 w 132"/>
                <a:gd name="T9" fmla="*/ 87 h 87"/>
                <a:gd name="T10" fmla="*/ 18 w 132"/>
                <a:gd name="T11" fmla="*/ 63 h 87"/>
                <a:gd name="T12" fmla="*/ 6 w 132"/>
                <a:gd name="T13" fmla="*/ 30 h 87"/>
                <a:gd name="T14" fmla="*/ 19 w 132"/>
                <a:gd name="T15" fmla="*/ 9 h 87"/>
                <a:gd name="T16" fmla="*/ 28 w 132"/>
                <a:gd name="T17" fmla="*/ 49 h 87"/>
                <a:gd name="T18" fmla="*/ 45 w 132"/>
                <a:gd name="T19" fmla="*/ 57 h 87"/>
                <a:gd name="T20" fmla="*/ 59 w 132"/>
                <a:gd name="T21" fmla="*/ 41 h 87"/>
                <a:gd name="T22" fmla="*/ 47 w 132"/>
                <a:gd name="T23" fmla="*/ 18 h 87"/>
                <a:gd name="T24" fmla="*/ 42 w 132"/>
                <a:gd name="T25" fmla="*/ 10 h 87"/>
                <a:gd name="T26" fmla="*/ 52 w 132"/>
                <a:gd name="T27" fmla="*/ 2 h 87"/>
                <a:gd name="T28" fmla="*/ 62 w 132"/>
                <a:gd name="T29" fmla="*/ 0 h 87"/>
                <a:gd name="T30" fmla="*/ 83 w 132"/>
                <a:gd name="T31" fmla="*/ 42 h 87"/>
                <a:gd name="T32" fmla="*/ 119 w 132"/>
                <a:gd name="T33" fmla="*/ 22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2" h="87">
                  <a:moveTo>
                    <a:pt x="119" y="22"/>
                  </a:moveTo>
                  <a:cubicBezTo>
                    <a:pt x="124" y="32"/>
                    <a:pt x="129" y="39"/>
                    <a:pt x="131" y="48"/>
                  </a:cubicBezTo>
                  <a:cubicBezTo>
                    <a:pt x="132" y="50"/>
                    <a:pt x="126" y="58"/>
                    <a:pt x="125" y="58"/>
                  </a:cubicBezTo>
                  <a:cubicBezTo>
                    <a:pt x="106" y="52"/>
                    <a:pt x="90" y="64"/>
                    <a:pt x="74" y="69"/>
                  </a:cubicBezTo>
                  <a:cubicBezTo>
                    <a:pt x="61" y="73"/>
                    <a:pt x="48" y="80"/>
                    <a:pt x="33" y="87"/>
                  </a:cubicBezTo>
                  <a:cubicBezTo>
                    <a:pt x="29" y="81"/>
                    <a:pt x="22" y="72"/>
                    <a:pt x="18" y="63"/>
                  </a:cubicBezTo>
                  <a:cubicBezTo>
                    <a:pt x="13" y="52"/>
                    <a:pt x="10" y="41"/>
                    <a:pt x="6" y="30"/>
                  </a:cubicBezTo>
                  <a:cubicBezTo>
                    <a:pt x="0" y="15"/>
                    <a:pt x="5" y="8"/>
                    <a:pt x="19" y="9"/>
                  </a:cubicBezTo>
                  <a:cubicBezTo>
                    <a:pt x="22" y="23"/>
                    <a:pt x="25" y="36"/>
                    <a:pt x="28" y="49"/>
                  </a:cubicBezTo>
                  <a:cubicBezTo>
                    <a:pt x="31" y="59"/>
                    <a:pt x="35" y="60"/>
                    <a:pt x="45" y="57"/>
                  </a:cubicBezTo>
                  <a:cubicBezTo>
                    <a:pt x="54" y="54"/>
                    <a:pt x="62" y="51"/>
                    <a:pt x="59" y="41"/>
                  </a:cubicBezTo>
                  <a:cubicBezTo>
                    <a:pt x="56" y="33"/>
                    <a:pt x="51" y="26"/>
                    <a:pt x="47" y="18"/>
                  </a:cubicBezTo>
                  <a:cubicBezTo>
                    <a:pt x="45" y="15"/>
                    <a:pt x="41" y="11"/>
                    <a:pt x="42" y="10"/>
                  </a:cubicBezTo>
                  <a:cubicBezTo>
                    <a:pt x="44" y="6"/>
                    <a:pt x="48" y="4"/>
                    <a:pt x="52" y="2"/>
                  </a:cubicBezTo>
                  <a:cubicBezTo>
                    <a:pt x="56" y="1"/>
                    <a:pt x="62" y="1"/>
                    <a:pt x="62" y="0"/>
                  </a:cubicBezTo>
                  <a:cubicBezTo>
                    <a:pt x="69" y="15"/>
                    <a:pt x="74" y="30"/>
                    <a:pt x="83" y="42"/>
                  </a:cubicBezTo>
                  <a:cubicBezTo>
                    <a:pt x="87" y="48"/>
                    <a:pt x="112" y="34"/>
                    <a:pt x="119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5" name="Freeform 71">
              <a:extLst>
                <a:ext uri="{FF2B5EF4-FFF2-40B4-BE49-F238E27FC236}">
                  <a16:creationId xmlns:a16="http://schemas.microsoft.com/office/drawing/2014/main" id="{E7582C38-381E-4C0E-AB43-A7541560074A}"/>
                </a:ext>
              </a:extLst>
            </p:cNvPr>
            <p:cNvSpPr>
              <a:spLocks/>
            </p:cNvSpPr>
            <p:nvPr/>
          </p:nvSpPr>
          <p:spPr bwMode="auto">
            <a:xfrm>
              <a:off x="3821113" y="3821113"/>
              <a:ext cx="422275" cy="303213"/>
            </a:xfrm>
            <a:custGeom>
              <a:avLst/>
              <a:gdLst>
                <a:gd name="T0" fmla="*/ 123 w 128"/>
                <a:gd name="T1" fmla="*/ 2 h 92"/>
                <a:gd name="T2" fmla="*/ 98 w 128"/>
                <a:gd name="T3" fmla="*/ 35 h 92"/>
                <a:gd name="T4" fmla="*/ 69 w 128"/>
                <a:gd name="T5" fmla="*/ 36 h 92"/>
                <a:gd name="T6" fmla="*/ 67 w 128"/>
                <a:gd name="T7" fmla="*/ 43 h 92"/>
                <a:gd name="T8" fmla="*/ 100 w 128"/>
                <a:gd name="T9" fmla="*/ 69 h 92"/>
                <a:gd name="T10" fmla="*/ 104 w 128"/>
                <a:gd name="T11" fmla="*/ 66 h 92"/>
                <a:gd name="T12" fmla="*/ 103 w 128"/>
                <a:gd name="T13" fmla="*/ 82 h 92"/>
                <a:gd name="T14" fmla="*/ 96 w 128"/>
                <a:gd name="T15" fmla="*/ 92 h 92"/>
                <a:gd name="T16" fmla="*/ 86 w 128"/>
                <a:gd name="T17" fmla="*/ 88 h 92"/>
                <a:gd name="T18" fmla="*/ 50 w 128"/>
                <a:gd name="T19" fmla="*/ 50 h 92"/>
                <a:gd name="T20" fmla="*/ 0 w 128"/>
                <a:gd name="T21" fmla="*/ 42 h 92"/>
                <a:gd name="T22" fmla="*/ 11 w 128"/>
                <a:gd name="T23" fmla="*/ 3 h 92"/>
                <a:gd name="T24" fmla="*/ 22 w 128"/>
                <a:gd name="T25" fmla="*/ 1 h 92"/>
                <a:gd name="T26" fmla="*/ 65 w 128"/>
                <a:gd name="T27" fmla="*/ 19 h 92"/>
                <a:gd name="T28" fmla="*/ 123 w 128"/>
                <a:gd name="T29" fmla="*/ 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8" h="92">
                  <a:moveTo>
                    <a:pt x="123" y="2"/>
                  </a:moveTo>
                  <a:cubicBezTo>
                    <a:pt x="128" y="19"/>
                    <a:pt x="117" y="34"/>
                    <a:pt x="98" y="35"/>
                  </a:cubicBezTo>
                  <a:cubicBezTo>
                    <a:pt x="88" y="35"/>
                    <a:pt x="79" y="36"/>
                    <a:pt x="69" y="36"/>
                  </a:cubicBezTo>
                  <a:cubicBezTo>
                    <a:pt x="69" y="38"/>
                    <a:pt x="68" y="41"/>
                    <a:pt x="67" y="43"/>
                  </a:cubicBezTo>
                  <a:cubicBezTo>
                    <a:pt x="78" y="52"/>
                    <a:pt x="89" y="60"/>
                    <a:pt x="100" y="69"/>
                  </a:cubicBezTo>
                  <a:cubicBezTo>
                    <a:pt x="101" y="68"/>
                    <a:pt x="102" y="67"/>
                    <a:pt x="104" y="66"/>
                  </a:cubicBezTo>
                  <a:cubicBezTo>
                    <a:pt x="104" y="72"/>
                    <a:pt x="104" y="77"/>
                    <a:pt x="103" y="82"/>
                  </a:cubicBezTo>
                  <a:cubicBezTo>
                    <a:pt x="102" y="86"/>
                    <a:pt x="99" y="90"/>
                    <a:pt x="96" y="92"/>
                  </a:cubicBezTo>
                  <a:cubicBezTo>
                    <a:pt x="94" y="92"/>
                    <a:pt x="89" y="90"/>
                    <a:pt x="86" y="88"/>
                  </a:cubicBezTo>
                  <a:cubicBezTo>
                    <a:pt x="74" y="75"/>
                    <a:pt x="62" y="63"/>
                    <a:pt x="50" y="50"/>
                  </a:cubicBezTo>
                  <a:cubicBezTo>
                    <a:pt x="37" y="36"/>
                    <a:pt x="21" y="35"/>
                    <a:pt x="0" y="42"/>
                  </a:cubicBezTo>
                  <a:cubicBezTo>
                    <a:pt x="4" y="27"/>
                    <a:pt x="7" y="15"/>
                    <a:pt x="11" y="3"/>
                  </a:cubicBezTo>
                  <a:cubicBezTo>
                    <a:pt x="11" y="1"/>
                    <a:pt x="21" y="0"/>
                    <a:pt x="22" y="1"/>
                  </a:cubicBezTo>
                  <a:cubicBezTo>
                    <a:pt x="36" y="21"/>
                    <a:pt x="44" y="24"/>
                    <a:pt x="65" y="19"/>
                  </a:cubicBezTo>
                  <a:cubicBezTo>
                    <a:pt x="84" y="14"/>
                    <a:pt x="103" y="8"/>
                    <a:pt x="12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6" name="Freeform 72">
              <a:extLst>
                <a:ext uri="{FF2B5EF4-FFF2-40B4-BE49-F238E27FC236}">
                  <a16:creationId xmlns:a16="http://schemas.microsoft.com/office/drawing/2014/main" id="{D0DD4D10-1656-40C1-B205-895F2F9E661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60576" y="2116138"/>
              <a:ext cx="352425" cy="379413"/>
            </a:xfrm>
            <a:custGeom>
              <a:avLst/>
              <a:gdLst>
                <a:gd name="T0" fmla="*/ 76 w 107"/>
                <a:gd name="T1" fmla="*/ 0 h 115"/>
                <a:gd name="T2" fmla="*/ 94 w 107"/>
                <a:gd name="T3" fmla="*/ 50 h 115"/>
                <a:gd name="T4" fmla="*/ 97 w 107"/>
                <a:gd name="T5" fmla="*/ 58 h 115"/>
                <a:gd name="T6" fmla="*/ 71 w 107"/>
                <a:gd name="T7" fmla="*/ 109 h 115"/>
                <a:gd name="T8" fmla="*/ 24 w 107"/>
                <a:gd name="T9" fmla="*/ 85 h 115"/>
                <a:gd name="T10" fmla="*/ 2 w 107"/>
                <a:gd name="T11" fmla="*/ 39 h 115"/>
                <a:gd name="T12" fmla="*/ 1 w 107"/>
                <a:gd name="T13" fmla="*/ 30 h 115"/>
                <a:gd name="T14" fmla="*/ 30 w 107"/>
                <a:gd name="T15" fmla="*/ 18 h 115"/>
                <a:gd name="T16" fmla="*/ 49 w 107"/>
                <a:gd name="T17" fmla="*/ 86 h 115"/>
                <a:gd name="T18" fmla="*/ 84 w 107"/>
                <a:gd name="T19" fmla="*/ 94 h 115"/>
                <a:gd name="T20" fmla="*/ 87 w 107"/>
                <a:gd name="T21" fmla="*/ 80 h 115"/>
                <a:gd name="T22" fmla="*/ 62 w 107"/>
                <a:gd name="T23" fmla="*/ 18 h 115"/>
                <a:gd name="T24" fmla="*/ 72 w 107"/>
                <a:gd name="T25" fmla="*/ 0 h 115"/>
                <a:gd name="T26" fmla="*/ 76 w 107"/>
                <a:gd name="T27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7" h="115">
                  <a:moveTo>
                    <a:pt x="76" y="0"/>
                  </a:moveTo>
                  <a:cubicBezTo>
                    <a:pt x="82" y="18"/>
                    <a:pt x="88" y="34"/>
                    <a:pt x="94" y="50"/>
                  </a:cubicBezTo>
                  <a:cubicBezTo>
                    <a:pt x="95" y="53"/>
                    <a:pt x="96" y="56"/>
                    <a:pt x="97" y="58"/>
                  </a:cubicBezTo>
                  <a:cubicBezTo>
                    <a:pt x="107" y="98"/>
                    <a:pt x="102" y="101"/>
                    <a:pt x="71" y="109"/>
                  </a:cubicBezTo>
                  <a:cubicBezTo>
                    <a:pt x="45" y="115"/>
                    <a:pt x="34" y="109"/>
                    <a:pt x="24" y="85"/>
                  </a:cubicBezTo>
                  <a:cubicBezTo>
                    <a:pt x="17" y="69"/>
                    <a:pt x="9" y="54"/>
                    <a:pt x="2" y="39"/>
                  </a:cubicBezTo>
                  <a:cubicBezTo>
                    <a:pt x="0" y="36"/>
                    <a:pt x="0" y="30"/>
                    <a:pt x="1" y="30"/>
                  </a:cubicBezTo>
                  <a:cubicBezTo>
                    <a:pt x="10" y="25"/>
                    <a:pt x="20" y="21"/>
                    <a:pt x="30" y="18"/>
                  </a:cubicBezTo>
                  <a:cubicBezTo>
                    <a:pt x="24" y="46"/>
                    <a:pt x="41" y="65"/>
                    <a:pt x="49" y="86"/>
                  </a:cubicBezTo>
                  <a:cubicBezTo>
                    <a:pt x="54" y="100"/>
                    <a:pt x="72" y="103"/>
                    <a:pt x="84" y="94"/>
                  </a:cubicBezTo>
                  <a:cubicBezTo>
                    <a:pt x="87" y="91"/>
                    <a:pt x="89" y="84"/>
                    <a:pt x="87" y="80"/>
                  </a:cubicBezTo>
                  <a:cubicBezTo>
                    <a:pt x="80" y="59"/>
                    <a:pt x="71" y="38"/>
                    <a:pt x="62" y="18"/>
                  </a:cubicBezTo>
                  <a:cubicBezTo>
                    <a:pt x="55" y="3"/>
                    <a:pt x="56" y="1"/>
                    <a:pt x="72" y="0"/>
                  </a:cubicBezTo>
                  <a:cubicBezTo>
                    <a:pt x="74" y="0"/>
                    <a:pt x="76" y="0"/>
                    <a:pt x="7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7" name="Freeform 73">
              <a:extLst>
                <a:ext uri="{FF2B5EF4-FFF2-40B4-BE49-F238E27FC236}">
                  <a16:creationId xmlns:a16="http://schemas.microsoft.com/office/drawing/2014/main" id="{F8D0021A-1942-4312-A0FB-32A40404ADC3}"/>
                </a:ext>
              </a:extLst>
            </p:cNvPr>
            <p:cNvSpPr>
              <a:spLocks/>
            </p:cNvSpPr>
            <p:nvPr/>
          </p:nvSpPr>
          <p:spPr bwMode="auto">
            <a:xfrm>
              <a:off x="3876676" y="3416300"/>
              <a:ext cx="385763" cy="319088"/>
            </a:xfrm>
            <a:custGeom>
              <a:avLst/>
              <a:gdLst>
                <a:gd name="T0" fmla="*/ 8 w 117"/>
                <a:gd name="T1" fmla="*/ 72 h 97"/>
                <a:gd name="T2" fmla="*/ 14 w 117"/>
                <a:gd name="T3" fmla="*/ 25 h 97"/>
                <a:gd name="T4" fmla="*/ 93 w 117"/>
                <a:gd name="T5" fmla="*/ 40 h 97"/>
                <a:gd name="T6" fmla="*/ 101 w 117"/>
                <a:gd name="T7" fmla="*/ 24 h 97"/>
                <a:gd name="T8" fmla="*/ 94 w 117"/>
                <a:gd name="T9" fmla="*/ 9 h 97"/>
                <a:gd name="T10" fmla="*/ 116 w 117"/>
                <a:gd name="T11" fmla="*/ 0 h 97"/>
                <a:gd name="T12" fmla="*/ 116 w 117"/>
                <a:gd name="T13" fmla="*/ 83 h 97"/>
                <a:gd name="T14" fmla="*/ 93 w 117"/>
                <a:gd name="T15" fmla="*/ 93 h 97"/>
                <a:gd name="T16" fmla="*/ 96 w 117"/>
                <a:gd name="T17" fmla="*/ 82 h 97"/>
                <a:gd name="T18" fmla="*/ 84 w 117"/>
                <a:gd name="T19" fmla="*/ 63 h 97"/>
                <a:gd name="T20" fmla="*/ 62 w 117"/>
                <a:gd name="T21" fmla="*/ 61 h 97"/>
                <a:gd name="T22" fmla="*/ 8 w 117"/>
                <a:gd name="T23" fmla="*/ 72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7" h="97">
                  <a:moveTo>
                    <a:pt x="8" y="72"/>
                  </a:moveTo>
                  <a:cubicBezTo>
                    <a:pt x="0" y="51"/>
                    <a:pt x="2" y="40"/>
                    <a:pt x="14" y="25"/>
                  </a:cubicBezTo>
                  <a:cubicBezTo>
                    <a:pt x="38" y="42"/>
                    <a:pt x="66" y="37"/>
                    <a:pt x="93" y="40"/>
                  </a:cubicBezTo>
                  <a:cubicBezTo>
                    <a:pt x="102" y="42"/>
                    <a:pt x="106" y="32"/>
                    <a:pt x="101" y="24"/>
                  </a:cubicBezTo>
                  <a:cubicBezTo>
                    <a:pt x="99" y="19"/>
                    <a:pt x="97" y="14"/>
                    <a:pt x="94" y="9"/>
                  </a:cubicBezTo>
                  <a:cubicBezTo>
                    <a:pt x="101" y="6"/>
                    <a:pt x="108" y="3"/>
                    <a:pt x="116" y="0"/>
                  </a:cubicBezTo>
                  <a:cubicBezTo>
                    <a:pt x="116" y="30"/>
                    <a:pt x="117" y="57"/>
                    <a:pt x="116" y="83"/>
                  </a:cubicBezTo>
                  <a:cubicBezTo>
                    <a:pt x="115" y="97"/>
                    <a:pt x="102" y="89"/>
                    <a:pt x="93" y="93"/>
                  </a:cubicBezTo>
                  <a:cubicBezTo>
                    <a:pt x="95" y="88"/>
                    <a:pt x="95" y="85"/>
                    <a:pt x="96" y="82"/>
                  </a:cubicBezTo>
                  <a:cubicBezTo>
                    <a:pt x="104" y="64"/>
                    <a:pt x="103" y="63"/>
                    <a:pt x="84" y="63"/>
                  </a:cubicBezTo>
                  <a:cubicBezTo>
                    <a:pt x="77" y="63"/>
                    <a:pt x="69" y="63"/>
                    <a:pt x="62" y="61"/>
                  </a:cubicBezTo>
                  <a:cubicBezTo>
                    <a:pt x="43" y="56"/>
                    <a:pt x="25" y="57"/>
                    <a:pt x="8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8" name="Freeform 74">
              <a:extLst>
                <a:ext uri="{FF2B5EF4-FFF2-40B4-BE49-F238E27FC236}">
                  <a16:creationId xmlns:a16="http://schemas.microsoft.com/office/drawing/2014/main" id="{53E2F649-6725-43D2-9DC0-EFA2C0375BC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50976" y="2773363"/>
              <a:ext cx="371475" cy="315913"/>
            </a:xfrm>
            <a:custGeom>
              <a:avLst/>
              <a:gdLst>
                <a:gd name="T0" fmla="*/ 113 w 113"/>
                <a:gd name="T1" fmla="*/ 18 h 96"/>
                <a:gd name="T2" fmla="*/ 96 w 113"/>
                <a:gd name="T3" fmla="*/ 32 h 96"/>
                <a:gd name="T4" fmla="*/ 70 w 113"/>
                <a:gd name="T5" fmla="*/ 31 h 96"/>
                <a:gd name="T6" fmla="*/ 62 w 113"/>
                <a:gd name="T7" fmla="*/ 52 h 96"/>
                <a:gd name="T8" fmla="*/ 86 w 113"/>
                <a:gd name="T9" fmla="*/ 75 h 96"/>
                <a:gd name="T10" fmla="*/ 71 w 113"/>
                <a:gd name="T11" fmla="*/ 94 h 96"/>
                <a:gd name="T12" fmla="*/ 59 w 113"/>
                <a:gd name="T13" fmla="*/ 91 h 96"/>
                <a:gd name="T14" fmla="*/ 2 w 113"/>
                <a:gd name="T15" fmla="*/ 16 h 96"/>
                <a:gd name="T16" fmla="*/ 1 w 113"/>
                <a:gd name="T17" fmla="*/ 4 h 96"/>
                <a:gd name="T18" fmla="*/ 12 w 113"/>
                <a:gd name="T19" fmla="*/ 1 h 96"/>
                <a:gd name="T20" fmla="*/ 113 w 113"/>
                <a:gd name="T21" fmla="*/ 18 h 96"/>
                <a:gd name="T22" fmla="*/ 22 w 113"/>
                <a:gd name="T23" fmla="*/ 15 h 96"/>
                <a:gd name="T24" fmla="*/ 45 w 113"/>
                <a:gd name="T25" fmla="*/ 43 h 96"/>
                <a:gd name="T26" fmla="*/ 55 w 113"/>
                <a:gd name="T27" fmla="*/ 23 h 96"/>
                <a:gd name="T28" fmla="*/ 22 w 113"/>
                <a:gd name="T29" fmla="*/ 15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3" h="96">
                  <a:moveTo>
                    <a:pt x="113" y="18"/>
                  </a:moveTo>
                  <a:cubicBezTo>
                    <a:pt x="113" y="34"/>
                    <a:pt x="108" y="38"/>
                    <a:pt x="96" y="32"/>
                  </a:cubicBezTo>
                  <a:cubicBezTo>
                    <a:pt x="87" y="28"/>
                    <a:pt x="78" y="21"/>
                    <a:pt x="70" y="31"/>
                  </a:cubicBezTo>
                  <a:cubicBezTo>
                    <a:pt x="65" y="37"/>
                    <a:pt x="60" y="47"/>
                    <a:pt x="62" y="52"/>
                  </a:cubicBezTo>
                  <a:cubicBezTo>
                    <a:pt x="66" y="60"/>
                    <a:pt x="76" y="66"/>
                    <a:pt x="86" y="75"/>
                  </a:cubicBezTo>
                  <a:cubicBezTo>
                    <a:pt x="83" y="79"/>
                    <a:pt x="78" y="87"/>
                    <a:pt x="71" y="94"/>
                  </a:cubicBezTo>
                  <a:cubicBezTo>
                    <a:pt x="69" y="96"/>
                    <a:pt x="61" y="93"/>
                    <a:pt x="59" y="91"/>
                  </a:cubicBezTo>
                  <a:cubicBezTo>
                    <a:pt x="40" y="66"/>
                    <a:pt x="21" y="41"/>
                    <a:pt x="2" y="16"/>
                  </a:cubicBezTo>
                  <a:cubicBezTo>
                    <a:pt x="0" y="13"/>
                    <a:pt x="0" y="7"/>
                    <a:pt x="1" y="4"/>
                  </a:cubicBezTo>
                  <a:cubicBezTo>
                    <a:pt x="3" y="2"/>
                    <a:pt x="9" y="0"/>
                    <a:pt x="12" y="1"/>
                  </a:cubicBezTo>
                  <a:cubicBezTo>
                    <a:pt x="46" y="6"/>
                    <a:pt x="79" y="12"/>
                    <a:pt x="113" y="18"/>
                  </a:cubicBezTo>
                  <a:close/>
                  <a:moveTo>
                    <a:pt x="22" y="15"/>
                  </a:moveTo>
                  <a:cubicBezTo>
                    <a:pt x="31" y="26"/>
                    <a:pt x="37" y="34"/>
                    <a:pt x="45" y="43"/>
                  </a:cubicBezTo>
                  <a:cubicBezTo>
                    <a:pt x="48" y="35"/>
                    <a:pt x="51" y="29"/>
                    <a:pt x="55" y="23"/>
                  </a:cubicBezTo>
                  <a:cubicBezTo>
                    <a:pt x="44" y="20"/>
                    <a:pt x="35" y="18"/>
                    <a:pt x="22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9" name="Freeform 75">
              <a:extLst>
                <a:ext uri="{FF2B5EF4-FFF2-40B4-BE49-F238E27FC236}">
                  <a16:creationId xmlns:a16="http://schemas.microsoft.com/office/drawing/2014/main" id="{C7EC3662-0236-4704-B34D-E7576E60FDC3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7626" y="3132138"/>
              <a:ext cx="422275" cy="257175"/>
            </a:xfrm>
            <a:custGeom>
              <a:avLst/>
              <a:gdLst>
                <a:gd name="T0" fmla="*/ 23 w 128"/>
                <a:gd name="T1" fmla="*/ 30 h 78"/>
                <a:gd name="T2" fmla="*/ 82 w 128"/>
                <a:gd name="T3" fmla="*/ 22 h 78"/>
                <a:gd name="T4" fmla="*/ 108 w 128"/>
                <a:gd name="T5" fmla="*/ 0 h 78"/>
                <a:gd name="T6" fmla="*/ 119 w 128"/>
                <a:gd name="T7" fmla="*/ 13 h 78"/>
                <a:gd name="T8" fmla="*/ 126 w 128"/>
                <a:gd name="T9" fmla="*/ 39 h 78"/>
                <a:gd name="T10" fmla="*/ 113 w 128"/>
                <a:gd name="T11" fmla="*/ 52 h 78"/>
                <a:gd name="T12" fmla="*/ 46 w 128"/>
                <a:gd name="T13" fmla="*/ 54 h 78"/>
                <a:gd name="T14" fmla="*/ 21 w 128"/>
                <a:gd name="T15" fmla="*/ 70 h 78"/>
                <a:gd name="T16" fmla="*/ 7 w 128"/>
                <a:gd name="T17" fmla="*/ 69 h 78"/>
                <a:gd name="T18" fmla="*/ 1 w 128"/>
                <a:gd name="T19" fmla="*/ 26 h 78"/>
                <a:gd name="T20" fmla="*/ 8 w 128"/>
                <a:gd name="T21" fmla="*/ 16 h 78"/>
                <a:gd name="T22" fmla="*/ 23 w 128"/>
                <a:gd name="T23" fmla="*/ 3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8" h="78">
                  <a:moveTo>
                    <a:pt x="23" y="30"/>
                  </a:moveTo>
                  <a:cubicBezTo>
                    <a:pt x="41" y="28"/>
                    <a:pt x="62" y="25"/>
                    <a:pt x="82" y="22"/>
                  </a:cubicBezTo>
                  <a:cubicBezTo>
                    <a:pt x="95" y="21"/>
                    <a:pt x="105" y="18"/>
                    <a:pt x="108" y="0"/>
                  </a:cubicBezTo>
                  <a:cubicBezTo>
                    <a:pt x="113" y="6"/>
                    <a:pt x="118" y="9"/>
                    <a:pt x="119" y="13"/>
                  </a:cubicBezTo>
                  <a:cubicBezTo>
                    <a:pt x="122" y="21"/>
                    <a:pt x="124" y="30"/>
                    <a:pt x="126" y="39"/>
                  </a:cubicBezTo>
                  <a:cubicBezTo>
                    <a:pt x="128" y="49"/>
                    <a:pt x="122" y="56"/>
                    <a:pt x="113" y="52"/>
                  </a:cubicBezTo>
                  <a:cubicBezTo>
                    <a:pt x="90" y="40"/>
                    <a:pt x="68" y="51"/>
                    <a:pt x="46" y="54"/>
                  </a:cubicBezTo>
                  <a:cubicBezTo>
                    <a:pt x="35" y="55"/>
                    <a:pt x="25" y="57"/>
                    <a:pt x="21" y="70"/>
                  </a:cubicBezTo>
                  <a:cubicBezTo>
                    <a:pt x="19" y="77"/>
                    <a:pt x="9" y="78"/>
                    <a:pt x="7" y="69"/>
                  </a:cubicBezTo>
                  <a:cubicBezTo>
                    <a:pt x="3" y="55"/>
                    <a:pt x="2" y="41"/>
                    <a:pt x="1" y="26"/>
                  </a:cubicBezTo>
                  <a:cubicBezTo>
                    <a:pt x="0" y="23"/>
                    <a:pt x="5" y="20"/>
                    <a:pt x="8" y="16"/>
                  </a:cubicBezTo>
                  <a:cubicBezTo>
                    <a:pt x="12" y="20"/>
                    <a:pt x="17" y="24"/>
                    <a:pt x="23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0" name="Freeform 76">
              <a:extLst>
                <a:ext uri="{FF2B5EF4-FFF2-40B4-BE49-F238E27FC236}">
                  <a16:creationId xmlns:a16="http://schemas.microsoft.com/office/drawing/2014/main" id="{A709C433-54D8-4911-B136-3C0CC3B3A595}"/>
                </a:ext>
              </a:extLst>
            </p:cNvPr>
            <p:cNvSpPr>
              <a:spLocks/>
            </p:cNvSpPr>
            <p:nvPr/>
          </p:nvSpPr>
          <p:spPr bwMode="auto">
            <a:xfrm>
              <a:off x="1839913" y="4432300"/>
              <a:ext cx="285750" cy="331788"/>
            </a:xfrm>
            <a:custGeom>
              <a:avLst/>
              <a:gdLst>
                <a:gd name="T0" fmla="*/ 19 w 87"/>
                <a:gd name="T1" fmla="*/ 100 h 101"/>
                <a:gd name="T2" fmla="*/ 6 w 87"/>
                <a:gd name="T3" fmla="*/ 81 h 101"/>
                <a:gd name="T4" fmla="*/ 31 w 87"/>
                <a:gd name="T5" fmla="*/ 46 h 101"/>
                <a:gd name="T6" fmla="*/ 29 w 87"/>
                <a:gd name="T7" fmla="*/ 18 h 101"/>
                <a:gd name="T8" fmla="*/ 28 w 87"/>
                <a:gd name="T9" fmla="*/ 6 h 101"/>
                <a:gd name="T10" fmla="*/ 42 w 87"/>
                <a:gd name="T11" fmla="*/ 1 h 101"/>
                <a:gd name="T12" fmla="*/ 64 w 87"/>
                <a:gd name="T13" fmla="*/ 1 h 101"/>
                <a:gd name="T14" fmla="*/ 87 w 87"/>
                <a:gd name="T15" fmla="*/ 3 h 101"/>
                <a:gd name="T16" fmla="*/ 82 w 87"/>
                <a:gd name="T17" fmla="*/ 22 h 101"/>
                <a:gd name="T18" fmla="*/ 32 w 87"/>
                <a:gd name="T19" fmla="*/ 92 h 101"/>
                <a:gd name="T20" fmla="*/ 19 w 87"/>
                <a:gd name="T21" fmla="*/ 10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7" h="101">
                  <a:moveTo>
                    <a:pt x="19" y="100"/>
                  </a:moveTo>
                  <a:cubicBezTo>
                    <a:pt x="6" y="101"/>
                    <a:pt x="0" y="90"/>
                    <a:pt x="6" y="81"/>
                  </a:cubicBezTo>
                  <a:cubicBezTo>
                    <a:pt x="13" y="69"/>
                    <a:pt x="22" y="57"/>
                    <a:pt x="31" y="46"/>
                  </a:cubicBezTo>
                  <a:cubicBezTo>
                    <a:pt x="39" y="36"/>
                    <a:pt x="44" y="27"/>
                    <a:pt x="29" y="18"/>
                  </a:cubicBezTo>
                  <a:cubicBezTo>
                    <a:pt x="27" y="17"/>
                    <a:pt x="26" y="8"/>
                    <a:pt x="28" y="6"/>
                  </a:cubicBezTo>
                  <a:cubicBezTo>
                    <a:pt x="31" y="3"/>
                    <a:pt x="37" y="1"/>
                    <a:pt x="42" y="1"/>
                  </a:cubicBezTo>
                  <a:cubicBezTo>
                    <a:pt x="49" y="0"/>
                    <a:pt x="56" y="0"/>
                    <a:pt x="64" y="1"/>
                  </a:cubicBezTo>
                  <a:cubicBezTo>
                    <a:pt x="72" y="1"/>
                    <a:pt x="79" y="2"/>
                    <a:pt x="87" y="3"/>
                  </a:cubicBezTo>
                  <a:cubicBezTo>
                    <a:pt x="86" y="9"/>
                    <a:pt x="86" y="17"/>
                    <a:pt x="82" y="22"/>
                  </a:cubicBezTo>
                  <a:cubicBezTo>
                    <a:pt x="66" y="46"/>
                    <a:pt x="49" y="69"/>
                    <a:pt x="32" y="92"/>
                  </a:cubicBezTo>
                  <a:cubicBezTo>
                    <a:pt x="28" y="97"/>
                    <a:pt x="21" y="99"/>
                    <a:pt x="19" y="1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1" name="Freeform 77">
              <a:extLst>
                <a:ext uri="{FF2B5EF4-FFF2-40B4-BE49-F238E27FC236}">
                  <a16:creationId xmlns:a16="http://schemas.microsoft.com/office/drawing/2014/main" id="{F7B7899A-2243-48D4-BD6F-4435ADD52EB7}"/>
                </a:ext>
              </a:extLst>
            </p:cNvPr>
            <p:cNvSpPr>
              <a:spLocks/>
            </p:cNvSpPr>
            <p:nvPr/>
          </p:nvSpPr>
          <p:spPr bwMode="auto">
            <a:xfrm>
              <a:off x="3076576" y="2082800"/>
              <a:ext cx="300038" cy="366713"/>
            </a:xfrm>
            <a:custGeom>
              <a:avLst/>
              <a:gdLst>
                <a:gd name="T0" fmla="*/ 91 w 91"/>
                <a:gd name="T1" fmla="*/ 27 h 111"/>
                <a:gd name="T2" fmla="*/ 40 w 91"/>
                <a:gd name="T3" fmla="*/ 89 h 111"/>
                <a:gd name="T4" fmla="*/ 16 w 91"/>
                <a:gd name="T5" fmla="*/ 104 h 111"/>
                <a:gd name="T6" fmla="*/ 6 w 91"/>
                <a:gd name="T7" fmla="*/ 78 h 111"/>
                <a:gd name="T8" fmla="*/ 0 w 91"/>
                <a:gd name="T9" fmla="*/ 15 h 111"/>
                <a:gd name="T10" fmla="*/ 4 w 91"/>
                <a:gd name="T11" fmla="*/ 0 h 111"/>
                <a:gd name="T12" fmla="*/ 29 w 91"/>
                <a:gd name="T13" fmla="*/ 5 h 111"/>
                <a:gd name="T14" fmla="*/ 28 w 91"/>
                <a:gd name="T15" fmla="*/ 19 h 111"/>
                <a:gd name="T16" fmla="*/ 25 w 91"/>
                <a:gd name="T17" fmla="*/ 70 h 111"/>
                <a:gd name="T18" fmla="*/ 38 w 91"/>
                <a:gd name="T19" fmla="*/ 72 h 111"/>
                <a:gd name="T20" fmla="*/ 66 w 91"/>
                <a:gd name="T21" fmla="*/ 26 h 111"/>
                <a:gd name="T22" fmla="*/ 91 w 91"/>
                <a:gd name="T23" fmla="*/ 27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1" h="111">
                  <a:moveTo>
                    <a:pt x="91" y="27"/>
                  </a:moveTo>
                  <a:cubicBezTo>
                    <a:pt x="74" y="48"/>
                    <a:pt x="57" y="69"/>
                    <a:pt x="40" y="89"/>
                  </a:cubicBezTo>
                  <a:cubicBezTo>
                    <a:pt x="33" y="97"/>
                    <a:pt x="27" y="111"/>
                    <a:pt x="16" y="104"/>
                  </a:cubicBezTo>
                  <a:cubicBezTo>
                    <a:pt x="10" y="101"/>
                    <a:pt x="8" y="87"/>
                    <a:pt x="6" y="78"/>
                  </a:cubicBezTo>
                  <a:cubicBezTo>
                    <a:pt x="4" y="57"/>
                    <a:pt x="2" y="36"/>
                    <a:pt x="0" y="15"/>
                  </a:cubicBezTo>
                  <a:cubicBezTo>
                    <a:pt x="0" y="10"/>
                    <a:pt x="3" y="0"/>
                    <a:pt x="4" y="0"/>
                  </a:cubicBezTo>
                  <a:cubicBezTo>
                    <a:pt x="12" y="0"/>
                    <a:pt x="21" y="2"/>
                    <a:pt x="29" y="5"/>
                  </a:cubicBezTo>
                  <a:cubicBezTo>
                    <a:pt x="30" y="5"/>
                    <a:pt x="28" y="14"/>
                    <a:pt x="28" y="19"/>
                  </a:cubicBezTo>
                  <a:cubicBezTo>
                    <a:pt x="27" y="36"/>
                    <a:pt x="25" y="53"/>
                    <a:pt x="25" y="70"/>
                  </a:cubicBezTo>
                  <a:cubicBezTo>
                    <a:pt x="26" y="78"/>
                    <a:pt x="33" y="80"/>
                    <a:pt x="38" y="72"/>
                  </a:cubicBezTo>
                  <a:cubicBezTo>
                    <a:pt x="47" y="57"/>
                    <a:pt x="63" y="46"/>
                    <a:pt x="66" y="26"/>
                  </a:cubicBezTo>
                  <a:cubicBezTo>
                    <a:pt x="68" y="15"/>
                    <a:pt x="81" y="16"/>
                    <a:pt x="91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2" name="Freeform 78">
              <a:extLst>
                <a:ext uri="{FF2B5EF4-FFF2-40B4-BE49-F238E27FC236}">
                  <a16:creationId xmlns:a16="http://schemas.microsoft.com/office/drawing/2014/main" id="{F15B497D-2FCE-44B2-854F-BB52986DD921}"/>
                </a:ext>
              </a:extLst>
            </p:cNvPr>
            <p:cNvSpPr>
              <a:spLocks/>
            </p:cNvSpPr>
            <p:nvPr/>
          </p:nvSpPr>
          <p:spPr bwMode="auto">
            <a:xfrm>
              <a:off x="2822576" y="2033588"/>
              <a:ext cx="131763" cy="346075"/>
            </a:xfrm>
            <a:custGeom>
              <a:avLst/>
              <a:gdLst>
                <a:gd name="T0" fmla="*/ 40 w 40"/>
                <a:gd name="T1" fmla="*/ 5 h 105"/>
                <a:gd name="T2" fmla="*/ 30 w 40"/>
                <a:gd name="T3" fmla="*/ 102 h 105"/>
                <a:gd name="T4" fmla="*/ 0 w 40"/>
                <a:gd name="T5" fmla="*/ 105 h 105"/>
                <a:gd name="T6" fmla="*/ 9 w 40"/>
                <a:gd name="T7" fmla="*/ 56 h 105"/>
                <a:gd name="T8" fmla="*/ 8 w 40"/>
                <a:gd name="T9" fmla="*/ 16 h 105"/>
                <a:gd name="T10" fmla="*/ 9 w 40"/>
                <a:gd name="T11" fmla="*/ 3 h 105"/>
                <a:gd name="T12" fmla="*/ 22 w 40"/>
                <a:gd name="T13" fmla="*/ 1 h 105"/>
                <a:gd name="T14" fmla="*/ 40 w 40"/>
                <a:gd name="T15" fmla="*/ 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105">
                  <a:moveTo>
                    <a:pt x="40" y="5"/>
                  </a:moveTo>
                  <a:cubicBezTo>
                    <a:pt x="36" y="38"/>
                    <a:pt x="33" y="69"/>
                    <a:pt x="30" y="102"/>
                  </a:cubicBezTo>
                  <a:cubicBezTo>
                    <a:pt x="23" y="103"/>
                    <a:pt x="12" y="104"/>
                    <a:pt x="0" y="105"/>
                  </a:cubicBezTo>
                  <a:cubicBezTo>
                    <a:pt x="3" y="87"/>
                    <a:pt x="8" y="72"/>
                    <a:pt x="9" y="56"/>
                  </a:cubicBezTo>
                  <a:cubicBezTo>
                    <a:pt x="10" y="43"/>
                    <a:pt x="8" y="30"/>
                    <a:pt x="8" y="16"/>
                  </a:cubicBezTo>
                  <a:cubicBezTo>
                    <a:pt x="8" y="12"/>
                    <a:pt x="7" y="6"/>
                    <a:pt x="9" y="3"/>
                  </a:cubicBezTo>
                  <a:cubicBezTo>
                    <a:pt x="12" y="0"/>
                    <a:pt x="18" y="0"/>
                    <a:pt x="22" y="1"/>
                  </a:cubicBezTo>
                  <a:cubicBezTo>
                    <a:pt x="29" y="2"/>
                    <a:pt x="36" y="4"/>
                    <a:pt x="40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3" name="Freeform 79">
              <a:extLst>
                <a:ext uri="{FF2B5EF4-FFF2-40B4-BE49-F238E27FC236}">
                  <a16:creationId xmlns:a16="http://schemas.microsoft.com/office/drawing/2014/main" id="{3AD567F8-E04E-42BA-B975-FCF385060E3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49551" y="3630613"/>
              <a:ext cx="741363" cy="711200"/>
            </a:xfrm>
            <a:custGeom>
              <a:avLst/>
              <a:gdLst>
                <a:gd name="T0" fmla="*/ 89 w 225"/>
                <a:gd name="T1" fmla="*/ 97 h 216"/>
                <a:gd name="T2" fmla="*/ 47 w 225"/>
                <a:gd name="T3" fmla="*/ 105 h 216"/>
                <a:gd name="T4" fmla="*/ 5 w 225"/>
                <a:gd name="T5" fmla="*/ 116 h 216"/>
                <a:gd name="T6" fmla="*/ 19 w 225"/>
                <a:gd name="T7" fmla="*/ 83 h 216"/>
                <a:gd name="T8" fmla="*/ 83 w 225"/>
                <a:gd name="T9" fmla="*/ 60 h 216"/>
                <a:gd name="T10" fmla="*/ 96 w 225"/>
                <a:gd name="T11" fmla="*/ 57 h 216"/>
                <a:gd name="T12" fmla="*/ 96 w 225"/>
                <a:gd name="T13" fmla="*/ 50 h 216"/>
                <a:gd name="T14" fmla="*/ 65 w 225"/>
                <a:gd name="T15" fmla="*/ 48 h 216"/>
                <a:gd name="T16" fmla="*/ 42 w 225"/>
                <a:gd name="T17" fmla="*/ 39 h 216"/>
                <a:gd name="T18" fmla="*/ 62 w 225"/>
                <a:gd name="T19" fmla="*/ 13 h 216"/>
                <a:gd name="T20" fmla="*/ 152 w 225"/>
                <a:gd name="T21" fmla="*/ 6 h 216"/>
                <a:gd name="T22" fmla="*/ 154 w 225"/>
                <a:gd name="T23" fmla="*/ 12 h 216"/>
                <a:gd name="T24" fmla="*/ 146 w 225"/>
                <a:gd name="T25" fmla="*/ 32 h 216"/>
                <a:gd name="T26" fmla="*/ 145 w 225"/>
                <a:gd name="T27" fmla="*/ 46 h 216"/>
                <a:gd name="T28" fmla="*/ 159 w 225"/>
                <a:gd name="T29" fmla="*/ 45 h 216"/>
                <a:gd name="T30" fmla="*/ 187 w 225"/>
                <a:gd name="T31" fmla="*/ 23 h 216"/>
                <a:gd name="T32" fmla="*/ 203 w 225"/>
                <a:gd name="T33" fmla="*/ 6 h 216"/>
                <a:gd name="T34" fmla="*/ 224 w 225"/>
                <a:gd name="T35" fmla="*/ 17 h 216"/>
                <a:gd name="T36" fmla="*/ 217 w 225"/>
                <a:gd name="T37" fmla="*/ 106 h 216"/>
                <a:gd name="T38" fmla="*/ 171 w 225"/>
                <a:gd name="T39" fmla="*/ 135 h 216"/>
                <a:gd name="T40" fmla="*/ 139 w 225"/>
                <a:gd name="T41" fmla="*/ 141 h 216"/>
                <a:gd name="T42" fmla="*/ 156 w 225"/>
                <a:gd name="T43" fmla="*/ 180 h 216"/>
                <a:gd name="T44" fmla="*/ 161 w 225"/>
                <a:gd name="T45" fmla="*/ 197 h 216"/>
                <a:gd name="T46" fmla="*/ 159 w 225"/>
                <a:gd name="T47" fmla="*/ 214 h 216"/>
                <a:gd name="T48" fmla="*/ 139 w 225"/>
                <a:gd name="T49" fmla="*/ 212 h 216"/>
                <a:gd name="T50" fmla="*/ 97 w 225"/>
                <a:gd name="T51" fmla="*/ 166 h 216"/>
                <a:gd name="T52" fmla="*/ 73 w 225"/>
                <a:gd name="T53" fmla="*/ 159 h 216"/>
                <a:gd name="T54" fmla="*/ 24 w 225"/>
                <a:gd name="T55" fmla="*/ 178 h 216"/>
                <a:gd name="T56" fmla="*/ 2 w 225"/>
                <a:gd name="T57" fmla="*/ 174 h 216"/>
                <a:gd name="T58" fmla="*/ 8 w 225"/>
                <a:gd name="T59" fmla="*/ 154 h 216"/>
                <a:gd name="T60" fmla="*/ 65 w 225"/>
                <a:gd name="T61" fmla="*/ 121 h 216"/>
                <a:gd name="T62" fmla="*/ 89 w 225"/>
                <a:gd name="T63" fmla="*/ 97 h 216"/>
                <a:gd name="T64" fmla="*/ 178 w 225"/>
                <a:gd name="T65" fmla="*/ 75 h 216"/>
                <a:gd name="T66" fmla="*/ 146 w 225"/>
                <a:gd name="T67" fmla="*/ 75 h 216"/>
                <a:gd name="T68" fmla="*/ 138 w 225"/>
                <a:gd name="T69" fmla="*/ 83 h 216"/>
                <a:gd name="T70" fmla="*/ 141 w 225"/>
                <a:gd name="T71" fmla="*/ 94 h 216"/>
                <a:gd name="T72" fmla="*/ 168 w 225"/>
                <a:gd name="T73" fmla="*/ 92 h 216"/>
                <a:gd name="T74" fmla="*/ 178 w 225"/>
                <a:gd name="T75" fmla="*/ 75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25" h="216">
                  <a:moveTo>
                    <a:pt x="89" y="97"/>
                  </a:moveTo>
                  <a:cubicBezTo>
                    <a:pt x="75" y="100"/>
                    <a:pt x="61" y="102"/>
                    <a:pt x="47" y="105"/>
                  </a:cubicBezTo>
                  <a:cubicBezTo>
                    <a:pt x="33" y="108"/>
                    <a:pt x="20" y="112"/>
                    <a:pt x="5" y="116"/>
                  </a:cubicBezTo>
                  <a:cubicBezTo>
                    <a:pt x="0" y="98"/>
                    <a:pt x="11" y="90"/>
                    <a:pt x="19" y="83"/>
                  </a:cubicBezTo>
                  <a:cubicBezTo>
                    <a:pt x="38" y="67"/>
                    <a:pt x="60" y="63"/>
                    <a:pt x="83" y="60"/>
                  </a:cubicBezTo>
                  <a:cubicBezTo>
                    <a:pt x="88" y="60"/>
                    <a:pt x="92" y="58"/>
                    <a:pt x="96" y="57"/>
                  </a:cubicBezTo>
                  <a:cubicBezTo>
                    <a:pt x="96" y="55"/>
                    <a:pt x="96" y="53"/>
                    <a:pt x="96" y="50"/>
                  </a:cubicBezTo>
                  <a:cubicBezTo>
                    <a:pt x="86" y="50"/>
                    <a:pt x="76" y="49"/>
                    <a:pt x="65" y="48"/>
                  </a:cubicBezTo>
                  <a:cubicBezTo>
                    <a:pt x="57" y="47"/>
                    <a:pt x="45" y="52"/>
                    <a:pt x="42" y="39"/>
                  </a:cubicBezTo>
                  <a:cubicBezTo>
                    <a:pt x="39" y="29"/>
                    <a:pt x="51" y="14"/>
                    <a:pt x="62" y="13"/>
                  </a:cubicBezTo>
                  <a:cubicBezTo>
                    <a:pt x="92" y="10"/>
                    <a:pt x="122" y="8"/>
                    <a:pt x="152" y="6"/>
                  </a:cubicBezTo>
                  <a:cubicBezTo>
                    <a:pt x="152" y="8"/>
                    <a:pt x="153" y="10"/>
                    <a:pt x="154" y="12"/>
                  </a:cubicBezTo>
                  <a:cubicBezTo>
                    <a:pt x="151" y="18"/>
                    <a:pt x="148" y="25"/>
                    <a:pt x="146" y="32"/>
                  </a:cubicBezTo>
                  <a:cubicBezTo>
                    <a:pt x="145" y="36"/>
                    <a:pt x="145" y="41"/>
                    <a:pt x="145" y="46"/>
                  </a:cubicBezTo>
                  <a:cubicBezTo>
                    <a:pt x="149" y="46"/>
                    <a:pt x="154" y="47"/>
                    <a:pt x="159" y="45"/>
                  </a:cubicBezTo>
                  <a:cubicBezTo>
                    <a:pt x="171" y="42"/>
                    <a:pt x="181" y="35"/>
                    <a:pt x="187" y="23"/>
                  </a:cubicBezTo>
                  <a:cubicBezTo>
                    <a:pt x="190" y="16"/>
                    <a:pt x="196" y="10"/>
                    <a:pt x="203" y="6"/>
                  </a:cubicBezTo>
                  <a:cubicBezTo>
                    <a:pt x="213" y="0"/>
                    <a:pt x="225" y="6"/>
                    <a:pt x="224" y="17"/>
                  </a:cubicBezTo>
                  <a:cubicBezTo>
                    <a:pt x="223" y="47"/>
                    <a:pt x="222" y="77"/>
                    <a:pt x="217" y="106"/>
                  </a:cubicBezTo>
                  <a:cubicBezTo>
                    <a:pt x="213" y="130"/>
                    <a:pt x="191" y="131"/>
                    <a:pt x="171" y="135"/>
                  </a:cubicBezTo>
                  <a:cubicBezTo>
                    <a:pt x="161" y="136"/>
                    <a:pt x="151" y="139"/>
                    <a:pt x="139" y="141"/>
                  </a:cubicBezTo>
                  <a:cubicBezTo>
                    <a:pt x="145" y="156"/>
                    <a:pt x="150" y="168"/>
                    <a:pt x="156" y="180"/>
                  </a:cubicBezTo>
                  <a:cubicBezTo>
                    <a:pt x="158" y="186"/>
                    <a:pt x="161" y="191"/>
                    <a:pt x="161" y="197"/>
                  </a:cubicBezTo>
                  <a:cubicBezTo>
                    <a:pt x="162" y="203"/>
                    <a:pt x="161" y="214"/>
                    <a:pt x="159" y="214"/>
                  </a:cubicBezTo>
                  <a:cubicBezTo>
                    <a:pt x="153" y="216"/>
                    <a:pt x="143" y="216"/>
                    <a:pt x="139" y="212"/>
                  </a:cubicBezTo>
                  <a:cubicBezTo>
                    <a:pt x="124" y="198"/>
                    <a:pt x="109" y="182"/>
                    <a:pt x="97" y="166"/>
                  </a:cubicBezTo>
                  <a:cubicBezTo>
                    <a:pt x="89" y="156"/>
                    <a:pt x="83" y="155"/>
                    <a:pt x="73" y="159"/>
                  </a:cubicBezTo>
                  <a:cubicBezTo>
                    <a:pt x="57" y="166"/>
                    <a:pt x="41" y="173"/>
                    <a:pt x="24" y="178"/>
                  </a:cubicBezTo>
                  <a:cubicBezTo>
                    <a:pt x="18" y="179"/>
                    <a:pt x="10" y="175"/>
                    <a:pt x="2" y="174"/>
                  </a:cubicBezTo>
                  <a:cubicBezTo>
                    <a:pt x="4" y="167"/>
                    <a:pt x="4" y="157"/>
                    <a:pt x="8" y="154"/>
                  </a:cubicBezTo>
                  <a:cubicBezTo>
                    <a:pt x="26" y="142"/>
                    <a:pt x="45" y="129"/>
                    <a:pt x="65" y="121"/>
                  </a:cubicBezTo>
                  <a:cubicBezTo>
                    <a:pt x="80" y="115"/>
                    <a:pt x="88" y="113"/>
                    <a:pt x="89" y="97"/>
                  </a:cubicBezTo>
                  <a:close/>
                  <a:moveTo>
                    <a:pt x="178" y="75"/>
                  </a:moveTo>
                  <a:cubicBezTo>
                    <a:pt x="164" y="75"/>
                    <a:pt x="155" y="74"/>
                    <a:pt x="146" y="75"/>
                  </a:cubicBezTo>
                  <a:cubicBezTo>
                    <a:pt x="143" y="75"/>
                    <a:pt x="139" y="80"/>
                    <a:pt x="138" y="83"/>
                  </a:cubicBezTo>
                  <a:cubicBezTo>
                    <a:pt x="137" y="86"/>
                    <a:pt x="140" y="94"/>
                    <a:pt x="141" y="94"/>
                  </a:cubicBezTo>
                  <a:cubicBezTo>
                    <a:pt x="150" y="94"/>
                    <a:pt x="160" y="94"/>
                    <a:pt x="168" y="92"/>
                  </a:cubicBezTo>
                  <a:cubicBezTo>
                    <a:pt x="172" y="90"/>
                    <a:pt x="173" y="83"/>
                    <a:pt x="178" y="7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4" name="Freeform 80">
              <a:extLst>
                <a:ext uri="{FF2B5EF4-FFF2-40B4-BE49-F238E27FC236}">
                  <a16:creationId xmlns:a16="http://schemas.microsoft.com/office/drawing/2014/main" id="{E5F08B08-72DA-4E81-AC88-A341709AAA3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28926" y="3336925"/>
              <a:ext cx="676275" cy="287338"/>
            </a:xfrm>
            <a:custGeom>
              <a:avLst/>
              <a:gdLst>
                <a:gd name="T0" fmla="*/ 60 w 205"/>
                <a:gd name="T1" fmla="*/ 6 h 87"/>
                <a:gd name="T2" fmla="*/ 108 w 205"/>
                <a:gd name="T3" fmla="*/ 0 h 87"/>
                <a:gd name="T4" fmla="*/ 183 w 205"/>
                <a:gd name="T5" fmla="*/ 3 h 87"/>
                <a:gd name="T6" fmla="*/ 200 w 205"/>
                <a:gd name="T7" fmla="*/ 20 h 87"/>
                <a:gd name="T8" fmla="*/ 203 w 205"/>
                <a:gd name="T9" fmla="*/ 47 h 87"/>
                <a:gd name="T10" fmla="*/ 184 w 205"/>
                <a:gd name="T11" fmla="*/ 76 h 87"/>
                <a:gd name="T12" fmla="*/ 129 w 205"/>
                <a:gd name="T13" fmla="*/ 84 h 87"/>
                <a:gd name="T14" fmla="*/ 49 w 205"/>
                <a:gd name="T15" fmla="*/ 85 h 87"/>
                <a:gd name="T16" fmla="*/ 16 w 205"/>
                <a:gd name="T17" fmla="*/ 70 h 87"/>
                <a:gd name="T18" fmla="*/ 15 w 205"/>
                <a:gd name="T19" fmla="*/ 25 h 87"/>
                <a:gd name="T20" fmla="*/ 60 w 205"/>
                <a:gd name="T21" fmla="*/ 6 h 87"/>
                <a:gd name="T22" fmla="*/ 161 w 205"/>
                <a:gd name="T23" fmla="*/ 42 h 87"/>
                <a:gd name="T24" fmla="*/ 59 w 205"/>
                <a:gd name="T25" fmla="*/ 49 h 87"/>
                <a:gd name="T26" fmla="*/ 161 w 205"/>
                <a:gd name="T27" fmla="*/ 42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5" h="87">
                  <a:moveTo>
                    <a:pt x="60" y="6"/>
                  </a:moveTo>
                  <a:cubicBezTo>
                    <a:pt x="76" y="4"/>
                    <a:pt x="92" y="0"/>
                    <a:pt x="108" y="0"/>
                  </a:cubicBezTo>
                  <a:cubicBezTo>
                    <a:pt x="133" y="0"/>
                    <a:pt x="158" y="0"/>
                    <a:pt x="183" y="3"/>
                  </a:cubicBezTo>
                  <a:cubicBezTo>
                    <a:pt x="189" y="4"/>
                    <a:pt x="197" y="13"/>
                    <a:pt x="200" y="20"/>
                  </a:cubicBezTo>
                  <a:cubicBezTo>
                    <a:pt x="203" y="28"/>
                    <a:pt x="203" y="38"/>
                    <a:pt x="203" y="47"/>
                  </a:cubicBezTo>
                  <a:cubicBezTo>
                    <a:pt x="205" y="64"/>
                    <a:pt x="200" y="72"/>
                    <a:pt x="184" y="76"/>
                  </a:cubicBezTo>
                  <a:cubicBezTo>
                    <a:pt x="166" y="80"/>
                    <a:pt x="148" y="83"/>
                    <a:pt x="129" y="84"/>
                  </a:cubicBezTo>
                  <a:cubicBezTo>
                    <a:pt x="103" y="86"/>
                    <a:pt x="76" y="87"/>
                    <a:pt x="49" y="85"/>
                  </a:cubicBezTo>
                  <a:cubicBezTo>
                    <a:pt x="38" y="84"/>
                    <a:pt x="26" y="77"/>
                    <a:pt x="16" y="70"/>
                  </a:cubicBezTo>
                  <a:cubicBezTo>
                    <a:pt x="0" y="58"/>
                    <a:pt x="0" y="38"/>
                    <a:pt x="15" y="25"/>
                  </a:cubicBezTo>
                  <a:cubicBezTo>
                    <a:pt x="28" y="14"/>
                    <a:pt x="40" y="0"/>
                    <a:pt x="60" y="6"/>
                  </a:cubicBezTo>
                  <a:close/>
                  <a:moveTo>
                    <a:pt x="161" y="42"/>
                  </a:moveTo>
                  <a:cubicBezTo>
                    <a:pt x="145" y="30"/>
                    <a:pt x="72" y="35"/>
                    <a:pt x="59" y="49"/>
                  </a:cubicBezTo>
                  <a:cubicBezTo>
                    <a:pt x="95" y="46"/>
                    <a:pt x="128" y="44"/>
                    <a:pt x="161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55" name="文本框 54"/>
          <p:cNvSpPr txBox="1"/>
          <p:nvPr/>
        </p:nvSpPr>
        <p:spPr>
          <a:xfrm>
            <a:off x="213229" y="86033"/>
            <a:ext cx="108444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9397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MIT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9397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的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9397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Cell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9397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论文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9397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(2): </a:t>
            </a:r>
            <a:r>
              <a:rPr lang="zh-CN" altLang="en-US" sz="2800" b="1" dirty="0">
                <a:solidFill>
                  <a:srgbClr val="09397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模型构建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9397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5558C92-1F1A-21E4-2296-4D3B8555E3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1648" y="712093"/>
            <a:ext cx="8518349" cy="4718424"/>
          </a:xfrm>
          <a:prstGeom prst="rect">
            <a:avLst/>
          </a:prstGeom>
        </p:spPr>
      </p:pic>
      <p:sp>
        <p:nvSpPr>
          <p:cNvPr id="56" name="文本框 55">
            <a:extLst>
              <a:ext uri="{FF2B5EF4-FFF2-40B4-BE49-F238E27FC236}">
                <a16:creationId xmlns:a16="http://schemas.microsoft.com/office/drawing/2014/main" id="{4084879A-9775-E900-B03E-7350BEE509FC}"/>
              </a:ext>
            </a:extLst>
          </p:cNvPr>
          <p:cNvSpPr txBox="1"/>
          <p:nvPr/>
        </p:nvSpPr>
        <p:spPr>
          <a:xfrm>
            <a:off x="302006" y="5472049"/>
            <a:ext cx="1171994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u"/>
            </a:pPr>
            <a:r>
              <a:rPr lang="zh-CN" altLang="en-US" sz="28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使用</a:t>
            </a:r>
            <a:r>
              <a:rPr lang="en-US" altLang="zh-CN" sz="28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2335</a:t>
            </a:r>
            <a:r>
              <a:rPr lang="zh-CN" altLang="en-US" sz="28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个分子的集合来预测大肠杆菌的生长抑制。</a:t>
            </a:r>
            <a:endParaRPr lang="en-US" altLang="zh-CN" sz="2800" dirty="0">
              <a:solidFill>
                <a:prstClr val="black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 algn="l">
              <a:buFont typeface="Wingdings" panose="05000000000000000000" pitchFamily="2" charset="2"/>
              <a:buChar char="u"/>
            </a:pPr>
            <a:r>
              <a:rPr lang="zh-CN" altLang="en-US" sz="28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将上述模型用于</a:t>
            </a:r>
            <a:r>
              <a:rPr lang="en-US" altLang="zh-CN" sz="28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1.07</a:t>
            </a:r>
            <a:r>
              <a:rPr lang="zh-CN" altLang="en-US" sz="28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亿个化学分子，鉴定有大肠杆菌抗菌活性的先导物。</a:t>
            </a:r>
            <a:endParaRPr lang="en-US" altLang="zh-CN" sz="2800" dirty="0">
              <a:solidFill>
                <a:prstClr val="black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 algn="l">
              <a:buFont typeface="Wingdings" panose="05000000000000000000" pitchFamily="2" charset="2"/>
              <a:buChar char="u"/>
            </a:pPr>
            <a:r>
              <a:rPr lang="zh-CN" altLang="en-US" sz="28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根据预测得分排序，根据预测得分、化学结构和可用性确定候选物列表。</a:t>
            </a: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B90C5D98-71BA-6989-F03B-82B306C9B2DD}"/>
              </a:ext>
            </a:extLst>
          </p:cNvPr>
          <p:cNvSpPr txBox="1"/>
          <p:nvPr/>
        </p:nvSpPr>
        <p:spPr>
          <a:xfrm>
            <a:off x="77002" y="895085"/>
            <a:ext cx="345547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u"/>
            </a:pPr>
            <a:r>
              <a:rPr lang="zh-CN" altLang="en-US" sz="2800" b="1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有向信息传递网络</a:t>
            </a:r>
            <a:r>
              <a:rPr lang="en-US" altLang="zh-CN" sz="28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:</a:t>
            </a:r>
            <a:r>
              <a:rPr lang="zh-CN" altLang="en-US" sz="28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通过边的方向对原子状态进行更新。</a:t>
            </a:r>
            <a:endParaRPr lang="en-US" altLang="zh-CN" sz="2800" dirty="0">
              <a:solidFill>
                <a:prstClr val="black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12466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F152ED3-4093-4670-8CA0-DDC8EA06E872}"/>
              </a:ext>
            </a:extLst>
          </p:cNvPr>
          <p:cNvSpPr/>
          <p:nvPr/>
        </p:nvSpPr>
        <p:spPr>
          <a:xfrm>
            <a:off x="302006" y="661134"/>
            <a:ext cx="2134015" cy="50959"/>
          </a:xfrm>
          <a:prstGeom prst="rect">
            <a:avLst/>
          </a:prstGeom>
          <a:solidFill>
            <a:srgbClr val="0939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F49F809E-699B-44AF-8952-808F52AD837F}"/>
              </a:ext>
            </a:extLst>
          </p:cNvPr>
          <p:cNvCxnSpPr>
            <a:cxnSpLocks/>
          </p:cNvCxnSpPr>
          <p:nvPr/>
        </p:nvCxnSpPr>
        <p:spPr>
          <a:xfrm>
            <a:off x="302006" y="670560"/>
            <a:ext cx="11587991" cy="0"/>
          </a:xfrm>
          <a:prstGeom prst="line">
            <a:avLst/>
          </a:prstGeom>
          <a:ln w="12700">
            <a:solidFill>
              <a:srgbClr val="0939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组合 5">
            <a:extLst>
              <a:ext uri="{FF2B5EF4-FFF2-40B4-BE49-F238E27FC236}">
                <a16:creationId xmlns:a16="http://schemas.microsoft.com/office/drawing/2014/main" id="{EF0FB118-4605-413D-9198-B8DFF0BE21E7}"/>
              </a:ext>
            </a:extLst>
          </p:cNvPr>
          <p:cNvGrpSpPr/>
          <p:nvPr/>
        </p:nvGrpSpPr>
        <p:grpSpPr>
          <a:xfrm>
            <a:off x="10509504" y="137621"/>
            <a:ext cx="1322832" cy="457961"/>
            <a:chOff x="1123951" y="1714500"/>
            <a:chExt cx="9913937" cy="3432176"/>
          </a:xfrm>
          <a:solidFill>
            <a:srgbClr val="09397E"/>
          </a:solidFill>
        </p:grpSpPr>
        <p:sp>
          <p:nvSpPr>
            <p:cNvPr id="7" name="Freeform 33">
              <a:extLst>
                <a:ext uri="{FF2B5EF4-FFF2-40B4-BE49-F238E27FC236}">
                  <a16:creationId xmlns:a16="http://schemas.microsoft.com/office/drawing/2014/main" id="{38A117DD-0774-4A7D-8709-C5CC07D4EDA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35576" y="1925638"/>
              <a:ext cx="1104900" cy="2470150"/>
            </a:xfrm>
            <a:custGeom>
              <a:avLst/>
              <a:gdLst>
                <a:gd name="T0" fmla="*/ 166 w 335"/>
                <a:gd name="T1" fmla="*/ 208 h 749"/>
                <a:gd name="T2" fmla="*/ 262 w 335"/>
                <a:gd name="T3" fmla="*/ 152 h 749"/>
                <a:gd name="T4" fmla="*/ 221 w 335"/>
                <a:gd name="T5" fmla="*/ 478 h 749"/>
                <a:gd name="T6" fmla="*/ 163 w 335"/>
                <a:gd name="T7" fmla="*/ 485 h 749"/>
                <a:gd name="T8" fmla="*/ 122 w 335"/>
                <a:gd name="T9" fmla="*/ 579 h 749"/>
                <a:gd name="T10" fmla="*/ 211 w 335"/>
                <a:gd name="T11" fmla="*/ 529 h 749"/>
                <a:gd name="T12" fmla="*/ 303 w 335"/>
                <a:gd name="T13" fmla="*/ 563 h 749"/>
                <a:gd name="T14" fmla="*/ 282 w 335"/>
                <a:gd name="T15" fmla="*/ 610 h 749"/>
                <a:gd name="T16" fmla="*/ 335 w 335"/>
                <a:gd name="T17" fmla="*/ 718 h 749"/>
                <a:gd name="T18" fmla="*/ 240 w 335"/>
                <a:gd name="T19" fmla="*/ 687 h 749"/>
                <a:gd name="T20" fmla="*/ 167 w 335"/>
                <a:gd name="T21" fmla="*/ 654 h 749"/>
                <a:gd name="T22" fmla="*/ 211 w 335"/>
                <a:gd name="T23" fmla="*/ 605 h 749"/>
                <a:gd name="T24" fmla="*/ 269 w 335"/>
                <a:gd name="T25" fmla="*/ 530 h 749"/>
                <a:gd name="T26" fmla="*/ 51 w 335"/>
                <a:gd name="T27" fmla="*/ 718 h 749"/>
                <a:gd name="T28" fmla="*/ 13 w 335"/>
                <a:gd name="T29" fmla="*/ 747 h 749"/>
                <a:gd name="T30" fmla="*/ 7 w 335"/>
                <a:gd name="T31" fmla="*/ 704 h 749"/>
                <a:gd name="T32" fmla="*/ 145 w 335"/>
                <a:gd name="T33" fmla="*/ 441 h 749"/>
                <a:gd name="T34" fmla="*/ 145 w 335"/>
                <a:gd name="T35" fmla="*/ 338 h 749"/>
                <a:gd name="T36" fmla="*/ 207 w 335"/>
                <a:gd name="T37" fmla="*/ 328 h 749"/>
                <a:gd name="T38" fmla="*/ 255 w 335"/>
                <a:gd name="T39" fmla="*/ 179 h 749"/>
                <a:gd name="T40" fmla="*/ 172 w 335"/>
                <a:gd name="T41" fmla="*/ 256 h 749"/>
                <a:gd name="T42" fmla="*/ 73 w 335"/>
                <a:gd name="T43" fmla="*/ 504 h 749"/>
                <a:gd name="T44" fmla="*/ 39 w 335"/>
                <a:gd name="T45" fmla="*/ 520 h 749"/>
                <a:gd name="T46" fmla="*/ 165 w 335"/>
                <a:gd name="T47" fmla="*/ 160 h 749"/>
                <a:gd name="T48" fmla="*/ 270 w 335"/>
                <a:gd name="T49" fmla="*/ 41 h 749"/>
                <a:gd name="T50" fmla="*/ 74 w 335"/>
                <a:gd name="T51" fmla="*/ 220 h 749"/>
                <a:gd name="T52" fmla="*/ 97 w 335"/>
                <a:gd name="T53" fmla="*/ 19 h 749"/>
                <a:gd name="T54" fmla="*/ 146 w 335"/>
                <a:gd name="T55" fmla="*/ 96 h 749"/>
                <a:gd name="T56" fmla="*/ 145 w 335"/>
                <a:gd name="T57" fmla="*/ 110 h 749"/>
                <a:gd name="T58" fmla="*/ 288 w 335"/>
                <a:gd name="T59" fmla="*/ 7 h 749"/>
                <a:gd name="T60" fmla="*/ 319 w 335"/>
                <a:gd name="T61" fmla="*/ 2 h 749"/>
                <a:gd name="T62" fmla="*/ 262 w 335"/>
                <a:gd name="T63" fmla="*/ 83 h 749"/>
                <a:gd name="T64" fmla="*/ 112 w 335"/>
                <a:gd name="T65" fmla="*/ 279 h 7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35" h="749">
                  <a:moveTo>
                    <a:pt x="116" y="283"/>
                  </a:moveTo>
                  <a:cubicBezTo>
                    <a:pt x="133" y="258"/>
                    <a:pt x="149" y="233"/>
                    <a:pt x="166" y="208"/>
                  </a:cubicBezTo>
                  <a:cubicBezTo>
                    <a:pt x="185" y="182"/>
                    <a:pt x="209" y="160"/>
                    <a:pt x="243" y="154"/>
                  </a:cubicBezTo>
                  <a:cubicBezTo>
                    <a:pt x="249" y="152"/>
                    <a:pt x="256" y="152"/>
                    <a:pt x="262" y="152"/>
                  </a:cubicBezTo>
                  <a:cubicBezTo>
                    <a:pt x="276" y="153"/>
                    <a:pt x="282" y="163"/>
                    <a:pt x="280" y="177"/>
                  </a:cubicBezTo>
                  <a:cubicBezTo>
                    <a:pt x="260" y="277"/>
                    <a:pt x="241" y="378"/>
                    <a:pt x="221" y="478"/>
                  </a:cubicBezTo>
                  <a:cubicBezTo>
                    <a:pt x="220" y="487"/>
                    <a:pt x="218" y="496"/>
                    <a:pt x="215" y="505"/>
                  </a:cubicBezTo>
                  <a:cubicBezTo>
                    <a:pt x="197" y="498"/>
                    <a:pt x="181" y="492"/>
                    <a:pt x="163" y="485"/>
                  </a:cubicBezTo>
                  <a:cubicBezTo>
                    <a:pt x="148" y="516"/>
                    <a:pt x="134" y="546"/>
                    <a:pt x="120" y="576"/>
                  </a:cubicBezTo>
                  <a:cubicBezTo>
                    <a:pt x="121" y="577"/>
                    <a:pt x="121" y="578"/>
                    <a:pt x="122" y="579"/>
                  </a:cubicBezTo>
                  <a:cubicBezTo>
                    <a:pt x="130" y="575"/>
                    <a:pt x="139" y="572"/>
                    <a:pt x="147" y="567"/>
                  </a:cubicBezTo>
                  <a:cubicBezTo>
                    <a:pt x="169" y="554"/>
                    <a:pt x="189" y="539"/>
                    <a:pt x="211" y="529"/>
                  </a:cubicBezTo>
                  <a:cubicBezTo>
                    <a:pt x="228" y="521"/>
                    <a:pt x="248" y="515"/>
                    <a:pt x="267" y="513"/>
                  </a:cubicBezTo>
                  <a:cubicBezTo>
                    <a:pt x="298" y="511"/>
                    <a:pt x="313" y="534"/>
                    <a:pt x="303" y="563"/>
                  </a:cubicBezTo>
                  <a:cubicBezTo>
                    <a:pt x="300" y="573"/>
                    <a:pt x="295" y="583"/>
                    <a:pt x="290" y="592"/>
                  </a:cubicBezTo>
                  <a:cubicBezTo>
                    <a:pt x="288" y="598"/>
                    <a:pt x="284" y="603"/>
                    <a:pt x="282" y="610"/>
                  </a:cubicBezTo>
                  <a:cubicBezTo>
                    <a:pt x="272" y="636"/>
                    <a:pt x="272" y="639"/>
                    <a:pt x="295" y="656"/>
                  </a:cubicBezTo>
                  <a:cubicBezTo>
                    <a:pt x="316" y="671"/>
                    <a:pt x="332" y="690"/>
                    <a:pt x="335" y="718"/>
                  </a:cubicBezTo>
                  <a:cubicBezTo>
                    <a:pt x="297" y="718"/>
                    <a:pt x="280" y="686"/>
                    <a:pt x="254" y="667"/>
                  </a:cubicBezTo>
                  <a:cubicBezTo>
                    <a:pt x="249" y="674"/>
                    <a:pt x="245" y="681"/>
                    <a:pt x="240" y="687"/>
                  </a:cubicBezTo>
                  <a:cubicBezTo>
                    <a:pt x="228" y="704"/>
                    <a:pt x="214" y="707"/>
                    <a:pt x="199" y="693"/>
                  </a:cubicBezTo>
                  <a:cubicBezTo>
                    <a:pt x="187" y="682"/>
                    <a:pt x="176" y="668"/>
                    <a:pt x="167" y="654"/>
                  </a:cubicBezTo>
                  <a:cubicBezTo>
                    <a:pt x="155" y="637"/>
                    <a:pt x="157" y="625"/>
                    <a:pt x="167" y="613"/>
                  </a:cubicBezTo>
                  <a:cubicBezTo>
                    <a:pt x="178" y="601"/>
                    <a:pt x="193" y="598"/>
                    <a:pt x="211" y="605"/>
                  </a:cubicBezTo>
                  <a:cubicBezTo>
                    <a:pt x="222" y="609"/>
                    <a:pt x="234" y="612"/>
                    <a:pt x="245" y="616"/>
                  </a:cubicBezTo>
                  <a:cubicBezTo>
                    <a:pt x="273" y="552"/>
                    <a:pt x="273" y="552"/>
                    <a:pt x="269" y="530"/>
                  </a:cubicBezTo>
                  <a:cubicBezTo>
                    <a:pt x="231" y="534"/>
                    <a:pt x="200" y="553"/>
                    <a:pt x="174" y="579"/>
                  </a:cubicBezTo>
                  <a:cubicBezTo>
                    <a:pt x="132" y="624"/>
                    <a:pt x="92" y="672"/>
                    <a:pt x="51" y="718"/>
                  </a:cubicBezTo>
                  <a:cubicBezTo>
                    <a:pt x="44" y="726"/>
                    <a:pt x="37" y="734"/>
                    <a:pt x="30" y="741"/>
                  </a:cubicBezTo>
                  <a:cubicBezTo>
                    <a:pt x="25" y="745"/>
                    <a:pt x="17" y="749"/>
                    <a:pt x="13" y="747"/>
                  </a:cubicBezTo>
                  <a:cubicBezTo>
                    <a:pt x="7" y="744"/>
                    <a:pt x="1" y="736"/>
                    <a:pt x="1" y="730"/>
                  </a:cubicBezTo>
                  <a:cubicBezTo>
                    <a:pt x="0" y="722"/>
                    <a:pt x="3" y="712"/>
                    <a:pt x="7" y="704"/>
                  </a:cubicBezTo>
                  <a:cubicBezTo>
                    <a:pt x="35" y="655"/>
                    <a:pt x="64" y="606"/>
                    <a:pt x="91" y="556"/>
                  </a:cubicBezTo>
                  <a:cubicBezTo>
                    <a:pt x="111" y="519"/>
                    <a:pt x="128" y="480"/>
                    <a:pt x="145" y="441"/>
                  </a:cubicBezTo>
                  <a:cubicBezTo>
                    <a:pt x="148" y="434"/>
                    <a:pt x="149" y="424"/>
                    <a:pt x="146" y="417"/>
                  </a:cubicBezTo>
                  <a:cubicBezTo>
                    <a:pt x="138" y="391"/>
                    <a:pt x="141" y="364"/>
                    <a:pt x="145" y="338"/>
                  </a:cubicBezTo>
                  <a:cubicBezTo>
                    <a:pt x="147" y="320"/>
                    <a:pt x="158" y="309"/>
                    <a:pt x="172" y="306"/>
                  </a:cubicBezTo>
                  <a:cubicBezTo>
                    <a:pt x="185" y="304"/>
                    <a:pt x="198" y="312"/>
                    <a:pt x="207" y="328"/>
                  </a:cubicBezTo>
                  <a:cubicBezTo>
                    <a:pt x="211" y="336"/>
                    <a:pt x="215" y="345"/>
                    <a:pt x="222" y="359"/>
                  </a:cubicBezTo>
                  <a:cubicBezTo>
                    <a:pt x="233" y="298"/>
                    <a:pt x="244" y="241"/>
                    <a:pt x="255" y="179"/>
                  </a:cubicBezTo>
                  <a:cubicBezTo>
                    <a:pt x="245" y="183"/>
                    <a:pt x="236" y="185"/>
                    <a:pt x="231" y="190"/>
                  </a:cubicBezTo>
                  <a:cubicBezTo>
                    <a:pt x="210" y="211"/>
                    <a:pt x="188" y="232"/>
                    <a:pt x="172" y="256"/>
                  </a:cubicBezTo>
                  <a:cubicBezTo>
                    <a:pt x="154" y="284"/>
                    <a:pt x="139" y="316"/>
                    <a:pt x="127" y="347"/>
                  </a:cubicBezTo>
                  <a:cubicBezTo>
                    <a:pt x="107" y="399"/>
                    <a:pt x="91" y="452"/>
                    <a:pt x="73" y="504"/>
                  </a:cubicBezTo>
                  <a:cubicBezTo>
                    <a:pt x="70" y="511"/>
                    <a:pt x="77" y="520"/>
                    <a:pt x="67" y="526"/>
                  </a:cubicBezTo>
                  <a:cubicBezTo>
                    <a:pt x="55" y="532"/>
                    <a:pt x="46" y="531"/>
                    <a:pt x="39" y="520"/>
                  </a:cubicBezTo>
                  <a:cubicBezTo>
                    <a:pt x="24" y="498"/>
                    <a:pt x="27" y="473"/>
                    <a:pt x="32" y="450"/>
                  </a:cubicBezTo>
                  <a:cubicBezTo>
                    <a:pt x="55" y="344"/>
                    <a:pt x="100" y="248"/>
                    <a:pt x="165" y="160"/>
                  </a:cubicBezTo>
                  <a:cubicBezTo>
                    <a:pt x="194" y="119"/>
                    <a:pt x="228" y="84"/>
                    <a:pt x="265" y="51"/>
                  </a:cubicBezTo>
                  <a:cubicBezTo>
                    <a:pt x="267" y="49"/>
                    <a:pt x="268" y="44"/>
                    <a:pt x="270" y="41"/>
                  </a:cubicBezTo>
                  <a:cubicBezTo>
                    <a:pt x="268" y="40"/>
                    <a:pt x="267" y="39"/>
                    <a:pt x="266" y="38"/>
                  </a:cubicBezTo>
                  <a:cubicBezTo>
                    <a:pt x="202" y="99"/>
                    <a:pt x="138" y="160"/>
                    <a:pt x="74" y="220"/>
                  </a:cubicBezTo>
                  <a:cubicBezTo>
                    <a:pt x="45" y="201"/>
                    <a:pt x="41" y="170"/>
                    <a:pt x="52" y="140"/>
                  </a:cubicBezTo>
                  <a:cubicBezTo>
                    <a:pt x="67" y="100"/>
                    <a:pt x="82" y="59"/>
                    <a:pt x="97" y="19"/>
                  </a:cubicBezTo>
                  <a:cubicBezTo>
                    <a:pt x="100" y="10"/>
                    <a:pt x="105" y="10"/>
                    <a:pt x="112" y="12"/>
                  </a:cubicBezTo>
                  <a:cubicBezTo>
                    <a:pt x="148" y="22"/>
                    <a:pt x="164" y="63"/>
                    <a:pt x="146" y="96"/>
                  </a:cubicBezTo>
                  <a:cubicBezTo>
                    <a:pt x="144" y="100"/>
                    <a:pt x="143" y="104"/>
                    <a:pt x="141" y="108"/>
                  </a:cubicBezTo>
                  <a:cubicBezTo>
                    <a:pt x="143" y="109"/>
                    <a:pt x="144" y="109"/>
                    <a:pt x="145" y="110"/>
                  </a:cubicBezTo>
                  <a:cubicBezTo>
                    <a:pt x="171" y="90"/>
                    <a:pt x="198" y="69"/>
                    <a:pt x="224" y="50"/>
                  </a:cubicBezTo>
                  <a:cubicBezTo>
                    <a:pt x="245" y="35"/>
                    <a:pt x="266" y="21"/>
                    <a:pt x="288" y="7"/>
                  </a:cubicBezTo>
                  <a:cubicBezTo>
                    <a:pt x="291" y="5"/>
                    <a:pt x="295" y="1"/>
                    <a:pt x="299" y="1"/>
                  </a:cubicBezTo>
                  <a:cubicBezTo>
                    <a:pt x="306" y="0"/>
                    <a:pt x="313" y="2"/>
                    <a:pt x="319" y="2"/>
                  </a:cubicBezTo>
                  <a:cubicBezTo>
                    <a:pt x="319" y="8"/>
                    <a:pt x="320" y="16"/>
                    <a:pt x="317" y="20"/>
                  </a:cubicBezTo>
                  <a:cubicBezTo>
                    <a:pt x="300" y="42"/>
                    <a:pt x="283" y="65"/>
                    <a:pt x="262" y="83"/>
                  </a:cubicBezTo>
                  <a:cubicBezTo>
                    <a:pt x="215" y="126"/>
                    <a:pt x="172" y="171"/>
                    <a:pt x="140" y="226"/>
                  </a:cubicBezTo>
                  <a:cubicBezTo>
                    <a:pt x="130" y="243"/>
                    <a:pt x="121" y="262"/>
                    <a:pt x="112" y="279"/>
                  </a:cubicBezTo>
                  <a:cubicBezTo>
                    <a:pt x="113" y="280"/>
                    <a:pt x="115" y="281"/>
                    <a:pt x="116" y="2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8" name="Freeform 34">
              <a:extLst>
                <a:ext uri="{FF2B5EF4-FFF2-40B4-BE49-F238E27FC236}">
                  <a16:creationId xmlns:a16="http://schemas.microsoft.com/office/drawing/2014/main" id="{32021CF3-594B-45CE-BF29-E16CF0C325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504363" y="2192338"/>
              <a:ext cx="1533525" cy="2192338"/>
            </a:xfrm>
            <a:custGeom>
              <a:avLst/>
              <a:gdLst>
                <a:gd name="T0" fmla="*/ 73 w 465"/>
                <a:gd name="T1" fmla="*/ 578 h 665"/>
                <a:gd name="T2" fmla="*/ 192 w 465"/>
                <a:gd name="T3" fmla="*/ 621 h 665"/>
                <a:gd name="T4" fmla="*/ 214 w 465"/>
                <a:gd name="T5" fmla="*/ 482 h 665"/>
                <a:gd name="T6" fmla="*/ 108 w 465"/>
                <a:gd name="T7" fmla="*/ 527 h 665"/>
                <a:gd name="T8" fmla="*/ 2 w 465"/>
                <a:gd name="T9" fmla="*/ 514 h 665"/>
                <a:gd name="T10" fmla="*/ 176 w 465"/>
                <a:gd name="T11" fmla="*/ 438 h 665"/>
                <a:gd name="T12" fmla="*/ 172 w 465"/>
                <a:gd name="T13" fmla="*/ 380 h 665"/>
                <a:gd name="T14" fmla="*/ 252 w 465"/>
                <a:gd name="T15" fmla="*/ 303 h 665"/>
                <a:gd name="T16" fmla="*/ 209 w 465"/>
                <a:gd name="T17" fmla="*/ 283 h 665"/>
                <a:gd name="T18" fmla="*/ 103 w 465"/>
                <a:gd name="T19" fmla="*/ 292 h 665"/>
                <a:gd name="T20" fmla="*/ 106 w 465"/>
                <a:gd name="T21" fmla="*/ 168 h 665"/>
                <a:gd name="T22" fmla="*/ 123 w 465"/>
                <a:gd name="T23" fmla="*/ 272 h 665"/>
                <a:gd name="T24" fmla="*/ 246 w 465"/>
                <a:gd name="T25" fmla="*/ 257 h 665"/>
                <a:gd name="T26" fmla="*/ 244 w 465"/>
                <a:gd name="T27" fmla="*/ 242 h 665"/>
                <a:gd name="T28" fmla="*/ 208 w 465"/>
                <a:gd name="T29" fmla="*/ 231 h 665"/>
                <a:gd name="T30" fmla="*/ 230 w 465"/>
                <a:gd name="T31" fmla="*/ 218 h 665"/>
                <a:gd name="T32" fmla="*/ 167 w 465"/>
                <a:gd name="T33" fmla="*/ 245 h 665"/>
                <a:gd name="T34" fmla="*/ 134 w 465"/>
                <a:gd name="T35" fmla="*/ 229 h 665"/>
                <a:gd name="T36" fmla="*/ 154 w 465"/>
                <a:gd name="T37" fmla="*/ 209 h 665"/>
                <a:gd name="T38" fmla="*/ 214 w 465"/>
                <a:gd name="T39" fmla="*/ 147 h 665"/>
                <a:gd name="T40" fmla="*/ 195 w 465"/>
                <a:gd name="T41" fmla="*/ 120 h 665"/>
                <a:gd name="T42" fmla="*/ 215 w 465"/>
                <a:gd name="T43" fmla="*/ 90 h 665"/>
                <a:gd name="T44" fmla="*/ 210 w 465"/>
                <a:gd name="T45" fmla="*/ 72 h 665"/>
                <a:gd name="T46" fmla="*/ 275 w 465"/>
                <a:gd name="T47" fmla="*/ 40 h 665"/>
                <a:gd name="T48" fmla="*/ 329 w 465"/>
                <a:gd name="T49" fmla="*/ 24 h 665"/>
                <a:gd name="T50" fmla="*/ 298 w 465"/>
                <a:gd name="T51" fmla="*/ 81 h 665"/>
                <a:gd name="T52" fmla="*/ 312 w 465"/>
                <a:gd name="T53" fmla="*/ 90 h 665"/>
                <a:gd name="T54" fmla="*/ 307 w 465"/>
                <a:gd name="T55" fmla="*/ 166 h 665"/>
                <a:gd name="T56" fmla="*/ 292 w 465"/>
                <a:gd name="T57" fmla="*/ 224 h 665"/>
                <a:gd name="T58" fmla="*/ 404 w 465"/>
                <a:gd name="T59" fmla="*/ 25 h 665"/>
                <a:gd name="T60" fmla="*/ 334 w 465"/>
                <a:gd name="T61" fmla="*/ 43 h 665"/>
                <a:gd name="T62" fmla="*/ 334 w 465"/>
                <a:gd name="T63" fmla="*/ 30 h 665"/>
                <a:gd name="T64" fmla="*/ 417 w 465"/>
                <a:gd name="T65" fmla="*/ 38 h 665"/>
                <a:gd name="T66" fmla="*/ 336 w 465"/>
                <a:gd name="T67" fmla="*/ 187 h 665"/>
                <a:gd name="T68" fmla="*/ 372 w 465"/>
                <a:gd name="T69" fmla="*/ 223 h 665"/>
                <a:gd name="T70" fmla="*/ 464 w 465"/>
                <a:gd name="T71" fmla="*/ 221 h 665"/>
                <a:gd name="T72" fmla="*/ 429 w 465"/>
                <a:gd name="T73" fmla="*/ 266 h 665"/>
                <a:gd name="T74" fmla="*/ 240 w 465"/>
                <a:gd name="T75" fmla="*/ 326 h 665"/>
                <a:gd name="T76" fmla="*/ 264 w 465"/>
                <a:gd name="T77" fmla="*/ 338 h 665"/>
                <a:gd name="T78" fmla="*/ 237 w 465"/>
                <a:gd name="T79" fmla="*/ 420 h 665"/>
                <a:gd name="T80" fmla="*/ 271 w 465"/>
                <a:gd name="T81" fmla="*/ 421 h 665"/>
                <a:gd name="T82" fmla="*/ 393 w 465"/>
                <a:gd name="T83" fmla="*/ 453 h 665"/>
                <a:gd name="T84" fmla="*/ 346 w 465"/>
                <a:gd name="T85" fmla="*/ 462 h 665"/>
                <a:gd name="T86" fmla="*/ 252 w 465"/>
                <a:gd name="T87" fmla="*/ 469 h 665"/>
                <a:gd name="T88" fmla="*/ 241 w 465"/>
                <a:gd name="T89" fmla="*/ 579 h 665"/>
                <a:gd name="T90" fmla="*/ 252 w 465"/>
                <a:gd name="T91" fmla="*/ 631 h 665"/>
                <a:gd name="T92" fmla="*/ 43 w 465"/>
                <a:gd name="T93" fmla="*/ 568 h 665"/>
                <a:gd name="T94" fmla="*/ 446 w 465"/>
                <a:gd name="T95" fmla="*/ 224 h 665"/>
                <a:gd name="T96" fmla="*/ 330 w 465"/>
                <a:gd name="T97" fmla="*/ 248 h 665"/>
                <a:gd name="T98" fmla="*/ 296 w 465"/>
                <a:gd name="T99" fmla="*/ 102 h 665"/>
                <a:gd name="T100" fmla="*/ 291 w 465"/>
                <a:gd name="T101" fmla="*/ 165 h 665"/>
                <a:gd name="T102" fmla="*/ 296 w 465"/>
                <a:gd name="T103" fmla="*/ 102 h 665"/>
                <a:gd name="T104" fmla="*/ 259 w 465"/>
                <a:gd name="T105" fmla="*/ 198 h 6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65" h="665">
                  <a:moveTo>
                    <a:pt x="43" y="568"/>
                  </a:moveTo>
                  <a:cubicBezTo>
                    <a:pt x="54" y="571"/>
                    <a:pt x="64" y="574"/>
                    <a:pt x="73" y="578"/>
                  </a:cubicBezTo>
                  <a:cubicBezTo>
                    <a:pt x="95" y="588"/>
                    <a:pt x="116" y="600"/>
                    <a:pt x="139" y="608"/>
                  </a:cubicBezTo>
                  <a:cubicBezTo>
                    <a:pt x="156" y="615"/>
                    <a:pt x="174" y="617"/>
                    <a:pt x="192" y="621"/>
                  </a:cubicBezTo>
                  <a:cubicBezTo>
                    <a:pt x="206" y="624"/>
                    <a:pt x="213" y="616"/>
                    <a:pt x="214" y="603"/>
                  </a:cubicBezTo>
                  <a:cubicBezTo>
                    <a:pt x="214" y="564"/>
                    <a:pt x="214" y="525"/>
                    <a:pt x="214" y="482"/>
                  </a:cubicBezTo>
                  <a:cubicBezTo>
                    <a:pt x="197" y="487"/>
                    <a:pt x="182" y="489"/>
                    <a:pt x="169" y="495"/>
                  </a:cubicBezTo>
                  <a:cubicBezTo>
                    <a:pt x="148" y="505"/>
                    <a:pt x="129" y="518"/>
                    <a:pt x="108" y="527"/>
                  </a:cubicBezTo>
                  <a:cubicBezTo>
                    <a:pt x="86" y="536"/>
                    <a:pt x="62" y="543"/>
                    <a:pt x="39" y="549"/>
                  </a:cubicBezTo>
                  <a:cubicBezTo>
                    <a:pt x="25" y="553"/>
                    <a:pt x="0" y="529"/>
                    <a:pt x="2" y="514"/>
                  </a:cubicBezTo>
                  <a:cubicBezTo>
                    <a:pt x="2" y="510"/>
                    <a:pt x="7" y="506"/>
                    <a:pt x="11" y="504"/>
                  </a:cubicBezTo>
                  <a:cubicBezTo>
                    <a:pt x="66" y="482"/>
                    <a:pt x="121" y="459"/>
                    <a:pt x="176" y="438"/>
                  </a:cubicBezTo>
                  <a:cubicBezTo>
                    <a:pt x="216" y="423"/>
                    <a:pt x="236" y="408"/>
                    <a:pt x="259" y="367"/>
                  </a:cubicBezTo>
                  <a:cubicBezTo>
                    <a:pt x="229" y="371"/>
                    <a:pt x="202" y="376"/>
                    <a:pt x="172" y="380"/>
                  </a:cubicBezTo>
                  <a:cubicBezTo>
                    <a:pt x="174" y="360"/>
                    <a:pt x="184" y="346"/>
                    <a:pt x="198" y="335"/>
                  </a:cubicBezTo>
                  <a:cubicBezTo>
                    <a:pt x="215" y="323"/>
                    <a:pt x="233" y="312"/>
                    <a:pt x="252" y="303"/>
                  </a:cubicBezTo>
                  <a:cubicBezTo>
                    <a:pt x="274" y="292"/>
                    <a:pt x="275" y="293"/>
                    <a:pt x="269" y="263"/>
                  </a:cubicBezTo>
                  <a:cubicBezTo>
                    <a:pt x="249" y="270"/>
                    <a:pt x="229" y="276"/>
                    <a:pt x="209" y="283"/>
                  </a:cubicBezTo>
                  <a:cubicBezTo>
                    <a:pt x="183" y="292"/>
                    <a:pt x="157" y="303"/>
                    <a:pt x="130" y="311"/>
                  </a:cubicBezTo>
                  <a:cubicBezTo>
                    <a:pt x="112" y="317"/>
                    <a:pt x="104" y="310"/>
                    <a:pt x="103" y="292"/>
                  </a:cubicBezTo>
                  <a:cubicBezTo>
                    <a:pt x="103" y="268"/>
                    <a:pt x="105" y="243"/>
                    <a:pt x="106" y="219"/>
                  </a:cubicBezTo>
                  <a:cubicBezTo>
                    <a:pt x="106" y="202"/>
                    <a:pt x="106" y="185"/>
                    <a:pt x="106" y="168"/>
                  </a:cubicBezTo>
                  <a:cubicBezTo>
                    <a:pt x="119" y="167"/>
                    <a:pt x="124" y="173"/>
                    <a:pt x="124" y="185"/>
                  </a:cubicBezTo>
                  <a:cubicBezTo>
                    <a:pt x="123" y="214"/>
                    <a:pt x="123" y="243"/>
                    <a:pt x="123" y="272"/>
                  </a:cubicBezTo>
                  <a:cubicBezTo>
                    <a:pt x="123" y="277"/>
                    <a:pt x="124" y="282"/>
                    <a:pt x="124" y="287"/>
                  </a:cubicBezTo>
                  <a:cubicBezTo>
                    <a:pt x="166" y="277"/>
                    <a:pt x="206" y="267"/>
                    <a:pt x="246" y="257"/>
                  </a:cubicBezTo>
                  <a:cubicBezTo>
                    <a:pt x="249" y="256"/>
                    <a:pt x="251" y="252"/>
                    <a:pt x="254" y="249"/>
                  </a:cubicBezTo>
                  <a:cubicBezTo>
                    <a:pt x="250" y="247"/>
                    <a:pt x="248" y="243"/>
                    <a:pt x="244" y="242"/>
                  </a:cubicBezTo>
                  <a:cubicBezTo>
                    <a:pt x="236" y="240"/>
                    <a:pt x="227" y="240"/>
                    <a:pt x="219" y="238"/>
                  </a:cubicBezTo>
                  <a:cubicBezTo>
                    <a:pt x="215" y="237"/>
                    <a:pt x="212" y="233"/>
                    <a:pt x="208" y="231"/>
                  </a:cubicBezTo>
                  <a:cubicBezTo>
                    <a:pt x="211" y="228"/>
                    <a:pt x="214" y="226"/>
                    <a:pt x="218" y="224"/>
                  </a:cubicBezTo>
                  <a:cubicBezTo>
                    <a:pt x="221" y="222"/>
                    <a:pt x="225" y="221"/>
                    <a:pt x="230" y="218"/>
                  </a:cubicBezTo>
                  <a:cubicBezTo>
                    <a:pt x="226" y="210"/>
                    <a:pt x="221" y="202"/>
                    <a:pt x="216" y="192"/>
                  </a:cubicBezTo>
                  <a:cubicBezTo>
                    <a:pt x="200" y="210"/>
                    <a:pt x="184" y="227"/>
                    <a:pt x="167" y="245"/>
                  </a:cubicBezTo>
                  <a:cubicBezTo>
                    <a:pt x="166" y="239"/>
                    <a:pt x="166" y="236"/>
                    <a:pt x="166" y="235"/>
                  </a:cubicBezTo>
                  <a:cubicBezTo>
                    <a:pt x="154" y="233"/>
                    <a:pt x="140" y="235"/>
                    <a:pt x="134" y="229"/>
                  </a:cubicBezTo>
                  <a:cubicBezTo>
                    <a:pt x="126" y="222"/>
                    <a:pt x="127" y="208"/>
                    <a:pt x="137" y="197"/>
                  </a:cubicBezTo>
                  <a:cubicBezTo>
                    <a:pt x="142" y="201"/>
                    <a:pt x="147" y="204"/>
                    <a:pt x="154" y="209"/>
                  </a:cubicBezTo>
                  <a:cubicBezTo>
                    <a:pt x="163" y="198"/>
                    <a:pt x="172" y="186"/>
                    <a:pt x="181" y="176"/>
                  </a:cubicBezTo>
                  <a:cubicBezTo>
                    <a:pt x="191" y="166"/>
                    <a:pt x="201" y="153"/>
                    <a:pt x="214" y="147"/>
                  </a:cubicBezTo>
                  <a:cubicBezTo>
                    <a:pt x="234" y="137"/>
                    <a:pt x="246" y="123"/>
                    <a:pt x="253" y="101"/>
                  </a:cubicBezTo>
                  <a:cubicBezTo>
                    <a:pt x="233" y="107"/>
                    <a:pt x="214" y="113"/>
                    <a:pt x="195" y="120"/>
                  </a:cubicBezTo>
                  <a:cubicBezTo>
                    <a:pt x="194" y="118"/>
                    <a:pt x="194" y="117"/>
                    <a:pt x="193" y="116"/>
                  </a:cubicBezTo>
                  <a:cubicBezTo>
                    <a:pt x="200" y="108"/>
                    <a:pt x="206" y="100"/>
                    <a:pt x="215" y="90"/>
                  </a:cubicBezTo>
                  <a:cubicBezTo>
                    <a:pt x="207" y="89"/>
                    <a:pt x="203" y="88"/>
                    <a:pt x="197" y="87"/>
                  </a:cubicBezTo>
                  <a:cubicBezTo>
                    <a:pt x="201" y="82"/>
                    <a:pt x="205" y="77"/>
                    <a:pt x="210" y="72"/>
                  </a:cubicBezTo>
                  <a:cubicBezTo>
                    <a:pt x="210" y="71"/>
                    <a:pt x="212" y="71"/>
                    <a:pt x="213" y="71"/>
                  </a:cubicBezTo>
                  <a:cubicBezTo>
                    <a:pt x="242" y="79"/>
                    <a:pt x="257" y="56"/>
                    <a:pt x="275" y="40"/>
                  </a:cubicBezTo>
                  <a:cubicBezTo>
                    <a:pt x="287" y="29"/>
                    <a:pt x="299" y="17"/>
                    <a:pt x="311" y="6"/>
                  </a:cubicBezTo>
                  <a:cubicBezTo>
                    <a:pt x="317" y="12"/>
                    <a:pt x="323" y="18"/>
                    <a:pt x="329" y="24"/>
                  </a:cubicBezTo>
                  <a:cubicBezTo>
                    <a:pt x="307" y="43"/>
                    <a:pt x="284" y="61"/>
                    <a:pt x="262" y="80"/>
                  </a:cubicBezTo>
                  <a:cubicBezTo>
                    <a:pt x="274" y="93"/>
                    <a:pt x="286" y="94"/>
                    <a:pt x="298" y="81"/>
                  </a:cubicBezTo>
                  <a:cubicBezTo>
                    <a:pt x="300" y="78"/>
                    <a:pt x="305" y="78"/>
                    <a:pt x="309" y="76"/>
                  </a:cubicBezTo>
                  <a:cubicBezTo>
                    <a:pt x="310" y="81"/>
                    <a:pt x="312" y="85"/>
                    <a:pt x="312" y="90"/>
                  </a:cubicBezTo>
                  <a:cubicBezTo>
                    <a:pt x="310" y="112"/>
                    <a:pt x="308" y="134"/>
                    <a:pt x="306" y="157"/>
                  </a:cubicBezTo>
                  <a:cubicBezTo>
                    <a:pt x="306" y="160"/>
                    <a:pt x="305" y="163"/>
                    <a:pt x="307" y="166"/>
                  </a:cubicBezTo>
                  <a:cubicBezTo>
                    <a:pt x="320" y="189"/>
                    <a:pt x="305" y="205"/>
                    <a:pt x="293" y="222"/>
                  </a:cubicBezTo>
                  <a:cubicBezTo>
                    <a:pt x="293" y="222"/>
                    <a:pt x="292" y="224"/>
                    <a:pt x="292" y="224"/>
                  </a:cubicBezTo>
                  <a:cubicBezTo>
                    <a:pt x="292" y="225"/>
                    <a:pt x="292" y="225"/>
                    <a:pt x="294" y="228"/>
                  </a:cubicBezTo>
                  <a:cubicBezTo>
                    <a:pt x="338" y="164"/>
                    <a:pt x="376" y="98"/>
                    <a:pt x="404" y="25"/>
                  </a:cubicBezTo>
                  <a:cubicBezTo>
                    <a:pt x="390" y="21"/>
                    <a:pt x="379" y="23"/>
                    <a:pt x="367" y="30"/>
                  </a:cubicBezTo>
                  <a:cubicBezTo>
                    <a:pt x="357" y="36"/>
                    <a:pt x="345" y="39"/>
                    <a:pt x="334" y="43"/>
                  </a:cubicBezTo>
                  <a:cubicBezTo>
                    <a:pt x="333" y="42"/>
                    <a:pt x="332" y="40"/>
                    <a:pt x="331" y="39"/>
                  </a:cubicBezTo>
                  <a:cubicBezTo>
                    <a:pt x="332" y="36"/>
                    <a:pt x="332" y="31"/>
                    <a:pt x="334" y="30"/>
                  </a:cubicBezTo>
                  <a:cubicBezTo>
                    <a:pt x="352" y="22"/>
                    <a:pt x="370" y="12"/>
                    <a:pt x="389" y="7"/>
                  </a:cubicBezTo>
                  <a:cubicBezTo>
                    <a:pt x="414" y="0"/>
                    <a:pt x="426" y="13"/>
                    <a:pt x="417" y="38"/>
                  </a:cubicBezTo>
                  <a:cubicBezTo>
                    <a:pt x="410" y="57"/>
                    <a:pt x="399" y="74"/>
                    <a:pt x="389" y="92"/>
                  </a:cubicBezTo>
                  <a:cubicBezTo>
                    <a:pt x="371" y="124"/>
                    <a:pt x="352" y="155"/>
                    <a:pt x="336" y="187"/>
                  </a:cubicBezTo>
                  <a:cubicBezTo>
                    <a:pt x="329" y="200"/>
                    <a:pt x="327" y="214"/>
                    <a:pt x="322" y="233"/>
                  </a:cubicBezTo>
                  <a:cubicBezTo>
                    <a:pt x="341" y="229"/>
                    <a:pt x="356" y="225"/>
                    <a:pt x="372" y="223"/>
                  </a:cubicBezTo>
                  <a:cubicBezTo>
                    <a:pt x="396" y="219"/>
                    <a:pt x="421" y="215"/>
                    <a:pt x="445" y="213"/>
                  </a:cubicBezTo>
                  <a:cubicBezTo>
                    <a:pt x="452" y="213"/>
                    <a:pt x="463" y="217"/>
                    <a:pt x="464" y="221"/>
                  </a:cubicBezTo>
                  <a:cubicBezTo>
                    <a:pt x="465" y="229"/>
                    <a:pt x="464" y="240"/>
                    <a:pt x="459" y="246"/>
                  </a:cubicBezTo>
                  <a:cubicBezTo>
                    <a:pt x="451" y="255"/>
                    <a:pt x="440" y="262"/>
                    <a:pt x="429" y="266"/>
                  </a:cubicBezTo>
                  <a:cubicBezTo>
                    <a:pt x="385" y="279"/>
                    <a:pt x="341" y="291"/>
                    <a:pt x="297" y="305"/>
                  </a:cubicBezTo>
                  <a:cubicBezTo>
                    <a:pt x="277" y="310"/>
                    <a:pt x="258" y="318"/>
                    <a:pt x="240" y="326"/>
                  </a:cubicBezTo>
                  <a:cubicBezTo>
                    <a:pt x="232" y="329"/>
                    <a:pt x="226" y="335"/>
                    <a:pt x="222" y="343"/>
                  </a:cubicBezTo>
                  <a:cubicBezTo>
                    <a:pt x="236" y="341"/>
                    <a:pt x="250" y="341"/>
                    <a:pt x="264" y="338"/>
                  </a:cubicBezTo>
                  <a:cubicBezTo>
                    <a:pt x="283" y="335"/>
                    <a:pt x="299" y="338"/>
                    <a:pt x="311" y="355"/>
                  </a:cubicBezTo>
                  <a:cubicBezTo>
                    <a:pt x="300" y="391"/>
                    <a:pt x="262" y="399"/>
                    <a:pt x="237" y="420"/>
                  </a:cubicBezTo>
                  <a:cubicBezTo>
                    <a:pt x="237" y="422"/>
                    <a:pt x="238" y="423"/>
                    <a:pt x="239" y="425"/>
                  </a:cubicBezTo>
                  <a:cubicBezTo>
                    <a:pt x="249" y="424"/>
                    <a:pt x="260" y="423"/>
                    <a:pt x="271" y="421"/>
                  </a:cubicBezTo>
                  <a:cubicBezTo>
                    <a:pt x="301" y="416"/>
                    <a:pt x="331" y="411"/>
                    <a:pt x="361" y="407"/>
                  </a:cubicBezTo>
                  <a:cubicBezTo>
                    <a:pt x="388" y="404"/>
                    <a:pt x="405" y="429"/>
                    <a:pt x="393" y="453"/>
                  </a:cubicBezTo>
                  <a:cubicBezTo>
                    <a:pt x="388" y="466"/>
                    <a:pt x="374" y="470"/>
                    <a:pt x="355" y="466"/>
                  </a:cubicBezTo>
                  <a:cubicBezTo>
                    <a:pt x="352" y="465"/>
                    <a:pt x="348" y="464"/>
                    <a:pt x="346" y="462"/>
                  </a:cubicBezTo>
                  <a:cubicBezTo>
                    <a:pt x="327" y="448"/>
                    <a:pt x="309" y="452"/>
                    <a:pt x="289" y="461"/>
                  </a:cubicBezTo>
                  <a:cubicBezTo>
                    <a:pt x="278" y="466"/>
                    <a:pt x="264" y="467"/>
                    <a:pt x="252" y="469"/>
                  </a:cubicBezTo>
                  <a:cubicBezTo>
                    <a:pt x="242" y="471"/>
                    <a:pt x="237" y="474"/>
                    <a:pt x="237" y="485"/>
                  </a:cubicBezTo>
                  <a:cubicBezTo>
                    <a:pt x="239" y="516"/>
                    <a:pt x="240" y="548"/>
                    <a:pt x="241" y="579"/>
                  </a:cubicBezTo>
                  <a:cubicBezTo>
                    <a:pt x="241" y="582"/>
                    <a:pt x="242" y="586"/>
                    <a:pt x="243" y="588"/>
                  </a:cubicBezTo>
                  <a:cubicBezTo>
                    <a:pt x="257" y="600"/>
                    <a:pt x="254" y="617"/>
                    <a:pt x="252" y="631"/>
                  </a:cubicBezTo>
                  <a:cubicBezTo>
                    <a:pt x="250" y="641"/>
                    <a:pt x="241" y="651"/>
                    <a:pt x="236" y="660"/>
                  </a:cubicBezTo>
                  <a:cubicBezTo>
                    <a:pt x="184" y="665"/>
                    <a:pt x="59" y="607"/>
                    <a:pt x="43" y="568"/>
                  </a:cubicBezTo>
                  <a:close/>
                  <a:moveTo>
                    <a:pt x="296" y="283"/>
                  </a:moveTo>
                  <a:cubicBezTo>
                    <a:pt x="335" y="285"/>
                    <a:pt x="435" y="246"/>
                    <a:pt x="446" y="224"/>
                  </a:cubicBezTo>
                  <a:cubicBezTo>
                    <a:pt x="442" y="224"/>
                    <a:pt x="439" y="224"/>
                    <a:pt x="436" y="225"/>
                  </a:cubicBezTo>
                  <a:cubicBezTo>
                    <a:pt x="400" y="233"/>
                    <a:pt x="365" y="240"/>
                    <a:pt x="330" y="248"/>
                  </a:cubicBezTo>
                  <a:cubicBezTo>
                    <a:pt x="311" y="252"/>
                    <a:pt x="299" y="263"/>
                    <a:pt x="296" y="283"/>
                  </a:cubicBezTo>
                  <a:close/>
                  <a:moveTo>
                    <a:pt x="296" y="102"/>
                  </a:moveTo>
                  <a:cubicBezTo>
                    <a:pt x="269" y="126"/>
                    <a:pt x="263" y="160"/>
                    <a:pt x="276" y="201"/>
                  </a:cubicBezTo>
                  <a:cubicBezTo>
                    <a:pt x="289" y="193"/>
                    <a:pt x="298" y="183"/>
                    <a:pt x="291" y="165"/>
                  </a:cubicBezTo>
                  <a:cubicBezTo>
                    <a:pt x="287" y="155"/>
                    <a:pt x="290" y="142"/>
                    <a:pt x="291" y="131"/>
                  </a:cubicBezTo>
                  <a:cubicBezTo>
                    <a:pt x="292" y="122"/>
                    <a:pt x="294" y="113"/>
                    <a:pt x="296" y="102"/>
                  </a:cubicBezTo>
                  <a:close/>
                  <a:moveTo>
                    <a:pt x="259" y="138"/>
                  </a:moveTo>
                  <a:cubicBezTo>
                    <a:pt x="229" y="154"/>
                    <a:pt x="229" y="179"/>
                    <a:pt x="259" y="198"/>
                  </a:cubicBezTo>
                  <a:cubicBezTo>
                    <a:pt x="259" y="178"/>
                    <a:pt x="259" y="158"/>
                    <a:pt x="259" y="1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9" name="Freeform 35">
              <a:extLst>
                <a:ext uri="{FF2B5EF4-FFF2-40B4-BE49-F238E27FC236}">
                  <a16:creationId xmlns:a16="http://schemas.microsoft.com/office/drawing/2014/main" id="{70136073-D2BD-4D4A-BE06-A25A429218F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23951" y="1885950"/>
              <a:ext cx="3284538" cy="3254375"/>
            </a:xfrm>
            <a:custGeom>
              <a:avLst/>
              <a:gdLst>
                <a:gd name="T0" fmla="*/ 498 w 996"/>
                <a:gd name="T1" fmla="*/ 985 h 987"/>
                <a:gd name="T2" fmla="*/ 10 w 996"/>
                <a:gd name="T3" fmla="*/ 478 h 987"/>
                <a:gd name="T4" fmla="*/ 515 w 996"/>
                <a:gd name="T5" fmla="*/ 8 h 987"/>
                <a:gd name="T6" fmla="*/ 987 w 996"/>
                <a:gd name="T7" fmla="*/ 514 h 987"/>
                <a:gd name="T8" fmla="*/ 498 w 996"/>
                <a:gd name="T9" fmla="*/ 985 h 987"/>
                <a:gd name="T10" fmla="*/ 27 w 996"/>
                <a:gd name="T11" fmla="*/ 496 h 987"/>
                <a:gd name="T12" fmla="*/ 509 w 996"/>
                <a:gd name="T13" fmla="*/ 967 h 987"/>
                <a:gd name="T14" fmla="*/ 969 w 996"/>
                <a:gd name="T15" fmla="*/ 493 h 987"/>
                <a:gd name="T16" fmla="*/ 473 w 996"/>
                <a:gd name="T17" fmla="*/ 25 h 987"/>
                <a:gd name="T18" fmla="*/ 27 w 996"/>
                <a:gd name="T19" fmla="*/ 496 h 9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96" h="987">
                  <a:moveTo>
                    <a:pt x="498" y="985"/>
                  </a:moveTo>
                  <a:cubicBezTo>
                    <a:pt x="234" y="987"/>
                    <a:pt x="0" y="764"/>
                    <a:pt x="10" y="478"/>
                  </a:cubicBezTo>
                  <a:cubicBezTo>
                    <a:pt x="19" y="228"/>
                    <a:pt x="228" y="0"/>
                    <a:pt x="515" y="8"/>
                  </a:cubicBezTo>
                  <a:cubicBezTo>
                    <a:pt x="772" y="15"/>
                    <a:pt x="996" y="231"/>
                    <a:pt x="987" y="514"/>
                  </a:cubicBezTo>
                  <a:cubicBezTo>
                    <a:pt x="979" y="772"/>
                    <a:pt x="763" y="987"/>
                    <a:pt x="498" y="985"/>
                  </a:cubicBezTo>
                  <a:close/>
                  <a:moveTo>
                    <a:pt x="27" y="496"/>
                  </a:moveTo>
                  <a:cubicBezTo>
                    <a:pt x="25" y="751"/>
                    <a:pt x="238" y="973"/>
                    <a:pt x="509" y="967"/>
                  </a:cubicBezTo>
                  <a:cubicBezTo>
                    <a:pt x="762" y="961"/>
                    <a:pt x="970" y="756"/>
                    <a:pt x="969" y="493"/>
                  </a:cubicBezTo>
                  <a:cubicBezTo>
                    <a:pt x="969" y="233"/>
                    <a:pt x="749" y="10"/>
                    <a:pt x="473" y="25"/>
                  </a:cubicBezTo>
                  <a:cubicBezTo>
                    <a:pt x="233" y="37"/>
                    <a:pt x="26" y="241"/>
                    <a:pt x="27" y="4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0" name="Freeform 36">
              <a:extLst>
                <a:ext uri="{FF2B5EF4-FFF2-40B4-BE49-F238E27FC236}">
                  <a16:creationId xmlns:a16="http://schemas.microsoft.com/office/drawing/2014/main" id="{6CD33BA1-8798-4484-8D6F-F4C29AF2137E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5651" y="1714500"/>
              <a:ext cx="871538" cy="2800350"/>
            </a:xfrm>
            <a:custGeom>
              <a:avLst/>
              <a:gdLst>
                <a:gd name="T0" fmla="*/ 105 w 264"/>
                <a:gd name="T1" fmla="*/ 594 h 849"/>
                <a:gd name="T2" fmla="*/ 0 w 264"/>
                <a:gd name="T3" fmla="*/ 696 h 849"/>
                <a:gd name="T4" fmla="*/ 10 w 264"/>
                <a:gd name="T5" fmla="*/ 652 h 849"/>
                <a:gd name="T6" fmla="*/ 78 w 264"/>
                <a:gd name="T7" fmla="*/ 529 h 849"/>
                <a:gd name="T8" fmla="*/ 142 w 264"/>
                <a:gd name="T9" fmla="*/ 405 h 849"/>
                <a:gd name="T10" fmla="*/ 151 w 264"/>
                <a:gd name="T11" fmla="*/ 363 h 849"/>
                <a:gd name="T12" fmla="*/ 117 w 264"/>
                <a:gd name="T13" fmla="*/ 368 h 849"/>
                <a:gd name="T14" fmla="*/ 93 w 264"/>
                <a:gd name="T15" fmla="*/ 334 h 849"/>
                <a:gd name="T16" fmla="*/ 142 w 264"/>
                <a:gd name="T17" fmla="*/ 240 h 849"/>
                <a:gd name="T18" fmla="*/ 207 w 264"/>
                <a:gd name="T19" fmla="*/ 123 h 849"/>
                <a:gd name="T20" fmla="*/ 211 w 264"/>
                <a:gd name="T21" fmla="*/ 95 h 849"/>
                <a:gd name="T22" fmla="*/ 200 w 264"/>
                <a:gd name="T23" fmla="*/ 5 h 849"/>
                <a:gd name="T24" fmla="*/ 260 w 264"/>
                <a:gd name="T25" fmla="*/ 57 h 849"/>
                <a:gd name="T26" fmla="*/ 227 w 264"/>
                <a:gd name="T27" fmla="*/ 166 h 849"/>
                <a:gd name="T28" fmla="*/ 165 w 264"/>
                <a:gd name="T29" fmla="*/ 268 h 849"/>
                <a:gd name="T30" fmla="*/ 154 w 264"/>
                <a:gd name="T31" fmla="*/ 297 h 849"/>
                <a:gd name="T32" fmla="*/ 161 w 264"/>
                <a:gd name="T33" fmla="*/ 297 h 849"/>
                <a:gd name="T34" fmla="*/ 194 w 264"/>
                <a:gd name="T35" fmla="*/ 305 h 849"/>
                <a:gd name="T36" fmla="*/ 206 w 264"/>
                <a:gd name="T37" fmla="*/ 341 h 849"/>
                <a:gd name="T38" fmla="*/ 162 w 264"/>
                <a:gd name="T39" fmla="*/ 449 h 849"/>
                <a:gd name="T40" fmla="*/ 135 w 264"/>
                <a:gd name="T41" fmla="*/ 504 h 849"/>
                <a:gd name="T42" fmla="*/ 135 w 264"/>
                <a:gd name="T43" fmla="*/ 518 h 849"/>
                <a:gd name="T44" fmla="*/ 156 w 264"/>
                <a:gd name="T45" fmla="*/ 625 h 849"/>
                <a:gd name="T46" fmla="*/ 140 w 264"/>
                <a:gd name="T47" fmla="*/ 747 h 849"/>
                <a:gd name="T48" fmla="*/ 145 w 264"/>
                <a:gd name="T49" fmla="*/ 815 h 849"/>
                <a:gd name="T50" fmla="*/ 120 w 264"/>
                <a:gd name="T51" fmla="*/ 848 h 849"/>
                <a:gd name="T52" fmla="*/ 90 w 264"/>
                <a:gd name="T53" fmla="*/ 814 h 849"/>
                <a:gd name="T54" fmla="*/ 97 w 264"/>
                <a:gd name="T55" fmla="*/ 692 h 849"/>
                <a:gd name="T56" fmla="*/ 105 w 264"/>
                <a:gd name="T57" fmla="*/ 594 h 8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64" h="849">
                  <a:moveTo>
                    <a:pt x="105" y="594"/>
                  </a:moveTo>
                  <a:cubicBezTo>
                    <a:pt x="66" y="626"/>
                    <a:pt x="52" y="677"/>
                    <a:pt x="0" y="696"/>
                  </a:cubicBezTo>
                  <a:cubicBezTo>
                    <a:pt x="4" y="679"/>
                    <a:pt x="4" y="664"/>
                    <a:pt x="10" y="652"/>
                  </a:cubicBezTo>
                  <a:cubicBezTo>
                    <a:pt x="32" y="611"/>
                    <a:pt x="54" y="570"/>
                    <a:pt x="78" y="529"/>
                  </a:cubicBezTo>
                  <a:cubicBezTo>
                    <a:pt x="101" y="489"/>
                    <a:pt x="128" y="451"/>
                    <a:pt x="142" y="405"/>
                  </a:cubicBezTo>
                  <a:cubicBezTo>
                    <a:pt x="146" y="392"/>
                    <a:pt x="148" y="379"/>
                    <a:pt x="151" y="363"/>
                  </a:cubicBezTo>
                  <a:cubicBezTo>
                    <a:pt x="138" y="365"/>
                    <a:pt x="127" y="367"/>
                    <a:pt x="117" y="368"/>
                  </a:cubicBezTo>
                  <a:cubicBezTo>
                    <a:pt x="96" y="371"/>
                    <a:pt x="83" y="354"/>
                    <a:pt x="93" y="334"/>
                  </a:cubicBezTo>
                  <a:cubicBezTo>
                    <a:pt x="108" y="302"/>
                    <a:pt x="125" y="271"/>
                    <a:pt x="142" y="240"/>
                  </a:cubicBezTo>
                  <a:cubicBezTo>
                    <a:pt x="163" y="201"/>
                    <a:pt x="185" y="162"/>
                    <a:pt x="207" y="123"/>
                  </a:cubicBezTo>
                  <a:cubicBezTo>
                    <a:pt x="212" y="113"/>
                    <a:pt x="212" y="105"/>
                    <a:pt x="211" y="95"/>
                  </a:cubicBezTo>
                  <a:cubicBezTo>
                    <a:pt x="206" y="65"/>
                    <a:pt x="203" y="35"/>
                    <a:pt x="200" y="5"/>
                  </a:cubicBezTo>
                  <a:cubicBezTo>
                    <a:pt x="233" y="0"/>
                    <a:pt x="257" y="25"/>
                    <a:pt x="260" y="57"/>
                  </a:cubicBezTo>
                  <a:cubicBezTo>
                    <a:pt x="264" y="99"/>
                    <a:pt x="248" y="133"/>
                    <a:pt x="227" y="166"/>
                  </a:cubicBezTo>
                  <a:cubicBezTo>
                    <a:pt x="206" y="200"/>
                    <a:pt x="185" y="234"/>
                    <a:pt x="165" y="268"/>
                  </a:cubicBezTo>
                  <a:cubicBezTo>
                    <a:pt x="161" y="277"/>
                    <a:pt x="158" y="286"/>
                    <a:pt x="154" y="297"/>
                  </a:cubicBezTo>
                  <a:cubicBezTo>
                    <a:pt x="158" y="297"/>
                    <a:pt x="160" y="298"/>
                    <a:pt x="161" y="297"/>
                  </a:cubicBezTo>
                  <a:cubicBezTo>
                    <a:pt x="175" y="289"/>
                    <a:pt x="185" y="296"/>
                    <a:pt x="194" y="305"/>
                  </a:cubicBezTo>
                  <a:cubicBezTo>
                    <a:pt x="205" y="315"/>
                    <a:pt x="211" y="327"/>
                    <a:pt x="206" y="341"/>
                  </a:cubicBezTo>
                  <a:cubicBezTo>
                    <a:pt x="192" y="377"/>
                    <a:pt x="178" y="414"/>
                    <a:pt x="162" y="449"/>
                  </a:cubicBezTo>
                  <a:cubicBezTo>
                    <a:pt x="154" y="468"/>
                    <a:pt x="143" y="486"/>
                    <a:pt x="135" y="504"/>
                  </a:cubicBezTo>
                  <a:cubicBezTo>
                    <a:pt x="133" y="508"/>
                    <a:pt x="133" y="516"/>
                    <a:pt x="135" y="518"/>
                  </a:cubicBezTo>
                  <a:cubicBezTo>
                    <a:pt x="166" y="549"/>
                    <a:pt x="163" y="586"/>
                    <a:pt x="156" y="625"/>
                  </a:cubicBezTo>
                  <a:cubicBezTo>
                    <a:pt x="150" y="665"/>
                    <a:pt x="143" y="706"/>
                    <a:pt x="140" y="747"/>
                  </a:cubicBezTo>
                  <a:cubicBezTo>
                    <a:pt x="138" y="769"/>
                    <a:pt x="144" y="792"/>
                    <a:pt x="145" y="815"/>
                  </a:cubicBezTo>
                  <a:cubicBezTo>
                    <a:pt x="146" y="836"/>
                    <a:pt x="136" y="848"/>
                    <a:pt x="120" y="848"/>
                  </a:cubicBezTo>
                  <a:cubicBezTo>
                    <a:pt x="104" y="849"/>
                    <a:pt x="89" y="833"/>
                    <a:pt x="90" y="814"/>
                  </a:cubicBezTo>
                  <a:cubicBezTo>
                    <a:pt x="91" y="774"/>
                    <a:pt x="94" y="733"/>
                    <a:pt x="97" y="692"/>
                  </a:cubicBezTo>
                  <a:cubicBezTo>
                    <a:pt x="99" y="661"/>
                    <a:pt x="102" y="629"/>
                    <a:pt x="105" y="59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1" name="Freeform 37">
              <a:extLst>
                <a:ext uri="{FF2B5EF4-FFF2-40B4-BE49-F238E27FC236}">
                  <a16:creationId xmlns:a16="http://schemas.microsoft.com/office/drawing/2014/main" id="{27EFE4F7-37BC-4D2E-8E46-104A1904C34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7676" y="2505075"/>
              <a:ext cx="788988" cy="1016000"/>
            </a:xfrm>
            <a:custGeom>
              <a:avLst/>
              <a:gdLst>
                <a:gd name="T0" fmla="*/ 30 w 239"/>
                <a:gd name="T1" fmla="*/ 300 h 308"/>
                <a:gd name="T2" fmla="*/ 15 w 239"/>
                <a:gd name="T3" fmla="*/ 250 h 308"/>
                <a:gd name="T4" fmla="*/ 0 w 239"/>
                <a:gd name="T5" fmla="*/ 169 h 308"/>
                <a:gd name="T6" fmla="*/ 5 w 239"/>
                <a:gd name="T7" fmla="*/ 159 h 308"/>
                <a:gd name="T8" fmla="*/ 9 w 239"/>
                <a:gd name="T9" fmla="*/ 148 h 308"/>
                <a:gd name="T10" fmla="*/ 44 w 239"/>
                <a:gd name="T11" fmla="*/ 77 h 308"/>
                <a:gd name="T12" fmla="*/ 190 w 239"/>
                <a:gd name="T13" fmla="*/ 3 h 308"/>
                <a:gd name="T14" fmla="*/ 228 w 239"/>
                <a:gd name="T15" fmla="*/ 1 h 308"/>
                <a:gd name="T16" fmla="*/ 239 w 239"/>
                <a:gd name="T17" fmla="*/ 13 h 308"/>
                <a:gd name="T18" fmla="*/ 235 w 239"/>
                <a:gd name="T19" fmla="*/ 50 h 308"/>
                <a:gd name="T20" fmla="*/ 188 w 239"/>
                <a:gd name="T21" fmla="*/ 189 h 308"/>
                <a:gd name="T22" fmla="*/ 170 w 239"/>
                <a:gd name="T23" fmla="*/ 269 h 308"/>
                <a:gd name="T24" fmla="*/ 150 w 239"/>
                <a:gd name="T25" fmla="*/ 301 h 308"/>
                <a:gd name="T26" fmla="*/ 134 w 239"/>
                <a:gd name="T27" fmla="*/ 299 h 308"/>
                <a:gd name="T28" fmla="*/ 104 w 239"/>
                <a:gd name="T29" fmla="*/ 260 h 308"/>
                <a:gd name="T30" fmla="*/ 65 w 239"/>
                <a:gd name="T31" fmla="*/ 294 h 308"/>
                <a:gd name="T32" fmla="*/ 62 w 239"/>
                <a:gd name="T33" fmla="*/ 291 h 308"/>
                <a:gd name="T34" fmla="*/ 77 w 239"/>
                <a:gd name="T35" fmla="*/ 261 h 308"/>
                <a:gd name="T36" fmla="*/ 77 w 239"/>
                <a:gd name="T37" fmla="*/ 205 h 308"/>
                <a:gd name="T38" fmla="*/ 64 w 239"/>
                <a:gd name="T39" fmla="*/ 157 h 308"/>
                <a:gd name="T40" fmla="*/ 90 w 239"/>
                <a:gd name="T41" fmla="*/ 137 h 308"/>
                <a:gd name="T42" fmla="*/ 126 w 239"/>
                <a:gd name="T43" fmla="*/ 167 h 308"/>
                <a:gd name="T44" fmla="*/ 141 w 239"/>
                <a:gd name="T45" fmla="*/ 193 h 308"/>
                <a:gd name="T46" fmla="*/ 205 w 239"/>
                <a:gd name="T47" fmla="*/ 32 h 308"/>
                <a:gd name="T48" fmla="*/ 202 w 239"/>
                <a:gd name="T49" fmla="*/ 28 h 308"/>
                <a:gd name="T50" fmla="*/ 170 w 239"/>
                <a:gd name="T51" fmla="*/ 41 h 308"/>
                <a:gd name="T52" fmla="*/ 45 w 239"/>
                <a:gd name="T53" fmla="*/ 124 h 308"/>
                <a:gd name="T54" fmla="*/ 31 w 239"/>
                <a:gd name="T55" fmla="*/ 169 h 308"/>
                <a:gd name="T56" fmla="*/ 41 w 239"/>
                <a:gd name="T57" fmla="*/ 195 h 308"/>
                <a:gd name="T58" fmla="*/ 47 w 239"/>
                <a:gd name="T59" fmla="*/ 279 h 308"/>
                <a:gd name="T60" fmla="*/ 36 w 239"/>
                <a:gd name="T61" fmla="*/ 300 h 308"/>
                <a:gd name="T62" fmla="*/ 30 w 239"/>
                <a:gd name="T63" fmla="*/ 30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39" h="308">
                  <a:moveTo>
                    <a:pt x="30" y="300"/>
                  </a:moveTo>
                  <a:cubicBezTo>
                    <a:pt x="25" y="283"/>
                    <a:pt x="19" y="267"/>
                    <a:pt x="15" y="250"/>
                  </a:cubicBezTo>
                  <a:cubicBezTo>
                    <a:pt x="9" y="223"/>
                    <a:pt x="5" y="196"/>
                    <a:pt x="0" y="169"/>
                  </a:cubicBezTo>
                  <a:cubicBezTo>
                    <a:pt x="0" y="166"/>
                    <a:pt x="4" y="163"/>
                    <a:pt x="5" y="159"/>
                  </a:cubicBezTo>
                  <a:cubicBezTo>
                    <a:pt x="7" y="155"/>
                    <a:pt x="10" y="151"/>
                    <a:pt x="9" y="148"/>
                  </a:cubicBezTo>
                  <a:cubicBezTo>
                    <a:pt x="4" y="116"/>
                    <a:pt x="19" y="95"/>
                    <a:pt x="44" y="77"/>
                  </a:cubicBezTo>
                  <a:cubicBezTo>
                    <a:pt x="89" y="46"/>
                    <a:pt x="137" y="19"/>
                    <a:pt x="190" y="3"/>
                  </a:cubicBezTo>
                  <a:cubicBezTo>
                    <a:pt x="202" y="0"/>
                    <a:pt x="215" y="0"/>
                    <a:pt x="228" y="1"/>
                  </a:cubicBezTo>
                  <a:cubicBezTo>
                    <a:pt x="232" y="1"/>
                    <a:pt x="239" y="9"/>
                    <a:pt x="239" y="13"/>
                  </a:cubicBezTo>
                  <a:cubicBezTo>
                    <a:pt x="239" y="26"/>
                    <a:pt x="239" y="39"/>
                    <a:pt x="235" y="50"/>
                  </a:cubicBezTo>
                  <a:cubicBezTo>
                    <a:pt x="220" y="97"/>
                    <a:pt x="202" y="142"/>
                    <a:pt x="188" y="189"/>
                  </a:cubicBezTo>
                  <a:cubicBezTo>
                    <a:pt x="180" y="215"/>
                    <a:pt x="177" y="243"/>
                    <a:pt x="170" y="269"/>
                  </a:cubicBezTo>
                  <a:cubicBezTo>
                    <a:pt x="166" y="281"/>
                    <a:pt x="158" y="291"/>
                    <a:pt x="150" y="301"/>
                  </a:cubicBezTo>
                  <a:cubicBezTo>
                    <a:pt x="145" y="308"/>
                    <a:pt x="140" y="306"/>
                    <a:pt x="134" y="299"/>
                  </a:cubicBezTo>
                  <a:cubicBezTo>
                    <a:pt x="125" y="286"/>
                    <a:pt x="114" y="274"/>
                    <a:pt x="104" y="260"/>
                  </a:cubicBezTo>
                  <a:cubicBezTo>
                    <a:pt x="90" y="272"/>
                    <a:pt x="78" y="283"/>
                    <a:pt x="65" y="294"/>
                  </a:cubicBezTo>
                  <a:cubicBezTo>
                    <a:pt x="64" y="293"/>
                    <a:pt x="63" y="292"/>
                    <a:pt x="62" y="291"/>
                  </a:cubicBezTo>
                  <a:cubicBezTo>
                    <a:pt x="67" y="281"/>
                    <a:pt x="70" y="270"/>
                    <a:pt x="77" y="261"/>
                  </a:cubicBezTo>
                  <a:cubicBezTo>
                    <a:pt x="92" y="242"/>
                    <a:pt x="86" y="224"/>
                    <a:pt x="77" y="205"/>
                  </a:cubicBezTo>
                  <a:cubicBezTo>
                    <a:pt x="71" y="189"/>
                    <a:pt x="66" y="173"/>
                    <a:pt x="64" y="157"/>
                  </a:cubicBezTo>
                  <a:cubicBezTo>
                    <a:pt x="62" y="139"/>
                    <a:pt x="74" y="130"/>
                    <a:pt x="90" y="137"/>
                  </a:cubicBezTo>
                  <a:cubicBezTo>
                    <a:pt x="104" y="144"/>
                    <a:pt x="115" y="156"/>
                    <a:pt x="126" y="167"/>
                  </a:cubicBezTo>
                  <a:cubicBezTo>
                    <a:pt x="132" y="174"/>
                    <a:pt x="135" y="183"/>
                    <a:pt x="141" y="193"/>
                  </a:cubicBezTo>
                  <a:cubicBezTo>
                    <a:pt x="163" y="138"/>
                    <a:pt x="184" y="85"/>
                    <a:pt x="205" y="32"/>
                  </a:cubicBezTo>
                  <a:cubicBezTo>
                    <a:pt x="204" y="31"/>
                    <a:pt x="203" y="29"/>
                    <a:pt x="202" y="28"/>
                  </a:cubicBezTo>
                  <a:cubicBezTo>
                    <a:pt x="191" y="32"/>
                    <a:pt x="180" y="35"/>
                    <a:pt x="170" y="41"/>
                  </a:cubicBezTo>
                  <a:cubicBezTo>
                    <a:pt x="128" y="68"/>
                    <a:pt x="87" y="97"/>
                    <a:pt x="45" y="124"/>
                  </a:cubicBezTo>
                  <a:cubicBezTo>
                    <a:pt x="27" y="136"/>
                    <a:pt x="24" y="151"/>
                    <a:pt x="31" y="169"/>
                  </a:cubicBezTo>
                  <a:cubicBezTo>
                    <a:pt x="34" y="178"/>
                    <a:pt x="37" y="187"/>
                    <a:pt x="41" y="195"/>
                  </a:cubicBezTo>
                  <a:cubicBezTo>
                    <a:pt x="54" y="222"/>
                    <a:pt x="53" y="251"/>
                    <a:pt x="47" y="279"/>
                  </a:cubicBezTo>
                  <a:cubicBezTo>
                    <a:pt x="46" y="286"/>
                    <a:pt x="40" y="293"/>
                    <a:pt x="36" y="300"/>
                  </a:cubicBezTo>
                  <a:cubicBezTo>
                    <a:pt x="34" y="300"/>
                    <a:pt x="32" y="300"/>
                    <a:pt x="30" y="3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2" name="Freeform 38">
              <a:extLst>
                <a:ext uri="{FF2B5EF4-FFF2-40B4-BE49-F238E27FC236}">
                  <a16:creationId xmlns:a16="http://schemas.microsoft.com/office/drawing/2014/main" id="{04F96482-8B50-4D06-BD53-07FF809DAC64}"/>
                </a:ext>
              </a:extLst>
            </p:cNvPr>
            <p:cNvSpPr>
              <a:spLocks/>
            </p:cNvSpPr>
            <p:nvPr/>
          </p:nvSpPr>
          <p:spPr bwMode="auto">
            <a:xfrm>
              <a:off x="7843838" y="2168525"/>
              <a:ext cx="1108075" cy="1830388"/>
            </a:xfrm>
            <a:custGeom>
              <a:avLst/>
              <a:gdLst>
                <a:gd name="T0" fmla="*/ 216 w 336"/>
                <a:gd name="T1" fmla="*/ 0 h 555"/>
                <a:gd name="T2" fmla="*/ 244 w 336"/>
                <a:gd name="T3" fmla="*/ 5 h 555"/>
                <a:gd name="T4" fmla="*/ 260 w 336"/>
                <a:gd name="T5" fmla="*/ 33 h 555"/>
                <a:gd name="T6" fmla="*/ 205 w 336"/>
                <a:gd name="T7" fmla="*/ 308 h 555"/>
                <a:gd name="T8" fmla="*/ 206 w 336"/>
                <a:gd name="T9" fmla="*/ 313 h 555"/>
                <a:gd name="T10" fmla="*/ 281 w 336"/>
                <a:gd name="T11" fmla="*/ 270 h 555"/>
                <a:gd name="T12" fmla="*/ 255 w 336"/>
                <a:gd name="T13" fmla="*/ 236 h 555"/>
                <a:gd name="T14" fmla="*/ 336 w 336"/>
                <a:gd name="T15" fmla="*/ 260 h 555"/>
                <a:gd name="T16" fmla="*/ 219 w 336"/>
                <a:gd name="T17" fmla="*/ 336 h 555"/>
                <a:gd name="T18" fmla="*/ 192 w 336"/>
                <a:gd name="T19" fmla="*/ 366 h 555"/>
                <a:gd name="T20" fmla="*/ 120 w 336"/>
                <a:gd name="T21" fmla="*/ 507 h 555"/>
                <a:gd name="T22" fmla="*/ 91 w 336"/>
                <a:gd name="T23" fmla="*/ 538 h 555"/>
                <a:gd name="T24" fmla="*/ 23 w 336"/>
                <a:gd name="T25" fmla="*/ 549 h 555"/>
                <a:gd name="T26" fmla="*/ 0 w 336"/>
                <a:gd name="T27" fmla="*/ 525 h 555"/>
                <a:gd name="T28" fmla="*/ 125 w 336"/>
                <a:gd name="T29" fmla="*/ 446 h 555"/>
                <a:gd name="T30" fmla="*/ 154 w 336"/>
                <a:gd name="T31" fmla="*/ 378 h 555"/>
                <a:gd name="T32" fmla="*/ 150 w 336"/>
                <a:gd name="T33" fmla="*/ 375 h 555"/>
                <a:gd name="T34" fmla="*/ 58 w 336"/>
                <a:gd name="T35" fmla="*/ 454 h 555"/>
                <a:gd name="T36" fmla="*/ 42 w 336"/>
                <a:gd name="T37" fmla="*/ 426 h 555"/>
                <a:gd name="T38" fmla="*/ 126 w 336"/>
                <a:gd name="T39" fmla="*/ 370 h 555"/>
                <a:gd name="T40" fmla="*/ 177 w 336"/>
                <a:gd name="T41" fmla="*/ 302 h 555"/>
                <a:gd name="T42" fmla="*/ 203 w 336"/>
                <a:gd name="T43" fmla="*/ 113 h 555"/>
                <a:gd name="T44" fmla="*/ 212 w 336"/>
                <a:gd name="T45" fmla="*/ 13 h 555"/>
                <a:gd name="T46" fmla="*/ 216 w 336"/>
                <a:gd name="T47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36" h="555">
                  <a:moveTo>
                    <a:pt x="216" y="0"/>
                  </a:moveTo>
                  <a:cubicBezTo>
                    <a:pt x="226" y="2"/>
                    <a:pt x="236" y="3"/>
                    <a:pt x="244" y="5"/>
                  </a:cubicBezTo>
                  <a:cubicBezTo>
                    <a:pt x="258" y="10"/>
                    <a:pt x="263" y="19"/>
                    <a:pt x="260" y="33"/>
                  </a:cubicBezTo>
                  <a:cubicBezTo>
                    <a:pt x="242" y="125"/>
                    <a:pt x="223" y="217"/>
                    <a:pt x="205" y="308"/>
                  </a:cubicBezTo>
                  <a:cubicBezTo>
                    <a:pt x="205" y="309"/>
                    <a:pt x="206" y="310"/>
                    <a:pt x="206" y="313"/>
                  </a:cubicBezTo>
                  <a:cubicBezTo>
                    <a:pt x="231" y="299"/>
                    <a:pt x="255" y="285"/>
                    <a:pt x="281" y="270"/>
                  </a:cubicBezTo>
                  <a:cubicBezTo>
                    <a:pt x="271" y="258"/>
                    <a:pt x="263" y="247"/>
                    <a:pt x="255" y="236"/>
                  </a:cubicBezTo>
                  <a:cubicBezTo>
                    <a:pt x="308" y="228"/>
                    <a:pt x="326" y="234"/>
                    <a:pt x="336" y="260"/>
                  </a:cubicBezTo>
                  <a:cubicBezTo>
                    <a:pt x="297" y="286"/>
                    <a:pt x="259" y="312"/>
                    <a:pt x="219" y="336"/>
                  </a:cubicBezTo>
                  <a:cubicBezTo>
                    <a:pt x="207" y="344"/>
                    <a:pt x="197" y="352"/>
                    <a:pt x="192" y="366"/>
                  </a:cubicBezTo>
                  <a:cubicBezTo>
                    <a:pt x="174" y="416"/>
                    <a:pt x="152" y="465"/>
                    <a:pt x="120" y="507"/>
                  </a:cubicBezTo>
                  <a:cubicBezTo>
                    <a:pt x="111" y="518"/>
                    <a:pt x="101" y="528"/>
                    <a:pt x="91" y="538"/>
                  </a:cubicBezTo>
                  <a:cubicBezTo>
                    <a:pt x="71" y="555"/>
                    <a:pt x="46" y="554"/>
                    <a:pt x="23" y="549"/>
                  </a:cubicBezTo>
                  <a:cubicBezTo>
                    <a:pt x="14" y="546"/>
                    <a:pt x="7" y="535"/>
                    <a:pt x="0" y="525"/>
                  </a:cubicBezTo>
                  <a:cubicBezTo>
                    <a:pt x="56" y="519"/>
                    <a:pt x="95" y="489"/>
                    <a:pt x="125" y="446"/>
                  </a:cubicBezTo>
                  <a:cubicBezTo>
                    <a:pt x="139" y="425"/>
                    <a:pt x="151" y="403"/>
                    <a:pt x="154" y="378"/>
                  </a:cubicBezTo>
                  <a:cubicBezTo>
                    <a:pt x="153" y="377"/>
                    <a:pt x="152" y="376"/>
                    <a:pt x="150" y="375"/>
                  </a:cubicBezTo>
                  <a:cubicBezTo>
                    <a:pt x="120" y="401"/>
                    <a:pt x="90" y="427"/>
                    <a:pt x="58" y="454"/>
                  </a:cubicBezTo>
                  <a:cubicBezTo>
                    <a:pt x="53" y="444"/>
                    <a:pt x="48" y="436"/>
                    <a:pt x="42" y="426"/>
                  </a:cubicBezTo>
                  <a:cubicBezTo>
                    <a:pt x="70" y="407"/>
                    <a:pt x="97" y="387"/>
                    <a:pt x="126" y="370"/>
                  </a:cubicBezTo>
                  <a:cubicBezTo>
                    <a:pt x="152" y="354"/>
                    <a:pt x="167" y="331"/>
                    <a:pt x="177" y="302"/>
                  </a:cubicBezTo>
                  <a:cubicBezTo>
                    <a:pt x="196" y="240"/>
                    <a:pt x="201" y="177"/>
                    <a:pt x="203" y="113"/>
                  </a:cubicBezTo>
                  <a:cubicBezTo>
                    <a:pt x="203" y="80"/>
                    <a:pt x="208" y="46"/>
                    <a:pt x="212" y="13"/>
                  </a:cubicBezTo>
                  <a:cubicBezTo>
                    <a:pt x="212" y="9"/>
                    <a:pt x="214" y="5"/>
                    <a:pt x="21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3" name="Freeform 39">
              <a:extLst>
                <a:ext uri="{FF2B5EF4-FFF2-40B4-BE49-F238E27FC236}">
                  <a16:creationId xmlns:a16="http://schemas.microsoft.com/office/drawing/2014/main" id="{7D8DB4E2-C8F9-4664-A9E4-DC5335C6A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6613526" y="3613150"/>
              <a:ext cx="1001713" cy="492125"/>
            </a:xfrm>
            <a:custGeom>
              <a:avLst/>
              <a:gdLst>
                <a:gd name="T0" fmla="*/ 200 w 304"/>
                <a:gd name="T1" fmla="*/ 75 h 149"/>
                <a:gd name="T2" fmla="*/ 224 w 304"/>
                <a:gd name="T3" fmla="*/ 53 h 149"/>
                <a:gd name="T4" fmla="*/ 38 w 304"/>
                <a:gd name="T5" fmla="*/ 149 h 149"/>
                <a:gd name="T6" fmla="*/ 2 w 304"/>
                <a:gd name="T7" fmla="*/ 90 h 149"/>
                <a:gd name="T8" fmla="*/ 25 w 304"/>
                <a:gd name="T9" fmla="*/ 66 h 149"/>
                <a:gd name="T10" fmla="*/ 129 w 304"/>
                <a:gd name="T11" fmla="*/ 37 h 149"/>
                <a:gd name="T12" fmla="*/ 242 w 304"/>
                <a:gd name="T13" fmla="*/ 5 h 149"/>
                <a:gd name="T14" fmla="*/ 273 w 304"/>
                <a:gd name="T15" fmla="*/ 1 h 149"/>
                <a:gd name="T16" fmla="*/ 301 w 304"/>
                <a:gd name="T17" fmla="*/ 24 h 149"/>
                <a:gd name="T18" fmla="*/ 287 w 304"/>
                <a:gd name="T19" fmla="*/ 46 h 149"/>
                <a:gd name="T20" fmla="*/ 203 w 304"/>
                <a:gd name="T21" fmla="*/ 80 h 149"/>
                <a:gd name="T22" fmla="*/ 200 w 304"/>
                <a:gd name="T23" fmla="*/ 75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04" h="149">
                  <a:moveTo>
                    <a:pt x="200" y="75"/>
                  </a:moveTo>
                  <a:cubicBezTo>
                    <a:pt x="208" y="68"/>
                    <a:pt x="216" y="61"/>
                    <a:pt x="224" y="53"/>
                  </a:cubicBezTo>
                  <a:cubicBezTo>
                    <a:pt x="148" y="58"/>
                    <a:pt x="93" y="104"/>
                    <a:pt x="38" y="149"/>
                  </a:cubicBezTo>
                  <a:cubicBezTo>
                    <a:pt x="14" y="135"/>
                    <a:pt x="0" y="118"/>
                    <a:pt x="2" y="90"/>
                  </a:cubicBezTo>
                  <a:cubicBezTo>
                    <a:pt x="3" y="74"/>
                    <a:pt x="9" y="69"/>
                    <a:pt x="25" y="66"/>
                  </a:cubicBezTo>
                  <a:cubicBezTo>
                    <a:pt x="60" y="57"/>
                    <a:pt x="94" y="47"/>
                    <a:pt x="129" y="37"/>
                  </a:cubicBezTo>
                  <a:cubicBezTo>
                    <a:pt x="167" y="27"/>
                    <a:pt x="204" y="15"/>
                    <a:pt x="242" y="5"/>
                  </a:cubicBezTo>
                  <a:cubicBezTo>
                    <a:pt x="252" y="2"/>
                    <a:pt x="262" y="2"/>
                    <a:pt x="273" y="1"/>
                  </a:cubicBezTo>
                  <a:cubicBezTo>
                    <a:pt x="284" y="0"/>
                    <a:pt x="298" y="12"/>
                    <a:pt x="301" y="24"/>
                  </a:cubicBezTo>
                  <a:cubicBezTo>
                    <a:pt x="304" y="36"/>
                    <a:pt x="296" y="43"/>
                    <a:pt x="287" y="46"/>
                  </a:cubicBezTo>
                  <a:cubicBezTo>
                    <a:pt x="260" y="59"/>
                    <a:pt x="231" y="69"/>
                    <a:pt x="203" y="80"/>
                  </a:cubicBezTo>
                  <a:cubicBezTo>
                    <a:pt x="202" y="79"/>
                    <a:pt x="201" y="77"/>
                    <a:pt x="200" y="7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4" name="Freeform 40">
              <a:extLst>
                <a:ext uri="{FF2B5EF4-FFF2-40B4-BE49-F238E27FC236}">
                  <a16:creationId xmlns:a16="http://schemas.microsoft.com/office/drawing/2014/main" id="{71511B00-0048-4EA3-BD25-BA73E8C604D2}"/>
                </a:ext>
              </a:extLst>
            </p:cNvPr>
            <p:cNvSpPr>
              <a:spLocks/>
            </p:cNvSpPr>
            <p:nvPr/>
          </p:nvSpPr>
          <p:spPr bwMode="auto">
            <a:xfrm>
              <a:off x="8509001" y="3367088"/>
              <a:ext cx="639763" cy="658813"/>
            </a:xfrm>
            <a:custGeom>
              <a:avLst/>
              <a:gdLst>
                <a:gd name="T0" fmla="*/ 0 w 194"/>
                <a:gd name="T1" fmla="*/ 0 h 200"/>
                <a:gd name="T2" fmla="*/ 36 w 194"/>
                <a:gd name="T3" fmla="*/ 30 h 200"/>
                <a:gd name="T4" fmla="*/ 58 w 194"/>
                <a:gd name="T5" fmla="*/ 70 h 200"/>
                <a:gd name="T6" fmla="*/ 150 w 194"/>
                <a:gd name="T7" fmla="*/ 150 h 200"/>
                <a:gd name="T8" fmla="*/ 194 w 194"/>
                <a:gd name="T9" fmla="*/ 168 h 200"/>
                <a:gd name="T10" fmla="*/ 114 w 194"/>
                <a:gd name="T11" fmla="*/ 197 h 200"/>
                <a:gd name="T12" fmla="*/ 85 w 194"/>
                <a:gd name="T13" fmla="*/ 199 h 200"/>
                <a:gd name="T14" fmla="*/ 66 w 194"/>
                <a:gd name="T15" fmla="*/ 188 h 200"/>
                <a:gd name="T16" fmla="*/ 16 w 194"/>
                <a:gd name="T17" fmla="*/ 77 h 200"/>
                <a:gd name="T18" fmla="*/ 1 w 194"/>
                <a:gd name="T19" fmla="*/ 12 h 200"/>
                <a:gd name="T20" fmla="*/ 0 w 194"/>
                <a:gd name="T21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4" h="200">
                  <a:moveTo>
                    <a:pt x="0" y="0"/>
                  </a:moveTo>
                  <a:cubicBezTo>
                    <a:pt x="18" y="5"/>
                    <a:pt x="28" y="17"/>
                    <a:pt x="36" y="30"/>
                  </a:cubicBezTo>
                  <a:cubicBezTo>
                    <a:pt x="44" y="43"/>
                    <a:pt x="52" y="56"/>
                    <a:pt x="58" y="70"/>
                  </a:cubicBezTo>
                  <a:cubicBezTo>
                    <a:pt x="77" y="111"/>
                    <a:pt x="109" y="135"/>
                    <a:pt x="150" y="150"/>
                  </a:cubicBezTo>
                  <a:cubicBezTo>
                    <a:pt x="165" y="156"/>
                    <a:pt x="179" y="162"/>
                    <a:pt x="194" y="168"/>
                  </a:cubicBezTo>
                  <a:cubicBezTo>
                    <a:pt x="172" y="194"/>
                    <a:pt x="143" y="196"/>
                    <a:pt x="114" y="197"/>
                  </a:cubicBezTo>
                  <a:cubicBezTo>
                    <a:pt x="105" y="198"/>
                    <a:pt x="94" y="200"/>
                    <a:pt x="85" y="199"/>
                  </a:cubicBezTo>
                  <a:cubicBezTo>
                    <a:pt x="78" y="198"/>
                    <a:pt x="70" y="193"/>
                    <a:pt x="66" y="188"/>
                  </a:cubicBezTo>
                  <a:cubicBezTo>
                    <a:pt x="41" y="155"/>
                    <a:pt x="28" y="116"/>
                    <a:pt x="16" y="77"/>
                  </a:cubicBezTo>
                  <a:cubicBezTo>
                    <a:pt x="9" y="56"/>
                    <a:pt x="5" y="34"/>
                    <a:pt x="1" y="12"/>
                  </a:cubicBezTo>
                  <a:cubicBezTo>
                    <a:pt x="0" y="9"/>
                    <a:pt x="0" y="5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5" name="Freeform 41">
              <a:extLst>
                <a:ext uri="{FF2B5EF4-FFF2-40B4-BE49-F238E27FC236}">
                  <a16:creationId xmlns:a16="http://schemas.microsoft.com/office/drawing/2014/main" id="{4E1D5DA2-9081-46C2-9AB4-3EC74AECD49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94351" y="4659313"/>
              <a:ext cx="280988" cy="487363"/>
            </a:xfrm>
            <a:custGeom>
              <a:avLst/>
              <a:gdLst>
                <a:gd name="T0" fmla="*/ 0 w 85"/>
                <a:gd name="T1" fmla="*/ 141 h 148"/>
                <a:gd name="T2" fmla="*/ 6 w 85"/>
                <a:gd name="T3" fmla="*/ 126 h 148"/>
                <a:gd name="T4" fmla="*/ 6 w 85"/>
                <a:gd name="T5" fmla="*/ 23 h 148"/>
                <a:gd name="T6" fmla="*/ 0 w 85"/>
                <a:gd name="T7" fmla="*/ 7 h 148"/>
                <a:gd name="T8" fmla="*/ 84 w 85"/>
                <a:gd name="T9" fmla="*/ 73 h 148"/>
                <a:gd name="T10" fmla="*/ 0 w 85"/>
                <a:gd name="T11" fmla="*/ 141 h 148"/>
                <a:gd name="T12" fmla="*/ 19 w 85"/>
                <a:gd name="T13" fmla="*/ 74 h 148"/>
                <a:gd name="T14" fmla="*/ 19 w 85"/>
                <a:gd name="T15" fmla="*/ 117 h 148"/>
                <a:gd name="T16" fmla="*/ 25 w 85"/>
                <a:gd name="T17" fmla="*/ 139 h 148"/>
                <a:gd name="T18" fmla="*/ 49 w 85"/>
                <a:gd name="T19" fmla="*/ 131 h 148"/>
                <a:gd name="T20" fmla="*/ 65 w 85"/>
                <a:gd name="T21" fmla="*/ 112 h 148"/>
                <a:gd name="T22" fmla="*/ 65 w 85"/>
                <a:gd name="T23" fmla="*/ 35 h 148"/>
                <a:gd name="T24" fmla="*/ 37 w 85"/>
                <a:gd name="T25" fmla="*/ 11 h 148"/>
                <a:gd name="T26" fmla="*/ 19 w 85"/>
                <a:gd name="T27" fmla="*/ 24 h 148"/>
                <a:gd name="T28" fmla="*/ 19 w 85"/>
                <a:gd name="T29" fmla="*/ 74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5" h="148">
                  <a:moveTo>
                    <a:pt x="0" y="141"/>
                  </a:moveTo>
                  <a:cubicBezTo>
                    <a:pt x="2" y="137"/>
                    <a:pt x="6" y="131"/>
                    <a:pt x="6" y="126"/>
                  </a:cubicBezTo>
                  <a:cubicBezTo>
                    <a:pt x="7" y="92"/>
                    <a:pt x="7" y="57"/>
                    <a:pt x="6" y="23"/>
                  </a:cubicBezTo>
                  <a:cubicBezTo>
                    <a:pt x="6" y="18"/>
                    <a:pt x="2" y="12"/>
                    <a:pt x="0" y="7"/>
                  </a:cubicBezTo>
                  <a:cubicBezTo>
                    <a:pt x="71" y="0"/>
                    <a:pt x="84" y="25"/>
                    <a:pt x="84" y="73"/>
                  </a:cubicBezTo>
                  <a:cubicBezTo>
                    <a:pt x="85" y="130"/>
                    <a:pt x="61" y="148"/>
                    <a:pt x="0" y="141"/>
                  </a:cubicBezTo>
                  <a:close/>
                  <a:moveTo>
                    <a:pt x="19" y="74"/>
                  </a:moveTo>
                  <a:cubicBezTo>
                    <a:pt x="19" y="88"/>
                    <a:pt x="19" y="102"/>
                    <a:pt x="19" y="117"/>
                  </a:cubicBezTo>
                  <a:cubicBezTo>
                    <a:pt x="20" y="124"/>
                    <a:pt x="23" y="131"/>
                    <a:pt x="25" y="139"/>
                  </a:cubicBezTo>
                  <a:cubicBezTo>
                    <a:pt x="33" y="136"/>
                    <a:pt x="43" y="136"/>
                    <a:pt x="49" y="131"/>
                  </a:cubicBezTo>
                  <a:cubicBezTo>
                    <a:pt x="56" y="127"/>
                    <a:pt x="62" y="120"/>
                    <a:pt x="65" y="112"/>
                  </a:cubicBezTo>
                  <a:cubicBezTo>
                    <a:pt x="72" y="87"/>
                    <a:pt x="72" y="60"/>
                    <a:pt x="65" y="35"/>
                  </a:cubicBezTo>
                  <a:cubicBezTo>
                    <a:pt x="61" y="21"/>
                    <a:pt x="51" y="13"/>
                    <a:pt x="37" y="11"/>
                  </a:cubicBezTo>
                  <a:cubicBezTo>
                    <a:pt x="24" y="8"/>
                    <a:pt x="19" y="11"/>
                    <a:pt x="19" y="24"/>
                  </a:cubicBezTo>
                  <a:cubicBezTo>
                    <a:pt x="19" y="41"/>
                    <a:pt x="19" y="57"/>
                    <a:pt x="19" y="7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6" name="Freeform 42">
              <a:extLst>
                <a:ext uri="{FF2B5EF4-FFF2-40B4-BE49-F238E27FC236}">
                  <a16:creationId xmlns:a16="http://schemas.microsoft.com/office/drawing/2014/main" id="{69A0B1DB-4019-4633-8415-0C8A99BE444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063038" y="4675188"/>
              <a:ext cx="266700" cy="461963"/>
            </a:xfrm>
            <a:custGeom>
              <a:avLst/>
              <a:gdLst>
                <a:gd name="T0" fmla="*/ 48 w 81"/>
                <a:gd name="T1" fmla="*/ 70 h 140"/>
                <a:gd name="T2" fmla="*/ 81 w 81"/>
                <a:gd name="T3" fmla="*/ 136 h 140"/>
                <a:gd name="T4" fmla="*/ 57 w 81"/>
                <a:gd name="T5" fmla="*/ 122 h 140"/>
                <a:gd name="T6" fmla="*/ 41 w 81"/>
                <a:gd name="T7" fmla="*/ 81 h 140"/>
                <a:gd name="T8" fmla="*/ 18 w 81"/>
                <a:gd name="T9" fmla="*/ 69 h 140"/>
                <a:gd name="T10" fmla="*/ 22 w 81"/>
                <a:gd name="T11" fmla="*/ 136 h 140"/>
                <a:gd name="T12" fmla="*/ 0 w 81"/>
                <a:gd name="T13" fmla="*/ 136 h 140"/>
                <a:gd name="T14" fmla="*/ 6 w 81"/>
                <a:gd name="T15" fmla="*/ 119 h 140"/>
                <a:gd name="T16" fmla="*/ 6 w 81"/>
                <a:gd name="T17" fmla="*/ 19 h 140"/>
                <a:gd name="T18" fmla="*/ 1 w 81"/>
                <a:gd name="T19" fmla="*/ 2 h 140"/>
                <a:gd name="T20" fmla="*/ 45 w 81"/>
                <a:gd name="T21" fmla="*/ 2 h 140"/>
                <a:gd name="T22" fmla="*/ 77 w 81"/>
                <a:gd name="T23" fmla="*/ 25 h 140"/>
                <a:gd name="T24" fmla="*/ 59 w 81"/>
                <a:gd name="T25" fmla="*/ 64 h 140"/>
                <a:gd name="T26" fmla="*/ 48 w 81"/>
                <a:gd name="T27" fmla="*/ 70 h 140"/>
                <a:gd name="T28" fmla="*/ 18 w 81"/>
                <a:gd name="T29" fmla="*/ 65 h 140"/>
                <a:gd name="T30" fmla="*/ 40 w 81"/>
                <a:gd name="T31" fmla="*/ 65 h 140"/>
                <a:gd name="T32" fmla="*/ 63 w 81"/>
                <a:gd name="T33" fmla="*/ 23 h 140"/>
                <a:gd name="T34" fmla="*/ 25 w 81"/>
                <a:gd name="T35" fmla="*/ 5 h 140"/>
                <a:gd name="T36" fmla="*/ 18 w 81"/>
                <a:gd name="T37" fmla="*/ 15 h 140"/>
                <a:gd name="T38" fmla="*/ 18 w 81"/>
                <a:gd name="T39" fmla="*/ 65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1" h="140">
                  <a:moveTo>
                    <a:pt x="48" y="70"/>
                  </a:moveTo>
                  <a:cubicBezTo>
                    <a:pt x="61" y="91"/>
                    <a:pt x="63" y="118"/>
                    <a:pt x="81" y="136"/>
                  </a:cubicBezTo>
                  <a:cubicBezTo>
                    <a:pt x="69" y="140"/>
                    <a:pt x="61" y="136"/>
                    <a:pt x="57" y="122"/>
                  </a:cubicBezTo>
                  <a:cubicBezTo>
                    <a:pt x="53" y="108"/>
                    <a:pt x="46" y="95"/>
                    <a:pt x="41" y="81"/>
                  </a:cubicBezTo>
                  <a:cubicBezTo>
                    <a:pt x="35" y="68"/>
                    <a:pt x="35" y="68"/>
                    <a:pt x="18" y="69"/>
                  </a:cubicBezTo>
                  <a:cubicBezTo>
                    <a:pt x="19" y="91"/>
                    <a:pt x="13" y="114"/>
                    <a:pt x="22" y="136"/>
                  </a:cubicBezTo>
                  <a:cubicBezTo>
                    <a:pt x="17" y="136"/>
                    <a:pt x="8" y="136"/>
                    <a:pt x="0" y="136"/>
                  </a:cubicBezTo>
                  <a:cubicBezTo>
                    <a:pt x="2" y="131"/>
                    <a:pt x="6" y="125"/>
                    <a:pt x="6" y="119"/>
                  </a:cubicBezTo>
                  <a:cubicBezTo>
                    <a:pt x="6" y="86"/>
                    <a:pt x="6" y="52"/>
                    <a:pt x="6" y="19"/>
                  </a:cubicBezTo>
                  <a:cubicBezTo>
                    <a:pt x="6" y="14"/>
                    <a:pt x="3" y="8"/>
                    <a:pt x="1" y="2"/>
                  </a:cubicBezTo>
                  <a:cubicBezTo>
                    <a:pt x="14" y="2"/>
                    <a:pt x="29" y="2"/>
                    <a:pt x="45" y="2"/>
                  </a:cubicBezTo>
                  <a:cubicBezTo>
                    <a:pt x="63" y="2"/>
                    <a:pt x="74" y="11"/>
                    <a:pt x="77" y="25"/>
                  </a:cubicBezTo>
                  <a:cubicBezTo>
                    <a:pt x="81" y="41"/>
                    <a:pt x="73" y="56"/>
                    <a:pt x="59" y="64"/>
                  </a:cubicBezTo>
                  <a:cubicBezTo>
                    <a:pt x="56" y="66"/>
                    <a:pt x="53" y="67"/>
                    <a:pt x="48" y="70"/>
                  </a:cubicBezTo>
                  <a:close/>
                  <a:moveTo>
                    <a:pt x="18" y="65"/>
                  </a:moveTo>
                  <a:cubicBezTo>
                    <a:pt x="26" y="65"/>
                    <a:pt x="33" y="66"/>
                    <a:pt x="40" y="65"/>
                  </a:cubicBezTo>
                  <a:cubicBezTo>
                    <a:pt x="60" y="62"/>
                    <a:pt x="69" y="45"/>
                    <a:pt x="63" y="23"/>
                  </a:cubicBezTo>
                  <a:cubicBezTo>
                    <a:pt x="60" y="11"/>
                    <a:pt x="38" y="0"/>
                    <a:pt x="25" y="5"/>
                  </a:cubicBezTo>
                  <a:cubicBezTo>
                    <a:pt x="22" y="7"/>
                    <a:pt x="18" y="11"/>
                    <a:pt x="18" y="15"/>
                  </a:cubicBezTo>
                  <a:cubicBezTo>
                    <a:pt x="17" y="31"/>
                    <a:pt x="18" y="47"/>
                    <a:pt x="18" y="6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7" name="Freeform 43">
              <a:extLst>
                <a:ext uri="{FF2B5EF4-FFF2-40B4-BE49-F238E27FC236}">
                  <a16:creationId xmlns:a16="http://schemas.microsoft.com/office/drawing/2014/main" id="{7F8858FB-8DBC-4ADE-B9DA-28D49397F82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00788" y="4668838"/>
              <a:ext cx="282575" cy="458788"/>
            </a:xfrm>
            <a:custGeom>
              <a:avLst/>
              <a:gdLst>
                <a:gd name="T0" fmla="*/ 0 w 86"/>
                <a:gd name="T1" fmla="*/ 139 h 139"/>
                <a:gd name="T2" fmla="*/ 7 w 86"/>
                <a:gd name="T3" fmla="*/ 121 h 139"/>
                <a:gd name="T4" fmla="*/ 7 w 86"/>
                <a:gd name="T5" fmla="*/ 22 h 139"/>
                <a:gd name="T6" fmla="*/ 1 w 86"/>
                <a:gd name="T7" fmla="*/ 4 h 139"/>
                <a:gd name="T8" fmla="*/ 28 w 86"/>
                <a:gd name="T9" fmla="*/ 22 h 139"/>
                <a:gd name="T10" fmla="*/ 74 w 86"/>
                <a:gd name="T11" fmla="*/ 104 h 139"/>
                <a:gd name="T12" fmla="*/ 74 w 86"/>
                <a:gd name="T13" fmla="*/ 15 h 139"/>
                <a:gd name="T14" fmla="*/ 66 w 86"/>
                <a:gd name="T15" fmla="*/ 4 h 139"/>
                <a:gd name="T16" fmla="*/ 86 w 86"/>
                <a:gd name="T17" fmla="*/ 4 h 139"/>
                <a:gd name="T18" fmla="*/ 79 w 86"/>
                <a:gd name="T19" fmla="*/ 21 h 139"/>
                <a:gd name="T20" fmla="*/ 79 w 86"/>
                <a:gd name="T21" fmla="*/ 123 h 139"/>
                <a:gd name="T22" fmla="*/ 79 w 86"/>
                <a:gd name="T23" fmla="*/ 137 h 139"/>
                <a:gd name="T24" fmla="*/ 75 w 86"/>
                <a:gd name="T25" fmla="*/ 139 h 139"/>
                <a:gd name="T26" fmla="*/ 15 w 86"/>
                <a:gd name="T27" fmla="*/ 24 h 139"/>
                <a:gd name="T28" fmla="*/ 21 w 86"/>
                <a:gd name="T29" fmla="*/ 139 h 139"/>
                <a:gd name="T30" fmla="*/ 0 w 86"/>
                <a:gd name="T31" fmla="*/ 139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6" h="139">
                  <a:moveTo>
                    <a:pt x="0" y="139"/>
                  </a:moveTo>
                  <a:cubicBezTo>
                    <a:pt x="3" y="133"/>
                    <a:pt x="7" y="127"/>
                    <a:pt x="7" y="121"/>
                  </a:cubicBezTo>
                  <a:cubicBezTo>
                    <a:pt x="8" y="88"/>
                    <a:pt x="8" y="55"/>
                    <a:pt x="7" y="22"/>
                  </a:cubicBezTo>
                  <a:cubicBezTo>
                    <a:pt x="7" y="16"/>
                    <a:pt x="3" y="10"/>
                    <a:pt x="1" y="4"/>
                  </a:cubicBezTo>
                  <a:cubicBezTo>
                    <a:pt x="13" y="0"/>
                    <a:pt x="21" y="7"/>
                    <a:pt x="28" y="22"/>
                  </a:cubicBezTo>
                  <a:cubicBezTo>
                    <a:pt x="41" y="50"/>
                    <a:pt x="56" y="77"/>
                    <a:pt x="74" y="104"/>
                  </a:cubicBezTo>
                  <a:cubicBezTo>
                    <a:pt x="74" y="74"/>
                    <a:pt x="74" y="45"/>
                    <a:pt x="74" y="15"/>
                  </a:cubicBezTo>
                  <a:cubicBezTo>
                    <a:pt x="74" y="11"/>
                    <a:pt x="69" y="8"/>
                    <a:pt x="66" y="4"/>
                  </a:cubicBezTo>
                  <a:cubicBezTo>
                    <a:pt x="73" y="4"/>
                    <a:pt x="81" y="4"/>
                    <a:pt x="86" y="4"/>
                  </a:cubicBezTo>
                  <a:cubicBezTo>
                    <a:pt x="84" y="9"/>
                    <a:pt x="79" y="15"/>
                    <a:pt x="79" y="21"/>
                  </a:cubicBezTo>
                  <a:cubicBezTo>
                    <a:pt x="78" y="55"/>
                    <a:pt x="79" y="89"/>
                    <a:pt x="79" y="123"/>
                  </a:cubicBezTo>
                  <a:cubicBezTo>
                    <a:pt x="79" y="128"/>
                    <a:pt x="79" y="132"/>
                    <a:pt x="79" y="137"/>
                  </a:cubicBezTo>
                  <a:cubicBezTo>
                    <a:pt x="77" y="138"/>
                    <a:pt x="76" y="138"/>
                    <a:pt x="75" y="139"/>
                  </a:cubicBezTo>
                  <a:cubicBezTo>
                    <a:pt x="55" y="101"/>
                    <a:pt x="35" y="62"/>
                    <a:pt x="15" y="24"/>
                  </a:cubicBezTo>
                  <a:cubicBezTo>
                    <a:pt x="6" y="44"/>
                    <a:pt x="11" y="132"/>
                    <a:pt x="21" y="139"/>
                  </a:cubicBezTo>
                  <a:cubicBezTo>
                    <a:pt x="13" y="139"/>
                    <a:pt x="5" y="139"/>
                    <a:pt x="0" y="1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8" name="Freeform 44">
              <a:extLst>
                <a:ext uri="{FF2B5EF4-FFF2-40B4-BE49-F238E27FC236}">
                  <a16:creationId xmlns:a16="http://schemas.microsoft.com/office/drawing/2014/main" id="{FD8D5A8D-F6B0-4255-AAD5-0D626479461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23176" y="4665663"/>
              <a:ext cx="279400" cy="461963"/>
            </a:xfrm>
            <a:custGeom>
              <a:avLst/>
              <a:gdLst>
                <a:gd name="T0" fmla="*/ 64 w 85"/>
                <a:gd name="T1" fmla="*/ 5 h 140"/>
                <a:gd name="T2" fmla="*/ 85 w 85"/>
                <a:gd name="T3" fmla="*/ 5 h 140"/>
                <a:gd name="T4" fmla="*/ 80 w 85"/>
                <a:gd name="T5" fmla="*/ 23 h 140"/>
                <a:gd name="T6" fmla="*/ 79 w 85"/>
                <a:gd name="T7" fmla="*/ 138 h 140"/>
                <a:gd name="T8" fmla="*/ 75 w 85"/>
                <a:gd name="T9" fmla="*/ 140 h 140"/>
                <a:gd name="T10" fmla="*/ 15 w 85"/>
                <a:gd name="T11" fmla="*/ 24 h 140"/>
                <a:gd name="T12" fmla="*/ 11 w 85"/>
                <a:gd name="T13" fmla="*/ 24 h 140"/>
                <a:gd name="T14" fmla="*/ 11 w 85"/>
                <a:gd name="T15" fmla="*/ 56 h 140"/>
                <a:gd name="T16" fmla="*/ 11 w 85"/>
                <a:gd name="T17" fmla="*/ 122 h 140"/>
                <a:gd name="T18" fmla="*/ 18 w 85"/>
                <a:gd name="T19" fmla="*/ 139 h 140"/>
                <a:gd name="T20" fmla="*/ 1 w 85"/>
                <a:gd name="T21" fmla="*/ 139 h 140"/>
                <a:gd name="T22" fmla="*/ 8 w 85"/>
                <a:gd name="T23" fmla="*/ 121 h 140"/>
                <a:gd name="T24" fmla="*/ 8 w 85"/>
                <a:gd name="T25" fmla="*/ 24 h 140"/>
                <a:gd name="T26" fmla="*/ 0 w 85"/>
                <a:gd name="T27" fmla="*/ 5 h 140"/>
                <a:gd name="T28" fmla="*/ 29 w 85"/>
                <a:gd name="T29" fmla="*/ 23 h 140"/>
                <a:gd name="T30" fmla="*/ 71 w 85"/>
                <a:gd name="T31" fmla="*/ 107 h 140"/>
                <a:gd name="T32" fmla="*/ 64 w 85"/>
                <a:gd name="T33" fmla="*/ 5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5" h="140">
                  <a:moveTo>
                    <a:pt x="64" y="5"/>
                  </a:moveTo>
                  <a:cubicBezTo>
                    <a:pt x="73" y="5"/>
                    <a:pt x="80" y="5"/>
                    <a:pt x="85" y="5"/>
                  </a:cubicBezTo>
                  <a:cubicBezTo>
                    <a:pt x="83" y="11"/>
                    <a:pt x="80" y="17"/>
                    <a:pt x="80" y="23"/>
                  </a:cubicBezTo>
                  <a:cubicBezTo>
                    <a:pt x="79" y="62"/>
                    <a:pt x="79" y="100"/>
                    <a:pt x="79" y="138"/>
                  </a:cubicBezTo>
                  <a:cubicBezTo>
                    <a:pt x="78" y="139"/>
                    <a:pt x="77" y="139"/>
                    <a:pt x="75" y="140"/>
                  </a:cubicBezTo>
                  <a:cubicBezTo>
                    <a:pt x="55" y="101"/>
                    <a:pt x="35" y="62"/>
                    <a:pt x="15" y="24"/>
                  </a:cubicBezTo>
                  <a:cubicBezTo>
                    <a:pt x="14" y="24"/>
                    <a:pt x="12" y="24"/>
                    <a:pt x="11" y="24"/>
                  </a:cubicBezTo>
                  <a:cubicBezTo>
                    <a:pt x="11" y="35"/>
                    <a:pt x="11" y="46"/>
                    <a:pt x="11" y="56"/>
                  </a:cubicBezTo>
                  <a:cubicBezTo>
                    <a:pt x="11" y="78"/>
                    <a:pt x="10" y="100"/>
                    <a:pt x="11" y="122"/>
                  </a:cubicBezTo>
                  <a:cubicBezTo>
                    <a:pt x="11" y="128"/>
                    <a:pt x="15" y="134"/>
                    <a:pt x="18" y="139"/>
                  </a:cubicBezTo>
                  <a:cubicBezTo>
                    <a:pt x="13" y="139"/>
                    <a:pt x="5" y="139"/>
                    <a:pt x="1" y="139"/>
                  </a:cubicBezTo>
                  <a:cubicBezTo>
                    <a:pt x="3" y="134"/>
                    <a:pt x="7" y="127"/>
                    <a:pt x="8" y="121"/>
                  </a:cubicBezTo>
                  <a:cubicBezTo>
                    <a:pt x="8" y="88"/>
                    <a:pt x="8" y="56"/>
                    <a:pt x="8" y="24"/>
                  </a:cubicBezTo>
                  <a:cubicBezTo>
                    <a:pt x="8" y="17"/>
                    <a:pt x="3" y="11"/>
                    <a:pt x="0" y="5"/>
                  </a:cubicBezTo>
                  <a:cubicBezTo>
                    <a:pt x="13" y="0"/>
                    <a:pt x="22" y="8"/>
                    <a:pt x="29" y="23"/>
                  </a:cubicBezTo>
                  <a:cubicBezTo>
                    <a:pt x="42" y="51"/>
                    <a:pt x="57" y="79"/>
                    <a:pt x="71" y="107"/>
                  </a:cubicBezTo>
                  <a:cubicBezTo>
                    <a:pt x="79" y="87"/>
                    <a:pt x="75" y="13"/>
                    <a:pt x="64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" name="Freeform 45">
              <a:extLst>
                <a:ext uri="{FF2B5EF4-FFF2-40B4-BE49-F238E27FC236}">
                  <a16:creationId xmlns:a16="http://schemas.microsoft.com/office/drawing/2014/main" id="{1F698207-01AC-451D-B853-C7AED4AF77F1}"/>
                </a:ext>
              </a:extLst>
            </p:cNvPr>
            <p:cNvSpPr>
              <a:spLocks/>
            </p:cNvSpPr>
            <p:nvPr/>
          </p:nvSpPr>
          <p:spPr bwMode="auto">
            <a:xfrm>
              <a:off x="9855201" y="2228850"/>
              <a:ext cx="257175" cy="392113"/>
            </a:xfrm>
            <a:custGeom>
              <a:avLst/>
              <a:gdLst>
                <a:gd name="T0" fmla="*/ 0 w 78"/>
                <a:gd name="T1" fmla="*/ 119 h 119"/>
                <a:gd name="T2" fmla="*/ 63 w 78"/>
                <a:gd name="T3" fmla="*/ 0 h 119"/>
                <a:gd name="T4" fmla="*/ 76 w 78"/>
                <a:gd name="T5" fmla="*/ 27 h 119"/>
                <a:gd name="T6" fmla="*/ 0 w 78"/>
                <a:gd name="T7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8" h="119">
                  <a:moveTo>
                    <a:pt x="0" y="119"/>
                  </a:moveTo>
                  <a:cubicBezTo>
                    <a:pt x="21" y="79"/>
                    <a:pt x="42" y="40"/>
                    <a:pt x="63" y="0"/>
                  </a:cubicBezTo>
                  <a:cubicBezTo>
                    <a:pt x="78" y="7"/>
                    <a:pt x="78" y="17"/>
                    <a:pt x="76" y="27"/>
                  </a:cubicBezTo>
                  <a:cubicBezTo>
                    <a:pt x="69" y="62"/>
                    <a:pt x="40" y="100"/>
                    <a:pt x="0" y="1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0" name="Freeform 46">
              <a:extLst>
                <a:ext uri="{FF2B5EF4-FFF2-40B4-BE49-F238E27FC236}">
                  <a16:creationId xmlns:a16="http://schemas.microsoft.com/office/drawing/2014/main" id="{947765D3-A4BC-4C4A-956E-E34F4D417276}"/>
                </a:ext>
              </a:extLst>
            </p:cNvPr>
            <p:cNvSpPr>
              <a:spLocks/>
            </p:cNvSpPr>
            <p:nvPr/>
          </p:nvSpPr>
          <p:spPr bwMode="auto">
            <a:xfrm>
              <a:off x="8697913" y="4678363"/>
              <a:ext cx="276225" cy="452438"/>
            </a:xfrm>
            <a:custGeom>
              <a:avLst/>
              <a:gdLst>
                <a:gd name="T0" fmla="*/ 0 w 84"/>
                <a:gd name="T1" fmla="*/ 1 h 137"/>
                <a:gd name="T2" fmla="*/ 67 w 84"/>
                <a:gd name="T3" fmla="*/ 1 h 137"/>
                <a:gd name="T4" fmla="*/ 82 w 84"/>
                <a:gd name="T5" fmla="*/ 27 h 137"/>
                <a:gd name="T6" fmla="*/ 33 w 84"/>
                <a:gd name="T7" fmla="*/ 3 h 137"/>
                <a:gd name="T8" fmla="*/ 20 w 84"/>
                <a:gd name="T9" fmla="*/ 16 h 137"/>
                <a:gd name="T10" fmla="*/ 20 w 84"/>
                <a:gd name="T11" fmla="*/ 59 h 137"/>
                <a:gd name="T12" fmla="*/ 62 w 84"/>
                <a:gd name="T13" fmla="*/ 42 h 137"/>
                <a:gd name="T14" fmla="*/ 62 w 84"/>
                <a:gd name="T15" fmla="*/ 83 h 137"/>
                <a:gd name="T16" fmla="*/ 21 w 84"/>
                <a:gd name="T17" fmla="*/ 67 h 137"/>
                <a:gd name="T18" fmla="*/ 21 w 84"/>
                <a:gd name="T19" fmla="*/ 124 h 137"/>
                <a:gd name="T20" fmla="*/ 30 w 84"/>
                <a:gd name="T21" fmla="*/ 133 h 137"/>
                <a:gd name="T22" fmla="*/ 83 w 84"/>
                <a:gd name="T23" fmla="*/ 107 h 137"/>
                <a:gd name="T24" fmla="*/ 56 w 84"/>
                <a:gd name="T25" fmla="*/ 136 h 137"/>
                <a:gd name="T26" fmla="*/ 0 w 84"/>
                <a:gd name="T27" fmla="*/ 136 h 137"/>
                <a:gd name="T28" fmla="*/ 0 w 84"/>
                <a:gd name="T29" fmla="*/ 1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4" h="137">
                  <a:moveTo>
                    <a:pt x="0" y="1"/>
                  </a:moveTo>
                  <a:cubicBezTo>
                    <a:pt x="23" y="1"/>
                    <a:pt x="45" y="0"/>
                    <a:pt x="67" y="1"/>
                  </a:cubicBezTo>
                  <a:cubicBezTo>
                    <a:pt x="84" y="2"/>
                    <a:pt x="77" y="17"/>
                    <a:pt x="82" y="27"/>
                  </a:cubicBezTo>
                  <a:cubicBezTo>
                    <a:pt x="70" y="8"/>
                    <a:pt x="54" y="1"/>
                    <a:pt x="33" y="3"/>
                  </a:cubicBezTo>
                  <a:cubicBezTo>
                    <a:pt x="24" y="4"/>
                    <a:pt x="20" y="7"/>
                    <a:pt x="20" y="16"/>
                  </a:cubicBezTo>
                  <a:cubicBezTo>
                    <a:pt x="21" y="30"/>
                    <a:pt x="20" y="45"/>
                    <a:pt x="20" y="59"/>
                  </a:cubicBezTo>
                  <a:cubicBezTo>
                    <a:pt x="49" y="65"/>
                    <a:pt x="54" y="63"/>
                    <a:pt x="62" y="42"/>
                  </a:cubicBezTo>
                  <a:cubicBezTo>
                    <a:pt x="62" y="57"/>
                    <a:pt x="62" y="70"/>
                    <a:pt x="62" y="83"/>
                  </a:cubicBezTo>
                  <a:cubicBezTo>
                    <a:pt x="53" y="64"/>
                    <a:pt x="51" y="64"/>
                    <a:pt x="21" y="67"/>
                  </a:cubicBezTo>
                  <a:cubicBezTo>
                    <a:pt x="21" y="86"/>
                    <a:pt x="20" y="105"/>
                    <a:pt x="21" y="124"/>
                  </a:cubicBezTo>
                  <a:cubicBezTo>
                    <a:pt x="21" y="127"/>
                    <a:pt x="27" y="132"/>
                    <a:pt x="30" y="133"/>
                  </a:cubicBezTo>
                  <a:cubicBezTo>
                    <a:pt x="57" y="137"/>
                    <a:pt x="69" y="130"/>
                    <a:pt x="83" y="107"/>
                  </a:cubicBezTo>
                  <a:cubicBezTo>
                    <a:pt x="84" y="132"/>
                    <a:pt x="80" y="136"/>
                    <a:pt x="56" y="136"/>
                  </a:cubicBezTo>
                  <a:cubicBezTo>
                    <a:pt x="38" y="136"/>
                    <a:pt x="19" y="136"/>
                    <a:pt x="0" y="136"/>
                  </a:cubicBezTo>
                  <a:cubicBezTo>
                    <a:pt x="12" y="124"/>
                    <a:pt x="12" y="14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1" name="Freeform 47">
              <a:extLst>
                <a:ext uri="{FF2B5EF4-FFF2-40B4-BE49-F238E27FC236}">
                  <a16:creationId xmlns:a16="http://schemas.microsoft.com/office/drawing/2014/main" id="{C24305DE-C2C6-4914-B4CE-C74DB633C5FA}"/>
                </a:ext>
              </a:extLst>
            </p:cNvPr>
            <p:cNvSpPr>
              <a:spLocks/>
            </p:cNvSpPr>
            <p:nvPr/>
          </p:nvSpPr>
          <p:spPr bwMode="auto">
            <a:xfrm>
              <a:off x="9396413" y="4662488"/>
              <a:ext cx="296863" cy="484188"/>
            </a:xfrm>
            <a:custGeom>
              <a:avLst/>
              <a:gdLst>
                <a:gd name="T0" fmla="*/ 9 w 90"/>
                <a:gd name="T1" fmla="*/ 138 h 147"/>
                <a:gd name="T2" fmla="*/ 4 w 90"/>
                <a:gd name="T3" fmla="*/ 106 h 147"/>
                <a:gd name="T4" fmla="*/ 7 w 90"/>
                <a:gd name="T5" fmla="*/ 105 h 147"/>
                <a:gd name="T6" fmla="*/ 17 w 90"/>
                <a:gd name="T7" fmla="*/ 124 h 147"/>
                <a:gd name="T8" fmla="*/ 54 w 90"/>
                <a:gd name="T9" fmla="*/ 137 h 147"/>
                <a:gd name="T10" fmla="*/ 72 w 90"/>
                <a:gd name="T11" fmla="*/ 117 h 147"/>
                <a:gd name="T12" fmla="*/ 57 w 90"/>
                <a:gd name="T13" fmla="*/ 84 h 147"/>
                <a:gd name="T14" fmla="*/ 27 w 90"/>
                <a:gd name="T15" fmla="*/ 68 h 147"/>
                <a:gd name="T16" fmla="*/ 8 w 90"/>
                <a:gd name="T17" fmla="*/ 26 h 147"/>
                <a:gd name="T18" fmla="*/ 53 w 90"/>
                <a:gd name="T19" fmla="*/ 5 h 147"/>
                <a:gd name="T20" fmla="*/ 78 w 90"/>
                <a:gd name="T21" fmla="*/ 10 h 147"/>
                <a:gd name="T22" fmla="*/ 79 w 90"/>
                <a:gd name="T23" fmla="*/ 34 h 147"/>
                <a:gd name="T24" fmla="*/ 76 w 90"/>
                <a:gd name="T25" fmla="*/ 34 h 147"/>
                <a:gd name="T26" fmla="*/ 67 w 90"/>
                <a:gd name="T27" fmla="*/ 20 h 147"/>
                <a:gd name="T28" fmla="*/ 31 w 90"/>
                <a:gd name="T29" fmla="*/ 10 h 147"/>
                <a:gd name="T30" fmla="*/ 16 w 90"/>
                <a:gd name="T31" fmla="*/ 37 h 147"/>
                <a:gd name="T32" fmla="*/ 30 w 90"/>
                <a:gd name="T33" fmla="*/ 56 h 147"/>
                <a:gd name="T34" fmla="*/ 65 w 90"/>
                <a:gd name="T35" fmla="*/ 74 h 147"/>
                <a:gd name="T36" fmla="*/ 81 w 90"/>
                <a:gd name="T37" fmla="*/ 122 h 147"/>
                <a:gd name="T38" fmla="*/ 33 w 90"/>
                <a:gd name="T39" fmla="*/ 141 h 147"/>
                <a:gd name="T40" fmla="*/ 9 w 90"/>
                <a:gd name="T41" fmla="*/ 138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0" h="147">
                  <a:moveTo>
                    <a:pt x="9" y="138"/>
                  </a:moveTo>
                  <a:cubicBezTo>
                    <a:pt x="8" y="129"/>
                    <a:pt x="6" y="118"/>
                    <a:pt x="4" y="106"/>
                  </a:cubicBezTo>
                  <a:cubicBezTo>
                    <a:pt x="5" y="106"/>
                    <a:pt x="6" y="106"/>
                    <a:pt x="7" y="105"/>
                  </a:cubicBezTo>
                  <a:cubicBezTo>
                    <a:pt x="10" y="112"/>
                    <a:pt x="13" y="118"/>
                    <a:pt x="17" y="124"/>
                  </a:cubicBezTo>
                  <a:cubicBezTo>
                    <a:pt x="26" y="137"/>
                    <a:pt x="40" y="142"/>
                    <a:pt x="54" y="137"/>
                  </a:cubicBezTo>
                  <a:cubicBezTo>
                    <a:pt x="62" y="135"/>
                    <a:pt x="70" y="125"/>
                    <a:pt x="72" y="117"/>
                  </a:cubicBezTo>
                  <a:cubicBezTo>
                    <a:pt x="77" y="103"/>
                    <a:pt x="71" y="91"/>
                    <a:pt x="57" y="84"/>
                  </a:cubicBezTo>
                  <a:cubicBezTo>
                    <a:pt x="47" y="78"/>
                    <a:pt x="37" y="73"/>
                    <a:pt x="27" y="68"/>
                  </a:cubicBezTo>
                  <a:cubicBezTo>
                    <a:pt x="7" y="57"/>
                    <a:pt x="0" y="43"/>
                    <a:pt x="8" y="26"/>
                  </a:cubicBezTo>
                  <a:cubicBezTo>
                    <a:pt x="15" y="8"/>
                    <a:pt x="34" y="0"/>
                    <a:pt x="53" y="5"/>
                  </a:cubicBezTo>
                  <a:cubicBezTo>
                    <a:pt x="61" y="7"/>
                    <a:pt x="68" y="8"/>
                    <a:pt x="78" y="10"/>
                  </a:cubicBezTo>
                  <a:cubicBezTo>
                    <a:pt x="78" y="17"/>
                    <a:pt x="78" y="25"/>
                    <a:pt x="79" y="34"/>
                  </a:cubicBezTo>
                  <a:cubicBezTo>
                    <a:pt x="78" y="34"/>
                    <a:pt x="77" y="34"/>
                    <a:pt x="76" y="34"/>
                  </a:cubicBezTo>
                  <a:cubicBezTo>
                    <a:pt x="73" y="30"/>
                    <a:pt x="70" y="25"/>
                    <a:pt x="67" y="20"/>
                  </a:cubicBezTo>
                  <a:cubicBezTo>
                    <a:pt x="59" y="10"/>
                    <a:pt x="43" y="5"/>
                    <a:pt x="31" y="10"/>
                  </a:cubicBezTo>
                  <a:cubicBezTo>
                    <a:pt x="18" y="15"/>
                    <a:pt x="13" y="25"/>
                    <a:pt x="16" y="37"/>
                  </a:cubicBezTo>
                  <a:cubicBezTo>
                    <a:pt x="18" y="44"/>
                    <a:pt x="24" y="52"/>
                    <a:pt x="30" y="56"/>
                  </a:cubicBezTo>
                  <a:cubicBezTo>
                    <a:pt x="41" y="63"/>
                    <a:pt x="53" y="67"/>
                    <a:pt x="65" y="74"/>
                  </a:cubicBezTo>
                  <a:cubicBezTo>
                    <a:pt x="83" y="85"/>
                    <a:pt x="90" y="105"/>
                    <a:pt x="81" y="122"/>
                  </a:cubicBezTo>
                  <a:cubicBezTo>
                    <a:pt x="73" y="140"/>
                    <a:pt x="54" y="147"/>
                    <a:pt x="33" y="141"/>
                  </a:cubicBezTo>
                  <a:cubicBezTo>
                    <a:pt x="26" y="139"/>
                    <a:pt x="19" y="139"/>
                    <a:pt x="9" y="1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2" name="Freeform 48">
              <a:extLst>
                <a:ext uri="{FF2B5EF4-FFF2-40B4-BE49-F238E27FC236}">
                  <a16:creationId xmlns:a16="http://schemas.microsoft.com/office/drawing/2014/main" id="{37380FB6-70DB-4A9F-8AB1-35DE7F84DBD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40426" y="4668838"/>
              <a:ext cx="280988" cy="458788"/>
            </a:xfrm>
            <a:custGeom>
              <a:avLst/>
              <a:gdLst>
                <a:gd name="T0" fmla="*/ 85 w 85"/>
                <a:gd name="T1" fmla="*/ 139 h 139"/>
                <a:gd name="T2" fmla="*/ 62 w 85"/>
                <a:gd name="T3" fmla="*/ 139 h 139"/>
                <a:gd name="T4" fmla="*/ 65 w 85"/>
                <a:gd name="T5" fmla="*/ 124 h 139"/>
                <a:gd name="T6" fmla="*/ 62 w 85"/>
                <a:gd name="T7" fmla="*/ 108 h 139"/>
                <a:gd name="T8" fmla="*/ 26 w 85"/>
                <a:gd name="T9" fmla="*/ 88 h 139"/>
                <a:gd name="T10" fmla="*/ 22 w 85"/>
                <a:gd name="T11" fmla="*/ 90 h 139"/>
                <a:gd name="T12" fmla="*/ 20 w 85"/>
                <a:gd name="T13" fmla="*/ 139 h 139"/>
                <a:gd name="T14" fmla="*/ 0 w 85"/>
                <a:gd name="T15" fmla="*/ 139 h 139"/>
                <a:gd name="T16" fmla="*/ 8 w 85"/>
                <a:gd name="T17" fmla="*/ 116 h 139"/>
                <a:gd name="T18" fmla="*/ 35 w 85"/>
                <a:gd name="T19" fmla="*/ 12 h 139"/>
                <a:gd name="T20" fmla="*/ 44 w 85"/>
                <a:gd name="T21" fmla="*/ 0 h 139"/>
                <a:gd name="T22" fmla="*/ 48 w 85"/>
                <a:gd name="T23" fmla="*/ 1 h 139"/>
                <a:gd name="T24" fmla="*/ 74 w 85"/>
                <a:gd name="T25" fmla="*/ 107 h 139"/>
                <a:gd name="T26" fmla="*/ 85 w 85"/>
                <a:gd name="T27" fmla="*/ 139 h 139"/>
                <a:gd name="T28" fmla="*/ 57 w 85"/>
                <a:gd name="T29" fmla="*/ 84 h 139"/>
                <a:gd name="T30" fmla="*/ 41 w 85"/>
                <a:gd name="T31" fmla="*/ 21 h 139"/>
                <a:gd name="T32" fmla="*/ 39 w 85"/>
                <a:gd name="T33" fmla="*/ 21 h 139"/>
                <a:gd name="T34" fmla="*/ 23 w 85"/>
                <a:gd name="T35" fmla="*/ 84 h 139"/>
                <a:gd name="T36" fmla="*/ 57 w 85"/>
                <a:gd name="T37" fmla="*/ 84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5" h="139">
                  <a:moveTo>
                    <a:pt x="85" y="139"/>
                  </a:moveTo>
                  <a:cubicBezTo>
                    <a:pt x="79" y="139"/>
                    <a:pt x="70" y="139"/>
                    <a:pt x="62" y="139"/>
                  </a:cubicBezTo>
                  <a:cubicBezTo>
                    <a:pt x="63" y="134"/>
                    <a:pt x="65" y="129"/>
                    <a:pt x="65" y="124"/>
                  </a:cubicBezTo>
                  <a:cubicBezTo>
                    <a:pt x="65" y="119"/>
                    <a:pt x="63" y="114"/>
                    <a:pt x="62" y="108"/>
                  </a:cubicBezTo>
                  <a:cubicBezTo>
                    <a:pt x="58" y="89"/>
                    <a:pt x="45" y="82"/>
                    <a:pt x="26" y="88"/>
                  </a:cubicBezTo>
                  <a:cubicBezTo>
                    <a:pt x="25" y="89"/>
                    <a:pt x="23" y="89"/>
                    <a:pt x="22" y="90"/>
                  </a:cubicBezTo>
                  <a:cubicBezTo>
                    <a:pt x="15" y="97"/>
                    <a:pt x="13" y="130"/>
                    <a:pt x="20" y="139"/>
                  </a:cubicBezTo>
                  <a:cubicBezTo>
                    <a:pt x="12" y="139"/>
                    <a:pt x="5" y="139"/>
                    <a:pt x="0" y="139"/>
                  </a:cubicBezTo>
                  <a:cubicBezTo>
                    <a:pt x="2" y="131"/>
                    <a:pt x="6" y="124"/>
                    <a:pt x="8" y="116"/>
                  </a:cubicBezTo>
                  <a:cubicBezTo>
                    <a:pt x="17" y="82"/>
                    <a:pt x="26" y="47"/>
                    <a:pt x="35" y="12"/>
                  </a:cubicBezTo>
                  <a:cubicBezTo>
                    <a:pt x="37" y="7"/>
                    <a:pt x="41" y="4"/>
                    <a:pt x="44" y="0"/>
                  </a:cubicBezTo>
                  <a:cubicBezTo>
                    <a:pt x="46" y="0"/>
                    <a:pt x="47" y="1"/>
                    <a:pt x="48" y="1"/>
                  </a:cubicBezTo>
                  <a:cubicBezTo>
                    <a:pt x="57" y="36"/>
                    <a:pt x="65" y="72"/>
                    <a:pt x="74" y="107"/>
                  </a:cubicBezTo>
                  <a:cubicBezTo>
                    <a:pt x="77" y="118"/>
                    <a:pt x="81" y="128"/>
                    <a:pt x="85" y="139"/>
                  </a:cubicBezTo>
                  <a:close/>
                  <a:moveTo>
                    <a:pt x="57" y="84"/>
                  </a:moveTo>
                  <a:cubicBezTo>
                    <a:pt x="52" y="62"/>
                    <a:pt x="47" y="41"/>
                    <a:pt x="41" y="21"/>
                  </a:cubicBezTo>
                  <a:cubicBezTo>
                    <a:pt x="40" y="21"/>
                    <a:pt x="40" y="21"/>
                    <a:pt x="39" y="21"/>
                  </a:cubicBezTo>
                  <a:cubicBezTo>
                    <a:pt x="33" y="42"/>
                    <a:pt x="28" y="63"/>
                    <a:pt x="23" y="84"/>
                  </a:cubicBezTo>
                  <a:cubicBezTo>
                    <a:pt x="34" y="84"/>
                    <a:pt x="45" y="84"/>
                    <a:pt x="57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3" name="Freeform 49">
              <a:extLst>
                <a:ext uri="{FF2B5EF4-FFF2-40B4-BE49-F238E27FC236}">
                  <a16:creationId xmlns:a16="http://schemas.microsoft.com/office/drawing/2014/main" id="{96433B46-9227-4E01-8761-8786E6080035}"/>
                </a:ext>
              </a:extLst>
            </p:cNvPr>
            <p:cNvSpPr>
              <a:spLocks/>
            </p:cNvSpPr>
            <p:nvPr/>
          </p:nvSpPr>
          <p:spPr bwMode="auto">
            <a:xfrm>
              <a:off x="7272338" y="4681538"/>
              <a:ext cx="265113" cy="455613"/>
            </a:xfrm>
            <a:custGeom>
              <a:avLst/>
              <a:gdLst>
                <a:gd name="T0" fmla="*/ 0 w 80"/>
                <a:gd name="T1" fmla="*/ 0 h 138"/>
                <a:gd name="T2" fmla="*/ 22 w 80"/>
                <a:gd name="T3" fmla="*/ 0 h 138"/>
                <a:gd name="T4" fmla="*/ 17 w 80"/>
                <a:gd name="T5" fmla="*/ 16 h 138"/>
                <a:gd name="T6" fmla="*/ 17 w 80"/>
                <a:gd name="T7" fmla="*/ 106 h 138"/>
                <a:gd name="T8" fmla="*/ 37 w 80"/>
                <a:gd name="T9" fmla="*/ 132 h 138"/>
                <a:gd name="T10" fmla="*/ 69 w 80"/>
                <a:gd name="T11" fmla="*/ 114 h 138"/>
                <a:gd name="T12" fmla="*/ 72 w 80"/>
                <a:gd name="T13" fmla="*/ 96 h 138"/>
                <a:gd name="T14" fmla="*/ 72 w 80"/>
                <a:gd name="T15" fmla="*/ 20 h 138"/>
                <a:gd name="T16" fmla="*/ 66 w 80"/>
                <a:gd name="T17" fmla="*/ 0 h 138"/>
                <a:gd name="T18" fmla="*/ 80 w 80"/>
                <a:gd name="T19" fmla="*/ 0 h 138"/>
                <a:gd name="T20" fmla="*/ 75 w 80"/>
                <a:gd name="T21" fmla="*/ 20 h 138"/>
                <a:gd name="T22" fmla="*/ 75 w 80"/>
                <a:gd name="T23" fmla="*/ 103 h 138"/>
                <a:gd name="T24" fmla="*/ 42 w 80"/>
                <a:gd name="T25" fmla="*/ 137 h 138"/>
                <a:gd name="T26" fmla="*/ 5 w 80"/>
                <a:gd name="T27" fmla="*/ 105 h 138"/>
                <a:gd name="T28" fmla="*/ 4 w 80"/>
                <a:gd name="T29" fmla="*/ 20 h 138"/>
                <a:gd name="T30" fmla="*/ 0 w 80"/>
                <a:gd name="T31" fmla="*/ 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0" h="138">
                  <a:moveTo>
                    <a:pt x="0" y="0"/>
                  </a:moveTo>
                  <a:cubicBezTo>
                    <a:pt x="6" y="0"/>
                    <a:pt x="15" y="0"/>
                    <a:pt x="22" y="0"/>
                  </a:cubicBezTo>
                  <a:cubicBezTo>
                    <a:pt x="20" y="6"/>
                    <a:pt x="17" y="11"/>
                    <a:pt x="17" y="16"/>
                  </a:cubicBezTo>
                  <a:cubicBezTo>
                    <a:pt x="17" y="46"/>
                    <a:pt x="17" y="76"/>
                    <a:pt x="17" y="106"/>
                  </a:cubicBezTo>
                  <a:cubicBezTo>
                    <a:pt x="17" y="120"/>
                    <a:pt x="23" y="129"/>
                    <a:pt x="37" y="132"/>
                  </a:cubicBezTo>
                  <a:cubicBezTo>
                    <a:pt x="49" y="135"/>
                    <a:pt x="65" y="126"/>
                    <a:pt x="69" y="114"/>
                  </a:cubicBezTo>
                  <a:cubicBezTo>
                    <a:pt x="71" y="108"/>
                    <a:pt x="72" y="102"/>
                    <a:pt x="72" y="96"/>
                  </a:cubicBezTo>
                  <a:cubicBezTo>
                    <a:pt x="72" y="71"/>
                    <a:pt x="72" y="45"/>
                    <a:pt x="72" y="20"/>
                  </a:cubicBezTo>
                  <a:cubicBezTo>
                    <a:pt x="72" y="13"/>
                    <a:pt x="68" y="7"/>
                    <a:pt x="66" y="0"/>
                  </a:cubicBezTo>
                  <a:cubicBezTo>
                    <a:pt x="70" y="0"/>
                    <a:pt x="76" y="0"/>
                    <a:pt x="80" y="0"/>
                  </a:cubicBezTo>
                  <a:cubicBezTo>
                    <a:pt x="78" y="7"/>
                    <a:pt x="75" y="14"/>
                    <a:pt x="75" y="20"/>
                  </a:cubicBezTo>
                  <a:cubicBezTo>
                    <a:pt x="74" y="48"/>
                    <a:pt x="75" y="75"/>
                    <a:pt x="75" y="103"/>
                  </a:cubicBezTo>
                  <a:cubicBezTo>
                    <a:pt x="74" y="123"/>
                    <a:pt x="62" y="136"/>
                    <a:pt x="42" y="137"/>
                  </a:cubicBezTo>
                  <a:cubicBezTo>
                    <a:pt x="20" y="138"/>
                    <a:pt x="6" y="127"/>
                    <a:pt x="5" y="105"/>
                  </a:cubicBezTo>
                  <a:cubicBezTo>
                    <a:pt x="4" y="77"/>
                    <a:pt x="5" y="49"/>
                    <a:pt x="4" y="20"/>
                  </a:cubicBezTo>
                  <a:cubicBezTo>
                    <a:pt x="4" y="13"/>
                    <a:pt x="2" y="7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4" name="Freeform 50">
              <a:extLst>
                <a:ext uri="{FF2B5EF4-FFF2-40B4-BE49-F238E27FC236}">
                  <a16:creationId xmlns:a16="http://schemas.microsoft.com/office/drawing/2014/main" id="{FD530235-AF42-4210-8FB2-0D296A8DCA14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3151" y="4681538"/>
              <a:ext cx="285750" cy="446088"/>
            </a:xfrm>
            <a:custGeom>
              <a:avLst/>
              <a:gdLst>
                <a:gd name="T0" fmla="*/ 65 w 87"/>
                <a:gd name="T1" fmla="*/ 43 h 135"/>
                <a:gd name="T2" fmla="*/ 65 w 87"/>
                <a:gd name="T3" fmla="*/ 82 h 135"/>
                <a:gd name="T4" fmla="*/ 47 w 87"/>
                <a:gd name="T5" fmla="*/ 66 h 135"/>
                <a:gd name="T6" fmla="*/ 19 w 87"/>
                <a:gd name="T7" fmla="*/ 66 h 135"/>
                <a:gd name="T8" fmla="*/ 25 w 87"/>
                <a:gd name="T9" fmla="*/ 135 h 135"/>
                <a:gd name="T10" fmla="*/ 0 w 87"/>
                <a:gd name="T11" fmla="*/ 135 h 135"/>
                <a:gd name="T12" fmla="*/ 7 w 87"/>
                <a:gd name="T13" fmla="*/ 120 h 135"/>
                <a:gd name="T14" fmla="*/ 7 w 87"/>
                <a:gd name="T15" fmla="*/ 16 h 135"/>
                <a:gd name="T16" fmla="*/ 1 w 87"/>
                <a:gd name="T17" fmla="*/ 0 h 135"/>
                <a:gd name="T18" fmla="*/ 78 w 87"/>
                <a:gd name="T19" fmla="*/ 0 h 135"/>
                <a:gd name="T20" fmla="*/ 87 w 87"/>
                <a:gd name="T21" fmla="*/ 26 h 135"/>
                <a:gd name="T22" fmla="*/ 31 w 87"/>
                <a:gd name="T23" fmla="*/ 3 h 135"/>
                <a:gd name="T24" fmla="*/ 20 w 87"/>
                <a:gd name="T25" fmla="*/ 12 h 135"/>
                <a:gd name="T26" fmla="*/ 20 w 87"/>
                <a:gd name="T27" fmla="*/ 60 h 135"/>
                <a:gd name="T28" fmla="*/ 65 w 87"/>
                <a:gd name="T29" fmla="*/ 43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7" h="135">
                  <a:moveTo>
                    <a:pt x="65" y="43"/>
                  </a:moveTo>
                  <a:cubicBezTo>
                    <a:pt x="65" y="59"/>
                    <a:pt x="65" y="71"/>
                    <a:pt x="65" y="82"/>
                  </a:cubicBezTo>
                  <a:cubicBezTo>
                    <a:pt x="60" y="77"/>
                    <a:pt x="55" y="69"/>
                    <a:pt x="47" y="66"/>
                  </a:cubicBezTo>
                  <a:cubicBezTo>
                    <a:pt x="40" y="63"/>
                    <a:pt x="30" y="66"/>
                    <a:pt x="19" y="66"/>
                  </a:cubicBezTo>
                  <a:cubicBezTo>
                    <a:pt x="23" y="89"/>
                    <a:pt x="13" y="113"/>
                    <a:pt x="25" y="135"/>
                  </a:cubicBezTo>
                  <a:cubicBezTo>
                    <a:pt x="18" y="135"/>
                    <a:pt x="8" y="135"/>
                    <a:pt x="0" y="135"/>
                  </a:cubicBezTo>
                  <a:cubicBezTo>
                    <a:pt x="3" y="130"/>
                    <a:pt x="7" y="125"/>
                    <a:pt x="7" y="120"/>
                  </a:cubicBezTo>
                  <a:cubicBezTo>
                    <a:pt x="8" y="85"/>
                    <a:pt x="8" y="51"/>
                    <a:pt x="7" y="16"/>
                  </a:cubicBezTo>
                  <a:cubicBezTo>
                    <a:pt x="7" y="11"/>
                    <a:pt x="3" y="5"/>
                    <a:pt x="1" y="0"/>
                  </a:cubicBezTo>
                  <a:cubicBezTo>
                    <a:pt x="25" y="0"/>
                    <a:pt x="51" y="0"/>
                    <a:pt x="78" y="0"/>
                  </a:cubicBezTo>
                  <a:cubicBezTo>
                    <a:pt x="81" y="9"/>
                    <a:pt x="84" y="17"/>
                    <a:pt x="87" y="26"/>
                  </a:cubicBezTo>
                  <a:cubicBezTo>
                    <a:pt x="72" y="6"/>
                    <a:pt x="53" y="0"/>
                    <a:pt x="31" y="3"/>
                  </a:cubicBezTo>
                  <a:cubicBezTo>
                    <a:pt x="27" y="3"/>
                    <a:pt x="20" y="8"/>
                    <a:pt x="20" y="12"/>
                  </a:cubicBezTo>
                  <a:cubicBezTo>
                    <a:pt x="19" y="28"/>
                    <a:pt x="20" y="44"/>
                    <a:pt x="20" y="60"/>
                  </a:cubicBezTo>
                  <a:cubicBezTo>
                    <a:pt x="48" y="65"/>
                    <a:pt x="57" y="62"/>
                    <a:pt x="65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5" name="Freeform 51">
              <a:extLst>
                <a:ext uri="{FF2B5EF4-FFF2-40B4-BE49-F238E27FC236}">
                  <a16:creationId xmlns:a16="http://schemas.microsoft.com/office/drawing/2014/main" id="{276EEE87-5668-4EA9-95B6-42201DE52B1D}"/>
                </a:ext>
              </a:extLst>
            </p:cNvPr>
            <p:cNvSpPr>
              <a:spLocks/>
            </p:cNvSpPr>
            <p:nvPr/>
          </p:nvSpPr>
          <p:spPr bwMode="auto">
            <a:xfrm>
              <a:off x="8337551" y="4681538"/>
              <a:ext cx="263525" cy="446088"/>
            </a:xfrm>
            <a:custGeom>
              <a:avLst/>
              <a:gdLst>
                <a:gd name="T0" fmla="*/ 66 w 80"/>
                <a:gd name="T1" fmla="*/ 0 h 135"/>
                <a:gd name="T2" fmla="*/ 80 w 80"/>
                <a:gd name="T3" fmla="*/ 0 h 135"/>
                <a:gd name="T4" fmla="*/ 64 w 80"/>
                <a:gd name="T5" fmla="*/ 53 h 135"/>
                <a:gd name="T6" fmla="*/ 38 w 80"/>
                <a:gd name="T7" fmla="*/ 135 h 135"/>
                <a:gd name="T8" fmla="*/ 28 w 80"/>
                <a:gd name="T9" fmla="*/ 101 h 135"/>
                <a:gd name="T10" fmla="*/ 8 w 80"/>
                <a:gd name="T11" fmla="*/ 20 h 135"/>
                <a:gd name="T12" fmla="*/ 0 w 80"/>
                <a:gd name="T13" fmla="*/ 0 h 135"/>
                <a:gd name="T14" fmla="*/ 22 w 80"/>
                <a:gd name="T15" fmla="*/ 0 h 135"/>
                <a:gd name="T16" fmla="*/ 20 w 80"/>
                <a:gd name="T17" fmla="*/ 15 h 135"/>
                <a:gd name="T18" fmla="*/ 42 w 80"/>
                <a:gd name="T19" fmla="*/ 105 h 135"/>
                <a:gd name="T20" fmla="*/ 46 w 80"/>
                <a:gd name="T21" fmla="*/ 94 h 135"/>
                <a:gd name="T22" fmla="*/ 67 w 80"/>
                <a:gd name="T23" fmla="*/ 19 h 135"/>
                <a:gd name="T24" fmla="*/ 66 w 80"/>
                <a:gd name="T25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0" h="135">
                  <a:moveTo>
                    <a:pt x="66" y="0"/>
                  </a:moveTo>
                  <a:cubicBezTo>
                    <a:pt x="70" y="0"/>
                    <a:pt x="77" y="0"/>
                    <a:pt x="80" y="0"/>
                  </a:cubicBezTo>
                  <a:cubicBezTo>
                    <a:pt x="75" y="17"/>
                    <a:pt x="69" y="35"/>
                    <a:pt x="64" y="53"/>
                  </a:cubicBezTo>
                  <a:cubicBezTo>
                    <a:pt x="56" y="80"/>
                    <a:pt x="49" y="107"/>
                    <a:pt x="38" y="135"/>
                  </a:cubicBezTo>
                  <a:cubicBezTo>
                    <a:pt x="35" y="123"/>
                    <a:pt x="31" y="112"/>
                    <a:pt x="28" y="101"/>
                  </a:cubicBezTo>
                  <a:cubicBezTo>
                    <a:pt x="22" y="74"/>
                    <a:pt x="15" y="47"/>
                    <a:pt x="8" y="20"/>
                  </a:cubicBezTo>
                  <a:cubicBezTo>
                    <a:pt x="7" y="13"/>
                    <a:pt x="3" y="7"/>
                    <a:pt x="0" y="0"/>
                  </a:cubicBezTo>
                  <a:cubicBezTo>
                    <a:pt x="7" y="0"/>
                    <a:pt x="16" y="0"/>
                    <a:pt x="22" y="0"/>
                  </a:cubicBezTo>
                  <a:cubicBezTo>
                    <a:pt x="22" y="5"/>
                    <a:pt x="19" y="11"/>
                    <a:pt x="20" y="15"/>
                  </a:cubicBezTo>
                  <a:cubicBezTo>
                    <a:pt x="27" y="44"/>
                    <a:pt x="34" y="73"/>
                    <a:pt x="42" y="105"/>
                  </a:cubicBezTo>
                  <a:cubicBezTo>
                    <a:pt x="44" y="99"/>
                    <a:pt x="46" y="97"/>
                    <a:pt x="46" y="94"/>
                  </a:cubicBezTo>
                  <a:cubicBezTo>
                    <a:pt x="53" y="69"/>
                    <a:pt x="61" y="44"/>
                    <a:pt x="67" y="19"/>
                  </a:cubicBezTo>
                  <a:cubicBezTo>
                    <a:pt x="68" y="14"/>
                    <a:pt x="66" y="7"/>
                    <a:pt x="6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6" name="Freeform 52">
              <a:extLst>
                <a:ext uri="{FF2B5EF4-FFF2-40B4-BE49-F238E27FC236}">
                  <a16:creationId xmlns:a16="http://schemas.microsoft.com/office/drawing/2014/main" id="{0B922195-2E26-4E7B-9DCD-7FA1FF30EAC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38751" y="4681538"/>
              <a:ext cx="260350" cy="452438"/>
            </a:xfrm>
            <a:custGeom>
              <a:avLst/>
              <a:gdLst>
                <a:gd name="T0" fmla="*/ 0 w 79"/>
                <a:gd name="T1" fmla="*/ 0 h 137"/>
                <a:gd name="T2" fmla="*/ 22 w 79"/>
                <a:gd name="T3" fmla="*/ 0 h 137"/>
                <a:gd name="T4" fmla="*/ 17 w 79"/>
                <a:gd name="T5" fmla="*/ 18 h 137"/>
                <a:gd name="T6" fmla="*/ 17 w 79"/>
                <a:gd name="T7" fmla="*/ 103 h 137"/>
                <a:gd name="T8" fmla="*/ 40 w 79"/>
                <a:gd name="T9" fmla="*/ 132 h 137"/>
                <a:gd name="T10" fmla="*/ 71 w 79"/>
                <a:gd name="T11" fmla="*/ 106 h 137"/>
                <a:gd name="T12" fmla="*/ 71 w 79"/>
                <a:gd name="T13" fmla="*/ 12 h 137"/>
                <a:gd name="T14" fmla="*/ 64 w 79"/>
                <a:gd name="T15" fmla="*/ 0 h 137"/>
                <a:gd name="T16" fmla="*/ 79 w 79"/>
                <a:gd name="T17" fmla="*/ 0 h 137"/>
                <a:gd name="T18" fmla="*/ 74 w 79"/>
                <a:gd name="T19" fmla="*/ 22 h 137"/>
                <a:gd name="T20" fmla="*/ 74 w 79"/>
                <a:gd name="T21" fmla="*/ 103 h 137"/>
                <a:gd name="T22" fmla="*/ 39 w 79"/>
                <a:gd name="T23" fmla="*/ 137 h 137"/>
                <a:gd name="T24" fmla="*/ 5 w 79"/>
                <a:gd name="T25" fmla="*/ 103 h 137"/>
                <a:gd name="T26" fmla="*/ 4 w 79"/>
                <a:gd name="T27" fmla="*/ 19 h 137"/>
                <a:gd name="T28" fmla="*/ 0 w 79"/>
                <a:gd name="T29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" h="137">
                  <a:moveTo>
                    <a:pt x="0" y="0"/>
                  </a:moveTo>
                  <a:cubicBezTo>
                    <a:pt x="7" y="0"/>
                    <a:pt x="15" y="0"/>
                    <a:pt x="22" y="0"/>
                  </a:cubicBezTo>
                  <a:cubicBezTo>
                    <a:pt x="20" y="6"/>
                    <a:pt x="17" y="12"/>
                    <a:pt x="17" y="18"/>
                  </a:cubicBezTo>
                  <a:cubicBezTo>
                    <a:pt x="16" y="47"/>
                    <a:pt x="16" y="75"/>
                    <a:pt x="17" y="103"/>
                  </a:cubicBezTo>
                  <a:cubicBezTo>
                    <a:pt x="17" y="122"/>
                    <a:pt x="24" y="131"/>
                    <a:pt x="40" y="132"/>
                  </a:cubicBezTo>
                  <a:cubicBezTo>
                    <a:pt x="55" y="133"/>
                    <a:pt x="70" y="122"/>
                    <a:pt x="71" y="106"/>
                  </a:cubicBezTo>
                  <a:cubicBezTo>
                    <a:pt x="72" y="75"/>
                    <a:pt x="71" y="43"/>
                    <a:pt x="71" y="12"/>
                  </a:cubicBezTo>
                  <a:cubicBezTo>
                    <a:pt x="71" y="8"/>
                    <a:pt x="66" y="4"/>
                    <a:pt x="64" y="0"/>
                  </a:cubicBezTo>
                  <a:cubicBezTo>
                    <a:pt x="69" y="0"/>
                    <a:pt x="75" y="0"/>
                    <a:pt x="79" y="0"/>
                  </a:cubicBezTo>
                  <a:cubicBezTo>
                    <a:pt x="78" y="7"/>
                    <a:pt x="74" y="15"/>
                    <a:pt x="74" y="22"/>
                  </a:cubicBezTo>
                  <a:cubicBezTo>
                    <a:pt x="74" y="49"/>
                    <a:pt x="74" y="76"/>
                    <a:pt x="74" y="103"/>
                  </a:cubicBezTo>
                  <a:cubicBezTo>
                    <a:pt x="74" y="124"/>
                    <a:pt x="59" y="137"/>
                    <a:pt x="39" y="137"/>
                  </a:cubicBezTo>
                  <a:cubicBezTo>
                    <a:pt x="17" y="137"/>
                    <a:pt x="5" y="126"/>
                    <a:pt x="5" y="103"/>
                  </a:cubicBezTo>
                  <a:cubicBezTo>
                    <a:pt x="5" y="75"/>
                    <a:pt x="5" y="47"/>
                    <a:pt x="4" y="19"/>
                  </a:cubicBezTo>
                  <a:cubicBezTo>
                    <a:pt x="4" y="13"/>
                    <a:pt x="1" y="7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7" name="Freeform 53">
              <a:extLst>
                <a:ext uri="{FF2B5EF4-FFF2-40B4-BE49-F238E27FC236}">
                  <a16:creationId xmlns:a16="http://schemas.microsoft.com/office/drawing/2014/main" id="{96EE90F5-1DA2-4460-B7A8-FB46DED843D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2376" y="4681538"/>
              <a:ext cx="288925" cy="442913"/>
            </a:xfrm>
            <a:custGeom>
              <a:avLst/>
              <a:gdLst>
                <a:gd name="T0" fmla="*/ 88 w 88"/>
                <a:gd name="T1" fmla="*/ 27 h 134"/>
                <a:gd name="T2" fmla="*/ 50 w 88"/>
                <a:gd name="T3" fmla="*/ 6 h 134"/>
                <a:gd name="T4" fmla="*/ 50 w 88"/>
                <a:gd name="T5" fmla="*/ 89 h 134"/>
                <a:gd name="T6" fmla="*/ 51 w 88"/>
                <a:gd name="T7" fmla="*/ 118 h 134"/>
                <a:gd name="T8" fmla="*/ 57 w 88"/>
                <a:gd name="T9" fmla="*/ 134 h 134"/>
                <a:gd name="T10" fmla="*/ 31 w 88"/>
                <a:gd name="T11" fmla="*/ 134 h 134"/>
                <a:gd name="T12" fmla="*/ 38 w 88"/>
                <a:gd name="T13" fmla="*/ 115 h 134"/>
                <a:gd name="T14" fmla="*/ 38 w 88"/>
                <a:gd name="T15" fmla="*/ 20 h 134"/>
                <a:gd name="T16" fmla="*/ 33 w 88"/>
                <a:gd name="T17" fmla="*/ 6 h 134"/>
                <a:gd name="T18" fmla="*/ 12 w 88"/>
                <a:gd name="T19" fmla="*/ 13 h 134"/>
                <a:gd name="T20" fmla="*/ 0 w 88"/>
                <a:gd name="T21" fmla="*/ 28 h 134"/>
                <a:gd name="T22" fmla="*/ 7 w 88"/>
                <a:gd name="T23" fmla="*/ 0 h 134"/>
                <a:gd name="T24" fmla="*/ 82 w 88"/>
                <a:gd name="T25" fmla="*/ 0 h 134"/>
                <a:gd name="T26" fmla="*/ 88 w 88"/>
                <a:gd name="T27" fmla="*/ 27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8" h="134">
                  <a:moveTo>
                    <a:pt x="88" y="27"/>
                  </a:moveTo>
                  <a:cubicBezTo>
                    <a:pt x="73" y="3"/>
                    <a:pt x="73" y="3"/>
                    <a:pt x="50" y="6"/>
                  </a:cubicBezTo>
                  <a:cubicBezTo>
                    <a:pt x="50" y="34"/>
                    <a:pt x="50" y="61"/>
                    <a:pt x="50" y="89"/>
                  </a:cubicBezTo>
                  <a:cubicBezTo>
                    <a:pt x="50" y="99"/>
                    <a:pt x="50" y="108"/>
                    <a:pt x="51" y="118"/>
                  </a:cubicBezTo>
                  <a:cubicBezTo>
                    <a:pt x="51" y="123"/>
                    <a:pt x="55" y="129"/>
                    <a:pt x="57" y="134"/>
                  </a:cubicBezTo>
                  <a:cubicBezTo>
                    <a:pt x="50" y="134"/>
                    <a:pt x="39" y="134"/>
                    <a:pt x="31" y="134"/>
                  </a:cubicBezTo>
                  <a:cubicBezTo>
                    <a:pt x="33" y="129"/>
                    <a:pt x="38" y="122"/>
                    <a:pt x="38" y="115"/>
                  </a:cubicBezTo>
                  <a:cubicBezTo>
                    <a:pt x="39" y="84"/>
                    <a:pt x="39" y="52"/>
                    <a:pt x="38" y="20"/>
                  </a:cubicBezTo>
                  <a:cubicBezTo>
                    <a:pt x="38" y="15"/>
                    <a:pt x="34" y="5"/>
                    <a:pt x="33" y="6"/>
                  </a:cubicBezTo>
                  <a:cubicBezTo>
                    <a:pt x="25" y="6"/>
                    <a:pt x="17" y="9"/>
                    <a:pt x="12" y="13"/>
                  </a:cubicBezTo>
                  <a:cubicBezTo>
                    <a:pt x="7" y="16"/>
                    <a:pt x="6" y="23"/>
                    <a:pt x="0" y="28"/>
                  </a:cubicBezTo>
                  <a:cubicBezTo>
                    <a:pt x="2" y="19"/>
                    <a:pt x="4" y="10"/>
                    <a:pt x="7" y="0"/>
                  </a:cubicBezTo>
                  <a:cubicBezTo>
                    <a:pt x="32" y="0"/>
                    <a:pt x="56" y="0"/>
                    <a:pt x="82" y="0"/>
                  </a:cubicBezTo>
                  <a:cubicBezTo>
                    <a:pt x="84" y="9"/>
                    <a:pt x="86" y="18"/>
                    <a:pt x="88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8" name="Freeform 54">
              <a:extLst>
                <a:ext uri="{FF2B5EF4-FFF2-40B4-BE49-F238E27FC236}">
                  <a16:creationId xmlns:a16="http://schemas.microsoft.com/office/drawing/2014/main" id="{70D56813-FD04-4071-AF22-9EF6C8C796F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77501" y="4681538"/>
              <a:ext cx="274638" cy="446088"/>
            </a:xfrm>
            <a:custGeom>
              <a:avLst/>
              <a:gdLst>
                <a:gd name="T0" fmla="*/ 62 w 83"/>
                <a:gd name="T1" fmla="*/ 135 h 135"/>
                <a:gd name="T2" fmla="*/ 28 w 83"/>
                <a:gd name="T3" fmla="*/ 135 h 135"/>
                <a:gd name="T4" fmla="*/ 36 w 83"/>
                <a:gd name="T5" fmla="*/ 115 h 135"/>
                <a:gd name="T6" fmla="*/ 0 w 83"/>
                <a:gd name="T7" fmla="*/ 0 h 135"/>
                <a:gd name="T8" fmla="*/ 21 w 83"/>
                <a:gd name="T9" fmla="*/ 0 h 135"/>
                <a:gd name="T10" fmla="*/ 43 w 83"/>
                <a:gd name="T11" fmla="*/ 71 h 135"/>
                <a:gd name="T12" fmla="*/ 63 w 83"/>
                <a:gd name="T13" fmla="*/ 0 h 135"/>
                <a:gd name="T14" fmla="*/ 83 w 83"/>
                <a:gd name="T15" fmla="*/ 0 h 135"/>
                <a:gd name="T16" fmla="*/ 62 w 83"/>
                <a:gd name="T17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" h="135">
                  <a:moveTo>
                    <a:pt x="62" y="135"/>
                  </a:moveTo>
                  <a:cubicBezTo>
                    <a:pt x="47" y="135"/>
                    <a:pt x="36" y="135"/>
                    <a:pt x="28" y="135"/>
                  </a:cubicBezTo>
                  <a:cubicBezTo>
                    <a:pt x="31" y="129"/>
                    <a:pt x="35" y="122"/>
                    <a:pt x="36" y="115"/>
                  </a:cubicBezTo>
                  <a:cubicBezTo>
                    <a:pt x="37" y="86"/>
                    <a:pt x="17" y="24"/>
                    <a:pt x="0" y="0"/>
                  </a:cubicBezTo>
                  <a:cubicBezTo>
                    <a:pt x="8" y="0"/>
                    <a:pt x="17" y="0"/>
                    <a:pt x="21" y="0"/>
                  </a:cubicBezTo>
                  <a:cubicBezTo>
                    <a:pt x="20" y="27"/>
                    <a:pt x="35" y="48"/>
                    <a:pt x="43" y="71"/>
                  </a:cubicBezTo>
                  <a:cubicBezTo>
                    <a:pt x="51" y="48"/>
                    <a:pt x="69" y="28"/>
                    <a:pt x="63" y="0"/>
                  </a:cubicBezTo>
                  <a:cubicBezTo>
                    <a:pt x="68" y="0"/>
                    <a:pt x="76" y="0"/>
                    <a:pt x="83" y="0"/>
                  </a:cubicBezTo>
                  <a:cubicBezTo>
                    <a:pt x="51" y="35"/>
                    <a:pt x="34" y="124"/>
                    <a:pt x="62" y="1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9" name="Freeform 55">
              <a:extLst>
                <a:ext uri="{FF2B5EF4-FFF2-40B4-BE49-F238E27FC236}">
                  <a16:creationId xmlns:a16="http://schemas.microsoft.com/office/drawing/2014/main" id="{DF437BF9-DBCB-46E5-BB98-E2EAFD632607}"/>
                </a:ext>
              </a:extLst>
            </p:cNvPr>
            <p:cNvSpPr>
              <a:spLocks/>
            </p:cNvSpPr>
            <p:nvPr/>
          </p:nvSpPr>
          <p:spPr bwMode="auto">
            <a:xfrm>
              <a:off x="9809163" y="4681538"/>
              <a:ext cx="203200" cy="442913"/>
            </a:xfrm>
            <a:custGeom>
              <a:avLst/>
              <a:gdLst>
                <a:gd name="T0" fmla="*/ 0 w 62"/>
                <a:gd name="T1" fmla="*/ 132 h 134"/>
                <a:gd name="T2" fmla="*/ 10 w 62"/>
                <a:gd name="T3" fmla="*/ 132 h 134"/>
                <a:gd name="T4" fmla="*/ 23 w 62"/>
                <a:gd name="T5" fmla="*/ 119 h 134"/>
                <a:gd name="T6" fmla="*/ 23 w 62"/>
                <a:gd name="T7" fmla="*/ 18 h 134"/>
                <a:gd name="T8" fmla="*/ 8 w 62"/>
                <a:gd name="T9" fmla="*/ 2 h 134"/>
                <a:gd name="T10" fmla="*/ 0 w 62"/>
                <a:gd name="T11" fmla="*/ 0 h 134"/>
                <a:gd name="T12" fmla="*/ 58 w 62"/>
                <a:gd name="T13" fmla="*/ 0 h 134"/>
                <a:gd name="T14" fmla="*/ 58 w 62"/>
                <a:gd name="T15" fmla="*/ 2 h 134"/>
                <a:gd name="T16" fmla="*/ 52 w 62"/>
                <a:gd name="T17" fmla="*/ 2 h 134"/>
                <a:gd name="T18" fmla="*/ 34 w 62"/>
                <a:gd name="T19" fmla="*/ 22 h 134"/>
                <a:gd name="T20" fmla="*/ 34 w 62"/>
                <a:gd name="T21" fmla="*/ 104 h 134"/>
                <a:gd name="T22" fmla="*/ 62 w 62"/>
                <a:gd name="T23" fmla="*/ 134 h 134"/>
                <a:gd name="T24" fmla="*/ 0 w 62"/>
                <a:gd name="T25" fmla="*/ 134 h 134"/>
                <a:gd name="T26" fmla="*/ 0 w 62"/>
                <a:gd name="T27" fmla="*/ 132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2" h="134">
                  <a:moveTo>
                    <a:pt x="0" y="132"/>
                  </a:moveTo>
                  <a:cubicBezTo>
                    <a:pt x="3" y="132"/>
                    <a:pt x="7" y="132"/>
                    <a:pt x="10" y="132"/>
                  </a:cubicBezTo>
                  <a:cubicBezTo>
                    <a:pt x="20" y="133"/>
                    <a:pt x="23" y="128"/>
                    <a:pt x="23" y="119"/>
                  </a:cubicBezTo>
                  <a:cubicBezTo>
                    <a:pt x="23" y="85"/>
                    <a:pt x="23" y="52"/>
                    <a:pt x="23" y="18"/>
                  </a:cubicBezTo>
                  <a:cubicBezTo>
                    <a:pt x="24" y="7"/>
                    <a:pt x="20" y="1"/>
                    <a:pt x="8" y="2"/>
                  </a:cubicBezTo>
                  <a:cubicBezTo>
                    <a:pt x="5" y="3"/>
                    <a:pt x="2" y="2"/>
                    <a:pt x="0" y="0"/>
                  </a:cubicBezTo>
                  <a:cubicBezTo>
                    <a:pt x="19" y="0"/>
                    <a:pt x="38" y="0"/>
                    <a:pt x="58" y="0"/>
                  </a:cubicBezTo>
                  <a:cubicBezTo>
                    <a:pt x="58" y="1"/>
                    <a:pt x="58" y="1"/>
                    <a:pt x="58" y="2"/>
                  </a:cubicBezTo>
                  <a:cubicBezTo>
                    <a:pt x="56" y="2"/>
                    <a:pt x="54" y="3"/>
                    <a:pt x="52" y="2"/>
                  </a:cubicBezTo>
                  <a:cubicBezTo>
                    <a:pt x="37" y="0"/>
                    <a:pt x="34" y="8"/>
                    <a:pt x="34" y="22"/>
                  </a:cubicBezTo>
                  <a:cubicBezTo>
                    <a:pt x="35" y="49"/>
                    <a:pt x="34" y="77"/>
                    <a:pt x="34" y="104"/>
                  </a:cubicBezTo>
                  <a:cubicBezTo>
                    <a:pt x="34" y="130"/>
                    <a:pt x="34" y="130"/>
                    <a:pt x="62" y="134"/>
                  </a:cubicBezTo>
                  <a:cubicBezTo>
                    <a:pt x="38" y="134"/>
                    <a:pt x="19" y="134"/>
                    <a:pt x="0" y="134"/>
                  </a:cubicBezTo>
                  <a:cubicBezTo>
                    <a:pt x="0" y="134"/>
                    <a:pt x="0" y="133"/>
                    <a:pt x="0" y="1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0" name="Freeform 56">
              <a:extLst>
                <a:ext uri="{FF2B5EF4-FFF2-40B4-BE49-F238E27FC236}">
                  <a16:creationId xmlns:a16="http://schemas.microsoft.com/office/drawing/2014/main" id="{7E6C5C00-A69F-4DE9-9142-4384877CCEE7}"/>
                </a:ext>
              </a:extLst>
            </p:cNvPr>
            <p:cNvSpPr>
              <a:spLocks/>
            </p:cNvSpPr>
            <p:nvPr/>
          </p:nvSpPr>
          <p:spPr bwMode="auto">
            <a:xfrm>
              <a:off x="8024813" y="4681538"/>
              <a:ext cx="184150" cy="446088"/>
            </a:xfrm>
            <a:custGeom>
              <a:avLst/>
              <a:gdLst>
                <a:gd name="T0" fmla="*/ 56 w 56"/>
                <a:gd name="T1" fmla="*/ 135 h 135"/>
                <a:gd name="T2" fmla="*/ 0 w 56"/>
                <a:gd name="T3" fmla="*/ 135 h 135"/>
                <a:gd name="T4" fmla="*/ 2 w 56"/>
                <a:gd name="T5" fmla="*/ 132 h 135"/>
                <a:gd name="T6" fmla="*/ 24 w 56"/>
                <a:gd name="T7" fmla="*/ 110 h 135"/>
                <a:gd name="T8" fmla="*/ 24 w 56"/>
                <a:gd name="T9" fmla="*/ 27 h 135"/>
                <a:gd name="T10" fmla="*/ 1 w 56"/>
                <a:gd name="T11" fmla="*/ 0 h 135"/>
                <a:gd name="T12" fmla="*/ 28 w 56"/>
                <a:gd name="T13" fmla="*/ 0 h 135"/>
                <a:gd name="T14" fmla="*/ 56 w 56"/>
                <a:gd name="T15" fmla="*/ 0 h 135"/>
                <a:gd name="T16" fmla="*/ 35 w 56"/>
                <a:gd name="T17" fmla="*/ 27 h 135"/>
                <a:gd name="T18" fmla="*/ 35 w 56"/>
                <a:gd name="T19" fmla="*/ 109 h 135"/>
                <a:gd name="T20" fmla="*/ 56 w 56"/>
                <a:gd name="T21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6" h="135">
                  <a:moveTo>
                    <a:pt x="56" y="135"/>
                  </a:moveTo>
                  <a:cubicBezTo>
                    <a:pt x="37" y="135"/>
                    <a:pt x="19" y="135"/>
                    <a:pt x="0" y="135"/>
                  </a:cubicBezTo>
                  <a:cubicBezTo>
                    <a:pt x="1" y="133"/>
                    <a:pt x="2" y="132"/>
                    <a:pt x="2" y="132"/>
                  </a:cubicBezTo>
                  <a:cubicBezTo>
                    <a:pt x="24" y="133"/>
                    <a:pt x="24" y="133"/>
                    <a:pt x="24" y="110"/>
                  </a:cubicBezTo>
                  <a:cubicBezTo>
                    <a:pt x="24" y="82"/>
                    <a:pt x="24" y="55"/>
                    <a:pt x="24" y="27"/>
                  </a:cubicBezTo>
                  <a:cubicBezTo>
                    <a:pt x="24" y="4"/>
                    <a:pt x="24" y="4"/>
                    <a:pt x="1" y="0"/>
                  </a:cubicBezTo>
                  <a:cubicBezTo>
                    <a:pt x="10" y="0"/>
                    <a:pt x="19" y="0"/>
                    <a:pt x="28" y="0"/>
                  </a:cubicBezTo>
                  <a:cubicBezTo>
                    <a:pt x="37" y="0"/>
                    <a:pt x="47" y="0"/>
                    <a:pt x="56" y="0"/>
                  </a:cubicBezTo>
                  <a:cubicBezTo>
                    <a:pt x="35" y="5"/>
                    <a:pt x="35" y="5"/>
                    <a:pt x="35" y="27"/>
                  </a:cubicBezTo>
                  <a:cubicBezTo>
                    <a:pt x="35" y="54"/>
                    <a:pt x="35" y="82"/>
                    <a:pt x="35" y="109"/>
                  </a:cubicBezTo>
                  <a:cubicBezTo>
                    <a:pt x="35" y="131"/>
                    <a:pt x="35" y="131"/>
                    <a:pt x="56" y="1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1" name="Freeform 57">
              <a:extLst>
                <a:ext uri="{FF2B5EF4-FFF2-40B4-BE49-F238E27FC236}">
                  <a16:creationId xmlns:a16="http://schemas.microsoft.com/office/drawing/2014/main" id="{C48C9043-B703-4E71-86C4-BA3F3057E4F8}"/>
                </a:ext>
              </a:extLst>
            </p:cNvPr>
            <p:cNvSpPr>
              <a:spLocks/>
            </p:cNvSpPr>
            <p:nvPr/>
          </p:nvSpPr>
          <p:spPr bwMode="auto">
            <a:xfrm>
              <a:off x="9659938" y="3159125"/>
              <a:ext cx="95250" cy="339725"/>
            </a:xfrm>
            <a:custGeom>
              <a:avLst/>
              <a:gdLst>
                <a:gd name="T0" fmla="*/ 29 w 29"/>
                <a:gd name="T1" fmla="*/ 0 h 103"/>
                <a:gd name="T2" fmla="*/ 25 w 29"/>
                <a:gd name="T3" fmla="*/ 47 h 103"/>
                <a:gd name="T4" fmla="*/ 23 w 29"/>
                <a:gd name="T5" fmla="*/ 82 h 103"/>
                <a:gd name="T6" fmla="*/ 0 w 29"/>
                <a:gd name="T7" fmla="*/ 100 h 103"/>
                <a:gd name="T8" fmla="*/ 29 w 29"/>
                <a:gd name="T9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03">
                  <a:moveTo>
                    <a:pt x="29" y="0"/>
                  </a:moveTo>
                  <a:cubicBezTo>
                    <a:pt x="27" y="18"/>
                    <a:pt x="26" y="32"/>
                    <a:pt x="25" y="47"/>
                  </a:cubicBezTo>
                  <a:cubicBezTo>
                    <a:pt x="24" y="59"/>
                    <a:pt x="23" y="71"/>
                    <a:pt x="23" y="82"/>
                  </a:cubicBezTo>
                  <a:cubicBezTo>
                    <a:pt x="22" y="101"/>
                    <a:pt x="21" y="103"/>
                    <a:pt x="0" y="100"/>
                  </a:cubicBezTo>
                  <a:cubicBezTo>
                    <a:pt x="0" y="65"/>
                    <a:pt x="0" y="30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2" name="Freeform 58">
              <a:extLst>
                <a:ext uri="{FF2B5EF4-FFF2-40B4-BE49-F238E27FC236}">
                  <a16:creationId xmlns:a16="http://schemas.microsoft.com/office/drawing/2014/main" id="{2F737486-67FE-41BF-BD65-1145F1E9AE78}"/>
                </a:ext>
              </a:extLst>
            </p:cNvPr>
            <p:cNvSpPr>
              <a:spLocks/>
            </p:cNvSpPr>
            <p:nvPr/>
          </p:nvSpPr>
          <p:spPr bwMode="auto">
            <a:xfrm>
              <a:off x="9972676" y="2571750"/>
              <a:ext cx="136525" cy="184150"/>
            </a:xfrm>
            <a:custGeom>
              <a:avLst/>
              <a:gdLst>
                <a:gd name="T0" fmla="*/ 0 w 41"/>
                <a:gd name="T1" fmla="*/ 56 h 56"/>
                <a:gd name="T2" fmla="*/ 0 w 41"/>
                <a:gd name="T3" fmla="*/ 18 h 56"/>
                <a:gd name="T4" fmla="*/ 20 w 41"/>
                <a:gd name="T5" fmla="*/ 9 h 56"/>
                <a:gd name="T6" fmla="*/ 41 w 41"/>
                <a:gd name="T7" fmla="*/ 31 h 56"/>
                <a:gd name="T8" fmla="*/ 18 w 41"/>
                <a:gd name="T9" fmla="*/ 49 h 56"/>
                <a:gd name="T10" fmla="*/ 0 w 41"/>
                <a:gd name="T11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56">
                  <a:moveTo>
                    <a:pt x="0" y="56"/>
                  </a:moveTo>
                  <a:cubicBezTo>
                    <a:pt x="0" y="42"/>
                    <a:pt x="0" y="30"/>
                    <a:pt x="0" y="18"/>
                  </a:cubicBezTo>
                  <a:cubicBezTo>
                    <a:pt x="1" y="4"/>
                    <a:pt x="9" y="0"/>
                    <a:pt x="20" y="9"/>
                  </a:cubicBezTo>
                  <a:cubicBezTo>
                    <a:pt x="28" y="15"/>
                    <a:pt x="34" y="24"/>
                    <a:pt x="41" y="31"/>
                  </a:cubicBezTo>
                  <a:cubicBezTo>
                    <a:pt x="33" y="37"/>
                    <a:pt x="26" y="44"/>
                    <a:pt x="18" y="49"/>
                  </a:cubicBezTo>
                  <a:cubicBezTo>
                    <a:pt x="13" y="52"/>
                    <a:pt x="7" y="53"/>
                    <a:pt x="0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3" name="Freeform 59">
              <a:extLst>
                <a:ext uri="{FF2B5EF4-FFF2-40B4-BE49-F238E27FC236}">
                  <a16:creationId xmlns:a16="http://schemas.microsoft.com/office/drawing/2014/main" id="{64C81C86-701B-4078-9603-9DFCFD8607A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93863" y="2446338"/>
              <a:ext cx="2151063" cy="2154238"/>
            </a:xfrm>
            <a:custGeom>
              <a:avLst/>
              <a:gdLst>
                <a:gd name="T0" fmla="*/ 328 w 652"/>
                <a:gd name="T1" fmla="*/ 1 h 653"/>
                <a:gd name="T2" fmla="*/ 323 w 652"/>
                <a:gd name="T3" fmla="*/ 652 h 653"/>
                <a:gd name="T4" fmla="*/ 349 w 652"/>
                <a:gd name="T5" fmla="*/ 237 h 653"/>
                <a:gd name="T6" fmla="*/ 304 w 652"/>
                <a:gd name="T7" fmla="*/ 430 h 653"/>
                <a:gd name="T8" fmla="*/ 316 w 652"/>
                <a:gd name="T9" fmla="*/ 630 h 653"/>
                <a:gd name="T10" fmla="*/ 345 w 652"/>
                <a:gd name="T11" fmla="*/ 21 h 653"/>
                <a:gd name="T12" fmla="*/ 335 w 652"/>
                <a:gd name="T13" fmla="*/ 106 h 653"/>
                <a:gd name="T14" fmla="*/ 500 w 652"/>
                <a:gd name="T15" fmla="*/ 112 h 653"/>
                <a:gd name="T16" fmla="*/ 551 w 652"/>
                <a:gd name="T17" fmla="*/ 133 h 653"/>
                <a:gd name="T18" fmla="*/ 382 w 652"/>
                <a:gd name="T19" fmla="*/ 161 h 653"/>
                <a:gd name="T20" fmla="*/ 354 w 652"/>
                <a:gd name="T21" fmla="*/ 222 h 653"/>
                <a:gd name="T22" fmla="*/ 417 w 652"/>
                <a:gd name="T23" fmla="*/ 173 h 653"/>
                <a:gd name="T24" fmla="*/ 547 w 652"/>
                <a:gd name="T25" fmla="*/ 201 h 653"/>
                <a:gd name="T26" fmla="*/ 411 w 652"/>
                <a:gd name="T27" fmla="*/ 263 h 653"/>
                <a:gd name="T28" fmla="*/ 49 w 652"/>
                <a:gd name="T29" fmla="*/ 459 h 653"/>
                <a:gd name="T30" fmla="*/ 103 w 652"/>
                <a:gd name="T31" fmla="*/ 419 h 653"/>
                <a:gd name="T32" fmla="*/ 230 w 652"/>
                <a:gd name="T33" fmla="*/ 425 h 653"/>
                <a:gd name="T34" fmla="*/ 266 w 652"/>
                <a:gd name="T35" fmla="*/ 390 h 653"/>
                <a:gd name="T36" fmla="*/ 302 w 652"/>
                <a:gd name="T37" fmla="*/ 243 h 653"/>
                <a:gd name="T38" fmla="*/ 252 w 652"/>
                <a:gd name="T39" fmla="*/ 302 h 653"/>
                <a:gd name="T40" fmla="*/ 199 w 652"/>
                <a:gd name="T41" fmla="*/ 396 h 653"/>
                <a:gd name="T42" fmla="*/ 53 w 652"/>
                <a:gd name="T43" fmla="*/ 329 h 653"/>
                <a:gd name="T44" fmla="*/ 170 w 652"/>
                <a:gd name="T45" fmla="*/ 150 h 653"/>
                <a:gd name="T46" fmla="*/ 243 w 652"/>
                <a:gd name="T47" fmla="*/ 227 h 653"/>
                <a:gd name="T48" fmla="*/ 285 w 652"/>
                <a:gd name="T49" fmla="*/ 200 h 653"/>
                <a:gd name="T50" fmla="*/ 288 w 652"/>
                <a:gd name="T51" fmla="*/ 161 h 653"/>
                <a:gd name="T52" fmla="*/ 262 w 652"/>
                <a:gd name="T53" fmla="*/ 130 h 653"/>
                <a:gd name="T54" fmla="*/ 321 w 652"/>
                <a:gd name="T55" fmla="*/ 19 h 653"/>
                <a:gd name="T56" fmla="*/ 49 w 652"/>
                <a:gd name="T57" fmla="*/ 459 h 653"/>
                <a:gd name="T58" fmla="*/ 301 w 652"/>
                <a:gd name="T59" fmla="*/ 626 h 653"/>
                <a:gd name="T60" fmla="*/ 266 w 652"/>
                <a:gd name="T61" fmla="*/ 478 h 653"/>
                <a:gd name="T62" fmla="*/ 226 w 652"/>
                <a:gd name="T63" fmla="*/ 469 h 653"/>
                <a:gd name="T64" fmla="*/ 101 w 652"/>
                <a:gd name="T65" fmla="*/ 303 h 653"/>
                <a:gd name="T66" fmla="*/ 166 w 652"/>
                <a:gd name="T67" fmla="*/ 349 h 653"/>
                <a:gd name="T68" fmla="*/ 199 w 652"/>
                <a:gd name="T69" fmla="*/ 306 h 653"/>
                <a:gd name="T70" fmla="*/ 101 w 652"/>
                <a:gd name="T71" fmla="*/ 303 h 653"/>
                <a:gd name="T72" fmla="*/ 143 w 652"/>
                <a:gd name="T73" fmla="*/ 208 h 653"/>
                <a:gd name="T74" fmla="*/ 95 w 652"/>
                <a:gd name="T75" fmla="*/ 243 h 653"/>
                <a:gd name="T76" fmla="*/ 191 w 652"/>
                <a:gd name="T77" fmla="*/ 252 h 653"/>
                <a:gd name="T78" fmla="*/ 494 w 652"/>
                <a:gd name="T79" fmla="*/ 216 h 6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52" h="653">
                  <a:moveTo>
                    <a:pt x="1" y="325"/>
                  </a:moveTo>
                  <a:cubicBezTo>
                    <a:pt x="0" y="145"/>
                    <a:pt x="153" y="0"/>
                    <a:pt x="328" y="1"/>
                  </a:cubicBezTo>
                  <a:cubicBezTo>
                    <a:pt x="503" y="3"/>
                    <a:pt x="652" y="149"/>
                    <a:pt x="651" y="327"/>
                  </a:cubicBezTo>
                  <a:cubicBezTo>
                    <a:pt x="650" y="505"/>
                    <a:pt x="506" y="653"/>
                    <a:pt x="323" y="652"/>
                  </a:cubicBezTo>
                  <a:cubicBezTo>
                    <a:pt x="140" y="650"/>
                    <a:pt x="0" y="500"/>
                    <a:pt x="1" y="325"/>
                  </a:cubicBezTo>
                  <a:close/>
                  <a:moveTo>
                    <a:pt x="349" y="237"/>
                  </a:moveTo>
                  <a:cubicBezTo>
                    <a:pt x="341" y="264"/>
                    <a:pt x="333" y="287"/>
                    <a:pt x="326" y="311"/>
                  </a:cubicBezTo>
                  <a:cubicBezTo>
                    <a:pt x="315" y="350"/>
                    <a:pt x="302" y="388"/>
                    <a:pt x="304" y="430"/>
                  </a:cubicBezTo>
                  <a:cubicBezTo>
                    <a:pt x="307" y="483"/>
                    <a:pt x="309" y="536"/>
                    <a:pt x="320" y="589"/>
                  </a:cubicBezTo>
                  <a:cubicBezTo>
                    <a:pt x="323" y="603"/>
                    <a:pt x="329" y="617"/>
                    <a:pt x="316" y="630"/>
                  </a:cubicBezTo>
                  <a:cubicBezTo>
                    <a:pt x="465" y="636"/>
                    <a:pt x="613" y="527"/>
                    <a:pt x="628" y="357"/>
                  </a:cubicBezTo>
                  <a:cubicBezTo>
                    <a:pt x="646" y="156"/>
                    <a:pt x="489" y="26"/>
                    <a:pt x="345" y="21"/>
                  </a:cubicBezTo>
                  <a:cubicBezTo>
                    <a:pt x="345" y="28"/>
                    <a:pt x="346" y="35"/>
                    <a:pt x="345" y="42"/>
                  </a:cubicBezTo>
                  <a:cubicBezTo>
                    <a:pt x="342" y="63"/>
                    <a:pt x="338" y="85"/>
                    <a:pt x="335" y="106"/>
                  </a:cubicBezTo>
                  <a:cubicBezTo>
                    <a:pt x="333" y="118"/>
                    <a:pt x="339" y="125"/>
                    <a:pt x="350" y="122"/>
                  </a:cubicBezTo>
                  <a:cubicBezTo>
                    <a:pt x="399" y="108"/>
                    <a:pt x="450" y="113"/>
                    <a:pt x="500" y="112"/>
                  </a:cubicBezTo>
                  <a:cubicBezTo>
                    <a:pt x="515" y="111"/>
                    <a:pt x="530" y="119"/>
                    <a:pt x="544" y="124"/>
                  </a:cubicBezTo>
                  <a:cubicBezTo>
                    <a:pt x="547" y="125"/>
                    <a:pt x="550" y="129"/>
                    <a:pt x="551" y="133"/>
                  </a:cubicBezTo>
                  <a:cubicBezTo>
                    <a:pt x="555" y="151"/>
                    <a:pt x="548" y="160"/>
                    <a:pt x="529" y="161"/>
                  </a:cubicBezTo>
                  <a:cubicBezTo>
                    <a:pt x="480" y="161"/>
                    <a:pt x="431" y="160"/>
                    <a:pt x="382" y="161"/>
                  </a:cubicBezTo>
                  <a:cubicBezTo>
                    <a:pt x="369" y="161"/>
                    <a:pt x="354" y="164"/>
                    <a:pt x="345" y="171"/>
                  </a:cubicBezTo>
                  <a:cubicBezTo>
                    <a:pt x="332" y="180"/>
                    <a:pt x="339" y="211"/>
                    <a:pt x="354" y="222"/>
                  </a:cubicBezTo>
                  <a:cubicBezTo>
                    <a:pt x="355" y="220"/>
                    <a:pt x="356" y="218"/>
                    <a:pt x="357" y="216"/>
                  </a:cubicBezTo>
                  <a:cubicBezTo>
                    <a:pt x="368" y="190"/>
                    <a:pt x="385" y="172"/>
                    <a:pt x="417" y="173"/>
                  </a:cubicBezTo>
                  <a:cubicBezTo>
                    <a:pt x="451" y="174"/>
                    <a:pt x="486" y="174"/>
                    <a:pt x="521" y="176"/>
                  </a:cubicBezTo>
                  <a:cubicBezTo>
                    <a:pt x="535" y="177"/>
                    <a:pt x="545" y="188"/>
                    <a:pt x="547" y="201"/>
                  </a:cubicBezTo>
                  <a:cubicBezTo>
                    <a:pt x="553" y="234"/>
                    <a:pt x="539" y="253"/>
                    <a:pt x="506" y="256"/>
                  </a:cubicBezTo>
                  <a:cubicBezTo>
                    <a:pt x="474" y="259"/>
                    <a:pt x="442" y="261"/>
                    <a:pt x="411" y="263"/>
                  </a:cubicBezTo>
                  <a:cubicBezTo>
                    <a:pt x="387" y="264"/>
                    <a:pt x="368" y="256"/>
                    <a:pt x="349" y="237"/>
                  </a:cubicBezTo>
                  <a:close/>
                  <a:moveTo>
                    <a:pt x="49" y="459"/>
                  </a:moveTo>
                  <a:cubicBezTo>
                    <a:pt x="57" y="449"/>
                    <a:pt x="62" y="442"/>
                    <a:pt x="67" y="435"/>
                  </a:cubicBezTo>
                  <a:cubicBezTo>
                    <a:pt x="76" y="422"/>
                    <a:pt x="87" y="416"/>
                    <a:pt x="103" y="419"/>
                  </a:cubicBezTo>
                  <a:cubicBezTo>
                    <a:pt x="117" y="421"/>
                    <a:pt x="132" y="422"/>
                    <a:pt x="146" y="422"/>
                  </a:cubicBezTo>
                  <a:cubicBezTo>
                    <a:pt x="174" y="423"/>
                    <a:pt x="202" y="423"/>
                    <a:pt x="230" y="425"/>
                  </a:cubicBezTo>
                  <a:cubicBezTo>
                    <a:pt x="263" y="426"/>
                    <a:pt x="265" y="425"/>
                    <a:pt x="266" y="393"/>
                  </a:cubicBezTo>
                  <a:cubicBezTo>
                    <a:pt x="266" y="392"/>
                    <a:pt x="266" y="391"/>
                    <a:pt x="266" y="390"/>
                  </a:cubicBezTo>
                  <a:cubicBezTo>
                    <a:pt x="270" y="344"/>
                    <a:pt x="278" y="300"/>
                    <a:pt x="298" y="259"/>
                  </a:cubicBezTo>
                  <a:cubicBezTo>
                    <a:pt x="301" y="254"/>
                    <a:pt x="301" y="248"/>
                    <a:pt x="302" y="243"/>
                  </a:cubicBezTo>
                  <a:cubicBezTo>
                    <a:pt x="300" y="242"/>
                    <a:pt x="299" y="241"/>
                    <a:pt x="297" y="240"/>
                  </a:cubicBezTo>
                  <a:cubicBezTo>
                    <a:pt x="281" y="261"/>
                    <a:pt x="266" y="281"/>
                    <a:pt x="252" y="302"/>
                  </a:cubicBezTo>
                  <a:cubicBezTo>
                    <a:pt x="247" y="309"/>
                    <a:pt x="245" y="320"/>
                    <a:pt x="246" y="329"/>
                  </a:cubicBezTo>
                  <a:cubicBezTo>
                    <a:pt x="249" y="362"/>
                    <a:pt x="232" y="390"/>
                    <a:pt x="199" y="396"/>
                  </a:cubicBezTo>
                  <a:cubicBezTo>
                    <a:pt x="167" y="402"/>
                    <a:pt x="135" y="404"/>
                    <a:pt x="102" y="392"/>
                  </a:cubicBezTo>
                  <a:cubicBezTo>
                    <a:pt x="72" y="380"/>
                    <a:pt x="56" y="360"/>
                    <a:pt x="53" y="329"/>
                  </a:cubicBezTo>
                  <a:cubicBezTo>
                    <a:pt x="51" y="303"/>
                    <a:pt x="51" y="277"/>
                    <a:pt x="50" y="251"/>
                  </a:cubicBezTo>
                  <a:cubicBezTo>
                    <a:pt x="50" y="191"/>
                    <a:pt x="111" y="139"/>
                    <a:pt x="170" y="150"/>
                  </a:cubicBezTo>
                  <a:cubicBezTo>
                    <a:pt x="203" y="157"/>
                    <a:pt x="233" y="168"/>
                    <a:pt x="239" y="208"/>
                  </a:cubicBezTo>
                  <a:cubicBezTo>
                    <a:pt x="240" y="214"/>
                    <a:pt x="241" y="221"/>
                    <a:pt x="243" y="227"/>
                  </a:cubicBezTo>
                  <a:cubicBezTo>
                    <a:pt x="244" y="231"/>
                    <a:pt x="246" y="234"/>
                    <a:pt x="247" y="237"/>
                  </a:cubicBezTo>
                  <a:cubicBezTo>
                    <a:pt x="261" y="223"/>
                    <a:pt x="275" y="213"/>
                    <a:pt x="285" y="200"/>
                  </a:cubicBezTo>
                  <a:cubicBezTo>
                    <a:pt x="292" y="191"/>
                    <a:pt x="296" y="179"/>
                    <a:pt x="299" y="168"/>
                  </a:cubicBezTo>
                  <a:cubicBezTo>
                    <a:pt x="301" y="160"/>
                    <a:pt x="296" y="155"/>
                    <a:pt x="288" y="161"/>
                  </a:cubicBezTo>
                  <a:cubicBezTo>
                    <a:pt x="276" y="170"/>
                    <a:pt x="264" y="175"/>
                    <a:pt x="251" y="167"/>
                  </a:cubicBezTo>
                  <a:cubicBezTo>
                    <a:pt x="243" y="162"/>
                    <a:pt x="251" y="145"/>
                    <a:pt x="262" y="130"/>
                  </a:cubicBezTo>
                  <a:cubicBezTo>
                    <a:pt x="277" y="108"/>
                    <a:pt x="291" y="86"/>
                    <a:pt x="304" y="63"/>
                  </a:cubicBezTo>
                  <a:cubicBezTo>
                    <a:pt x="311" y="50"/>
                    <a:pt x="315" y="35"/>
                    <a:pt x="321" y="19"/>
                  </a:cubicBezTo>
                  <a:cubicBezTo>
                    <a:pt x="212" y="25"/>
                    <a:pt x="125" y="71"/>
                    <a:pt x="67" y="164"/>
                  </a:cubicBezTo>
                  <a:cubicBezTo>
                    <a:pt x="8" y="257"/>
                    <a:pt x="4" y="355"/>
                    <a:pt x="49" y="459"/>
                  </a:cubicBezTo>
                  <a:close/>
                  <a:moveTo>
                    <a:pt x="62" y="477"/>
                  </a:moveTo>
                  <a:cubicBezTo>
                    <a:pt x="97" y="556"/>
                    <a:pt x="244" y="647"/>
                    <a:pt x="301" y="626"/>
                  </a:cubicBezTo>
                  <a:cubicBezTo>
                    <a:pt x="285" y="613"/>
                    <a:pt x="277" y="597"/>
                    <a:pt x="275" y="577"/>
                  </a:cubicBezTo>
                  <a:cubicBezTo>
                    <a:pt x="272" y="544"/>
                    <a:pt x="269" y="511"/>
                    <a:pt x="266" y="478"/>
                  </a:cubicBezTo>
                  <a:cubicBezTo>
                    <a:pt x="266" y="468"/>
                    <a:pt x="265" y="462"/>
                    <a:pt x="253" y="466"/>
                  </a:cubicBezTo>
                  <a:cubicBezTo>
                    <a:pt x="244" y="468"/>
                    <a:pt x="235" y="469"/>
                    <a:pt x="226" y="469"/>
                  </a:cubicBezTo>
                  <a:cubicBezTo>
                    <a:pt x="172" y="472"/>
                    <a:pt x="118" y="475"/>
                    <a:pt x="62" y="477"/>
                  </a:cubicBezTo>
                  <a:close/>
                  <a:moveTo>
                    <a:pt x="101" y="303"/>
                  </a:moveTo>
                  <a:cubicBezTo>
                    <a:pt x="101" y="307"/>
                    <a:pt x="101" y="310"/>
                    <a:pt x="101" y="313"/>
                  </a:cubicBezTo>
                  <a:cubicBezTo>
                    <a:pt x="111" y="344"/>
                    <a:pt x="130" y="355"/>
                    <a:pt x="166" y="349"/>
                  </a:cubicBezTo>
                  <a:cubicBezTo>
                    <a:pt x="175" y="348"/>
                    <a:pt x="183" y="346"/>
                    <a:pt x="190" y="342"/>
                  </a:cubicBezTo>
                  <a:cubicBezTo>
                    <a:pt x="206" y="334"/>
                    <a:pt x="201" y="318"/>
                    <a:pt x="199" y="306"/>
                  </a:cubicBezTo>
                  <a:cubicBezTo>
                    <a:pt x="198" y="302"/>
                    <a:pt x="186" y="296"/>
                    <a:pt x="179" y="296"/>
                  </a:cubicBezTo>
                  <a:cubicBezTo>
                    <a:pt x="153" y="297"/>
                    <a:pt x="128" y="301"/>
                    <a:pt x="101" y="303"/>
                  </a:cubicBezTo>
                  <a:close/>
                  <a:moveTo>
                    <a:pt x="191" y="252"/>
                  </a:moveTo>
                  <a:cubicBezTo>
                    <a:pt x="189" y="212"/>
                    <a:pt x="180" y="207"/>
                    <a:pt x="143" y="208"/>
                  </a:cubicBezTo>
                  <a:cubicBezTo>
                    <a:pt x="141" y="208"/>
                    <a:pt x="139" y="208"/>
                    <a:pt x="137" y="209"/>
                  </a:cubicBezTo>
                  <a:cubicBezTo>
                    <a:pt x="116" y="212"/>
                    <a:pt x="99" y="226"/>
                    <a:pt x="95" y="243"/>
                  </a:cubicBezTo>
                  <a:cubicBezTo>
                    <a:pt x="94" y="251"/>
                    <a:pt x="92" y="262"/>
                    <a:pt x="106" y="261"/>
                  </a:cubicBezTo>
                  <a:cubicBezTo>
                    <a:pt x="134" y="258"/>
                    <a:pt x="162" y="255"/>
                    <a:pt x="191" y="252"/>
                  </a:cubicBezTo>
                  <a:close/>
                  <a:moveTo>
                    <a:pt x="403" y="219"/>
                  </a:moveTo>
                  <a:cubicBezTo>
                    <a:pt x="433" y="226"/>
                    <a:pt x="464" y="216"/>
                    <a:pt x="494" y="216"/>
                  </a:cubicBezTo>
                  <a:cubicBezTo>
                    <a:pt x="464" y="210"/>
                    <a:pt x="433" y="211"/>
                    <a:pt x="403" y="2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4" name="Freeform 60">
              <a:extLst>
                <a:ext uri="{FF2B5EF4-FFF2-40B4-BE49-F238E27FC236}">
                  <a16:creationId xmlns:a16="http://schemas.microsoft.com/office/drawing/2014/main" id="{610AF8D1-F9D6-4957-8A80-F4CABAEA020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79526" y="3052763"/>
              <a:ext cx="395288" cy="357188"/>
            </a:xfrm>
            <a:custGeom>
              <a:avLst/>
              <a:gdLst>
                <a:gd name="T0" fmla="*/ 0 w 120"/>
                <a:gd name="T1" fmla="*/ 90 h 108"/>
                <a:gd name="T2" fmla="*/ 5 w 120"/>
                <a:gd name="T3" fmla="*/ 35 h 108"/>
                <a:gd name="T4" fmla="*/ 53 w 120"/>
                <a:gd name="T5" fmla="*/ 7 h 108"/>
                <a:gd name="T6" fmla="*/ 98 w 120"/>
                <a:gd name="T7" fmla="*/ 17 h 108"/>
                <a:gd name="T8" fmla="*/ 119 w 120"/>
                <a:gd name="T9" fmla="*/ 43 h 108"/>
                <a:gd name="T10" fmla="*/ 116 w 120"/>
                <a:gd name="T11" fmla="*/ 89 h 108"/>
                <a:gd name="T12" fmla="*/ 92 w 120"/>
                <a:gd name="T13" fmla="*/ 106 h 108"/>
                <a:gd name="T14" fmla="*/ 42 w 120"/>
                <a:gd name="T15" fmla="*/ 96 h 108"/>
                <a:gd name="T16" fmla="*/ 0 w 120"/>
                <a:gd name="T17" fmla="*/ 90 h 108"/>
                <a:gd name="T18" fmla="*/ 97 w 120"/>
                <a:gd name="T19" fmla="*/ 76 h 108"/>
                <a:gd name="T20" fmla="*/ 69 w 120"/>
                <a:gd name="T21" fmla="*/ 37 h 108"/>
                <a:gd name="T22" fmla="*/ 39 w 120"/>
                <a:gd name="T23" fmla="*/ 33 h 108"/>
                <a:gd name="T24" fmla="*/ 23 w 120"/>
                <a:gd name="T25" fmla="*/ 41 h 108"/>
                <a:gd name="T26" fmla="*/ 30 w 120"/>
                <a:gd name="T27" fmla="*/ 64 h 108"/>
                <a:gd name="T28" fmla="*/ 97 w 120"/>
                <a:gd name="T29" fmla="*/ 76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0" h="108">
                  <a:moveTo>
                    <a:pt x="0" y="90"/>
                  </a:moveTo>
                  <a:cubicBezTo>
                    <a:pt x="2" y="69"/>
                    <a:pt x="2" y="52"/>
                    <a:pt x="5" y="35"/>
                  </a:cubicBezTo>
                  <a:cubicBezTo>
                    <a:pt x="10" y="10"/>
                    <a:pt x="28" y="0"/>
                    <a:pt x="53" y="7"/>
                  </a:cubicBezTo>
                  <a:cubicBezTo>
                    <a:pt x="68" y="10"/>
                    <a:pt x="83" y="13"/>
                    <a:pt x="98" y="17"/>
                  </a:cubicBezTo>
                  <a:cubicBezTo>
                    <a:pt x="111" y="20"/>
                    <a:pt x="120" y="29"/>
                    <a:pt x="119" y="43"/>
                  </a:cubicBezTo>
                  <a:cubicBezTo>
                    <a:pt x="118" y="59"/>
                    <a:pt x="116" y="74"/>
                    <a:pt x="116" y="89"/>
                  </a:cubicBezTo>
                  <a:cubicBezTo>
                    <a:pt x="115" y="106"/>
                    <a:pt x="104" y="108"/>
                    <a:pt x="92" y="106"/>
                  </a:cubicBezTo>
                  <a:cubicBezTo>
                    <a:pt x="75" y="103"/>
                    <a:pt x="59" y="99"/>
                    <a:pt x="42" y="96"/>
                  </a:cubicBezTo>
                  <a:cubicBezTo>
                    <a:pt x="28" y="94"/>
                    <a:pt x="15" y="92"/>
                    <a:pt x="0" y="90"/>
                  </a:cubicBezTo>
                  <a:close/>
                  <a:moveTo>
                    <a:pt x="97" y="76"/>
                  </a:moveTo>
                  <a:cubicBezTo>
                    <a:pt x="100" y="44"/>
                    <a:pt x="96" y="39"/>
                    <a:pt x="69" y="37"/>
                  </a:cubicBezTo>
                  <a:cubicBezTo>
                    <a:pt x="59" y="36"/>
                    <a:pt x="49" y="35"/>
                    <a:pt x="39" y="33"/>
                  </a:cubicBezTo>
                  <a:cubicBezTo>
                    <a:pt x="30" y="30"/>
                    <a:pt x="24" y="31"/>
                    <a:pt x="23" y="41"/>
                  </a:cubicBezTo>
                  <a:cubicBezTo>
                    <a:pt x="21" y="49"/>
                    <a:pt x="13" y="61"/>
                    <a:pt x="30" y="64"/>
                  </a:cubicBezTo>
                  <a:cubicBezTo>
                    <a:pt x="52" y="69"/>
                    <a:pt x="74" y="72"/>
                    <a:pt x="97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5" name="Freeform 61">
              <a:extLst>
                <a:ext uri="{FF2B5EF4-FFF2-40B4-BE49-F238E27FC236}">
                  <a16:creationId xmlns:a16="http://schemas.microsoft.com/office/drawing/2014/main" id="{5922493F-08AF-4327-844C-28BD91FE411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89163" y="4586288"/>
              <a:ext cx="382588" cy="385763"/>
            </a:xfrm>
            <a:custGeom>
              <a:avLst/>
              <a:gdLst>
                <a:gd name="T0" fmla="*/ 23 w 116"/>
                <a:gd name="T1" fmla="*/ 62 h 117"/>
                <a:gd name="T2" fmla="*/ 44 w 116"/>
                <a:gd name="T3" fmla="*/ 7 h 117"/>
                <a:gd name="T4" fmla="*/ 100 w 116"/>
                <a:gd name="T5" fmla="*/ 21 h 117"/>
                <a:gd name="T6" fmla="*/ 105 w 116"/>
                <a:gd name="T7" fmla="*/ 33 h 117"/>
                <a:gd name="T8" fmla="*/ 44 w 116"/>
                <a:gd name="T9" fmla="*/ 114 h 117"/>
                <a:gd name="T10" fmla="*/ 18 w 116"/>
                <a:gd name="T11" fmla="*/ 104 h 117"/>
                <a:gd name="T12" fmla="*/ 23 w 116"/>
                <a:gd name="T13" fmla="*/ 62 h 117"/>
                <a:gd name="T14" fmla="*/ 72 w 116"/>
                <a:gd name="T15" fmla="*/ 55 h 117"/>
                <a:gd name="T16" fmla="*/ 80 w 116"/>
                <a:gd name="T17" fmla="*/ 46 h 117"/>
                <a:gd name="T18" fmla="*/ 58 w 116"/>
                <a:gd name="T19" fmla="*/ 29 h 117"/>
                <a:gd name="T20" fmla="*/ 47 w 116"/>
                <a:gd name="T21" fmla="*/ 39 h 117"/>
                <a:gd name="T22" fmla="*/ 72 w 116"/>
                <a:gd name="T23" fmla="*/ 55 h 117"/>
                <a:gd name="T24" fmla="*/ 26 w 116"/>
                <a:gd name="T25" fmla="*/ 70 h 117"/>
                <a:gd name="T26" fmla="*/ 53 w 116"/>
                <a:gd name="T27" fmla="*/ 93 h 117"/>
                <a:gd name="T28" fmla="*/ 70 w 116"/>
                <a:gd name="T29" fmla="*/ 84 h 117"/>
                <a:gd name="T30" fmla="*/ 26 w 116"/>
                <a:gd name="T31" fmla="*/ 7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6" h="117">
                  <a:moveTo>
                    <a:pt x="23" y="62"/>
                  </a:moveTo>
                  <a:cubicBezTo>
                    <a:pt x="17" y="38"/>
                    <a:pt x="25" y="17"/>
                    <a:pt x="44" y="7"/>
                  </a:cubicBezTo>
                  <a:cubicBezTo>
                    <a:pt x="58" y="0"/>
                    <a:pt x="89" y="8"/>
                    <a:pt x="100" y="21"/>
                  </a:cubicBezTo>
                  <a:cubicBezTo>
                    <a:pt x="102" y="24"/>
                    <a:pt x="104" y="29"/>
                    <a:pt x="105" y="33"/>
                  </a:cubicBezTo>
                  <a:cubicBezTo>
                    <a:pt x="116" y="74"/>
                    <a:pt x="84" y="117"/>
                    <a:pt x="44" y="114"/>
                  </a:cubicBezTo>
                  <a:cubicBezTo>
                    <a:pt x="35" y="113"/>
                    <a:pt x="26" y="110"/>
                    <a:pt x="18" y="104"/>
                  </a:cubicBezTo>
                  <a:cubicBezTo>
                    <a:pt x="0" y="91"/>
                    <a:pt x="2" y="73"/>
                    <a:pt x="23" y="62"/>
                  </a:cubicBezTo>
                  <a:close/>
                  <a:moveTo>
                    <a:pt x="72" y="55"/>
                  </a:moveTo>
                  <a:cubicBezTo>
                    <a:pt x="74" y="53"/>
                    <a:pt x="77" y="49"/>
                    <a:pt x="80" y="46"/>
                  </a:cubicBezTo>
                  <a:cubicBezTo>
                    <a:pt x="73" y="40"/>
                    <a:pt x="66" y="33"/>
                    <a:pt x="58" y="29"/>
                  </a:cubicBezTo>
                  <a:cubicBezTo>
                    <a:pt x="57" y="28"/>
                    <a:pt x="47" y="35"/>
                    <a:pt x="47" y="39"/>
                  </a:cubicBezTo>
                  <a:cubicBezTo>
                    <a:pt x="48" y="52"/>
                    <a:pt x="58" y="53"/>
                    <a:pt x="72" y="55"/>
                  </a:cubicBezTo>
                  <a:close/>
                  <a:moveTo>
                    <a:pt x="26" y="70"/>
                  </a:moveTo>
                  <a:cubicBezTo>
                    <a:pt x="33" y="85"/>
                    <a:pt x="41" y="92"/>
                    <a:pt x="53" y="93"/>
                  </a:cubicBezTo>
                  <a:cubicBezTo>
                    <a:pt x="57" y="93"/>
                    <a:pt x="62" y="88"/>
                    <a:pt x="70" y="84"/>
                  </a:cubicBezTo>
                  <a:cubicBezTo>
                    <a:pt x="53" y="79"/>
                    <a:pt x="42" y="75"/>
                    <a:pt x="26" y="7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6" name="Freeform 62">
              <a:extLst>
                <a:ext uri="{FF2B5EF4-FFF2-40B4-BE49-F238E27FC236}">
                  <a16:creationId xmlns:a16="http://schemas.microsoft.com/office/drawing/2014/main" id="{7828D538-7CD2-4617-9914-0ECA6576CCC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40026" y="4649788"/>
              <a:ext cx="333375" cy="388938"/>
            </a:xfrm>
            <a:custGeom>
              <a:avLst/>
              <a:gdLst>
                <a:gd name="T0" fmla="*/ 0 w 101"/>
                <a:gd name="T1" fmla="*/ 56 h 118"/>
                <a:gd name="T2" fmla="*/ 58 w 101"/>
                <a:gd name="T3" fmla="*/ 0 h 118"/>
                <a:gd name="T4" fmla="*/ 84 w 101"/>
                <a:gd name="T5" fmla="*/ 14 h 118"/>
                <a:gd name="T6" fmla="*/ 99 w 101"/>
                <a:gd name="T7" fmla="*/ 75 h 118"/>
                <a:gd name="T8" fmla="*/ 68 w 101"/>
                <a:gd name="T9" fmla="*/ 113 h 118"/>
                <a:gd name="T10" fmla="*/ 17 w 101"/>
                <a:gd name="T11" fmla="*/ 94 h 118"/>
                <a:gd name="T12" fmla="*/ 0 w 101"/>
                <a:gd name="T13" fmla="*/ 56 h 118"/>
                <a:gd name="T14" fmla="*/ 31 w 101"/>
                <a:gd name="T15" fmla="*/ 52 h 118"/>
                <a:gd name="T16" fmla="*/ 42 w 101"/>
                <a:gd name="T17" fmla="*/ 80 h 118"/>
                <a:gd name="T18" fmla="*/ 60 w 101"/>
                <a:gd name="T19" fmla="*/ 89 h 118"/>
                <a:gd name="T20" fmla="*/ 72 w 101"/>
                <a:gd name="T21" fmla="*/ 71 h 118"/>
                <a:gd name="T22" fmla="*/ 68 w 101"/>
                <a:gd name="T23" fmla="*/ 46 h 118"/>
                <a:gd name="T24" fmla="*/ 46 w 101"/>
                <a:gd name="T25" fmla="*/ 24 h 118"/>
                <a:gd name="T26" fmla="*/ 31 w 101"/>
                <a:gd name="T27" fmla="*/ 52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1" h="118">
                  <a:moveTo>
                    <a:pt x="0" y="56"/>
                  </a:moveTo>
                  <a:cubicBezTo>
                    <a:pt x="3" y="20"/>
                    <a:pt x="24" y="0"/>
                    <a:pt x="58" y="0"/>
                  </a:cubicBezTo>
                  <a:cubicBezTo>
                    <a:pt x="69" y="0"/>
                    <a:pt x="78" y="5"/>
                    <a:pt x="84" y="14"/>
                  </a:cubicBezTo>
                  <a:cubicBezTo>
                    <a:pt x="95" y="33"/>
                    <a:pt x="101" y="53"/>
                    <a:pt x="99" y="75"/>
                  </a:cubicBezTo>
                  <a:cubicBezTo>
                    <a:pt x="97" y="94"/>
                    <a:pt x="84" y="109"/>
                    <a:pt x="68" y="113"/>
                  </a:cubicBezTo>
                  <a:cubicBezTo>
                    <a:pt x="49" y="118"/>
                    <a:pt x="26" y="110"/>
                    <a:pt x="17" y="94"/>
                  </a:cubicBezTo>
                  <a:cubicBezTo>
                    <a:pt x="10" y="82"/>
                    <a:pt x="6" y="68"/>
                    <a:pt x="0" y="56"/>
                  </a:cubicBezTo>
                  <a:close/>
                  <a:moveTo>
                    <a:pt x="31" y="52"/>
                  </a:moveTo>
                  <a:cubicBezTo>
                    <a:pt x="34" y="60"/>
                    <a:pt x="37" y="71"/>
                    <a:pt x="42" y="80"/>
                  </a:cubicBezTo>
                  <a:cubicBezTo>
                    <a:pt x="45" y="85"/>
                    <a:pt x="56" y="91"/>
                    <a:pt x="60" y="89"/>
                  </a:cubicBezTo>
                  <a:cubicBezTo>
                    <a:pt x="65" y="86"/>
                    <a:pt x="71" y="78"/>
                    <a:pt x="72" y="71"/>
                  </a:cubicBezTo>
                  <a:cubicBezTo>
                    <a:pt x="73" y="63"/>
                    <a:pt x="70" y="54"/>
                    <a:pt x="68" y="46"/>
                  </a:cubicBezTo>
                  <a:cubicBezTo>
                    <a:pt x="67" y="33"/>
                    <a:pt x="59" y="24"/>
                    <a:pt x="46" y="24"/>
                  </a:cubicBezTo>
                  <a:cubicBezTo>
                    <a:pt x="31" y="25"/>
                    <a:pt x="35" y="39"/>
                    <a:pt x="31" y="5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7" name="Freeform 63">
              <a:extLst>
                <a:ext uri="{FF2B5EF4-FFF2-40B4-BE49-F238E27FC236}">
                  <a16:creationId xmlns:a16="http://schemas.microsoft.com/office/drawing/2014/main" id="{09F0AB54-B4C4-407C-8E39-7AE4B555DAAE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4051" y="4451350"/>
              <a:ext cx="388938" cy="412750"/>
            </a:xfrm>
            <a:custGeom>
              <a:avLst/>
              <a:gdLst>
                <a:gd name="T0" fmla="*/ 42 w 118"/>
                <a:gd name="T1" fmla="*/ 54 h 125"/>
                <a:gd name="T2" fmla="*/ 51 w 118"/>
                <a:gd name="T3" fmla="*/ 49 h 125"/>
                <a:gd name="T4" fmla="*/ 101 w 118"/>
                <a:gd name="T5" fmla="*/ 48 h 125"/>
                <a:gd name="T6" fmla="*/ 99 w 118"/>
                <a:gd name="T7" fmla="*/ 108 h 125"/>
                <a:gd name="T8" fmla="*/ 50 w 118"/>
                <a:gd name="T9" fmla="*/ 122 h 125"/>
                <a:gd name="T10" fmla="*/ 39 w 118"/>
                <a:gd name="T11" fmla="*/ 108 h 125"/>
                <a:gd name="T12" fmla="*/ 55 w 118"/>
                <a:gd name="T13" fmla="*/ 98 h 125"/>
                <a:gd name="T14" fmla="*/ 84 w 118"/>
                <a:gd name="T15" fmla="*/ 71 h 125"/>
                <a:gd name="T16" fmla="*/ 75 w 118"/>
                <a:gd name="T17" fmla="*/ 60 h 125"/>
                <a:gd name="T18" fmla="*/ 57 w 118"/>
                <a:gd name="T19" fmla="*/ 66 h 125"/>
                <a:gd name="T20" fmla="*/ 12 w 118"/>
                <a:gd name="T21" fmla="*/ 59 h 125"/>
                <a:gd name="T22" fmla="*/ 9 w 118"/>
                <a:gd name="T23" fmla="*/ 49 h 125"/>
                <a:gd name="T24" fmla="*/ 1 w 118"/>
                <a:gd name="T25" fmla="*/ 33 h 125"/>
                <a:gd name="T26" fmla="*/ 17 w 118"/>
                <a:gd name="T27" fmla="*/ 23 h 125"/>
                <a:gd name="T28" fmla="*/ 54 w 118"/>
                <a:gd name="T29" fmla="*/ 2 h 125"/>
                <a:gd name="T30" fmla="*/ 70 w 118"/>
                <a:gd name="T31" fmla="*/ 3 h 125"/>
                <a:gd name="T32" fmla="*/ 67 w 118"/>
                <a:gd name="T33" fmla="*/ 20 h 125"/>
                <a:gd name="T34" fmla="*/ 48 w 118"/>
                <a:gd name="T35" fmla="*/ 32 h 125"/>
                <a:gd name="T36" fmla="*/ 42 w 118"/>
                <a:gd name="T37" fmla="*/ 54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8" h="125">
                  <a:moveTo>
                    <a:pt x="42" y="54"/>
                  </a:moveTo>
                  <a:cubicBezTo>
                    <a:pt x="46" y="52"/>
                    <a:pt x="49" y="51"/>
                    <a:pt x="51" y="49"/>
                  </a:cubicBezTo>
                  <a:cubicBezTo>
                    <a:pt x="67" y="36"/>
                    <a:pt x="92" y="34"/>
                    <a:pt x="101" y="48"/>
                  </a:cubicBezTo>
                  <a:cubicBezTo>
                    <a:pt x="118" y="73"/>
                    <a:pt x="118" y="91"/>
                    <a:pt x="99" y="108"/>
                  </a:cubicBezTo>
                  <a:cubicBezTo>
                    <a:pt x="85" y="120"/>
                    <a:pt x="68" y="125"/>
                    <a:pt x="50" y="122"/>
                  </a:cubicBezTo>
                  <a:cubicBezTo>
                    <a:pt x="44" y="120"/>
                    <a:pt x="35" y="118"/>
                    <a:pt x="39" y="108"/>
                  </a:cubicBezTo>
                  <a:cubicBezTo>
                    <a:pt x="42" y="101"/>
                    <a:pt x="44" y="95"/>
                    <a:pt x="55" y="98"/>
                  </a:cubicBezTo>
                  <a:cubicBezTo>
                    <a:pt x="79" y="104"/>
                    <a:pt x="90" y="94"/>
                    <a:pt x="84" y="71"/>
                  </a:cubicBezTo>
                  <a:cubicBezTo>
                    <a:pt x="83" y="67"/>
                    <a:pt x="78" y="60"/>
                    <a:pt x="75" y="60"/>
                  </a:cubicBezTo>
                  <a:cubicBezTo>
                    <a:pt x="69" y="60"/>
                    <a:pt x="60" y="62"/>
                    <a:pt x="57" y="66"/>
                  </a:cubicBezTo>
                  <a:cubicBezTo>
                    <a:pt x="37" y="95"/>
                    <a:pt x="25" y="87"/>
                    <a:pt x="12" y="59"/>
                  </a:cubicBezTo>
                  <a:cubicBezTo>
                    <a:pt x="11" y="55"/>
                    <a:pt x="10" y="52"/>
                    <a:pt x="9" y="49"/>
                  </a:cubicBezTo>
                  <a:cubicBezTo>
                    <a:pt x="6" y="43"/>
                    <a:pt x="0" y="37"/>
                    <a:pt x="1" y="33"/>
                  </a:cubicBezTo>
                  <a:cubicBezTo>
                    <a:pt x="4" y="29"/>
                    <a:pt x="11" y="27"/>
                    <a:pt x="17" y="23"/>
                  </a:cubicBezTo>
                  <a:cubicBezTo>
                    <a:pt x="29" y="16"/>
                    <a:pt x="41" y="8"/>
                    <a:pt x="54" y="2"/>
                  </a:cubicBezTo>
                  <a:cubicBezTo>
                    <a:pt x="58" y="0"/>
                    <a:pt x="65" y="3"/>
                    <a:pt x="70" y="3"/>
                  </a:cubicBezTo>
                  <a:cubicBezTo>
                    <a:pt x="69" y="9"/>
                    <a:pt x="70" y="17"/>
                    <a:pt x="67" y="20"/>
                  </a:cubicBezTo>
                  <a:cubicBezTo>
                    <a:pt x="62" y="26"/>
                    <a:pt x="55" y="28"/>
                    <a:pt x="48" y="32"/>
                  </a:cubicBezTo>
                  <a:cubicBezTo>
                    <a:pt x="41" y="37"/>
                    <a:pt x="35" y="43"/>
                    <a:pt x="42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8" name="Freeform 64">
              <a:extLst>
                <a:ext uri="{FF2B5EF4-FFF2-40B4-BE49-F238E27FC236}">
                  <a16:creationId xmlns:a16="http://schemas.microsoft.com/office/drawing/2014/main" id="{8EBBC6F4-E505-4979-9BE8-777C9D1441F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33776" y="2419350"/>
              <a:ext cx="449263" cy="436563"/>
            </a:xfrm>
            <a:custGeom>
              <a:avLst/>
              <a:gdLst>
                <a:gd name="T0" fmla="*/ 6 w 136"/>
                <a:gd name="T1" fmla="*/ 68 h 132"/>
                <a:gd name="T2" fmla="*/ 73 w 136"/>
                <a:gd name="T3" fmla="*/ 0 h 132"/>
                <a:gd name="T4" fmla="*/ 120 w 136"/>
                <a:gd name="T5" fmla="*/ 47 h 132"/>
                <a:gd name="T6" fmla="*/ 94 w 136"/>
                <a:gd name="T7" fmla="*/ 91 h 132"/>
                <a:gd name="T8" fmla="*/ 73 w 136"/>
                <a:gd name="T9" fmla="*/ 112 h 132"/>
                <a:gd name="T10" fmla="*/ 73 w 136"/>
                <a:gd name="T11" fmla="*/ 121 h 132"/>
                <a:gd name="T12" fmla="*/ 59 w 136"/>
                <a:gd name="T13" fmla="*/ 132 h 132"/>
                <a:gd name="T14" fmla="*/ 50 w 136"/>
                <a:gd name="T15" fmla="*/ 117 h 132"/>
                <a:gd name="T16" fmla="*/ 59 w 136"/>
                <a:gd name="T17" fmla="*/ 92 h 132"/>
                <a:gd name="T18" fmla="*/ 52 w 136"/>
                <a:gd name="T19" fmla="*/ 71 h 132"/>
                <a:gd name="T20" fmla="*/ 34 w 136"/>
                <a:gd name="T21" fmla="*/ 87 h 132"/>
                <a:gd name="T22" fmla="*/ 28 w 136"/>
                <a:gd name="T23" fmla="*/ 96 h 132"/>
                <a:gd name="T24" fmla="*/ 15 w 136"/>
                <a:gd name="T25" fmla="*/ 92 h 132"/>
                <a:gd name="T26" fmla="*/ 6 w 136"/>
                <a:gd name="T27" fmla="*/ 68 h 132"/>
                <a:gd name="T28" fmla="*/ 87 w 136"/>
                <a:gd name="T29" fmla="*/ 34 h 132"/>
                <a:gd name="T30" fmla="*/ 72 w 136"/>
                <a:gd name="T31" fmla="*/ 55 h 132"/>
                <a:gd name="T32" fmla="*/ 87 w 136"/>
                <a:gd name="T33" fmla="*/ 71 h 132"/>
                <a:gd name="T34" fmla="*/ 101 w 136"/>
                <a:gd name="T35" fmla="*/ 60 h 132"/>
                <a:gd name="T36" fmla="*/ 87 w 136"/>
                <a:gd name="T37" fmla="*/ 34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6" h="132">
                  <a:moveTo>
                    <a:pt x="6" y="68"/>
                  </a:moveTo>
                  <a:cubicBezTo>
                    <a:pt x="41" y="56"/>
                    <a:pt x="62" y="36"/>
                    <a:pt x="73" y="0"/>
                  </a:cubicBezTo>
                  <a:cubicBezTo>
                    <a:pt x="90" y="17"/>
                    <a:pt x="107" y="30"/>
                    <a:pt x="120" y="47"/>
                  </a:cubicBezTo>
                  <a:cubicBezTo>
                    <a:pt x="136" y="67"/>
                    <a:pt x="122" y="91"/>
                    <a:pt x="94" y="91"/>
                  </a:cubicBezTo>
                  <a:cubicBezTo>
                    <a:pt x="76" y="90"/>
                    <a:pt x="73" y="98"/>
                    <a:pt x="73" y="112"/>
                  </a:cubicBezTo>
                  <a:cubicBezTo>
                    <a:pt x="74" y="115"/>
                    <a:pt x="75" y="119"/>
                    <a:pt x="73" y="121"/>
                  </a:cubicBezTo>
                  <a:cubicBezTo>
                    <a:pt x="69" y="125"/>
                    <a:pt x="64" y="129"/>
                    <a:pt x="59" y="132"/>
                  </a:cubicBezTo>
                  <a:cubicBezTo>
                    <a:pt x="56" y="127"/>
                    <a:pt x="49" y="122"/>
                    <a:pt x="50" y="117"/>
                  </a:cubicBezTo>
                  <a:cubicBezTo>
                    <a:pt x="51" y="109"/>
                    <a:pt x="57" y="101"/>
                    <a:pt x="59" y="92"/>
                  </a:cubicBezTo>
                  <a:cubicBezTo>
                    <a:pt x="61" y="84"/>
                    <a:pt x="64" y="72"/>
                    <a:pt x="52" y="71"/>
                  </a:cubicBezTo>
                  <a:cubicBezTo>
                    <a:pt x="46" y="70"/>
                    <a:pt x="39" y="81"/>
                    <a:pt x="34" y="87"/>
                  </a:cubicBezTo>
                  <a:cubicBezTo>
                    <a:pt x="31" y="89"/>
                    <a:pt x="30" y="96"/>
                    <a:pt x="28" y="96"/>
                  </a:cubicBezTo>
                  <a:cubicBezTo>
                    <a:pt x="24" y="97"/>
                    <a:pt x="18" y="95"/>
                    <a:pt x="15" y="92"/>
                  </a:cubicBezTo>
                  <a:cubicBezTo>
                    <a:pt x="9" y="85"/>
                    <a:pt x="0" y="78"/>
                    <a:pt x="6" y="68"/>
                  </a:cubicBezTo>
                  <a:close/>
                  <a:moveTo>
                    <a:pt x="87" y="34"/>
                  </a:moveTo>
                  <a:cubicBezTo>
                    <a:pt x="80" y="43"/>
                    <a:pt x="71" y="50"/>
                    <a:pt x="72" y="55"/>
                  </a:cubicBezTo>
                  <a:cubicBezTo>
                    <a:pt x="73" y="61"/>
                    <a:pt x="81" y="68"/>
                    <a:pt x="87" y="71"/>
                  </a:cubicBezTo>
                  <a:cubicBezTo>
                    <a:pt x="94" y="74"/>
                    <a:pt x="102" y="68"/>
                    <a:pt x="101" y="60"/>
                  </a:cubicBezTo>
                  <a:cubicBezTo>
                    <a:pt x="99" y="52"/>
                    <a:pt x="93" y="45"/>
                    <a:pt x="87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9" name="Freeform 65">
              <a:extLst>
                <a:ext uri="{FF2B5EF4-FFF2-40B4-BE49-F238E27FC236}">
                  <a16:creationId xmlns:a16="http://schemas.microsoft.com/office/drawing/2014/main" id="{D58D79A9-9FF7-49BF-832A-1D13D52ECE64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9201" y="2782888"/>
              <a:ext cx="404813" cy="358775"/>
            </a:xfrm>
            <a:custGeom>
              <a:avLst/>
              <a:gdLst>
                <a:gd name="T0" fmla="*/ 0 w 123"/>
                <a:gd name="T1" fmla="*/ 34 h 109"/>
                <a:gd name="T2" fmla="*/ 33 w 123"/>
                <a:gd name="T3" fmla="*/ 17 h 109"/>
                <a:gd name="T4" fmla="*/ 36 w 123"/>
                <a:gd name="T5" fmla="*/ 19 h 109"/>
                <a:gd name="T6" fmla="*/ 31 w 123"/>
                <a:gd name="T7" fmla="*/ 31 h 109"/>
                <a:gd name="T8" fmla="*/ 33 w 123"/>
                <a:gd name="T9" fmla="*/ 79 h 109"/>
                <a:gd name="T10" fmla="*/ 46 w 123"/>
                <a:gd name="T11" fmla="*/ 83 h 109"/>
                <a:gd name="T12" fmla="*/ 51 w 123"/>
                <a:gd name="T13" fmla="*/ 72 h 109"/>
                <a:gd name="T14" fmla="*/ 50 w 123"/>
                <a:gd name="T15" fmla="*/ 48 h 109"/>
                <a:gd name="T16" fmla="*/ 79 w 123"/>
                <a:gd name="T17" fmla="*/ 3 h 109"/>
                <a:gd name="T18" fmla="*/ 116 w 123"/>
                <a:gd name="T19" fmla="*/ 38 h 109"/>
                <a:gd name="T20" fmla="*/ 119 w 123"/>
                <a:gd name="T21" fmla="*/ 55 h 109"/>
                <a:gd name="T22" fmla="*/ 98 w 123"/>
                <a:gd name="T23" fmla="*/ 82 h 109"/>
                <a:gd name="T24" fmla="*/ 102 w 123"/>
                <a:gd name="T25" fmla="*/ 49 h 109"/>
                <a:gd name="T26" fmla="*/ 84 w 123"/>
                <a:gd name="T27" fmla="*/ 20 h 109"/>
                <a:gd name="T28" fmla="*/ 75 w 123"/>
                <a:gd name="T29" fmla="*/ 50 h 109"/>
                <a:gd name="T30" fmla="*/ 78 w 123"/>
                <a:gd name="T31" fmla="*/ 79 h 109"/>
                <a:gd name="T32" fmla="*/ 57 w 123"/>
                <a:gd name="T33" fmla="*/ 103 h 109"/>
                <a:gd name="T34" fmla="*/ 6 w 123"/>
                <a:gd name="T35" fmla="*/ 65 h 109"/>
                <a:gd name="T36" fmla="*/ 0 w 123"/>
                <a:gd name="T37" fmla="*/ 34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3" h="109">
                  <a:moveTo>
                    <a:pt x="0" y="34"/>
                  </a:moveTo>
                  <a:cubicBezTo>
                    <a:pt x="10" y="29"/>
                    <a:pt x="21" y="23"/>
                    <a:pt x="33" y="17"/>
                  </a:cubicBezTo>
                  <a:cubicBezTo>
                    <a:pt x="34" y="17"/>
                    <a:pt x="35" y="18"/>
                    <a:pt x="36" y="19"/>
                  </a:cubicBezTo>
                  <a:cubicBezTo>
                    <a:pt x="34" y="23"/>
                    <a:pt x="34" y="28"/>
                    <a:pt x="31" y="31"/>
                  </a:cubicBezTo>
                  <a:cubicBezTo>
                    <a:pt x="19" y="43"/>
                    <a:pt x="20" y="68"/>
                    <a:pt x="33" y="79"/>
                  </a:cubicBezTo>
                  <a:cubicBezTo>
                    <a:pt x="37" y="82"/>
                    <a:pt x="42" y="84"/>
                    <a:pt x="46" y="83"/>
                  </a:cubicBezTo>
                  <a:cubicBezTo>
                    <a:pt x="49" y="82"/>
                    <a:pt x="51" y="76"/>
                    <a:pt x="51" y="72"/>
                  </a:cubicBezTo>
                  <a:cubicBezTo>
                    <a:pt x="52" y="64"/>
                    <a:pt x="51" y="56"/>
                    <a:pt x="50" y="48"/>
                  </a:cubicBezTo>
                  <a:cubicBezTo>
                    <a:pt x="47" y="26"/>
                    <a:pt x="60" y="5"/>
                    <a:pt x="79" y="3"/>
                  </a:cubicBezTo>
                  <a:cubicBezTo>
                    <a:pt x="96" y="0"/>
                    <a:pt x="113" y="16"/>
                    <a:pt x="116" y="38"/>
                  </a:cubicBezTo>
                  <a:cubicBezTo>
                    <a:pt x="117" y="43"/>
                    <a:pt x="117" y="49"/>
                    <a:pt x="119" y="55"/>
                  </a:cubicBezTo>
                  <a:cubicBezTo>
                    <a:pt x="123" y="73"/>
                    <a:pt x="118" y="80"/>
                    <a:pt x="98" y="82"/>
                  </a:cubicBezTo>
                  <a:cubicBezTo>
                    <a:pt x="99" y="71"/>
                    <a:pt x="102" y="60"/>
                    <a:pt x="102" y="49"/>
                  </a:cubicBezTo>
                  <a:cubicBezTo>
                    <a:pt x="102" y="34"/>
                    <a:pt x="91" y="17"/>
                    <a:pt x="84" y="20"/>
                  </a:cubicBezTo>
                  <a:cubicBezTo>
                    <a:pt x="70" y="26"/>
                    <a:pt x="75" y="40"/>
                    <a:pt x="75" y="50"/>
                  </a:cubicBezTo>
                  <a:cubicBezTo>
                    <a:pt x="75" y="60"/>
                    <a:pt x="77" y="69"/>
                    <a:pt x="78" y="79"/>
                  </a:cubicBezTo>
                  <a:cubicBezTo>
                    <a:pt x="79" y="93"/>
                    <a:pt x="71" y="101"/>
                    <a:pt x="57" y="103"/>
                  </a:cubicBezTo>
                  <a:cubicBezTo>
                    <a:pt x="31" y="109"/>
                    <a:pt x="10" y="93"/>
                    <a:pt x="6" y="65"/>
                  </a:cubicBezTo>
                  <a:cubicBezTo>
                    <a:pt x="5" y="55"/>
                    <a:pt x="2" y="46"/>
                    <a:pt x="0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0" name="Freeform 66">
              <a:extLst>
                <a:ext uri="{FF2B5EF4-FFF2-40B4-BE49-F238E27FC236}">
                  <a16:creationId xmlns:a16="http://schemas.microsoft.com/office/drawing/2014/main" id="{92E9720A-45CA-4D4E-A50E-4107F8608BE8}"/>
                </a:ext>
              </a:extLst>
            </p:cNvPr>
            <p:cNvSpPr>
              <a:spLocks/>
            </p:cNvSpPr>
            <p:nvPr/>
          </p:nvSpPr>
          <p:spPr bwMode="auto">
            <a:xfrm>
              <a:off x="2433638" y="2027238"/>
              <a:ext cx="319088" cy="376238"/>
            </a:xfrm>
            <a:custGeom>
              <a:avLst/>
              <a:gdLst>
                <a:gd name="T0" fmla="*/ 42 w 97"/>
                <a:gd name="T1" fmla="*/ 108 h 114"/>
                <a:gd name="T2" fmla="*/ 15 w 97"/>
                <a:gd name="T3" fmla="*/ 114 h 114"/>
                <a:gd name="T4" fmla="*/ 0 w 97"/>
                <a:gd name="T5" fmla="*/ 16 h 114"/>
                <a:gd name="T6" fmla="*/ 43 w 97"/>
                <a:gd name="T7" fmla="*/ 22 h 114"/>
                <a:gd name="T8" fmla="*/ 63 w 97"/>
                <a:gd name="T9" fmla="*/ 47 h 114"/>
                <a:gd name="T10" fmla="*/ 74 w 97"/>
                <a:gd name="T11" fmla="*/ 54 h 114"/>
                <a:gd name="T12" fmla="*/ 68 w 97"/>
                <a:gd name="T13" fmla="*/ 16 h 114"/>
                <a:gd name="T14" fmla="*/ 77 w 97"/>
                <a:gd name="T15" fmla="*/ 1 h 114"/>
                <a:gd name="T16" fmla="*/ 97 w 97"/>
                <a:gd name="T17" fmla="*/ 1 h 114"/>
                <a:gd name="T18" fmla="*/ 88 w 97"/>
                <a:gd name="T19" fmla="*/ 47 h 114"/>
                <a:gd name="T20" fmla="*/ 94 w 97"/>
                <a:gd name="T21" fmla="*/ 80 h 114"/>
                <a:gd name="T22" fmla="*/ 88 w 97"/>
                <a:gd name="T23" fmla="*/ 94 h 114"/>
                <a:gd name="T24" fmla="*/ 73 w 97"/>
                <a:gd name="T25" fmla="*/ 89 h 114"/>
                <a:gd name="T26" fmla="*/ 51 w 97"/>
                <a:gd name="T27" fmla="*/ 61 h 114"/>
                <a:gd name="T28" fmla="*/ 33 w 97"/>
                <a:gd name="T29" fmla="*/ 42 h 114"/>
                <a:gd name="T30" fmla="*/ 42 w 97"/>
                <a:gd name="T31" fmla="*/ 108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7" h="114">
                  <a:moveTo>
                    <a:pt x="42" y="108"/>
                  </a:moveTo>
                  <a:cubicBezTo>
                    <a:pt x="33" y="110"/>
                    <a:pt x="24" y="112"/>
                    <a:pt x="15" y="114"/>
                  </a:cubicBezTo>
                  <a:cubicBezTo>
                    <a:pt x="10" y="81"/>
                    <a:pt x="5" y="49"/>
                    <a:pt x="0" y="16"/>
                  </a:cubicBezTo>
                  <a:cubicBezTo>
                    <a:pt x="11" y="6"/>
                    <a:pt x="31" y="7"/>
                    <a:pt x="43" y="22"/>
                  </a:cubicBezTo>
                  <a:cubicBezTo>
                    <a:pt x="50" y="31"/>
                    <a:pt x="56" y="39"/>
                    <a:pt x="63" y="47"/>
                  </a:cubicBezTo>
                  <a:cubicBezTo>
                    <a:pt x="65" y="49"/>
                    <a:pt x="67" y="50"/>
                    <a:pt x="74" y="54"/>
                  </a:cubicBezTo>
                  <a:cubicBezTo>
                    <a:pt x="72" y="39"/>
                    <a:pt x="73" y="26"/>
                    <a:pt x="68" y="16"/>
                  </a:cubicBezTo>
                  <a:cubicBezTo>
                    <a:pt x="62" y="4"/>
                    <a:pt x="67" y="1"/>
                    <a:pt x="77" y="1"/>
                  </a:cubicBezTo>
                  <a:cubicBezTo>
                    <a:pt x="82" y="0"/>
                    <a:pt x="88" y="1"/>
                    <a:pt x="97" y="1"/>
                  </a:cubicBezTo>
                  <a:cubicBezTo>
                    <a:pt x="82" y="17"/>
                    <a:pt x="86" y="32"/>
                    <a:pt x="88" y="47"/>
                  </a:cubicBezTo>
                  <a:cubicBezTo>
                    <a:pt x="90" y="58"/>
                    <a:pt x="93" y="69"/>
                    <a:pt x="94" y="80"/>
                  </a:cubicBezTo>
                  <a:cubicBezTo>
                    <a:pt x="94" y="85"/>
                    <a:pt x="91" y="93"/>
                    <a:pt x="88" y="94"/>
                  </a:cubicBezTo>
                  <a:cubicBezTo>
                    <a:pt x="84" y="95"/>
                    <a:pt x="76" y="93"/>
                    <a:pt x="73" y="89"/>
                  </a:cubicBezTo>
                  <a:cubicBezTo>
                    <a:pt x="65" y="81"/>
                    <a:pt x="58" y="71"/>
                    <a:pt x="51" y="61"/>
                  </a:cubicBezTo>
                  <a:cubicBezTo>
                    <a:pt x="46" y="55"/>
                    <a:pt x="40" y="50"/>
                    <a:pt x="33" y="42"/>
                  </a:cubicBezTo>
                  <a:cubicBezTo>
                    <a:pt x="26" y="67"/>
                    <a:pt x="31" y="87"/>
                    <a:pt x="42" y="1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1" name="Freeform 67">
              <a:extLst>
                <a:ext uri="{FF2B5EF4-FFF2-40B4-BE49-F238E27FC236}">
                  <a16:creationId xmlns:a16="http://schemas.microsoft.com/office/drawing/2014/main" id="{9314FEE1-72BB-4EE1-AC5F-BA059C0E4A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8613" y="2357438"/>
              <a:ext cx="446088" cy="438150"/>
            </a:xfrm>
            <a:custGeom>
              <a:avLst/>
              <a:gdLst>
                <a:gd name="T0" fmla="*/ 103 w 135"/>
                <a:gd name="T1" fmla="*/ 108 h 133"/>
                <a:gd name="T2" fmla="*/ 88 w 135"/>
                <a:gd name="T3" fmla="*/ 125 h 133"/>
                <a:gd name="T4" fmla="*/ 69 w 135"/>
                <a:gd name="T5" fmla="*/ 122 h 133"/>
                <a:gd name="T6" fmla="*/ 27 w 135"/>
                <a:gd name="T7" fmla="*/ 82 h 133"/>
                <a:gd name="T8" fmla="*/ 0 w 135"/>
                <a:gd name="T9" fmla="*/ 63 h 133"/>
                <a:gd name="T10" fmla="*/ 26 w 135"/>
                <a:gd name="T11" fmla="*/ 41 h 133"/>
                <a:gd name="T12" fmla="*/ 79 w 135"/>
                <a:gd name="T13" fmla="*/ 54 h 133"/>
                <a:gd name="T14" fmla="*/ 47 w 135"/>
                <a:gd name="T15" fmla="*/ 21 h 133"/>
                <a:gd name="T16" fmla="*/ 66 w 135"/>
                <a:gd name="T17" fmla="*/ 0 h 133"/>
                <a:gd name="T18" fmla="*/ 135 w 135"/>
                <a:gd name="T19" fmla="*/ 78 h 133"/>
                <a:gd name="T20" fmla="*/ 41 w 135"/>
                <a:gd name="T21" fmla="*/ 62 h 133"/>
                <a:gd name="T22" fmla="*/ 103 w 135"/>
                <a:gd name="T23" fmla="*/ 108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5" h="133">
                  <a:moveTo>
                    <a:pt x="103" y="108"/>
                  </a:moveTo>
                  <a:cubicBezTo>
                    <a:pt x="98" y="115"/>
                    <a:pt x="93" y="120"/>
                    <a:pt x="88" y="125"/>
                  </a:cubicBezTo>
                  <a:cubicBezTo>
                    <a:pt x="80" y="132"/>
                    <a:pt x="77" y="133"/>
                    <a:pt x="69" y="122"/>
                  </a:cubicBezTo>
                  <a:cubicBezTo>
                    <a:pt x="58" y="106"/>
                    <a:pt x="42" y="95"/>
                    <a:pt x="27" y="82"/>
                  </a:cubicBezTo>
                  <a:cubicBezTo>
                    <a:pt x="19" y="75"/>
                    <a:pt x="10" y="70"/>
                    <a:pt x="0" y="63"/>
                  </a:cubicBezTo>
                  <a:cubicBezTo>
                    <a:pt x="1" y="48"/>
                    <a:pt x="21" y="50"/>
                    <a:pt x="26" y="41"/>
                  </a:cubicBezTo>
                  <a:cubicBezTo>
                    <a:pt x="45" y="45"/>
                    <a:pt x="62" y="49"/>
                    <a:pt x="79" y="54"/>
                  </a:cubicBezTo>
                  <a:cubicBezTo>
                    <a:pt x="80" y="38"/>
                    <a:pt x="66" y="24"/>
                    <a:pt x="47" y="21"/>
                  </a:cubicBezTo>
                  <a:cubicBezTo>
                    <a:pt x="48" y="10"/>
                    <a:pt x="48" y="10"/>
                    <a:pt x="66" y="0"/>
                  </a:cubicBezTo>
                  <a:cubicBezTo>
                    <a:pt x="83" y="30"/>
                    <a:pt x="109" y="51"/>
                    <a:pt x="135" y="78"/>
                  </a:cubicBezTo>
                  <a:cubicBezTo>
                    <a:pt x="102" y="83"/>
                    <a:pt x="76" y="61"/>
                    <a:pt x="41" y="62"/>
                  </a:cubicBezTo>
                  <a:cubicBezTo>
                    <a:pt x="62" y="82"/>
                    <a:pt x="75" y="103"/>
                    <a:pt x="103" y="1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2" name="Freeform 68">
              <a:extLst>
                <a:ext uri="{FF2B5EF4-FFF2-40B4-BE49-F238E27FC236}">
                  <a16:creationId xmlns:a16="http://schemas.microsoft.com/office/drawing/2014/main" id="{83C2B933-A746-42FB-BBFA-A76FCC81E9FD}"/>
                </a:ext>
              </a:extLst>
            </p:cNvPr>
            <p:cNvSpPr>
              <a:spLocks/>
            </p:cNvSpPr>
            <p:nvPr/>
          </p:nvSpPr>
          <p:spPr bwMode="auto">
            <a:xfrm>
              <a:off x="3267076" y="2214563"/>
              <a:ext cx="412750" cy="422275"/>
            </a:xfrm>
            <a:custGeom>
              <a:avLst/>
              <a:gdLst>
                <a:gd name="T0" fmla="*/ 84 w 125"/>
                <a:gd name="T1" fmla="*/ 113 h 128"/>
                <a:gd name="T2" fmla="*/ 53 w 125"/>
                <a:gd name="T3" fmla="*/ 118 h 128"/>
                <a:gd name="T4" fmla="*/ 0 w 125"/>
                <a:gd name="T5" fmla="*/ 81 h 128"/>
                <a:gd name="T6" fmla="*/ 23 w 125"/>
                <a:gd name="T7" fmla="*/ 64 h 128"/>
                <a:gd name="T8" fmla="*/ 54 w 125"/>
                <a:gd name="T9" fmla="*/ 12 h 128"/>
                <a:gd name="T10" fmla="*/ 68 w 125"/>
                <a:gd name="T11" fmla="*/ 6 h 128"/>
                <a:gd name="T12" fmla="*/ 117 w 125"/>
                <a:gd name="T13" fmla="*/ 37 h 128"/>
                <a:gd name="T14" fmla="*/ 125 w 125"/>
                <a:gd name="T15" fmla="*/ 51 h 128"/>
                <a:gd name="T16" fmla="*/ 120 w 125"/>
                <a:gd name="T17" fmla="*/ 57 h 128"/>
                <a:gd name="T18" fmla="*/ 107 w 125"/>
                <a:gd name="T19" fmla="*/ 49 h 128"/>
                <a:gd name="T20" fmla="*/ 74 w 125"/>
                <a:gd name="T21" fmla="*/ 28 h 128"/>
                <a:gd name="T22" fmla="*/ 56 w 125"/>
                <a:gd name="T23" fmla="*/ 49 h 128"/>
                <a:gd name="T24" fmla="*/ 100 w 125"/>
                <a:gd name="T25" fmla="*/ 72 h 128"/>
                <a:gd name="T26" fmla="*/ 90 w 125"/>
                <a:gd name="T27" fmla="*/ 86 h 128"/>
                <a:gd name="T28" fmla="*/ 76 w 125"/>
                <a:gd name="T29" fmla="*/ 84 h 128"/>
                <a:gd name="T30" fmla="*/ 64 w 125"/>
                <a:gd name="T31" fmla="*/ 72 h 128"/>
                <a:gd name="T32" fmla="*/ 40 w 125"/>
                <a:gd name="T33" fmla="*/ 74 h 128"/>
                <a:gd name="T34" fmla="*/ 45 w 125"/>
                <a:gd name="T35" fmla="*/ 99 h 128"/>
                <a:gd name="T36" fmla="*/ 84 w 125"/>
                <a:gd name="T37" fmla="*/ 11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5" h="128">
                  <a:moveTo>
                    <a:pt x="84" y="113"/>
                  </a:moveTo>
                  <a:cubicBezTo>
                    <a:pt x="80" y="123"/>
                    <a:pt x="68" y="128"/>
                    <a:pt x="53" y="118"/>
                  </a:cubicBezTo>
                  <a:cubicBezTo>
                    <a:pt x="37" y="108"/>
                    <a:pt x="21" y="96"/>
                    <a:pt x="0" y="81"/>
                  </a:cubicBezTo>
                  <a:cubicBezTo>
                    <a:pt x="8" y="75"/>
                    <a:pt x="18" y="71"/>
                    <a:pt x="23" y="64"/>
                  </a:cubicBezTo>
                  <a:cubicBezTo>
                    <a:pt x="35" y="48"/>
                    <a:pt x="44" y="30"/>
                    <a:pt x="54" y="12"/>
                  </a:cubicBezTo>
                  <a:cubicBezTo>
                    <a:pt x="57" y="6"/>
                    <a:pt x="60" y="0"/>
                    <a:pt x="68" y="6"/>
                  </a:cubicBezTo>
                  <a:cubicBezTo>
                    <a:pt x="84" y="16"/>
                    <a:pt x="101" y="26"/>
                    <a:pt x="117" y="37"/>
                  </a:cubicBezTo>
                  <a:cubicBezTo>
                    <a:pt x="121" y="39"/>
                    <a:pt x="123" y="46"/>
                    <a:pt x="125" y="51"/>
                  </a:cubicBezTo>
                  <a:cubicBezTo>
                    <a:pt x="125" y="52"/>
                    <a:pt x="121" y="57"/>
                    <a:pt x="120" y="57"/>
                  </a:cubicBezTo>
                  <a:cubicBezTo>
                    <a:pt x="116" y="55"/>
                    <a:pt x="111" y="52"/>
                    <a:pt x="107" y="49"/>
                  </a:cubicBezTo>
                  <a:cubicBezTo>
                    <a:pt x="96" y="42"/>
                    <a:pt x="85" y="35"/>
                    <a:pt x="74" y="28"/>
                  </a:cubicBezTo>
                  <a:cubicBezTo>
                    <a:pt x="68" y="35"/>
                    <a:pt x="63" y="41"/>
                    <a:pt x="56" y="49"/>
                  </a:cubicBezTo>
                  <a:cubicBezTo>
                    <a:pt x="71" y="57"/>
                    <a:pt x="84" y="64"/>
                    <a:pt x="100" y="72"/>
                  </a:cubicBezTo>
                  <a:cubicBezTo>
                    <a:pt x="98" y="75"/>
                    <a:pt x="96" y="82"/>
                    <a:pt x="90" y="86"/>
                  </a:cubicBezTo>
                  <a:cubicBezTo>
                    <a:pt x="88" y="88"/>
                    <a:pt x="80" y="87"/>
                    <a:pt x="76" y="84"/>
                  </a:cubicBezTo>
                  <a:cubicBezTo>
                    <a:pt x="71" y="82"/>
                    <a:pt x="68" y="76"/>
                    <a:pt x="64" y="72"/>
                  </a:cubicBezTo>
                  <a:cubicBezTo>
                    <a:pt x="55" y="65"/>
                    <a:pt x="48" y="63"/>
                    <a:pt x="40" y="74"/>
                  </a:cubicBezTo>
                  <a:cubicBezTo>
                    <a:pt x="33" y="85"/>
                    <a:pt x="32" y="94"/>
                    <a:pt x="45" y="99"/>
                  </a:cubicBezTo>
                  <a:cubicBezTo>
                    <a:pt x="58" y="104"/>
                    <a:pt x="71" y="108"/>
                    <a:pt x="84" y="1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3" name="Freeform 69">
              <a:extLst>
                <a:ext uri="{FF2B5EF4-FFF2-40B4-BE49-F238E27FC236}">
                  <a16:creationId xmlns:a16="http://schemas.microsoft.com/office/drawing/2014/main" id="{B834414A-DB12-465B-B1FA-8965FFBC10F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3176" y="3432175"/>
              <a:ext cx="407988" cy="303213"/>
            </a:xfrm>
            <a:custGeom>
              <a:avLst/>
              <a:gdLst>
                <a:gd name="T0" fmla="*/ 0 w 124"/>
                <a:gd name="T1" fmla="*/ 32 h 92"/>
                <a:gd name="T2" fmla="*/ 11 w 124"/>
                <a:gd name="T3" fmla="*/ 0 h 92"/>
                <a:gd name="T4" fmla="*/ 64 w 124"/>
                <a:gd name="T5" fmla="*/ 8 h 92"/>
                <a:gd name="T6" fmla="*/ 71 w 124"/>
                <a:gd name="T7" fmla="*/ 7 h 92"/>
                <a:gd name="T8" fmla="*/ 113 w 124"/>
                <a:gd name="T9" fmla="*/ 19 h 92"/>
                <a:gd name="T10" fmla="*/ 114 w 124"/>
                <a:gd name="T11" fmla="*/ 70 h 92"/>
                <a:gd name="T12" fmla="*/ 90 w 124"/>
                <a:gd name="T13" fmla="*/ 83 h 92"/>
                <a:gd name="T14" fmla="*/ 41 w 124"/>
                <a:gd name="T15" fmla="*/ 87 h 92"/>
                <a:gd name="T16" fmla="*/ 12 w 124"/>
                <a:gd name="T17" fmla="*/ 92 h 92"/>
                <a:gd name="T18" fmla="*/ 32 w 124"/>
                <a:gd name="T19" fmla="*/ 66 h 92"/>
                <a:gd name="T20" fmla="*/ 85 w 124"/>
                <a:gd name="T21" fmla="*/ 66 h 92"/>
                <a:gd name="T22" fmla="*/ 103 w 124"/>
                <a:gd name="T23" fmla="*/ 51 h 92"/>
                <a:gd name="T24" fmla="*/ 87 w 124"/>
                <a:gd name="T25" fmla="*/ 23 h 92"/>
                <a:gd name="T26" fmla="*/ 16 w 124"/>
                <a:gd name="T27" fmla="*/ 32 h 92"/>
                <a:gd name="T28" fmla="*/ 0 w 124"/>
                <a:gd name="T29" fmla="*/ 3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4" h="92">
                  <a:moveTo>
                    <a:pt x="0" y="32"/>
                  </a:moveTo>
                  <a:cubicBezTo>
                    <a:pt x="4" y="20"/>
                    <a:pt x="7" y="11"/>
                    <a:pt x="11" y="0"/>
                  </a:cubicBezTo>
                  <a:cubicBezTo>
                    <a:pt x="28" y="20"/>
                    <a:pt x="47" y="7"/>
                    <a:pt x="64" y="8"/>
                  </a:cubicBezTo>
                  <a:cubicBezTo>
                    <a:pt x="66" y="9"/>
                    <a:pt x="69" y="7"/>
                    <a:pt x="71" y="7"/>
                  </a:cubicBezTo>
                  <a:cubicBezTo>
                    <a:pt x="87" y="5"/>
                    <a:pt x="104" y="4"/>
                    <a:pt x="113" y="19"/>
                  </a:cubicBezTo>
                  <a:cubicBezTo>
                    <a:pt x="122" y="35"/>
                    <a:pt x="124" y="54"/>
                    <a:pt x="114" y="70"/>
                  </a:cubicBezTo>
                  <a:cubicBezTo>
                    <a:pt x="110" y="77"/>
                    <a:pt x="99" y="81"/>
                    <a:pt x="90" y="83"/>
                  </a:cubicBezTo>
                  <a:cubicBezTo>
                    <a:pt x="74" y="86"/>
                    <a:pt x="57" y="85"/>
                    <a:pt x="41" y="87"/>
                  </a:cubicBezTo>
                  <a:cubicBezTo>
                    <a:pt x="31" y="88"/>
                    <a:pt x="21" y="90"/>
                    <a:pt x="12" y="92"/>
                  </a:cubicBezTo>
                  <a:cubicBezTo>
                    <a:pt x="8" y="69"/>
                    <a:pt x="10" y="66"/>
                    <a:pt x="32" y="66"/>
                  </a:cubicBezTo>
                  <a:cubicBezTo>
                    <a:pt x="50" y="66"/>
                    <a:pt x="68" y="67"/>
                    <a:pt x="85" y="66"/>
                  </a:cubicBezTo>
                  <a:cubicBezTo>
                    <a:pt x="94" y="65"/>
                    <a:pt x="103" y="65"/>
                    <a:pt x="103" y="51"/>
                  </a:cubicBezTo>
                  <a:cubicBezTo>
                    <a:pt x="104" y="33"/>
                    <a:pt x="100" y="23"/>
                    <a:pt x="87" y="23"/>
                  </a:cubicBezTo>
                  <a:cubicBezTo>
                    <a:pt x="63" y="23"/>
                    <a:pt x="39" y="18"/>
                    <a:pt x="16" y="32"/>
                  </a:cubicBezTo>
                  <a:cubicBezTo>
                    <a:pt x="13" y="34"/>
                    <a:pt x="7" y="32"/>
                    <a:pt x="0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4" name="Freeform 70">
              <a:extLst>
                <a:ext uri="{FF2B5EF4-FFF2-40B4-BE49-F238E27FC236}">
                  <a16:creationId xmlns:a16="http://schemas.microsoft.com/office/drawing/2014/main" id="{A90EC90A-DDB5-4057-8BEB-C5AF63269196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8738" y="3792538"/>
              <a:ext cx="434975" cy="285750"/>
            </a:xfrm>
            <a:custGeom>
              <a:avLst/>
              <a:gdLst>
                <a:gd name="T0" fmla="*/ 119 w 132"/>
                <a:gd name="T1" fmla="*/ 22 h 87"/>
                <a:gd name="T2" fmla="*/ 131 w 132"/>
                <a:gd name="T3" fmla="*/ 48 h 87"/>
                <a:gd name="T4" fmla="*/ 125 w 132"/>
                <a:gd name="T5" fmla="*/ 58 h 87"/>
                <a:gd name="T6" fmla="*/ 74 w 132"/>
                <a:gd name="T7" fmla="*/ 69 h 87"/>
                <a:gd name="T8" fmla="*/ 33 w 132"/>
                <a:gd name="T9" fmla="*/ 87 h 87"/>
                <a:gd name="T10" fmla="*/ 18 w 132"/>
                <a:gd name="T11" fmla="*/ 63 h 87"/>
                <a:gd name="T12" fmla="*/ 6 w 132"/>
                <a:gd name="T13" fmla="*/ 30 h 87"/>
                <a:gd name="T14" fmla="*/ 19 w 132"/>
                <a:gd name="T15" fmla="*/ 9 h 87"/>
                <a:gd name="T16" fmla="*/ 28 w 132"/>
                <a:gd name="T17" fmla="*/ 49 h 87"/>
                <a:gd name="T18" fmla="*/ 45 w 132"/>
                <a:gd name="T19" fmla="*/ 57 h 87"/>
                <a:gd name="T20" fmla="*/ 59 w 132"/>
                <a:gd name="T21" fmla="*/ 41 h 87"/>
                <a:gd name="T22" fmla="*/ 47 w 132"/>
                <a:gd name="T23" fmla="*/ 18 h 87"/>
                <a:gd name="T24" fmla="*/ 42 w 132"/>
                <a:gd name="T25" fmla="*/ 10 h 87"/>
                <a:gd name="T26" fmla="*/ 52 w 132"/>
                <a:gd name="T27" fmla="*/ 2 h 87"/>
                <a:gd name="T28" fmla="*/ 62 w 132"/>
                <a:gd name="T29" fmla="*/ 0 h 87"/>
                <a:gd name="T30" fmla="*/ 83 w 132"/>
                <a:gd name="T31" fmla="*/ 42 h 87"/>
                <a:gd name="T32" fmla="*/ 119 w 132"/>
                <a:gd name="T33" fmla="*/ 22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2" h="87">
                  <a:moveTo>
                    <a:pt x="119" y="22"/>
                  </a:moveTo>
                  <a:cubicBezTo>
                    <a:pt x="124" y="32"/>
                    <a:pt x="129" y="39"/>
                    <a:pt x="131" y="48"/>
                  </a:cubicBezTo>
                  <a:cubicBezTo>
                    <a:pt x="132" y="50"/>
                    <a:pt x="126" y="58"/>
                    <a:pt x="125" y="58"/>
                  </a:cubicBezTo>
                  <a:cubicBezTo>
                    <a:pt x="106" y="52"/>
                    <a:pt x="90" y="64"/>
                    <a:pt x="74" y="69"/>
                  </a:cubicBezTo>
                  <a:cubicBezTo>
                    <a:pt x="61" y="73"/>
                    <a:pt x="48" y="80"/>
                    <a:pt x="33" y="87"/>
                  </a:cubicBezTo>
                  <a:cubicBezTo>
                    <a:pt x="29" y="81"/>
                    <a:pt x="22" y="72"/>
                    <a:pt x="18" y="63"/>
                  </a:cubicBezTo>
                  <a:cubicBezTo>
                    <a:pt x="13" y="52"/>
                    <a:pt x="10" y="41"/>
                    <a:pt x="6" y="30"/>
                  </a:cubicBezTo>
                  <a:cubicBezTo>
                    <a:pt x="0" y="15"/>
                    <a:pt x="5" y="8"/>
                    <a:pt x="19" y="9"/>
                  </a:cubicBezTo>
                  <a:cubicBezTo>
                    <a:pt x="22" y="23"/>
                    <a:pt x="25" y="36"/>
                    <a:pt x="28" y="49"/>
                  </a:cubicBezTo>
                  <a:cubicBezTo>
                    <a:pt x="31" y="59"/>
                    <a:pt x="35" y="60"/>
                    <a:pt x="45" y="57"/>
                  </a:cubicBezTo>
                  <a:cubicBezTo>
                    <a:pt x="54" y="54"/>
                    <a:pt x="62" y="51"/>
                    <a:pt x="59" y="41"/>
                  </a:cubicBezTo>
                  <a:cubicBezTo>
                    <a:pt x="56" y="33"/>
                    <a:pt x="51" y="26"/>
                    <a:pt x="47" y="18"/>
                  </a:cubicBezTo>
                  <a:cubicBezTo>
                    <a:pt x="45" y="15"/>
                    <a:pt x="41" y="11"/>
                    <a:pt x="42" y="10"/>
                  </a:cubicBezTo>
                  <a:cubicBezTo>
                    <a:pt x="44" y="6"/>
                    <a:pt x="48" y="4"/>
                    <a:pt x="52" y="2"/>
                  </a:cubicBezTo>
                  <a:cubicBezTo>
                    <a:pt x="56" y="1"/>
                    <a:pt x="62" y="1"/>
                    <a:pt x="62" y="0"/>
                  </a:cubicBezTo>
                  <a:cubicBezTo>
                    <a:pt x="69" y="15"/>
                    <a:pt x="74" y="30"/>
                    <a:pt x="83" y="42"/>
                  </a:cubicBezTo>
                  <a:cubicBezTo>
                    <a:pt x="87" y="48"/>
                    <a:pt x="112" y="34"/>
                    <a:pt x="119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5" name="Freeform 71">
              <a:extLst>
                <a:ext uri="{FF2B5EF4-FFF2-40B4-BE49-F238E27FC236}">
                  <a16:creationId xmlns:a16="http://schemas.microsoft.com/office/drawing/2014/main" id="{E7582C38-381E-4C0E-AB43-A7541560074A}"/>
                </a:ext>
              </a:extLst>
            </p:cNvPr>
            <p:cNvSpPr>
              <a:spLocks/>
            </p:cNvSpPr>
            <p:nvPr/>
          </p:nvSpPr>
          <p:spPr bwMode="auto">
            <a:xfrm>
              <a:off x="3821113" y="3821113"/>
              <a:ext cx="422275" cy="303213"/>
            </a:xfrm>
            <a:custGeom>
              <a:avLst/>
              <a:gdLst>
                <a:gd name="T0" fmla="*/ 123 w 128"/>
                <a:gd name="T1" fmla="*/ 2 h 92"/>
                <a:gd name="T2" fmla="*/ 98 w 128"/>
                <a:gd name="T3" fmla="*/ 35 h 92"/>
                <a:gd name="T4" fmla="*/ 69 w 128"/>
                <a:gd name="T5" fmla="*/ 36 h 92"/>
                <a:gd name="T6" fmla="*/ 67 w 128"/>
                <a:gd name="T7" fmla="*/ 43 h 92"/>
                <a:gd name="T8" fmla="*/ 100 w 128"/>
                <a:gd name="T9" fmla="*/ 69 h 92"/>
                <a:gd name="T10" fmla="*/ 104 w 128"/>
                <a:gd name="T11" fmla="*/ 66 h 92"/>
                <a:gd name="T12" fmla="*/ 103 w 128"/>
                <a:gd name="T13" fmla="*/ 82 h 92"/>
                <a:gd name="T14" fmla="*/ 96 w 128"/>
                <a:gd name="T15" fmla="*/ 92 h 92"/>
                <a:gd name="T16" fmla="*/ 86 w 128"/>
                <a:gd name="T17" fmla="*/ 88 h 92"/>
                <a:gd name="T18" fmla="*/ 50 w 128"/>
                <a:gd name="T19" fmla="*/ 50 h 92"/>
                <a:gd name="T20" fmla="*/ 0 w 128"/>
                <a:gd name="T21" fmla="*/ 42 h 92"/>
                <a:gd name="T22" fmla="*/ 11 w 128"/>
                <a:gd name="T23" fmla="*/ 3 h 92"/>
                <a:gd name="T24" fmla="*/ 22 w 128"/>
                <a:gd name="T25" fmla="*/ 1 h 92"/>
                <a:gd name="T26" fmla="*/ 65 w 128"/>
                <a:gd name="T27" fmla="*/ 19 h 92"/>
                <a:gd name="T28" fmla="*/ 123 w 128"/>
                <a:gd name="T29" fmla="*/ 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8" h="92">
                  <a:moveTo>
                    <a:pt x="123" y="2"/>
                  </a:moveTo>
                  <a:cubicBezTo>
                    <a:pt x="128" y="19"/>
                    <a:pt x="117" y="34"/>
                    <a:pt x="98" y="35"/>
                  </a:cubicBezTo>
                  <a:cubicBezTo>
                    <a:pt x="88" y="35"/>
                    <a:pt x="79" y="36"/>
                    <a:pt x="69" y="36"/>
                  </a:cubicBezTo>
                  <a:cubicBezTo>
                    <a:pt x="69" y="38"/>
                    <a:pt x="68" y="41"/>
                    <a:pt x="67" y="43"/>
                  </a:cubicBezTo>
                  <a:cubicBezTo>
                    <a:pt x="78" y="52"/>
                    <a:pt x="89" y="60"/>
                    <a:pt x="100" y="69"/>
                  </a:cubicBezTo>
                  <a:cubicBezTo>
                    <a:pt x="101" y="68"/>
                    <a:pt x="102" y="67"/>
                    <a:pt x="104" y="66"/>
                  </a:cubicBezTo>
                  <a:cubicBezTo>
                    <a:pt x="104" y="72"/>
                    <a:pt x="104" y="77"/>
                    <a:pt x="103" y="82"/>
                  </a:cubicBezTo>
                  <a:cubicBezTo>
                    <a:pt x="102" y="86"/>
                    <a:pt x="99" y="90"/>
                    <a:pt x="96" y="92"/>
                  </a:cubicBezTo>
                  <a:cubicBezTo>
                    <a:pt x="94" y="92"/>
                    <a:pt x="89" y="90"/>
                    <a:pt x="86" y="88"/>
                  </a:cubicBezTo>
                  <a:cubicBezTo>
                    <a:pt x="74" y="75"/>
                    <a:pt x="62" y="63"/>
                    <a:pt x="50" y="50"/>
                  </a:cubicBezTo>
                  <a:cubicBezTo>
                    <a:pt x="37" y="36"/>
                    <a:pt x="21" y="35"/>
                    <a:pt x="0" y="42"/>
                  </a:cubicBezTo>
                  <a:cubicBezTo>
                    <a:pt x="4" y="27"/>
                    <a:pt x="7" y="15"/>
                    <a:pt x="11" y="3"/>
                  </a:cubicBezTo>
                  <a:cubicBezTo>
                    <a:pt x="11" y="1"/>
                    <a:pt x="21" y="0"/>
                    <a:pt x="22" y="1"/>
                  </a:cubicBezTo>
                  <a:cubicBezTo>
                    <a:pt x="36" y="21"/>
                    <a:pt x="44" y="24"/>
                    <a:pt x="65" y="19"/>
                  </a:cubicBezTo>
                  <a:cubicBezTo>
                    <a:pt x="84" y="14"/>
                    <a:pt x="103" y="8"/>
                    <a:pt x="12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6" name="Freeform 72">
              <a:extLst>
                <a:ext uri="{FF2B5EF4-FFF2-40B4-BE49-F238E27FC236}">
                  <a16:creationId xmlns:a16="http://schemas.microsoft.com/office/drawing/2014/main" id="{D0DD4D10-1656-40C1-B205-895F2F9E661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60576" y="2116138"/>
              <a:ext cx="352425" cy="379413"/>
            </a:xfrm>
            <a:custGeom>
              <a:avLst/>
              <a:gdLst>
                <a:gd name="T0" fmla="*/ 76 w 107"/>
                <a:gd name="T1" fmla="*/ 0 h 115"/>
                <a:gd name="T2" fmla="*/ 94 w 107"/>
                <a:gd name="T3" fmla="*/ 50 h 115"/>
                <a:gd name="T4" fmla="*/ 97 w 107"/>
                <a:gd name="T5" fmla="*/ 58 h 115"/>
                <a:gd name="T6" fmla="*/ 71 w 107"/>
                <a:gd name="T7" fmla="*/ 109 h 115"/>
                <a:gd name="T8" fmla="*/ 24 w 107"/>
                <a:gd name="T9" fmla="*/ 85 h 115"/>
                <a:gd name="T10" fmla="*/ 2 w 107"/>
                <a:gd name="T11" fmla="*/ 39 h 115"/>
                <a:gd name="T12" fmla="*/ 1 w 107"/>
                <a:gd name="T13" fmla="*/ 30 h 115"/>
                <a:gd name="T14" fmla="*/ 30 w 107"/>
                <a:gd name="T15" fmla="*/ 18 h 115"/>
                <a:gd name="T16" fmla="*/ 49 w 107"/>
                <a:gd name="T17" fmla="*/ 86 h 115"/>
                <a:gd name="T18" fmla="*/ 84 w 107"/>
                <a:gd name="T19" fmla="*/ 94 h 115"/>
                <a:gd name="T20" fmla="*/ 87 w 107"/>
                <a:gd name="T21" fmla="*/ 80 h 115"/>
                <a:gd name="T22" fmla="*/ 62 w 107"/>
                <a:gd name="T23" fmla="*/ 18 h 115"/>
                <a:gd name="T24" fmla="*/ 72 w 107"/>
                <a:gd name="T25" fmla="*/ 0 h 115"/>
                <a:gd name="T26" fmla="*/ 76 w 107"/>
                <a:gd name="T27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7" h="115">
                  <a:moveTo>
                    <a:pt x="76" y="0"/>
                  </a:moveTo>
                  <a:cubicBezTo>
                    <a:pt x="82" y="18"/>
                    <a:pt x="88" y="34"/>
                    <a:pt x="94" y="50"/>
                  </a:cubicBezTo>
                  <a:cubicBezTo>
                    <a:pt x="95" y="53"/>
                    <a:pt x="96" y="56"/>
                    <a:pt x="97" y="58"/>
                  </a:cubicBezTo>
                  <a:cubicBezTo>
                    <a:pt x="107" y="98"/>
                    <a:pt x="102" y="101"/>
                    <a:pt x="71" y="109"/>
                  </a:cubicBezTo>
                  <a:cubicBezTo>
                    <a:pt x="45" y="115"/>
                    <a:pt x="34" y="109"/>
                    <a:pt x="24" y="85"/>
                  </a:cubicBezTo>
                  <a:cubicBezTo>
                    <a:pt x="17" y="69"/>
                    <a:pt x="9" y="54"/>
                    <a:pt x="2" y="39"/>
                  </a:cubicBezTo>
                  <a:cubicBezTo>
                    <a:pt x="0" y="36"/>
                    <a:pt x="0" y="30"/>
                    <a:pt x="1" y="30"/>
                  </a:cubicBezTo>
                  <a:cubicBezTo>
                    <a:pt x="10" y="25"/>
                    <a:pt x="20" y="21"/>
                    <a:pt x="30" y="18"/>
                  </a:cubicBezTo>
                  <a:cubicBezTo>
                    <a:pt x="24" y="46"/>
                    <a:pt x="41" y="65"/>
                    <a:pt x="49" y="86"/>
                  </a:cubicBezTo>
                  <a:cubicBezTo>
                    <a:pt x="54" y="100"/>
                    <a:pt x="72" y="103"/>
                    <a:pt x="84" y="94"/>
                  </a:cubicBezTo>
                  <a:cubicBezTo>
                    <a:pt x="87" y="91"/>
                    <a:pt x="89" y="84"/>
                    <a:pt x="87" y="80"/>
                  </a:cubicBezTo>
                  <a:cubicBezTo>
                    <a:pt x="80" y="59"/>
                    <a:pt x="71" y="38"/>
                    <a:pt x="62" y="18"/>
                  </a:cubicBezTo>
                  <a:cubicBezTo>
                    <a:pt x="55" y="3"/>
                    <a:pt x="56" y="1"/>
                    <a:pt x="72" y="0"/>
                  </a:cubicBezTo>
                  <a:cubicBezTo>
                    <a:pt x="74" y="0"/>
                    <a:pt x="76" y="0"/>
                    <a:pt x="7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7" name="Freeform 73">
              <a:extLst>
                <a:ext uri="{FF2B5EF4-FFF2-40B4-BE49-F238E27FC236}">
                  <a16:creationId xmlns:a16="http://schemas.microsoft.com/office/drawing/2014/main" id="{F8D0021A-1942-4312-A0FB-32A40404ADC3}"/>
                </a:ext>
              </a:extLst>
            </p:cNvPr>
            <p:cNvSpPr>
              <a:spLocks/>
            </p:cNvSpPr>
            <p:nvPr/>
          </p:nvSpPr>
          <p:spPr bwMode="auto">
            <a:xfrm>
              <a:off x="3876676" y="3416300"/>
              <a:ext cx="385763" cy="319088"/>
            </a:xfrm>
            <a:custGeom>
              <a:avLst/>
              <a:gdLst>
                <a:gd name="T0" fmla="*/ 8 w 117"/>
                <a:gd name="T1" fmla="*/ 72 h 97"/>
                <a:gd name="T2" fmla="*/ 14 w 117"/>
                <a:gd name="T3" fmla="*/ 25 h 97"/>
                <a:gd name="T4" fmla="*/ 93 w 117"/>
                <a:gd name="T5" fmla="*/ 40 h 97"/>
                <a:gd name="T6" fmla="*/ 101 w 117"/>
                <a:gd name="T7" fmla="*/ 24 h 97"/>
                <a:gd name="T8" fmla="*/ 94 w 117"/>
                <a:gd name="T9" fmla="*/ 9 h 97"/>
                <a:gd name="T10" fmla="*/ 116 w 117"/>
                <a:gd name="T11" fmla="*/ 0 h 97"/>
                <a:gd name="T12" fmla="*/ 116 w 117"/>
                <a:gd name="T13" fmla="*/ 83 h 97"/>
                <a:gd name="T14" fmla="*/ 93 w 117"/>
                <a:gd name="T15" fmla="*/ 93 h 97"/>
                <a:gd name="T16" fmla="*/ 96 w 117"/>
                <a:gd name="T17" fmla="*/ 82 h 97"/>
                <a:gd name="T18" fmla="*/ 84 w 117"/>
                <a:gd name="T19" fmla="*/ 63 h 97"/>
                <a:gd name="T20" fmla="*/ 62 w 117"/>
                <a:gd name="T21" fmla="*/ 61 h 97"/>
                <a:gd name="T22" fmla="*/ 8 w 117"/>
                <a:gd name="T23" fmla="*/ 72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7" h="97">
                  <a:moveTo>
                    <a:pt x="8" y="72"/>
                  </a:moveTo>
                  <a:cubicBezTo>
                    <a:pt x="0" y="51"/>
                    <a:pt x="2" y="40"/>
                    <a:pt x="14" y="25"/>
                  </a:cubicBezTo>
                  <a:cubicBezTo>
                    <a:pt x="38" y="42"/>
                    <a:pt x="66" y="37"/>
                    <a:pt x="93" y="40"/>
                  </a:cubicBezTo>
                  <a:cubicBezTo>
                    <a:pt x="102" y="42"/>
                    <a:pt x="106" y="32"/>
                    <a:pt x="101" y="24"/>
                  </a:cubicBezTo>
                  <a:cubicBezTo>
                    <a:pt x="99" y="19"/>
                    <a:pt x="97" y="14"/>
                    <a:pt x="94" y="9"/>
                  </a:cubicBezTo>
                  <a:cubicBezTo>
                    <a:pt x="101" y="6"/>
                    <a:pt x="108" y="3"/>
                    <a:pt x="116" y="0"/>
                  </a:cubicBezTo>
                  <a:cubicBezTo>
                    <a:pt x="116" y="30"/>
                    <a:pt x="117" y="57"/>
                    <a:pt x="116" y="83"/>
                  </a:cubicBezTo>
                  <a:cubicBezTo>
                    <a:pt x="115" y="97"/>
                    <a:pt x="102" y="89"/>
                    <a:pt x="93" y="93"/>
                  </a:cubicBezTo>
                  <a:cubicBezTo>
                    <a:pt x="95" y="88"/>
                    <a:pt x="95" y="85"/>
                    <a:pt x="96" y="82"/>
                  </a:cubicBezTo>
                  <a:cubicBezTo>
                    <a:pt x="104" y="64"/>
                    <a:pt x="103" y="63"/>
                    <a:pt x="84" y="63"/>
                  </a:cubicBezTo>
                  <a:cubicBezTo>
                    <a:pt x="77" y="63"/>
                    <a:pt x="69" y="63"/>
                    <a:pt x="62" y="61"/>
                  </a:cubicBezTo>
                  <a:cubicBezTo>
                    <a:pt x="43" y="56"/>
                    <a:pt x="25" y="57"/>
                    <a:pt x="8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8" name="Freeform 74">
              <a:extLst>
                <a:ext uri="{FF2B5EF4-FFF2-40B4-BE49-F238E27FC236}">
                  <a16:creationId xmlns:a16="http://schemas.microsoft.com/office/drawing/2014/main" id="{53E2F649-6725-43D2-9DC0-EFA2C0375BC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50976" y="2773363"/>
              <a:ext cx="371475" cy="315913"/>
            </a:xfrm>
            <a:custGeom>
              <a:avLst/>
              <a:gdLst>
                <a:gd name="T0" fmla="*/ 113 w 113"/>
                <a:gd name="T1" fmla="*/ 18 h 96"/>
                <a:gd name="T2" fmla="*/ 96 w 113"/>
                <a:gd name="T3" fmla="*/ 32 h 96"/>
                <a:gd name="T4" fmla="*/ 70 w 113"/>
                <a:gd name="T5" fmla="*/ 31 h 96"/>
                <a:gd name="T6" fmla="*/ 62 w 113"/>
                <a:gd name="T7" fmla="*/ 52 h 96"/>
                <a:gd name="T8" fmla="*/ 86 w 113"/>
                <a:gd name="T9" fmla="*/ 75 h 96"/>
                <a:gd name="T10" fmla="*/ 71 w 113"/>
                <a:gd name="T11" fmla="*/ 94 h 96"/>
                <a:gd name="T12" fmla="*/ 59 w 113"/>
                <a:gd name="T13" fmla="*/ 91 h 96"/>
                <a:gd name="T14" fmla="*/ 2 w 113"/>
                <a:gd name="T15" fmla="*/ 16 h 96"/>
                <a:gd name="T16" fmla="*/ 1 w 113"/>
                <a:gd name="T17" fmla="*/ 4 h 96"/>
                <a:gd name="T18" fmla="*/ 12 w 113"/>
                <a:gd name="T19" fmla="*/ 1 h 96"/>
                <a:gd name="T20" fmla="*/ 113 w 113"/>
                <a:gd name="T21" fmla="*/ 18 h 96"/>
                <a:gd name="T22" fmla="*/ 22 w 113"/>
                <a:gd name="T23" fmla="*/ 15 h 96"/>
                <a:gd name="T24" fmla="*/ 45 w 113"/>
                <a:gd name="T25" fmla="*/ 43 h 96"/>
                <a:gd name="T26" fmla="*/ 55 w 113"/>
                <a:gd name="T27" fmla="*/ 23 h 96"/>
                <a:gd name="T28" fmla="*/ 22 w 113"/>
                <a:gd name="T29" fmla="*/ 15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3" h="96">
                  <a:moveTo>
                    <a:pt x="113" y="18"/>
                  </a:moveTo>
                  <a:cubicBezTo>
                    <a:pt x="113" y="34"/>
                    <a:pt x="108" y="38"/>
                    <a:pt x="96" y="32"/>
                  </a:cubicBezTo>
                  <a:cubicBezTo>
                    <a:pt x="87" y="28"/>
                    <a:pt x="78" y="21"/>
                    <a:pt x="70" y="31"/>
                  </a:cubicBezTo>
                  <a:cubicBezTo>
                    <a:pt x="65" y="37"/>
                    <a:pt x="60" y="47"/>
                    <a:pt x="62" y="52"/>
                  </a:cubicBezTo>
                  <a:cubicBezTo>
                    <a:pt x="66" y="60"/>
                    <a:pt x="76" y="66"/>
                    <a:pt x="86" y="75"/>
                  </a:cubicBezTo>
                  <a:cubicBezTo>
                    <a:pt x="83" y="79"/>
                    <a:pt x="78" y="87"/>
                    <a:pt x="71" y="94"/>
                  </a:cubicBezTo>
                  <a:cubicBezTo>
                    <a:pt x="69" y="96"/>
                    <a:pt x="61" y="93"/>
                    <a:pt x="59" y="91"/>
                  </a:cubicBezTo>
                  <a:cubicBezTo>
                    <a:pt x="40" y="66"/>
                    <a:pt x="21" y="41"/>
                    <a:pt x="2" y="16"/>
                  </a:cubicBezTo>
                  <a:cubicBezTo>
                    <a:pt x="0" y="13"/>
                    <a:pt x="0" y="7"/>
                    <a:pt x="1" y="4"/>
                  </a:cubicBezTo>
                  <a:cubicBezTo>
                    <a:pt x="3" y="2"/>
                    <a:pt x="9" y="0"/>
                    <a:pt x="12" y="1"/>
                  </a:cubicBezTo>
                  <a:cubicBezTo>
                    <a:pt x="46" y="6"/>
                    <a:pt x="79" y="12"/>
                    <a:pt x="113" y="18"/>
                  </a:cubicBezTo>
                  <a:close/>
                  <a:moveTo>
                    <a:pt x="22" y="15"/>
                  </a:moveTo>
                  <a:cubicBezTo>
                    <a:pt x="31" y="26"/>
                    <a:pt x="37" y="34"/>
                    <a:pt x="45" y="43"/>
                  </a:cubicBezTo>
                  <a:cubicBezTo>
                    <a:pt x="48" y="35"/>
                    <a:pt x="51" y="29"/>
                    <a:pt x="55" y="23"/>
                  </a:cubicBezTo>
                  <a:cubicBezTo>
                    <a:pt x="44" y="20"/>
                    <a:pt x="35" y="18"/>
                    <a:pt x="22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9" name="Freeform 75">
              <a:extLst>
                <a:ext uri="{FF2B5EF4-FFF2-40B4-BE49-F238E27FC236}">
                  <a16:creationId xmlns:a16="http://schemas.microsoft.com/office/drawing/2014/main" id="{C7EC3662-0236-4704-B34D-E7576E60FDC3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7626" y="3132138"/>
              <a:ext cx="422275" cy="257175"/>
            </a:xfrm>
            <a:custGeom>
              <a:avLst/>
              <a:gdLst>
                <a:gd name="T0" fmla="*/ 23 w 128"/>
                <a:gd name="T1" fmla="*/ 30 h 78"/>
                <a:gd name="T2" fmla="*/ 82 w 128"/>
                <a:gd name="T3" fmla="*/ 22 h 78"/>
                <a:gd name="T4" fmla="*/ 108 w 128"/>
                <a:gd name="T5" fmla="*/ 0 h 78"/>
                <a:gd name="T6" fmla="*/ 119 w 128"/>
                <a:gd name="T7" fmla="*/ 13 h 78"/>
                <a:gd name="T8" fmla="*/ 126 w 128"/>
                <a:gd name="T9" fmla="*/ 39 h 78"/>
                <a:gd name="T10" fmla="*/ 113 w 128"/>
                <a:gd name="T11" fmla="*/ 52 h 78"/>
                <a:gd name="T12" fmla="*/ 46 w 128"/>
                <a:gd name="T13" fmla="*/ 54 h 78"/>
                <a:gd name="T14" fmla="*/ 21 w 128"/>
                <a:gd name="T15" fmla="*/ 70 h 78"/>
                <a:gd name="T16" fmla="*/ 7 w 128"/>
                <a:gd name="T17" fmla="*/ 69 h 78"/>
                <a:gd name="T18" fmla="*/ 1 w 128"/>
                <a:gd name="T19" fmla="*/ 26 h 78"/>
                <a:gd name="T20" fmla="*/ 8 w 128"/>
                <a:gd name="T21" fmla="*/ 16 h 78"/>
                <a:gd name="T22" fmla="*/ 23 w 128"/>
                <a:gd name="T23" fmla="*/ 3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8" h="78">
                  <a:moveTo>
                    <a:pt x="23" y="30"/>
                  </a:moveTo>
                  <a:cubicBezTo>
                    <a:pt x="41" y="28"/>
                    <a:pt x="62" y="25"/>
                    <a:pt x="82" y="22"/>
                  </a:cubicBezTo>
                  <a:cubicBezTo>
                    <a:pt x="95" y="21"/>
                    <a:pt x="105" y="18"/>
                    <a:pt x="108" y="0"/>
                  </a:cubicBezTo>
                  <a:cubicBezTo>
                    <a:pt x="113" y="6"/>
                    <a:pt x="118" y="9"/>
                    <a:pt x="119" y="13"/>
                  </a:cubicBezTo>
                  <a:cubicBezTo>
                    <a:pt x="122" y="21"/>
                    <a:pt x="124" y="30"/>
                    <a:pt x="126" y="39"/>
                  </a:cubicBezTo>
                  <a:cubicBezTo>
                    <a:pt x="128" y="49"/>
                    <a:pt x="122" y="56"/>
                    <a:pt x="113" y="52"/>
                  </a:cubicBezTo>
                  <a:cubicBezTo>
                    <a:pt x="90" y="40"/>
                    <a:pt x="68" y="51"/>
                    <a:pt x="46" y="54"/>
                  </a:cubicBezTo>
                  <a:cubicBezTo>
                    <a:pt x="35" y="55"/>
                    <a:pt x="25" y="57"/>
                    <a:pt x="21" y="70"/>
                  </a:cubicBezTo>
                  <a:cubicBezTo>
                    <a:pt x="19" y="77"/>
                    <a:pt x="9" y="78"/>
                    <a:pt x="7" y="69"/>
                  </a:cubicBezTo>
                  <a:cubicBezTo>
                    <a:pt x="3" y="55"/>
                    <a:pt x="2" y="41"/>
                    <a:pt x="1" y="26"/>
                  </a:cubicBezTo>
                  <a:cubicBezTo>
                    <a:pt x="0" y="23"/>
                    <a:pt x="5" y="20"/>
                    <a:pt x="8" y="16"/>
                  </a:cubicBezTo>
                  <a:cubicBezTo>
                    <a:pt x="12" y="20"/>
                    <a:pt x="17" y="24"/>
                    <a:pt x="23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0" name="Freeform 76">
              <a:extLst>
                <a:ext uri="{FF2B5EF4-FFF2-40B4-BE49-F238E27FC236}">
                  <a16:creationId xmlns:a16="http://schemas.microsoft.com/office/drawing/2014/main" id="{A709C433-54D8-4911-B136-3C0CC3B3A595}"/>
                </a:ext>
              </a:extLst>
            </p:cNvPr>
            <p:cNvSpPr>
              <a:spLocks/>
            </p:cNvSpPr>
            <p:nvPr/>
          </p:nvSpPr>
          <p:spPr bwMode="auto">
            <a:xfrm>
              <a:off x="1839913" y="4432300"/>
              <a:ext cx="285750" cy="331788"/>
            </a:xfrm>
            <a:custGeom>
              <a:avLst/>
              <a:gdLst>
                <a:gd name="T0" fmla="*/ 19 w 87"/>
                <a:gd name="T1" fmla="*/ 100 h 101"/>
                <a:gd name="T2" fmla="*/ 6 w 87"/>
                <a:gd name="T3" fmla="*/ 81 h 101"/>
                <a:gd name="T4" fmla="*/ 31 w 87"/>
                <a:gd name="T5" fmla="*/ 46 h 101"/>
                <a:gd name="T6" fmla="*/ 29 w 87"/>
                <a:gd name="T7" fmla="*/ 18 h 101"/>
                <a:gd name="T8" fmla="*/ 28 w 87"/>
                <a:gd name="T9" fmla="*/ 6 h 101"/>
                <a:gd name="T10" fmla="*/ 42 w 87"/>
                <a:gd name="T11" fmla="*/ 1 h 101"/>
                <a:gd name="T12" fmla="*/ 64 w 87"/>
                <a:gd name="T13" fmla="*/ 1 h 101"/>
                <a:gd name="T14" fmla="*/ 87 w 87"/>
                <a:gd name="T15" fmla="*/ 3 h 101"/>
                <a:gd name="T16" fmla="*/ 82 w 87"/>
                <a:gd name="T17" fmla="*/ 22 h 101"/>
                <a:gd name="T18" fmla="*/ 32 w 87"/>
                <a:gd name="T19" fmla="*/ 92 h 101"/>
                <a:gd name="T20" fmla="*/ 19 w 87"/>
                <a:gd name="T21" fmla="*/ 10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7" h="101">
                  <a:moveTo>
                    <a:pt x="19" y="100"/>
                  </a:moveTo>
                  <a:cubicBezTo>
                    <a:pt x="6" y="101"/>
                    <a:pt x="0" y="90"/>
                    <a:pt x="6" y="81"/>
                  </a:cubicBezTo>
                  <a:cubicBezTo>
                    <a:pt x="13" y="69"/>
                    <a:pt x="22" y="57"/>
                    <a:pt x="31" y="46"/>
                  </a:cubicBezTo>
                  <a:cubicBezTo>
                    <a:pt x="39" y="36"/>
                    <a:pt x="44" y="27"/>
                    <a:pt x="29" y="18"/>
                  </a:cubicBezTo>
                  <a:cubicBezTo>
                    <a:pt x="27" y="17"/>
                    <a:pt x="26" y="8"/>
                    <a:pt x="28" y="6"/>
                  </a:cubicBezTo>
                  <a:cubicBezTo>
                    <a:pt x="31" y="3"/>
                    <a:pt x="37" y="1"/>
                    <a:pt x="42" y="1"/>
                  </a:cubicBezTo>
                  <a:cubicBezTo>
                    <a:pt x="49" y="0"/>
                    <a:pt x="56" y="0"/>
                    <a:pt x="64" y="1"/>
                  </a:cubicBezTo>
                  <a:cubicBezTo>
                    <a:pt x="72" y="1"/>
                    <a:pt x="79" y="2"/>
                    <a:pt x="87" y="3"/>
                  </a:cubicBezTo>
                  <a:cubicBezTo>
                    <a:pt x="86" y="9"/>
                    <a:pt x="86" y="17"/>
                    <a:pt x="82" y="22"/>
                  </a:cubicBezTo>
                  <a:cubicBezTo>
                    <a:pt x="66" y="46"/>
                    <a:pt x="49" y="69"/>
                    <a:pt x="32" y="92"/>
                  </a:cubicBezTo>
                  <a:cubicBezTo>
                    <a:pt x="28" y="97"/>
                    <a:pt x="21" y="99"/>
                    <a:pt x="19" y="1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1" name="Freeform 77">
              <a:extLst>
                <a:ext uri="{FF2B5EF4-FFF2-40B4-BE49-F238E27FC236}">
                  <a16:creationId xmlns:a16="http://schemas.microsoft.com/office/drawing/2014/main" id="{F7B7899A-2243-48D4-BD6F-4435ADD52EB7}"/>
                </a:ext>
              </a:extLst>
            </p:cNvPr>
            <p:cNvSpPr>
              <a:spLocks/>
            </p:cNvSpPr>
            <p:nvPr/>
          </p:nvSpPr>
          <p:spPr bwMode="auto">
            <a:xfrm>
              <a:off x="3076576" y="2082800"/>
              <a:ext cx="300038" cy="366713"/>
            </a:xfrm>
            <a:custGeom>
              <a:avLst/>
              <a:gdLst>
                <a:gd name="T0" fmla="*/ 91 w 91"/>
                <a:gd name="T1" fmla="*/ 27 h 111"/>
                <a:gd name="T2" fmla="*/ 40 w 91"/>
                <a:gd name="T3" fmla="*/ 89 h 111"/>
                <a:gd name="T4" fmla="*/ 16 w 91"/>
                <a:gd name="T5" fmla="*/ 104 h 111"/>
                <a:gd name="T6" fmla="*/ 6 w 91"/>
                <a:gd name="T7" fmla="*/ 78 h 111"/>
                <a:gd name="T8" fmla="*/ 0 w 91"/>
                <a:gd name="T9" fmla="*/ 15 h 111"/>
                <a:gd name="T10" fmla="*/ 4 w 91"/>
                <a:gd name="T11" fmla="*/ 0 h 111"/>
                <a:gd name="T12" fmla="*/ 29 w 91"/>
                <a:gd name="T13" fmla="*/ 5 h 111"/>
                <a:gd name="T14" fmla="*/ 28 w 91"/>
                <a:gd name="T15" fmla="*/ 19 h 111"/>
                <a:gd name="T16" fmla="*/ 25 w 91"/>
                <a:gd name="T17" fmla="*/ 70 h 111"/>
                <a:gd name="T18" fmla="*/ 38 w 91"/>
                <a:gd name="T19" fmla="*/ 72 h 111"/>
                <a:gd name="T20" fmla="*/ 66 w 91"/>
                <a:gd name="T21" fmla="*/ 26 h 111"/>
                <a:gd name="T22" fmla="*/ 91 w 91"/>
                <a:gd name="T23" fmla="*/ 27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1" h="111">
                  <a:moveTo>
                    <a:pt x="91" y="27"/>
                  </a:moveTo>
                  <a:cubicBezTo>
                    <a:pt x="74" y="48"/>
                    <a:pt x="57" y="69"/>
                    <a:pt x="40" y="89"/>
                  </a:cubicBezTo>
                  <a:cubicBezTo>
                    <a:pt x="33" y="97"/>
                    <a:pt x="27" y="111"/>
                    <a:pt x="16" y="104"/>
                  </a:cubicBezTo>
                  <a:cubicBezTo>
                    <a:pt x="10" y="101"/>
                    <a:pt x="8" y="87"/>
                    <a:pt x="6" y="78"/>
                  </a:cubicBezTo>
                  <a:cubicBezTo>
                    <a:pt x="4" y="57"/>
                    <a:pt x="2" y="36"/>
                    <a:pt x="0" y="15"/>
                  </a:cubicBezTo>
                  <a:cubicBezTo>
                    <a:pt x="0" y="10"/>
                    <a:pt x="3" y="0"/>
                    <a:pt x="4" y="0"/>
                  </a:cubicBezTo>
                  <a:cubicBezTo>
                    <a:pt x="12" y="0"/>
                    <a:pt x="21" y="2"/>
                    <a:pt x="29" y="5"/>
                  </a:cubicBezTo>
                  <a:cubicBezTo>
                    <a:pt x="30" y="5"/>
                    <a:pt x="28" y="14"/>
                    <a:pt x="28" y="19"/>
                  </a:cubicBezTo>
                  <a:cubicBezTo>
                    <a:pt x="27" y="36"/>
                    <a:pt x="25" y="53"/>
                    <a:pt x="25" y="70"/>
                  </a:cubicBezTo>
                  <a:cubicBezTo>
                    <a:pt x="26" y="78"/>
                    <a:pt x="33" y="80"/>
                    <a:pt x="38" y="72"/>
                  </a:cubicBezTo>
                  <a:cubicBezTo>
                    <a:pt x="47" y="57"/>
                    <a:pt x="63" y="46"/>
                    <a:pt x="66" y="26"/>
                  </a:cubicBezTo>
                  <a:cubicBezTo>
                    <a:pt x="68" y="15"/>
                    <a:pt x="81" y="16"/>
                    <a:pt x="91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2" name="Freeform 78">
              <a:extLst>
                <a:ext uri="{FF2B5EF4-FFF2-40B4-BE49-F238E27FC236}">
                  <a16:creationId xmlns:a16="http://schemas.microsoft.com/office/drawing/2014/main" id="{F15B497D-2FCE-44B2-854F-BB52986DD921}"/>
                </a:ext>
              </a:extLst>
            </p:cNvPr>
            <p:cNvSpPr>
              <a:spLocks/>
            </p:cNvSpPr>
            <p:nvPr/>
          </p:nvSpPr>
          <p:spPr bwMode="auto">
            <a:xfrm>
              <a:off x="2822576" y="2033588"/>
              <a:ext cx="131763" cy="346075"/>
            </a:xfrm>
            <a:custGeom>
              <a:avLst/>
              <a:gdLst>
                <a:gd name="T0" fmla="*/ 40 w 40"/>
                <a:gd name="T1" fmla="*/ 5 h 105"/>
                <a:gd name="T2" fmla="*/ 30 w 40"/>
                <a:gd name="T3" fmla="*/ 102 h 105"/>
                <a:gd name="T4" fmla="*/ 0 w 40"/>
                <a:gd name="T5" fmla="*/ 105 h 105"/>
                <a:gd name="T6" fmla="*/ 9 w 40"/>
                <a:gd name="T7" fmla="*/ 56 h 105"/>
                <a:gd name="T8" fmla="*/ 8 w 40"/>
                <a:gd name="T9" fmla="*/ 16 h 105"/>
                <a:gd name="T10" fmla="*/ 9 w 40"/>
                <a:gd name="T11" fmla="*/ 3 h 105"/>
                <a:gd name="T12" fmla="*/ 22 w 40"/>
                <a:gd name="T13" fmla="*/ 1 h 105"/>
                <a:gd name="T14" fmla="*/ 40 w 40"/>
                <a:gd name="T15" fmla="*/ 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105">
                  <a:moveTo>
                    <a:pt x="40" y="5"/>
                  </a:moveTo>
                  <a:cubicBezTo>
                    <a:pt x="36" y="38"/>
                    <a:pt x="33" y="69"/>
                    <a:pt x="30" y="102"/>
                  </a:cubicBezTo>
                  <a:cubicBezTo>
                    <a:pt x="23" y="103"/>
                    <a:pt x="12" y="104"/>
                    <a:pt x="0" y="105"/>
                  </a:cubicBezTo>
                  <a:cubicBezTo>
                    <a:pt x="3" y="87"/>
                    <a:pt x="8" y="72"/>
                    <a:pt x="9" y="56"/>
                  </a:cubicBezTo>
                  <a:cubicBezTo>
                    <a:pt x="10" y="43"/>
                    <a:pt x="8" y="30"/>
                    <a:pt x="8" y="16"/>
                  </a:cubicBezTo>
                  <a:cubicBezTo>
                    <a:pt x="8" y="12"/>
                    <a:pt x="7" y="6"/>
                    <a:pt x="9" y="3"/>
                  </a:cubicBezTo>
                  <a:cubicBezTo>
                    <a:pt x="12" y="0"/>
                    <a:pt x="18" y="0"/>
                    <a:pt x="22" y="1"/>
                  </a:cubicBezTo>
                  <a:cubicBezTo>
                    <a:pt x="29" y="2"/>
                    <a:pt x="36" y="4"/>
                    <a:pt x="40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3" name="Freeform 79">
              <a:extLst>
                <a:ext uri="{FF2B5EF4-FFF2-40B4-BE49-F238E27FC236}">
                  <a16:creationId xmlns:a16="http://schemas.microsoft.com/office/drawing/2014/main" id="{3AD567F8-E04E-42BA-B975-FCF385060E3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49551" y="3630613"/>
              <a:ext cx="741363" cy="711200"/>
            </a:xfrm>
            <a:custGeom>
              <a:avLst/>
              <a:gdLst>
                <a:gd name="T0" fmla="*/ 89 w 225"/>
                <a:gd name="T1" fmla="*/ 97 h 216"/>
                <a:gd name="T2" fmla="*/ 47 w 225"/>
                <a:gd name="T3" fmla="*/ 105 h 216"/>
                <a:gd name="T4" fmla="*/ 5 w 225"/>
                <a:gd name="T5" fmla="*/ 116 h 216"/>
                <a:gd name="T6" fmla="*/ 19 w 225"/>
                <a:gd name="T7" fmla="*/ 83 h 216"/>
                <a:gd name="T8" fmla="*/ 83 w 225"/>
                <a:gd name="T9" fmla="*/ 60 h 216"/>
                <a:gd name="T10" fmla="*/ 96 w 225"/>
                <a:gd name="T11" fmla="*/ 57 h 216"/>
                <a:gd name="T12" fmla="*/ 96 w 225"/>
                <a:gd name="T13" fmla="*/ 50 h 216"/>
                <a:gd name="T14" fmla="*/ 65 w 225"/>
                <a:gd name="T15" fmla="*/ 48 h 216"/>
                <a:gd name="T16" fmla="*/ 42 w 225"/>
                <a:gd name="T17" fmla="*/ 39 h 216"/>
                <a:gd name="T18" fmla="*/ 62 w 225"/>
                <a:gd name="T19" fmla="*/ 13 h 216"/>
                <a:gd name="T20" fmla="*/ 152 w 225"/>
                <a:gd name="T21" fmla="*/ 6 h 216"/>
                <a:gd name="T22" fmla="*/ 154 w 225"/>
                <a:gd name="T23" fmla="*/ 12 h 216"/>
                <a:gd name="T24" fmla="*/ 146 w 225"/>
                <a:gd name="T25" fmla="*/ 32 h 216"/>
                <a:gd name="T26" fmla="*/ 145 w 225"/>
                <a:gd name="T27" fmla="*/ 46 h 216"/>
                <a:gd name="T28" fmla="*/ 159 w 225"/>
                <a:gd name="T29" fmla="*/ 45 h 216"/>
                <a:gd name="T30" fmla="*/ 187 w 225"/>
                <a:gd name="T31" fmla="*/ 23 h 216"/>
                <a:gd name="T32" fmla="*/ 203 w 225"/>
                <a:gd name="T33" fmla="*/ 6 h 216"/>
                <a:gd name="T34" fmla="*/ 224 w 225"/>
                <a:gd name="T35" fmla="*/ 17 h 216"/>
                <a:gd name="T36" fmla="*/ 217 w 225"/>
                <a:gd name="T37" fmla="*/ 106 h 216"/>
                <a:gd name="T38" fmla="*/ 171 w 225"/>
                <a:gd name="T39" fmla="*/ 135 h 216"/>
                <a:gd name="T40" fmla="*/ 139 w 225"/>
                <a:gd name="T41" fmla="*/ 141 h 216"/>
                <a:gd name="T42" fmla="*/ 156 w 225"/>
                <a:gd name="T43" fmla="*/ 180 h 216"/>
                <a:gd name="T44" fmla="*/ 161 w 225"/>
                <a:gd name="T45" fmla="*/ 197 h 216"/>
                <a:gd name="T46" fmla="*/ 159 w 225"/>
                <a:gd name="T47" fmla="*/ 214 h 216"/>
                <a:gd name="T48" fmla="*/ 139 w 225"/>
                <a:gd name="T49" fmla="*/ 212 h 216"/>
                <a:gd name="T50" fmla="*/ 97 w 225"/>
                <a:gd name="T51" fmla="*/ 166 h 216"/>
                <a:gd name="T52" fmla="*/ 73 w 225"/>
                <a:gd name="T53" fmla="*/ 159 h 216"/>
                <a:gd name="T54" fmla="*/ 24 w 225"/>
                <a:gd name="T55" fmla="*/ 178 h 216"/>
                <a:gd name="T56" fmla="*/ 2 w 225"/>
                <a:gd name="T57" fmla="*/ 174 h 216"/>
                <a:gd name="T58" fmla="*/ 8 w 225"/>
                <a:gd name="T59" fmla="*/ 154 h 216"/>
                <a:gd name="T60" fmla="*/ 65 w 225"/>
                <a:gd name="T61" fmla="*/ 121 h 216"/>
                <a:gd name="T62" fmla="*/ 89 w 225"/>
                <a:gd name="T63" fmla="*/ 97 h 216"/>
                <a:gd name="T64" fmla="*/ 178 w 225"/>
                <a:gd name="T65" fmla="*/ 75 h 216"/>
                <a:gd name="T66" fmla="*/ 146 w 225"/>
                <a:gd name="T67" fmla="*/ 75 h 216"/>
                <a:gd name="T68" fmla="*/ 138 w 225"/>
                <a:gd name="T69" fmla="*/ 83 h 216"/>
                <a:gd name="T70" fmla="*/ 141 w 225"/>
                <a:gd name="T71" fmla="*/ 94 h 216"/>
                <a:gd name="T72" fmla="*/ 168 w 225"/>
                <a:gd name="T73" fmla="*/ 92 h 216"/>
                <a:gd name="T74" fmla="*/ 178 w 225"/>
                <a:gd name="T75" fmla="*/ 75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25" h="216">
                  <a:moveTo>
                    <a:pt x="89" y="97"/>
                  </a:moveTo>
                  <a:cubicBezTo>
                    <a:pt x="75" y="100"/>
                    <a:pt x="61" y="102"/>
                    <a:pt x="47" y="105"/>
                  </a:cubicBezTo>
                  <a:cubicBezTo>
                    <a:pt x="33" y="108"/>
                    <a:pt x="20" y="112"/>
                    <a:pt x="5" y="116"/>
                  </a:cubicBezTo>
                  <a:cubicBezTo>
                    <a:pt x="0" y="98"/>
                    <a:pt x="11" y="90"/>
                    <a:pt x="19" y="83"/>
                  </a:cubicBezTo>
                  <a:cubicBezTo>
                    <a:pt x="38" y="67"/>
                    <a:pt x="60" y="63"/>
                    <a:pt x="83" y="60"/>
                  </a:cubicBezTo>
                  <a:cubicBezTo>
                    <a:pt x="88" y="60"/>
                    <a:pt x="92" y="58"/>
                    <a:pt x="96" y="57"/>
                  </a:cubicBezTo>
                  <a:cubicBezTo>
                    <a:pt x="96" y="55"/>
                    <a:pt x="96" y="53"/>
                    <a:pt x="96" y="50"/>
                  </a:cubicBezTo>
                  <a:cubicBezTo>
                    <a:pt x="86" y="50"/>
                    <a:pt x="76" y="49"/>
                    <a:pt x="65" y="48"/>
                  </a:cubicBezTo>
                  <a:cubicBezTo>
                    <a:pt x="57" y="47"/>
                    <a:pt x="45" y="52"/>
                    <a:pt x="42" y="39"/>
                  </a:cubicBezTo>
                  <a:cubicBezTo>
                    <a:pt x="39" y="29"/>
                    <a:pt x="51" y="14"/>
                    <a:pt x="62" y="13"/>
                  </a:cubicBezTo>
                  <a:cubicBezTo>
                    <a:pt x="92" y="10"/>
                    <a:pt x="122" y="8"/>
                    <a:pt x="152" y="6"/>
                  </a:cubicBezTo>
                  <a:cubicBezTo>
                    <a:pt x="152" y="8"/>
                    <a:pt x="153" y="10"/>
                    <a:pt x="154" y="12"/>
                  </a:cubicBezTo>
                  <a:cubicBezTo>
                    <a:pt x="151" y="18"/>
                    <a:pt x="148" y="25"/>
                    <a:pt x="146" y="32"/>
                  </a:cubicBezTo>
                  <a:cubicBezTo>
                    <a:pt x="145" y="36"/>
                    <a:pt x="145" y="41"/>
                    <a:pt x="145" y="46"/>
                  </a:cubicBezTo>
                  <a:cubicBezTo>
                    <a:pt x="149" y="46"/>
                    <a:pt x="154" y="47"/>
                    <a:pt x="159" y="45"/>
                  </a:cubicBezTo>
                  <a:cubicBezTo>
                    <a:pt x="171" y="42"/>
                    <a:pt x="181" y="35"/>
                    <a:pt x="187" y="23"/>
                  </a:cubicBezTo>
                  <a:cubicBezTo>
                    <a:pt x="190" y="16"/>
                    <a:pt x="196" y="10"/>
                    <a:pt x="203" y="6"/>
                  </a:cubicBezTo>
                  <a:cubicBezTo>
                    <a:pt x="213" y="0"/>
                    <a:pt x="225" y="6"/>
                    <a:pt x="224" y="17"/>
                  </a:cubicBezTo>
                  <a:cubicBezTo>
                    <a:pt x="223" y="47"/>
                    <a:pt x="222" y="77"/>
                    <a:pt x="217" y="106"/>
                  </a:cubicBezTo>
                  <a:cubicBezTo>
                    <a:pt x="213" y="130"/>
                    <a:pt x="191" y="131"/>
                    <a:pt x="171" y="135"/>
                  </a:cubicBezTo>
                  <a:cubicBezTo>
                    <a:pt x="161" y="136"/>
                    <a:pt x="151" y="139"/>
                    <a:pt x="139" y="141"/>
                  </a:cubicBezTo>
                  <a:cubicBezTo>
                    <a:pt x="145" y="156"/>
                    <a:pt x="150" y="168"/>
                    <a:pt x="156" y="180"/>
                  </a:cubicBezTo>
                  <a:cubicBezTo>
                    <a:pt x="158" y="186"/>
                    <a:pt x="161" y="191"/>
                    <a:pt x="161" y="197"/>
                  </a:cubicBezTo>
                  <a:cubicBezTo>
                    <a:pt x="162" y="203"/>
                    <a:pt x="161" y="214"/>
                    <a:pt x="159" y="214"/>
                  </a:cubicBezTo>
                  <a:cubicBezTo>
                    <a:pt x="153" y="216"/>
                    <a:pt x="143" y="216"/>
                    <a:pt x="139" y="212"/>
                  </a:cubicBezTo>
                  <a:cubicBezTo>
                    <a:pt x="124" y="198"/>
                    <a:pt x="109" y="182"/>
                    <a:pt x="97" y="166"/>
                  </a:cubicBezTo>
                  <a:cubicBezTo>
                    <a:pt x="89" y="156"/>
                    <a:pt x="83" y="155"/>
                    <a:pt x="73" y="159"/>
                  </a:cubicBezTo>
                  <a:cubicBezTo>
                    <a:pt x="57" y="166"/>
                    <a:pt x="41" y="173"/>
                    <a:pt x="24" y="178"/>
                  </a:cubicBezTo>
                  <a:cubicBezTo>
                    <a:pt x="18" y="179"/>
                    <a:pt x="10" y="175"/>
                    <a:pt x="2" y="174"/>
                  </a:cubicBezTo>
                  <a:cubicBezTo>
                    <a:pt x="4" y="167"/>
                    <a:pt x="4" y="157"/>
                    <a:pt x="8" y="154"/>
                  </a:cubicBezTo>
                  <a:cubicBezTo>
                    <a:pt x="26" y="142"/>
                    <a:pt x="45" y="129"/>
                    <a:pt x="65" y="121"/>
                  </a:cubicBezTo>
                  <a:cubicBezTo>
                    <a:pt x="80" y="115"/>
                    <a:pt x="88" y="113"/>
                    <a:pt x="89" y="97"/>
                  </a:cubicBezTo>
                  <a:close/>
                  <a:moveTo>
                    <a:pt x="178" y="75"/>
                  </a:moveTo>
                  <a:cubicBezTo>
                    <a:pt x="164" y="75"/>
                    <a:pt x="155" y="74"/>
                    <a:pt x="146" y="75"/>
                  </a:cubicBezTo>
                  <a:cubicBezTo>
                    <a:pt x="143" y="75"/>
                    <a:pt x="139" y="80"/>
                    <a:pt x="138" y="83"/>
                  </a:cubicBezTo>
                  <a:cubicBezTo>
                    <a:pt x="137" y="86"/>
                    <a:pt x="140" y="94"/>
                    <a:pt x="141" y="94"/>
                  </a:cubicBezTo>
                  <a:cubicBezTo>
                    <a:pt x="150" y="94"/>
                    <a:pt x="160" y="94"/>
                    <a:pt x="168" y="92"/>
                  </a:cubicBezTo>
                  <a:cubicBezTo>
                    <a:pt x="172" y="90"/>
                    <a:pt x="173" y="83"/>
                    <a:pt x="178" y="7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4" name="Freeform 80">
              <a:extLst>
                <a:ext uri="{FF2B5EF4-FFF2-40B4-BE49-F238E27FC236}">
                  <a16:creationId xmlns:a16="http://schemas.microsoft.com/office/drawing/2014/main" id="{E5F08B08-72DA-4E81-AC88-A341709AAA3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28926" y="3336925"/>
              <a:ext cx="676275" cy="287338"/>
            </a:xfrm>
            <a:custGeom>
              <a:avLst/>
              <a:gdLst>
                <a:gd name="T0" fmla="*/ 60 w 205"/>
                <a:gd name="T1" fmla="*/ 6 h 87"/>
                <a:gd name="T2" fmla="*/ 108 w 205"/>
                <a:gd name="T3" fmla="*/ 0 h 87"/>
                <a:gd name="T4" fmla="*/ 183 w 205"/>
                <a:gd name="T5" fmla="*/ 3 h 87"/>
                <a:gd name="T6" fmla="*/ 200 w 205"/>
                <a:gd name="T7" fmla="*/ 20 h 87"/>
                <a:gd name="T8" fmla="*/ 203 w 205"/>
                <a:gd name="T9" fmla="*/ 47 h 87"/>
                <a:gd name="T10" fmla="*/ 184 w 205"/>
                <a:gd name="T11" fmla="*/ 76 h 87"/>
                <a:gd name="T12" fmla="*/ 129 w 205"/>
                <a:gd name="T13" fmla="*/ 84 h 87"/>
                <a:gd name="T14" fmla="*/ 49 w 205"/>
                <a:gd name="T15" fmla="*/ 85 h 87"/>
                <a:gd name="T16" fmla="*/ 16 w 205"/>
                <a:gd name="T17" fmla="*/ 70 h 87"/>
                <a:gd name="T18" fmla="*/ 15 w 205"/>
                <a:gd name="T19" fmla="*/ 25 h 87"/>
                <a:gd name="T20" fmla="*/ 60 w 205"/>
                <a:gd name="T21" fmla="*/ 6 h 87"/>
                <a:gd name="T22" fmla="*/ 161 w 205"/>
                <a:gd name="T23" fmla="*/ 42 h 87"/>
                <a:gd name="T24" fmla="*/ 59 w 205"/>
                <a:gd name="T25" fmla="*/ 49 h 87"/>
                <a:gd name="T26" fmla="*/ 161 w 205"/>
                <a:gd name="T27" fmla="*/ 42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5" h="87">
                  <a:moveTo>
                    <a:pt x="60" y="6"/>
                  </a:moveTo>
                  <a:cubicBezTo>
                    <a:pt x="76" y="4"/>
                    <a:pt x="92" y="0"/>
                    <a:pt x="108" y="0"/>
                  </a:cubicBezTo>
                  <a:cubicBezTo>
                    <a:pt x="133" y="0"/>
                    <a:pt x="158" y="0"/>
                    <a:pt x="183" y="3"/>
                  </a:cubicBezTo>
                  <a:cubicBezTo>
                    <a:pt x="189" y="4"/>
                    <a:pt x="197" y="13"/>
                    <a:pt x="200" y="20"/>
                  </a:cubicBezTo>
                  <a:cubicBezTo>
                    <a:pt x="203" y="28"/>
                    <a:pt x="203" y="38"/>
                    <a:pt x="203" y="47"/>
                  </a:cubicBezTo>
                  <a:cubicBezTo>
                    <a:pt x="205" y="64"/>
                    <a:pt x="200" y="72"/>
                    <a:pt x="184" y="76"/>
                  </a:cubicBezTo>
                  <a:cubicBezTo>
                    <a:pt x="166" y="80"/>
                    <a:pt x="148" y="83"/>
                    <a:pt x="129" y="84"/>
                  </a:cubicBezTo>
                  <a:cubicBezTo>
                    <a:pt x="103" y="86"/>
                    <a:pt x="76" y="87"/>
                    <a:pt x="49" y="85"/>
                  </a:cubicBezTo>
                  <a:cubicBezTo>
                    <a:pt x="38" y="84"/>
                    <a:pt x="26" y="77"/>
                    <a:pt x="16" y="70"/>
                  </a:cubicBezTo>
                  <a:cubicBezTo>
                    <a:pt x="0" y="58"/>
                    <a:pt x="0" y="38"/>
                    <a:pt x="15" y="25"/>
                  </a:cubicBezTo>
                  <a:cubicBezTo>
                    <a:pt x="28" y="14"/>
                    <a:pt x="40" y="0"/>
                    <a:pt x="60" y="6"/>
                  </a:cubicBezTo>
                  <a:close/>
                  <a:moveTo>
                    <a:pt x="161" y="42"/>
                  </a:moveTo>
                  <a:cubicBezTo>
                    <a:pt x="145" y="30"/>
                    <a:pt x="72" y="35"/>
                    <a:pt x="59" y="49"/>
                  </a:cubicBezTo>
                  <a:cubicBezTo>
                    <a:pt x="95" y="46"/>
                    <a:pt x="128" y="44"/>
                    <a:pt x="161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55" name="文本框 54"/>
          <p:cNvSpPr txBox="1"/>
          <p:nvPr/>
        </p:nvSpPr>
        <p:spPr>
          <a:xfrm>
            <a:off x="213229" y="86033"/>
            <a:ext cx="108444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9397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MIT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9397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的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9397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Cell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9397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论文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9397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(3</a:t>
            </a:r>
            <a:r>
              <a:rPr lang="en-US" altLang="zh-CN" sz="2800" b="1" dirty="0">
                <a:solidFill>
                  <a:srgbClr val="09397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9397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: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9397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模型性能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9397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72304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F152ED3-4093-4670-8CA0-DDC8EA06E872}"/>
              </a:ext>
            </a:extLst>
          </p:cNvPr>
          <p:cNvSpPr/>
          <p:nvPr/>
        </p:nvSpPr>
        <p:spPr>
          <a:xfrm>
            <a:off x="302006" y="661134"/>
            <a:ext cx="2134015" cy="50959"/>
          </a:xfrm>
          <a:prstGeom prst="rect">
            <a:avLst/>
          </a:prstGeom>
          <a:solidFill>
            <a:srgbClr val="0939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F49F809E-699B-44AF-8952-808F52AD837F}"/>
              </a:ext>
            </a:extLst>
          </p:cNvPr>
          <p:cNvCxnSpPr>
            <a:cxnSpLocks/>
          </p:cNvCxnSpPr>
          <p:nvPr/>
        </p:nvCxnSpPr>
        <p:spPr>
          <a:xfrm>
            <a:off x="302006" y="670560"/>
            <a:ext cx="11587991" cy="0"/>
          </a:xfrm>
          <a:prstGeom prst="line">
            <a:avLst/>
          </a:prstGeom>
          <a:ln w="12700">
            <a:solidFill>
              <a:srgbClr val="0939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组合 5">
            <a:extLst>
              <a:ext uri="{FF2B5EF4-FFF2-40B4-BE49-F238E27FC236}">
                <a16:creationId xmlns:a16="http://schemas.microsoft.com/office/drawing/2014/main" id="{EF0FB118-4605-413D-9198-B8DFF0BE21E7}"/>
              </a:ext>
            </a:extLst>
          </p:cNvPr>
          <p:cNvGrpSpPr/>
          <p:nvPr/>
        </p:nvGrpSpPr>
        <p:grpSpPr>
          <a:xfrm>
            <a:off x="10509504" y="137621"/>
            <a:ext cx="1322832" cy="457961"/>
            <a:chOff x="1123951" y="1714500"/>
            <a:chExt cx="9913937" cy="3432176"/>
          </a:xfrm>
          <a:solidFill>
            <a:srgbClr val="09397E"/>
          </a:solidFill>
        </p:grpSpPr>
        <p:sp>
          <p:nvSpPr>
            <p:cNvPr id="7" name="Freeform 33">
              <a:extLst>
                <a:ext uri="{FF2B5EF4-FFF2-40B4-BE49-F238E27FC236}">
                  <a16:creationId xmlns:a16="http://schemas.microsoft.com/office/drawing/2014/main" id="{38A117DD-0774-4A7D-8709-C5CC07D4EDA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35576" y="1925638"/>
              <a:ext cx="1104900" cy="2470150"/>
            </a:xfrm>
            <a:custGeom>
              <a:avLst/>
              <a:gdLst>
                <a:gd name="T0" fmla="*/ 166 w 335"/>
                <a:gd name="T1" fmla="*/ 208 h 749"/>
                <a:gd name="T2" fmla="*/ 262 w 335"/>
                <a:gd name="T3" fmla="*/ 152 h 749"/>
                <a:gd name="T4" fmla="*/ 221 w 335"/>
                <a:gd name="T5" fmla="*/ 478 h 749"/>
                <a:gd name="T6" fmla="*/ 163 w 335"/>
                <a:gd name="T7" fmla="*/ 485 h 749"/>
                <a:gd name="T8" fmla="*/ 122 w 335"/>
                <a:gd name="T9" fmla="*/ 579 h 749"/>
                <a:gd name="T10" fmla="*/ 211 w 335"/>
                <a:gd name="T11" fmla="*/ 529 h 749"/>
                <a:gd name="T12" fmla="*/ 303 w 335"/>
                <a:gd name="T13" fmla="*/ 563 h 749"/>
                <a:gd name="T14" fmla="*/ 282 w 335"/>
                <a:gd name="T15" fmla="*/ 610 h 749"/>
                <a:gd name="T16" fmla="*/ 335 w 335"/>
                <a:gd name="T17" fmla="*/ 718 h 749"/>
                <a:gd name="T18" fmla="*/ 240 w 335"/>
                <a:gd name="T19" fmla="*/ 687 h 749"/>
                <a:gd name="T20" fmla="*/ 167 w 335"/>
                <a:gd name="T21" fmla="*/ 654 h 749"/>
                <a:gd name="T22" fmla="*/ 211 w 335"/>
                <a:gd name="T23" fmla="*/ 605 h 749"/>
                <a:gd name="T24" fmla="*/ 269 w 335"/>
                <a:gd name="T25" fmla="*/ 530 h 749"/>
                <a:gd name="T26" fmla="*/ 51 w 335"/>
                <a:gd name="T27" fmla="*/ 718 h 749"/>
                <a:gd name="T28" fmla="*/ 13 w 335"/>
                <a:gd name="T29" fmla="*/ 747 h 749"/>
                <a:gd name="T30" fmla="*/ 7 w 335"/>
                <a:gd name="T31" fmla="*/ 704 h 749"/>
                <a:gd name="T32" fmla="*/ 145 w 335"/>
                <a:gd name="T33" fmla="*/ 441 h 749"/>
                <a:gd name="T34" fmla="*/ 145 w 335"/>
                <a:gd name="T35" fmla="*/ 338 h 749"/>
                <a:gd name="T36" fmla="*/ 207 w 335"/>
                <a:gd name="T37" fmla="*/ 328 h 749"/>
                <a:gd name="T38" fmla="*/ 255 w 335"/>
                <a:gd name="T39" fmla="*/ 179 h 749"/>
                <a:gd name="T40" fmla="*/ 172 w 335"/>
                <a:gd name="T41" fmla="*/ 256 h 749"/>
                <a:gd name="T42" fmla="*/ 73 w 335"/>
                <a:gd name="T43" fmla="*/ 504 h 749"/>
                <a:gd name="T44" fmla="*/ 39 w 335"/>
                <a:gd name="T45" fmla="*/ 520 h 749"/>
                <a:gd name="T46" fmla="*/ 165 w 335"/>
                <a:gd name="T47" fmla="*/ 160 h 749"/>
                <a:gd name="T48" fmla="*/ 270 w 335"/>
                <a:gd name="T49" fmla="*/ 41 h 749"/>
                <a:gd name="T50" fmla="*/ 74 w 335"/>
                <a:gd name="T51" fmla="*/ 220 h 749"/>
                <a:gd name="T52" fmla="*/ 97 w 335"/>
                <a:gd name="T53" fmla="*/ 19 h 749"/>
                <a:gd name="T54" fmla="*/ 146 w 335"/>
                <a:gd name="T55" fmla="*/ 96 h 749"/>
                <a:gd name="T56" fmla="*/ 145 w 335"/>
                <a:gd name="T57" fmla="*/ 110 h 749"/>
                <a:gd name="T58" fmla="*/ 288 w 335"/>
                <a:gd name="T59" fmla="*/ 7 h 749"/>
                <a:gd name="T60" fmla="*/ 319 w 335"/>
                <a:gd name="T61" fmla="*/ 2 h 749"/>
                <a:gd name="T62" fmla="*/ 262 w 335"/>
                <a:gd name="T63" fmla="*/ 83 h 749"/>
                <a:gd name="T64" fmla="*/ 112 w 335"/>
                <a:gd name="T65" fmla="*/ 279 h 7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35" h="749">
                  <a:moveTo>
                    <a:pt x="116" y="283"/>
                  </a:moveTo>
                  <a:cubicBezTo>
                    <a:pt x="133" y="258"/>
                    <a:pt x="149" y="233"/>
                    <a:pt x="166" y="208"/>
                  </a:cubicBezTo>
                  <a:cubicBezTo>
                    <a:pt x="185" y="182"/>
                    <a:pt x="209" y="160"/>
                    <a:pt x="243" y="154"/>
                  </a:cubicBezTo>
                  <a:cubicBezTo>
                    <a:pt x="249" y="152"/>
                    <a:pt x="256" y="152"/>
                    <a:pt x="262" y="152"/>
                  </a:cubicBezTo>
                  <a:cubicBezTo>
                    <a:pt x="276" y="153"/>
                    <a:pt x="282" y="163"/>
                    <a:pt x="280" y="177"/>
                  </a:cubicBezTo>
                  <a:cubicBezTo>
                    <a:pt x="260" y="277"/>
                    <a:pt x="241" y="378"/>
                    <a:pt x="221" y="478"/>
                  </a:cubicBezTo>
                  <a:cubicBezTo>
                    <a:pt x="220" y="487"/>
                    <a:pt x="218" y="496"/>
                    <a:pt x="215" y="505"/>
                  </a:cubicBezTo>
                  <a:cubicBezTo>
                    <a:pt x="197" y="498"/>
                    <a:pt x="181" y="492"/>
                    <a:pt x="163" y="485"/>
                  </a:cubicBezTo>
                  <a:cubicBezTo>
                    <a:pt x="148" y="516"/>
                    <a:pt x="134" y="546"/>
                    <a:pt x="120" y="576"/>
                  </a:cubicBezTo>
                  <a:cubicBezTo>
                    <a:pt x="121" y="577"/>
                    <a:pt x="121" y="578"/>
                    <a:pt x="122" y="579"/>
                  </a:cubicBezTo>
                  <a:cubicBezTo>
                    <a:pt x="130" y="575"/>
                    <a:pt x="139" y="572"/>
                    <a:pt x="147" y="567"/>
                  </a:cubicBezTo>
                  <a:cubicBezTo>
                    <a:pt x="169" y="554"/>
                    <a:pt x="189" y="539"/>
                    <a:pt x="211" y="529"/>
                  </a:cubicBezTo>
                  <a:cubicBezTo>
                    <a:pt x="228" y="521"/>
                    <a:pt x="248" y="515"/>
                    <a:pt x="267" y="513"/>
                  </a:cubicBezTo>
                  <a:cubicBezTo>
                    <a:pt x="298" y="511"/>
                    <a:pt x="313" y="534"/>
                    <a:pt x="303" y="563"/>
                  </a:cubicBezTo>
                  <a:cubicBezTo>
                    <a:pt x="300" y="573"/>
                    <a:pt x="295" y="583"/>
                    <a:pt x="290" y="592"/>
                  </a:cubicBezTo>
                  <a:cubicBezTo>
                    <a:pt x="288" y="598"/>
                    <a:pt x="284" y="603"/>
                    <a:pt x="282" y="610"/>
                  </a:cubicBezTo>
                  <a:cubicBezTo>
                    <a:pt x="272" y="636"/>
                    <a:pt x="272" y="639"/>
                    <a:pt x="295" y="656"/>
                  </a:cubicBezTo>
                  <a:cubicBezTo>
                    <a:pt x="316" y="671"/>
                    <a:pt x="332" y="690"/>
                    <a:pt x="335" y="718"/>
                  </a:cubicBezTo>
                  <a:cubicBezTo>
                    <a:pt x="297" y="718"/>
                    <a:pt x="280" y="686"/>
                    <a:pt x="254" y="667"/>
                  </a:cubicBezTo>
                  <a:cubicBezTo>
                    <a:pt x="249" y="674"/>
                    <a:pt x="245" y="681"/>
                    <a:pt x="240" y="687"/>
                  </a:cubicBezTo>
                  <a:cubicBezTo>
                    <a:pt x="228" y="704"/>
                    <a:pt x="214" y="707"/>
                    <a:pt x="199" y="693"/>
                  </a:cubicBezTo>
                  <a:cubicBezTo>
                    <a:pt x="187" y="682"/>
                    <a:pt x="176" y="668"/>
                    <a:pt x="167" y="654"/>
                  </a:cubicBezTo>
                  <a:cubicBezTo>
                    <a:pt x="155" y="637"/>
                    <a:pt x="157" y="625"/>
                    <a:pt x="167" y="613"/>
                  </a:cubicBezTo>
                  <a:cubicBezTo>
                    <a:pt x="178" y="601"/>
                    <a:pt x="193" y="598"/>
                    <a:pt x="211" y="605"/>
                  </a:cubicBezTo>
                  <a:cubicBezTo>
                    <a:pt x="222" y="609"/>
                    <a:pt x="234" y="612"/>
                    <a:pt x="245" y="616"/>
                  </a:cubicBezTo>
                  <a:cubicBezTo>
                    <a:pt x="273" y="552"/>
                    <a:pt x="273" y="552"/>
                    <a:pt x="269" y="530"/>
                  </a:cubicBezTo>
                  <a:cubicBezTo>
                    <a:pt x="231" y="534"/>
                    <a:pt x="200" y="553"/>
                    <a:pt x="174" y="579"/>
                  </a:cubicBezTo>
                  <a:cubicBezTo>
                    <a:pt x="132" y="624"/>
                    <a:pt x="92" y="672"/>
                    <a:pt x="51" y="718"/>
                  </a:cubicBezTo>
                  <a:cubicBezTo>
                    <a:pt x="44" y="726"/>
                    <a:pt x="37" y="734"/>
                    <a:pt x="30" y="741"/>
                  </a:cubicBezTo>
                  <a:cubicBezTo>
                    <a:pt x="25" y="745"/>
                    <a:pt x="17" y="749"/>
                    <a:pt x="13" y="747"/>
                  </a:cubicBezTo>
                  <a:cubicBezTo>
                    <a:pt x="7" y="744"/>
                    <a:pt x="1" y="736"/>
                    <a:pt x="1" y="730"/>
                  </a:cubicBezTo>
                  <a:cubicBezTo>
                    <a:pt x="0" y="722"/>
                    <a:pt x="3" y="712"/>
                    <a:pt x="7" y="704"/>
                  </a:cubicBezTo>
                  <a:cubicBezTo>
                    <a:pt x="35" y="655"/>
                    <a:pt x="64" y="606"/>
                    <a:pt x="91" y="556"/>
                  </a:cubicBezTo>
                  <a:cubicBezTo>
                    <a:pt x="111" y="519"/>
                    <a:pt x="128" y="480"/>
                    <a:pt x="145" y="441"/>
                  </a:cubicBezTo>
                  <a:cubicBezTo>
                    <a:pt x="148" y="434"/>
                    <a:pt x="149" y="424"/>
                    <a:pt x="146" y="417"/>
                  </a:cubicBezTo>
                  <a:cubicBezTo>
                    <a:pt x="138" y="391"/>
                    <a:pt x="141" y="364"/>
                    <a:pt x="145" y="338"/>
                  </a:cubicBezTo>
                  <a:cubicBezTo>
                    <a:pt x="147" y="320"/>
                    <a:pt x="158" y="309"/>
                    <a:pt x="172" y="306"/>
                  </a:cubicBezTo>
                  <a:cubicBezTo>
                    <a:pt x="185" y="304"/>
                    <a:pt x="198" y="312"/>
                    <a:pt x="207" y="328"/>
                  </a:cubicBezTo>
                  <a:cubicBezTo>
                    <a:pt x="211" y="336"/>
                    <a:pt x="215" y="345"/>
                    <a:pt x="222" y="359"/>
                  </a:cubicBezTo>
                  <a:cubicBezTo>
                    <a:pt x="233" y="298"/>
                    <a:pt x="244" y="241"/>
                    <a:pt x="255" y="179"/>
                  </a:cubicBezTo>
                  <a:cubicBezTo>
                    <a:pt x="245" y="183"/>
                    <a:pt x="236" y="185"/>
                    <a:pt x="231" y="190"/>
                  </a:cubicBezTo>
                  <a:cubicBezTo>
                    <a:pt x="210" y="211"/>
                    <a:pt x="188" y="232"/>
                    <a:pt x="172" y="256"/>
                  </a:cubicBezTo>
                  <a:cubicBezTo>
                    <a:pt x="154" y="284"/>
                    <a:pt x="139" y="316"/>
                    <a:pt x="127" y="347"/>
                  </a:cubicBezTo>
                  <a:cubicBezTo>
                    <a:pt x="107" y="399"/>
                    <a:pt x="91" y="452"/>
                    <a:pt x="73" y="504"/>
                  </a:cubicBezTo>
                  <a:cubicBezTo>
                    <a:pt x="70" y="511"/>
                    <a:pt x="77" y="520"/>
                    <a:pt x="67" y="526"/>
                  </a:cubicBezTo>
                  <a:cubicBezTo>
                    <a:pt x="55" y="532"/>
                    <a:pt x="46" y="531"/>
                    <a:pt x="39" y="520"/>
                  </a:cubicBezTo>
                  <a:cubicBezTo>
                    <a:pt x="24" y="498"/>
                    <a:pt x="27" y="473"/>
                    <a:pt x="32" y="450"/>
                  </a:cubicBezTo>
                  <a:cubicBezTo>
                    <a:pt x="55" y="344"/>
                    <a:pt x="100" y="248"/>
                    <a:pt x="165" y="160"/>
                  </a:cubicBezTo>
                  <a:cubicBezTo>
                    <a:pt x="194" y="119"/>
                    <a:pt x="228" y="84"/>
                    <a:pt x="265" y="51"/>
                  </a:cubicBezTo>
                  <a:cubicBezTo>
                    <a:pt x="267" y="49"/>
                    <a:pt x="268" y="44"/>
                    <a:pt x="270" y="41"/>
                  </a:cubicBezTo>
                  <a:cubicBezTo>
                    <a:pt x="268" y="40"/>
                    <a:pt x="267" y="39"/>
                    <a:pt x="266" y="38"/>
                  </a:cubicBezTo>
                  <a:cubicBezTo>
                    <a:pt x="202" y="99"/>
                    <a:pt x="138" y="160"/>
                    <a:pt x="74" y="220"/>
                  </a:cubicBezTo>
                  <a:cubicBezTo>
                    <a:pt x="45" y="201"/>
                    <a:pt x="41" y="170"/>
                    <a:pt x="52" y="140"/>
                  </a:cubicBezTo>
                  <a:cubicBezTo>
                    <a:pt x="67" y="100"/>
                    <a:pt x="82" y="59"/>
                    <a:pt x="97" y="19"/>
                  </a:cubicBezTo>
                  <a:cubicBezTo>
                    <a:pt x="100" y="10"/>
                    <a:pt x="105" y="10"/>
                    <a:pt x="112" y="12"/>
                  </a:cubicBezTo>
                  <a:cubicBezTo>
                    <a:pt x="148" y="22"/>
                    <a:pt x="164" y="63"/>
                    <a:pt x="146" y="96"/>
                  </a:cubicBezTo>
                  <a:cubicBezTo>
                    <a:pt x="144" y="100"/>
                    <a:pt x="143" y="104"/>
                    <a:pt x="141" y="108"/>
                  </a:cubicBezTo>
                  <a:cubicBezTo>
                    <a:pt x="143" y="109"/>
                    <a:pt x="144" y="109"/>
                    <a:pt x="145" y="110"/>
                  </a:cubicBezTo>
                  <a:cubicBezTo>
                    <a:pt x="171" y="90"/>
                    <a:pt x="198" y="69"/>
                    <a:pt x="224" y="50"/>
                  </a:cubicBezTo>
                  <a:cubicBezTo>
                    <a:pt x="245" y="35"/>
                    <a:pt x="266" y="21"/>
                    <a:pt x="288" y="7"/>
                  </a:cubicBezTo>
                  <a:cubicBezTo>
                    <a:pt x="291" y="5"/>
                    <a:pt x="295" y="1"/>
                    <a:pt x="299" y="1"/>
                  </a:cubicBezTo>
                  <a:cubicBezTo>
                    <a:pt x="306" y="0"/>
                    <a:pt x="313" y="2"/>
                    <a:pt x="319" y="2"/>
                  </a:cubicBezTo>
                  <a:cubicBezTo>
                    <a:pt x="319" y="8"/>
                    <a:pt x="320" y="16"/>
                    <a:pt x="317" y="20"/>
                  </a:cubicBezTo>
                  <a:cubicBezTo>
                    <a:pt x="300" y="42"/>
                    <a:pt x="283" y="65"/>
                    <a:pt x="262" y="83"/>
                  </a:cubicBezTo>
                  <a:cubicBezTo>
                    <a:pt x="215" y="126"/>
                    <a:pt x="172" y="171"/>
                    <a:pt x="140" y="226"/>
                  </a:cubicBezTo>
                  <a:cubicBezTo>
                    <a:pt x="130" y="243"/>
                    <a:pt x="121" y="262"/>
                    <a:pt x="112" y="279"/>
                  </a:cubicBezTo>
                  <a:cubicBezTo>
                    <a:pt x="113" y="280"/>
                    <a:pt x="115" y="281"/>
                    <a:pt x="116" y="2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8" name="Freeform 34">
              <a:extLst>
                <a:ext uri="{FF2B5EF4-FFF2-40B4-BE49-F238E27FC236}">
                  <a16:creationId xmlns:a16="http://schemas.microsoft.com/office/drawing/2014/main" id="{32021CF3-594B-45CE-BF29-E16CF0C325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504363" y="2192338"/>
              <a:ext cx="1533525" cy="2192338"/>
            </a:xfrm>
            <a:custGeom>
              <a:avLst/>
              <a:gdLst>
                <a:gd name="T0" fmla="*/ 73 w 465"/>
                <a:gd name="T1" fmla="*/ 578 h 665"/>
                <a:gd name="T2" fmla="*/ 192 w 465"/>
                <a:gd name="T3" fmla="*/ 621 h 665"/>
                <a:gd name="T4" fmla="*/ 214 w 465"/>
                <a:gd name="T5" fmla="*/ 482 h 665"/>
                <a:gd name="T6" fmla="*/ 108 w 465"/>
                <a:gd name="T7" fmla="*/ 527 h 665"/>
                <a:gd name="T8" fmla="*/ 2 w 465"/>
                <a:gd name="T9" fmla="*/ 514 h 665"/>
                <a:gd name="T10" fmla="*/ 176 w 465"/>
                <a:gd name="T11" fmla="*/ 438 h 665"/>
                <a:gd name="T12" fmla="*/ 172 w 465"/>
                <a:gd name="T13" fmla="*/ 380 h 665"/>
                <a:gd name="T14" fmla="*/ 252 w 465"/>
                <a:gd name="T15" fmla="*/ 303 h 665"/>
                <a:gd name="T16" fmla="*/ 209 w 465"/>
                <a:gd name="T17" fmla="*/ 283 h 665"/>
                <a:gd name="T18" fmla="*/ 103 w 465"/>
                <a:gd name="T19" fmla="*/ 292 h 665"/>
                <a:gd name="T20" fmla="*/ 106 w 465"/>
                <a:gd name="T21" fmla="*/ 168 h 665"/>
                <a:gd name="T22" fmla="*/ 123 w 465"/>
                <a:gd name="T23" fmla="*/ 272 h 665"/>
                <a:gd name="T24" fmla="*/ 246 w 465"/>
                <a:gd name="T25" fmla="*/ 257 h 665"/>
                <a:gd name="T26" fmla="*/ 244 w 465"/>
                <a:gd name="T27" fmla="*/ 242 h 665"/>
                <a:gd name="T28" fmla="*/ 208 w 465"/>
                <a:gd name="T29" fmla="*/ 231 h 665"/>
                <a:gd name="T30" fmla="*/ 230 w 465"/>
                <a:gd name="T31" fmla="*/ 218 h 665"/>
                <a:gd name="T32" fmla="*/ 167 w 465"/>
                <a:gd name="T33" fmla="*/ 245 h 665"/>
                <a:gd name="T34" fmla="*/ 134 w 465"/>
                <a:gd name="T35" fmla="*/ 229 h 665"/>
                <a:gd name="T36" fmla="*/ 154 w 465"/>
                <a:gd name="T37" fmla="*/ 209 h 665"/>
                <a:gd name="T38" fmla="*/ 214 w 465"/>
                <a:gd name="T39" fmla="*/ 147 h 665"/>
                <a:gd name="T40" fmla="*/ 195 w 465"/>
                <a:gd name="T41" fmla="*/ 120 h 665"/>
                <a:gd name="T42" fmla="*/ 215 w 465"/>
                <a:gd name="T43" fmla="*/ 90 h 665"/>
                <a:gd name="T44" fmla="*/ 210 w 465"/>
                <a:gd name="T45" fmla="*/ 72 h 665"/>
                <a:gd name="T46" fmla="*/ 275 w 465"/>
                <a:gd name="T47" fmla="*/ 40 h 665"/>
                <a:gd name="T48" fmla="*/ 329 w 465"/>
                <a:gd name="T49" fmla="*/ 24 h 665"/>
                <a:gd name="T50" fmla="*/ 298 w 465"/>
                <a:gd name="T51" fmla="*/ 81 h 665"/>
                <a:gd name="T52" fmla="*/ 312 w 465"/>
                <a:gd name="T53" fmla="*/ 90 h 665"/>
                <a:gd name="T54" fmla="*/ 307 w 465"/>
                <a:gd name="T55" fmla="*/ 166 h 665"/>
                <a:gd name="T56" fmla="*/ 292 w 465"/>
                <a:gd name="T57" fmla="*/ 224 h 665"/>
                <a:gd name="T58" fmla="*/ 404 w 465"/>
                <a:gd name="T59" fmla="*/ 25 h 665"/>
                <a:gd name="T60" fmla="*/ 334 w 465"/>
                <a:gd name="T61" fmla="*/ 43 h 665"/>
                <a:gd name="T62" fmla="*/ 334 w 465"/>
                <a:gd name="T63" fmla="*/ 30 h 665"/>
                <a:gd name="T64" fmla="*/ 417 w 465"/>
                <a:gd name="T65" fmla="*/ 38 h 665"/>
                <a:gd name="T66" fmla="*/ 336 w 465"/>
                <a:gd name="T67" fmla="*/ 187 h 665"/>
                <a:gd name="T68" fmla="*/ 372 w 465"/>
                <a:gd name="T69" fmla="*/ 223 h 665"/>
                <a:gd name="T70" fmla="*/ 464 w 465"/>
                <a:gd name="T71" fmla="*/ 221 h 665"/>
                <a:gd name="T72" fmla="*/ 429 w 465"/>
                <a:gd name="T73" fmla="*/ 266 h 665"/>
                <a:gd name="T74" fmla="*/ 240 w 465"/>
                <a:gd name="T75" fmla="*/ 326 h 665"/>
                <a:gd name="T76" fmla="*/ 264 w 465"/>
                <a:gd name="T77" fmla="*/ 338 h 665"/>
                <a:gd name="T78" fmla="*/ 237 w 465"/>
                <a:gd name="T79" fmla="*/ 420 h 665"/>
                <a:gd name="T80" fmla="*/ 271 w 465"/>
                <a:gd name="T81" fmla="*/ 421 h 665"/>
                <a:gd name="T82" fmla="*/ 393 w 465"/>
                <a:gd name="T83" fmla="*/ 453 h 665"/>
                <a:gd name="T84" fmla="*/ 346 w 465"/>
                <a:gd name="T85" fmla="*/ 462 h 665"/>
                <a:gd name="T86" fmla="*/ 252 w 465"/>
                <a:gd name="T87" fmla="*/ 469 h 665"/>
                <a:gd name="T88" fmla="*/ 241 w 465"/>
                <a:gd name="T89" fmla="*/ 579 h 665"/>
                <a:gd name="T90" fmla="*/ 252 w 465"/>
                <a:gd name="T91" fmla="*/ 631 h 665"/>
                <a:gd name="T92" fmla="*/ 43 w 465"/>
                <a:gd name="T93" fmla="*/ 568 h 665"/>
                <a:gd name="T94" fmla="*/ 446 w 465"/>
                <a:gd name="T95" fmla="*/ 224 h 665"/>
                <a:gd name="T96" fmla="*/ 330 w 465"/>
                <a:gd name="T97" fmla="*/ 248 h 665"/>
                <a:gd name="T98" fmla="*/ 296 w 465"/>
                <a:gd name="T99" fmla="*/ 102 h 665"/>
                <a:gd name="T100" fmla="*/ 291 w 465"/>
                <a:gd name="T101" fmla="*/ 165 h 665"/>
                <a:gd name="T102" fmla="*/ 296 w 465"/>
                <a:gd name="T103" fmla="*/ 102 h 665"/>
                <a:gd name="T104" fmla="*/ 259 w 465"/>
                <a:gd name="T105" fmla="*/ 198 h 6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65" h="665">
                  <a:moveTo>
                    <a:pt x="43" y="568"/>
                  </a:moveTo>
                  <a:cubicBezTo>
                    <a:pt x="54" y="571"/>
                    <a:pt x="64" y="574"/>
                    <a:pt x="73" y="578"/>
                  </a:cubicBezTo>
                  <a:cubicBezTo>
                    <a:pt x="95" y="588"/>
                    <a:pt x="116" y="600"/>
                    <a:pt x="139" y="608"/>
                  </a:cubicBezTo>
                  <a:cubicBezTo>
                    <a:pt x="156" y="615"/>
                    <a:pt x="174" y="617"/>
                    <a:pt x="192" y="621"/>
                  </a:cubicBezTo>
                  <a:cubicBezTo>
                    <a:pt x="206" y="624"/>
                    <a:pt x="213" y="616"/>
                    <a:pt x="214" y="603"/>
                  </a:cubicBezTo>
                  <a:cubicBezTo>
                    <a:pt x="214" y="564"/>
                    <a:pt x="214" y="525"/>
                    <a:pt x="214" y="482"/>
                  </a:cubicBezTo>
                  <a:cubicBezTo>
                    <a:pt x="197" y="487"/>
                    <a:pt x="182" y="489"/>
                    <a:pt x="169" y="495"/>
                  </a:cubicBezTo>
                  <a:cubicBezTo>
                    <a:pt x="148" y="505"/>
                    <a:pt x="129" y="518"/>
                    <a:pt x="108" y="527"/>
                  </a:cubicBezTo>
                  <a:cubicBezTo>
                    <a:pt x="86" y="536"/>
                    <a:pt x="62" y="543"/>
                    <a:pt x="39" y="549"/>
                  </a:cubicBezTo>
                  <a:cubicBezTo>
                    <a:pt x="25" y="553"/>
                    <a:pt x="0" y="529"/>
                    <a:pt x="2" y="514"/>
                  </a:cubicBezTo>
                  <a:cubicBezTo>
                    <a:pt x="2" y="510"/>
                    <a:pt x="7" y="506"/>
                    <a:pt x="11" y="504"/>
                  </a:cubicBezTo>
                  <a:cubicBezTo>
                    <a:pt x="66" y="482"/>
                    <a:pt x="121" y="459"/>
                    <a:pt x="176" y="438"/>
                  </a:cubicBezTo>
                  <a:cubicBezTo>
                    <a:pt x="216" y="423"/>
                    <a:pt x="236" y="408"/>
                    <a:pt x="259" y="367"/>
                  </a:cubicBezTo>
                  <a:cubicBezTo>
                    <a:pt x="229" y="371"/>
                    <a:pt x="202" y="376"/>
                    <a:pt x="172" y="380"/>
                  </a:cubicBezTo>
                  <a:cubicBezTo>
                    <a:pt x="174" y="360"/>
                    <a:pt x="184" y="346"/>
                    <a:pt x="198" y="335"/>
                  </a:cubicBezTo>
                  <a:cubicBezTo>
                    <a:pt x="215" y="323"/>
                    <a:pt x="233" y="312"/>
                    <a:pt x="252" y="303"/>
                  </a:cubicBezTo>
                  <a:cubicBezTo>
                    <a:pt x="274" y="292"/>
                    <a:pt x="275" y="293"/>
                    <a:pt x="269" y="263"/>
                  </a:cubicBezTo>
                  <a:cubicBezTo>
                    <a:pt x="249" y="270"/>
                    <a:pt x="229" y="276"/>
                    <a:pt x="209" y="283"/>
                  </a:cubicBezTo>
                  <a:cubicBezTo>
                    <a:pt x="183" y="292"/>
                    <a:pt x="157" y="303"/>
                    <a:pt x="130" y="311"/>
                  </a:cubicBezTo>
                  <a:cubicBezTo>
                    <a:pt x="112" y="317"/>
                    <a:pt x="104" y="310"/>
                    <a:pt x="103" y="292"/>
                  </a:cubicBezTo>
                  <a:cubicBezTo>
                    <a:pt x="103" y="268"/>
                    <a:pt x="105" y="243"/>
                    <a:pt x="106" y="219"/>
                  </a:cubicBezTo>
                  <a:cubicBezTo>
                    <a:pt x="106" y="202"/>
                    <a:pt x="106" y="185"/>
                    <a:pt x="106" y="168"/>
                  </a:cubicBezTo>
                  <a:cubicBezTo>
                    <a:pt x="119" y="167"/>
                    <a:pt x="124" y="173"/>
                    <a:pt x="124" y="185"/>
                  </a:cubicBezTo>
                  <a:cubicBezTo>
                    <a:pt x="123" y="214"/>
                    <a:pt x="123" y="243"/>
                    <a:pt x="123" y="272"/>
                  </a:cubicBezTo>
                  <a:cubicBezTo>
                    <a:pt x="123" y="277"/>
                    <a:pt x="124" y="282"/>
                    <a:pt x="124" y="287"/>
                  </a:cubicBezTo>
                  <a:cubicBezTo>
                    <a:pt x="166" y="277"/>
                    <a:pt x="206" y="267"/>
                    <a:pt x="246" y="257"/>
                  </a:cubicBezTo>
                  <a:cubicBezTo>
                    <a:pt x="249" y="256"/>
                    <a:pt x="251" y="252"/>
                    <a:pt x="254" y="249"/>
                  </a:cubicBezTo>
                  <a:cubicBezTo>
                    <a:pt x="250" y="247"/>
                    <a:pt x="248" y="243"/>
                    <a:pt x="244" y="242"/>
                  </a:cubicBezTo>
                  <a:cubicBezTo>
                    <a:pt x="236" y="240"/>
                    <a:pt x="227" y="240"/>
                    <a:pt x="219" y="238"/>
                  </a:cubicBezTo>
                  <a:cubicBezTo>
                    <a:pt x="215" y="237"/>
                    <a:pt x="212" y="233"/>
                    <a:pt x="208" y="231"/>
                  </a:cubicBezTo>
                  <a:cubicBezTo>
                    <a:pt x="211" y="228"/>
                    <a:pt x="214" y="226"/>
                    <a:pt x="218" y="224"/>
                  </a:cubicBezTo>
                  <a:cubicBezTo>
                    <a:pt x="221" y="222"/>
                    <a:pt x="225" y="221"/>
                    <a:pt x="230" y="218"/>
                  </a:cubicBezTo>
                  <a:cubicBezTo>
                    <a:pt x="226" y="210"/>
                    <a:pt x="221" y="202"/>
                    <a:pt x="216" y="192"/>
                  </a:cubicBezTo>
                  <a:cubicBezTo>
                    <a:pt x="200" y="210"/>
                    <a:pt x="184" y="227"/>
                    <a:pt x="167" y="245"/>
                  </a:cubicBezTo>
                  <a:cubicBezTo>
                    <a:pt x="166" y="239"/>
                    <a:pt x="166" y="236"/>
                    <a:pt x="166" y="235"/>
                  </a:cubicBezTo>
                  <a:cubicBezTo>
                    <a:pt x="154" y="233"/>
                    <a:pt x="140" y="235"/>
                    <a:pt x="134" y="229"/>
                  </a:cubicBezTo>
                  <a:cubicBezTo>
                    <a:pt x="126" y="222"/>
                    <a:pt x="127" y="208"/>
                    <a:pt x="137" y="197"/>
                  </a:cubicBezTo>
                  <a:cubicBezTo>
                    <a:pt x="142" y="201"/>
                    <a:pt x="147" y="204"/>
                    <a:pt x="154" y="209"/>
                  </a:cubicBezTo>
                  <a:cubicBezTo>
                    <a:pt x="163" y="198"/>
                    <a:pt x="172" y="186"/>
                    <a:pt x="181" y="176"/>
                  </a:cubicBezTo>
                  <a:cubicBezTo>
                    <a:pt x="191" y="166"/>
                    <a:pt x="201" y="153"/>
                    <a:pt x="214" y="147"/>
                  </a:cubicBezTo>
                  <a:cubicBezTo>
                    <a:pt x="234" y="137"/>
                    <a:pt x="246" y="123"/>
                    <a:pt x="253" y="101"/>
                  </a:cubicBezTo>
                  <a:cubicBezTo>
                    <a:pt x="233" y="107"/>
                    <a:pt x="214" y="113"/>
                    <a:pt x="195" y="120"/>
                  </a:cubicBezTo>
                  <a:cubicBezTo>
                    <a:pt x="194" y="118"/>
                    <a:pt x="194" y="117"/>
                    <a:pt x="193" y="116"/>
                  </a:cubicBezTo>
                  <a:cubicBezTo>
                    <a:pt x="200" y="108"/>
                    <a:pt x="206" y="100"/>
                    <a:pt x="215" y="90"/>
                  </a:cubicBezTo>
                  <a:cubicBezTo>
                    <a:pt x="207" y="89"/>
                    <a:pt x="203" y="88"/>
                    <a:pt x="197" y="87"/>
                  </a:cubicBezTo>
                  <a:cubicBezTo>
                    <a:pt x="201" y="82"/>
                    <a:pt x="205" y="77"/>
                    <a:pt x="210" y="72"/>
                  </a:cubicBezTo>
                  <a:cubicBezTo>
                    <a:pt x="210" y="71"/>
                    <a:pt x="212" y="71"/>
                    <a:pt x="213" y="71"/>
                  </a:cubicBezTo>
                  <a:cubicBezTo>
                    <a:pt x="242" y="79"/>
                    <a:pt x="257" y="56"/>
                    <a:pt x="275" y="40"/>
                  </a:cubicBezTo>
                  <a:cubicBezTo>
                    <a:pt x="287" y="29"/>
                    <a:pt x="299" y="17"/>
                    <a:pt x="311" y="6"/>
                  </a:cubicBezTo>
                  <a:cubicBezTo>
                    <a:pt x="317" y="12"/>
                    <a:pt x="323" y="18"/>
                    <a:pt x="329" y="24"/>
                  </a:cubicBezTo>
                  <a:cubicBezTo>
                    <a:pt x="307" y="43"/>
                    <a:pt x="284" y="61"/>
                    <a:pt x="262" y="80"/>
                  </a:cubicBezTo>
                  <a:cubicBezTo>
                    <a:pt x="274" y="93"/>
                    <a:pt x="286" y="94"/>
                    <a:pt x="298" y="81"/>
                  </a:cubicBezTo>
                  <a:cubicBezTo>
                    <a:pt x="300" y="78"/>
                    <a:pt x="305" y="78"/>
                    <a:pt x="309" y="76"/>
                  </a:cubicBezTo>
                  <a:cubicBezTo>
                    <a:pt x="310" y="81"/>
                    <a:pt x="312" y="85"/>
                    <a:pt x="312" y="90"/>
                  </a:cubicBezTo>
                  <a:cubicBezTo>
                    <a:pt x="310" y="112"/>
                    <a:pt x="308" y="134"/>
                    <a:pt x="306" y="157"/>
                  </a:cubicBezTo>
                  <a:cubicBezTo>
                    <a:pt x="306" y="160"/>
                    <a:pt x="305" y="163"/>
                    <a:pt x="307" y="166"/>
                  </a:cubicBezTo>
                  <a:cubicBezTo>
                    <a:pt x="320" y="189"/>
                    <a:pt x="305" y="205"/>
                    <a:pt x="293" y="222"/>
                  </a:cubicBezTo>
                  <a:cubicBezTo>
                    <a:pt x="293" y="222"/>
                    <a:pt x="292" y="224"/>
                    <a:pt x="292" y="224"/>
                  </a:cubicBezTo>
                  <a:cubicBezTo>
                    <a:pt x="292" y="225"/>
                    <a:pt x="292" y="225"/>
                    <a:pt x="294" y="228"/>
                  </a:cubicBezTo>
                  <a:cubicBezTo>
                    <a:pt x="338" y="164"/>
                    <a:pt x="376" y="98"/>
                    <a:pt x="404" y="25"/>
                  </a:cubicBezTo>
                  <a:cubicBezTo>
                    <a:pt x="390" y="21"/>
                    <a:pt x="379" y="23"/>
                    <a:pt x="367" y="30"/>
                  </a:cubicBezTo>
                  <a:cubicBezTo>
                    <a:pt x="357" y="36"/>
                    <a:pt x="345" y="39"/>
                    <a:pt x="334" y="43"/>
                  </a:cubicBezTo>
                  <a:cubicBezTo>
                    <a:pt x="333" y="42"/>
                    <a:pt x="332" y="40"/>
                    <a:pt x="331" y="39"/>
                  </a:cubicBezTo>
                  <a:cubicBezTo>
                    <a:pt x="332" y="36"/>
                    <a:pt x="332" y="31"/>
                    <a:pt x="334" y="30"/>
                  </a:cubicBezTo>
                  <a:cubicBezTo>
                    <a:pt x="352" y="22"/>
                    <a:pt x="370" y="12"/>
                    <a:pt x="389" y="7"/>
                  </a:cubicBezTo>
                  <a:cubicBezTo>
                    <a:pt x="414" y="0"/>
                    <a:pt x="426" y="13"/>
                    <a:pt x="417" y="38"/>
                  </a:cubicBezTo>
                  <a:cubicBezTo>
                    <a:pt x="410" y="57"/>
                    <a:pt x="399" y="74"/>
                    <a:pt x="389" y="92"/>
                  </a:cubicBezTo>
                  <a:cubicBezTo>
                    <a:pt x="371" y="124"/>
                    <a:pt x="352" y="155"/>
                    <a:pt x="336" y="187"/>
                  </a:cubicBezTo>
                  <a:cubicBezTo>
                    <a:pt x="329" y="200"/>
                    <a:pt x="327" y="214"/>
                    <a:pt x="322" y="233"/>
                  </a:cubicBezTo>
                  <a:cubicBezTo>
                    <a:pt x="341" y="229"/>
                    <a:pt x="356" y="225"/>
                    <a:pt x="372" y="223"/>
                  </a:cubicBezTo>
                  <a:cubicBezTo>
                    <a:pt x="396" y="219"/>
                    <a:pt x="421" y="215"/>
                    <a:pt x="445" y="213"/>
                  </a:cubicBezTo>
                  <a:cubicBezTo>
                    <a:pt x="452" y="213"/>
                    <a:pt x="463" y="217"/>
                    <a:pt x="464" y="221"/>
                  </a:cubicBezTo>
                  <a:cubicBezTo>
                    <a:pt x="465" y="229"/>
                    <a:pt x="464" y="240"/>
                    <a:pt x="459" y="246"/>
                  </a:cubicBezTo>
                  <a:cubicBezTo>
                    <a:pt x="451" y="255"/>
                    <a:pt x="440" y="262"/>
                    <a:pt x="429" y="266"/>
                  </a:cubicBezTo>
                  <a:cubicBezTo>
                    <a:pt x="385" y="279"/>
                    <a:pt x="341" y="291"/>
                    <a:pt x="297" y="305"/>
                  </a:cubicBezTo>
                  <a:cubicBezTo>
                    <a:pt x="277" y="310"/>
                    <a:pt x="258" y="318"/>
                    <a:pt x="240" y="326"/>
                  </a:cubicBezTo>
                  <a:cubicBezTo>
                    <a:pt x="232" y="329"/>
                    <a:pt x="226" y="335"/>
                    <a:pt x="222" y="343"/>
                  </a:cubicBezTo>
                  <a:cubicBezTo>
                    <a:pt x="236" y="341"/>
                    <a:pt x="250" y="341"/>
                    <a:pt x="264" y="338"/>
                  </a:cubicBezTo>
                  <a:cubicBezTo>
                    <a:pt x="283" y="335"/>
                    <a:pt x="299" y="338"/>
                    <a:pt x="311" y="355"/>
                  </a:cubicBezTo>
                  <a:cubicBezTo>
                    <a:pt x="300" y="391"/>
                    <a:pt x="262" y="399"/>
                    <a:pt x="237" y="420"/>
                  </a:cubicBezTo>
                  <a:cubicBezTo>
                    <a:pt x="237" y="422"/>
                    <a:pt x="238" y="423"/>
                    <a:pt x="239" y="425"/>
                  </a:cubicBezTo>
                  <a:cubicBezTo>
                    <a:pt x="249" y="424"/>
                    <a:pt x="260" y="423"/>
                    <a:pt x="271" y="421"/>
                  </a:cubicBezTo>
                  <a:cubicBezTo>
                    <a:pt x="301" y="416"/>
                    <a:pt x="331" y="411"/>
                    <a:pt x="361" y="407"/>
                  </a:cubicBezTo>
                  <a:cubicBezTo>
                    <a:pt x="388" y="404"/>
                    <a:pt x="405" y="429"/>
                    <a:pt x="393" y="453"/>
                  </a:cubicBezTo>
                  <a:cubicBezTo>
                    <a:pt x="388" y="466"/>
                    <a:pt x="374" y="470"/>
                    <a:pt x="355" y="466"/>
                  </a:cubicBezTo>
                  <a:cubicBezTo>
                    <a:pt x="352" y="465"/>
                    <a:pt x="348" y="464"/>
                    <a:pt x="346" y="462"/>
                  </a:cubicBezTo>
                  <a:cubicBezTo>
                    <a:pt x="327" y="448"/>
                    <a:pt x="309" y="452"/>
                    <a:pt x="289" y="461"/>
                  </a:cubicBezTo>
                  <a:cubicBezTo>
                    <a:pt x="278" y="466"/>
                    <a:pt x="264" y="467"/>
                    <a:pt x="252" y="469"/>
                  </a:cubicBezTo>
                  <a:cubicBezTo>
                    <a:pt x="242" y="471"/>
                    <a:pt x="237" y="474"/>
                    <a:pt x="237" y="485"/>
                  </a:cubicBezTo>
                  <a:cubicBezTo>
                    <a:pt x="239" y="516"/>
                    <a:pt x="240" y="548"/>
                    <a:pt x="241" y="579"/>
                  </a:cubicBezTo>
                  <a:cubicBezTo>
                    <a:pt x="241" y="582"/>
                    <a:pt x="242" y="586"/>
                    <a:pt x="243" y="588"/>
                  </a:cubicBezTo>
                  <a:cubicBezTo>
                    <a:pt x="257" y="600"/>
                    <a:pt x="254" y="617"/>
                    <a:pt x="252" y="631"/>
                  </a:cubicBezTo>
                  <a:cubicBezTo>
                    <a:pt x="250" y="641"/>
                    <a:pt x="241" y="651"/>
                    <a:pt x="236" y="660"/>
                  </a:cubicBezTo>
                  <a:cubicBezTo>
                    <a:pt x="184" y="665"/>
                    <a:pt x="59" y="607"/>
                    <a:pt x="43" y="568"/>
                  </a:cubicBezTo>
                  <a:close/>
                  <a:moveTo>
                    <a:pt x="296" y="283"/>
                  </a:moveTo>
                  <a:cubicBezTo>
                    <a:pt x="335" y="285"/>
                    <a:pt x="435" y="246"/>
                    <a:pt x="446" y="224"/>
                  </a:cubicBezTo>
                  <a:cubicBezTo>
                    <a:pt x="442" y="224"/>
                    <a:pt x="439" y="224"/>
                    <a:pt x="436" y="225"/>
                  </a:cubicBezTo>
                  <a:cubicBezTo>
                    <a:pt x="400" y="233"/>
                    <a:pt x="365" y="240"/>
                    <a:pt x="330" y="248"/>
                  </a:cubicBezTo>
                  <a:cubicBezTo>
                    <a:pt x="311" y="252"/>
                    <a:pt x="299" y="263"/>
                    <a:pt x="296" y="283"/>
                  </a:cubicBezTo>
                  <a:close/>
                  <a:moveTo>
                    <a:pt x="296" y="102"/>
                  </a:moveTo>
                  <a:cubicBezTo>
                    <a:pt x="269" y="126"/>
                    <a:pt x="263" y="160"/>
                    <a:pt x="276" y="201"/>
                  </a:cubicBezTo>
                  <a:cubicBezTo>
                    <a:pt x="289" y="193"/>
                    <a:pt x="298" y="183"/>
                    <a:pt x="291" y="165"/>
                  </a:cubicBezTo>
                  <a:cubicBezTo>
                    <a:pt x="287" y="155"/>
                    <a:pt x="290" y="142"/>
                    <a:pt x="291" y="131"/>
                  </a:cubicBezTo>
                  <a:cubicBezTo>
                    <a:pt x="292" y="122"/>
                    <a:pt x="294" y="113"/>
                    <a:pt x="296" y="102"/>
                  </a:cubicBezTo>
                  <a:close/>
                  <a:moveTo>
                    <a:pt x="259" y="138"/>
                  </a:moveTo>
                  <a:cubicBezTo>
                    <a:pt x="229" y="154"/>
                    <a:pt x="229" y="179"/>
                    <a:pt x="259" y="198"/>
                  </a:cubicBezTo>
                  <a:cubicBezTo>
                    <a:pt x="259" y="178"/>
                    <a:pt x="259" y="158"/>
                    <a:pt x="259" y="1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9" name="Freeform 35">
              <a:extLst>
                <a:ext uri="{FF2B5EF4-FFF2-40B4-BE49-F238E27FC236}">
                  <a16:creationId xmlns:a16="http://schemas.microsoft.com/office/drawing/2014/main" id="{70136073-D2BD-4D4A-BE06-A25A429218F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23951" y="1885950"/>
              <a:ext cx="3284538" cy="3254375"/>
            </a:xfrm>
            <a:custGeom>
              <a:avLst/>
              <a:gdLst>
                <a:gd name="T0" fmla="*/ 498 w 996"/>
                <a:gd name="T1" fmla="*/ 985 h 987"/>
                <a:gd name="T2" fmla="*/ 10 w 996"/>
                <a:gd name="T3" fmla="*/ 478 h 987"/>
                <a:gd name="T4" fmla="*/ 515 w 996"/>
                <a:gd name="T5" fmla="*/ 8 h 987"/>
                <a:gd name="T6" fmla="*/ 987 w 996"/>
                <a:gd name="T7" fmla="*/ 514 h 987"/>
                <a:gd name="T8" fmla="*/ 498 w 996"/>
                <a:gd name="T9" fmla="*/ 985 h 987"/>
                <a:gd name="T10" fmla="*/ 27 w 996"/>
                <a:gd name="T11" fmla="*/ 496 h 987"/>
                <a:gd name="T12" fmla="*/ 509 w 996"/>
                <a:gd name="T13" fmla="*/ 967 h 987"/>
                <a:gd name="T14" fmla="*/ 969 w 996"/>
                <a:gd name="T15" fmla="*/ 493 h 987"/>
                <a:gd name="T16" fmla="*/ 473 w 996"/>
                <a:gd name="T17" fmla="*/ 25 h 987"/>
                <a:gd name="T18" fmla="*/ 27 w 996"/>
                <a:gd name="T19" fmla="*/ 496 h 9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96" h="987">
                  <a:moveTo>
                    <a:pt x="498" y="985"/>
                  </a:moveTo>
                  <a:cubicBezTo>
                    <a:pt x="234" y="987"/>
                    <a:pt x="0" y="764"/>
                    <a:pt x="10" y="478"/>
                  </a:cubicBezTo>
                  <a:cubicBezTo>
                    <a:pt x="19" y="228"/>
                    <a:pt x="228" y="0"/>
                    <a:pt x="515" y="8"/>
                  </a:cubicBezTo>
                  <a:cubicBezTo>
                    <a:pt x="772" y="15"/>
                    <a:pt x="996" y="231"/>
                    <a:pt x="987" y="514"/>
                  </a:cubicBezTo>
                  <a:cubicBezTo>
                    <a:pt x="979" y="772"/>
                    <a:pt x="763" y="987"/>
                    <a:pt x="498" y="985"/>
                  </a:cubicBezTo>
                  <a:close/>
                  <a:moveTo>
                    <a:pt x="27" y="496"/>
                  </a:moveTo>
                  <a:cubicBezTo>
                    <a:pt x="25" y="751"/>
                    <a:pt x="238" y="973"/>
                    <a:pt x="509" y="967"/>
                  </a:cubicBezTo>
                  <a:cubicBezTo>
                    <a:pt x="762" y="961"/>
                    <a:pt x="970" y="756"/>
                    <a:pt x="969" y="493"/>
                  </a:cubicBezTo>
                  <a:cubicBezTo>
                    <a:pt x="969" y="233"/>
                    <a:pt x="749" y="10"/>
                    <a:pt x="473" y="25"/>
                  </a:cubicBezTo>
                  <a:cubicBezTo>
                    <a:pt x="233" y="37"/>
                    <a:pt x="26" y="241"/>
                    <a:pt x="27" y="4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0" name="Freeform 36">
              <a:extLst>
                <a:ext uri="{FF2B5EF4-FFF2-40B4-BE49-F238E27FC236}">
                  <a16:creationId xmlns:a16="http://schemas.microsoft.com/office/drawing/2014/main" id="{6CD33BA1-8798-4484-8D6F-F4C29AF2137E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5651" y="1714500"/>
              <a:ext cx="871538" cy="2800350"/>
            </a:xfrm>
            <a:custGeom>
              <a:avLst/>
              <a:gdLst>
                <a:gd name="T0" fmla="*/ 105 w 264"/>
                <a:gd name="T1" fmla="*/ 594 h 849"/>
                <a:gd name="T2" fmla="*/ 0 w 264"/>
                <a:gd name="T3" fmla="*/ 696 h 849"/>
                <a:gd name="T4" fmla="*/ 10 w 264"/>
                <a:gd name="T5" fmla="*/ 652 h 849"/>
                <a:gd name="T6" fmla="*/ 78 w 264"/>
                <a:gd name="T7" fmla="*/ 529 h 849"/>
                <a:gd name="T8" fmla="*/ 142 w 264"/>
                <a:gd name="T9" fmla="*/ 405 h 849"/>
                <a:gd name="T10" fmla="*/ 151 w 264"/>
                <a:gd name="T11" fmla="*/ 363 h 849"/>
                <a:gd name="T12" fmla="*/ 117 w 264"/>
                <a:gd name="T13" fmla="*/ 368 h 849"/>
                <a:gd name="T14" fmla="*/ 93 w 264"/>
                <a:gd name="T15" fmla="*/ 334 h 849"/>
                <a:gd name="T16" fmla="*/ 142 w 264"/>
                <a:gd name="T17" fmla="*/ 240 h 849"/>
                <a:gd name="T18" fmla="*/ 207 w 264"/>
                <a:gd name="T19" fmla="*/ 123 h 849"/>
                <a:gd name="T20" fmla="*/ 211 w 264"/>
                <a:gd name="T21" fmla="*/ 95 h 849"/>
                <a:gd name="T22" fmla="*/ 200 w 264"/>
                <a:gd name="T23" fmla="*/ 5 h 849"/>
                <a:gd name="T24" fmla="*/ 260 w 264"/>
                <a:gd name="T25" fmla="*/ 57 h 849"/>
                <a:gd name="T26" fmla="*/ 227 w 264"/>
                <a:gd name="T27" fmla="*/ 166 h 849"/>
                <a:gd name="T28" fmla="*/ 165 w 264"/>
                <a:gd name="T29" fmla="*/ 268 h 849"/>
                <a:gd name="T30" fmla="*/ 154 w 264"/>
                <a:gd name="T31" fmla="*/ 297 h 849"/>
                <a:gd name="T32" fmla="*/ 161 w 264"/>
                <a:gd name="T33" fmla="*/ 297 h 849"/>
                <a:gd name="T34" fmla="*/ 194 w 264"/>
                <a:gd name="T35" fmla="*/ 305 h 849"/>
                <a:gd name="T36" fmla="*/ 206 w 264"/>
                <a:gd name="T37" fmla="*/ 341 h 849"/>
                <a:gd name="T38" fmla="*/ 162 w 264"/>
                <a:gd name="T39" fmla="*/ 449 h 849"/>
                <a:gd name="T40" fmla="*/ 135 w 264"/>
                <a:gd name="T41" fmla="*/ 504 h 849"/>
                <a:gd name="T42" fmla="*/ 135 w 264"/>
                <a:gd name="T43" fmla="*/ 518 h 849"/>
                <a:gd name="T44" fmla="*/ 156 w 264"/>
                <a:gd name="T45" fmla="*/ 625 h 849"/>
                <a:gd name="T46" fmla="*/ 140 w 264"/>
                <a:gd name="T47" fmla="*/ 747 h 849"/>
                <a:gd name="T48" fmla="*/ 145 w 264"/>
                <a:gd name="T49" fmla="*/ 815 h 849"/>
                <a:gd name="T50" fmla="*/ 120 w 264"/>
                <a:gd name="T51" fmla="*/ 848 h 849"/>
                <a:gd name="T52" fmla="*/ 90 w 264"/>
                <a:gd name="T53" fmla="*/ 814 h 849"/>
                <a:gd name="T54" fmla="*/ 97 w 264"/>
                <a:gd name="T55" fmla="*/ 692 h 849"/>
                <a:gd name="T56" fmla="*/ 105 w 264"/>
                <a:gd name="T57" fmla="*/ 594 h 8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64" h="849">
                  <a:moveTo>
                    <a:pt x="105" y="594"/>
                  </a:moveTo>
                  <a:cubicBezTo>
                    <a:pt x="66" y="626"/>
                    <a:pt x="52" y="677"/>
                    <a:pt x="0" y="696"/>
                  </a:cubicBezTo>
                  <a:cubicBezTo>
                    <a:pt x="4" y="679"/>
                    <a:pt x="4" y="664"/>
                    <a:pt x="10" y="652"/>
                  </a:cubicBezTo>
                  <a:cubicBezTo>
                    <a:pt x="32" y="611"/>
                    <a:pt x="54" y="570"/>
                    <a:pt x="78" y="529"/>
                  </a:cubicBezTo>
                  <a:cubicBezTo>
                    <a:pt x="101" y="489"/>
                    <a:pt x="128" y="451"/>
                    <a:pt x="142" y="405"/>
                  </a:cubicBezTo>
                  <a:cubicBezTo>
                    <a:pt x="146" y="392"/>
                    <a:pt x="148" y="379"/>
                    <a:pt x="151" y="363"/>
                  </a:cubicBezTo>
                  <a:cubicBezTo>
                    <a:pt x="138" y="365"/>
                    <a:pt x="127" y="367"/>
                    <a:pt x="117" y="368"/>
                  </a:cubicBezTo>
                  <a:cubicBezTo>
                    <a:pt x="96" y="371"/>
                    <a:pt x="83" y="354"/>
                    <a:pt x="93" y="334"/>
                  </a:cubicBezTo>
                  <a:cubicBezTo>
                    <a:pt x="108" y="302"/>
                    <a:pt x="125" y="271"/>
                    <a:pt x="142" y="240"/>
                  </a:cubicBezTo>
                  <a:cubicBezTo>
                    <a:pt x="163" y="201"/>
                    <a:pt x="185" y="162"/>
                    <a:pt x="207" y="123"/>
                  </a:cubicBezTo>
                  <a:cubicBezTo>
                    <a:pt x="212" y="113"/>
                    <a:pt x="212" y="105"/>
                    <a:pt x="211" y="95"/>
                  </a:cubicBezTo>
                  <a:cubicBezTo>
                    <a:pt x="206" y="65"/>
                    <a:pt x="203" y="35"/>
                    <a:pt x="200" y="5"/>
                  </a:cubicBezTo>
                  <a:cubicBezTo>
                    <a:pt x="233" y="0"/>
                    <a:pt x="257" y="25"/>
                    <a:pt x="260" y="57"/>
                  </a:cubicBezTo>
                  <a:cubicBezTo>
                    <a:pt x="264" y="99"/>
                    <a:pt x="248" y="133"/>
                    <a:pt x="227" y="166"/>
                  </a:cubicBezTo>
                  <a:cubicBezTo>
                    <a:pt x="206" y="200"/>
                    <a:pt x="185" y="234"/>
                    <a:pt x="165" y="268"/>
                  </a:cubicBezTo>
                  <a:cubicBezTo>
                    <a:pt x="161" y="277"/>
                    <a:pt x="158" y="286"/>
                    <a:pt x="154" y="297"/>
                  </a:cubicBezTo>
                  <a:cubicBezTo>
                    <a:pt x="158" y="297"/>
                    <a:pt x="160" y="298"/>
                    <a:pt x="161" y="297"/>
                  </a:cubicBezTo>
                  <a:cubicBezTo>
                    <a:pt x="175" y="289"/>
                    <a:pt x="185" y="296"/>
                    <a:pt x="194" y="305"/>
                  </a:cubicBezTo>
                  <a:cubicBezTo>
                    <a:pt x="205" y="315"/>
                    <a:pt x="211" y="327"/>
                    <a:pt x="206" y="341"/>
                  </a:cubicBezTo>
                  <a:cubicBezTo>
                    <a:pt x="192" y="377"/>
                    <a:pt x="178" y="414"/>
                    <a:pt x="162" y="449"/>
                  </a:cubicBezTo>
                  <a:cubicBezTo>
                    <a:pt x="154" y="468"/>
                    <a:pt x="143" y="486"/>
                    <a:pt x="135" y="504"/>
                  </a:cubicBezTo>
                  <a:cubicBezTo>
                    <a:pt x="133" y="508"/>
                    <a:pt x="133" y="516"/>
                    <a:pt x="135" y="518"/>
                  </a:cubicBezTo>
                  <a:cubicBezTo>
                    <a:pt x="166" y="549"/>
                    <a:pt x="163" y="586"/>
                    <a:pt x="156" y="625"/>
                  </a:cubicBezTo>
                  <a:cubicBezTo>
                    <a:pt x="150" y="665"/>
                    <a:pt x="143" y="706"/>
                    <a:pt x="140" y="747"/>
                  </a:cubicBezTo>
                  <a:cubicBezTo>
                    <a:pt x="138" y="769"/>
                    <a:pt x="144" y="792"/>
                    <a:pt x="145" y="815"/>
                  </a:cubicBezTo>
                  <a:cubicBezTo>
                    <a:pt x="146" y="836"/>
                    <a:pt x="136" y="848"/>
                    <a:pt x="120" y="848"/>
                  </a:cubicBezTo>
                  <a:cubicBezTo>
                    <a:pt x="104" y="849"/>
                    <a:pt x="89" y="833"/>
                    <a:pt x="90" y="814"/>
                  </a:cubicBezTo>
                  <a:cubicBezTo>
                    <a:pt x="91" y="774"/>
                    <a:pt x="94" y="733"/>
                    <a:pt x="97" y="692"/>
                  </a:cubicBezTo>
                  <a:cubicBezTo>
                    <a:pt x="99" y="661"/>
                    <a:pt x="102" y="629"/>
                    <a:pt x="105" y="59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1" name="Freeform 37">
              <a:extLst>
                <a:ext uri="{FF2B5EF4-FFF2-40B4-BE49-F238E27FC236}">
                  <a16:creationId xmlns:a16="http://schemas.microsoft.com/office/drawing/2014/main" id="{27EFE4F7-37BC-4D2E-8E46-104A1904C34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7676" y="2505075"/>
              <a:ext cx="788988" cy="1016000"/>
            </a:xfrm>
            <a:custGeom>
              <a:avLst/>
              <a:gdLst>
                <a:gd name="T0" fmla="*/ 30 w 239"/>
                <a:gd name="T1" fmla="*/ 300 h 308"/>
                <a:gd name="T2" fmla="*/ 15 w 239"/>
                <a:gd name="T3" fmla="*/ 250 h 308"/>
                <a:gd name="T4" fmla="*/ 0 w 239"/>
                <a:gd name="T5" fmla="*/ 169 h 308"/>
                <a:gd name="T6" fmla="*/ 5 w 239"/>
                <a:gd name="T7" fmla="*/ 159 h 308"/>
                <a:gd name="T8" fmla="*/ 9 w 239"/>
                <a:gd name="T9" fmla="*/ 148 h 308"/>
                <a:gd name="T10" fmla="*/ 44 w 239"/>
                <a:gd name="T11" fmla="*/ 77 h 308"/>
                <a:gd name="T12" fmla="*/ 190 w 239"/>
                <a:gd name="T13" fmla="*/ 3 h 308"/>
                <a:gd name="T14" fmla="*/ 228 w 239"/>
                <a:gd name="T15" fmla="*/ 1 h 308"/>
                <a:gd name="T16" fmla="*/ 239 w 239"/>
                <a:gd name="T17" fmla="*/ 13 h 308"/>
                <a:gd name="T18" fmla="*/ 235 w 239"/>
                <a:gd name="T19" fmla="*/ 50 h 308"/>
                <a:gd name="T20" fmla="*/ 188 w 239"/>
                <a:gd name="T21" fmla="*/ 189 h 308"/>
                <a:gd name="T22" fmla="*/ 170 w 239"/>
                <a:gd name="T23" fmla="*/ 269 h 308"/>
                <a:gd name="T24" fmla="*/ 150 w 239"/>
                <a:gd name="T25" fmla="*/ 301 h 308"/>
                <a:gd name="T26" fmla="*/ 134 w 239"/>
                <a:gd name="T27" fmla="*/ 299 h 308"/>
                <a:gd name="T28" fmla="*/ 104 w 239"/>
                <a:gd name="T29" fmla="*/ 260 h 308"/>
                <a:gd name="T30" fmla="*/ 65 w 239"/>
                <a:gd name="T31" fmla="*/ 294 h 308"/>
                <a:gd name="T32" fmla="*/ 62 w 239"/>
                <a:gd name="T33" fmla="*/ 291 h 308"/>
                <a:gd name="T34" fmla="*/ 77 w 239"/>
                <a:gd name="T35" fmla="*/ 261 h 308"/>
                <a:gd name="T36" fmla="*/ 77 w 239"/>
                <a:gd name="T37" fmla="*/ 205 h 308"/>
                <a:gd name="T38" fmla="*/ 64 w 239"/>
                <a:gd name="T39" fmla="*/ 157 h 308"/>
                <a:gd name="T40" fmla="*/ 90 w 239"/>
                <a:gd name="T41" fmla="*/ 137 h 308"/>
                <a:gd name="T42" fmla="*/ 126 w 239"/>
                <a:gd name="T43" fmla="*/ 167 h 308"/>
                <a:gd name="T44" fmla="*/ 141 w 239"/>
                <a:gd name="T45" fmla="*/ 193 h 308"/>
                <a:gd name="T46" fmla="*/ 205 w 239"/>
                <a:gd name="T47" fmla="*/ 32 h 308"/>
                <a:gd name="T48" fmla="*/ 202 w 239"/>
                <a:gd name="T49" fmla="*/ 28 h 308"/>
                <a:gd name="T50" fmla="*/ 170 w 239"/>
                <a:gd name="T51" fmla="*/ 41 h 308"/>
                <a:gd name="T52" fmla="*/ 45 w 239"/>
                <a:gd name="T53" fmla="*/ 124 h 308"/>
                <a:gd name="T54" fmla="*/ 31 w 239"/>
                <a:gd name="T55" fmla="*/ 169 h 308"/>
                <a:gd name="T56" fmla="*/ 41 w 239"/>
                <a:gd name="T57" fmla="*/ 195 h 308"/>
                <a:gd name="T58" fmla="*/ 47 w 239"/>
                <a:gd name="T59" fmla="*/ 279 h 308"/>
                <a:gd name="T60" fmla="*/ 36 w 239"/>
                <a:gd name="T61" fmla="*/ 300 h 308"/>
                <a:gd name="T62" fmla="*/ 30 w 239"/>
                <a:gd name="T63" fmla="*/ 30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39" h="308">
                  <a:moveTo>
                    <a:pt x="30" y="300"/>
                  </a:moveTo>
                  <a:cubicBezTo>
                    <a:pt x="25" y="283"/>
                    <a:pt x="19" y="267"/>
                    <a:pt x="15" y="250"/>
                  </a:cubicBezTo>
                  <a:cubicBezTo>
                    <a:pt x="9" y="223"/>
                    <a:pt x="5" y="196"/>
                    <a:pt x="0" y="169"/>
                  </a:cubicBezTo>
                  <a:cubicBezTo>
                    <a:pt x="0" y="166"/>
                    <a:pt x="4" y="163"/>
                    <a:pt x="5" y="159"/>
                  </a:cubicBezTo>
                  <a:cubicBezTo>
                    <a:pt x="7" y="155"/>
                    <a:pt x="10" y="151"/>
                    <a:pt x="9" y="148"/>
                  </a:cubicBezTo>
                  <a:cubicBezTo>
                    <a:pt x="4" y="116"/>
                    <a:pt x="19" y="95"/>
                    <a:pt x="44" y="77"/>
                  </a:cubicBezTo>
                  <a:cubicBezTo>
                    <a:pt x="89" y="46"/>
                    <a:pt x="137" y="19"/>
                    <a:pt x="190" y="3"/>
                  </a:cubicBezTo>
                  <a:cubicBezTo>
                    <a:pt x="202" y="0"/>
                    <a:pt x="215" y="0"/>
                    <a:pt x="228" y="1"/>
                  </a:cubicBezTo>
                  <a:cubicBezTo>
                    <a:pt x="232" y="1"/>
                    <a:pt x="239" y="9"/>
                    <a:pt x="239" y="13"/>
                  </a:cubicBezTo>
                  <a:cubicBezTo>
                    <a:pt x="239" y="26"/>
                    <a:pt x="239" y="39"/>
                    <a:pt x="235" y="50"/>
                  </a:cubicBezTo>
                  <a:cubicBezTo>
                    <a:pt x="220" y="97"/>
                    <a:pt x="202" y="142"/>
                    <a:pt x="188" y="189"/>
                  </a:cubicBezTo>
                  <a:cubicBezTo>
                    <a:pt x="180" y="215"/>
                    <a:pt x="177" y="243"/>
                    <a:pt x="170" y="269"/>
                  </a:cubicBezTo>
                  <a:cubicBezTo>
                    <a:pt x="166" y="281"/>
                    <a:pt x="158" y="291"/>
                    <a:pt x="150" y="301"/>
                  </a:cubicBezTo>
                  <a:cubicBezTo>
                    <a:pt x="145" y="308"/>
                    <a:pt x="140" y="306"/>
                    <a:pt x="134" y="299"/>
                  </a:cubicBezTo>
                  <a:cubicBezTo>
                    <a:pt x="125" y="286"/>
                    <a:pt x="114" y="274"/>
                    <a:pt x="104" y="260"/>
                  </a:cubicBezTo>
                  <a:cubicBezTo>
                    <a:pt x="90" y="272"/>
                    <a:pt x="78" y="283"/>
                    <a:pt x="65" y="294"/>
                  </a:cubicBezTo>
                  <a:cubicBezTo>
                    <a:pt x="64" y="293"/>
                    <a:pt x="63" y="292"/>
                    <a:pt x="62" y="291"/>
                  </a:cubicBezTo>
                  <a:cubicBezTo>
                    <a:pt x="67" y="281"/>
                    <a:pt x="70" y="270"/>
                    <a:pt x="77" y="261"/>
                  </a:cubicBezTo>
                  <a:cubicBezTo>
                    <a:pt x="92" y="242"/>
                    <a:pt x="86" y="224"/>
                    <a:pt x="77" y="205"/>
                  </a:cubicBezTo>
                  <a:cubicBezTo>
                    <a:pt x="71" y="189"/>
                    <a:pt x="66" y="173"/>
                    <a:pt x="64" y="157"/>
                  </a:cubicBezTo>
                  <a:cubicBezTo>
                    <a:pt x="62" y="139"/>
                    <a:pt x="74" y="130"/>
                    <a:pt x="90" y="137"/>
                  </a:cubicBezTo>
                  <a:cubicBezTo>
                    <a:pt x="104" y="144"/>
                    <a:pt x="115" y="156"/>
                    <a:pt x="126" y="167"/>
                  </a:cubicBezTo>
                  <a:cubicBezTo>
                    <a:pt x="132" y="174"/>
                    <a:pt x="135" y="183"/>
                    <a:pt x="141" y="193"/>
                  </a:cubicBezTo>
                  <a:cubicBezTo>
                    <a:pt x="163" y="138"/>
                    <a:pt x="184" y="85"/>
                    <a:pt x="205" y="32"/>
                  </a:cubicBezTo>
                  <a:cubicBezTo>
                    <a:pt x="204" y="31"/>
                    <a:pt x="203" y="29"/>
                    <a:pt x="202" y="28"/>
                  </a:cubicBezTo>
                  <a:cubicBezTo>
                    <a:pt x="191" y="32"/>
                    <a:pt x="180" y="35"/>
                    <a:pt x="170" y="41"/>
                  </a:cubicBezTo>
                  <a:cubicBezTo>
                    <a:pt x="128" y="68"/>
                    <a:pt x="87" y="97"/>
                    <a:pt x="45" y="124"/>
                  </a:cubicBezTo>
                  <a:cubicBezTo>
                    <a:pt x="27" y="136"/>
                    <a:pt x="24" y="151"/>
                    <a:pt x="31" y="169"/>
                  </a:cubicBezTo>
                  <a:cubicBezTo>
                    <a:pt x="34" y="178"/>
                    <a:pt x="37" y="187"/>
                    <a:pt x="41" y="195"/>
                  </a:cubicBezTo>
                  <a:cubicBezTo>
                    <a:pt x="54" y="222"/>
                    <a:pt x="53" y="251"/>
                    <a:pt x="47" y="279"/>
                  </a:cubicBezTo>
                  <a:cubicBezTo>
                    <a:pt x="46" y="286"/>
                    <a:pt x="40" y="293"/>
                    <a:pt x="36" y="300"/>
                  </a:cubicBezTo>
                  <a:cubicBezTo>
                    <a:pt x="34" y="300"/>
                    <a:pt x="32" y="300"/>
                    <a:pt x="30" y="3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2" name="Freeform 38">
              <a:extLst>
                <a:ext uri="{FF2B5EF4-FFF2-40B4-BE49-F238E27FC236}">
                  <a16:creationId xmlns:a16="http://schemas.microsoft.com/office/drawing/2014/main" id="{04F96482-8B50-4D06-BD53-07FF809DAC64}"/>
                </a:ext>
              </a:extLst>
            </p:cNvPr>
            <p:cNvSpPr>
              <a:spLocks/>
            </p:cNvSpPr>
            <p:nvPr/>
          </p:nvSpPr>
          <p:spPr bwMode="auto">
            <a:xfrm>
              <a:off x="7843838" y="2168525"/>
              <a:ext cx="1108075" cy="1830388"/>
            </a:xfrm>
            <a:custGeom>
              <a:avLst/>
              <a:gdLst>
                <a:gd name="T0" fmla="*/ 216 w 336"/>
                <a:gd name="T1" fmla="*/ 0 h 555"/>
                <a:gd name="T2" fmla="*/ 244 w 336"/>
                <a:gd name="T3" fmla="*/ 5 h 555"/>
                <a:gd name="T4" fmla="*/ 260 w 336"/>
                <a:gd name="T5" fmla="*/ 33 h 555"/>
                <a:gd name="T6" fmla="*/ 205 w 336"/>
                <a:gd name="T7" fmla="*/ 308 h 555"/>
                <a:gd name="T8" fmla="*/ 206 w 336"/>
                <a:gd name="T9" fmla="*/ 313 h 555"/>
                <a:gd name="T10" fmla="*/ 281 w 336"/>
                <a:gd name="T11" fmla="*/ 270 h 555"/>
                <a:gd name="T12" fmla="*/ 255 w 336"/>
                <a:gd name="T13" fmla="*/ 236 h 555"/>
                <a:gd name="T14" fmla="*/ 336 w 336"/>
                <a:gd name="T15" fmla="*/ 260 h 555"/>
                <a:gd name="T16" fmla="*/ 219 w 336"/>
                <a:gd name="T17" fmla="*/ 336 h 555"/>
                <a:gd name="T18" fmla="*/ 192 w 336"/>
                <a:gd name="T19" fmla="*/ 366 h 555"/>
                <a:gd name="T20" fmla="*/ 120 w 336"/>
                <a:gd name="T21" fmla="*/ 507 h 555"/>
                <a:gd name="T22" fmla="*/ 91 w 336"/>
                <a:gd name="T23" fmla="*/ 538 h 555"/>
                <a:gd name="T24" fmla="*/ 23 w 336"/>
                <a:gd name="T25" fmla="*/ 549 h 555"/>
                <a:gd name="T26" fmla="*/ 0 w 336"/>
                <a:gd name="T27" fmla="*/ 525 h 555"/>
                <a:gd name="T28" fmla="*/ 125 w 336"/>
                <a:gd name="T29" fmla="*/ 446 h 555"/>
                <a:gd name="T30" fmla="*/ 154 w 336"/>
                <a:gd name="T31" fmla="*/ 378 h 555"/>
                <a:gd name="T32" fmla="*/ 150 w 336"/>
                <a:gd name="T33" fmla="*/ 375 h 555"/>
                <a:gd name="T34" fmla="*/ 58 w 336"/>
                <a:gd name="T35" fmla="*/ 454 h 555"/>
                <a:gd name="T36" fmla="*/ 42 w 336"/>
                <a:gd name="T37" fmla="*/ 426 h 555"/>
                <a:gd name="T38" fmla="*/ 126 w 336"/>
                <a:gd name="T39" fmla="*/ 370 h 555"/>
                <a:gd name="T40" fmla="*/ 177 w 336"/>
                <a:gd name="T41" fmla="*/ 302 h 555"/>
                <a:gd name="T42" fmla="*/ 203 w 336"/>
                <a:gd name="T43" fmla="*/ 113 h 555"/>
                <a:gd name="T44" fmla="*/ 212 w 336"/>
                <a:gd name="T45" fmla="*/ 13 h 555"/>
                <a:gd name="T46" fmla="*/ 216 w 336"/>
                <a:gd name="T47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36" h="555">
                  <a:moveTo>
                    <a:pt x="216" y="0"/>
                  </a:moveTo>
                  <a:cubicBezTo>
                    <a:pt x="226" y="2"/>
                    <a:pt x="236" y="3"/>
                    <a:pt x="244" y="5"/>
                  </a:cubicBezTo>
                  <a:cubicBezTo>
                    <a:pt x="258" y="10"/>
                    <a:pt x="263" y="19"/>
                    <a:pt x="260" y="33"/>
                  </a:cubicBezTo>
                  <a:cubicBezTo>
                    <a:pt x="242" y="125"/>
                    <a:pt x="223" y="217"/>
                    <a:pt x="205" y="308"/>
                  </a:cubicBezTo>
                  <a:cubicBezTo>
                    <a:pt x="205" y="309"/>
                    <a:pt x="206" y="310"/>
                    <a:pt x="206" y="313"/>
                  </a:cubicBezTo>
                  <a:cubicBezTo>
                    <a:pt x="231" y="299"/>
                    <a:pt x="255" y="285"/>
                    <a:pt x="281" y="270"/>
                  </a:cubicBezTo>
                  <a:cubicBezTo>
                    <a:pt x="271" y="258"/>
                    <a:pt x="263" y="247"/>
                    <a:pt x="255" y="236"/>
                  </a:cubicBezTo>
                  <a:cubicBezTo>
                    <a:pt x="308" y="228"/>
                    <a:pt x="326" y="234"/>
                    <a:pt x="336" y="260"/>
                  </a:cubicBezTo>
                  <a:cubicBezTo>
                    <a:pt x="297" y="286"/>
                    <a:pt x="259" y="312"/>
                    <a:pt x="219" y="336"/>
                  </a:cubicBezTo>
                  <a:cubicBezTo>
                    <a:pt x="207" y="344"/>
                    <a:pt x="197" y="352"/>
                    <a:pt x="192" y="366"/>
                  </a:cubicBezTo>
                  <a:cubicBezTo>
                    <a:pt x="174" y="416"/>
                    <a:pt x="152" y="465"/>
                    <a:pt x="120" y="507"/>
                  </a:cubicBezTo>
                  <a:cubicBezTo>
                    <a:pt x="111" y="518"/>
                    <a:pt x="101" y="528"/>
                    <a:pt x="91" y="538"/>
                  </a:cubicBezTo>
                  <a:cubicBezTo>
                    <a:pt x="71" y="555"/>
                    <a:pt x="46" y="554"/>
                    <a:pt x="23" y="549"/>
                  </a:cubicBezTo>
                  <a:cubicBezTo>
                    <a:pt x="14" y="546"/>
                    <a:pt x="7" y="535"/>
                    <a:pt x="0" y="525"/>
                  </a:cubicBezTo>
                  <a:cubicBezTo>
                    <a:pt x="56" y="519"/>
                    <a:pt x="95" y="489"/>
                    <a:pt x="125" y="446"/>
                  </a:cubicBezTo>
                  <a:cubicBezTo>
                    <a:pt x="139" y="425"/>
                    <a:pt x="151" y="403"/>
                    <a:pt x="154" y="378"/>
                  </a:cubicBezTo>
                  <a:cubicBezTo>
                    <a:pt x="153" y="377"/>
                    <a:pt x="152" y="376"/>
                    <a:pt x="150" y="375"/>
                  </a:cubicBezTo>
                  <a:cubicBezTo>
                    <a:pt x="120" y="401"/>
                    <a:pt x="90" y="427"/>
                    <a:pt x="58" y="454"/>
                  </a:cubicBezTo>
                  <a:cubicBezTo>
                    <a:pt x="53" y="444"/>
                    <a:pt x="48" y="436"/>
                    <a:pt x="42" y="426"/>
                  </a:cubicBezTo>
                  <a:cubicBezTo>
                    <a:pt x="70" y="407"/>
                    <a:pt x="97" y="387"/>
                    <a:pt x="126" y="370"/>
                  </a:cubicBezTo>
                  <a:cubicBezTo>
                    <a:pt x="152" y="354"/>
                    <a:pt x="167" y="331"/>
                    <a:pt x="177" y="302"/>
                  </a:cubicBezTo>
                  <a:cubicBezTo>
                    <a:pt x="196" y="240"/>
                    <a:pt x="201" y="177"/>
                    <a:pt x="203" y="113"/>
                  </a:cubicBezTo>
                  <a:cubicBezTo>
                    <a:pt x="203" y="80"/>
                    <a:pt x="208" y="46"/>
                    <a:pt x="212" y="13"/>
                  </a:cubicBezTo>
                  <a:cubicBezTo>
                    <a:pt x="212" y="9"/>
                    <a:pt x="214" y="5"/>
                    <a:pt x="21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3" name="Freeform 39">
              <a:extLst>
                <a:ext uri="{FF2B5EF4-FFF2-40B4-BE49-F238E27FC236}">
                  <a16:creationId xmlns:a16="http://schemas.microsoft.com/office/drawing/2014/main" id="{7D8DB4E2-C8F9-4664-A9E4-DC5335C6A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6613526" y="3613150"/>
              <a:ext cx="1001713" cy="492125"/>
            </a:xfrm>
            <a:custGeom>
              <a:avLst/>
              <a:gdLst>
                <a:gd name="T0" fmla="*/ 200 w 304"/>
                <a:gd name="T1" fmla="*/ 75 h 149"/>
                <a:gd name="T2" fmla="*/ 224 w 304"/>
                <a:gd name="T3" fmla="*/ 53 h 149"/>
                <a:gd name="T4" fmla="*/ 38 w 304"/>
                <a:gd name="T5" fmla="*/ 149 h 149"/>
                <a:gd name="T6" fmla="*/ 2 w 304"/>
                <a:gd name="T7" fmla="*/ 90 h 149"/>
                <a:gd name="T8" fmla="*/ 25 w 304"/>
                <a:gd name="T9" fmla="*/ 66 h 149"/>
                <a:gd name="T10" fmla="*/ 129 w 304"/>
                <a:gd name="T11" fmla="*/ 37 h 149"/>
                <a:gd name="T12" fmla="*/ 242 w 304"/>
                <a:gd name="T13" fmla="*/ 5 h 149"/>
                <a:gd name="T14" fmla="*/ 273 w 304"/>
                <a:gd name="T15" fmla="*/ 1 h 149"/>
                <a:gd name="T16" fmla="*/ 301 w 304"/>
                <a:gd name="T17" fmla="*/ 24 h 149"/>
                <a:gd name="T18" fmla="*/ 287 w 304"/>
                <a:gd name="T19" fmla="*/ 46 h 149"/>
                <a:gd name="T20" fmla="*/ 203 w 304"/>
                <a:gd name="T21" fmla="*/ 80 h 149"/>
                <a:gd name="T22" fmla="*/ 200 w 304"/>
                <a:gd name="T23" fmla="*/ 75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04" h="149">
                  <a:moveTo>
                    <a:pt x="200" y="75"/>
                  </a:moveTo>
                  <a:cubicBezTo>
                    <a:pt x="208" y="68"/>
                    <a:pt x="216" y="61"/>
                    <a:pt x="224" y="53"/>
                  </a:cubicBezTo>
                  <a:cubicBezTo>
                    <a:pt x="148" y="58"/>
                    <a:pt x="93" y="104"/>
                    <a:pt x="38" y="149"/>
                  </a:cubicBezTo>
                  <a:cubicBezTo>
                    <a:pt x="14" y="135"/>
                    <a:pt x="0" y="118"/>
                    <a:pt x="2" y="90"/>
                  </a:cubicBezTo>
                  <a:cubicBezTo>
                    <a:pt x="3" y="74"/>
                    <a:pt x="9" y="69"/>
                    <a:pt x="25" y="66"/>
                  </a:cubicBezTo>
                  <a:cubicBezTo>
                    <a:pt x="60" y="57"/>
                    <a:pt x="94" y="47"/>
                    <a:pt x="129" y="37"/>
                  </a:cubicBezTo>
                  <a:cubicBezTo>
                    <a:pt x="167" y="27"/>
                    <a:pt x="204" y="15"/>
                    <a:pt x="242" y="5"/>
                  </a:cubicBezTo>
                  <a:cubicBezTo>
                    <a:pt x="252" y="2"/>
                    <a:pt x="262" y="2"/>
                    <a:pt x="273" y="1"/>
                  </a:cubicBezTo>
                  <a:cubicBezTo>
                    <a:pt x="284" y="0"/>
                    <a:pt x="298" y="12"/>
                    <a:pt x="301" y="24"/>
                  </a:cubicBezTo>
                  <a:cubicBezTo>
                    <a:pt x="304" y="36"/>
                    <a:pt x="296" y="43"/>
                    <a:pt x="287" y="46"/>
                  </a:cubicBezTo>
                  <a:cubicBezTo>
                    <a:pt x="260" y="59"/>
                    <a:pt x="231" y="69"/>
                    <a:pt x="203" y="80"/>
                  </a:cubicBezTo>
                  <a:cubicBezTo>
                    <a:pt x="202" y="79"/>
                    <a:pt x="201" y="77"/>
                    <a:pt x="200" y="7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4" name="Freeform 40">
              <a:extLst>
                <a:ext uri="{FF2B5EF4-FFF2-40B4-BE49-F238E27FC236}">
                  <a16:creationId xmlns:a16="http://schemas.microsoft.com/office/drawing/2014/main" id="{71511B00-0048-4EA3-BD25-BA73E8C604D2}"/>
                </a:ext>
              </a:extLst>
            </p:cNvPr>
            <p:cNvSpPr>
              <a:spLocks/>
            </p:cNvSpPr>
            <p:nvPr/>
          </p:nvSpPr>
          <p:spPr bwMode="auto">
            <a:xfrm>
              <a:off x="8509001" y="3367088"/>
              <a:ext cx="639763" cy="658813"/>
            </a:xfrm>
            <a:custGeom>
              <a:avLst/>
              <a:gdLst>
                <a:gd name="T0" fmla="*/ 0 w 194"/>
                <a:gd name="T1" fmla="*/ 0 h 200"/>
                <a:gd name="T2" fmla="*/ 36 w 194"/>
                <a:gd name="T3" fmla="*/ 30 h 200"/>
                <a:gd name="T4" fmla="*/ 58 w 194"/>
                <a:gd name="T5" fmla="*/ 70 h 200"/>
                <a:gd name="T6" fmla="*/ 150 w 194"/>
                <a:gd name="T7" fmla="*/ 150 h 200"/>
                <a:gd name="T8" fmla="*/ 194 w 194"/>
                <a:gd name="T9" fmla="*/ 168 h 200"/>
                <a:gd name="T10" fmla="*/ 114 w 194"/>
                <a:gd name="T11" fmla="*/ 197 h 200"/>
                <a:gd name="T12" fmla="*/ 85 w 194"/>
                <a:gd name="T13" fmla="*/ 199 h 200"/>
                <a:gd name="T14" fmla="*/ 66 w 194"/>
                <a:gd name="T15" fmla="*/ 188 h 200"/>
                <a:gd name="T16" fmla="*/ 16 w 194"/>
                <a:gd name="T17" fmla="*/ 77 h 200"/>
                <a:gd name="T18" fmla="*/ 1 w 194"/>
                <a:gd name="T19" fmla="*/ 12 h 200"/>
                <a:gd name="T20" fmla="*/ 0 w 194"/>
                <a:gd name="T21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4" h="200">
                  <a:moveTo>
                    <a:pt x="0" y="0"/>
                  </a:moveTo>
                  <a:cubicBezTo>
                    <a:pt x="18" y="5"/>
                    <a:pt x="28" y="17"/>
                    <a:pt x="36" y="30"/>
                  </a:cubicBezTo>
                  <a:cubicBezTo>
                    <a:pt x="44" y="43"/>
                    <a:pt x="52" y="56"/>
                    <a:pt x="58" y="70"/>
                  </a:cubicBezTo>
                  <a:cubicBezTo>
                    <a:pt x="77" y="111"/>
                    <a:pt x="109" y="135"/>
                    <a:pt x="150" y="150"/>
                  </a:cubicBezTo>
                  <a:cubicBezTo>
                    <a:pt x="165" y="156"/>
                    <a:pt x="179" y="162"/>
                    <a:pt x="194" y="168"/>
                  </a:cubicBezTo>
                  <a:cubicBezTo>
                    <a:pt x="172" y="194"/>
                    <a:pt x="143" y="196"/>
                    <a:pt x="114" y="197"/>
                  </a:cubicBezTo>
                  <a:cubicBezTo>
                    <a:pt x="105" y="198"/>
                    <a:pt x="94" y="200"/>
                    <a:pt x="85" y="199"/>
                  </a:cubicBezTo>
                  <a:cubicBezTo>
                    <a:pt x="78" y="198"/>
                    <a:pt x="70" y="193"/>
                    <a:pt x="66" y="188"/>
                  </a:cubicBezTo>
                  <a:cubicBezTo>
                    <a:pt x="41" y="155"/>
                    <a:pt x="28" y="116"/>
                    <a:pt x="16" y="77"/>
                  </a:cubicBezTo>
                  <a:cubicBezTo>
                    <a:pt x="9" y="56"/>
                    <a:pt x="5" y="34"/>
                    <a:pt x="1" y="12"/>
                  </a:cubicBezTo>
                  <a:cubicBezTo>
                    <a:pt x="0" y="9"/>
                    <a:pt x="0" y="5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5" name="Freeform 41">
              <a:extLst>
                <a:ext uri="{FF2B5EF4-FFF2-40B4-BE49-F238E27FC236}">
                  <a16:creationId xmlns:a16="http://schemas.microsoft.com/office/drawing/2014/main" id="{4E1D5DA2-9081-46C2-9AB4-3EC74AECD49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94351" y="4659313"/>
              <a:ext cx="280988" cy="487363"/>
            </a:xfrm>
            <a:custGeom>
              <a:avLst/>
              <a:gdLst>
                <a:gd name="T0" fmla="*/ 0 w 85"/>
                <a:gd name="T1" fmla="*/ 141 h 148"/>
                <a:gd name="T2" fmla="*/ 6 w 85"/>
                <a:gd name="T3" fmla="*/ 126 h 148"/>
                <a:gd name="T4" fmla="*/ 6 w 85"/>
                <a:gd name="T5" fmla="*/ 23 h 148"/>
                <a:gd name="T6" fmla="*/ 0 w 85"/>
                <a:gd name="T7" fmla="*/ 7 h 148"/>
                <a:gd name="T8" fmla="*/ 84 w 85"/>
                <a:gd name="T9" fmla="*/ 73 h 148"/>
                <a:gd name="T10" fmla="*/ 0 w 85"/>
                <a:gd name="T11" fmla="*/ 141 h 148"/>
                <a:gd name="T12" fmla="*/ 19 w 85"/>
                <a:gd name="T13" fmla="*/ 74 h 148"/>
                <a:gd name="T14" fmla="*/ 19 w 85"/>
                <a:gd name="T15" fmla="*/ 117 h 148"/>
                <a:gd name="T16" fmla="*/ 25 w 85"/>
                <a:gd name="T17" fmla="*/ 139 h 148"/>
                <a:gd name="T18" fmla="*/ 49 w 85"/>
                <a:gd name="T19" fmla="*/ 131 h 148"/>
                <a:gd name="T20" fmla="*/ 65 w 85"/>
                <a:gd name="T21" fmla="*/ 112 h 148"/>
                <a:gd name="T22" fmla="*/ 65 w 85"/>
                <a:gd name="T23" fmla="*/ 35 h 148"/>
                <a:gd name="T24" fmla="*/ 37 w 85"/>
                <a:gd name="T25" fmla="*/ 11 h 148"/>
                <a:gd name="T26" fmla="*/ 19 w 85"/>
                <a:gd name="T27" fmla="*/ 24 h 148"/>
                <a:gd name="T28" fmla="*/ 19 w 85"/>
                <a:gd name="T29" fmla="*/ 74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5" h="148">
                  <a:moveTo>
                    <a:pt x="0" y="141"/>
                  </a:moveTo>
                  <a:cubicBezTo>
                    <a:pt x="2" y="137"/>
                    <a:pt x="6" y="131"/>
                    <a:pt x="6" y="126"/>
                  </a:cubicBezTo>
                  <a:cubicBezTo>
                    <a:pt x="7" y="92"/>
                    <a:pt x="7" y="57"/>
                    <a:pt x="6" y="23"/>
                  </a:cubicBezTo>
                  <a:cubicBezTo>
                    <a:pt x="6" y="18"/>
                    <a:pt x="2" y="12"/>
                    <a:pt x="0" y="7"/>
                  </a:cubicBezTo>
                  <a:cubicBezTo>
                    <a:pt x="71" y="0"/>
                    <a:pt x="84" y="25"/>
                    <a:pt x="84" y="73"/>
                  </a:cubicBezTo>
                  <a:cubicBezTo>
                    <a:pt x="85" y="130"/>
                    <a:pt x="61" y="148"/>
                    <a:pt x="0" y="141"/>
                  </a:cubicBezTo>
                  <a:close/>
                  <a:moveTo>
                    <a:pt x="19" y="74"/>
                  </a:moveTo>
                  <a:cubicBezTo>
                    <a:pt x="19" y="88"/>
                    <a:pt x="19" y="102"/>
                    <a:pt x="19" y="117"/>
                  </a:cubicBezTo>
                  <a:cubicBezTo>
                    <a:pt x="20" y="124"/>
                    <a:pt x="23" y="131"/>
                    <a:pt x="25" y="139"/>
                  </a:cubicBezTo>
                  <a:cubicBezTo>
                    <a:pt x="33" y="136"/>
                    <a:pt x="43" y="136"/>
                    <a:pt x="49" y="131"/>
                  </a:cubicBezTo>
                  <a:cubicBezTo>
                    <a:pt x="56" y="127"/>
                    <a:pt x="62" y="120"/>
                    <a:pt x="65" y="112"/>
                  </a:cubicBezTo>
                  <a:cubicBezTo>
                    <a:pt x="72" y="87"/>
                    <a:pt x="72" y="60"/>
                    <a:pt x="65" y="35"/>
                  </a:cubicBezTo>
                  <a:cubicBezTo>
                    <a:pt x="61" y="21"/>
                    <a:pt x="51" y="13"/>
                    <a:pt x="37" y="11"/>
                  </a:cubicBezTo>
                  <a:cubicBezTo>
                    <a:pt x="24" y="8"/>
                    <a:pt x="19" y="11"/>
                    <a:pt x="19" y="24"/>
                  </a:cubicBezTo>
                  <a:cubicBezTo>
                    <a:pt x="19" y="41"/>
                    <a:pt x="19" y="57"/>
                    <a:pt x="19" y="7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6" name="Freeform 42">
              <a:extLst>
                <a:ext uri="{FF2B5EF4-FFF2-40B4-BE49-F238E27FC236}">
                  <a16:creationId xmlns:a16="http://schemas.microsoft.com/office/drawing/2014/main" id="{69A0B1DB-4019-4633-8415-0C8A99BE444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063038" y="4675188"/>
              <a:ext cx="266700" cy="461963"/>
            </a:xfrm>
            <a:custGeom>
              <a:avLst/>
              <a:gdLst>
                <a:gd name="T0" fmla="*/ 48 w 81"/>
                <a:gd name="T1" fmla="*/ 70 h 140"/>
                <a:gd name="T2" fmla="*/ 81 w 81"/>
                <a:gd name="T3" fmla="*/ 136 h 140"/>
                <a:gd name="T4" fmla="*/ 57 w 81"/>
                <a:gd name="T5" fmla="*/ 122 h 140"/>
                <a:gd name="T6" fmla="*/ 41 w 81"/>
                <a:gd name="T7" fmla="*/ 81 h 140"/>
                <a:gd name="T8" fmla="*/ 18 w 81"/>
                <a:gd name="T9" fmla="*/ 69 h 140"/>
                <a:gd name="T10" fmla="*/ 22 w 81"/>
                <a:gd name="T11" fmla="*/ 136 h 140"/>
                <a:gd name="T12" fmla="*/ 0 w 81"/>
                <a:gd name="T13" fmla="*/ 136 h 140"/>
                <a:gd name="T14" fmla="*/ 6 w 81"/>
                <a:gd name="T15" fmla="*/ 119 h 140"/>
                <a:gd name="T16" fmla="*/ 6 w 81"/>
                <a:gd name="T17" fmla="*/ 19 h 140"/>
                <a:gd name="T18" fmla="*/ 1 w 81"/>
                <a:gd name="T19" fmla="*/ 2 h 140"/>
                <a:gd name="T20" fmla="*/ 45 w 81"/>
                <a:gd name="T21" fmla="*/ 2 h 140"/>
                <a:gd name="T22" fmla="*/ 77 w 81"/>
                <a:gd name="T23" fmla="*/ 25 h 140"/>
                <a:gd name="T24" fmla="*/ 59 w 81"/>
                <a:gd name="T25" fmla="*/ 64 h 140"/>
                <a:gd name="T26" fmla="*/ 48 w 81"/>
                <a:gd name="T27" fmla="*/ 70 h 140"/>
                <a:gd name="T28" fmla="*/ 18 w 81"/>
                <a:gd name="T29" fmla="*/ 65 h 140"/>
                <a:gd name="T30" fmla="*/ 40 w 81"/>
                <a:gd name="T31" fmla="*/ 65 h 140"/>
                <a:gd name="T32" fmla="*/ 63 w 81"/>
                <a:gd name="T33" fmla="*/ 23 h 140"/>
                <a:gd name="T34" fmla="*/ 25 w 81"/>
                <a:gd name="T35" fmla="*/ 5 h 140"/>
                <a:gd name="T36" fmla="*/ 18 w 81"/>
                <a:gd name="T37" fmla="*/ 15 h 140"/>
                <a:gd name="T38" fmla="*/ 18 w 81"/>
                <a:gd name="T39" fmla="*/ 65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1" h="140">
                  <a:moveTo>
                    <a:pt x="48" y="70"/>
                  </a:moveTo>
                  <a:cubicBezTo>
                    <a:pt x="61" y="91"/>
                    <a:pt x="63" y="118"/>
                    <a:pt x="81" y="136"/>
                  </a:cubicBezTo>
                  <a:cubicBezTo>
                    <a:pt x="69" y="140"/>
                    <a:pt x="61" y="136"/>
                    <a:pt x="57" y="122"/>
                  </a:cubicBezTo>
                  <a:cubicBezTo>
                    <a:pt x="53" y="108"/>
                    <a:pt x="46" y="95"/>
                    <a:pt x="41" y="81"/>
                  </a:cubicBezTo>
                  <a:cubicBezTo>
                    <a:pt x="35" y="68"/>
                    <a:pt x="35" y="68"/>
                    <a:pt x="18" y="69"/>
                  </a:cubicBezTo>
                  <a:cubicBezTo>
                    <a:pt x="19" y="91"/>
                    <a:pt x="13" y="114"/>
                    <a:pt x="22" y="136"/>
                  </a:cubicBezTo>
                  <a:cubicBezTo>
                    <a:pt x="17" y="136"/>
                    <a:pt x="8" y="136"/>
                    <a:pt x="0" y="136"/>
                  </a:cubicBezTo>
                  <a:cubicBezTo>
                    <a:pt x="2" y="131"/>
                    <a:pt x="6" y="125"/>
                    <a:pt x="6" y="119"/>
                  </a:cubicBezTo>
                  <a:cubicBezTo>
                    <a:pt x="6" y="86"/>
                    <a:pt x="6" y="52"/>
                    <a:pt x="6" y="19"/>
                  </a:cubicBezTo>
                  <a:cubicBezTo>
                    <a:pt x="6" y="14"/>
                    <a:pt x="3" y="8"/>
                    <a:pt x="1" y="2"/>
                  </a:cubicBezTo>
                  <a:cubicBezTo>
                    <a:pt x="14" y="2"/>
                    <a:pt x="29" y="2"/>
                    <a:pt x="45" y="2"/>
                  </a:cubicBezTo>
                  <a:cubicBezTo>
                    <a:pt x="63" y="2"/>
                    <a:pt x="74" y="11"/>
                    <a:pt x="77" y="25"/>
                  </a:cubicBezTo>
                  <a:cubicBezTo>
                    <a:pt x="81" y="41"/>
                    <a:pt x="73" y="56"/>
                    <a:pt x="59" y="64"/>
                  </a:cubicBezTo>
                  <a:cubicBezTo>
                    <a:pt x="56" y="66"/>
                    <a:pt x="53" y="67"/>
                    <a:pt x="48" y="70"/>
                  </a:cubicBezTo>
                  <a:close/>
                  <a:moveTo>
                    <a:pt x="18" y="65"/>
                  </a:moveTo>
                  <a:cubicBezTo>
                    <a:pt x="26" y="65"/>
                    <a:pt x="33" y="66"/>
                    <a:pt x="40" y="65"/>
                  </a:cubicBezTo>
                  <a:cubicBezTo>
                    <a:pt x="60" y="62"/>
                    <a:pt x="69" y="45"/>
                    <a:pt x="63" y="23"/>
                  </a:cubicBezTo>
                  <a:cubicBezTo>
                    <a:pt x="60" y="11"/>
                    <a:pt x="38" y="0"/>
                    <a:pt x="25" y="5"/>
                  </a:cubicBezTo>
                  <a:cubicBezTo>
                    <a:pt x="22" y="7"/>
                    <a:pt x="18" y="11"/>
                    <a:pt x="18" y="15"/>
                  </a:cubicBezTo>
                  <a:cubicBezTo>
                    <a:pt x="17" y="31"/>
                    <a:pt x="18" y="47"/>
                    <a:pt x="18" y="6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7" name="Freeform 43">
              <a:extLst>
                <a:ext uri="{FF2B5EF4-FFF2-40B4-BE49-F238E27FC236}">
                  <a16:creationId xmlns:a16="http://schemas.microsoft.com/office/drawing/2014/main" id="{7F8858FB-8DBC-4ADE-B9DA-28D49397F82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00788" y="4668838"/>
              <a:ext cx="282575" cy="458788"/>
            </a:xfrm>
            <a:custGeom>
              <a:avLst/>
              <a:gdLst>
                <a:gd name="T0" fmla="*/ 0 w 86"/>
                <a:gd name="T1" fmla="*/ 139 h 139"/>
                <a:gd name="T2" fmla="*/ 7 w 86"/>
                <a:gd name="T3" fmla="*/ 121 h 139"/>
                <a:gd name="T4" fmla="*/ 7 w 86"/>
                <a:gd name="T5" fmla="*/ 22 h 139"/>
                <a:gd name="T6" fmla="*/ 1 w 86"/>
                <a:gd name="T7" fmla="*/ 4 h 139"/>
                <a:gd name="T8" fmla="*/ 28 w 86"/>
                <a:gd name="T9" fmla="*/ 22 h 139"/>
                <a:gd name="T10" fmla="*/ 74 w 86"/>
                <a:gd name="T11" fmla="*/ 104 h 139"/>
                <a:gd name="T12" fmla="*/ 74 w 86"/>
                <a:gd name="T13" fmla="*/ 15 h 139"/>
                <a:gd name="T14" fmla="*/ 66 w 86"/>
                <a:gd name="T15" fmla="*/ 4 h 139"/>
                <a:gd name="T16" fmla="*/ 86 w 86"/>
                <a:gd name="T17" fmla="*/ 4 h 139"/>
                <a:gd name="T18" fmla="*/ 79 w 86"/>
                <a:gd name="T19" fmla="*/ 21 h 139"/>
                <a:gd name="T20" fmla="*/ 79 w 86"/>
                <a:gd name="T21" fmla="*/ 123 h 139"/>
                <a:gd name="T22" fmla="*/ 79 w 86"/>
                <a:gd name="T23" fmla="*/ 137 h 139"/>
                <a:gd name="T24" fmla="*/ 75 w 86"/>
                <a:gd name="T25" fmla="*/ 139 h 139"/>
                <a:gd name="T26" fmla="*/ 15 w 86"/>
                <a:gd name="T27" fmla="*/ 24 h 139"/>
                <a:gd name="T28" fmla="*/ 21 w 86"/>
                <a:gd name="T29" fmla="*/ 139 h 139"/>
                <a:gd name="T30" fmla="*/ 0 w 86"/>
                <a:gd name="T31" fmla="*/ 139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6" h="139">
                  <a:moveTo>
                    <a:pt x="0" y="139"/>
                  </a:moveTo>
                  <a:cubicBezTo>
                    <a:pt x="3" y="133"/>
                    <a:pt x="7" y="127"/>
                    <a:pt x="7" y="121"/>
                  </a:cubicBezTo>
                  <a:cubicBezTo>
                    <a:pt x="8" y="88"/>
                    <a:pt x="8" y="55"/>
                    <a:pt x="7" y="22"/>
                  </a:cubicBezTo>
                  <a:cubicBezTo>
                    <a:pt x="7" y="16"/>
                    <a:pt x="3" y="10"/>
                    <a:pt x="1" y="4"/>
                  </a:cubicBezTo>
                  <a:cubicBezTo>
                    <a:pt x="13" y="0"/>
                    <a:pt x="21" y="7"/>
                    <a:pt x="28" y="22"/>
                  </a:cubicBezTo>
                  <a:cubicBezTo>
                    <a:pt x="41" y="50"/>
                    <a:pt x="56" y="77"/>
                    <a:pt x="74" y="104"/>
                  </a:cubicBezTo>
                  <a:cubicBezTo>
                    <a:pt x="74" y="74"/>
                    <a:pt x="74" y="45"/>
                    <a:pt x="74" y="15"/>
                  </a:cubicBezTo>
                  <a:cubicBezTo>
                    <a:pt x="74" y="11"/>
                    <a:pt x="69" y="8"/>
                    <a:pt x="66" y="4"/>
                  </a:cubicBezTo>
                  <a:cubicBezTo>
                    <a:pt x="73" y="4"/>
                    <a:pt x="81" y="4"/>
                    <a:pt x="86" y="4"/>
                  </a:cubicBezTo>
                  <a:cubicBezTo>
                    <a:pt x="84" y="9"/>
                    <a:pt x="79" y="15"/>
                    <a:pt x="79" y="21"/>
                  </a:cubicBezTo>
                  <a:cubicBezTo>
                    <a:pt x="78" y="55"/>
                    <a:pt x="79" y="89"/>
                    <a:pt x="79" y="123"/>
                  </a:cubicBezTo>
                  <a:cubicBezTo>
                    <a:pt x="79" y="128"/>
                    <a:pt x="79" y="132"/>
                    <a:pt x="79" y="137"/>
                  </a:cubicBezTo>
                  <a:cubicBezTo>
                    <a:pt x="77" y="138"/>
                    <a:pt x="76" y="138"/>
                    <a:pt x="75" y="139"/>
                  </a:cubicBezTo>
                  <a:cubicBezTo>
                    <a:pt x="55" y="101"/>
                    <a:pt x="35" y="62"/>
                    <a:pt x="15" y="24"/>
                  </a:cubicBezTo>
                  <a:cubicBezTo>
                    <a:pt x="6" y="44"/>
                    <a:pt x="11" y="132"/>
                    <a:pt x="21" y="139"/>
                  </a:cubicBezTo>
                  <a:cubicBezTo>
                    <a:pt x="13" y="139"/>
                    <a:pt x="5" y="139"/>
                    <a:pt x="0" y="1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8" name="Freeform 44">
              <a:extLst>
                <a:ext uri="{FF2B5EF4-FFF2-40B4-BE49-F238E27FC236}">
                  <a16:creationId xmlns:a16="http://schemas.microsoft.com/office/drawing/2014/main" id="{FD8D5A8D-F6B0-4255-AAD5-0D626479461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23176" y="4665663"/>
              <a:ext cx="279400" cy="461963"/>
            </a:xfrm>
            <a:custGeom>
              <a:avLst/>
              <a:gdLst>
                <a:gd name="T0" fmla="*/ 64 w 85"/>
                <a:gd name="T1" fmla="*/ 5 h 140"/>
                <a:gd name="T2" fmla="*/ 85 w 85"/>
                <a:gd name="T3" fmla="*/ 5 h 140"/>
                <a:gd name="T4" fmla="*/ 80 w 85"/>
                <a:gd name="T5" fmla="*/ 23 h 140"/>
                <a:gd name="T6" fmla="*/ 79 w 85"/>
                <a:gd name="T7" fmla="*/ 138 h 140"/>
                <a:gd name="T8" fmla="*/ 75 w 85"/>
                <a:gd name="T9" fmla="*/ 140 h 140"/>
                <a:gd name="T10" fmla="*/ 15 w 85"/>
                <a:gd name="T11" fmla="*/ 24 h 140"/>
                <a:gd name="T12" fmla="*/ 11 w 85"/>
                <a:gd name="T13" fmla="*/ 24 h 140"/>
                <a:gd name="T14" fmla="*/ 11 w 85"/>
                <a:gd name="T15" fmla="*/ 56 h 140"/>
                <a:gd name="T16" fmla="*/ 11 w 85"/>
                <a:gd name="T17" fmla="*/ 122 h 140"/>
                <a:gd name="T18" fmla="*/ 18 w 85"/>
                <a:gd name="T19" fmla="*/ 139 h 140"/>
                <a:gd name="T20" fmla="*/ 1 w 85"/>
                <a:gd name="T21" fmla="*/ 139 h 140"/>
                <a:gd name="T22" fmla="*/ 8 w 85"/>
                <a:gd name="T23" fmla="*/ 121 h 140"/>
                <a:gd name="T24" fmla="*/ 8 w 85"/>
                <a:gd name="T25" fmla="*/ 24 h 140"/>
                <a:gd name="T26" fmla="*/ 0 w 85"/>
                <a:gd name="T27" fmla="*/ 5 h 140"/>
                <a:gd name="T28" fmla="*/ 29 w 85"/>
                <a:gd name="T29" fmla="*/ 23 h 140"/>
                <a:gd name="T30" fmla="*/ 71 w 85"/>
                <a:gd name="T31" fmla="*/ 107 h 140"/>
                <a:gd name="T32" fmla="*/ 64 w 85"/>
                <a:gd name="T33" fmla="*/ 5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5" h="140">
                  <a:moveTo>
                    <a:pt x="64" y="5"/>
                  </a:moveTo>
                  <a:cubicBezTo>
                    <a:pt x="73" y="5"/>
                    <a:pt x="80" y="5"/>
                    <a:pt x="85" y="5"/>
                  </a:cubicBezTo>
                  <a:cubicBezTo>
                    <a:pt x="83" y="11"/>
                    <a:pt x="80" y="17"/>
                    <a:pt x="80" y="23"/>
                  </a:cubicBezTo>
                  <a:cubicBezTo>
                    <a:pt x="79" y="62"/>
                    <a:pt x="79" y="100"/>
                    <a:pt x="79" y="138"/>
                  </a:cubicBezTo>
                  <a:cubicBezTo>
                    <a:pt x="78" y="139"/>
                    <a:pt x="77" y="139"/>
                    <a:pt x="75" y="140"/>
                  </a:cubicBezTo>
                  <a:cubicBezTo>
                    <a:pt x="55" y="101"/>
                    <a:pt x="35" y="62"/>
                    <a:pt x="15" y="24"/>
                  </a:cubicBezTo>
                  <a:cubicBezTo>
                    <a:pt x="14" y="24"/>
                    <a:pt x="12" y="24"/>
                    <a:pt x="11" y="24"/>
                  </a:cubicBezTo>
                  <a:cubicBezTo>
                    <a:pt x="11" y="35"/>
                    <a:pt x="11" y="46"/>
                    <a:pt x="11" y="56"/>
                  </a:cubicBezTo>
                  <a:cubicBezTo>
                    <a:pt x="11" y="78"/>
                    <a:pt x="10" y="100"/>
                    <a:pt x="11" y="122"/>
                  </a:cubicBezTo>
                  <a:cubicBezTo>
                    <a:pt x="11" y="128"/>
                    <a:pt x="15" y="134"/>
                    <a:pt x="18" y="139"/>
                  </a:cubicBezTo>
                  <a:cubicBezTo>
                    <a:pt x="13" y="139"/>
                    <a:pt x="5" y="139"/>
                    <a:pt x="1" y="139"/>
                  </a:cubicBezTo>
                  <a:cubicBezTo>
                    <a:pt x="3" y="134"/>
                    <a:pt x="7" y="127"/>
                    <a:pt x="8" y="121"/>
                  </a:cubicBezTo>
                  <a:cubicBezTo>
                    <a:pt x="8" y="88"/>
                    <a:pt x="8" y="56"/>
                    <a:pt x="8" y="24"/>
                  </a:cubicBezTo>
                  <a:cubicBezTo>
                    <a:pt x="8" y="17"/>
                    <a:pt x="3" y="11"/>
                    <a:pt x="0" y="5"/>
                  </a:cubicBezTo>
                  <a:cubicBezTo>
                    <a:pt x="13" y="0"/>
                    <a:pt x="22" y="8"/>
                    <a:pt x="29" y="23"/>
                  </a:cubicBezTo>
                  <a:cubicBezTo>
                    <a:pt x="42" y="51"/>
                    <a:pt x="57" y="79"/>
                    <a:pt x="71" y="107"/>
                  </a:cubicBezTo>
                  <a:cubicBezTo>
                    <a:pt x="79" y="87"/>
                    <a:pt x="75" y="13"/>
                    <a:pt x="64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" name="Freeform 45">
              <a:extLst>
                <a:ext uri="{FF2B5EF4-FFF2-40B4-BE49-F238E27FC236}">
                  <a16:creationId xmlns:a16="http://schemas.microsoft.com/office/drawing/2014/main" id="{1F698207-01AC-451D-B853-C7AED4AF77F1}"/>
                </a:ext>
              </a:extLst>
            </p:cNvPr>
            <p:cNvSpPr>
              <a:spLocks/>
            </p:cNvSpPr>
            <p:nvPr/>
          </p:nvSpPr>
          <p:spPr bwMode="auto">
            <a:xfrm>
              <a:off x="9855201" y="2228850"/>
              <a:ext cx="257175" cy="392113"/>
            </a:xfrm>
            <a:custGeom>
              <a:avLst/>
              <a:gdLst>
                <a:gd name="T0" fmla="*/ 0 w 78"/>
                <a:gd name="T1" fmla="*/ 119 h 119"/>
                <a:gd name="T2" fmla="*/ 63 w 78"/>
                <a:gd name="T3" fmla="*/ 0 h 119"/>
                <a:gd name="T4" fmla="*/ 76 w 78"/>
                <a:gd name="T5" fmla="*/ 27 h 119"/>
                <a:gd name="T6" fmla="*/ 0 w 78"/>
                <a:gd name="T7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8" h="119">
                  <a:moveTo>
                    <a:pt x="0" y="119"/>
                  </a:moveTo>
                  <a:cubicBezTo>
                    <a:pt x="21" y="79"/>
                    <a:pt x="42" y="40"/>
                    <a:pt x="63" y="0"/>
                  </a:cubicBezTo>
                  <a:cubicBezTo>
                    <a:pt x="78" y="7"/>
                    <a:pt x="78" y="17"/>
                    <a:pt x="76" y="27"/>
                  </a:cubicBezTo>
                  <a:cubicBezTo>
                    <a:pt x="69" y="62"/>
                    <a:pt x="40" y="100"/>
                    <a:pt x="0" y="1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0" name="Freeform 46">
              <a:extLst>
                <a:ext uri="{FF2B5EF4-FFF2-40B4-BE49-F238E27FC236}">
                  <a16:creationId xmlns:a16="http://schemas.microsoft.com/office/drawing/2014/main" id="{947765D3-A4BC-4C4A-956E-E34F4D417276}"/>
                </a:ext>
              </a:extLst>
            </p:cNvPr>
            <p:cNvSpPr>
              <a:spLocks/>
            </p:cNvSpPr>
            <p:nvPr/>
          </p:nvSpPr>
          <p:spPr bwMode="auto">
            <a:xfrm>
              <a:off x="8697913" y="4678363"/>
              <a:ext cx="276225" cy="452438"/>
            </a:xfrm>
            <a:custGeom>
              <a:avLst/>
              <a:gdLst>
                <a:gd name="T0" fmla="*/ 0 w 84"/>
                <a:gd name="T1" fmla="*/ 1 h 137"/>
                <a:gd name="T2" fmla="*/ 67 w 84"/>
                <a:gd name="T3" fmla="*/ 1 h 137"/>
                <a:gd name="T4" fmla="*/ 82 w 84"/>
                <a:gd name="T5" fmla="*/ 27 h 137"/>
                <a:gd name="T6" fmla="*/ 33 w 84"/>
                <a:gd name="T7" fmla="*/ 3 h 137"/>
                <a:gd name="T8" fmla="*/ 20 w 84"/>
                <a:gd name="T9" fmla="*/ 16 h 137"/>
                <a:gd name="T10" fmla="*/ 20 w 84"/>
                <a:gd name="T11" fmla="*/ 59 h 137"/>
                <a:gd name="T12" fmla="*/ 62 w 84"/>
                <a:gd name="T13" fmla="*/ 42 h 137"/>
                <a:gd name="T14" fmla="*/ 62 w 84"/>
                <a:gd name="T15" fmla="*/ 83 h 137"/>
                <a:gd name="T16" fmla="*/ 21 w 84"/>
                <a:gd name="T17" fmla="*/ 67 h 137"/>
                <a:gd name="T18" fmla="*/ 21 w 84"/>
                <a:gd name="T19" fmla="*/ 124 h 137"/>
                <a:gd name="T20" fmla="*/ 30 w 84"/>
                <a:gd name="T21" fmla="*/ 133 h 137"/>
                <a:gd name="T22" fmla="*/ 83 w 84"/>
                <a:gd name="T23" fmla="*/ 107 h 137"/>
                <a:gd name="T24" fmla="*/ 56 w 84"/>
                <a:gd name="T25" fmla="*/ 136 h 137"/>
                <a:gd name="T26" fmla="*/ 0 w 84"/>
                <a:gd name="T27" fmla="*/ 136 h 137"/>
                <a:gd name="T28" fmla="*/ 0 w 84"/>
                <a:gd name="T29" fmla="*/ 1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4" h="137">
                  <a:moveTo>
                    <a:pt x="0" y="1"/>
                  </a:moveTo>
                  <a:cubicBezTo>
                    <a:pt x="23" y="1"/>
                    <a:pt x="45" y="0"/>
                    <a:pt x="67" y="1"/>
                  </a:cubicBezTo>
                  <a:cubicBezTo>
                    <a:pt x="84" y="2"/>
                    <a:pt x="77" y="17"/>
                    <a:pt x="82" y="27"/>
                  </a:cubicBezTo>
                  <a:cubicBezTo>
                    <a:pt x="70" y="8"/>
                    <a:pt x="54" y="1"/>
                    <a:pt x="33" y="3"/>
                  </a:cubicBezTo>
                  <a:cubicBezTo>
                    <a:pt x="24" y="4"/>
                    <a:pt x="20" y="7"/>
                    <a:pt x="20" y="16"/>
                  </a:cubicBezTo>
                  <a:cubicBezTo>
                    <a:pt x="21" y="30"/>
                    <a:pt x="20" y="45"/>
                    <a:pt x="20" y="59"/>
                  </a:cubicBezTo>
                  <a:cubicBezTo>
                    <a:pt x="49" y="65"/>
                    <a:pt x="54" y="63"/>
                    <a:pt x="62" y="42"/>
                  </a:cubicBezTo>
                  <a:cubicBezTo>
                    <a:pt x="62" y="57"/>
                    <a:pt x="62" y="70"/>
                    <a:pt x="62" y="83"/>
                  </a:cubicBezTo>
                  <a:cubicBezTo>
                    <a:pt x="53" y="64"/>
                    <a:pt x="51" y="64"/>
                    <a:pt x="21" y="67"/>
                  </a:cubicBezTo>
                  <a:cubicBezTo>
                    <a:pt x="21" y="86"/>
                    <a:pt x="20" y="105"/>
                    <a:pt x="21" y="124"/>
                  </a:cubicBezTo>
                  <a:cubicBezTo>
                    <a:pt x="21" y="127"/>
                    <a:pt x="27" y="132"/>
                    <a:pt x="30" y="133"/>
                  </a:cubicBezTo>
                  <a:cubicBezTo>
                    <a:pt x="57" y="137"/>
                    <a:pt x="69" y="130"/>
                    <a:pt x="83" y="107"/>
                  </a:cubicBezTo>
                  <a:cubicBezTo>
                    <a:pt x="84" y="132"/>
                    <a:pt x="80" y="136"/>
                    <a:pt x="56" y="136"/>
                  </a:cubicBezTo>
                  <a:cubicBezTo>
                    <a:pt x="38" y="136"/>
                    <a:pt x="19" y="136"/>
                    <a:pt x="0" y="136"/>
                  </a:cubicBezTo>
                  <a:cubicBezTo>
                    <a:pt x="12" y="124"/>
                    <a:pt x="12" y="14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1" name="Freeform 47">
              <a:extLst>
                <a:ext uri="{FF2B5EF4-FFF2-40B4-BE49-F238E27FC236}">
                  <a16:creationId xmlns:a16="http://schemas.microsoft.com/office/drawing/2014/main" id="{C24305DE-C2C6-4914-B4CE-C74DB633C5FA}"/>
                </a:ext>
              </a:extLst>
            </p:cNvPr>
            <p:cNvSpPr>
              <a:spLocks/>
            </p:cNvSpPr>
            <p:nvPr/>
          </p:nvSpPr>
          <p:spPr bwMode="auto">
            <a:xfrm>
              <a:off x="9396413" y="4662488"/>
              <a:ext cx="296863" cy="484188"/>
            </a:xfrm>
            <a:custGeom>
              <a:avLst/>
              <a:gdLst>
                <a:gd name="T0" fmla="*/ 9 w 90"/>
                <a:gd name="T1" fmla="*/ 138 h 147"/>
                <a:gd name="T2" fmla="*/ 4 w 90"/>
                <a:gd name="T3" fmla="*/ 106 h 147"/>
                <a:gd name="T4" fmla="*/ 7 w 90"/>
                <a:gd name="T5" fmla="*/ 105 h 147"/>
                <a:gd name="T6" fmla="*/ 17 w 90"/>
                <a:gd name="T7" fmla="*/ 124 h 147"/>
                <a:gd name="T8" fmla="*/ 54 w 90"/>
                <a:gd name="T9" fmla="*/ 137 h 147"/>
                <a:gd name="T10" fmla="*/ 72 w 90"/>
                <a:gd name="T11" fmla="*/ 117 h 147"/>
                <a:gd name="T12" fmla="*/ 57 w 90"/>
                <a:gd name="T13" fmla="*/ 84 h 147"/>
                <a:gd name="T14" fmla="*/ 27 w 90"/>
                <a:gd name="T15" fmla="*/ 68 h 147"/>
                <a:gd name="T16" fmla="*/ 8 w 90"/>
                <a:gd name="T17" fmla="*/ 26 h 147"/>
                <a:gd name="T18" fmla="*/ 53 w 90"/>
                <a:gd name="T19" fmla="*/ 5 h 147"/>
                <a:gd name="T20" fmla="*/ 78 w 90"/>
                <a:gd name="T21" fmla="*/ 10 h 147"/>
                <a:gd name="T22" fmla="*/ 79 w 90"/>
                <a:gd name="T23" fmla="*/ 34 h 147"/>
                <a:gd name="T24" fmla="*/ 76 w 90"/>
                <a:gd name="T25" fmla="*/ 34 h 147"/>
                <a:gd name="T26" fmla="*/ 67 w 90"/>
                <a:gd name="T27" fmla="*/ 20 h 147"/>
                <a:gd name="T28" fmla="*/ 31 w 90"/>
                <a:gd name="T29" fmla="*/ 10 h 147"/>
                <a:gd name="T30" fmla="*/ 16 w 90"/>
                <a:gd name="T31" fmla="*/ 37 h 147"/>
                <a:gd name="T32" fmla="*/ 30 w 90"/>
                <a:gd name="T33" fmla="*/ 56 h 147"/>
                <a:gd name="T34" fmla="*/ 65 w 90"/>
                <a:gd name="T35" fmla="*/ 74 h 147"/>
                <a:gd name="T36" fmla="*/ 81 w 90"/>
                <a:gd name="T37" fmla="*/ 122 h 147"/>
                <a:gd name="T38" fmla="*/ 33 w 90"/>
                <a:gd name="T39" fmla="*/ 141 h 147"/>
                <a:gd name="T40" fmla="*/ 9 w 90"/>
                <a:gd name="T41" fmla="*/ 138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0" h="147">
                  <a:moveTo>
                    <a:pt x="9" y="138"/>
                  </a:moveTo>
                  <a:cubicBezTo>
                    <a:pt x="8" y="129"/>
                    <a:pt x="6" y="118"/>
                    <a:pt x="4" y="106"/>
                  </a:cubicBezTo>
                  <a:cubicBezTo>
                    <a:pt x="5" y="106"/>
                    <a:pt x="6" y="106"/>
                    <a:pt x="7" y="105"/>
                  </a:cubicBezTo>
                  <a:cubicBezTo>
                    <a:pt x="10" y="112"/>
                    <a:pt x="13" y="118"/>
                    <a:pt x="17" y="124"/>
                  </a:cubicBezTo>
                  <a:cubicBezTo>
                    <a:pt x="26" y="137"/>
                    <a:pt x="40" y="142"/>
                    <a:pt x="54" y="137"/>
                  </a:cubicBezTo>
                  <a:cubicBezTo>
                    <a:pt x="62" y="135"/>
                    <a:pt x="70" y="125"/>
                    <a:pt x="72" y="117"/>
                  </a:cubicBezTo>
                  <a:cubicBezTo>
                    <a:pt x="77" y="103"/>
                    <a:pt x="71" y="91"/>
                    <a:pt x="57" y="84"/>
                  </a:cubicBezTo>
                  <a:cubicBezTo>
                    <a:pt x="47" y="78"/>
                    <a:pt x="37" y="73"/>
                    <a:pt x="27" y="68"/>
                  </a:cubicBezTo>
                  <a:cubicBezTo>
                    <a:pt x="7" y="57"/>
                    <a:pt x="0" y="43"/>
                    <a:pt x="8" y="26"/>
                  </a:cubicBezTo>
                  <a:cubicBezTo>
                    <a:pt x="15" y="8"/>
                    <a:pt x="34" y="0"/>
                    <a:pt x="53" y="5"/>
                  </a:cubicBezTo>
                  <a:cubicBezTo>
                    <a:pt x="61" y="7"/>
                    <a:pt x="68" y="8"/>
                    <a:pt x="78" y="10"/>
                  </a:cubicBezTo>
                  <a:cubicBezTo>
                    <a:pt x="78" y="17"/>
                    <a:pt x="78" y="25"/>
                    <a:pt x="79" y="34"/>
                  </a:cubicBezTo>
                  <a:cubicBezTo>
                    <a:pt x="78" y="34"/>
                    <a:pt x="77" y="34"/>
                    <a:pt x="76" y="34"/>
                  </a:cubicBezTo>
                  <a:cubicBezTo>
                    <a:pt x="73" y="30"/>
                    <a:pt x="70" y="25"/>
                    <a:pt x="67" y="20"/>
                  </a:cubicBezTo>
                  <a:cubicBezTo>
                    <a:pt x="59" y="10"/>
                    <a:pt x="43" y="5"/>
                    <a:pt x="31" y="10"/>
                  </a:cubicBezTo>
                  <a:cubicBezTo>
                    <a:pt x="18" y="15"/>
                    <a:pt x="13" y="25"/>
                    <a:pt x="16" y="37"/>
                  </a:cubicBezTo>
                  <a:cubicBezTo>
                    <a:pt x="18" y="44"/>
                    <a:pt x="24" y="52"/>
                    <a:pt x="30" y="56"/>
                  </a:cubicBezTo>
                  <a:cubicBezTo>
                    <a:pt x="41" y="63"/>
                    <a:pt x="53" y="67"/>
                    <a:pt x="65" y="74"/>
                  </a:cubicBezTo>
                  <a:cubicBezTo>
                    <a:pt x="83" y="85"/>
                    <a:pt x="90" y="105"/>
                    <a:pt x="81" y="122"/>
                  </a:cubicBezTo>
                  <a:cubicBezTo>
                    <a:pt x="73" y="140"/>
                    <a:pt x="54" y="147"/>
                    <a:pt x="33" y="141"/>
                  </a:cubicBezTo>
                  <a:cubicBezTo>
                    <a:pt x="26" y="139"/>
                    <a:pt x="19" y="139"/>
                    <a:pt x="9" y="1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2" name="Freeform 48">
              <a:extLst>
                <a:ext uri="{FF2B5EF4-FFF2-40B4-BE49-F238E27FC236}">
                  <a16:creationId xmlns:a16="http://schemas.microsoft.com/office/drawing/2014/main" id="{37380FB6-70DB-4A9F-8AB1-35DE7F84DBD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40426" y="4668838"/>
              <a:ext cx="280988" cy="458788"/>
            </a:xfrm>
            <a:custGeom>
              <a:avLst/>
              <a:gdLst>
                <a:gd name="T0" fmla="*/ 85 w 85"/>
                <a:gd name="T1" fmla="*/ 139 h 139"/>
                <a:gd name="T2" fmla="*/ 62 w 85"/>
                <a:gd name="T3" fmla="*/ 139 h 139"/>
                <a:gd name="T4" fmla="*/ 65 w 85"/>
                <a:gd name="T5" fmla="*/ 124 h 139"/>
                <a:gd name="T6" fmla="*/ 62 w 85"/>
                <a:gd name="T7" fmla="*/ 108 h 139"/>
                <a:gd name="T8" fmla="*/ 26 w 85"/>
                <a:gd name="T9" fmla="*/ 88 h 139"/>
                <a:gd name="T10" fmla="*/ 22 w 85"/>
                <a:gd name="T11" fmla="*/ 90 h 139"/>
                <a:gd name="T12" fmla="*/ 20 w 85"/>
                <a:gd name="T13" fmla="*/ 139 h 139"/>
                <a:gd name="T14" fmla="*/ 0 w 85"/>
                <a:gd name="T15" fmla="*/ 139 h 139"/>
                <a:gd name="T16" fmla="*/ 8 w 85"/>
                <a:gd name="T17" fmla="*/ 116 h 139"/>
                <a:gd name="T18" fmla="*/ 35 w 85"/>
                <a:gd name="T19" fmla="*/ 12 h 139"/>
                <a:gd name="T20" fmla="*/ 44 w 85"/>
                <a:gd name="T21" fmla="*/ 0 h 139"/>
                <a:gd name="T22" fmla="*/ 48 w 85"/>
                <a:gd name="T23" fmla="*/ 1 h 139"/>
                <a:gd name="T24" fmla="*/ 74 w 85"/>
                <a:gd name="T25" fmla="*/ 107 h 139"/>
                <a:gd name="T26" fmla="*/ 85 w 85"/>
                <a:gd name="T27" fmla="*/ 139 h 139"/>
                <a:gd name="T28" fmla="*/ 57 w 85"/>
                <a:gd name="T29" fmla="*/ 84 h 139"/>
                <a:gd name="T30" fmla="*/ 41 w 85"/>
                <a:gd name="T31" fmla="*/ 21 h 139"/>
                <a:gd name="T32" fmla="*/ 39 w 85"/>
                <a:gd name="T33" fmla="*/ 21 h 139"/>
                <a:gd name="T34" fmla="*/ 23 w 85"/>
                <a:gd name="T35" fmla="*/ 84 h 139"/>
                <a:gd name="T36" fmla="*/ 57 w 85"/>
                <a:gd name="T37" fmla="*/ 84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5" h="139">
                  <a:moveTo>
                    <a:pt x="85" y="139"/>
                  </a:moveTo>
                  <a:cubicBezTo>
                    <a:pt x="79" y="139"/>
                    <a:pt x="70" y="139"/>
                    <a:pt x="62" y="139"/>
                  </a:cubicBezTo>
                  <a:cubicBezTo>
                    <a:pt x="63" y="134"/>
                    <a:pt x="65" y="129"/>
                    <a:pt x="65" y="124"/>
                  </a:cubicBezTo>
                  <a:cubicBezTo>
                    <a:pt x="65" y="119"/>
                    <a:pt x="63" y="114"/>
                    <a:pt x="62" y="108"/>
                  </a:cubicBezTo>
                  <a:cubicBezTo>
                    <a:pt x="58" y="89"/>
                    <a:pt x="45" y="82"/>
                    <a:pt x="26" y="88"/>
                  </a:cubicBezTo>
                  <a:cubicBezTo>
                    <a:pt x="25" y="89"/>
                    <a:pt x="23" y="89"/>
                    <a:pt x="22" y="90"/>
                  </a:cubicBezTo>
                  <a:cubicBezTo>
                    <a:pt x="15" y="97"/>
                    <a:pt x="13" y="130"/>
                    <a:pt x="20" y="139"/>
                  </a:cubicBezTo>
                  <a:cubicBezTo>
                    <a:pt x="12" y="139"/>
                    <a:pt x="5" y="139"/>
                    <a:pt x="0" y="139"/>
                  </a:cubicBezTo>
                  <a:cubicBezTo>
                    <a:pt x="2" y="131"/>
                    <a:pt x="6" y="124"/>
                    <a:pt x="8" y="116"/>
                  </a:cubicBezTo>
                  <a:cubicBezTo>
                    <a:pt x="17" y="82"/>
                    <a:pt x="26" y="47"/>
                    <a:pt x="35" y="12"/>
                  </a:cubicBezTo>
                  <a:cubicBezTo>
                    <a:pt x="37" y="7"/>
                    <a:pt x="41" y="4"/>
                    <a:pt x="44" y="0"/>
                  </a:cubicBezTo>
                  <a:cubicBezTo>
                    <a:pt x="46" y="0"/>
                    <a:pt x="47" y="1"/>
                    <a:pt x="48" y="1"/>
                  </a:cubicBezTo>
                  <a:cubicBezTo>
                    <a:pt x="57" y="36"/>
                    <a:pt x="65" y="72"/>
                    <a:pt x="74" y="107"/>
                  </a:cubicBezTo>
                  <a:cubicBezTo>
                    <a:pt x="77" y="118"/>
                    <a:pt x="81" y="128"/>
                    <a:pt x="85" y="139"/>
                  </a:cubicBezTo>
                  <a:close/>
                  <a:moveTo>
                    <a:pt x="57" y="84"/>
                  </a:moveTo>
                  <a:cubicBezTo>
                    <a:pt x="52" y="62"/>
                    <a:pt x="47" y="41"/>
                    <a:pt x="41" y="21"/>
                  </a:cubicBezTo>
                  <a:cubicBezTo>
                    <a:pt x="40" y="21"/>
                    <a:pt x="40" y="21"/>
                    <a:pt x="39" y="21"/>
                  </a:cubicBezTo>
                  <a:cubicBezTo>
                    <a:pt x="33" y="42"/>
                    <a:pt x="28" y="63"/>
                    <a:pt x="23" y="84"/>
                  </a:cubicBezTo>
                  <a:cubicBezTo>
                    <a:pt x="34" y="84"/>
                    <a:pt x="45" y="84"/>
                    <a:pt x="57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3" name="Freeform 49">
              <a:extLst>
                <a:ext uri="{FF2B5EF4-FFF2-40B4-BE49-F238E27FC236}">
                  <a16:creationId xmlns:a16="http://schemas.microsoft.com/office/drawing/2014/main" id="{96433B46-9227-4E01-8761-8786E6080035}"/>
                </a:ext>
              </a:extLst>
            </p:cNvPr>
            <p:cNvSpPr>
              <a:spLocks/>
            </p:cNvSpPr>
            <p:nvPr/>
          </p:nvSpPr>
          <p:spPr bwMode="auto">
            <a:xfrm>
              <a:off x="7272338" y="4681538"/>
              <a:ext cx="265113" cy="455613"/>
            </a:xfrm>
            <a:custGeom>
              <a:avLst/>
              <a:gdLst>
                <a:gd name="T0" fmla="*/ 0 w 80"/>
                <a:gd name="T1" fmla="*/ 0 h 138"/>
                <a:gd name="T2" fmla="*/ 22 w 80"/>
                <a:gd name="T3" fmla="*/ 0 h 138"/>
                <a:gd name="T4" fmla="*/ 17 w 80"/>
                <a:gd name="T5" fmla="*/ 16 h 138"/>
                <a:gd name="T6" fmla="*/ 17 w 80"/>
                <a:gd name="T7" fmla="*/ 106 h 138"/>
                <a:gd name="T8" fmla="*/ 37 w 80"/>
                <a:gd name="T9" fmla="*/ 132 h 138"/>
                <a:gd name="T10" fmla="*/ 69 w 80"/>
                <a:gd name="T11" fmla="*/ 114 h 138"/>
                <a:gd name="T12" fmla="*/ 72 w 80"/>
                <a:gd name="T13" fmla="*/ 96 h 138"/>
                <a:gd name="T14" fmla="*/ 72 w 80"/>
                <a:gd name="T15" fmla="*/ 20 h 138"/>
                <a:gd name="T16" fmla="*/ 66 w 80"/>
                <a:gd name="T17" fmla="*/ 0 h 138"/>
                <a:gd name="T18" fmla="*/ 80 w 80"/>
                <a:gd name="T19" fmla="*/ 0 h 138"/>
                <a:gd name="T20" fmla="*/ 75 w 80"/>
                <a:gd name="T21" fmla="*/ 20 h 138"/>
                <a:gd name="T22" fmla="*/ 75 w 80"/>
                <a:gd name="T23" fmla="*/ 103 h 138"/>
                <a:gd name="T24" fmla="*/ 42 w 80"/>
                <a:gd name="T25" fmla="*/ 137 h 138"/>
                <a:gd name="T26" fmla="*/ 5 w 80"/>
                <a:gd name="T27" fmla="*/ 105 h 138"/>
                <a:gd name="T28" fmla="*/ 4 w 80"/>
                <a:gd name="T29" fmla="*/ 20 h 138"/>
                <a:gd name="T30" fmla="*/ 0 w 80"/>
                <a:gd name="T31" fmla="*/ 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0" h="138">
                  <a:moveTo>
                    <a:pt x="0" y="0"/>
                  </a:moveTo>
                  <a:cubicBezTo>
                    <a:pt x="6" y="0"/>
                    <a:pt x="15" y="0"/>
                    <a:pt x="22" y="0"/>
                  </a:cubicBezTo>
                  <a:cubicBezTo>
                    <a:pt x="20" y="6"/>
                    <a:pt x="17" y="11"/>
                    <a:pt x="17" y="16"/>
                  </a:cubicBezTo>
                  <a:cubicBezTo>
                    <a:pt x="17" y="46"/>
                    <a:pt x="17" y="76"/>
                    <a:pt x="17" y="106"/>
                  </a:cubicBezTo>
                  <a:cubicBezTo>
                    <a:pt x="17" y="120"/>
                    <a:pt x="23" y="129"/>
                    <a:pt x="37" y="132"/>
                  </a:cubicBezTo>
                  <a:cubicBezTo>
                    <a:pt x="49" y="135"/>
                    <a:pt x="65" y="126"/>
                    <a:pt x="69" y="114"/>
                  </a:cubicBezTo>
                  <a:cubicBezTo>
                    <a:pt x="71" y="108"/>
                    <a:pt x="72" y="102"/>
                    <a:pt x="72" y="96"/>
                  </a:cubicBezTo>
                  <a:cubicBezTo>
                    <a:pt x="72" y="71"/>
                    <a:pt x="72" y="45"/>
                    <a:pt x="72" y="20"/>
                  </a:cubicBezTo>
                  <a:cubicBezTo>
                    <a:pt x="72" y="13"/>
                    <a:pt x="68" y="7"/>
                    <a:pt x="66" y="0"/>
                  </a:cubicBezTo>
                  <a:cubicBezTo>
                    <a:pt x="70" y="0"/>
                    <a:pt x="76" y="0"/>
                    <a:pt x="80" y="0"/>
                  </a:cubicBezTo>
                  <a:cubicBezTo>
                    <a:pt x="78" y="7"/>
                    <a:pt x="75" y="14"/>
                    <a:pt x="75" y="20"/>
                  </a:cubicBezTo>
                  <a:cubicBezTo>
                    <a:pt x="74" y="48"/>
                    <a:pt x="75" y="75"/>
                    <a:pt x="75" y="103"/>
                  </a:cubicBezTo>
                  <a:cubicBezTo>
                    <a:pt x="74" y="123"/>
                    <a:pt x="62" y="136"/>
                    <a:pt x="42" y="137"/>
                  </a:cubicBezTo>
                  <a:cubicBezTo>
                    <a:pt x="20" y="138"/>
                    <a:pt x="6" y="127"/>
                    <a:pt x="5" y="105"/>
                  </a:cubicBezTo>
                  <a:cubicBezTo>
                    <a:pt x="4" y="77"/>
                    <a:pt x="5" y="49"/>
                    <a:pt x="4" y="20"/>
                  </a:cubicBezTo>
                  <a:cubicBezTo>
                    <a:pt x="4" y="13"/>
                    <a:pt x="2" y="7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4" name="Freeform 50">
              <a:extLst>
                <a:ext uri="{FF2B5EF4-FFF2-40B4-BE49-F238E27FC236}">
                  <a16:creationId xmlns:a16="http://schemas.microsoft.com/office/drawing/2014/main" id="{FD530235-AF42-4210-8FB2-0D296A8DCA14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3151" y="4681538"/>
              <a:ext cx="285750" cy="446088"/>
            </a:xfrm>
            <a:custGeom>
              <a:avLst/>
              <a:gdLst>
                <a:gd name="T0" fmla="*/ 65 w 87"/>
                <a:gd name="T1" fmla="*/ 43 h 135"/>
                <a:gd name="T2" fmla="*/ 65 w 87"/>
                <a:gd name="T3" fmla="*/ 82 h 135"/>
                <a:gd name="T4" fmla="*/ 47 w 87"/>
                <a:gd name="T5" fmla="*/ 66 h 135"/>
                <a:gd name="T6" fmla="*/ 19 w 87"/>
                <a:gd name="T7" fmla="*/ 66 h 135"/>
                <a:gd name="T8" fmla="*/ 25 w 87"/>
                <a:gd name="T9" fmla="*/ 135 h 135"/>
                <a:gd name="T10" fmla="*/ 0 w 87"/>
                <a:gd name="T11" fmla="*/ 135 h 135"/>
                <a:gd name="T12" fmla="*/ 7 w 87"/>
                <a:gd name="T13" fmla="*/ 120 h 135"/>
                <a:gd name="T14" fmla="*/ 7 w 87"/>
                <a:gd name="T15" fmla="*/ 16 h 135"/>
                <a:gd name="T16" fmla="*/ 1 w 87"/>
                <a:gd name="T17" fmla="*/ 0 h 135"/>
                <a:gd name="T18" fmla="*/ 78 w 87"/>
                <a:gd name="T19" fmla="*/ 0 h 135"/>
                <a:gd name="T20" fmla="*/ 87 w 87"/>
                <a:gd name="T21" fmla="*/ 26 h 135"/>
                <a:gd name="T22" fmla="*/ 31 w 87"/>
                <a:gd name="T23" fmla="*/ 3 h 135"/>
                <a:gd name="T24" fmla="*/ 20 w 87"/>
                <a:gd name="T25" fmla="*/ 12 h 135"/>
                <a:gd name="T26" fmla="*/ 20 w 87"/>
                <a:gd name="T27" fmla="*/ 60 h 135"/>
                <a:gd name="T28" fmla="*/ 65 w 87"/>
                <a:gd name="T29" fmla="*/ 43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7" h="135">
                  <a:moveTo>
                    <a:pt x="65" y="43"/>
                  </a:moveTo>
                  <a:cubicBezTo>
                    <a:pt x="65" y="59"/>
                    <a:pt x="65" y="71"/>
                    <a:pt x="65" y="82"/>
                  </a:cubicBezTo>
                  <a:cubicBezTo>
                    <a:pt x="60" y="77"/>
                    <a:pt x="55" y="69"/>
                    <a:pt x="47" y="66"/>
                  </a:cubicBezTo>
                  <a:cubicBezTo>
                    <a:pt x="40" y="63"/>
                    <a:pt x="30" y="66"/>
                    <a:pt x="19" y="66"/>
                  </a:cubicBezTo>
                  <a:cubicBezTo>
                    <a:pt x="23" y="89"/>
                    <a:pt x="13" y="113"/>
                    <a:pt x="25" y="135"/>
                  </a:cubicBezTo>
                  <a:cubicBezTo>
                    <a:pt x="18" y="135"/>
                    <a:pt x="8" y="135"/>
                    <a:pt x="0" y="135"/>
                  </a:cubicBezTo>
                  <a:cubicBezTo>
                    <a:pt x="3" y="130"/>
                    <a:pt x="7" y="125"/>
                    <a:pt x="7" y="120"/>
                  </a:cubicBezTo>
                  <a:cubicBezTo>
                    <a:pt x="8" y="85"/>
                    <a:pt x="8" y="51"/>
                    <a:pt x="7" y="16"/>
                  </a:cubicBezTo>
                  <a:cubicBezTo>
                    <a:pt x="7" y="11"/>
                    <a:pt x="3" y="5"/>
                    <a:pt x="1" y="0"/>
                  </a:cubicBezTo>
                  <a:cubicBezTo>
                    <a:pt x="25" y="0"/>
                    <a:pt x="51" y="0"/>
                    <a:pt x="78" y="0"/>
                  </a:cubicBezTo>
                  <a:cubicBezTo>
                    <a:pt x="81" y="9"/>
                    <a:pt x="84" y="17"/>
                    <a:pt x="87" y="26"/>
                  </a:cubicBezTo>
                  <a:cubicBezTo>
                    <a:pt x="72" y="6"/>
                    <a:pt x="53" y="0"/>
                    <a:pt x="31" y="3"/>
                  </a:cubicBezTo>
                  <a:cubicBezTo>
                    <a:pt x="27" y="3"/>
                    <a:pt x="20" y="8"/>
                    <a:pt x="20" y="12"/>
                  </a:cubicBezTo>
                  <a:cubicBezTo>
                    <a:pt x="19" y="28"/>
                    <a:pt x="20" y="44"/>
                    <a:pt x="20" y="60"/>
                  </a:cubicBezTo>
                  <a:cubicBezTo>
                    <a:pt x="48" y="65"/>
                    <a:pt x="57" y="62"/>
                    <a:pt x="65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5" name="Freeform 51">
              <a:extLst>
                <a:ext uri="{FF2B5EF4-FFF2-40B4-BE49-F238E27FC236}">
                  <a16:creationId xmlns:a16="http://schemas.microsoft.com/office/drawing/2014/main" id="{276EEE87-5668-4EA9-95B6-42201DE52B1D}"/>
                </a:ext>
              </a:extLst>
            </p:cNvPr>
            <p:cNvSpPr>
              <a:spLocks/>
            </p:cNvSpPr>
            <p:nvPr/>
          </p:nvSpPr>
          <p:spPr bwMode="auto">
            <a:xfrm>
              <a:off x="8337551" y="4681538"/>
              <a:ext cx="263525" cy="446088"/>
            </a:xfrm>
            <a:custGeom>
              <a:avLst/>
              <a:gdLst>
                <a:gd name="T0" fmla="*/ 66 w 80"/>
                <a:gd name="T1" fmla="*/ 0 h 135"/>
                <a:gd name="T2" fmla="*/ 80 w 80"/>
                <a:gd name="T3" fmla="*/ 0 h 135"/>
                <a:gd name="T4" fmla="*/ 64 w 80"/>
                <a:gd name="T5" fmla="*/ 53 h 135"/>
                <a:gd name="T6" fmla="*/ 38 w 80"/>
                <a:gd name="T7" fmla="*/ 135 h 135"/>
                <a:gd name="T8" fmla="*/ 28 w 80"/>
                <a:gd name="T9" fmla="*/ 101 h 135"/>
                <a:gd name="T10" fmla="*/ 8 w 80"/>
                <a:gd name="T11" fmla="*/ 20 h 135"/>
                <a:gd name="T12" fmla="*/ 0 w 80"/>
                <a:gd name="T13" fmla="*/ 0 h 135"/>
                <a:gd name="T14" fmla="*/ 22 w 80"/>
                <a:gd name="T15" fmla="*/ 0 h 135"/>
                <a:gd name="T16" fmla="*/ 20 w 80"/>
                <a:gd name="T17" fmla="*/ 15 h 135"/>
                <a:gd name="T18" fmla="*/ 42 w 80"/>
                <a:gd name="T19" fmla="*/ 105 h 135"/>
                <a:gd name="T20" fmla="*/ 46 w 80"/>
                <a:gd name="T21" fmla="*/ 94 h 135"/>
                <a:gd name="T22" fmla="*/ 67 w 80"/>
                <a:gd name="T23" fmla="*/ 19 h 135"/>
                <a:gd name="T24" fmla="*/ 66 w 80"/>
                <a:gd name="T25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0" h="135">
                  <a:moveTo>
                    <a:pt x="66" y="0"/>
                  </a:moveTo>
                  <a:cubicBezTo>
                    <a:pt x="70" y="0"/>
                    <a:pt x="77" y="0"/>
                    <a:pt x="80" y="0"/>
                  </a:cubicBezTo>
                  <a:cubicBezTo>
                    <a:pt x="75" y="17"/>
                    <a:pt x="69" y="35"/>
                    <a:pt x="64" y="53"/>
                  </a:cubicBezTo>
                  <a:cubicBezTo>
                    <a:pt x="56" y="80"/>
                    <a:pt x="49" y="107"/>
                    <a:pt x="38" y="135"/>
                  </a:cubicBezTo>
                  <a:cubicBezTo>
                    <a:pt x="35" y="123"/>
                    <a:pt x="31" y="112"/>
                    <a:pt x="28" y="101"/>
                  </a:cubicBezTo>
                  <a:cubicBezTo>
                    <a:pt x="22" y="74"/>
                    <a:pt x="15" y="47"/>
                    <a:pt x="8" y="20"/>
                  </a:cubicBezTo>
                  <a:cubicBezTo>
                    <a:pt x="7" y="13"/>
                    <a:pt x="3" y="7"/>
                    <a:pt x="0" y="0"/>
                  </a:cubicBezTo>
                  <a:cubicBezTo>
                    <a:pt x="7" y="0"/>
                    <a:pt x="16" y="0"/>
                    <a:pt x="22" y="0"/>
                  </a:cubicBezTo>
                  <a:cubicBezTo>
                    <a:pt x="22" y="5"/>
                    <a:pt x="19" y="11"/>
                    <a:pt x="20" y="15"/>
                  </a:cubicBezTo>
                  <a:cubicBezTo>
                    <a:pt x="27" y="44"/>
                    <a:pt x="34" y="73"/>
                    <a:pt x="42" y="105"/>
                  </a:cubicBezTo>
                  <a:cubicBezTo>
                    <a:pt x="44" y="99"/>
                    <a:pt x="46" y="97"/>
                    <a:pt x="46" y="94"/>
                  </a:cubicBezTo>
                  <a:cubicBezTo>
                    <a:pt x="53" y="69"/>
                    <a:pt x="61" y="44"/>
                    <a:pt x="67" y="19"/>
                  </a:cubicBezTo>
                  <a:cubicBezTo>
                    <a:pt x="68" y="14"/>
                    <a:pt x="66" y="7"/>
                    <a:pt x="6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6" name="Freeform 52">
              <a:extLst>
                <a:ext uri="{FF2B5EF4-FFF2-40B4-BE49-F238E27FC236}">
                  <a16:creationId xmlns:a16="http://schemas.microsoft.com/office/drawing/2014/main" id="{0B922195-2E26-4E7B-9DCD-7FA1FF30EAC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38751" y="4681538"/>
              <a:ext cx="260350" cy="452438"/>
            </a:xfrm>
            <a:custGeom>
              <a:avLst/>
              <a:gdLst>
                <a:gd name="T0" fmla="*/ 0 w 79"/>
                <a:gd name="T1" fmla="*/ 0 h 137"/>
                <a:gd name="T2" fmla="*/ 22 w 79"/>
                <a:gd name="T3" fmla="*/ 0 h 137"/>
                <a:gd name="T4" fmla="*/ 17 w 79"/>
                <a:gd name="T5" fmla="*/ 18 h 137"/>
                <a:gd name="T6" fmla="*/ 17 w 79"/>
                <a:gd name="T7" fmla="*/ 103 h 137"/>
                <a:gd name="T8" fmla="*/ 40 w 79"/>
                <a:gd name="T9" fmla="*/ 132 h 137"/>
                <a:gd name="T10" fmla="*/ 71 w 79"/>
                <a:gd name="T11" fmla="*/ 106 h 137"/>
                <a:gd name="T12" fmla="*/ 71 w 79"/>
                <a:gd name="T13" fmla="*/ 12 h 137"/>
                <a:gd name="T14" fmla="*/ 64 w 79"/>
                <a:gd name="T15" fmla="*/ 0 h 137"/>
                <a:gd name="T16" fmla="*/ 79 w 79"/>
                <a:gd name="T17" fmla="*/ 0 h 137"/>
                <a:gd name="T18" fmla="*/ 74 w 79"/>
                <a:gd name="T19" fmla="*/ 22 h 137"/>
                <a:gd name="T20" fmla="*/ 74 w 79"/>
                <a:gd name="T21" fmla="*/ 103 h 137"/>
                <a:gd name="T22" fmla="*/ 39 w 79"/>
                <a:gd name="T23" fmla="*/ 137 h 137"/>
                <a:gd name="T24" fmla="*/ 5 w 79"/>
                <a:gd name="T25" fmla="*/ 103 h 137"/>
                <a:gd name="T26" fmla="*/ 4 w 79"/>
                <a:gd name="T27" fmla="*/ 19 h 137"/>
                <a:gd name="T28" fmla="*/ 0 w 79"/>
                <a:gd name="T29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" h="137">
                  <a:moveTo>
                    <a:pt x="0" y="0"/>
                  </a:moveTo>
                  <a:cubicBezTo>
                    <a:pt x="7" y="0"/>
                    <a:pt x="15" y="0"/>
                    <a:pt x="22" y="0"/>
                  </a:cubicBezTo>
                  <a:cubicBezTo>
                    <a:pt x="20" y="6"/>
                    <a:pt x="17" y="12"/>
                    <a:pt x="17" y="18"/>
                  </a:cubicBezTo>
                  <a:cubicBezTo>
                    <a:pt x="16" y="47"/>
                    <a:pt x="16" y="75"/>
                    <a:pt x="17" y="103"/>
                  </a:cubicBezTo>
                  <a:cubicBezTo>
                    <a:pt x="17" y="122"/>
                    <a:pt x="24" y="131"/>
                    <a:pt x="40" y="132"/>
                  </a:cubicBezTo>
                  <a:cubicBezTo>
                    <a:pt x="55" y="133"/>
                    <a:pt x="70" y="122"/>
                    <a:pt x="71" y="106"/>
                  </a:cubicBezTo>
                  <a:cubicBezTo>
                    <a:pt x="72" y="75"/>
                    <a:pt x="71" y="43"/>
                    <a:pt x="71" y="12"/>
                  </a:cubicBezTo>
                  <a:cubicBezTo>
                    <a:pt x="71" y="8"/>
                    <a:pt x="66" y="4"/>
                    <a:pt x="64" y="0"/>
                  </a:cubicBezTo>
                  <a:cubicBezTo>
                    <a:pt x="69" y="0"/>
                    <a:pt x="75" y="0"/>
                    <a:pt x="79" y="0"/>
                  </a:cubicBezTo>
                  <a:cubicBezTo>
                    <a:pt x="78" y="7"/>
                    <a:pt x="74" y="15"/>
                    <a:pt x="74" y="22"/>
                  </a:cubicBezTo>
                  <a:cubicBezTo>
                    <a:pt x="74" y="49"/>
                    <a:pt x="74" y="76"/>
                    <a:pt x="74" y="103"/>
                  </a:cubicBezTo>
                  <a:cubicBezTo>
                    <a:pt x="74" y="124"/>
                    <a:pt x="59" y="137"/>
                    <a:pt x="39" y="137"/>
                  </a:cubicBezTo>
                  <a:cubicBezTo>
                    <a:pt x="17" y="137"/>
                    <a:pt x="5" y="126"/>
                    <a:pt x="5" y="103"/>
                  </a:cubicBezTo>
                  <a:cubicBezTo>
                    <a:pt x="5" y="75"/>
                    <a:pt x="5" y="47"/>
                    <a:pt x="4" y="19"/>
                  </a:cubicBezTo>
                  <a:cubicBezTo>
                    <a:pt x="4" y="13"/>
                    <a:pt x="1" y="7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7" name="Freeform 53">
              <a:extLst>
                <a:ext uri="{FF2B5EF4-FFF2-40B4-BE49-F238E27FC236}">
                  <a16:creationId xmlns:a16="http://schemas.microsoft.com/office/drawing/2014/main" id="{96EE90F5-1DA2-4460-B7A8-FB46DED843D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2376" y="4681538"/>
              <a:ext cx="288925" cy="442913"/>
            </a:xfrm>
            <a:custGeom>
              <a:avLst/>
              <a:gdLst>
                <a:gd name="T0" fmla="*/ 88 w 88"/>
                <a:gd name="T1" fmla="*/ 27 h 134"/>
                <a:gd name="T2" fmla="*/ 50 w 88"/>
                <a:gd name="T3" fmla="*/ 6 h 134"/>
                <a:gd name="T4" fmla="*/ 50 w 88"/>
                <a:gd name="T5" fmla="*/ 89 h 134"/>
                <a:gd name="T6" fmla="*/ 51 w 88"/>
                <a:gd name="T7" fmla="*/ 118 h 134"/>
                <a:gd name="T8" fmla="*/ 57 w 88"/>
                <a:gd name="T9" fmla="*/ 134 h 134"/>
                <a:gd name="T10" fmla="*/ 31 w 88"/>
                <a:gd name="T11" fmla="*/ 134 h 134"/>
                <a:gd name="T12" fmla="*/ 38 w 88"/>
                <a:gd name="T13" fmla="*/ 115 h 134"/>
                <a:gd name="T14" fmla="*/ 38 w 88"/>
                <a:gd name="T15" fmla="*/ 20 h 134"/>
                <a:gd name="T16" fmla="*/ 33 w 88"/>
                <a:gd name="T17" fmla="*/ 6 h 134"/>
                <a:gd name="T18" fmla="*/ 12 w 88"/>
                <a:gd name="T19" fmla="*/ 13 h 134"/>
                <a:gd name="T20" fmla="*/ 0 w 88"/>
                <a:gd name="T21" fmla="*/ 28 h 134"/>
                <a:gd name="T22" fmla="*/ 7 w 88"/>
                <a:gd name="T23" fmla="*/ 0 h 134"/>
                <a:gd name="T24" fmla="*/ 82 w 88"/>
                <a:gd name="T25" fmla="*/ 0 h 134"/>
                <a:gd name="T26" fmla="*/ 88 w 88"/>
                <a:gd name="T27" fmla="*/ 27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8" h="134">
                  <a:moveTo>
                    <a:pt x="88" y="27"/>
                  </a:moveTo>
                  <a:cubicBezTo>
                    <a:pt x="73" y="3"/>
                    <a:pt x="73" y="3"/>
                    <a:pt x="50" y="6"/>
                  </a:cubicBezTo>
                  <a:cubicBezTo>
                    <a:pt x="50" y="34"/>
                    <a:pt x="50" y="61"/>
                    <a:pt x="50" y="89"/>
                  </a:cubicBezTo>
                  <a:cubicBezTo>
                    <a:pt x="50" y="99"/>
                    <a:pt x="50" y="108"/>
                    <a:pt x="51" y="118"/>
                  </a:cubicBezTo>
                  <a:cubicBezTo>
                    <a:pt x="51" y="123"/>
                    <a:pt x="55" y="129"/>
                    <a:pt x="57" y="134"/>
                  </a:cubicBezTo>
                  <a:cubicBezTo>
                    <a:pt x="50" y="134"/>
                    <a:pt x="39" y="134"/>
                    <a:pt x="31" y="134"/>
                  </a:cubicBezTo>
                  <a:cubicBezTo>
                    <a:pt x="33" y="129"/>
                    <a:pt x="38" y="122"/>
                    <a:pt x="38" y="115"/>
                  </a:cubicBezTo>
                  <a:cubicBezTo>
                    <a:pt x="39" y="84"/>
                    <a:pt x="39" y="52"/>
                    <a:pt x="38" y="20"/>
                  </a:cubicBezTo>
                  <a:cubicBezTo>
                    <a:pt x="38" y="15"/>
                    <a:pt x="34" y="5"/>
                    <a:pt x="33" y="6"/>
                  </a:cubicBezTo>
                  <a:cubicBezTo>
                    <a:pt x="25" y="6"/>
                    <a:pt x="17" y="9"/>
                    <a:pt x="12" y="13"/>
                  </a:cubicBezTo>
                  <a:cubicBezTo>
                    <a:pt x="7" y="16"/>
                    <a:pt x="6" y="23"/>
                    <a:pt x="0" y="28"/>
                  </a:cubicBezTo>
                  <a:cubicBezTo>
                    <a:pt x="2" y="19"/>
                    <a:pt x="4" y="10"/>
                    <a:pt x="7" y="0"/>
                  </a:cubicBezTo>
                  <a:cubicBezTo>
                    <a:pt x="32" y="0"/>
                    <a:pt x="56" y="0"/>
                    <a:pt x="82" y="0"/>
                  </a:cubicBezTo>
                  <a:cubicBezTo>
                    <a:pt x="84" y="9"/>
                    <a:pt x="86" y="18"/>
                    <a:pt x="88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8" name="Freeform 54">
              <a:extLst>
                <a:ext uri="{FF2B5EF4-FFF2-40B4-BE49-F238E27FC236}">
                  <a16:creationId xmlns:a16="http://schemas.microsoft.com/office/drawing/2014/main" id="{70D56813-FD04-4071-AF22-9EF6C8C796F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77501" y="4681538"/>
              <a:ext cx="274638" cy="446088"/>
            </a:xfrm>
            <a:custGeom>
              <a:avLst/>
              <a:gdLst>
                <a:gd name="T0" fmla="*/ 62 w 83"/>
                <a:gd name="T1" fmla="*/ 135 h 135"/>
                <a:gd name="T2" fmla="*/ 28 w 83"/>
                <a:gd name="T3" fmla="*/ 135 h 135"/>
                <a:gd name="T4" fmla="*/ 36 w 83"/>
                <a:gd name="T5" fmla="*/ 115 h 135"/>
                <a:gd name="T6" fmla="*/ 0 w 83"/>
                <a:gd name="T7" fmla="*/ 0 h 135"/>
                <a:gd name="T8" fmla="*/ 21 w 83"/>
                <a:gd name="T9" fmla="*/ 0 h 135"/>
                <a:gd name="T10" fmla="*/ 43 w 83"/>
                <a:gd name="T11" fmla="*/ 71 h 135"/>
                <a:gd name="T12" fmla="*/ 63 w 83"/>
                <a:gd name="T13" fmla="*/ 0 h 135"/>
                <a:gd name="T14" fmla="*/ 83 w 83"/>
                <a:gd name="T15" fmla="*/ 0 h 135"/>
                <a:gd name="T16" fmla="*/ 62 w 83"/>
                <a:gd name="T17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" h="135">
                  <a:moveTo>
                    <a:pt x="62" y="135"/>
                  </a:moveTo>
                  <a:cubicBezTo>
                    <a:pt x="47" y="135"/>
                    <a:pt x="36" y="135"/>
                    <a:pt x="28" y="135"/>
                  </a:cubicBezTo>
                  <a:cubicBezTo>
                    <a:pt x="31" y="129"/>
                    <a:pt x="35" y="122"/>
                    <a:pt x="36" y="115"/>
                  </a:cubicBezTo>
                  <a:cubicBezTo>
                    <a:pt x="37" y="86"/>
                    <a:pt x="17" y="24"/>
                    <a:pt x="0" y="0"/>
                  </a:cubicBezTo>
                  <a:cubicBezTo>
                    <a:pt x="8" y="0"/>
                    <a:pt x="17" y="0"/>
                    <a:pt x="21" y="0"/>
                  </a:cubicBezTo>
                  <a:cubicBezTo>
                    <a:pt x="20" y="27"/>
                    <a:pt x="35" y="48"/>
                    <a:pt x="43" y="71"/>
                  </a:cubicBezTo>
                  <a:cubicBezTo>
                    <a:pt x="51" y="48"/>
                    <a:pt x="69" y="28"/>
                    <a:pt x="63" y="0"/>
                  </a:cubicBezTo>
                  <a:cubicBezTo>
                    <a:pt x="68" y="0"/>
                    <a:pt x="76" y="0"/>
                    <a:pt x="83" y="0"/>
                  </a:cubicBezTo>
                  <a:cubicBezTo>
                    <a:pt x="51" y="35"/>
                    <a:pt x="34" y="124"/>
                    <a:pt x="62" y="1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9" name="Freeform 55">
              <a:extLst>
                <a:ext uri="{FF2B5EF4-FFF2-40B4-BE49-F238E27FC236}">
                  <a16:creationId xmlns:a16="http://schemas.microsoft.com/office/drawing/2014/main" id="{DF437BF9-DBCB-46E5-BB98-E2EAFD632607}"/>
                </a:ext>
              </a:extLst>
            </p:cNvPr>
            <p:cNvSpPr>
              <a:spLocks/>
            </p:cNvSpPr>
            <p:nvPr/>
          </p:nvSpPr>
          <p:spPr bwMode="auto">
            <a:xfrm>
              <a:off x="9809163" y="4681538"/>
              <a:ext cx="203200" cy="442913"/>
            </a:xfrm>
            <a:custGeom>
              <a:avLst/>
              <a:gdLst>
                <a:gd name="T0" fmla="*/ 0 w 62"/>
                <a:gd name="T1" fmla="*/ 132 h 134"/>
                <a:gd name="T2" fmla="*/ 10 w 62"/>
                <a:gd name="T3" fmla="*/ 132 h 134"/>
                <a:gd name="T4" fmla="*/ 23 w 62"/>
                <a:gd name="T5" fmla="*/ 119 h 134"/>
                <a:gd name="T6" fmla="*/ 23 w 62"/>
                <a:gd name="T7" fmla="*/ 18 h 134"/>
                <a:gd name="T8" fmla="*/ 8 w 62"/>
                <a:gd name="T9" fmla="*/ 2 h 134"/>
                <a:gd name="T10" fmla="*/ 0 w 62"/>
                <a:gd name="T11" fmla="*/ 0 h 134"/>
                <a:gd name="T12" fmla="*/ 58 w 62"/>
                <a:gd name="T13" fmla="*/ 0 h 134"/>
                <a:gd name="T14" fmla="*/ 58 w 62"/>
                <a:gd name="T15" fmla="*/ 2 h 134"/>
                <a:gd name="T16" fmla="*/ 52 w 62"/>
                <a:gd name="T17" fmla="*/ 2 h 134"/>
                <a:gd name="T18" fmla="*/ 34 w 62"/>
                <a:gd name="T19" fmla="*/ 22 h 134"/>
                <a:gd name="T20" fmla="*/ 34 w 62"/>
                <a:gd name="T21" fmla="*/ 104 h 134"/>
                <a:gd name="T22" fmla="*/ 62 w 62"/>
                <a:gd name="T23" fmla="*/ 134 h 134"/>
                <a:gd name="T24" fmla="*/ 0 w 62"/>
                <a:gd name="T25" fmla="*/ 134 h 134"/>
                <a:gd name="T26" fmla="*/ 0 w 62"/>
                <a:gd name="T27" fmla="*/ 132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2" h="134">
                  <a:moveTo>
                    <a:pt x="0" y="132"/>
                  </a:moveTo>
                  <a:cubicBezTo>
                    <a:pt x="3" y="132"/>
                    <a:pt x="7" y="132"/>
                    <a:pt x="10" y="132"/>
                  </a:cubicBezTo>
                  <a:cubicBezTo>
                    <a:pt x="20" y="133"/>
                    <a:pt x="23" y="128"/>
                    <a:pt x="23" y="119"/>
                  </a:cubicBezTo>
                  <a:cubicBezTo>
                    <a:pt x="23" y="85"/>
                    <a:pt x="23" y="52"/>
                    <a:pt x="23" y="18"/>
                  </a:cubicBezTo>
                  <a:cubicBezTo>
                    <a:pt x="24" y="7"/>
                    <a:pt x="20" y="1"/>
                    <a:pt x="8" y="2"/>
                  </a:cubicBezTo>
                  <a:cubicBezTo>
                    <a:pt x="5" y="3"/>
                    <a:pt x="2" y="2"/>
                    <a:pt x="0" y="0"/>
                  </a:cubicBezTo>
                  <a:cubicBezTo>
                    <a:pt x="19" y="0"/>
                    <a:pt x="38" y="0"/>
                    <a:pt x="58" y="0"/>
                  </a:cubicBezTo>
                  <a:cubicBezTo>
                    <a:pt x="58" y="1"/>
                    <a:pt x="58" y="1"/>
                    <a:pt x="58" y="2"/>
                  </a:cubicBezTo>
                  <a:cubicBezTo>
                    <a:pt x="56" y="2"/>
                    <a:pt x="54" y="3"/>
                    <a:pt x="52" y="2"/>
                  </a:cubicBezTo>
                  <a:cubicBezTo>
                    <a:pt x="37" y="0"/>
                    <a:pt x="34" y="8"/>
                    <a:pt x="34" y="22"/>
                  </a:cubicBezTo>
                  <a:cubicBezTo>
                    <a:pt x="35" y="49"/>
                    <a:pt x="34" y="77"/>
                    <a:pt x="34" y="104"/>
                  </a:cubicBezTo>
                  <a:cubicBezTo>
                    <a:pt x="34" y="130"/>
                    <a:pt x="34" y="130"/>
                    <a:pt x="62" y="134"/>
                  </a:cubicBezTo>
                  <a:cubicBezTo>
                    <a:pt x="38" y="134"/>
                    <a:pt x="19" y="134"/>
                    <a:pt x="0" y="134"/>
                  </a:cubicBezTo>
                  <a:cubicBezTo>
                    <a:pt x="0" y="134"/>
                    <a:pt x="0" y="133"/>
                    <a:pt x="0" y="1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0" name="Freeform 56">
              <a:extLst>
                <a:ext uri="{FF2B5EF4-FFF2-40B4-BE49-F238E27FC236}">
                  <a16:creationId xmlns:a16="http://schemas.microsoft.com/office/drawing/2014/main" id="{7E6C5C00-A69F-4DE9-9142-4384877CCEE7}"/>
                </a:ext>
              </a:extLst>
            </p:cNvPr>
            <p:cNvSpPr>
              <a:spLocks/>
            </p:cNvSpPr>
            <p:nvPr/>
          </p:nvSpPr>
          <p:spPr bwMode="auto">
            <a:xfrm>
              <a:off x="8024813" y="4681538"/>
              <a:ext cx="184150" cy="446088"/>
            </a:xfrm>
            <a:custGeom>
              <a:avLst/>
              <a:gdLst>
                <a:gd name="T0" fmla="*/ 56 w 56"/>
                <a:gd name="T1" fmla="*/ 135 h 135"/>
                <a:gd name="T2" fmla="*/ 0 w 56"/>
                <a:gd name="T3" fmla="*/ 135 h 135"/>
                <a:gd name="T4" fmla="*/ 2 w 56"/>
                <a:gd name="T5" fmla="*/ 132 h 135"/>
                <a:gd name="T6" fmla="*/ 24 w 56"/>
                <a:gd name="T7" fmla="*/ 110 h 135"/>
                <a:gd name="T8" fmla="*/ 24 w 56"/>
                <a:gd name="T9" fmla="*/ 27 h 135"/>
                <a:gd name="T10" fmla="*/ 1 w 56"/>
                <a:gd name="T11" fmla="*/ 0 h 135"/>
                <a:gd name="T12" fmla="*/ 28 w 56"/>
                <a:gd name="T13" fmla="*/ 0 h 135"/>
                <a:gd name="T14" fmla="*/ 56 w 56"/>
                <a:gd name="T15" fmla="*/ 0 h 135"/>
                <a:gd name="T16" fmla="*/ 35 w 56"/>
                <a:gd name="T17" fmla="*/ 27 h 135"/>
                <a:gd name="T18" fmla="*/ 35 w 56"/>
                <a:gd name="T19" fmla="*/ 109 h 135"/>
                <a:gd name="T20" fmla="*/ 56 w 56"/>
                <a:gd name="T21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6" h="135">
                  <a:moveTo>
                    <a:pt x="56" y="135"/>
                  </a:moveTo>
                  <a:cubicBezTo>
                    <a:pt x="37" y="135"/>
                    <a:pt x="19" y="135"/>
                    <a:pt x="0" y="135"/>
                  </a:cubicBezTo>
                  <a:cubicBezTo>
                    <a:pt x="1" y="133"/>
                    <a:pt x="2" y="132"/>
                    <a:pt x="2" y="132"/>
                  </a:cubicBezTo>
                  <a:cubicBezTo>
                    <a:pt x="24" y="133"/>
                    <a:pt x="24" y="133"/>
                    <a:pt x="24" y="110"/>
                  </a:cubicBezTo>
                  <a:cubicBezTo>
                    <a:pt x="24" y="82"/>
                    <a:pt x="24" y="55"/>
                    <a:pt x="24" y="27"/>
                  </a:cubicBezTo>
                  <a:cubicBezTo>
                    <a:pt x="24" y="4"/>
                    <a:pt x="24" y="4"/>
                    <a:pt x="1" y="0"/>
                  </a:cubicBezTo>
                  <a:cubicBezTo>
                    <a:pt x="10" y="0"/>
                    <a:pt x="19" y="0"/>
                    <a:pt x="28" y="0"/>
                  </a:cubicBezTo>
                  <a:cubicBezTo>
                    <a:pt x="37" y="0"/>
                    <a:pt x="47" y="0"/>
                    <a:pt x="56" y="0"/>
                  </a:cubicBezTo>
                  <a:cubicBezTo>
                    <a:pt x="35" y="5"/>
                    <a:pt x="35" y="5"/>
                    <a:pt x="35" y="27"/>
                  </a:cubicBezTo>
                  <a:cubicBezTo>
                    <a:pt x="35" y="54"/>
                    <a:pt x="35" y="82"/>
                    <a:pt x="35" y="109"/>
                  </a:cubicBezTo>
                  <a:cubicBezTo>
                    <a:pt x="35" y="131"/>
                    <a:pt x="35" y="131"/>
                    <a:pt x="56" y="1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1" name="Freeform 57">
              <a:extLst>
                <a:ext uri="{FF2B5EF4-FFF2-40B4-BE49-F238E27FC236}">
                  <a16:creationId xmlns:a16="http://schemas.microsoft.com/office/drawing/2014/main" id="{C48C9043-B703-4E71-86C4-BA3F3057E4F8}"/>
                </a:ext>
              </a:extLst>
            </p:cNvPr>
            <p:cNvSpPr>
              <a:spLocks/>
            </p:cNvSpPr>
            <p:nvPr/>
          </p:nvSpPr>
          <p:spPr bwMode="auto">
            <a:xfrm>
              <a:off x="9659938" y="3159125"/>
              <a:ext cx="95250" cy="339725"/>
            </a:xfrm>
            <a:custGeom>
              <a:avLst/>
              <a:gdLst>
                <a:gd name="T0" fmla="*/ 29 w 29"/>
                <a:gd name="T1" fmla="*/ 0 h 103"/>
                <a:gd name="T2" fmla="*/ 25 w 29"/>
                <a:gd name="T3" fmla="*/ 47 h 103"/>
                <a:gd name="T4" fmla="*/ 23 w 29"/>
                <a:gd name="T5" fmla="*/ 82 h 103"/>
                <a:gd name="T6" fmla="*/ 0 w 29"/>
                <a:gd name="T7" fmla="*/ 100 h 103"/>
                <a:gd name="T8" fmla="*/ 29 w 29"/>
                <a:gd name="T9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03">
                  <a:moveTo>
                    <a:pt x="29" y="0"/>
                  </a:moveTo>
                  <a:cubicBezTo>
                    <a:pt x="27" y="18"/>
                    <a:pt x="26" y="32"/>
                    <a:pt x="25" y="47"/>
                  </a:cubicBezTo>
                  <a:cubicBezTo>
                    <a:pt x="24" y="59"/>
                    <a:pt x="23" y="71"/>
                    <a:pt x="23" y="82"/>
                  </a:cubicBezTo>
                  <a:cubicBezTo>
                    <a:pt x="22" y="101"/>
                    <a:pt x="21" y="103"/>
                    <a:pt x="0" y="100"/>
                  </a:cubicBezTo>
                  <a:cubicBezTo>
                    <a:pt x="0" y="65"/>
                    <a:pt x="0" y="30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2" name="Freeform 58">
              <a:extLst>
                <a:ext uri="{FF2B5EF4-FFF2-40B4-BE49-F238E27FC236}">
                  <a16:creationId xmlns:a16="http://schemas.microsoft.com/office/drawing/2014/main" id="{2F737486-67FE-41BF-BD65-1145F1E9AE78}"/>
                </a:ext>
              </a:extLst>
            </p:cNvPr>
            <p:cNvSpPr>
              <a:spLocks/>
            </p:cNvSpPr>
            <p:nvPr/>
          </p:nvSpPr>
          <p:spPr bwMode="auto">
            <a:xfrm>
              <a:off x="9972676" y="2571750"/>
              <a:ext cx="136525" cy="184150"/>
            </a:xfrm>
            <a:custGeom>
              <a:avLst/>
              <a:gdLst>
                <a:gd name="T0" fmla="*/ 0 w 41"/>
                <a:gd name="T1" fmla="*/ 56 h 56"/>
                <a:gd name="T2" fmla="*/ 0 w 41"/>
                <a:gd name="T3" fmla="*/ 18 h 56"/>
                <a:gd name="T4" fmla="*/ 20 w 41"/>
                <a:gd name="T5" fmla="*/ 9 h 56"/>
                <a:gd name="T6" fmla="*/ 41 w 41"/>
                <a:gd name="T7" fmla="*/ 31 h 56"/>
                <a:gd name="T8" fmla="*/ 18 w 41"/>
                <a:gd name="T9" fmla="*/ 49 h 56"/>
                <a:gd name="T10" fmla="*/ 0 w 41"/>
                <a:gd name="T11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56">
                  <a:moveTo>
                    <a:pt x="0" y="56"/>
                  </a:moveTo>
                  <a:cubicBezTo>
                    <a:pt x="0" y="42"/>
                    <a:pt x="0" y="30"/>
                    <a:pt x="0" y="18"/>
                  </a:cubicBezTo>
                  <a:cubicBezTo>
                    <a:pt x="1" y="4"/>
                    <a:pt x="9" y="0"/>
                    <a:pt x="20" y="9"/>
                  </a:cubicBezTo>
                  <a:cubicBezTo>
                    <a:pt x="28" y="15"/>
                    <a:pt x="34" y="24"/>
                    <a:pt x="41" y="31"/>
                  </a:cubicBezTo>
                  <a:cubicBezTo>
                    <a:pt x="33" y="37"/>
                    <a:pt x="26" y="44"/>
                    <a:pt x="18" y="49"/>
                  </a:cubicBezTo>
                  <a:cubicBezTo>
                    <a:pt x="13" y="52"/>
                    <a:pt x="7" y="53"/>
                    <a:pt x="0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3" name="Freeform 59">
              <a:extLst>
                <a:ext uri="{FF2B5EF4-FFF2-40B4-BE49-F238E27FC236}">
                  <a16:creationId xmlns:a16="http://schemas.microsoft.com/office/drawing/2014/main" id="{64C81C86-701B-4078-9603-9DFCFD8607A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93863" y="2446338"/>
              <a:ext cx="2151063" cy="2154238"/>
            </a:xfrm>
            <a:custGeom>
              <a:avLst/>
              <a:gdLst>
                <a:gd name="T0" fmla="*/ 328 w 652"/>
                <a:gd name="T1" fmla="*/ 1 h 653"/>
                <a:gd name="T2" fmla="*/ 323 w 652"/>
                <a:gd name="T3" fmla="*/ 652 h 653"/>
                <a:gd name="T4" fmla="*/ 349 w 652"/>
                <a:gd name="T5" fmla="*/ 237 h 653"/>
                <a:gd name="T6" fmla="*/ 304 w 652"/>
                <a:gd name="T7" fmla="*/ 430 h 653"/>
                <a:gd name="T8" fmla="*/ 316 w 652"/>
                <a:gd name="T9" fmla="*/ 630 h 653"/>
                <a:gd name="T10" fmla="*/ 345 w 652"/>
                <a:gd name="T11" fmla="*/ 21 h 653"/>
                <a:gd name="T12" fmla="*/ 335 w 652"/>
                <a:gd name="T13" fmla="*/ 106 h 653"/>
                <a:gd name="T14" fmla="*/ 500 w 652"/>
                <a:gd name="T15" fmla="*/ 112 h 653"/>
                <a:gd name="T16" fmla="*/ 551 w 652"/>
                <a:gd name="T17" fmla="*/ 133 h 653"/>
                <a:gd name="T18" fmla="*/ 382 w 652"/>
                <a:gd name="T19" fmla="*/ 161 h 653"/>
                <a:gd name="T20" fmla="*/ 354 w 652"/>
                <a:gd name="T21" fmla="*/ 222 h 653"/>
                <a:gd name="T22" fmla="*/ 417 w 652"/>
                <a:gd name="T23" fmla="*/ 173 h 653"/>
                <a:gd name="T24" fmla="*/ 547 w 652"/>
                <a:gd name="T25" fmla="*/ 201 h 653"/>
                <a:gd name="T26" fmla="*/ 411 w 652"/>
                <a:gd name="T27" fmla="*/ 263 h 653"/>
                <a:gd name="T28" fmla="*/ 49 w 652"/>
                <a:gd name="T29" fmla="*/ 459 h 653"/>
                <a:gd name="T30" fmla="*/ 103 w 652"/>
                <a:gd name="T31" fmla="*/ 419 h 653"/>
                <a:gd name="T32" fmla="*/ 230 w 652"/>
                <a:gd name="T33" fmla="*/ 425 h 653"/>
                <a:gd name="T34" fmla="*/ 266 w 652"/>
                <a:gd name="T35" fmla="*/ 390 h 653"/>
                <a:gd name="T36" fmla="*/ 302 w 652"/>
                <a:gd name="T37" fmla="*/ 243 h 653"/>
                <a:gd name="T38" fmla="*/ 252 w 652"/>
                <a:gd name="T39" fmla="*/ 302 h 653"/>
                <a:gd name="T40" fmla="*/ 199 w 652"/>
                <a:gd name="T41" fmla="*/ 396 h 653"/>
                <a:gd name="T42" fmla="*/ 53 w 652"/>
                <a:gd name="T43" fmla="*/ 329 h 653"/>
                <a:gd name="T44" fmla="*/ 170 w 652"/>
                <a:gd name="T45" fmla="*/ 150 h 653"/>
                <a:gd name="T46" fmla="*/ 243 w 652"/>
                <a:gd name="T47" fmla="*/ 227 h 653"/>
                <a:gd name="T48" fmla="*/ 285 w 652"/>
                <a:gd name="T49" fmla="*/ 200 h 653"/>
                <a:gd name="T50" fmla="*/ 288 w 652"/>
                <a:gd name="T51" fmla="*/ 161 h 653"/>
                <a:gd name="T52" fmla="*/ 262 w 652"/>
                <a:gd name="T53" fmla="*/ 130 h 653"/>
                <a:gd name="T54" fmla="*/ 321 w 652"/>
                <a:gd name="T55" fmla="*/ 19 h 653"/>
                <a:gd name="T56" fmla="*/ 49 w 652"/>
                <a:gd name="T57" fmla="*/ 459 h 653"/>
                <a:gd name="T58" fmla="*/ 301 w 652"/>
                <a:gd name="T59" fmla="*/ 626 h 653"/>
                <a:gd name="T60" fmla="*/ 266 w 652"/>
                <a:gd name="T61" fmla="*/ 478 h 653"/>
                <a:gd name="T62" fmla="*/ 226 w 652"/>
                <a:gd name="T63" fmla="*/ 469 h 653"/>
                <a:gd name="T64" fmla="*/ 101 w 652"/>
                <a:gd name="T65" fmla="*/ 303 h 653"/>
                <a:gd name="T66" fmla="*/ 166 w 652"/>
                <a:gd name="T67" fmla="*/ 349 h 653"/>
                <a:gd name="T68" fmla="*/ 199 w 652"/>
                <a:gd name="T69" fmla="*/ 306 h 653"/>
                <a:gd name="T70" fmla="*/ 101 w 652"/>
                <a:gd name="T71" fmla="*/ 303 h 653"/>
                <a:gd name="T72" fmla="*/ 143 w 652"/>
                <a:gd name="T73" fmla="*/ 208 h 653"/>
                <a:gd name="T74" fmla="*/ 95 w 652"/>
                <a:gd name="T75" fmla="*/ 243 h 653"/>
                <a:gd name="T76" fmla="*/ 191 w 652"/>
                <a:gd name="T77" fmla="*/ 252 h 653"/>
                <a:gd name="T78" fmla="*/ 494 w 652"/>
                <a:gd name="T79" fmla="*/ 216 h 6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52" h="653">
                  <a:moveTo>
                    <a:pt x="1" y="325"/>
                  </a:moveTo>
                  <a:cubicBezTo>
                    <a:pt x="0" y="145"/>
                    <a:pt x="153" y="0"/>
                    <a:pt x="328" y="1"/>
                  </a:cubicBezTo>
                  <a:cubicBezTo>
                    <a:pt x="503" y="3"/>
                    <a:pt x="652" y="149"/>
                    <a:pt x="651" y="327"/>
                  </a:cubicBezTo>
                  <a:cubicBezTo>
                    <a:pt x="650" y="505"/>
                    <a:pt x="506" y="653"/>
                    <a:pt x="323" y="652"/>
                  </a:cubicBezTo>
                  <a:cubicBezTo>
                    <a:pt x="140" y="650"/>
                    <a:pt x="0" y="500"/>
                    <a:pt x="1" y="325"/>
                  </a:cubicBezTo>
                  <a:close/>
                  <a:moveTo>
                    <a:pt x="349" y="237"/>
                  </a:moveTo>
                  <a:cubicBezTo>
                    <a:pt x="341" y="264"/>
                    <a:pt x="333" y="287"/>
                    <a:pt x="326" y="311"/>
                  </a:cubicBezTo>
                  <a:cubicBezTo>
                    <a:pt x="315" y="350"/>
                    <a:pt x="302" y="388"/>
                    <a:pt x="304" y="430"/>
                  </a:cubicBezTo>
                  <a:cubicBezTo>
                    <a:pt x="307" y="483"/>
                    <a:pt x="309" y="536"/>
                    <a:pt x="320" y="589"/>
                  </a:cubicBezTo>
                  <a:cubicBezTo>
                    <a:pt x="323" y="603"/>
                    <a:pt x="329" y="617"/>
                    <a:pt x="316" y="630"/>
                  </a:cubicBezTo>
                  <a:cubicBezTo>
                    <a:pt x="465" y="636"/>
                    <a:pt x="613" y="527"/>
                    <a:pt x="628" y="357"/>
                  </a:cubicBezTo>
                  <a:cubicBezTo>
                    <a:pt x="646" y="156"/>
                    <a:pt x="489" y="26"/>
                    <a:pt x="345" y="21"/>
                  </a:cubicBezTo>
                  <a:cubicBezTo>
                    <a:pt x="345" y="28"/>
                    <a:pt x="346" y="35"/>
                    <a:pt x="345" y="42"/>
                  </a:cubicBezTo>
                  <a:cubicBezTo>
                    <a:pt x="342" y="63"/>
                    <a:pt x="338" y="85"/>
                    <a:pt x="335" y="106"/>
                  </a:cubicBezTo>
                  <a:cubicBezTo>
                    <a:pt x="333" y="118"/>
                    <a:pt x="339" y="125"/>
                    <a:pt x="350" y="122"/>
                  </a:cubicBezTo>
                  <a:cubicBezTo>
                    <a:pt x="399" y="108"/>
                    <a:pt x="450" y="113"/>
                    <a:pt x="500" y="112"/>
                  </a:cubicBezTo>
                  <a:cubicBezTo>
                    <a:pt x="515" y="111"/>
                    <a:pt x="530" y="119"/>
                    <a:pt x="544" y="124"/>
                  </a:cubicBezTo>
                  <a:cubicBezTo>
                    <a:pt x="547" y="125"/>
                    <a:pt x="550" y="129"/>
                    <a:pt x="551" y="133"/>
                  </a:cubicBezTo>
                  <a:cubicBezTo>
                    <a:pt x="555" y="151"/>
                    <a:pt x="548" y="160"/>
                    <a:pt x="529" y="161"/>
                  </a:cubicBezTo>
                  <a:cubicBezTo>
                    <a:pt x="480" y="161"/>
                    <a:pt x="431" y="160"/>
                    <a:pt x="382" y="161"/>
                  </a:cubicBezTo>
                  <a:cubicBezTo>
                    <a:pt x="369" y="161"/>
                    <a:pt x="354" y="164"/>
                    <a:pt x="345" y="171"/>
                  </a:cubicBezTo>
                  <a:cubicBezTo>
                    <a:pt x="332" y="180"/>
                    <a:pt x="339" y="211"/>
                    <a:pt x="354" y="222"/>
                  </a:cubicBezTo>
                  <a:cubicBezTo>
                    <a:pt x="355" y="220"/>
                    <a:pt x="356" y="218"/>
                    <a:pt x="357" y="216"/>
                  </a:cubicBezTo>
                  <a:cubicBezTo>
                    <a:pt x="368" y="190"/>
                    <a:pt x="385" y="172"/>
                    <a:pt x="417" y="173"/>
                  </a:cubicBezTo>
                  <a:cubicBezTo>
                    <a:pt x="451" y="174"/>
                    <a:pt x="486" y="174"/>
                    <a:pt x="521" y="176"/>
                  </a:cubicBezTo>
                  <a:cubicBezTo>
                    <a:pt x="535" y="177"/>
                    <a:pt x="545" y="188"/>
                    <a:pt x="547" y="201"/>
                  </a:cubicBezTo>
                  <a:cubicBezTo>
                    <a:pt x="553" y="234"/>
                    <a:pt x="539" y="253"/>
                    <a:pt x="506" y="256"/>
                  </a:cubicBezTo>
                  <a:cubicBezTo>
                    <a:pt x="474" y="259"/>
                    <a:pt x="442" y="261"/>
                    <a:pt x="411" y="263"/>
                  </a:cubicBezTo>
                  <a:cubicBezTo>
                    <a:pt x="387" y="264"/>
                    <a:pt x="368" y="256"/>
                    <a:pt x="349" y="237"/>
                  </a:cubicBezTo>
                  <a:close/>
                  <a:moveTo>
                    <a:pt x="49" y="459"/>
                  </a:moveTo>
                  <a:cubicBezTo>
                    <a:pt x="57" y="449"/>
                    <a:pt x="62" y="442"/>
                    <a:pt x="67" y="435"/>
                  </a:cubicBezTo>
                  <a:cubicBezTo>
                    <a:pt x="76" y="422"/>
                    <a:pt x="87" y="416"/>
                    <a:pt x="103" y="419"/>
                  </a:cubicBezTo>
                  <a:cubicBezTo>
                    <a:pt x="117" y="421"/>
                    <a:pt x="132" y="422"/>
                    <a:pt x="146" y="422"/>
                  </a:cubicBezTo>
                  <a:cubicBezTo>
                    <a:pt x="174" y="423"/>
                    <a:pt x="202" y="423"/>
                    <a:pt x="230" y="425"/>
                  </a:cubicBezTo>
                  <a:cubicBezTo>
                    <a:pt x="263" y="426"/>
                    <a:pt x="265" y="425"/>
                    <a:pt x="266" y="393"/>
                  </a:cubicBezTo>
                  <a:cubicBezTo>
                    <a:pt x="266" y="392"/>
                    <a:pt x="266" y="391"/>
                    <a:pt x="266" y="390"/>
                  </a:cubicBezTo>
                  <a:cubicBezTo>
                    <a:pt x="270" y="344"/>
                    <a:pt x="278" y="300"/>
                    <a:pt x="298" y="259"/>
                  </a:cubicBezTo>
                  <a:cubicBezTo>
                    <a:pt x="301" y="254"/>
                    <a:pt x="301" y="248"/>
                    <a:pt x="302" y="243"/>
                  </a:cubicBezTo>
                  <a:cubicBezTo>
                    <a:pt x="300" y="242"/>
                    <a:pt x="299" y="241"/>
                    <a:pt x="297" y="240"/>
                  </a:cubicBezTo>
                  <a:cubicBezTo>
                    <a:pt x="281" y="261"/>
                    <a:pt x="266" y="281"/>
                    <a:pt x="252" y="302"/>
                  </a:cubicBezTo>
                  <a:cubicBezTo>
                    <a:pt x="247" y="309"/>
                    <a:pt x="245" y="320"/>
                    <a:pt x="246" y="329"/>
                  </a:cubicBezTo>
                  <a:cubicBezTo>
                    <a:pt x="249" y="362"/>
                    <a:pt x="232" y="390"/>
                    <a:pt x="199" y="396"/>
                  </a:cubicBezTo>
                  <a:cubicBezTo>
                    <a:pt x="167" y="402"/>
                    <a:pt x="135" y="404"/>
                    <a:pt x="102" y="392"/>
                  </a:cubicBezTo>
                  <a:cubicBezTo>
                    <a:pt x="72" y="380"/>
                    <a:pt x="56" y="360"/>
                    <a:pt x="53" y="329"/>
                  </a:cubicBezTo>
                  <a:cubicBezTo>
                    <a:pt x="51" y="303"/>
                    <a:pt x="51" y="277"/>
                    <a:pt x="50" y="251"/>
                  </a:cubicBezTo>
                  <a:cubicBezTo>
                    <a:pt x="50" y="191"/>
                    <a:pt x="111" y="139"/>
                    <a:pt x="170" y="150"/>
                  </a:cubicBezTo>
                  <a:cubicBezTo>
                    <a:pt x="203" y="157"/>
                    <a:pt x="233" y="168"/>
                    <a:pt x="239" y="208"/>
                  </a:cubicBezTo>
                  <a:cubicBezTo>
                    <a:pt x="240" y="214"/>
                    <a:pt x="241" y="221"/>
                    <a:pt x="243" y="227"/>
                  </a:cubicBezTo>
                  <a:cubicBezTo>
                    <a:pt x="244" y="231"/>
                    <a:pt x="246" y="234"/>
                    <a:pt x="247" y="237"/>
                  </a:cubicBezTo>
                  <a:cubicBezTo>
                    <a:pt x="261" y="223"/>
                    <a:pt x="275" y="213"/>
                    <a:pt x="285" y="200"/>
                  </a:cubicBezTo>
                  <a:cubicBezTo>
                    <a:pt x="292" y="191"/>
                    <a:pt x="296" y="179"/>
                    <a:pt x="299" y="168"/>
                  </a:cubicBezTo>
                  <a:cubicBezTo>
                    <a:pt x="301" y="160"/>
                    <a:pt x="296" y="155"/>
                    <a:pt x="288" y="161"/>
                  </a:cubicBezTo>
                  <a:cubicBezTo>
                    <a:pt x="276" y="170"/>
                    <a:pt x="264" y="175"/>
                    <a:pt x="251" y="167"/>
                  </a:cubicBezTo>
                  <a:cubicBezTo>
                    <a:pt x="243" y="162"/>
                    <a:pt x="251" y="145"/>
                    <a:pt x="262" y="130"/>
                  </a:cubicBezTo>
                  <a:cubicBezTo>
                    <a:pt x="277" y="108"/>
                    <a:pt x="291" y="86"/>
                    <a:pt x="304" y="63"/>
                  </a:cubicBezTo>
                  <a:cubicBezTo>
                    <a:pt x="311" y="50"/>
                    <a:pt x="315" y="35"/>
                    <a:pt x="321" y="19"/>
                  </a:cubicBezTo>
                  <a:cubicBezTo>
                    <a:pt x="212" y="25"/>
                    <a:pt x="125" y="71"/>
                    <a:pt x="67" y="164"/>
                  </a:cubicBezTo>
                  <a:cubicBezTo>
                    <a:pt x="8" y="257"/>
                    <a:pt x="4" y="355"/>
                    <a:pt x="49" y="459"/>
                  </a:cubicBezTo>
                  <a:close/>
                  <a:moveTo>
                    <a:pt x="62" y="477"/>
                  </a:moveTo>
                  <a:cubicBezTo>
                    <a:pt x="97" y="556"/>
                    <a:pt x="244" y="647"/>
                    <a:pt x="301" y="626"/>
                  </a:cubicBezTo>
                  <a:cubicBezTo>
                    <a:pt x="285" y="613"/>
                    <a:pt x="277" y="597"/>
                    <a:pt x="275" y="577"/>
                  </a:cubicBezTo>
                  <a:cubicBezTo>
                    <a:pt x="272" y="544"/>
                    <a:pt x="269" y="511"/>
                    <a:pt x="266" y="478"/>
                  </a:cubicBezTo>
                  <a:cubicBezTo>
                    <a:pt x="266" y="468"/>
                    <a:pt x="265" y="462"/>
                    <a:pt x="253" y="466"/>
                  </a:cubicBezTo>
                  <a:cubicBezTo>
                    <a:pt x="244" y="468"/>
                    <a:pt x="235" y="469"/>
                    <a:pt x="226" y="469"/>
                  </a:cubicBezTo>
                  <a:cubicBezTo>
                    <a:pt x="172" y="472"/>
                    <a:pt x="118" y="475"/>
                    <a:pt x="62" y="477"/>
                  </a:cubicBezTo>
                  <a:close/>
                  <a:moveTo>
                    <a:pt x="101" y="303"/>
                  </a:moveTo>
                  <a:cubicBezTo>
                    <a:pt x="101" y="307"/>
                    <a:pt x="101" y="310"/>
                    <a:pt x="101" y="313"/>
                  </a:cubicBezTo>
                  <a:cubicBezTo>
                    <a:pt x="111" y="344"/>
                    <a:pt x="130" y="355"/>
                    <a:pt x="166" y="349"/>
                  </a:cubicBezTo>
                  <a:cubicBezTo>
                    <a:pt x="175" y="348"/>
                    <a:pt x="183" y="346"/>
                    <a:pt x="190" y="342"/>
                  </a:cubicBezTo>
                  <a:cubicBezTo>
                    <a:pt x="206" y="334"/>
                    <a:pt x="201" y="318"/>
                    <a:pt x="199" y="306"/>
                  </a:cubicBezTo>
                  <a:cubicBezTo>
                    <a:pt x="198" y="302"/>
                    <a:pt x="186" y="296"/>
                    <a:pt x="179" y="296"/>
                  </a:cubicBezTo>
                  <a:cubicBezTo>
                    <a:pt x="153" y="297"/>
                    <a:pt x="128" y="301"/>
                    <a:pt x="101" y="303"/>
                  </a:cubicBezTo>
                  <a:close/>
                  <a:moveTo>
                    <a:pt x="191" y="252"/>
                  </a:moveTo>
                  <a:cubicBezTo>
                    <a:pt x="189" y="212"/>
                    <a:pt x="180" y="207"/>
                    <a:pt x="143" y="208"/>
                  </a:cubicBezTo>
                  <a:cubicBezTo>
                    <a:pt x="141" y="208"/>
                    <a:pt x="139" y="208"/>
                    <a:pt x="137" y="209"/>
                  </a:cubicBezTo>
                  <a:cubicBezTo>
                    <a:pt x="116" y="212"/>
                    <a:pt x="99" y="226"/>
                    <a:pt x="95" y="243"/>
                  </a:cubicBezTo>
                  <a:cubicBezTo>
                    <a:pt x="94" y="251"/>
                    <a:pt x="92" y="262"/>
                    <a:pt x="106" y="261"/>
                  </a:cubicBezTo>
                  <a:cubicBezTo>
                    <a:pt x="134" y="258"/>
                    <a:pt x="162" y="255"/>
                    <a:pt x="191" y="252"/>
                  </a:cubicBezTo>
                  <a:close/>
                  <a:moveTo>
                    <a:pt x="403" y="219"/>
                  </a:moveTo>
                  <a:cubicBezTo>
                    <a:pt x="433" y="226"/>
                    <a:pt x="464" y="216"/>
                    <a:pt x="494" y="216"/>
                  </a:cubicBezTo>
                  <a:cubicBezTo>
                    <a:pt x="464" y="210"/>
                    <a:pt x="433" y="211"/>
                    <a:pt x="403" y="2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4" name="Freeform 60">
              <a:extLst>
                <a:ext uri="{FF2B5EF4-FFF2-40B4-BE49-F238E27FC236}">
                  <a16:creationId xmlns:a16="http://schemas.microsoft.com/office/drawing/2014/main" id="{610AF8D1-F9D6-4957-8A80-F4CABAEA020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79526" y="3052763"/>
              <a:ext cx="395288" cy="357188"/>
            </a:xfrm>
            <a:custGeom>
              <a:avLst/>
              <a:gdLst>
                <a:gd name="T0" fmla="*/ 0 w 120"/>
                <a:gd name="T1" fmla="*/ 90 h 108"/>
                <a:gd name="T2" fmla="*/ 5 w 120"/>
                <a:gd name="T3" fmla="*/ 35 h 108"/>
                <a:gd name="T4" fmla="*/ 53 w 120"/>
                <a:gd name="T5" fmla="*/ 7 h 108"/>
                <a:gd name="T6" fmla="*/ 98 w 120"/>
                <a:gd name="T7" fmla="*/ 17 h 108"/>
                <a:gd name="T8" fmla="*/ 119 w 120"/>
                <a:gd name="T9" fmla="*/ 43 h 108"/>
                <a:gd name="T10" fmla="*/ 116 w 120"/>
                <a:gd name="T11" fmla="*/ 89 h 108"/>
                <a:gd name="T12" fmla="*/ 92 w 120"/>
                <a:gd name="T13" fmla="*/ 106 h 108"/>
                <a:gd name="T14" fmla="*/ 42 w 120"/>
                <a:gd name="T15" fmla="*/ 96 h 108"/>
                <a:gd name="T16" fmla="*/ 0 w 120"/>
                <a:gd name="T17" fmla="*/ 90 h 108"/>
                <a:gd name="T18" fmla="*/ 97 w 120"/>
                <a:gd name="T19" fmla="*/ 76 h 108"/>
                <a:gd name="T20" fmla="*/ 69 w 120"/>
                <a:gd name="T21" fmla="*/ 37 h 108"/>
                <a:gd name="T22" fmla="*/ 39 w 120"/>
                <a:gd name="T23" fmla="*/ 33 h 108"/>
                <a:gd name="T24" fmla="*/ 23 w 120"/>
                <a:gd name="T25" fmla="*/ 41 h 108"/>
                <a:gd name="T26" fmla="*/ 30 w 120"/>
                <a:gd name="T27" fmla="*/ 64 h 108"/>
                <a:gd name="T28" fmla="*/ 97 w 120"/>
                <a:gd name="T29" fmla="*/ 76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0" h="108">
                  <a:moveTo>
                    <a:pt x="0" y="90"/>
                  </a:moveTo>
                  <a:cubicBezTo>
                    <a:pt x="2" y="69"/>
                    <a:pt x="2" y="52"/>
                    <a:pt x="5" y="35"/>
                  </a:cubicBezTo>
                  <a:cubicBezTo>
                    <a:pt x="10" y="10"/>
                    <a:pt x="28" y="0"/>
                    <a:pt x="53" y="7"/>
                  </a:cubicBezTo>
                  <a:cubicBezTo>
                    <a:pt x="68" y="10"/>
                    <a:pt x="83" y="13"/>
                    <a:pt x="98" y="17"/>
                  </a:cubicBezTo>
                  <a:cubicBezTo>
                    <a:pt x="111" y="20"/>
                    <a:pt x="120" y="29"/>
                    <a:pt x="119" y="43"/>
                  </a:cubicBezTo>
                  <a:cubicBezTo>
                    <a:pt x="118" y="59"/>
                    <a:pt x="116" y="74"/>
                    <a:pt x="116" y="89"/>
                  </a:cubicBezTo>
                  <a:cubicBezTo>
                    <a:pt x="115" y="106"/>
                    <a:pt x="104" y="108"/>
                    <a:pt x="92" y="106"/>
                  </a:cubicBezTo>
                  <a:cubicBezTo>
                    <a:pt x="75" y="103"/>
                    <a:pt x="59" y="99"/>
                    <a:pt x="42" y="96"/>
                  </a:cubicBezTo>
                  <a:cubicBezTo>
                    <a:pt x="28" y="94"/>
                    <a:pt x="15" y="92"/>
                    <a:pt x="0" y="90"/>
                  </a:cubicBezTo>
                  <a:close/>
                  <a:moveTo>
                    <a:pt x="97" y="76"/>
                  </a:moveTo>
                  <a:cubicBezTo>
                    <a:pt x="100" y="44"/>
                    <a:pt x="96" y="39"/>
                    <a:pt x="69" y="37"/>
                  </a:cubicBezTo>
                  <a:cubicBezTo>
                    <a:pt x="59" y="36"/>
                    <a:pt x="49" y="35"/>
                    <a:pt x="39" y="33"/>
                  </a:cubicBezTo>
                  <a:cubicBezTo>
                    <a:pt x="30" y="30"/>
                    <a:pt x="24" y="31"/>
                    <a:pt x="23" y="41"/>
                  </a:cubicBezTo>
                  <a:cubicBezTo>
                    <a:pt x="21" y="49"/>
                    <a:pt x="13" y="61"/>
                    <a:pt x="30" y="64"/>
                  </a:cubicBezTo>
                  <a:cubicBezTo>
                    <a:pt x="52" y="69"/>
                    <a:pt x="74" y="72"/>
                    <a:pt x="97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5" name="Freeform 61">
              <a:extLst>
                <a:ext uri="{FF2B5EF4-FFF2-40B4-BE49-F238E27FC236}">
                  <a16:creationId xmlns:a16="http://schemas.microsoft.com/office/drawing/2014/main" id="{5922493F-08AF-4327-844C-28BD91FE411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89163" y="4586288"/>
              <a:ext cx="382588" cy="385763"/>
            </a:xfrm>
            <a:custGeom>
              <a:avLst/>
              <a:gdLst>
                <a:gd name="T0" fmla="*/ 23 w 116"/>
                <a:gd name="T1" fmla="*/ 62 h 117"/>
                <a:gd name="T2" fmla="*/ 44 w 116"/>
                <a:gd name="T3" fmla="*/ 7 h 117"/>
                <a:gd name="T4" fmla="*/ 100 w 116"/>
                <a:gd name="T5" fmla="*/ 21 h 117"/>
                <a:gd name="T6" fmla="*/ 105 w 116"/>
                <a:gd name="T7" fmla="*/ 33 h 117"/>
                <a:gd name="T8" fmla="*/ 44 w 116"/>
                <a:gd name="T9" fmla="*/ 114 h 117"/>
                <a:gd name="T10" fmla="*/ 18 w 116"/>
                <a:gd name="T11" fmla="*/ 104 h 117"/>
                <a:gd name="T12" fmla="*/ 23 w 116"/>
                <a:gd name="T13" fmla="*/ 62 h 117"/>
                <a:gd name="T14" fmla="*/ 72 w 116"/>
                <a:gd name="T15" fmla="*/ 55 h 117"/>
                <a:gd name="T16" fmla="*/ 80 w 116"/>
                <a:gd name="T17" fmla="*/ 46 h 117"/>
                <a:gd name="T18" fmla="*/ 58 w 116"/>
                <a:gd name="T19" fmla="*/ 29 h 117"/>
                <a:gd name="T20" fmla="*/ 47 w 116"/>
                <a:gd name="T21" fmla="*/ 39 h 117"/>
                <a:gd name="T22" fmla="*/ 72 w 116"/>
                <a:gd name="T23" fmla="*/ 55 h 117"/>
                <a:gd name="T24" fmla="*/ 26 w 116"/>
                <a:gd name="T25" fmla="*/ 70 h 117"/>
                <a:gd name="T26" fmla="*/ 53 w 116"/>
                <a:gd name="T27" fmla="*/ 93 h 117"/>
                <a:gd name="T28" fmla="*/ 70 w 116"/>
                <a:gd name="T29" fmla="*/ 84 h 117"/>
                <a:gd name="T30" fmla="*/ 26 w 116"/>
                <a:gd name="T31" fmla="*/ 7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6" h="117">
                  <a:moveTo>
                    <a:pt x="23" y="62"/>
                  </a:moveTo>
                  <a:cubicBezTo>
                    <a:pt x="17" y="38"/>
                    <a:pt x="25" y="17"/>
                    <a:pt x="44" y="7"/>
                  </a:cubicBezTo>
                  <a:cubicBezTo>
                    <a:pt x="58" y="0"/>
                    <a:pt x="89" y="8"/>
                    <a:pt x="100" y="21"/>
                  </a:cubicBezTo>
                  <a:cubicBezTo>
                    <a:pt x="102" y="24"/>
                    <a:pt x="104" y="29"/>
                    <a:pt x="105" y="33"/>
                  </a:cubicBezTo>
                  <a:cubicBezTo>
                    <a:pt x="116" y="74"/>
                    <a:pt x="84" y="117"/>
                    <a:pt x="44" y="114"/>
                  </a:cubicBezTo>
                  <a:cubicBezTo>
                    <a:pt x="35" y="113"/>
                    <a:pt x="26" y="110"/>
                    <a:pt x="18" y="104"/>
                  </a:cubicBezTo>
                  <a:cubicBezTo>
                    <a:pt x="0" y="91"/>
                    <a:pt x="2" y="73"/>
                    <a:pt x="23" y="62"/>
                  </a:cubicBezTo>
                  <a:close/>
                  <a:moveTo>
                    <a:pt x="72" y="55"/>
                  </a:moveTo>
                  <a:cubicBezTo>
                    <a:pt x="74" y="53"/>
                    <a:pt x="77" y="49"/>
                    <a:pt x="80" y="46"/>
                  </a:cubicBezTo>
                  <a:cubicBezTo>
                    <a:pt x="73" y="40"/>
                    <a:pt x="66" y="33"/>
                    <a:pt x="58" y="29"/>
                  </a:cubicBezTo>
                  <a:cubicBezTo>
                    <a:pt x="57" y="28"/>
                    <a:pt x="47" y="35"/>
                    <a:pt x="47" y="39"/>
                  </a:cubicBezTo>
                  <a:cubicBezTo>
                    <a:pt x="48" y="52"/>
                    <a:pt x="58" y="53"/>
                    <a:pt x="72" y="55"/>
                  </a:cubicBezTo>
                  <a:close/>
                  <a:moveTo>
                    <a:pt x="26" y="70"/>
                  </a:moveTo>
                  <a:cubicBezTo>
                    <a:pt x="33" y="85"/>
                    <a:pt x="41" y="92"/>
                    <a:pt x="53" y="93"/>
                  </a:cubicBezTo>
                  <a:cubicBezTo>
                    <a:pt x="57" y="93"/>
                    <a:pt x="62" y="88"/>
                    <a:pt x="70" y="84"/>
                  </a:cubicBezTo>
                  <a:cubicBezTo>
                    <a:pt x="53" y="79"/>
                    <a:pt x="42" y="75"/>
                    <a:pt x="26" y="7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6" name="Freeform 62">
              <a:extLst>
                <a:ext uri="{FF2B5EF4-FFF2-40B4-BE49-F238E27FC236}">
                  <a16:creationId xmlns:a16="http://schemas.microsoft.com/office/drawing/2014/main" id="{7828D538-7CD2-4617-9914-0ECA6576CCC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40026" y="4649788"/>
              <a:ext cx="333375" cy="388938"/>
            </a:xfrm>
            <a:custGeom>
              <a:avLst/>
              <a:gdLst>
                <a:gd name="T0" fmla="*/ 0 w 101"/>
                <a:gd name="T1" fmla="*/ 56 h 118"/>
                <a:gd name="T2" fmla="*/ 58 w 101"/>
                <a:gd name="T3" fmla="*/ 0 h 118"/>
                <a:gd name="T4" fmla="*/ 84 w 101"/>
                <a:gd name="T5" fmla="*/ 14 h 118"/>
                <a:gd name="T6" fmla="*/ 99 w 101"/>
                <a:gd name="T7" fmla="*/ 75 h 118"/>
                <a:gd name="T8" fmla="*/ 68 w 101"/>
                <a:gd name="T9" fmla="*/ 113 h 118"/>
                <a:gd name="T10" fmla="*/ 17 w 101"/>
                <a:gd name="T11" fmla="*/ 94 h 118"/>
                <a:gd name="T12" fmla="*/ 0 w 101"/>
                <a:gd name="T13" fmla="*/ 56 h 118"/>
                <a:gd name="T14" fmla="*/ 31 w 101"/>
                <a:gd name="T15" fmla="*/ 52 h 118"/>
                <a:gd name="T16" fmla="*/ 42 w 101"/>
                <a:gd name="T17" fmla="*/ 80 h 118"/>
                <a:gd name="T18" fmla="*/ 60 w 101"/>
                <a:gd name="T19" fmla="*/ 89 h 118"/>
                <a:gd name="T20" fmla="*/ 72 w 101"/>
                <a:gd name="T21" fmla="*/ 71 h 118"/>
                <a:gd name="T22" fmla="*/ 68 w 101"/>
                <a:gd name="T23" fmla="*/ 46 h 118"/>
                <a:gd name="T24" fmla="*/ 46 w 101"/>
                <a:gd name="T25" fmla="*/ 24 h 118"/>
                <a:gd name="T26" fmla="*/ 31 w 101"/>
                <a:gd name="T27" fmla="*/ 52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1" h="118">
                  <a:moveTo>
                    <a:pt x="0" y="56"/>
                  </a:moveTo>
                  <a:cubicBezTo>
                    <a:pt x="3" y="20"/>
                    <a:pt x="24" y="0"/>
                    <a:pt x="58" y="0"/>
                  </a:cubicBezTo>
                  <a:cubicBezTo>
                    <a:pt x="69" y="0"/>
                    <a:pt x="78" y="5"/>
                    <a:pt x="84" y="14"/>
                  </a:cubicBezTo>
                  <a:cubicBezTo>
                    <a:pt x="95" y="33"/>
                    <a:pt x="101" y="53"/>
                    <a:pt x="99" y="75"/>
                  </a:cubicBezTo>
                  <a:cubicBezTo>
                    <a:pt x="97" y="94"/>
                    <a:pt x="84" y="109"/>
                    <a:pt x="68" y="113"/>
                  </a:cubicBezTo>
                  <a:cubicBezTo>
                    <a:pt x="49" y="118"/>
                    <a:pt x="26" y="110"/>
                    <a:pt x="17" y="94"/>
                  </a:cubicBezTo>
                  <a:cubicBezTo>
                    <a:pt x="10" y="82"/>
                    <a:pt x="6" y="68"/>
                    <a:pt x="0" y="56"/>
                  </a:cubicBezTo>
                  <a:close/>
                  <a:moveTo>
                    <a:pt x="31" y="52"/>
                  </a:moveTo>
                  <a:cubicBezTo>
                    <a:pt x="34" y="60"/>
                    <a:pt x="37" y="71"/>
                    <a:pt x="42" y="80"/>
                  </a:cubicBezTo>
                  <a:cubicBezTo>
                    <a:pt x="45" y="85"/>
                    <a:pt x="56" y="91"/>
                    <a:pt x="60" y="89"/>
                  </a:cubicBezTo>
                  <a:cubicBezTo>
                    <a:pt x="65" y="86"/>
                    <a:pt x="71" y="78"/>
                    <a:pt x="72" y="71"/>
                  </a:cubicBezTo>
                  <a:cubicBezTo>
                    <a:pt x="73" y="63"/>
                    <a:pt x="70" y="54"/>
                    <a:pt x="68" y="46"/>
                  </a:cubicBezTo>
                  <a:cubicBezTo>
                    <a:pt x="67" y="33"/>
                    <a:pt x="59" y="24"/>
                    <a:pt x="46" y="24"/>
                  </a:cubicBezTo>
                  <a:cubicBezTo>
                    <a:pt x="31" y="25"/>
                    <a:pt x="35" y="39"/>
                    <a:pt x="31" y="5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7" name="Freeform 63">
              <a:extLst>
                <a:ext uri="{FF2B5EF4-FFF2-40B4-BE49-F238E27FC236}">
                  <a16:creationId xmlns:a16="http://schemas.microsoft.com/office/drawing/2014/main" id="{09F0AB54-B4C4-407C-8E39-7AE4B555DAAE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4051" y="4451350"/>
              <a:ext cx="388938" cy="412750"/>
            </a:xfrm>
            <a:custGeom>
              <a:avLst/>
              <a:gdLst>
                <a:gd name="T0" fmla="*/ 42 w 118"/>
                <a:gd name="T1" fmla="*/ 54 h 125"/>
                <a:gd name="T2" fmla="*/ 51 w 118"/>
                <a:gd name="T3" fmla="*/ 49 h 125"/>
                <a:gd name="T4" fmla="*/ 101 w 118"/>
                <a:gd name="T5" fmla="*/ 48 h 125"/>
                <a:gd name="T6" fmla="*/ 99 w 118"/>
                <a:gd name="T7" fmla="*/ 108 h 125"/>
                <a:gd name="T8" fmla="*/ 50 w 118"/>
                <a:gd name="T9" fmla="*/ 122 h 125"/>
                <a:gd name="T10" fmla="*/ 39 w 118"/>
                <a:gd name="T11" fmla="*/ 108 h 125"/>
                <a:gd name="T12" fmla="*/ 55 w 118"/>
                <a:gd name="T13" fmla="*/ 98 h 125"/>
                <a:gd name="T14" fmla="*/ 84 w 118"/>
                <a:gd name="T15" fmla="*/ 71 h 125"/>
                <a:gd name="T16" fmla="*/ 75 w 118"/>
                <a:gd name="T17" fmla="*/ 60 h 125"/>
                <a:gd name="T18" fmla="*/ 57 w 118"/>
                <a:gd name="T19" fmla="*/ 66 h 125"/>
                <a:gd name="T20" fmla="*/ 12 w 118"/>
                <a:gd name="T21" fmla="*/ 59 h 125"/>
                <a:gd name="T22" fmla="*/ 9 w 118"/>
                <a:gd name="T23" fmla="*/ 49 h 125"/>
                <a:gd name="T24" fmla="*/ 1 w 118"/>
                <a:gd name="T25" fmla="*/ 33 h 125"/>
                <a:gd name="T26" fmla="*/ 17 w 118"/>
                <a:gd name="T27" fmla="*/ 23 h 125"/>
                <a:gd name="T28" fmla="*/ 54 w 118"/>
                <a:gd name="T29" fmla="*/ 2 h 125"/>
                <a:gd name="T30" fmla="*/ 70 w 118"/>
                <a:gd name="T31" fmla="*/ 3 h 125"/>
                <a:gd name="T32" fmla="*/ 67 w 118"/>
                <a:gd name="T33" fmla="*/ 20 h 125"/>
                <a:gd name="T34" fmla="*/ 48 w 118"/>
                <a:gd name="T35" fmla="*/ 32 h 125"/>
                <a:gd name="T36" fmla="*/ 42 w 118"/>
                <a:gd name="T37" fmla="*/ 54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8" h="125">
                  <a:moveTo>
                    <a:pt x="42" y="54"/>
                  </a:moveTo>
                  <a:cubicBezTo>
                    <a:pt x="46" y="52"/>
                    <a:pt x="49" y="51"/>
                    <a:pt x="51" y="49"/>
                  </a:cubicBezTo>
                  <a:cubicBezTo>
                    <a:pt x="67" y="36"/>
                    <a:pt x="92" y="34"/>
                    <a:pt x="101" y="48"/>
                  </a:cubicBezTo>
                  <a:cubicBezTo>
                    <a:pt x="118" y="73"/>
                    <a:pt x="118" y="91"/>
                    <a:pt x="99" y="108"/>
                  </a:cubicBezTo>
                  <a:cubicBezTo>
                    <a:pt x="85" y="120"/>
                    <a:pt x="68" y="125"/>
                    <a:pt x="50" y="122"/>
                  </a:cubicBezTo>
                  <a:cubicBezTo>
                    <a:pt x="44" y="120"/>
                    <a:pt x="35" y="118"/>
                    <a:pt x="39" y="108"/>
                  </a:cubicBezTo>
                  <a:cubicBezTo>
                    <a:pt x="42" y="101"/>
                    <a:pt x="44" y="95"/>
                    <a:pt x="55" y="98"/>
                  </a:cubicBezTo>
                  <a:cubicBezTo>
                    <a:pt x="79" y="104"/>
                    <a:pt x="90" y="94"/>
                    <a:pt x="84" y="71"/>
                  </a:cubicBezTo>
                  <a:cubicBezTo>
                    <a:pt x="83" y="67"/>
                    <a:pt x="78" y="60"/>
                    <a:pt x="75" y="60"/>
                  </a:cubicBezTo>
                  <a:cubicBezTo>
                    <a:pt x="69" y="60"/>
                    <a:pt x="60" y="62"/>
                    <a:pt x="57" y="66"/>
                  </a:cubicBezTo>
                  <a:cubicBezTo>
                    <a:pt x="37" y="95"/>
                    <a:pt x="25" y="87"/>
                    <a:pt x="12" y="59"/>
                  </a:cubicBezTo>
                  <a:cubicBezTo>
                    <a:pt x="11" y="55"/>
                    <a:pt x="10" y="52"/>
                    <a:pt x="9" y="49"/>
                  </a:cubicBezTo>
                  <a:cubicBezTo>
                    <a:pt x="6" y="43"/>
                    <a:pt x="0" y="37"/>
                    <a:pt x="1" y="33"/>
                  </a:cubicBezTo>
                  <a:cubicBezTo>
                    <a:pt x="4" y="29"/>
                    <a:pt x="11" y="27"/>
                    <a:pt x="17" y="23"/>
                  </a:cubicBezTo>
                  <a:cubicBezTo>
                    <a:pt x="29" y="16"/>
                    <a:pt x="41" y="8"/>
                    <a:pt x="54" y="2"/>
                  </a:cubicBezTo>
                  <a:cubicBezTo>
                    <a:pt x="58" y="0"/>
                    <a:pt x="65" y="3"/>
                    <a:pt x="70" y="3"/>
                  </a:cubicBezTo>
                  <a:cubicBezTo>
                    <a:pt x="69" y="9"/>
                    <a:pt x="70" y="17"/>
                    <a:pt x="67" y="20"/>
                  </a:cubicBezTo>
                  <a:cubicBezTo>
                    <a:pt x="62" y="26"/>
                    <a:pt x="55" y="28"/>
                    <a:pt x="48" y="32"/>
                  </a:cubicBezTo>
                  <a:cubicBezTo>
                    <a:pt x="41" y="37"/>
                    <a:pt x="35" y="43"/>
                    <a:pt x="42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8" name="Freeform 64">
              <a:extLst>
                <a:ext uri="{FF2B5EF4-FFF2-40B4-BE49-F238E27FC236}">
                  <a16:creationId xmlns:a16="http://schemas.microsoft.com/office/drawing/2014/main" id="{8EBBC6F4-E505-4979-9BE8-777C9D1441F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33776" y="2419350"/>
              <a:ext cx="449263" cy="436563"/>
            </a:xfrm>
            <a:custGeom>
              <a:avLst/>
              <a:gdLst>
                <a:gd name="T0" fmla="*/ 6 w 136"/>
                <a:gd name="T1" fmla="*/ 68 h 132"/>
                <a:gd name="T2" fmla="*/ 73 w 136"/>
                <a:gd name="T3" fmla="*/ 0 h 132"/>
                <a:gd name="T4" fmla="*/ 120 w 136"/>
                <a:gd name="T5" fmla="*/ 47 h 132"/>
                <a:gd name="T6" fmla="*/ 94 w 136"/>
                <a:gd name="T7" fmla="*/ 91 h 132"/>
                <a:gd name="T8" fmla="*/ 73 w 136"/>
                <a:gd name="T9" fmla="*/ 112 h 132"/>
                <a:gd name="T10" fmla="*/ 73 w 136"/>
                <a:gd name="T11" fmla="*/ 121 h 132"/>
                <a:gd name="T12" fmla="*/ 59 w 136"/>
                <a:gd name="T13" fmla="*/ 132 h 132"/>
                <a:gd name="T14" fmla="*/ 50 w 136"/>
                <a:gd name="T15" fmla="*/ 117 h 132"/>
                <a:gd name="T16" fmla="*/ 59 w 136"/>
                <a:gd name="T17" fmla="*/ 92 h 132"/>
                <a:gd name="T18" fmla="*/ 52 w 136"/>
                <a:gd name="T19" fmla="*/ 71 h 132"/>
                <a:gd name="T20" fmla="*/ 34 w 136"/>
                <a:gd name="T21" fmla="*/ 87 h 132"/>
                <a:gd name="T22" fmla="*/ 28 w 136"/>
                <a:gd name="T23" fmla="*/ 96 h 132"/>
                <a:gd name="T24" fmla="*/ 15 w 136"/>
                <a:gd name="T25" fmla="*/ 92 h 132"/>
                <a:gd name="T26" fmla="*/ 6 w 136"/>
                <a:gd name="T27" fmla="*/ 68 h 132"/>
                <a:gd name="T28" fmla="*/ 87 w 136"/>
                <a:gd name="T29" fmla="*/ 34 h 132"/>
                <a:gd name="T30" fmla="*/ 72 w 136"/>
                <a:gd name="T31" fmla="*/ 55 h 132"/>
                <a:gd name="T32" fmla="*/ 87 w 136"/>
                <a:gd name="T33" fmla="*/ 71 h 132"/>
                <a:gd name="T34" fmla="*/ 101 w 136"/>
                <a:gd name="T35" fmla="*/ 60 h 132"/>
                <a:gd name="T36" fmla="*/ 87 w 136"/>
                <a:gd name="T37" fmla="*/ 34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6" h="132">
                  <a:moveTo>
                    <a:pt x="6" y="68"/>
                  </a:moveTo>
                  <a:cubicBezTo>
                    <a:pt x="41" y="56"/>
                    <a:pt x="62" y="36"/>
                    <a:pt x="73" y="0"/>
                  </a:cubicBezTo>
                  <a:cubicBezTo>
                    <a:pt x="90" y="17"/>
                    <a:pt x="107" y="30"/>
                    <a:pt x="120" y="47"/>
                  </a:cubicBezTo>
                  <a:cubicBezTo>
                    <a:pt x="136" y="67"/>
                    <a:pt x="122" y="91"/>
                    <a:pt x="94" y="91"/>
                  </a:cubicBezTo>
                  <a:cubicBezTo>
                    <a:pt x="76" y="90"/>
                    <a:pt x="73" y="98"/>
                    <a:pt x="73" y="112"/>
                  </a:cubicBezTo>
                  <a:cubicBezTo>
                    <a:pt x="74" y="115"/>
                    <a:pt x="75" y="119"/>
                    <a:pt x="73" y="121"/>
                  </a:cubicBezTo>
                  <a:cubicBezTo>
                    <a:pt x="69" y="125"/>
                    <a:pt x="64" y="129"/>
                    <a:pt x="59" y="132"/>
                  </a:cubicBezTo>
                  <a:cubicBezTo>
                    <a:pt x="56" y="127"/>
                    <a:pt x="49" y="122"/>
                    <a:pt x="50" y="117"/>
                  </a:cubicBezTo>
                  <a:cubicBezTo>
                    <a:pt x="51" y="109"/>
                    <a:pt x="57" y="101"/>
                    <a:pt x="59" y="92"/>
                  </a:cubicBezTo>
                  <a:cubicBezTo>
                    <a:pt x="61" y="84"/>
                    <a:pt x="64" y="72"/>
                    <a:pt x="52" y="71"/>
                  </a:cubicBezTo>
                  <a:cubicBezTo>
                    <a:pt x="46" y="70"/>
                    <a:pt x="39" y="81"/>
                    <a:pt x="34" y="87"/>
                  </a:cubicBezTo>
                  <a:cubicBezTo>
                    <a:pt x="31" y="89"/>
                    <a:pt x="30" y="96"/>
                    <a:pt x="28" y="96"/>
                  </a:cubicBezTo>
                  <a:cubicBezTo>
                    <a:pt x="24" y="97"/>
                    <a:pt x="18" y="95"/>
                    <a:pt x="15" y="92"/>
                  </a:cubicBezTo>
                  <a:cubicBezTo>
                    <a:pt x="9" y="85"/>
                    <a:pt x="0" y="78"/>
                    <a:pt x="6" y="68"/>
                  </a:cubicBezTo>
                  <a:close/>
                  <a:moveTo>
                    <a:pt x="87" y="34"/>
                  </a:moveTo>
                  <a:cubicBezTo>
                    <a:pt x="80" y="43"/>
                    <a:pt x="71" y="50"/>
                    <a:pt x="72" y="55"/>
                  </a:cubicBezTo>
                  <a:cubicBezTo>
                    <a:pt x="73" y="61"/>
                    <a:pt x="81" y="68"/>
                    <a:pt x="87" y="71"/>
                  </a:cubicBezTo>
                  <a:cubicBezTo>
                    <a:pt x="94" y="74"/>
                    <a:pt x="102" y="68"/>
                    <a:pt x="101" y="60"/>
                  </a:cubicBezTo>
                  <a:cubicBezTo>
                    <a:pt x="99" y="52"/>
                    <a:pt x="93" y="45"/>
                    <a:pt x="87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9" name="Freeform 65">
              <a:extLst>
                <a:ext uri="{FF2B5EF4-FFF2-40B4-BE49-F238E27FC236}">
                  <a16:creationId xmlns:a16="http://schemas.microsoft.com/office/drawing/2014/main" id="{D58D79A9-9FF7-49BF-832A-1D13D52ECE64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9201" y="2782888"/>
              <a:ext cx="404813" cy="358775"/>
            </a:xfrm>
            <a:custGeom>
              <a:avLst/>
              <a:gdLst>
                <a:gd name="T0" fmla="*/ 0 w 123"/>
                <a:gd name="T1" fmla="*/ 34 h 109"/>
                <a:gd name="T2" fmla="*/ 33 w 123"/>
                <a:gd name="T3" fmla="*/ 17 h 109"/>
                <a:gd name="T4" fmla="*/ 36 w 123"/>
                <a:gd name="T5" fmla="*/ 19 h 109"/>
                <a:gd name="T6" fmla="*/ 31 w 123"/>
                <a:gd name="T7" fmla="*/ 31 h 109"/>
                <a:gd name="T8" fmla="*/ 33 w 123"/>
                <a:gd name="T9" fmla="*/ 79 h 109"/>
                <a:gd name="T10" fmla="*/ 46 w 123"/>
                <a:gd name="T11" fmla="*/ 83 h 109"/>
                <a:gd name="T12" fmla="*/ 51 w 123"/>
                <a:gd name="T13" fmla="*/ 72 h 109"/>
                <a:gd name="T14" fmla="*/ 50 w 123"/>
                <a:gd name="T15" fmla="*/ 48 h 109"/>
                <a:gd name="T16" fmla="*/ 79 w 123"/>
                <a:gd name="T17" fmla="*/ 3 h 109"/>
                <a:gd name="T18" fmla="*/ 116 w 123"/>
                <a:gd name="T19" fmla="*/ 38 h 109"/>
                <a:gd name="T20" fmla="*/ 119 w 123"/>
                <a:gd name="T21" fmla="*/ 55 h 109"/>
                <a:gd name="T22" fmla="*/ 98 w 123"/>
                <a:gd name="T23" fmla="*/ 82 h 109"/>
                <a:gd name="T24" fmla="*/ 102 w 123"/>
                <a:gd name="T25" fmla="*/ 49 h 109"/>
                <a:gd name="T26" fmla="*/ 84 w 123"/>
                <a:gd name="T27" fmla="*/ 20 h 109"/>
                <a:gd name="T28" fmla="*/ 75 w 123"/>
                <a:gd name="T29" fmla="*/ 50 h 109"/>
                <a:gd name="T30" fmla="*/ 78 w 123"/>
                <a:gd name="T31" fmla="*/ 79 h 109"/>
                <a:gd name="T32" fmla="*/ 57 w 123"/>
                <a:gd name="T33" fmla="*/ 103 h 109"/>
                <a:gd name="T34" fmla="*/ 6 w 123"/>
                <a:gd name="T35" fmla="*/ 65 h 109"/>
                <a:gd name="T36" fmla="*/ 0 w 123"/>
                <a:gd name="T37" fmla="*/ 34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3" h="109">
                  <a:moveTo>
                    <a:pt x="0" y="34"/>
                  </a:moveTo>
                  <a:cubicBezTo>
                    <a:pt x="10" y="29"/>
                    <a:pt x="21" y="23"/>
                    <a:pt x="33" y="17"/>
                  </a:cubicBezTo>
                  <a:cubicBezTo>
                    <a:pt x="34" y="17"/>
                    <a:pt x="35" y="18"/>
                    <a:pt x="36" y="19"/>
                  </a:cubicBezTo>
                  <a:cubicBezTo>
                    <a:pt x="34" y="23"/>
                    <a:pt x="34" y="28"/>
                    <a:pt x="31" y="31"/>
                  </a:cubicBezTo>
                  <a:cubicBezTo>
                    <a:pt x="19" y="43"/>
                    <a:pt x="20" y="68"/>
                    <a:pt x="33" y="79"/>
                  </a:cubicBezTo>
                  <a:cubicBezTo>
                    <a:pt x="37" y="82"/>
                    <a:pt x="42" y="84"/>
                    <a:pt x="46" y="83"/>
                  </a:cubicBezTo>
                  <a:cubicBezTo>
                    <a:pt x="49" y="82"/>
                    <a:pt x="51" y="76"/>
                    <a:pt x="51" y="72"/>
                  </a:cubicBezTo>
                  <a:cubicBezTo>
                    <a:pt x="52" y="64"/>
                    <a:pt x="51" y="56"/>
                    <a:pt x="50" y="48"/>
                  </a:cubicBezTo>
                  <a:cubicBezTo>
                    <a:pt x="47" y="26"/>
                    <a:pt x="60" y="5"/>
                    <a:pt x="79" y="3"/>
                  </a:cubicBezTo>
                  <a:cubicBezTo>
                    <a:pt x="96" y="0"/>
                    <a:pt x="113" y="16"/>
                    <a:pt x="116" y="38"/>
                  </a:cubicBezTo>
                  <a:cubicBezTo>
                    <a:pt x="117" y="43"/>
                    <a:pt x="117" y="49"/>
                    <a:pt x="119" y="55"/>
                  </a:cubicBezTo>
                  <a:cubicBezTo>
                    <a:pt x="123" y="73"/>
                    <a:pt x="118" y="80"/>
                    <a:pt x="98" y="82"/>
                  </a:cubicBezTo>
                  <a:cubicBezTo>
                    <a:pt x="99" y="71"/>
                    <a:pt x="102" y="60"/>
                    <a:pt x="102" y="49"/>
                  </a:cubicBezTo>
                  <a:cubicBezTo>
                    <a:pt x="102" y="34"/>
                    <a:pt x="91" y="17"/>
                    <a:pt x="84" y="20"/>
                  </a:cubicBezTo>
                  <a:cubicBezTo>
                    <a:pt x="70" y="26"/>
                    <a:pt x="75" y="40"/>
                    <a:pt x="75" y="50"/>
                  </a:cubicBezTo>
                  <a:cubicBezTo>
                    <a:pt x="75" y="60"/>
                    <a:pt x="77" y="69"/>
                    <a:pt x="78" y="79"/>
                  </a:cubicBezTo>
                  <a:cubicBezTo>
                    <a:pt x="79" y="93"/>
                    <a:pt x="71" y="101"/>
                    <a:pt x="57" y="103"/>
                  </a:cubicBezTo>
                  <a:cubicBezTo>
                    <a:pt x="31" y="109"/>
                    <a:pt x="10" y="93"/>
                    <a:pt x="6" y="65"/>
                  </a:cubicBezTo>
                  <a:cubicBezTo>
                    <a:pt x="5" y="55"/>
                    <a:pt x="2" y="46"/>
                    <a:pt x="0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0" name="Freeform 66">
              <a:extLst>
                <a:ext uri="{FF2B5EF4-FFF2-40B4-BE49-F238E27FC236}">
                  <a16:creationId xmlns:a16="http://schemas.microsoft.com/office/drawing/2014/main" id="{92E9720A-45CA-4D4E-A50E-4107F8608BE8}"/>
                </a:ext>
              </a:extLst>
            </p:cNvPr>
            <p:cNvSpPr>
              <a:spLocks/>
            </p:cNvSpPr>
            <p:nvPr/>
          </p:nvSpPr>
          <p:spPr bwMode="auto">
            <a:xfrm>
              <a:off x="2433638" y="2027238"/>
              <a:ext cx="319088" cy="376238"/>
            </a:xfrm>
            <a:custGeom>
              <a:avLst/>
              <a:gdLst>
                <a:gd name="T0" fmla="*/ 42 w 97"/>
                <a:gd name="T1" fmla="*/ 108 h 114"/>
                <a:gd name="T2" fmla="*/ 15 w 97"/>
                <a:gd name="T3" fmla="*/ 114 h 114"/>
                <a:gd name="T4" fmla="*/ 0 w 97"/>
                <a:gd name="T5" fmla="*/ 16 h 114"/>
                <a:gd name="T6" fmla="*/ 43 w 97"/>
                <a:gd name="T7" fmla="*/ 22 h 114"/>
                <a:gd name="T8" fmla="*/ 63 w 97"/>
                <a:gd name="T9" fmla="*/ 47 h 114"/>
                <a:gd name="T10" fmla="*/ 74 w 97"/>
                <a:gd name="T11" fmla="*/ 54 h 114"/>
                <a:gd name="T12" fmla="*/ 68 w 97"/>
                <a:gd name="T13" fmla="*/ 16 h 114"/>
                <a:gd name="T14" fmla="*/ 77 w 97"/>
                <a:gd name="T15" fmla="*/ 1 h 114"/>
                <a:gd name="T16" fmla="*/ 97 w 97"/>
                <a:gd name="T17" fmla="*/ 1 h 114"/>
                <a:gd name="T18" fmla="*/ 88 w 97"/>
                <a:gd name="T19" fmla="*/ 47 h 114"/>
                <a:gd name="T20" fmla="*/ 94 w 97"/>
                <a:gd name="T21" fmla="*/ 80 h 114"/>
                <a:gd name="T22" fmla="*/ 88 w 97"/>
                <a:gd name="T23" fmla="*/ 94 h 114"/>
                <a:gd name="T24" fmla="*/ 73 w 97"/>
                <a:gd name="T25" fmla="*/ 89 h 114"/>
                <a:gd name="T26" fmla="*/ 51 w 97"/>
                <a:gd name="T27" fmla="*/ 61 h 114"/>
                <a:gd name="T28" fmla="*/ 33 w 97"/>
                <a:gd name="T29" fmla="*/ 42 h 114"/>
                <a:gd name="T30" fmla="*/ 42 w 97"/>
                <a:gd name="T31" fmla="*/ 108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7" h="114">
                  <a:moveTo>
                    <a:pt x="42" y="108"/>
                  </a:moveTo>
                  <a:cubicBezTo>
                    <a:pt x="33" y="110"/>
                    <a:pt x="24" y="112"/>
                    <a:pt x="15" y="114"/>
                  </a:cubicBezTo>
                  <a:cubicBezTo>
                    <a:pt x="10" y="81"/>
                    <a:pt x="5" y="49"/>
                    <a:pt x="0" y="16"/>
                  </a:cubicBezTo>
                  <a:cubicBezTo>
                    <a:pt x="11" y="6"/>
                    <a:pt x="31" y="7"/>
                    <a:pt x="43" y="22"/>
                  </a:cubicBezTo>
                  <a:cubicBezTo>
                    <a:pt x="50" y="31"/>
                    <a:pt x="56" y="39"/>
                    <a:pt x="63" y="47"/>
                  </a:cubicBezTo>
                  <a:cubicBezTo>
                    <a:pt x="65" y="49"/>
                    <a:pt x="67" y="50"/>
                    <a:pt x="74" y="54"/>
                  </a:cubicBezTo>
                  <a:cubicBezTo>
                    <a:pt x="72" y="39"/>
                    <a:pt x="73" y="26"/>
                    <a:pt x="68" y="16"/>
                  </a:cubicBezTo>
                  <a:cubicBezTo>
                    <a:pt x="62" y="4"/>
                    <a:pt x="67" y="1"/>
                    <a:pt x="77" y="1"/>
                  </a:cubicBezTo>
                  <a:cubicBezTo>
                    <a:pt x="82" y="0"/>
                    <a:pt x="88" y="1"/>
                    <a:pt x="97" y="1"/>
                  </a:cubicBezTo>
                  <a:cubicBezTo>
                    <a:pt x="82" y="17"/>
                    <a:pt x="86" y="32"/>
                    <a:pt x="88" y="47"/>
                  </a:cubicBezTo>
                  <a:cubicBezTo>
                    <a:pt x="90" y="58"/>
                    <a:pt x="93" y="69"/>
                    <a:pt x="94" y="80"/>
                  </a:cubicBezTo>
                  <a:cubicBezTo>
                    <a:pt x="94" y="85"/>
                    <a:pt x="91" y="93"/>
                    <a:pt x="88" y="94"/>
                  </a:cubicBezTo>
                  <a:cubicBezTo>
                    <a:pt x="84" y="95"/>
                    <a:pt x="76" y="93"/>
                    <a:pt x="73" y="89"/>
                  </a:cubicBezTo>
                  <a:cubicBezTo>
                    <a:pt x="65" y="81"/>
                    <a:pt x="58" y="71"/>
                    <a:pt x="51" y="61"/>
                  </a:cubicBezTo>
                  <a:cubicBezTo>
                    <a:pt x="46" y="55"/>
                    <a:pt x="40" y="50"/>
                    <a:pt x="33" y="42"/>
                  </a:cubicBezTo>
                  <a:cubicBezTo>
                    <a:pt x="26" y="67"/>
                    <a:pt x="31" y="87"/>
                    <a:pt x="42" y="1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1" name="Freeform 67">
              <a:extLst>
                <a:ext uri="{FF2B5EF4-FFF2-40B4-BE49-F238E27FC236}">
                  <a16:creationId xmlns:a16="http://schemas.microsoft.com/office/drawing/2014/main" id="{9314FEE1-72BB-4EE1-AC5F-BA059C0E4A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8613" y="2357438"/>
              <a:ext cx="446088" cy="438150"/>
            </a:xfrm>
            <a:custGeom>
              <a:avLst/>
              <a:gdLst>
                <a:gd name="T0" fmla="*/ 103 w 135"/>
                <a:gd name="T1" fmla="*/ 108 h 133"/>
                <a:gd name="T2" fmla="*/ 88 w 135"/>
                <a:gd name="T3" fmla="*/ 125 h 133"/>
                <a:gd name="T4" fmla="*/ 69 w 135"/>
                <a:gd name="T5" fmla="*/ 122 h 133"/>
                <a:gd name="T6" fmla="*/ 27 w 135"/>
                <a:gd name="T7" fmla="*/ 82 h 133"/>
                <a:gd name="T8" fmla="*/ 0 w 135"/>
                <a:gd name="T9" fmla="*/ 63 h 133"/>
                <a:gd name="T10" fmla="*/ 26 w 135"/>
                <a:gd name="T11" fmla="*/ 41 h 133"/>
                <a:gd name="T12" fmla="*/ 79 w 135"/>
                <a:gd name="T13" fmla="*/ 54 h 133"/>
                <a:gd name="T14" fmla="*/ 47 w 135"/>
                <a:gd name="T15" fmla="*/ 21 h 133"/>
                <a:gd name="T16" fmla="*/ 66 w 135"/>
                <a:gd name="T17" fmla="*/ 0 h 133"/>
                <a:gd name="T18" fmla="*/ 135 w 135"/>
                <a:gd name="T19" fmla="*/ 78 h 133"/>
                <a:gd name="T20" fmla="*/ 41 w 135"/>
                <a:gd name="T21" fmla="*/ 62 h 133"/>
                <a:gd name="T22" fmla="*/ 103 w 135"/>
                <a:gd name="T23" fmla="*/ 108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5" h="133">
                  <a:moveTo>
                    <a:pt x="103" y="108"/>
                  </a:moveTo>
                  <a:cubicBezTo>
                    <a:pt x="98" y="115"/>
                    <a:pt x="93" y="120"/>
                    <a:pt x="88" y="125"/>
                  </a:cubicBezTo>
                  <a:cubicBezTo>
                    <a:pt x="80" y="132"/>
                    <a:pt x="77" y="133"/>
                    <a:pt x="69" y="122"/>
                  </a:cubicBezTo>
                  <a:cubicBezTo>
                    <a:pt x="58" y="106"/>
                    <a:pt x="42" y="95"/>
                    <a:pt x="27" y="82"/>
                  </a:cubicBezTo>
                  <a:cubicBezTo>
                    <a:pt x="19" y="75"/>
                    <a:pt x="10" y="70"/>
                    <a:pt x="0" y="63"/>
                  </a:cubicBezTo>
                  <a:cubicBezTo>
                    <a:pt x="1" y="48"/>
                    <a:pt x="21" y="50"/>
                    <a:pt x="26" y="41"/>
                  </a:cubicBezTo>
                  <a:cubicBezTo>
                    <a:pt x="45" y="45"/>
                    <a:pt x="62" y="49"/>
                    <a:pt x="79" y="54"/>
                  </a:cubicBezTo>
                  <a:cubicBezTo>
                    <a:pt x="80" y="38"/>
                    <a:pt x="66" y="24"/>
                    <a:pt x="47" y="21"/>
                  </a:cubicBezTo>
                  <a:cubicBezTo>
                    <a:pt x="48" y="10"/>
                    <a:pt x="48" y="10"/>
                    <a:pt x="66" y="0"/>
                  </a:cubicBezTo>
                  <a:cubicBezTo>
                    <a:pt x="83" y="30"/>
                    <a:pt x="109" y="51"/>
                    <a:pt x="135" y="78"/>
                  </a:cubicBezTo>
                  <a:cubicBezTo>
                    <a:pt x="102" y="83"/>
                    <a:pt x="76" y="61"/>
                    <a:pt x="41" y="62"/>
                  </a:cubicBezTo>
                  <a:cubicBezTo>
                    <a:pt x="62" y="82"/>
                    <a:pt x="75" y="103"/>
                    <a:pt x="103" y="1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2" name="Freeform 68">
              <a:extLst>
                <a:ext uri="{FF2B5EF4-FFF2-40B4-BE49-F238E27FC236}">
                  <a16:creationId xmlns:a16="http://schemas.microsoft.com/office/drawing/2014/main" id="{83C2B933-A746-42FB-BBFA-A76FCC81E9FD}"/>
                </a:ext>
              </a:extLst>
            </p:cNvPr>
            <p:cNvSpPr>
              <a:spLocks/>
            </p:cNvSpPr>
            <p:nvPr/>
          </p:nvSpPr>
          <p:spPr bwMode="auto">
            <a:xfrm>
              <a:off x="3267076" y="2214563"/>
              <a:ext cx="412750" cy="422275"/>
            </a:xfrm>
            <a:custGeom>
              <a:avLst/>
              <a:gdLst>
                <a:gd name="T0" fmla="*/ 84 w 125"/>
                <a:gd name="T1" fmla="*/ 113 h 128"/>
                <a:gd name="T2" fmla="*/ 53 w 125"/>
                <a:gd name="T3" fmla="*/ 118 h 128"/>
                <a:gd name="T4" fmla="*/ 0 w 125"/>
                <a:gd name="T5" fmla="*/ 81 h 128"/>
                <a:gd name="T6" fmla="*/ 23 w 125"/>
                <a:gd name="T7" fmla="*/ 64 h 128"/>
                <a:gd name="T8" fmla="*/ 54 w 125"/>
                <a:gd name="T9" fmla="*/ 12 h 128"/>
                <a:gd name="T10" fmla="*/ 68 w 125"/>
                <a:gd name="T11" fmla="*/ 6 h 128"/>
                <a:gd name="T12" fmla="*/ 117 w 125"/>
                <a:gd name="T13" fmla="*/ 37 h 128"/>
                <a:gd name="T14" fmla="*/ 125 w 125"/>
                <a:gd name="T15" fmla="*/ 51 h 128"/>
                <a:gd name="T16" fmla="*/ 120 w 125"/>
                <a:gd name="T17" fmla="*/ 57 h 128"/>
                <a:gd name="T18" fmla="*/ 107 w 125"/>
                <a:gd name="T19" fmla="*/ 49 h 128"/>
                <a:gd name="T20" fmla="*/ 74 w 125"/>
                <a:gd name="T21" fmla="*/ 28 h 128"/>
                <a:gd name="T22" fmla="*/ 56 w 125"/>
                <a:gd name="T23" fmla="*/ 49 h 128"/>
                <a:gd name="T24" fmla="*/ 100 w 125"/>
                <a:gd name="T25" fmla="*/ 72 h 128"/>
                <a:gd name="T26" fmla="*/ 90 w 125"/>
                <a:gd name="T27" fmla="*/ 86 h 128"/>
                <a:gd name="T28" fmla="*/ 76 w 125"/>
                <a:gd name="T29" fmla="*/ 84 h 128"/>
                <a:gd name="T30" fmla="*/ 64 w 125"/>
                <a:gd name="T31" fmla="*/ 72 h 128"/>
                <a:gd name="T32" fmla="*/ 40 w 125"/>
                <a:gd name="T33" fmla="*/ 74 h 128"/>
                <a:gd name="T34" fmla="*/ 45 w 125"/>
                <a:gd name="T35" fmla="*/ 99 h 128"/>
                <a:gd name="T36" fmla="*/ 84 w 125"/>
                <a:gd name="T37" fmla="*/ 11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5" h="128">
                  <a:moveTo>
                    <a:pt x="84" y="113"/>
                  </a:moveTo>
                  <a:cubicBezTo>
                    <a:pt x="80" y="123"/>
                    <a:pt x="68" y="128"/>
                    <a:pt x="53" y="118"/>
                  </a:cubicBezTo>
                  <a:cubicBezTo>
                    <a:pt x="37" y="108"/>
                    <a:pt x="21" y="96"/>
                    <a:pt x="0" y="81"/>
                  </a:cubicBezTo>
                  <a:cubicBezTo>
                    <a:pt x="8" y="75"/>
                    <a:pt x="18" y="71"/>
                    <a:pt x="23" y="64"/>
                  </a:cubicBezTo>
                  <a:cubicBezTo>
                    <a:pt x="35" y="48"/>
                    <a:pt x="44" y="30"/>
                    <a:pt x="54" y="12"/>
                  </a:cubicBezTo>
                  <a:cubicBezTo>
                    <a:pt x="57" y="6"/>
                    <a:pt x="60" y="0"/>
                    <a:pt x="68" y="6"/>
                  </a:cubicBezTo>
                  <a:cubicBezTo>
                    <a:pt x="84" y="16"/>
                    <a:pt x="101" y="26"/>
                    <a:pt x="117" y="37"/>
                  </a:cubicBezTo>
                  <a:cubicBezTo>
                    <a:pt x="121" y="39"/>
                    <a:pt x="123" y="46"/>
                    <a:pt x="125" y="51"/>
                  </a:cubicBezTo>
                  <a:cubicBezTo>
                    <a:pt x="125" y="52"/>
                    <a:pt x="121" y="57"/>
                    <a:pt x="120" y="57"/>
                  </a:cubicBezTo>
                  <a:cubicBezTo>
                    <a:pt x="116" y="55"/>
                    <a:pt x="111" y="52"/>
                    <a:pt x="107" y="49"/>
                  </a:cubicBezTo>
                  <a:cubicBezTo>
                    <a:pt x="96" y="42"/>
                    <a:pt x="85" y="35"/>
                    <a:pt x="74" y="28"/>
                  </a:cubicBezTo>
                  <a:cubicBezTo>
                    <a:pt x="68" y="35"/>
                    <a:pt x="63" y="41"/>
                    <a:pt x="56" y="49"/>
                  </a:cubicBezTo>
                  <a:cubicBezTo>
                    <a:pt x="71" y="57"/>
                    <a:pt x="84" y="64"/>
                    <a:pt x="100" y="72"/>
                  </a:cubicBezTo>
                  <a:cubicBezTo>
                    <a:pt x="98" y="75"/>
                    <a:pt x="96" y="82"/>
                    <a:pt x="90" y="86"/>
                  </a:cubicBezTo>
                  <a:cubicBezTo>
                    <a:pt x="88" y="88"/>
                    <a:pt x="80" y="87"/>
                    <a:pt x="76" y="84"/>
                  </a:cubicBezTo>
                  <a:cubicBezTo>
                    <a:pt x="71" y="82"/>
                    <a:pt x="68" y="76"/>
                    <a:pt x="64" y="72"/>
                  </a:cubicBezTo>
                  <a:cubicBezTo>
                    <a:pt x="55" y="65"/>
                    <a:pt x="48" y="63"/>
                    <a:pt x="40" y="74"/>
                  </a:cubicBezTo>
                  <a:cubicBezTo>
                    <a:pt x="33" y="85"/>
                    <a:pt x="32" y="94"/>
                    <a:pt x="45" y="99"/>
                  </a:cubicBezTo>
                  <a:cubicBezTo>
                    <a:pt x="58" y="104"/>
                    <a:pt x="71" y="108"/>
                    <a:pt x="84" y="1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3" name="Freeform 69">
              <a:extLst>
                <a:ext uri="{FF2B5EF4-FFF2-40B4-BE49-F238E27FC236}">
                  <a16:creationId xmlns:a16="http://schemas.microsoft.com/office/drawing/2014/main" id="{B834414A-DB12-465B-B1FA-8965FFBC10F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3176" y="3432175"/>
              <a:ext cx="407988" cy="303213"/>
            </a:xfrm>
            <a:custGeom>
              <a:avLst/>
              <a:gdLst>
                <a:gd name="T0" fmla="*/ 0 w 124"/>
                <a:gd name="T1" fmla="*/ 32 h 92"/>
                <a:gd name="T2" fmla="*/ 11 w 124"/>
                <a:gd name="T3" fmla="*/ 0 h 92"/>
                <a:gd name="T4" fmla="*/ 64 w 124"/>
                <a:gd name="T5" fmla="*/ 8 h 92"/>
                <a:gd name="T6" fmla="*/ 71 w 124"/>
                <a:gd name="T7" fmla="*/ 7 h 92"/>
                <a:gd name="T8" fmla="*/ 113 w 124"/>
                <a:gd name="T9" fmla="*/ 19 h 92"/>
                <a:gd name="T10" fmla="*/ 114 w 124"/>
                <a:gd name="T11" fmla="*/ 70 h 92"/>
                <a:gd name="T12" fmla="*/ 90 w 124"/>
                <a:gd name="T13" fmla="*/ 83 h 92"/>
                <a:gd name="T14" fmla="*/ 41 w 124"/>
                <a:gd name="T15" fmla="*/ 87 h 92"/>
                <a:gd name="T16" fmla="*/ 12 w 124"/>
                <a:gd name="T17" fmla="*/ 92 h 92"/>
                <a:gd name="T18" fmla="*/ 32 w 124"/>
                <a:gd name="T19" fmla="*/ 66 h 92"/>
                <a:gd name="T20" fmla="*/ 85 w 124"/>
                <a:gd name="T21" fmla="*/ 66 h 92"/>
                <a:gd name="T22" fmla="*/ 103 w 124"/>
                <a:gd name="T23" fmla="*/ 51 h 92"/>
                <a:gd name="T24" fmla="*/ 87 w 124"/>
                <a:gd name="T25" fmla="*/ 23 h 92"/>
                <a:gd name="T26" fmla="*/ 16 w 124"/>
                <a:gd name="T27" fmla="*/ 32 h 92"/>
                <a:gd name="T28" fmla="*/ 0 w 124"/>
                <a:gd name="T29" fmla="*/ 3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4" h="92">
                  <a:moveTo>
                    <a:pt x="0" y="32"/>
                  </a:moveTo>
                  <a:cubicBezTo>
                    <a:pt x="4" y="20"/>
                    <a:pt x="7" y="11"/>
                    <a:pt x="11" y="0"/>
                  </a:cubicBezTo>
                  <a:cubicBezTo>
                    <a:pt x="28" y="20"/>
                    <a:pt x="47" y="7"/>
                    <a:pt x="64" y="8"/>
                  </a:cubicBezTo>
                  <a:cubicBezTo>
                    <a:pt x="66" y="9"/>
                    <a:pt x="69" y="7"/>
                    <a:pt x="71" y="7"/>
                  </a:cubicBezTo>
                  <a:cubicBezTo>
                    <a:pt x="87" y="5"/>
                    <a:pt x="104" y="4"/>
                    <a:pt x="113" y="19"/>
                  </a:cubicBezTo>
                  <a:cubicBezTo>
                    <a:pt x="122" y="35"/>
                    <a:pt x="124" y="54"/>
                    <a:pt x="114" y="70"/>
                  </a:cubicBezTo>
                  <a:cubicBezTo>
                    <a:pt x="110" y="77"/>
                    <a:pt x="99" y="81"/>
                    <a:pt x="90" y="83"/>
                  </a:cubicBezTo>
                  <a:cubicBezTo>
                    <a:pt x="74" y="86"/>
                    <a:pt x="57" y="85"/>
                    <a:pt x="41" y="87"/>
                  </a:cubicBezTo>
                  <a:cubicBezTo>
                    <a:pt x="31" y="88"/>
                    <a:pt x="21" y="90"/>
                    <a:pt x="12" y="92"/>
                  </a:cubicBezTo>
                  <a:cubicBezTo>
                    <a:pt x="8" y="69"/>
                    <a:pt x="10" y="66"/>
                    <a:pt x="32" y="66"/>
                  </a:cubicBezTo>
                  <a:cubicBezTo>
                    <a:pt x="50" y="66"/>
                    <a:pt x="68" y="67"/>
                    <a:pt x="85" y="66"/>
                  </a:cubicBezTo>
                  <a:cubicBezTo>
                    <a:pt x="94" y="65"/>
                    <a:pt x="103" y="65"/>
                    <a:pt x="103" y="51"/>
                  </a:cubicBezTo>
                  <a:cubicBezTo>
                    <a:pt x="104" y="33"/>
                    <a:pt x="100" y="23"/>
                    <a:pt x="87" y="23"/>
                  </a:cubicBezTo>
                  <a:cubicBezTo>
                    <a:pt x="63" y="23"/>
                    <a:pt x="39" y="18"/>
                    <a:pt x="16" y="32"/>
                  </a:cubicBezTo>
                  <a:cubicBezTo>
                    <a:pt x="13" y="34"/>
                    <a:pt x="7" y="32"/>
                    <a:pt x="0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4" name="Freeform 70">
              <a:extLst>
                <a:ext uri="{FF2B5EF4-FFF2-40B4-BE49-F238E27FC236}">
                  <a16:creationId xmlns:a16="http://schemas.microsoft.com/office/drawing/2014/main" id="{A90EC90A-DDB5-4057-8BEB-C5AF63269196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8738" y="3792538"/>
              <a:ext cx="434975" cy="285750"/>
            </a:xfrm>
            <a:custGeom>
              <a:avLst/>
              <a:gdLst>
                <a:gd name="T0" fmla="*/ 119 w 132"/>
                <a:gd name="T1" fmla="*/ 22 h 87"/>
                <a:gd name="T2" fmla="*/ 131 w 132"/>
                <a:gd name="T3" fmla="*/ 48 h 87"/>
                <a:gd name="T4" fmla="*/ 125 w 132"/>
                <a:gd name="T5" fmla="*/ 58 h 87"/>
                <a:gd name="T6" fmla="*/ 74 w 132"/>
                <a:gd name="T7" fmla="*/ 69 h 87"/>
                <a:gd name="T8" fmla="*/ 33 w 132"/>
                <a:gd name="T9" fmla="*/ 87 h 87"/>
                <a:gd name="T10" fmla="*/ 18 w 132"/>
                <a:gd name="T11" fmla="*/ 63 h 87"/>
                <a:gd name="T12" fmla="*/ 6 w 132"/>
                <a:gd name="T13" fmla="*/ 30 h 87"/>
                <a:gd name="T14" fmla="*/ 19 w 132"/>
                <a:gd name="T15" fmla="*/ 9 h 87"/>
                <a:gd name="T16" fmla="*/ 28 w 132"/>
                <a:gd name="T17" fmla="*/ 49 h 87"/>
                <a:gd name="T18" fmla="*/ 45 w 132"/>
                <a:gd name="T19" fmla="*/ 57 h 87"/>
                <a:gd name="T20" fmla="*/ 59 w 132"/>
                <a:gd name="T21" fmla="*/ 41 h 87"/>
                <a:gd name="T22" fmla="*/ 47 w 132"/>
                <a:gd name="T23" fmla="*/ 18 h 87"/>
                <a:gd name="T24" fmla="*/ 42 w 132"/>
                <a:gd name="T25" fmla="*/ 10 h 87"/>
                <a:gd name="T26" fmla="*/ 52 w 132"/>
                <a:gd name="T27" fmla="*/ 2 h 87"/>
                <a:gd name="T28" fmla="*/ 62 w 132"/>
                <a:gd name="T29" fmla="*/ 0 h 87"/>
                <a:gd name="T30" fmla="*/ 83 w 132"/>
                <a:gd name="T31" fmla="*/ 42 h 87"/>
                <a:gd name="T32" fmla="*/ 119 w 132"/>
                <a:gd name="T33" fmla="*/ 22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2" h="87">
                  <a:moveTo>
                    <a:pt x="119" y="22"/>
                  </a:moveTo>
                  <a:cubicBezTo>
                    <a:pt x="124" y="32"/>
                    <a:pt x="129" y="39"/>
                    <a:pt x="131" y="48"/>
                  </a:cubicBezTo>
                  <a:cubicBezTo>
                    <a:pt x="132" y="50"/>
                    <a:pt x="126" y="58"/>
                    <a:pt x="125" y="58"/>
                  </a:cubicBezTo>
                  <a:cubicBezTo>
                    <a:pt x="106" y="52"/>
                    <a:pt x="90" y="64"/>
                    <a:pt x="74" y="69"/>
                  </a:cubicBezTo>
                  <a:cubicBezTo>
                    <a:pt x="61" y="73"/>
                    <a:pt x="48" y="80"/>
                    <a:pt x="33" y="87"/>
                  </a:cubicBezTo>
                  <a:cubicBezTo>
                    <a:pt x="29" y="81"/>
                    <a:pt x="22" y="72"/>
                    <a:pt x="18" y="63"/>
                  </a:cubicBezTo>
                  <a:cubicBezTo>
                    <a:pt x="13" y="52"/>
                    <a:pt x="10" y="41"/>
                    <a:pt x="6" y="30"/>
                  </a:cubicBezTo>
                  <a:cubicBezTo>
                    <a:pt x="0" y="15"/>
                    <a:pt x="5" y="8"/>
                    <a:pt x="19" y="9"/>
                  </a:cubicBezTo>
                  <a:cubicBezTo>
                    <a:pt x="22" y="23"/>
                    <a:pt x="25" y="36"/>
                    <a:pt x="28" y="49"/>
                  </a:cubicBezTo>
                  <a:cubicBezTo>
                    <a:pt x="31" y="59"/>
                    <a:pt x="35" y="60"/>
                    <a:pt x="45" y="57"/>
                  </a:cubicBezTo>
                  <a:cubicBezTo>
                    <a:pt x="54" y="54"/>
                    <a:pt x="62" y="51"/>
                    <a:pt x="59" y="41"/>
                  </a:cubicBezTo>
                  <a:cubicBezTo>
                    <a:pt x="56" y="33"/>
                    <a:pt x="51" y="26"/>
                    <a:pt x="47" y="18"/>
                  </a:cubicBezTo>
                  <a:cubicBezTo>
                    <a:pt x="45" y="15"/>
                    <a:pt x="41" y="11"/>
                    <a:pt x="42" y="10"/>
                  </a:cubicBezTo>
                  <a:cubicBezTo>
                    <a:pt x="44" y="6"/>
                    <a:pt x="48" y="4"/>
                    <a:pt x="52" y="2"/>
                  </a:cubicBezTo>
                  <a:cubicBezTo>
                    <a:pt x="56" y="1"/>
                    <a:pt x="62" y="1"/>
                    <a:pt x="62" y="0"/>
                  </a:cubicBezTo>
                  <a:cubicBezTo>
                    <a:pt x="69" y="15"/>
                    <a:pt x="74" y="30"/>
                    <a:pt x="83" y="42"/>
                  </a:cubicBezTo>
                  <a:cubicBezTo>
                    <a:pt x="87" y="48"/>
                    <a:pt x="112" y="34"/>
                    <a:pt x="119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5" name="Freeform 71">
              <a:extLst>
                <a:ext uri="{FF2B5EF4-FFF2-40B4-BE49-F238E27FC236}">
                  <a16:creationId xmlns:a16="http://schemas.microsoft.com/office/drawing/2014/main" id="{E7582C38-381E-4C0E-AB43-A7541560074A}"/>
                </a:ext>
              </a:extLst>
            </p:cNvPr>
            <p:cNvSpPr>
              <a:spLocks/>
            </p:cNvSpPr>
            <p:nvPr/>
          </p:nvSpPr>
          <p:spPr bwMode="auto">
            <a:xfrm>
              <a:off x="3821113" y="3821113"/>
              <a:ext cx="422275" cy="303213"/>
            </a:xfrm>
            <a:custGeom>
              <a:avLst/>
              <a:gdLst>
                <a:gd name="T0" fmla="*/ 123 w 128"/>
                <a:gd name="T1" fmla="*/ 2 h 92"/>
                <a:gd name="T2" fmla="*/ 98 w 128"/>
                <a:gd name="T3" fmla="*/ 35 h 92"/>
                <a:gd name="T4" fmla="*/ 69 w 128"/>
                <a:gd name="T5" fmla="*/ 36 h 92"/>
                <a:gd name="T6" fmla="*/ 67 w 128"/>
                <a:gd name="T7" fmla="*/ 43 h 92"/>
                <a:gd name="T8" fmla="*/ 100 w 128"/>
                <a:gd name="T9" fmla="*/ 69 h 92"/>
                <a:gd name="T10" fmla="*/ 104 w 128"/>
                <a:gd name="T11" fmla="*/ 66 h 92"/>
                <a:gd name="T12" fmla="*/ 103 w 128"/>
                <a:gd name="T13" fmla="*/ 82 h 92"/>
                <a:gd name="T14" fmla="*/ 96 w 128"/>
                <a:gd name="T15" fmla="*/ 92 h 92"/>
                <a:gd name="T16" fmla="*/ 86 w 128"/>
                <a:gd name="T17" fmla="*/ 88 h 92"/>
                <a:gd name="T18" fmla="*/ 50 w 128"/>
                <a:gd name="T19" fmla="*/ 50 h 92"/>
                <a:gd name="T20" fmla="*/ 0 w 128"/>
                <a:gd name="T21" fmla="*/ 42 h 92"/>
                <a:gd name="T22" fmla="*/ 11 w 128"/>
                <a:gd name="T23" fmla="*/ 3 h 92"/>
                <a:gd name="T24" fmla="*/ 22 w 128"/>
                <a:gd name="T25" fmla="*/ 1 h 92"/>
                <a:gd name="T26" fmla="*/ 65 w 128"/>
                <a:gd name="T27" fmla="*/ 19 h 92"/>
                <a:gd name="T28" fmla="*/ 123 w 128"/>
                <a:gd name="T29" fmla="*/ 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8" h="92">
                  <a:moveTo>
                    <a:pt x="123" y="2"/>
                  </a:moveTo>
                  <a:cubicBezTo>
                    <a:pt x="128" y="19"/>
                    <a:pt x="117" y="34"/>
                    <a:pt x="98" y="35"/>
                  </a:cubicBezTo>
                  <a:cubicBezTo>
                    <a:pt x="88" y="35"/>
                    <a:pt x="79" y="36"/>
                    <a:pt x="69" y="36"/>
                  </a:cubicBezTo>
                  <a:cubicBezTo>
                    <a:pt x="69" y="38"/>
                    <a:pt x="68" y="41"/>
                    <a:pt x="67" y="43"/>
                  </a:cubicBezTo>
                  <a:cubicBezTo>
                    <a:pt x="78" y="52"/>
                    <a:pt x="89" y="60"/>
                    <a:pt x="100" y="69"/>
                  </a:cubicBezTo>
                  <a:cubicBezTo>
                    <a:pt x="101" y="68"/>
                    <a:pt x="102" y="67"/>
                    <a:pt x="104" y="66"/>
                  </a:cubicBezTo>
                  <a:cubicBezTo>
                    <a:pt x="104" y="72"/>
                    <a:pt x="104" y="77"/>
                    <a:pt x="103" y="82"/>
                  </a:cubicBezTo>
                  <a:cubicBezTo>
                    <a:pt x="102" y="86"/>
                    <a:pt x="99" y="90"/>
                    <a:pt x="96" y="92"/>
                  </a:cubicBezTo>
                  <a:cubicBezTo>
                    <a:pt x="94" y="92"/>
                    <a:pt x="89" y="90"/>
                    <a:pt x="86" y="88"/>
                  </a:cubicBezTo>
                  <a:cubicBezTo>
                    <a:pt x="74" y="75"/>
                    <a:pt x="62" y="63"/>
                    <a:pt x="50" y="50"/>
                  </a:cubicBezTo>
                  <a:cubicBezTo>
                    <a:pt x="37" y="36"/>
                    <a:pt x="21" y="35"/>
                    <a:pt x="0" y="42"/>
                  </a:cubicBezTo>
                  <a:cubicBezTo>
                    <a:pt x="4" y="27"/>
                    <a:pt x="7" y="15"/>
                    <a:pt x="11" y="3"/>
                  </a:cubicBezTo>
                  <a:cubicBezTo>
                    <a:pt x="11" y="1"/>
                    <a:pt x="21" y="0"/>
                    <a:pt x="22" y="1"/>
                  </a:cubicBezTo>
                  <a:cubicBezTo>
                    <a:pt x="36" y="21"/>
                    <a:pt x="44" y="24"/>
                    <a:pt x="65" y="19"/>
                  </a:cubicBezTo>
                  <a:cubicBezTo>
                    <a:pt x="84" y="14"/>
                    <a:pt x="103" y="8"/>
                    <a:pt x="12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6" name="Freeform 72">
              <a:extLst>
                <a:ext uri="{FF2B5EF4-FFF2-40B4-BE49-F238E27FC236}">
                  <a16:creationId xmlns:a16="http://schemas.microsoft.com/office/drawing/2014/main" id="{D0DD4D10-1656-40C1-B205-895F2F9E661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60576" y="2116138"/>
              <a:ext cx="352425" cy="379413"/>
            </a:xfrm>
            <a:custGeom>
              <a:avLst/>
              <a:gdLst>
                <a:gd name="T0" fmla="*/ 76 w 107"/>
                <a:gd name="T1" fmla="*/ 0 h 115"/>
                <a:gd name="T2" fmla="*/ 94 w 107"/>
                <a:gd name="T3" fmla="*/ 50 h 115"/>
                <a:gd name="T4" fmla="*/ 97 w 107"/>
                <a:gd name="T5" fmla="*/ 58 h 115"/>
                <a:gd name="T6" fmla="*/ 71 w 107"/>
                <a:gd name="T7" fmla="*/ 109 h 115"/>
                <a:gd name="T8" fmla="*/ 24 w 107"/>
                <a:gd name="T9" fmla="*/ 85 h 115"/>
                <a:gd name="T10" fmla="*/ 2 w 107"/>
                <a:gd name="T11" fmla="*/ 39 h 115"/>
                <a:gd name="T12" fmla="*/ 1 w 107"/>
                <a:gd name="T13" fmla="*/ 30 h 115"/>
                <a:gd name="T14" fmla="*/ 30 w 107"/>
                <a:gd name="T15" fmla="*/ 18 h 115"/>
                <a:gd name="T16" fmla="*/ 49 w 107"/>
                <a:gd name="T17" fmla="*/ 86 h 115"/>
                <a:gd name="T18" fmla="*/ 84 w 107"/>
                <a:gd name="T19" fmla="*/ 94 h 115"/>
                <a:gd name="T20" fmla="*/ 87 w 107"/>
                <a:gd name="T21" fmla="*/ 80 h 115"/>
                <a:gd name="T22" fmla="*/ 62 w 107"/>
                <a:gd name="T23" fmla="*/ 18 h 115"/>
                <a:gd name="T24" fmla="*/ 72 w 107"/>
                <a:gd name="T25" fmla="*/ 0 h 115"/>
                <a:gd name="T26" fmla="*/ 76 w 107"/>
                <a:gd name="T27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7" h="115">
                  <a:moveTo>
                    <a:pt x="76" y="0"/>
                  </a:moveTo>
                  <a:cubicBezTo>
                    <a:pt x="82" y="18"/>
                    <a:pt x="88" y="34"/>
                    <a:pt x="94" y="50"/>
                  </a:cubicBezTo>
                  <a:cubicBezTo>
                    <a:pt x="95" y="53"/>
                    <a:pt x="96" y="56"/>
                    <a:pt x="97" y="58"/>
                  </a:cubicBezTo>
                  <a:cubicBezTo>
                    <a:pt x="107" y="98"/>
                    <a:pt x="102" y="101"/>
                    <a:pt x="71" y="109"/>
                  </a:cubicBezTo>
                  <a:cubicBezTo>
                    <a:pt x="45" y="115"/>
                    <a:pt x="34" y="109"/>
                    <a:pt x="24" y="85"/>
                  </a:cubicBezTo>
                  <a:cubicBezTo>
                    <a:pt x="17" y="69"/>
                    <a:pt x="9" y="54"/>
                    <a:pt x="2" y="39"/>
                  </a:cubicBezTo>
                  <a:cubicBezTo>
                    <a:pt x="0" y="36"/>
                    <a:pt x="0" y="30"/>
                    <a:pt x="1" y="30"/>
                  </a:cubicBezTo>
                  <a:cubicBezTo>
                    <a:pt x="10" y="25"/>
                    <a:pt x="20" y="21"/>
                    <a:pt x="30" y="18"/>
                  </a:cubicBezTo>
                  <a:cubicBezTo>
                    <a:pt x="24" y="46"/>
                    <a:pt x="41" y="65"/>
                    <a:pt x="49" y="86"/>
                  </a:cubicBezTo>
                  <a:cubicBezTo>
                    <a:pt x="54" y="100"/>
                    <a:pt x="72" y="103"/>
                    <a:pt x="84" y="94"/>
                  </a:cubicBezTo>
                  <a:cubicBezTo>
                    <a:pt x="87" y="91"/>
                    <a:pt x="89" y="84"/>
                    <a:pt x="87" y="80"/>
                  </a:cubicBezTo>
                  <a:cubicBezTo>
                    <a:pt x="80" y="59"/>
                    <a:pt x="71" y="38"/>
                    <a:pt x="62" y="18"/>
                  </a:cubicBezTo>
                  <a:cubicBezTo>
                    <a:pt x="55" y="3"/>
                    <a:pt x="56" y="1"/>
                    <a:pt x="72" y="0"/>
                  </a:cubicBezTo>
                  <a:cubicBezTo>
                    <a:pt x="74" y="0"/>
                    <a:pt x="76" y="0"/>
                    <a:pt x="7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7" name="Freeform 73">
              <a:extLst>
                <a:ext uri="{FF2B5EF4-FFF2-40B4-BE49-F238E27FC236}">
                  <a16:creationId xmlns:a16="http://schemas.microsoft.com/office/drawing/2014/main" id="{F8D0021A-1942-4312-A0FB-32A40404ADC3}"/>
                </a:ext>
              </a:extLst>
            </p:cNvPr>
            <p:cNvSpPr>
              <a:spLocks/>
            </p:cNvSpPr>
            <p:nvPr/>
          </p:nvSpPr>
          <p:spPr bwMode="auto">
            <a:xfrm>
              <a:off x="3876676" y="3416300"/>
              <a:ext cx="385763" cy="319088"/>
            </a:xfrm>
            <a:custGeom>
              <a:avLst/>
              <a:gdLst>
                <a:gd name="T0" fmla="*/ 8 w 117"/>
                <a:gd name="T1" fmla="*/ 72 h 97"/>
                <a:gd name="T2" fmla="*/ 14 w 117"/>
                <a:gd name="T3" fmla="*/ 25 h 97"/>
                <a:gd name="T4" fmla="*/ 93 w 117"/>
                <a:gd name="T5" fmla="*/ 40 h 97"/>
                <a:gd name="T6" fmla="*/ 101 w 117"/>
                <a:gd name="T7" fmla="*/ 24 h 97"/>
                <a:gd name="T8" fmla="*/ 94 w 117"/>
                <a:gd name="T9" fmla="*/ 9 h 97"/>
                <a:gd name="T10" fmla="*/ 116 w 117"/>
                <a:gd name="T11" fmla="*/ 0 h 97"/>
                <a:gd name="T12" fmla="*/ 116 w 117"/>
                <a:gd name="T13" fmla="*/ 83 h 97"/>
                <a:gd name="T14" fmla="*/ 93 w 117"/>
                <a:gd name="T15" fmla="*/ 93 h 97"/>
                <a:gd name="T16" fmla="*/ 96 w 117"/>
                <a:gd name="T17" fmla="*/ 82 h 97"/>
                <a:gd name="T18" fmla="*/ 84 w 117"/>
                <a:gd name="T19" fmla="*/ 63 h 97"/>
                <a:gd name="T20" fmla="*/ 62 w 117"/>
                <a:gd name="T21" fmla="*/ 61 h 97"/>
                <a:gd name="T22" fmla="*/ 8 w 117"/>
                <a:gd name="T23" fmla="*/ 72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7" h="97">
                  <a:moveTo>
                    <a:pt x="8" y="72"/>
                  </a:moveTo>
                  <a:cubicBezTo>
                    <a:pt x="0" y="51"/>
                    <a:pt x="2" y="40"/>
                    <a:pt x="14" y="25"/>
                  </a:cubicBezTo>
                  <a:cubicBezTo>
                    <a:pt x="38" y="42"/>
                    <a:pt x="66" y="37"/>
                    <a:pt x="93" y="40"/>
                  </a:cubicBezTo>
                  <a:cubicBezTo>
                    <a:pt x="102" y="42"/>
                    <a:pt x="106" y="32"/>
                    <a:pt x="101" y="24"/>
                  </a:cubicBezTo>
                  <a:cubicBezTo>
                    <a:pt x="99" y="19"/>
                    <a:pt x="97" y="14"/>
                    <a:pt x="94" y="9"/>
                  </a:cubicBezTo>
                  <a:cubicBezTo>
                    <a:pt x="101" y="6"/>
                    <a:pt x="108" y="3"/>
                    <a:pt x="116" y="0"/>
                  </a:cubicBezTo>
                  <a:cubicBezTo>
                    <a:pt x="116" y="30"/>
                    <a:pt x="117" y="57"/>
                    <a:pt x="116" y="83"/>
                  </a:cubicBezTo>
                  <a:cubicBezTo>
                    <a:pt x="115" y="97"/>
                    <a:pt x="102" y="89"/>
                    <a:pt x="93" y="93"/>
                  </a:cubicBezTo>
                  <a:cubicBezTo>
                    <a:pt x="95" y="88"/>
                    <a:pt x="95" y="85"/>
                    <a:pt x="96" y="82"/>
                  </a:cubicBezTo>
                  <a:cubicBezTo>
                    <a:pt x="104" y="64"/>
                    <a:pt x="103" y="63"/>
                    <a:pt x="84" y="63"/>
                  </a:cubicBezTo>
                  <a:cubicBezTo>
                    <a:pt x="77" y="63"/>
                    <a:pt x="69" y="63"/>
                    <a:pt x="62" y="61"/>
                  </a:cubicBezTo>
                  <a:cubicBezTo>
                    <a:pt x="43" y="56"/>
                    <a:pt x="25" y="57"/>
                    <a:pt x="8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8" name="Freeform 74">
              <a:extLst>
                <a:ext uri="{FF2B5EF4-FFF2-40B4-BE49-F238E27FC236}">
                  <a16:creationId xmlns:a16="http://schemas.microsoft.com/office/drawing/2014/main" id="{53E2F649-6725-43D2-9DC0-EFA2C0375BC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50976" y="2773363"/>
              <a:ext cx="371475" cy="315913"/>
            </a:xfrm>
            <a:custGeom>
              <a:avLst/>
              <a:gdLst>
                <a:gd name="T0" fmla="*/ 113 w 113"/>
                <a:gd name="T1" fmla="*/ 18 h 96"/>
                <a:gd name="T2" fmla="*/ 96 w 113"/>
                <a:gd name="T3" fmla="*/ 32 h 96"/>
                <a:gd name="T4" fmla="*/ 70 w 113"/>
                <a:gd name="T5" fmla="*/ 31 h 96"/>
                <a:gd name="T6" fmla="*/ 62 w 113"/>
                <a:gd name="T7" fmla="*/ 52 h 96"/>
                <a:gd name="T8" fmla="*/ 86 w 113"/>
                <a:gd name="T9" fmla="*/ 75 h 96"/>
                <a:gd name="T10" fmla="*/ 71 w 113"/>
                <a:gd name="T11" fmla="*/ 94 h 96"/>
                <a:gd name="T12" fmla="*/ 59 w 113"/>
                <a:gd name="T13" fmla="*/ 91 h 96"/>
                <a:gd name="T14" fmla="*/ 2 w 113"/>
                <a:gd name="T15" fmla="*/ 16 h 96"/>
                <a:gd name="T16" fmla="*/ 1 w 113"/>
                <a:gd name="T17" fmla="*/ 4 h 96"/>
                <a:gd name="T18" fmla="*/ 12 w 113"/>
                <a:gd name="T19" fmla="*/ 1 h 96"/>
                <a:gd name="T20" fmla="*/ 113 w 113"/>
                <a:gd name="T21" fmla="*/ 18 h 96"/>
                <a:gd name="T22" fmla="*/ 22 w 113"/>
                <a:gd name="T23" fmla="*/ 15 h 96"/>
                <a:gd name="T24" fmla="*/ 45 w 113"/>
                <a:gd name="T25" fmla="*/ 43 h 96"/>
                <a:gd name="T26" fmla="*/ 55 w 113"/>
                <a:gd name="T27" fmla="*/ 23 h 96"/>
                <a:gd name="T28" fmla="*/ 22 w 113"/>
                <a:gd name="T29" fmla="*/ 15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3" h="96">
                  <a:moveTo>
                    <a:pt x="113" y="18"/>
                  </a:moveTo>
                  <a:cubicBezTo>
                    <a:pt x="113" y="34"/>
                    <a:pt x="108" y="38"/>
                    <a:pt x="96" y="32"/>
                  </a:cubicBezTo>
                  <a:cubicBezTo>
                    <a:pt x="87" y="28"/>
                    <a:pt x="78" y="21"/>
                    <a:pt x="70" y="31"/>
                  </a:cubicBezTo>
                  <a:cubicBezTo>
                    <a:pt x="65" y="37"/>
                    <a:pt x="60" y="47"/>
                    <a:pt x="62" y="52"/>
                  </a:cubicBezTo>
                  <a:cubicBezTo>
                    <a:pt x="66" y="60"/>
                    <a:pt x="76" y="66"/>
                    <a:pt x="86" y="75"/>
                  </a:cubicBezTo>
                  <a:cubicBezTo>
                    <a:pt x="83" y="79"/>
                    <a:pt x="78" y="87"/>
                    <a:pt x="71" y="94"/>
                  </a:cubicBezTo>
                  <a:cubicBezTo>
                    <a:pt x="69" y="96"/>
                    <a:pt x="61" y="93"/>
                    <a:pt x="59" y="91"/>
                  </a:cubicBezTo>
                  <a:cubicBezTo>
                    <a:pt x="40" y="66"/>
                    <a:pt x="21" y="41"/>
                    <a:pt x="2" y="16"/>
                  </a:cubicBezTo>
                  <a:cubicBezTo>
                    <a:pt x="0" y="13"/>
                    <a:pt x="0" y="7"/>
                    <a:pt x="1" y="4"/>
                  </a:cubicBezTo>
                  <a:cubicBezTo>
                    <a:pt x="3" y="2"/>
                    <a:pt x="9" y="0"/>
                    <a:pt x="12" y="1"/>
                  </a:cubicBezTo>
                  <a:cubicBezTo>
                    <a:pt x="46" y="6"/>
                    <a:pt x="79" y="12"/>
                    <a:pt x="113" y="18"/>
                  </a:cubicBezTo>
                  <a:close/>
                  <a:moveTo>
                    <a:pt x="22" y="15"/>
                  </a:moveTo>
                  <a:cubicBezTo>
                    <a:pt x="31" y="26"/>
                    <a:pt x="37" y="34"/>
                    <a:pt x="45" y="43"/>
                  </a:cubicBezTo>
                  <a:cubicBezTo>
                    <a:pt x="48" y="35"/>
                    <a:pt x="51" y="29"/>
                    <a:pt x="55" y="23"/>
                  </a:cubicBezTo>
                  <a:cubicBezTo>
                    <a:pt x="44" y="20"/>
                    <a:pt x="35" y="18"/>
                    <a:pt x="22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9" name="Freeform 75">
              <a:extLst>
                <a:ext uri="{FF2B5EF4-FFF2-40B4-BE49-F238E27FC236}">
                  <a16:creationId xmlns:a16="http://schemas.microsoft.com/office/drawing/2014/main" id="{C7EC3662-0236-4704-B34D-E7576E60FDC3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7626" y="3132138"/>
              <a:ext cx="422275" cy="257175"/>
            </a:xfrm>
            <a:custGeom>
              <a:avLst/>
              <a:gdLst>
                <a:gd name="T0" fmla="*/ 23 w 128"/>
                <a:gd name="T1" fmla="*/ 30 h 78"/>
                <a:gd name="T2" fmla="*/ 82 w 128"/>
                <a:gd name="T3" fmla="*/ 22 h 78"/>
                <a:gd name="T4" fmla="*/ 108 w 128"/>
                <a:gd name="T5" fmla="*/ 0 h 78"/>
                <a:gd name="T6" fmla="*/ 119 w 128"/>
                <a:gd name="T7" fmla="*/ 13 h 78"/>
                <a:gd name="T8" fmla="*/ 126 w 128"/>
                <a:gd name="T9" fmla="*/ 39 h 78"/>
                <a:gd name="T10" fmla="*/ 113 w 128"/>
                <a:gd name="T11" fmla="*/ 52 h 78"/>
                <a:gd name="T12" fmla="*/ 46 w 128"/>
                <a:gd name="T13" fmla="*/ 54 h 78"/>
                <a:gd name="T14" fmla="*/ 21 w 128"/>
                <a:gd name="T15" fmla="*/ 70 h 78"/>
                <a:gd name="T16" fmla="*/ 7 w 128"/>
                <a:gd name="T17" fmla="*/ 69 h 78"/>
                <a:gd name="T18" fmla="*/ 1 w 128"/>
                <a:gd name="T19" fmla="*/ 26 h 78"/>
                <a:gd name="T20" fmla="*/ 8 w 128"/>
                <a:gd name="T21" fmla="*/ 16 h 78"/>
                <a:gd name="T22" fmla="*/ 23 w 128"/>
                <a:gd name="T23" fmla="*/ 3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8" h="78">
                  <a:moveTo>
                    <a:pt x="23" y="30"/>
                  </a:moveTo>
                  <a:cubicBezTo>
                    <a:pt x="41" y="28"/>
                    <a:pt x="62" y="25"/>
                    <a:pt x="82" y="22"/>
                  </a:cubicBezTo>
                  <a:cubicBezTo>
                    <a:pt x="95" y="21"/>
                    <a:pt x="105" y="18"/>
                    <a:pt x="108" y="0"/>
                  </a:cubicBezTo>
                  <a:cubicBezTo>
                    <a:pt x="113" y="6"/>
                    <a:pt x="118" y="9"/>
                    <a:pt x="119" y="13"/>
                  </a:cubicBezTo>
                  <a:cubicBezTo>
                    <a:pt x="122" y="21"/>
                    <a:pt x="124" y="30"/>
                    <a:pt x="126" y="39"/>
                  </a:cubicBezTo>
                  <a:cubicBezTo>
                    <a:pt x="128" y="49"/>
                    <a:pt x="122" y="56"/>
                    <a:pt x="113" y="52"/>
                  </a:cubicBezTo>
                  <a:cubicBezTo>
                    <a:pt x="90" y="40"/>
                    <a:pt x="68" y="51"/>
                    <a:pt x="46" y="54"/>
                  </a:cubicBezTo>
                  <a:cubicBezTo>
                    <a:pt x="35" y="55"/>
                    <a:pt x="25" y="57"/>
                    <a:pt x="21" y="70"/>
                  </a:cubicBezTo>
                  <a:cubicBezTo>
                    <a:pt x="19" y="77"/>
                    <a:pt x="9" y="78"/>
                    <a:pt x="7" y="69"/>
                  </a:cubicBezTo>
                  <a:cubicBezTo>
                    <a:pt x="3" y="55"/>
                    <a:pt x="2" y="41"/>
                    <a:pt x="1" y="26"/>
                  </a:cubicBezTo>
                  <a:cubicBezTo>
                    <a:pt x="0" y="23"/>
                    <a:pt x="5" y="20"/>
                    <a:pt x="8" y="16"/>
                  </a:cubicBezTo>
                  <a:cubicBezTo>
                    <a:pt x="12" y="20"/>
                    <a:pt x="17" y="24"/>
                    <a:pt x="23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0" name="Freeform 76">
              <a:extLst>
                <a:ext uri="{FF2B5EF4-FFF2-40B4-BE49-F238E27FC236}">
                  <a16:creationId xmlns:a16="http://schemas.microsoft.com/office/drawing/2014/main" id="{A709C433-54D8-4911-B136-3C0CC3B3A595}"/>
                </a:ext>
              </a:extLst>
            </p:cNvPr>
            <p:cNvSpPr>
              <a:spLocks/>
            </p:cNvSpPr>
            <p:nvPr/>
          </p:nvSpPr>
          <p:spPr bwMode="auto">
            <a:xfrm>
              <a:off x="1839913" y="4432300"/>
              <a:ext cx="285750" cy="331788"/>
            </a:xfrm>
            <a:custGeom>
              <a:avLst/>
              <a:gdLst>
                <a:gd name="T0" fmla="*/ 19 w 87"/>
                <a:gd name="T1" fmla="*/ 100 h 101"/>
                <a:gd name="T2" fmla="*/ 6 w 87"/>
                <a:gd name="T3" fmla="*/ 81 h 101"/>
                <a:gd name="T4" fmla="*/ 31 w 87"/>
                <a:gd name="T5" fmla="*/ 46 h 101"/>
                <a:gd name="T6" fmla="*/ 29 w 87"/>
                <a:gd name="T7" fmla="*/ 18 h 101"/>
                <a:gd name="T8" fmla="*/ 28 w 87"/>
                <a:gd name="T9" fmla="*/ 6 h 101"/>
                <a:gd name="T10" fmla="*/ 42 w 87"/>
                <a:gd name="T11" fmla="*/ 1 h 101"/>
                <a:gd name="T12" fmla="*/ 64 w 87"/>
                <a:gd name="T13" fmla="*/ 1 h 101"/>
                <a:gd name="T14" fmla="*/ 87 w 87"/>
                <a:gd name="T15" fmla="*/ 3 h 101"/>
                <a:gd name="T16" fmla="*/ 82 w 87"/>
                <a:gd name="T17" fmla="*/ 22 h 101"/>
                <a:gd name="T18" fmla="*/ 32 w 87"/>
                <a:gd name="T19" fmla="*/ 92 h 101"/>
                <a:gd name="T20" fmla="*/ 19 w 87"/>
                <a:gd name="T21" fmla="*/ 10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7" h="101">
                  <a:moveTo>
                    <a:pt x="19" y="100"/>
                  </a:moveTo>
                  <a:cubicBezTo>
                    <a:pt x="6" y="101"/>
                    <a:pt x="0" y="90"/>
                    <a:pt x="6" y="81"/>
                  </a:cubicBezTo>
                  <a:cubicBezTo>
                    <a:pt x="13" y="69"/>
                    <a:pt x="22" y="57"/>
                    <a:pt x="31" y="46"/>
                  </a:cubicBezTo>
                  <a:cubicBezTo>
                    <a:pt x="39" y="36"/>
                    <a:pt x="44" y="27"/>
                    <a:pt x="29" y="18"/>
                  </a:cubicBezTo>
                  <a:cubicBezTo>
                    <a:pt x="27" y="17"/>
                    <a:pt x="26" y="8"/>
                    <a:pt x="28" y="6"/>
                  </a:cubicBezTo>
                  <a:cubicBezTo>
                    <a:pt x="31" y="3"/>
                    <a:pt x="37" y="1"/>
                    <a:pt x="42" y="1"/>
                  </a:cubicBezTo>
                  <a:cubicBezTo>
                    <a:pt x="49" y="0"/>
                    <a:pt x="56" y="0"/>
                    <a:pt x="64" y="1"/>
                  </a:cubicBezTo>
                  <a:cubicBezTo>
                    <a:pt x="72" y="1"/>
                    <a:pt x="79" y="2"/>
                    <a:pt x="87" y="3"/>
                  </a:cubicBezTo>
                  <a:cubicBezTo>
                    <a:pt x="86" y="9"/>
                    <a:pt x="86" y="17"/>
                    <a:pt x="82" y="22"/>
                  </a:cubicBezTo>
                  <a:cubicBezTo>
                    <a:pt x="66" y="46"/>
                    <a:pt x="49" y="69"/>
                    <a:pt x="32" y="92"/>
                  </a:cubicBezTo>
                  <a:cubicBezTo>
                    <a:pt x="28" y="97"/>
                    <a:pt x="21" y="99"/>
                    <a:pt x="19" y="1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1" name="Freeform 77">
              <a:extLst>
                <a:ext uri="{FF2B5EF4-FFF2-40B4-BE49-F238E27FC236}">
                  <a16:creationId xmlns:a16="http://schemas.microsoft.com/office/drawing/2014/main" id="{F7B7899A-2243-48D4-BD6F-4435ADD52EB7}"/>
                </a:ext>
              </a:extLst>
            </p:cNvPr>
            <p:cNvSpPr>
              <a:spLocks/>
            </p:cNvSpPr>
            <p:nvPr/>
          </p:nvSpPr>
          <p:spPr bwMode="auto">
            <a:xfrm>
              <a:off x="3076576" y="2082800"/>
              <a:ext cx="300038" cy="366713"/>
            </a:xfrm>
            <a:custGeom>
              <a:avLst/>
              <a:gdLst>
                <a:gd name="T0" fmla="*/ 91 w 91"/>
                <a:gd name="T1" fmla="*/ 27 h 111"/>
                <a:gd name="T2" fmla="*/ 40 w 91"/>
                <a:gd name="T3" fmla="*/ 89 h 111"/>
                <a:gd name="T4" fmla="*/ 16 w 91"/>
                <a:gd name="T5" fmla="*/ 104 h 111"/>
                <a:gd name="T6" fmla="*/ 6 w 91"/>
                <a:gd name="T7" fmla="*/ 78 h 111"/>
                <a:gd name="T8" fmla="*/ 0 w 91"/>
                <a:gd name="T9" fmla="*/ 15 h 111"/>
                <a:gd name="T10" fmla="*/ 4 w 91"/>
                <a:gd name="T11" fmla="*/ 0 h 111"/>
                <a:gd name="T12" fmla="*/ 29 w 91"/>
                <a:gd name="T13" fmla="*/ 5 h 111"/>
                <a:gd name="T14" fmla="*/ 28 w 91"/>
                <a:gd name="T15" fmla="*/ 19 h 111"/>
                <a:gd name="T16" fmla="*/ 25 w 91"/>
                <a:gd name="T17" fmla="*/ 70 h 111"/>
                <a:gd name="T18" fmla="*/ 38 w 91"/>
                <a:gd name="T19" fmla="*/ 72 h 111"/>
                <a:gd name="T20" fmla="*/ 66 w 91"/>
                <a:gd name="T21" fmla="*/ 26 h 111"/>
                <a:gd name="T22" fmla="*/ 91 w 91"/>
                <a:gd name="T23" fmla="*/ 27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1" h="111">
                  <a:moveTo>
                    <a:pt x="91" y="27"/>
                  </a:moveTo>
                  <a:cubicBezTo>
                    <a:pt x="74" y="48"/>
                    <a:pt x="57" y="69"/>
                    <a:pt x="40" y="89"/>
                  </a:cubicBezTo>
                  <a:cubicBezTo>
                    <a:pt x="33" y="97"/>
                    <a:pt x="27" y="111"/>
                    <a:pt x="16" y="104"/>
                  </a:cubicBezTo>
                  <a:cubicBezTo>
                    <a:pt x="10" y="101"/>
                    <a:pt x="8" y="87"/>
                    <a:pt x="6" y="78"/>
                  </a:cubicBezTo>
                  <a:cubicBezTo>
                    <a:pt x="4" y="57"/>
                    <a:pt x="2" y="36"/>
                    <a:pt x="0" y="15"/>
                  </a:cubicBezTo>
                  <a:cubicBezTo>
                    <a:pt x="0" y="10"/>
                    <a:pt x="3" y="0"/>
                    <a:pt x="4" y="0"/>
                  </a:cubicBezTo>
                  <a:cubicBezTo>
                    <a:pt x="12" y="0"/>
                    <a:pt x="21" y="2"/>
                    <a:pt x="29" y="5"/>
                  </a:cubicBezTo>
                  <a:cubicBezTo>
                    <a:pt x="30" y="5"/>
                    <a:pt x="28" y="14"/>
                    <a:pt x="28" y="19"/>
                  </a:cubicBezTo>
                  <a:cubicBezTo>
                    <a:pt x="27" y="36"/>
                    <a:pt x="25" y="53"/>
                    <a:pt x="25" y="70"/>
                  </a:cubicBezTo>
                  <a:cubicBezTo>
                    <a:pt x="26" y="78"/>
                    <a:pt x="33" y="80"/>
                    <a:pt x="38" y="72"/>
                  </a:cubicBezTo>
                  <a:cubicBezTo>
                    <a:pt x="47" y="57"/>
                    <a:pt x="63" y="46"/>
                    <a:pt x="66" y="26"/>
                  </a:cubicBezTo>
                  <a:cubicBezTo>
                    <a:pt x="68" y="15"/>
                    <a:pt x="81" y="16"/>
                    <a:pt x="91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2" name="Freeform 78">
              <a:extLst>
                <a:ext uri="{FF2B5EF4-FFF2-40B4-BE49-F238E27FC236}">
                  <a16:creationId xmlns:a16="http://schemas.microsoft.com/office/drawing/2014/main" id="{F15B497D-2FCE-44B2-854F-BB52986DD921}"/>
                </a:ext>
              </a:extLst>
            </p:cNvPr>
            <p:cNvSpPr>
              <a:spLocks/>
            </p:cNvSpPr>
            <p:nvPr/>
          </p:nvSpPr>
          <p:spPr bwMode="auto">
            <a:xfrm>
              <a:off x="2822576" y="2033588"/>
              <a:ext cx="131763" cy="346075"/>
            </a:xfrm>
            <a:custGeom>
              <a:avLst/>
              <a:gdLst>
                <a:gd name="T0" fmla="*/ 40 w 40"/>
                <a:gd name="T1" fmla="*/ 5 h 105"/>
                <a:gd name="T2" fmla="*/ 30 w 40"/>
                <a:gd name="T3" fmla="*/ 102 h 105"/>
                <a:gd name="T4" fmla="*/ 0 w 40"/>
                <a:gd name="T5" fmla="*/ 105 h 105"/>
                <a:gd name="T6" fmla="*/ 9 w 40"/>
                <a:gd name="T7" fmla="*/ 56 h 105"/>
                <a:gd name="T8" fmla="*/ 8 w 40"/>
                <a:gd name="T9" fmla="*/ 16 h 105"/>
                <a:gd name="T10" fmla="*/ 9 w 40"/>
                <a:gd name="T11" fmla="*/ 3 h 105"/>
                <a:gd name="T12" fmla="*/ 22 w 40"/>
                <a:gd name="T13" fmla="*/ 1 h 105"/>
                <a:gd name="T14" fmla="*/ 40 w 40"/>
                <a:gd name="T15" fmla="*/ 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105">
                  <a:moveTo>
                    <a:pt x="40" y="5"/>
                  </a:moveTo>
                  <a:cubicBezTo>
                    <a:pt x="36" y="38"/>
                    <a:pt x="33" y="69"/>
                    <a:pt x="30" y="102"/>
                  </a:cubicBezTo>
                  <a:cubicBezTo>
                    <a:pt x="23" y="103"/>
                    <a:pt x="12" y="104"/>
                    <a:pt x="0" y="105"/>
                  </a:cubicBezTo>
                  <a:cubicBezTo>
                    <a:pt x="3" y="87"/>
                    <a:pt x="8" y="72"/>
                    <a:pt x="9" y="56"/>
                  </a:cubicBezTo>
                  <a:cubicBezTo>
                    <a:pt x="10" y="43"/>
                    <a:pt x="8" y="30"/>
                    <a:pt x="8" y="16"/>
                  </a:cubicBezTo>
                  <a:cubicBezTo>
                    <a:pt x="8" y="12"/>
                    <a:pt x="7" y="6"/>
                    <a:pt x="9" y="3"/>
                  </a:cubicBezTo>
                  <a:cubicBezTo>
                    <a:pt x="12" y="0"/>
                    <a:pt x="18" y="0"/>
                    <a:pt x="22" y="1"/>
                  </a:cubicBezTo>
                  <a:cubicBezTo>
                    <a:pt x="29" y="2"/>
                    <a:pt x="36" y="4"/>
                    <a:pt x="40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3" name="Freeform 79">
              <a:extLst>
                <a:ext uri="{FF2B5EF4-FFF2-40B4-BE49-F238E27FC236}">
                  <a16:creationId xmlns:a16="http://schemas.microsoft.com/office/drawing/2014/main" id="{3AD567F8-E04E-42BA-B975-FCF385060E3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49551" y="3630613"/>
              <a:ext cx="741363" cy="711200"/>
            </a:xfrm>
            <a:custGeom>
              <a:avLst/>
              <a:gdLst>
                <a:gd name="T0" fmla="*/ 89 w 225"/>
                <a:gd name="T1" fmla="*/ 97 h 216"/>
                <a:gd name="T2" fmla="*/ 47 w 225"/>
                <a:gd name="T3" fmla="*/ 105 h 216"/>
                <a:gd name="T4" fmla="*/ 5 w 225"/>
                <a:gd name="T5" fmla="*/ 116 h 216"/>
                <a:gd name="T6" fmla="*/ 19 w 225"/>
                <a:gd name="T7" fmla="*/ 83 h 216"/>
                <a:gd name="T8" fmla="*/ 83 w 225"/>
                <a:gd name="T9" fmla="*/ 60 h 216"/>
                <a:gd name="T10" fmla="*/ 96 w 225"/>
                <a:gd name="T11" fmla="*/ 57 h 216"/>
                <a:gd name="T12" fmla="*/ 96 w 225"/>
                <a:gd name="T13" fmla="*/ 50 h 216"/>
                <a:gd name="T14" fmla="*/ 65 w 225"/>
                <a:gd name="T15" fmla="*/ 48 h 216"/>
                <a:gd name="T16" fmla="*/ 42 w 225"/>
                <a:gd name="T17" fmla="*/ 39 h 216"/>
                <a:gd name="T18" fmla="*/ 62 w 225"/>
                <a:gd name="T19" fmla="*/ 13 h 216"/>
                <a:gd name="T20" fmla="*/ 152 w 225"/>
                <a:gd name="T21" fmla="*/ 6 h 216"/>
                <a:gd name="T22" fmla="*/ 154 w 225"/>
                <a:gd name="T23" fmla="*/ 12 h 216"/>
                <a:gd name="T24" fmla="*/ 146 w 225"/>
                <a:gd name="T25" fmla="*/ 32 h 216"/>
                <a:gd name="T26" fmla="*/ 145 w 225"/>
                <a:gd name="T27" fmla="*/ 46 h 216"/>
                <a:gd name="T28" fmla="*/ 159 w 225"/>
                <a:gd name="T29" fmla="*/ 45 h 216"/>
                <a:gd name="T30" fmla="*/ 187 w 225"/>
                <a:gd name="T31" fmla="*/ 23 h 216"/>
                <a:gd name="T32" fmla="*/ 203 w 225"/>
                <a:gd name="T33" fmla="*/ 6 h 216"/>
                <a:gd name="T34" fmla="*/ 224 w 225"/>
                <a:gd name="T35" fmla="*/ 17 h 216"/>
                <a:gd name="T36" fmla="*/ 217 w 225"/>
                <a:gd name="T37" fmla="*/ 106 h 216"/>
                <a:gd name="T38" fmla="*/ 171 w 225"/>
                <a:gd name="T39" fmla="*/ 135 h 216"/>
                <a:gd name="T40" fmla="*/ 139 w 225"/>
                <a:gd name="T41" fmla="*/ 141 h 216"/>
                <a:gd name="T42" fmla="*/ 156 w 225"/>
                <a:gd name="T43" fmla="*/ 180 h 216"/>
                <a:gd name="T44" fmla="*/ 161 w 225"/>
                <a:gd name="T45" fmla="*/ 197 h 216"/>
                <a:gd name="T46" fmla="*/ 159 w 225"/>
                <a:gd name="T47" fmla="*/ 214 h 216"/>
                <a:gd name="T48" fmla="*/ 139 w 225"/>
                <a:gd name="T49" fmla="*/ 212 h 216"/>
                <a:gd name="T50" fmla="*/ 97 w 225"/>
                <a:gd name="T51" fmla="*/ 166 h 216"/>
                <a:gd name="T52" fmla="*/ 73 w 225"/>
                <a:gd name="T53" fmla="*/ 159 h 216"/>
                <a:gd name="T54" fmla="*/ 24 w 225"/>
                <a:gd name="T55" fmla="*/ 178 h 216"/>
                <a:gd name="T56" fmla="*/ 2 w 225"/>
                <a:gd name="T57" fmla="*/ 174 h 216"/>
                <a:gd name="T58" fmla="*/ 8 w 225"/>
                <a:gd name="T59" fmla="*/ 154 h 216"/>
                <a:gd name="T60" fmla="*/ 65 w 225"/>
                <a:gd name="T61" fmla="*/ 121 h 216"/>
                <a:gd name="T62" fmla="*/ 89 w 225"/>
                <a:gd name="T63" fmla="*/ 97 h 216"/>
                <a:gd name="T64" fmla="*/ 178 w 225"/>
                <a:gd name="T65" fmla="*/ 75 h 216"/>
                <a:gd name="T66" fmla="*/ 146 w 225"/>
                <a:gd name="T67" fmla="*/ 75 h 216"/>
                <a:gd name="T68" fmla="*/ 138 w 225"/>
                <a:gd name="T69" fmla="*/ 83 h 216"/>
                <a:gd name="T70" fmla="*/ 141 w 225"/>
                <a:gd name="T71" fmla="*/ 94 h 216"/>
                <a:gd name="T72" fmla="*/ 168 w 225"/>
                <a:gd name="T73" fmla="*/ 92 h 216"/>
                <a:gd name="T74" fmla="*/ 178 w 225"/>
                <a:gd name="T75" fmla="*/ 75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25" h="216">
                  <a:moveTo>
                    <a:pt x="89" y="97"/>
                  </a:moveTo>
                  <a:cubicBezTo>
                    <a:pt x="75" y="100"/>
                    <a:pt x="61" y="102"/>
                    <a:pt x="47" y="105"/>
                  </a:cubicBezTo>
                  <a:cubicBezTo>
                    <a:pt x="33" y="108"/>
                    <a:pt x="20" y="112"/>
                    <a:pt x="5" y="116"/>
                  </a:cubicBezTo>
                  <a:cubicBezTo>
                    <a:pt x="0" y="98"/>
                    <a:pt x="11" y="90"/>
                    <a:pt x="19" y="83"/>
                  </a:cubicBezTo>
                  <a:cubicBezTo>
                    <a:pt x="38" y="67"/>
                    <a:pt x="60" y="63"/>
                    <a:pt x="83" y="60"/>
                  </a:cubicBezTo>
                  <a:cubicBezTo>
                    <a:pt x="88" y="60"/>
                    <a:pt x="92" y="58"/>
                    <a:pt x="96" y="57"/>
                  </a:cubicBezTo>
                  <a:cubicBezTo>
                    <a:pt x="96" y="55"/>
                    <a:pt x="96" y="53"/>
                    <a:pt x="96" y="50"/>
                  </a:cubicBezTo>
                  <a:cubicBezTo>
                    <a:pt x="86" y="50"/>
                    <a:pt x="76" y="49"/>
                    <a:pt x="65" y="48"/>
                  </a:cubicBezTo>
                  <a:cubicBezTo>
                    <a:pt x="57" y="47"/>
                    <a:pt x="45" y="52"/>
                    <a:pt x="42" y="39"/>
                  </a:cubicBezTo>
                  <a:cubicBezTo>
                    <a:pt x="39" y="29"/>
                    <a:pt x="51" y="14"/>
                    <a:pt x="62" y="13"/>
                  </a:cubicBezTo>
                  <a:cubicBezTo>
                    <a:pt x="92" y="10"/>
                    <a:pt x="122" y="8"/>
                    <a:pt x="152" y="6"/>
                  </a:cubicBezTo>
                  <a:cubicBezTo>
                    <a:pt x="152" y="8"/>
                    <a:pt x="153" y="10"/>
                    <a:pt x="154" y="12"/>
                  </a:cubicBezTo>
                  <a:cubicBezTo>
                    <a:pt x="151" y="18"/>
                    <a:pt x="148" y="25"/>
                    <a:pt x="146" y="32"/>
                  </a:cubicBezTo>
                  <a:cubicBezTo>
                    <a:pt x="145" y="36"/>
                    <a:pt x="145" y="41"/>
                    <a:pt x="145" y="46"/>
                  </a:cubicBezTo>
                  <a:cubicBezTo>
                    <a:pt x="149" y="46"/>
                    <a:pt x="154" y="47"/>
                    <a:pt x="159" y="45"/>
                  </a:cubicBezTo>
                  <a:cubicBezTo>
                    <a:pt x="171" y="42"/>
                    <a:pt x="181" y="35"/>
                    <a:pt x="187" y="23"/>
                  </a:cubicBezTo>
                  <a:cubicBezTo>
                    <a:pt x="190" y="16"/>
                    <a:pt x="196" y="10"/>
                    <a:pt x="203" y="6"/>
                  </a:cubicBezTo>
                  <a:cubicBezTo>
                    <a:pt x="213" y="0"/>
                    <a:pt x="225" y="6"/>
                    <a:pt x="224" y="17"/>
                  </a:cubicBezTo>
                  <a:cubicBezTo>
                    <a:pt x="223" y="47"/>
                    <a:pt x="222" y="77"/>
                    <a:pt x="217" y="106"/>
                  </a:cubicBezTo>
                  <a:cubicBezTo>
                    <a:pt x="213" y="130"/>
                    <a:pt x="191" y="131"/>
                    <a:pt x="171" y="135"/>
                  </a:cubicBezTo>
                  <a:cubicBezTo>
                    <a:pt x="161" y="136"/>
                    <a:pt x="151" y="139"/>
                    <a:pt x="139" y="141"/>
                  </a:cubicBezTo>
                  <a:cubicBezTo>
                    <a:pt x="145" y="156"/>
                    <a:pt x="150" y="168"/>
                    <a:pt x="156" y="180"/>
                  </a:cubicBezTo>
                  <a:cubicBezTo>
                    <a:pt x="158" y="186"/>
                    <a:pt x="161" y="191"/>
                    <a:pt x="161" y="197"/>
                  </a:cubicBezTo>
                  <a:cubicBezTo>
                    <a:pt x="162" y="203"/>
                    <a:pt x="161" y="214"/>
                    <a:pt x="159" y="214"/>
                  </a:cubicBezTo>
                  <a:cubicBezTo>
                    <a:pt x="153" y="216"/>
                    <a:pt x="143" y="216"/>
                    <a:pt x="139" y="212"/>
                  </a:cubicBezTo>
                  <a:cubicBezTo>
                    <a:pt x="124" y="198"/>
                    <a:pt x="109" y="182"/>
                    <a:pt x="97" y="166"/>
                  </a:cubicBezTo>
                  <a:cubicBezTo>
                    <a:pt x="89" y="156"/>
                    <a:pt x="83" y="155"/>
                    <a:pt x="73" y="159"/>
                  </a:cubicBezTo>
                  <a:cubicBezTo>
                    <a:pt x="57" y="166"/>
                    <a:pt x="41" y="173"/>
                    <a:pt x="24" y="178"/>
                  </a:cubicBezTo>
                  <a:cubicBezTo>
                    <a:pt x="18" y="179"/>
                    <a:pt x="10" y="175"/>
                    <a:pt x="2" y="174"/>
                  </a:cubicBezTo>
                  <a:cubicBezTo>
                    <a:pt x="4" y="167"/>
                    <a:pt x="4" y="157"/>
                    <a:pt x="8" y="154"/>
                  </a:cubicBezTo>
                  <a:cubicBezTo>
                    <a:pt x="26" y="142"/>
                    <a:pt x="45" y="129"/>
                    <a:pt x="65" y="121"/>
                  </a:cubicBezTo>
                  <a:cubicBezTo>
                    <a:pt x="80" y="115"/>
                    <a:pt x="88" y="113"/>
                    <a:pt x="89" y="97"/>
                  </a:cubicBezTo>
                  <a:close/>
                  <a:moveTo>
                    <a:pt x="178" y="75"/>
                  </a:moveTo>
                  <a:cubicBezTo>
                    <a:pt x="164" y="75"/>
                    <a:pt x="155" y="74"/>
                    <a:pt x="146" y="75"/>
                  </a:cubicBezTo>
                  <a:cubicBezTo>
                    <a:pt x="143" y="75"/>
                    <a:pt x="139" y="80"/>
                    <a:pt x="138" y="83"/>
                  </a:cubicBezTo>
                  <a:cubicBezTo>
                    <a:pt x="137" y="86"/>
                    <a:pt x="140" y="94"/>
                    <a:pt x="141" y="94"/>
                  </a:cubicBezTo>
                  <a:cubicBezTo>
                    <a:pt x="150" y="94"/>
                    <a:pt x="160" y="94"/>
                    <a:pt x="168" y="92"/>
                  </a:cubicBezTo>
                  <a:cubicBezTo>
                    <a:pt x="172" y="90"/>
                    <a:pt x="173" y="83"/>
                    <a:pt x="178" y="7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4" name="Freeform 80">
              <a:extLst>
                <a:ext uri="{FF2B5EF4-FFF2-40B4-BE49-F238E27FC236}">
                  <a16:creationId xmlns:a16="http://schemas.microsoft.com/office/drawing/2014/main" id="{E5F08B08-72DA-4E81-AC88-A341709AAA3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28926" y="3336925"/>
              <a:ext cx="676275" cy="287338"/>
            </a:xfrm>
            <a:custGeom>
              <a:avLst/>
              <a:gdLst>
                <a:gd name="T0" fmla="*/ 60 w 205"/>
                <a:gd name="T1" fmla="*/ 6 h 87"/>
                <a:gd name="T2" fmla="*/ 108 w 205"/>
                <a:gd name="T3" fmla="*/ 0 h 87"/>
                <a:gd name="T4" fmla="*/ 183 w 205"/>
                <a:gd name="T5" fmla="*/ 3 h 87"/>
                <a:gd name="T6" fmla="*/ 200 w 205"/>
                <a:gd name="T7" fmla="*/ 20 h 87"/>
                <a:gd name="T8" fmla="*/ 203 w 205"/>
                <a:gd name="T9" fmla="*/ 47 h 87"/>
                <a:gd name="T10" fmla="*/ 184 w 205"/>
                <a:gd name="T11" fmla="*/ 76 h 87"/>
                <a:gd name="T12" fmla="*/ 129 w 205"/>
                <a:gd name="T13" fmla="*/ 84 h 87"/>
                <a:gd name="T14" fmla="*/ 49 w 205"/>
                <a:gd name="T15" fmla="*/ 85 h 87"/>
                <a:gd name="T16" fmla="*/ 16 w 205"/>
                <a:gd name="T17" fmla="*/ 70 h 87"/>
                <a:gd name="T18" fmla="*/ 15 w 205"/>
                <a:gd name="T19" fmla="*/ 25 h 87"/>
                <a:gd name="T20" fmla="*/ 60 w 205"/>
                <a:gd name="T21" fmla="*/ 6 h 87"/>
                <a:gd name="T22" fmla="*/ 161 w 205"/>
                <a:gd name="T23" fmla="*/ 42 h 87"/>
                <a:gd name="T24" fmla="*/ 59 w 205"/>
                <a:gd name="T25" fmla="*/ 49 h 87"/>
                <a:gd name="T26" fmla="*/ 161 w 205"/>
                <a:gd name="T27" fmla="*/ 42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5" h="87">
                  <a:moveTo>
                    <a:pt x="60" y="6"/>
                  </a:moveTo>
                  <a:cubicBezTo>
                    <a:pt x="76" y="4"/>
                    <a:pt x="92" y="0"/>
                    <a:pt x="108" y="0"/>
                  </a:cubicBezTo>
                  <a:cubicBezTo>
                    <a:pt x="133" y="0"/>
                    <a:pt x="158" y="0"/>
                    <a:pt x="183" y="3"/>
                  </a:cubicBezTo>
                  <a:cubicBezTo>
                    <a:pt x="189" y="4"/>
                    <a:pt x="197" y="13"/>
                    <a:pt x="200" y="20"/>
                  </a:cubicBezTo>
                  <a:cubicBezTo>
                    <a:pt x="203" y="28"/>
                    <a:pt x="203" y="38"/>
                    <a:pt x="203" y="47"/>
                  </a:cubicBezTo>
                  <a:cubicBezTo>
                    <a:pt x="205" y="64"/>
                    <a:pt x="200" y="72"/>
                    <a:pt x="184" y="76"/>
                  </a:cubicBezTo>
                  <a:cubicBezTo>
                    <a:pt x="166" y="80"/>
                    <a:pt x="148" y="83"/>
                    <a:pt x="129" y="84"/>
                  </a:cubicBezTo>
                  <a:cubicBezTo>
                    <a:pt x="103" y="86"/>
                    <a:pt x="76" y="87"/>
                    <a:pt x="49" y="85"/>
                  </a:cubicBezTo>
                  <a:cubicBezTo>
                    <a:pt x="38" y="84"/>
                    <a:pt x="26" y="77"/>
                    <a:pt x="16" y="70"/>
                  </a:cubicBezTo>
                  <a:cubicBezTo>
                    <a:pt x="0" y="58"/>
                    <a:pt x="0" y="38"/>
                    <a:pt x="15" y="25"/>
                  </a:cubicBezTo>
                  <a:cubicBezTo>
                    <a:pt x="28" y="14"/>
                    <a:pt x="40" y="0"/>
                    <a:pt x="60" y="6"/>
                  </a:cubicBezTo>
                  <a:close/>
                  <a:moveTo>
                    <a:pt x="161" y="42"/>
                  </a:moveTo>
                  <a:cubicBezTo>
                    <a:pt x="145" y="30"/>
                    <a:pt x="72" y="35"/>
                    <a:pt x="59" y="49"/>
                  </a:cubicBezTo>
                  <a:cubicBezTo>
                    <a:pt x="95" y="46"/>
                    <a:pt x="128" y="44"/>
                    <a:pt x="161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55" name="文本框 54"/>
          <p:cNvSpPr txBox="1"/>
          <p:nvPr/>
        </p:nvSpPr>
        <p:spPr>
          <a:xfrm>
            <a:off x="213229" y="86033"/>
            <a:ext cx="108444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9397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MIT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9397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的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9397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Cell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9397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论文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9397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(4):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9397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实验验证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9397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7A1996B-F282-0786-8CD1-FAAC4A39A61D}"/>
              </a:ext>
            </a:extLst>
          </p:cNvPr>
          <p:cNvSpPr txBox="1"/>
          <p:nvPr/>
        </p:nvSpPr>
        <p:spPr>
          <a:xfrm>
            <a:off x="375385" y="798897"/>
            <a:ext cx="1158799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u"/>
            </a:pPr>
            <a:r>
              <a:rPr lang="zh-CN" altLang="en-US" sz="28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通过</a:t>
            </a:r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细胞膜</a:t>
            </a:r>
            <a:r>
              <a:rPr lang="el-GR" altLang="zh-CN" sz="2800" b="1" i="0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Δ</a:t>
            </a:r>
            <a:r>
              <a:rPr lang="en-US" altLang="zh-CN" sz="2800" b="1" i="0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pH</a:t>
            </a:r>
            <a:r>
              <a:rPr lang="zh-CN" altLang="en-US" sz="2800" b="1" i="0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电位选择性耗散</a:t>
            </a:r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实验</a:t>
            </a:r>
            <a:r>
              <a:rPr lang="en-US" altLang="zh-CN" sz="2800" dirty="0">
                <a:solidFill>
                  <a:srgbClr val="333333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2800" dirty="0">
                <a:solidFill>
                  <a:srgbClr val="333333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发现盐藻毒素</a:t>
            </a:r>
            <a:r>
              <a:rPr lang="en-US" altLang="zh-CN" sz="2800" dirty="0">
                <a:solidFill>
                  <a:srgbClr val="333333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800" dirty="0" err="1">
                <a:solidFill>
                  <a:srgbClr val="333333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halicin</a:t>
            </a:r>
            <a:r>
              <a:rPr lang="en-US" altLang="zh-CN" sz="2800" dirty="0">
                <a:solidFill>
                  <a:srgbClr val="333333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800" dirty="0">
                <a:solidFill>
                  <a:srgbClr val="333333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对广泛的病原体系统发育谱显示出生长抑制</a:t>
            </a:r>
            <a:r>
              <a:rPr lang="en-US" altLang="zh-CN" sz="2800" dirty="0">
                <a:solidFill>
                  <a:srgbClr val="333333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2800" dirty="0">
                <a:solidFill>
                  <a:srgbClr val="333333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包括两种</a:t>
            </a:r>
            <a:r>
              <a:rPr lang="en-US" altLang="zh-CN" sz="2800" dirty="0">
                <a:solidFill>
                  <a:srgbClr val="333333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WTO</a:t>
            </a:r>
            <a:r>
              <a:rPr lang="zh-CN" altLang="en-US" sz="2800" dirty="0">
                <a:solidFill>
                  <a:srgbClr val="333333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重点关注的耐药菌。</a:t>
            </a:r>
            <a:endParaRPr lang="en-US" altLang="zh-CN" sz="2800" dirty="0">
              <a:solidFill>
                <a:srgbClr val="333333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 algn="l">
              <a:buFont typeface="Wingdings" panose="05000000000000000000" pitchFamily="2" charset="2"/>
              <a:buChar char="u"/>
            </a:pPr>
            <a:r>
              <a:rPr lang="zh-CN" altLang="en-US" sz="2800" dirty="0">
                <a:solidFill>
                  <a:srgbClr val="333333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实验原理</a:t>
            </a:r>
            <a:r>
              <a:rPr lang="en-US" altLang="zh-CN" sz="2800" dirty="0">
                <a:solidFill>
                  <a:srgbClr val="333333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:</a:t>
            </a:r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细胞质跨膜电位的耗散导致细菌运动和鞭毛生物合成减少</a:t>
            </a:r>
            <a:r>
              <a:rPr lang="zh-CN" altLang="en-US" sz="2800" dirty="0">
                <a:solidFill>
                  <a:srgbClr val="333333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zh-CN" altLang="en-US" sz="2800" dirty="0">
              <a:solidFill>
                <a:prstClr val="black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239668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heme/theme1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6">
            <a:lumMod val="60000"/>
            <a:lumOff val="40000"/>
          </a:schemeClr>
        </a:solidFill>
      </a:spPr>
      <a:bodyPr rtlCol="0" anchor="ctr"/>
      <a:lstStyle>
        <a:defPPr algn="ctr">
          <a:defRPr sz="1400" dirty="0" smtClean="0">
            <a:latin typeface="Times New Roman" panose="02020603050405020304" pitchFamily="18" charset="0"/>
            <a:cs typeface="Times New Roman" panose="02020603050405020304" pitchFamily="18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rgbClr val="FF0000"/>
          </a:solidFill>
          <a:prstDash val="solid"/>
          <a:headEnd type="none" w="med" len="med"/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marL="285750" indent="-285750" algn="l">
          <a:buFont typeface="Wingdings" panose="05000000000000000000" pitchFamily="2" charset="2"/>
          <a:buChar char="u"/>
          <a:defRPr sz="2800" dirty="0">
            <a:solidFill>
              <a:prstClr val="black"/>
            </a:solidFill>
            <a:latin typeface="楷体" panose="02010609060101010101" pitchFamily="49" charset="-122"/>
            <a:ea typeface="楷体" panose="02010609060101010101" pitchFamily="49" charset="-122"/>
            <a:cs typeface="Times New Roman" panose="02020603050405020304" pitchFamily="18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153866</TotalTime>
  <Words>492</Words>
  <Application>Microsoft Office PowerPoint</Application>
  <PresentationFormat>宽屏</PresentationFormat>
  <Paragraphs>70</Paragraphs>
  <Slides>22</Slides>
  <Notes>22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0" baseType="lpstr">
      <vt:lpstr>等线</vt:lpstr>
      <vt:lpstr>等线 Light</vt:lpstr>
      <vt:lpstr>楷体</vt:lpstr>
      <vt:lpstr>微软雅黑</vt:lpstr>
      <vt:lpstr>Arial</vt:lpstr>
      <vt:lpstr>Times New Roman</vt:lpstr>
      <vt:lpstr>Wingdings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向天歌演示</dc:creator>
  <cp:keywords>www.51pptmoban.com</cp:keywords>
  <cp:lastModifiedBy>jialh</cp:lastModifiedBy>
  <cp:revision>1141</cp:revision>
  <dcterms:created xsi:type="dcterms:W3CDTF">2017-12-27T12:37:15Z</dcterms:created>
  <dcterms:modified xsi:type="dcterms:W3CDTF">2023-03-27T02:38:19Z</dcterms:modified>
</cp:coreProperties>
</file>