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7571-6D81-4DB3-A900-004E4FEB3CDF}" type="datetimeFigureOut">
              <a:rPr lang="zh-TW" altLang="en-US" smtClean="0"/>
              <a:t>2014/1/11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967B-0C1D-4D7C-AB6B-E3B7662E0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無框畫版型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全版面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編輯</a:t>
            </a:r>
            <a:r>
              <a:rPr lang="zh-TW" altLang="en-US" dirty="0" smtClean="0"/>
              <a:t>區全滿</a:t>
            </a:r>
            <a:r>
              <a:rPr lang="en-US" altLang="zh-TW" dirty="0" smtClean="0"/>
              <a:t>(</a:t>
            </a:r>
            <a:r>
              <a:rPr lang="zh-TW" altLang="en-US" dirty="0" smtClean="0"/>
              <a:t>之前就做到的縮放法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2/3</a:t>
            </a:r>
            <a:r>
              <a:rPr lang="zh-TW" altLang="en-US" dirty="0" smtClean="0"/>
              <a:t>版面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上半的</a:t>
            </a:r>
            <a:r>
              <a:rPr lang="en-US" altLang="zh-TW" dirty="0" smtClean="0"/>
              <a:t>2/3, </a:t>
            </a:r>
            <a:r>
              <a:rPr lang="zh-TW" altLang="en-US" dirty="0" smtClean="0"/>
              <a:t>下半</a:t>
            </a:r>
            <a:r>
              <a:rPr lang="en-US" altLang="zh-TW" dirty="0" smtClean="0"/>
              <a:t>2/3</a:t>
            </a:r>
          </a:p>
          <a:p>
            <a:r>
              <a:rPr lang="zh-TW" altLang="en-US" dirty="0" smtClean="0"/>
              <a:t>九宮格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整版面切割成九格</a:t>
            </a:r>
            <a:endParaRPr lang="en-US" altLang="zh-TW" dirty="0" smtClean="0"/>
          </a:p>
          <a:p>
            <a:r>
              <a:rPr lang="zh-TW" altLang="en-US" dirty="0" smtClean="0"/>
              <a:t>時鐘</a:t>
            </a:r>
            <a:r>
              <a:rPr lang="en-US" altLang="zh-TW" dirty="0" smtClean="0"/>
              <a:t>: </a:t>
            </a:r>
            <a:r>
              <a:rPr lang="zh-TW" altLang="en-US" dirty="0" smtClean="0"/>
              <a:t>版面上會有時鐘形狀</a:t>
            </a:r>
            <a:r>
              <a:rPr lang="en-US" altLang="zh-TW" dirty="0" smtClean="0"/>
              <a:t>, </a:t>
            </a:r>
            <a:r>
              <a:rPr lang="zh-TW" altLang="en-US" dirty="0" smtClean="0"/>
              <a:t>輸出後會</a:t>
            </a:r>
            <a:r>
              <a:rPr lang="zh-TW" altLang="en-US" dirty="0"/>
              <a:t>打</a:t>
            </a:r>
            <a:r>
              <a:rPr lang="zh-TW" altLang="en-US" dirty="0" smtClean="0"/>
              <a:t>洞並裝上真的時鐘</a:t>
            </a:r>
            <a:r>
              <a:rPr lang="en-US" altLang="zh-TW" dirty="0" smtClean="0"/>
              <a:t>(</a:t>
            </a:r>
            <a:r>
              <a:rPr lang="zh-TW" altLang="en-US" dirty="0" smtClean="0"/>
              <a:t>時針分針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 descr="http://pic15.nipic.com/20110801/723280_142629337000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0506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Sunny\Downloads\照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907" y="-243408"/>
            <a:ext cx="9758907" cy="73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0505" y="-993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300" b="1" dirty="0" smtClean="0">
                <a:solidFill>
                  <a:srgbClr val="FFFF00"/>
                </a:solidFill>
              </a:rPr>
              <a:t>後台製作版型</a:t>
            </a:r>
            <a:endParaRPr lang="en-US" altLang="zh-TW" sz="3300" b="1" dirty="0" smtClean="0">
              <a:solidFill>
                <a:srgbClr val="FFFF00"/>
              </a:solidFill>
            </a:endParaRPr>
          </a:p>
          <a:p>
            <a:r>
              <a:rPr lang="zh-TW" altLang="en-US" sz="3300" b="1" dirty="0" smtClean="0">
                <a:solidFill>
                  <a:srgbClr val="FFFF00"/>
                </a:solidFill>
              </a:rPr>
              <a:t>設定版面規格</a:t>
            </a:r>
            <a:endParaRPr lang="zh-TW" altLang="en-US" sz="3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Sunny\Downloads\照片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13693"/>
            <a:ext cx="9125743" cy="68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800505" y="-99392"/>
            <a:ext cx="39934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300" b="1" dirty="0">
                <a:solidFill>
                  <a:srgbClr val="FFFF00"/>
                </a:solidFill>
              </a:rPr>
              <a:t>前</a:t>
            </a:r>
            <a:r>
              <a:rPr lang="zh-TW" altLang="en-US" sz="3300" b="1" dirty="0" smtClean="0">
                <a:solidFill>
                  <a:srgbClr val="FFFF00"/>
                </a:solidFill>
              </a:rPr>
              <a:t>台拉照片到編輯區</a:t>
            </a:r>
            <a:endParaRPr lang="zh-TW" altLang="en-US" sz="3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77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無框畫版型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Sunny</dc:creator>
  <cp:lastModifiedBy>Sunny</cp:lastModifiedBy>
  <cp:revision>50</cp:revision>
  <dcterms:created xsi:type="dcterms:W3CDTF">2014-01-04T15:48:53Z</dcterms:created>
  <dcterms:modified xsi:type="dcterms:W3CDTF">2014-01-11T15:21:32Z</dcterms:modified>
</cp:coreProperties>
</file>