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5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7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3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4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97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6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1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5080-C303-4CCE-94C7-8B85E1B5B118}" type="datetimeFigureOut">
              <a:rPr lang="zh-TW" altLang="en-US" smtClean="0"/>
              <a:t>2014/1/1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433B-BA84-4E99-B88A-D8CF2CE2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6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hoto\201302義大利\Small\Day7_彩色島 佛羅倫斯\01_彩色島\DSC00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4535054" cy="254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15816" y="3284984"/>
            <a:ext cx="5760640" cy="33843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40224" y="3429000"/>
            <a:ext cx="5392216" cy="30879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263" y="38610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輸出區</a:t>
            </a:r>
            <a:r>
              <a:rPr lang="en-US" altLang="zh-TW" b="1" dirty="0"/>
              <a:t>120 x </a:t>
            </a:r>
            <a:r>
              <a:rPr lang="en-US" altLang="zh-TW" b="1" dirty="0" smtClean="0"/>
              <a:t>90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9512" y="44371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完成區</a:t>
            </a:r>
            <a:r>
              <a:rPr lang="en-US" altLang="zh-TW" b="1" dirty="0" smtClean="0"/>
              <a:t>110 </a:t>
            </a:r>
            <a:r>
              <a:rPr lang="en-US" altLang="zh-TW" b="1" dirty="0"/>
              <a:t>x 8</a:t>
            </a:r>
            <a:r>
              <a:rPr lang="en-US" altLang="zh-TW" b="1" dirty="0" smtClean="0"/>
              <a:t>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2366750" y="4045714"/>
            <a:ext cx="5490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</p:cNvCxnSpPr>
          <p:nvPr/>
        </p:nvCxnSpPr>
        <p:spPr>
          <a:xfrm>
            <a:off x="2189999" y="4621778"/>
            <a:ext cx="95022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59169" y="1165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照片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36795" y="6198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版面</a:t>
            </a:r>
            <a:endParaRPr lang="zh-TW" altLang="en-US" dirty="0"/>
          </a:p>
        </p:txBody>
      </p:sp>
      <p:sp>
        <p:nvSpPr>
          <p:cNvPr id="19" name="向下箭號 18"/>
          <p:cNvSpPr/>
          <p:nvPr/>
        </p:nvSpPr>
        <p:spPr>
          <a:xfrm rot="19462165">
            <a:off x="5050149" y="22569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2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Photo\201302義大利\Small\Day7_彩色島 佛羅倫斯\01_彩色島\DSC00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602235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15816" y="3284984"/>
            <a:ext cx="576064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40224" y="3429000"/>
            <a:ext cx="5392216" cy="30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263" y="38610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輸出區</a:t>
            </a:r>
            <a:r>
              <a:rPr lang="en-US" altLang="zh-TW" b="1" dirty="0"/>
              <a:t>120 x </a:t>
            </a:r>
            <a:r>
              <a:rPr lang="en-US" altLang="zh-TW" b="1" dirty="0" smtClean="0"/>
              <a:t>90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9512" y="44371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完成區</a:t>
            </a:r>
            <a:r>
              <a:rPr lang="en-US" altLang="zh-TW" b="1" dirty="0" smtClean="0"/>
              <a:t>110 </a:t>
            </a:r>
            <a:r>
              <a:rPr lang="en-US" altLang="zh-TW" b="1" dirty="0"/>
              <a:t>x 8</a:t>
            </a:r>
            <a:r>
              <a:rPr lang="en-US" altLang="zh-TW" b="1" dirty="0" smtClean="0"/>
              <a:t>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2366750" y="4045714"/>
            <a:ext cx="5490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</p:cNvCxnSpPr>
          <p:nvPr/>
        </p:nvCxnSpPr>
        <p:spPr>
          <a:xfrm>
            <a:off x="2189999" y="4621778"/>
            <a:ext cx="95022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36795" y="6198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版面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63888" y="1484784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照片自動縮放到版面尺寸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對照版面的長寬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放大的照片要充滿版面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但照片長寬比例不能變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所以多的可以突出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長或寬的一邊都可能會突出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看照片的尺寸而定</a:t>
            </a:r>
            <a:endParaRPr lang="en-US" altLang="zh-TW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</a:rPr>
              <a:t>照片的中心點對準版面的中心點</a:t>
            </a:r>
            <a:endParaRPr lang="en-US" altLang="zh-TW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5816" y="3284984"/>
            <a:ext cx="576064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40224" y="3429000"/>
            <a:ext cx="5392216" cy="30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263" y="38610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輸出區</a:t>
            </a:r>
            <a:r>
              <a:rPr lang="en-US" altLang="zh-TW" b="1" dirty="0"/>
              <a:t>120 x </a:t>
            </a:r>
            <a:r>
              <a:rPr lang="en-US" altLang="zh-TW" b="1" dirty="0" smtClean="0"/>
              <a:t>90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9512" y="44371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完成區</a:t>
            </a:r>
            <a:r>
              <a:rPr lang="en-US" altLang="zh-TW" b="1" dirty="0" smtClean="0"/>
              <a:t>110 </a:t>
            </a:r>
            <a:r>
              <a:rPr lang="en-US" altLang="zh-TW" b="1" dirty="0"/>
              <a:t>x 8</a:t>
            </a:r>
            <a:r>
              <a:rPr lang="en-US" altLang="zh-TW" b="1" dirty="0" smtClean="0"/>
              <a:t>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2366750" y="4045714"/>
            <a:ext cx="5490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</p:cNvCxnSpPr>
          <p:nvPr/>
        </p:nvCxnSpPr>
        <p:spPr>
          <a:xfrm>
            <a:off x="2189999" y="4621778"/>
            <a:ext cx="95022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665111" y="10178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照片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36795" y="6198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版面</a:t>
            </a:r>
            <a:endParaRPr lang="zh-TW" altLang="en-US" dirty="0"/>
          </a:p>
        </p:txBody>
      </p:sp>
      <p:sp>
        <p:nvSpPr>
          <p:cNvPr id="19" name="向下箭號 18"/>
          <p:cNvSpPr/>
          <p:nvPr/>
        </p:nvSpPr>
        <p:spPr>
          <a:xfrm rot="19462165">
            <a:off x="2705674" y="22569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D:\Photo\201302義大利\Small\Day7_彩色島 佛羅倫斯\01_彩色島\DSC006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4" y="83865"/>
            <a:ext cx="1630896" cy="29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Photo\201302義大利\Small\Day7_彩色島 佛羅倫斯\01_彩色島\DSC006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-156645"/>
            <a:ext cx="5760640" cy="102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15816" y="3284984"/>
            <a:ext cx="576064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40224" y="3429000"/>
            <a:ext cx="5392216" cy="30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263" y="38610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輸出區</a:t>
            </a:r>
            <a:r>
              <a:rPr lang="en-US" altLang="zh-TW" b="1" dirty="0"/>
              <a:t>120 x </a:t>
            </a:r>
            <a:r>
              <a:rPr lang="en-US" altLang="zh-TW" b="1" dirty="0" smtClean="0"/>
              <a:t>90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9512" y="44371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完成區</a:t>
            </a:r>
            <a:r>
              <a:rPr lang="en-US" altLang="zh-TW" b="1" dirty="0" smtClean="0"/>
              <a:t>110 </a:t>
            </a:r>
            <a:r>
              <a:rPr lang="en-US" altLang="zh-TW" b="1" dirty="0"/>
              <a:t>x 8</a:t>
            </a:r>
            <a:r>
              <a:rPr lang="en-US" altLang="zh-TW" b="1" dirty="0" smtClean="0"/>
              <a:t>0 </a:t>
            </a:r>
            <a:r>
              <a:rPr lang="en-US" altLang="zh-TW" b="1" dirty="0"/>
              <a:t>cm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2366750" y="4045714"/>
            <a:ext cx="5490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</p:cNvCxnSpPr>
          <p:nvPr/>
        </p:nvCxnSpPr>
        <p:spPr>
          <a:xfrm>
            <a:off x="2189999" y="4621778"/>
            <a:ext cx="95022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36795" y="6198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版面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4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MAJESTIA</dc:creator>
  <cp:lastModifiedBy>MAJESTIA</cp:lastModifiedBy>
  <cp:revision>5</cp:revision>
  <dcterms:created xsi:type="dcterms:W3CDTF">2014-01-01T06:52:01Z</dcterms:created>
  <dcterms:modified xsi:type="dcterms:W3CDTF">2014-01-01T07:12:46Z</dcterms:modified>
</cp:coreProperties>
</file>