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 Peng" userId="b48a642a81e97ee2" providerId="LiveId" clId="{D99B340C-8830-416B-963A-AFB7731991E0}"/>
    <pc:docChg chg="undo custSel addSld modSld">
      <pc:chgData name="Jia Peng" userId="b48a642a81e97ee2" providerId="LiveId" clId="{D99B340C-8830-416B-963A-AFB7731991E0}" dt="2020-05-29T19:41:54.291" v="760" actId="20577"/>
      <pc:docMkLst>
        <pc:docMk/>
      </pc:docMkLst>
      <pc:sldChg chg="addSp delSp modSp new mod">
        <pc:chgData name="Jia Peng" userId="b48a642a81e97ee2" providerId="LiveId" clId="{D99B340C-8830-416B-963A-AFB7731991E0}" dt="2020-05-29T19:41:54.291" v="760" actId="20577"/>
        <pc:sldMkLst>
          <pc:docMk/>
          <pc:sldMk cId="2479402773" sldId="256"/>
        </pc:sldMkLst>
        <pc:spChg chg="del">
          <ac:chgData name="Jia Peng" userId="b48a642a81e97ee2" providerId="LiveId" clId="{D99B340C-8830-416B-963A-AFB7731991E0}" dt="2020-05-29T19:15:23.466" v="1" actId="478"/>
          <ac:spMkLst>
            <pc:docMk/>
            <pc:sldMk cId="2479402773" sldId="256"/>
            <ac:spMk id="2" creationId="{2243F754-FC5C-43A5-A751-5AAB62EA6725}"/>
          </ac:spMkLst>
        </pc:spChg>
        <pc:spChg chg="del">
          <ac:chgData name="Jia Peng" userId="b48a642a81e97ee2" providerId="LiveId" clId="{D99B340C-8830-416B-963A-AFB7731991E0}" dt="2020-05-29T19:15:24.142" v="2" actId="478"/>
          <ac:spMkLst>
            <pc:docMk/>
            <pc:sldMk cId="2479402773" sldId="256"/>
            <ac:spMk id="3" creationId="{2A7E8B1D-BB98-45A6-BD44-CDEFF5445CE2}"/>
          </ac:spMkLst>
        </pc:spChg>
        <pc:spChg chg="add mod">
          <ac:chgData name="Jia Peng" userId="b48a642a81e97ee2" providerId="LiveId" clId="{D99B340C-8830-416B-963A-AFB7731991E0}" dt="2020-05-29T19:26:02.105" v="362" actId="1076"/>
          <ac:spMkLst>
            <pc:docMk/>
            <pc:sldMk cId="2479402773" sldId="256"/>
            <ac:spMk id="4" creationId="{6E3B1D73-C760-4219-B9F5-C0970D754F3A}"/>
          </ac:spMkLst>
        </pc:spChg>
        <pc:spChg chg="add mod">
          <ac:chgData name="Jia Peng" userId="b48a642a81e97ee2" providerId="LiveId" clId="{D99B340C-8830-416B-963A-AFB7731991E0}" dt="2020-05-29T19:37:25.345" v="666"/>
          <ac:spMkLst>
            <pc:docMk/>
            <pc:sldMk cId="2479402773" sldId="256"/>
            <ac:spMk id="5" creationId="{708555D7-8EF1-4880-89D6-F249F5BBB460}"/>
          </ac:spMkLst>
        </pc:spChg>
        <pc:spChg chg="add mod">
          <ac:chgData name="Jia Peng" userId="b48a642a81e97ee2" providerId="LiveId" clId="{D99B340C-8830-416B-963A-AFB7731991E0}" dt="2020-05-29T19:37:28.742" v="673"/>
          <ac:spMkLst>
            <pc:docMk/>
            <pc:sldMk cId="2479402773" sldId="256"/>
            <ac:spMk id="6" creationId="{A031FA76-2E49-4922-8F11-56640C392680}"/>
          </ac:spMkLst>
        </pc:spChg>
        <pc:spChg chg="add mod">
          <ac:chgData name="Jia Peng" userId="b48a642a81e97ee2" providerId="LiveId" clId="{D99B340C-8830-416B-963A-AFB7731991E0}" dt="2020-05-29T19:26:02.105" v="362" actId="1076"/>
          <ac:spMkLst>
            <pc:docMk/>
            <pc:sldMk cId="2479402773" sldId="256"/>
            <ac:spMk id="7" creationId="{19D319B5-9ADE-47AA-8FBD-9A9A8AFB50FE}"/>
          </ac:spMkLst>
        </pc:spChg>
        <pc:spChg chg="add del mod">
          <ac:chgData name="Jia Peng" userId="b48a642a81e97ee2" providerId="LiveId" clId="{D99B340C-8830-416B-963A-AFB7731991E0}" dt="2020-05-29T19:18:16.504" v="138" actId="478"/>
          <ac:spMkLst>
            <pc:docMk/>
            <pc:sldMk cId="2479402773" sldId="256"/>
            <ac:spMk id="8" creationId="{519BB9E1-49B8-4979-BC56-88D34B253F5A}"/>
          </ac:spMkLst>
        </pc:spChg>
        <pc:spChg chg="add mod">
          <ac:chgData name="Jia Peng" userId="b48a642a81e97ee2" providerId="LiveId" clId="{D99B340C-8830-416B-963A-AFB7731991E0}" dt="2020-05-29T19:26:02.105" v="362" actId="1076"/>
          <ac:spMkLst>
            <pc:docMk/>
            <pc:sldMk cId="2479402773" sldId="256"/>
            <ac:spMk id="9" creationId="{93CE051A-FB7E-4628-9C1F-B74E11EA95A5}"/>
          </ac:spMkLst>
        </pc:spChg>
        <pc:spChg chg="add mod">
          <ac:chgData name="Jia Peng" userId="b48a642a81e97ee2" providerId="LiveId" clId="{D99B340C-8830-416B-963A-AFB7731991E0}" dt="2020-05-29T19:26:02.105" v="362" actId="1076"/>
          <ac:spMkLst>
            <pc:docMk/>
            <pc:sldMk cId="2479402773" sldId="256"/>
            <ac:spMk id="10" creationId="{FFBEA588-1380-4834-AA4C-829635356248}"/>
          </ac:spMkLst>
        </pc:spChg>
        <pc:spChg chg="add mod">
          <ac:chgData name="Jia Peng" userId="b48a642a81e97ee2" providerId="LiveId" clId="{D99B340C-8830-416B-963A-AFB7731991E0}" dt="2020-05-29T19:29:52.736" v="433" actId="1076"/>
          <ac:spMkLst>
            <pc:docMk/>
            <pc:sldMk cId="2479402773" sldId="256"/>
            <ac:spMk id="11" creationId="{83D53A9D-EAFD-4478-9516-BE54D7DF3130}"/>
          </ac:spMkLst>
        </pc:spChg>
        <pc:spChg chg="add mod">
          <ac:chgData name="Jia Peng" userId="b48a642a81e97ee2" providerId="LiveId" clId="{D99B340C-8830-416B-963A-AFB7731991E0}" dt="2020-05-29T19:33:41.476" v="547" actId="20577"/>
          <ac:spMkLst>
            <pc:docMk/>
            <pc:sldMk cId="2479402773" sldId="256"/>
            <ac:spMk id="12" creationId="{F24E0B04-7C29-4D86-B1E5-A1D61206DB4C}"/>
          </ac:spMkLst>
        </pc:spChg>
        <pc:spChg chg="add mod">
          <ac:chgData name="Jia Peng" userId="b48a642a81e97ee2" providerId="LiveId" clId="{D99B340C-8830-416B-963A-AFB7731991E0}" dt="2020-05-29T19:36:10.557" v="622"/>
          <ac:spMkLst>
            <pc:docMk/>
            <pc:sldMk cId="2479402773" sldId="256"/>
            <ac:spMk id="13" creationId="{7A7E9B6A-55BE-408A-805F-37E88360CC81}"/>
          </ac:spMkLst>
        </pc:spChg>
        <pc:spChg chg="add mod">
          <ac:chgData name="Jia Peng" userId="b48a642a81e97ee2" providerId="LiveId" clId="{D99B340C-8830-416B-963A-AFB7731991E0}" dt="2020-05-29T19:31:02.373" v="497" actId="1076"/>
          <ac:spMkLst>
            <pc:docMk/>
            <pc:sldMk cId="2479402773" sldId="256"/>
            <ac:spMk id="14" creationId="{E07A2B91-2DF4-40EF-9833-004BD391F6CB}"/>
          </ac:spMkLst>
        </pc:spChg>
        <pc:spChg chg="add mod">
          <ac:chgData name="Jia Peng" userId="b48a642a81e97ee2" providerId="LiveId" clId="{D99B340C-8830-416B-963A-AFB7731991E0}" dt="2020-05-29T19:32:04.775" v="503" actId="1076"/>
          <ac:spMkLst>
            <pc:docMk/>
            <pc:sldMk cId="2479402773" sldId="256"/>
            <ac:spMk id="15" creationId="{1A5DD211-0E5D-4A5F-99C4-669C9F64F0CA}"/>
          </ac:spMkLst>
        </pc:spChg>
        <pc:spChg chg="add mod">
          <ac:chgData name="Jia Peng" userId="b48a642a81e97ee2" providerId="LiveId" clId="{D99B340C-8830-416B-963A-AFB7731991E0}" dt="2020-05-29T19:34:39.503" v="563" actId="255"/>
          <ac:spMkLst>
            <pc:docMk/>
            <pc:sldMk cId="2479402773" sldId="256"/>
            <ac:spMk id="16" creationId="{411C825A-56F3-4FC2-8CA5-0A3DF21D9F19}"/>
          </ac:spMkLst>
        </pc:spChg>
        <pc:spChg chg="add mod">
          <ac:chgData name="Jia Peng" userId="b48a642a81e97ee2" providerId="LiveId" clId="{D99B340C-8830-416B-963A-AFB7731991E0}" dt="2020-05-29T19:36:14.348" v="629"/>
          <ac:spMkLst>
            <pc:docMk/>
            <pc:sldMk cId="2479402773" sldId="256"/>
            <ac:spMk id="17" creationId="{35478D96-CE2C-440A-A3DE-6CF930EA27A9}"/>
          </ac:spMkLst>
        </pc:spChg>
        <pc:spChg chg="add mod">
          <ac:chgData name="Jia Peng" userId="b48a642a81e97ee2" providerId="LiveId" clId="{D99B340C-8830-416B-963A-AFB7731991E0}" dt="2020-05-29T19:29:59.514" v="435" actId="1076"/>
          <ac:spMkLst>
            <pc:docMk/>
            <pc:sldMk cId="2479402773" sldId="256"/>
            <ac:spMk id="18" creationId="{C5E1ED16-FB54-4324-AFAA-F2B785C1D265}"/>
          </ac:spMkLst>
        </pc:spChg>
        <pc:spChg chg="add mod">
          <ac:chgData name="Jia Peng" userId="b48a642a81e97ee2" providerId="LiveId" clId="{D99B340C-8830-416B-963A-AFB7731991E0}" dt="2020-05-29T19:29:59.514" v="435" actId="1076"/>
          <ac:spMkLst>
            <pc:docMk/>
            <pc:sldMk cId="2479402773" sldId="256"/>
            <ac:spMk id="19" creationId="{91069BFB-CEB8-4F3E-BC34-C3C7C38B2942}"/>
          </ac:spMkLst>
        </pc:spChg>
        <pc:spChg chg="add mod">
          <ac:chgData name="Jia Peng" userId="b48a642a81e97ee2" providerId="LiveId" clId="{D99B340C-8830-416B-963A-AFB7731991E0}" dt="2020-05-29T19:30:35.999" v="475" actId="20577"/>
          <ac:spMkLst>
            <pc:docMk/>
            <pc:sldMk cId="2479402773" sldId="256"/>
            <ac:spMk id="20" creationId="{75C18D0A-691A-40CA-B9AF-DD5E50E89274}"/>
          </ac:spMkLst>
        </pc:spChg>
        <pc:spChg chg="add mod">
          <ac:chgData name="Jia Peng" userId="b48a642a81e97ee2" providerId="LiveId" clId="{D99B340C-8830-416B-963A-AFB7731991E0}" dt="2020-05-29T19:30:48.511" v="494"/>
          <ac:spMkLst>
            <pc:docMk/>
            <pc:sldMk cId="2479402773" sldId="256"/>
            <ac:spMk id="21" creationId="{E1C55E3F-E1D4-4C02-8A99-657CED2B8A88}"/>
          </ac:spMkLst>
        </pc:spChg>
        <pc:spChg chg="add mod">
          <ac:chgData name="Jia Peng" userId="b48a642a81e97ee2" providerId="LiveId" clId="{D99B340C-8830-416B-963A-AFB7731991E0}" dt="2020-05-29T19:31:26.851" v="500" actId="255"/>
          <ac:spMkLst>
            <pc:docMk/>
            <pc:sldMk cId="2479402773" sldId="256"/>
            <ac:spMk id="22" creationId="{4C67353C-BE96-4718-9867-BBEDA63B1073}"/>
          </ac:spMkLst>
        </pc:spChg>
        <pc:spChg chg="add mod">
          <ac:chgData name="Jia Peng" userId="b48a642a81e97ee2" providerId="LiveId" clId="{D99B340C-8830-416B-963A-AFB7731991E0}" dt="2020-05-29T19:31:34.263" v="501"/>
          <ac:spMkLst>
            <pc:docMk/>
            <pc:sldMk cId="2479402773" sldId="256"/>
            <ac:spMk id="23" creationId="{273154B3-7C67-432B-8276-391C15944B73}"/>
          </ac:spMkLst>
        </pc:spChg>
        <pc:spChg chg="add del mod">
          <ac:chgData name="Jia Peng" userId="b48a642a81e97ee2" providerId="LiveId" clId="{D99B340C-8830-416B-963A-AFB7731991E0}" dt="2020-05-29T19:37:06.866" v="659" actId="478"/>
          <ac:spMkLst>
            <pc:docMk/>
            <pc:sldMk cId="2479402773" sldId="256"/>
            <ac:spMk id="24" creationId="{5343F44F-BBBE-4BF5-971D-1EFC3819733F}"/>
          </ac:spMkLst>
        </pc:spChg>
        <pc:spChg chg="add mod">
          <ac:chgData name="Jia Peng" userId="b48a642a81e97ee2" providerId="LiveId" clId="{D99B340C-8830-416B-963A-AFB7731991E0}" dt="2020-05-29T19:36:29.964" v="649" actId="20577"/>
          <ac:spMkLst>
            <pc:docMk/>
            <pc:sldMk cId="2479402773" sldId="256"/>
            <ac:spMk id="25" creationId="{3EFF3F32-89B8-4778-924A-3C249E2798D2}"/>
          </ac:spMkLst>
        </pc:spChg>
        <pc:spChg chg="add mod">
          <ac:chgData name="Jia Peng" userId="b48a642a81e97ee2" providerId="LiveId" clId="{D99B340C-8830-416B-963A-AFB7731991E0}" dt="2020-05-29T19:32:40.595" v="516" actId="255"/>
          <ac:spMkLst>
            <pc:docMk/>
            <pc:sldMk cId="2479402773" sldId="256"/>
            <ac:spMk id="26" creationId="{7C6E381D-10A8-4F0E-9D05-3C8776CE14BF}"/>
          </ac:spMkLst>
        </pc:spChg>
        <pc:spChg chg="add mod">
          <ac:chgData name="Jia Peng" userId="b48a642a81e97ee2" providerId="LiveId" clId="{D99B340C-8830-416B-963A-AFB7731991E0}" dt="2020-05-29T19:36:59.791" v="658"/>
          <ac:spMkLst>
            <pc:docMk/>
            <pc:sldMk cId="2479402773" sldId="256"/>
            <ac:spMk id="27" creationId="{1DD124D9-116F-4768-BCBD-93F5B7E089A0}"/>
          </ac:spMkLst>
        </pc:spChg>
        <pc:spChg chg="add mod">
          <ac:chgData name="Jia Peng" userId="b48a642a81e97ee2" providerId="LiveId" clId="{D99B340C-8830-416B-963A-AFB7731991E0}" dt="2020-05-29T19:35:17.425" v="601" actId="20577"/>
          <ac:spMkLst>
            <pc:docMk/>
            <pc:sldMk cId="2479402773" sldId="256"/>
            <ac:spMk id="28" creationId="{EF9710DC-6DFC-4A37-8ECE-1DA499799F11}"/>
          </ac:spMkLst>
        </pc:spChg>
        <pc:spChg chg="add mod">
          <ac:chgData name="Jia Peng" userId="b48a642a81e97ee2" providerId="LiveId" clId="{D99B340C-8830-416B-963A-AFB7731991E0}" dt="2020-05-29T19:41:22.951" v="752" actId="1035"/>
          <ac:spMkLst>
            <pc:docMk/>
            <pc:sldMk cId="2479402773" sldId="256"/>
            <ac:spMk id="29" creationId="{BA45F6AC-49A9-439D-A043-4F641E9FA48F}"/>
          </ac:spMkLst>
        </pc:spChg>
        <pc:spChg chg="add mod">
          <ac:chgData name="Jia Peng" userId="b48a642a81e97ee2" providerId="LiveId" clId="{D99B340C-8830-416B-963A-AFB7731991E0}" dt="2020-05-29T19:41:22.951" v="752" actId="1035"/>
          <ac:spMkLst>
            <pc:docMk/>
            <pc:sldMk cId="2479402773" sldId="256"/>
            <ac:spMk id="30" creationId="{86322F8F-E158-4DA8-B71D-FA9CF2A2C4D1}"/>
          </ac:spMkLst>
        </pc:spChg>
        <pc:spChg chg="add mod">
          <ac:chgData name="Jia Peng" userId="b48a642a81e97ee2" providerId="LiveId" clId="{D99B340C-8830-416B-963A-AFB7731991E0}" dt="2020-05-29T19:41:54.291" v="760" actId="20577"/>
          <ac:spMkLst>
            <pc:docMk/>
            <pc:sldMk cId="2479402773" sldId="256"/>
            <ac:spMk id="31" creationId="{5C7821DB-0C06-4647-B400-C3891C87CFD7}"/>
          </ac:spMkLst>
        </pc:spChg>
        <pc:spChg chg="add mod">
          <ac:chgData name="Jia Peng" userId="b48a642a81e97ee2" providerId="LiveId" clId="{D99B340C-8830-416B-963A-AFB7731991E0}" dt="2020-05-29T19:41:17.845" v="751" actId="1035"/>
          <ac:spMkLst>
            <pc:docMk/>
            <pc:sldMk cId="2479402773" sldId="256"/>
            <ac:spMk id="32" creationId="{9DD6727E-DE62-4088-9D7B-BA1C236ABA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B5BA5-B6E9-4F5D-8FF2-7DDC961C7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9C592A-C6CC-4A35-A7E2-BFECCC6A4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C96BD-4A99-4769-8D51-A9977D8B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20E-CE8F-4836-BEED-96EA7A948E50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D195C-AB03-4D3B-AC19-4AB2D0F3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E0466-0BE1-49DA-86F4-1CACDC84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D989-55CE-4179-8A98-CF7BC414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69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6ABAB-72BF-43AC-A0B1-01E38D62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0E6BFF-A5DF-4CFF-8CFC-4918B1C55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15F10-69E3-41BB-9A3F-9113B398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20E-CE8F-4836-BEED-96EA7A948E50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09278-BDC9-4CAB-A968-C743626D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8A636-4B4C-4A89-B9C4-22831F43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D989-55CE-4179-8A98-CF7BC414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8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31A114-5598-4D47-A55D-FD3A5869E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3D9ED-2FCD-420C-A457-CA5E417AB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36BAC-DB06-454B-B12C-20C0A81F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20E-CE8F-4836-BEED-96EA7A948E50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2EDADC-C597-46D6-82B3-0D0F50FA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5E02C-FD30-4EB5-B48E-E099886B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D989-55CE-4179-8A98-CF7BC414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8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98721-E1E3-45EB-9056-6A866C58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A794B-2C98-499E-A8C1-7D818908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55ECB-2852-4FBA-8394-0878691C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20E-CE8F-4836-BEED-96EA7A948E50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10E43-C446-4919-BBF1-1EAD232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436FF-3CF5-434D-84F3-67155D8E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D989-55CE-4179-8A98-CF7BC414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38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E9481-538C-4187-B76E-617D9662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CDF19-8C77-4EE1-AE17-FCACF1610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A48B51-A228-4A77-AA28-16325016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20E-CE8F-4836-BEED-96EA7A948E50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E2F35-B306-4624-8F0E-40B3376C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4BED8-57CC-493C-9264-00D3CD06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D989-55CE-4179-8A98-CF7BC414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95512-1665-4722-9B8B-DF7D969A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3EF3E-4272-452D-A780-E88149A3A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E9A1BC-242C-493C-AA14-15D106446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DCA83E-8A47-49CF-9F56-517397FF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20E-CE8F-4836-BEED-96EA7A948E50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A48272-0BCC-4929-A439-68403AC3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B2BA30-D595-4307-9ADE-B9F27A9D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D989-55CE-4179-8A98-CF7BC414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FEEEB-A5A7-4534-B8DC-395E6CB3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876278-D5F4-4C58-B047-731F28075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BB75AA-3B63-4D2F-87FE-95F84275D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739AC4-9941-48C9-B9B8-BFFF8476E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E9EF13-1187-4FC3-848F-D4F0E4BDD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379447-CDC8-4D19-8565-BD330A0C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20E-CE8F-4836-BEED-96EA7A948E50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9F91C-BDDD-4396-B963-43DF15A9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D0846A-40E3-4557-9E26-ECDBD339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D989-55CE-4179-8A98-CF7BC414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3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3D9C3-D3A5-48D2-81FD-E4BBF0F3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A3B94C-D034-4A1F-9A22-5B821DE0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20E-CE8F-4836-BEED-96EA7A948E50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808FB4-C00A-4A4F-9471-4985BBA7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03A57D-D7E2-4341-A7E0-AAF26DB2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D989-55CE-4179-8A98-CF7BC414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7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9BAA9B-6411-4AAA-9085-0E96D8B7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20E-CE8F-4836-BEED-96EA7A948E50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4AA642-5763-4527-A64E-D463C0FE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6B6D76-681B-44B7-9F4A-8B41765B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D989-55CE-4179-8A98-CF7BC414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2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408B1-5694-4073-BBB6-91576272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2F90E-972B-477D-BC32-B1706FBB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D83838-946E-495D-BD3E-335F9D3AB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927424-B650-49D8-A245-92F5BB25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20E-CE8F-4836-BEED-96EA7A948E50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42B84A-D165-490B-8C7A-0F09D690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F5EDDF-8126-44AA-86A0-82323175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D989-55CE-4179-8A98-CF7BC414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66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E3D8D-8F29-4943-A1BD-42EE411C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66B32B-B78C-4E7D-BEFB-A3449FB9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1A67B8-7A0D-4AA4-8C93-49D4B07DB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6A33DA-7276-4D7C-8E43-5CFBA7D1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20E-CE8F-4836-BEED-96EA7A948E50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8DA9EE-6E50-4813-B10D-D7BDE7D2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6FFE60-926E-48A1-8183-1D5B6F16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D989-55CE-4179-8A98-CF7BC414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810501-1257-48EC-9B3F-29E7908A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3E9A4-FC1B-4EB7-B098-20FEEB21B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F4EB4-56E3-4695-84DD-61ED4CFAB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9A20E-CE8F-4836-BEED-96EA7A948E50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B6B46-608C-40AC-A165-1558D1D17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4319D-54C7-419C-B5D5-98ACBA7B7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2D989-55CE-4179-8A98-CF7BC414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61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E3B1D73-C760-4219-B9F5-C0970D754F3A}"/>
              </a:ext>
            </a:extLst>
          </p:cNvPr>
          <p:cNvSpPr/>
          <p:nvPr/>
        </p:nvSpPr>
        <p:spPr>
          <a:xfrm>
            <a:off x="426129" y="347707"/>
            <a:ext cx="5344358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 </a:t>
            </a:r>
            <a:r>
              <a:rPr lang="zh-CN" altLang="en-US" dirty="0"/>
              <a:t>页面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8555D7-8EF1-4880-89D6-F249F5BBB460}"/>
              </a:ext>
            </a:extLst>
          </p:cNvPr>
          <p:cNvSpPr/>
          <p:nvPr/>
        </p:nvSpPr>
        <p:spPr>
          <a:xfrm>
            <a:off x="426129" y="809346"/>
            <a:ext cx="2672179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  <a:r>
              <a:rPr lang="en-US" altLang="zh-CN" dirty="0"/>
              <a:t>html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31FA76-2E49-4922-8F11-56640C392680}"/>
              </a:ext>
            </a:extLst>
          </p:cNvPr>
          <p:cNvSpPr/>
          <p:nvPr/>
        </p:nvSpPr>
        <p:spPr>
          <a:xfrm>
            <a:off x="3098308" y="809346"/>
            <a:ext cx="2672179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  <a:r>
              <a:rPr lang="en-US" altLang="zh-CN" dirty="0"/>
              <a:t>html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D319B5-9ADE-47AA-8FBD-9A9A8AFB50FE}"/>
              </a:ext>
            </a:extLst>
          </p:cNvPr>
          <p:cNvSpPr/>
          <p:nvPr/>
        </p:nvSpPr>
        <p:spPr>
          <a:xfrm>
            <a:off x="426129" y="1270985"/>
            <a:ext cx="5344358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表单提交，根据</a:t>
            </a:r>
            <a:r>
              <a:rPr lang="en-US" altLang="zh-CN" sz="1600" dirty="0"/>
              <a:t>xml</a:t>
            </a:r>
            <a:r>
              <a:rPr lang="zh-CN" altLang="en-US" sz="1600" dirty="0"/>
              <a:t>配置文件转到相应的</a:t>
            </a:r>
            <a:r>
              <a:rPr lang="en-US" altLang="zh-CN" sz="1600" dirty="0"/>
              <a:t>servlet</a:t>
            </a:r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CE051A-FB7E-4628-9C1F-B74E11EA95A5}"/>
              </a:ext>
            </a:extLst>
          </p:cNvPr>
          <p:cNvSpPr/>
          <p:nvPr/>
        </p:nvSpPr>
        <p:spPr>
          <a:xfrm>
            <a:off x="426129" y="1732624"/>
            <a:ext cx="2672179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LoginServlet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BEA588-1380-4834-AA4C-829635356248}"/>
              </a:ext>
            </a:extLst>
          </p:cNvPr>
          <p:cNvSpPr/>
          <p:nvPr/>
        </p:nvSpPr>
        <p:spPr>
          <a:xfrm>
            <a:off x="3098308" y="1732624"/>
            <a:ext cx="2672179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RegistServlet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D53A9D-EAFD-4478-9516-BE54D7DF3130}"/>
              </a:ext>
            </a:extLst>
          </p:cNvPr>
          <p:cNvSpPr/>
          <p:nvPr/>
        </p:nvSpPr>
        <p:spPr>
          <a:xfrm>
            <a:off x="467734" y="4432918"/>
            <a:ext cx="5344358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login or </a:t>
            </a:r>
            <a:r>
              <a:rPr lang="en-US" altLang="zh-CN" dirty="0" err="1"/>
              <a:t>regist</a:t>
            </a:r>
            <a:r>
              <a:rPr lang="en-US" altLang="zh-CN" dirty="0"/>
              <a:t> </a:t>
            </a:r>
            <a:r>
              <a:rPr lang="zh-CN" altLang="en-US" dirty="0"/>
              <a:t>方法属于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4E0B04-7C29-4D86-B1E5-A1D61206DB4C}"/>
              </a:ext>
            </a:extLst>
          </p:cNvPr>
          <p:cNvSpPr/>
          <p:nvPr/>
        </p:nvSpPr>
        <p:spPr>
          <a:xfrm>
            <a:off x="8824579" y="2194262"/>
            <a:ext cx="3057053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部署 </a:t>
            </a:r>
            <a:r>
              <a:rPr lang="en-US" altLang="zh-CN" dirty="0" err="1"/>
              <a:t>UserService</a:t>
            </a:r>
            <a:r>
              <a:rPr lang="en-US" altLang="zh-CN" dirty="0"/>
              <a:t> </a:t>
            </a:r>
            <a:r>
              <a:rPr lang="zh-CN" altLang="en-US" dirty="0"/>
              <a:t>接口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A7E9B6A-55BE-408A-805F-37E88360CC81}"/>
              </a:ext>
            </a:extLst>
          </p:cNvPr>
          <p:cNvSpPr/>
          <p:nvPr/>
        </p:nvSpPr>
        <p:spPr>
          <a:xfrm>
            <a:off x="5767526" y="2194263"/>
            <a:ext cx="3057053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UserServiceImpl</a:t>
            </a:r>
            <a:r>
              <a:rPr lang="en-US" altLang="zh-CN" dirty="0"/>
              <a:t> </a:t>
            </a:r>
            <a:r>
              <a:rPr lang="zh-CN" altLang="en-US" dirty="0"/>
              <a:t>类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7A2B91-2DF4-40EF-9833-004BD391F6CB}"/>
              </a:ext>
            </a:extLst>
          </p:cNvPr>
          <p:cNvSpPr/>
          <p:nvPr/>
        </p:nvSpPr>
        <p:spPr>
          <a:xfrm>
            <a:off x="648070" y="5887374"/>
            <a:ext cx="5344358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err="1"/>
              <a:t>getUserByUserNameAndPassword</a:t>
            </a:r>
            <a:r>
              <a:rPr lang="en-US" altLang="zh-CN" sz="1500" dirty="0"/>
              <a:t> </a:t>
            </a:r>
            <a:r>
              <a:rPr lang="zh-CN" altLang="en-US" sz="1500" dirty="0"/>
              <a:t>方法</a:t>
            </a:r>
            <a:r>
              <a:rPr lang="en-US" altLang="zh-CN" sz="1500" dirty="0"/>
              <a:t> | </a:t>
            </a:r>
            <a:r>
              <a:rPr lang="en-US" altLang="zh-CN" sz="1500" dirty="0" err="1"/>
              <a:t>registUser</a:t>
            </a:r>
            <a:r>
              <a:rPr lang="en-US" altLang="zh-CN" sz="1500" dirty="0"/>
              <a:t> </a:t>
            </a:r>
            <a:r>
              <a:rPr lang="zh-CN" altLang="en-US" sz="1500" dirty="0"/>
              <a:t>方法 属于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A5DD211-0E5D-4A5F-99C4-669C9F64F0CA}"/>
              </a:ext>
            </a:extLst>
          </p:cNvPr>
          <p:cNvSpPr/>
          <p:nvPr/>
        </p:nvSpPr>
        <p:spPr>
          <a:xfrm>
            <a:off x="2441361" y="6279473"/>
            <a:ext cx="5344358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login or </a:t>
            </a:r>
            <a:r>
              <a:rPr lang="en-US" altLang="zh-CN" dirty="0" err="1"/>
              <a:t>regist</a:t>
            </a:r>
            <a:r>
              <a:rPr lang="en-US" altLang="zh-CN" dirty="0"/>
              <a:t> </a:t>
            </a:r>
            <a:r>
              <a:rPr lang="zh-CN" altLang="en-US" dirty="0"/>
              <a:t>方法属于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1C825A-56F3-4FC2-8CA5-0A3DF21D9F19}"/>
              </a:ext>
            </a:extLst>
          </p:cNvPr>
          <p:cNvSpPr/>
          <p:nvPr/>
        </p:nvSpPr>
        <p:spPr>
          <a:xfrm>
            <a:off x="8824579" y="2655902"/>
            <a:ext cx="3057053" cy="2396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部署 </a:t>
            </a:r>
            <a:r>
              <a:rPr lang="en-US" altLang="zh-CN" sz="1400" dirty="0" err="1"/>
              <a:t>UserDao</a:t>
            </a:r>
            <a:r>
              <a:rPr lang="en-US" altLang="zh-CN" sz="1400" dirty="0"/>
              <a:t> </a:t>
            </a:r>
            <a:r>
              <a:rPr lang="zh-CN" altLang="en-US" sz="1400" dirty="0"/>
              <a:t>接口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5478D96-CE2C-440A-A3DE-6CF930EA27A9}"/>
              </a:ext>
            </a:extLst>
          </p:cNvPr>
          <p:cNvSpPr/>
          <p:nvPr/>
        </p:nvSpPr>
        <p:spPr>
          <a:xfrm>
            <a:off x="5767526" y="2655902"/>
            <a:ext cx="3057053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UserDaoImpl</a:t>
            </a:r>
            <a:r>
              <a:rPr lang="en-US" altLang="zh-CN" dirty="0"/>
              <a:t> </a:t>
            </a:r>
            <a:r>
              <a:rPr lang="zh-CN" altLang="en-US" dirty="0"/>
              <a:t>类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5E1ED16-FB54-4324-AFAA-F2B785C1D265}"/>
              </a:ext>
            </a:extLst>
          </p:cNvPr>
          <p:cNvSpPr/>
          <p:nvPr/>
        </p:nvSpPr>
        <p:spPr>
          <a:xfrm>
            <a:off x="9134947" y="4894556"/>
            <a:ext cx="3057053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UserService</a:t>
            </a:r>
            <a:r>
              <a:rPr lang="en-US" altLang="zh-CN" dirty="0"/>
              <a:t> </a:t>
            </a:r>
            <a:r>
              <a:rPr lang="zh-CN" altLang="en-US" dirty="0"/>
              <a:t>接口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069BFB-CEB8-4F3E-BC34-C3C7C38B2942}"/>
              </a:ext>
            </a:extLst>
          </p:cNvPr>
          <p:cNvSpPr/>
          <p:nvPr/>
        </p:nvSpPr>
        <p:spPr>
          <a:xfrm>
            <a:off x="6077894" y="4894557"/>
            <a:ext cx="3057053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UserServiceImpl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5C18D0A-691A-40CA-B9AF-DD5E50E89274}"/>
              </a:ext>
            </a:extLst>
          </p:cNvPr>
          <p:cNvSpPr/>
          <p:nvPr/>
        </p:nvSpPr>
        <p:spPr>
          <a:xfrm>
            <a:off x="423168" y="2194262"/>
            <a:ext cx="2672179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login </a:t>
            </a:r>
            <a:r>
              <a:rPr lang="zh-CN" altLang="en-US" dirty="0"/>
              <a:t>方法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1C55E3F-E1D4-4C02-8A99-657CED2B8A88}"/>
              </a:ext>
            </a:extLst>
          </p:cNvPr>
          <p:cNvSpPr/>
          <p:nvPr/>
        </p:nvSpPr>
        <p:spPr>
          <a:xfrm>
            <a:off x="3095347" y="2194262"/>
            <a:ext cx="2672179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Regist</a:t>
            </a:r>
            <a:r>
              <a:rPr lang="en-US" altLang="zh-CN" dirty="0"/>
              <a:t> </a:t>
            </a:r>
            <a:r>
              <a:rPr lang="zh-CN" altLang="en-US" dirty="0"/>
              <a:t>方法 属于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C67353C-BE96-4718-9867-BBEDA63B1073}"/>
              </a:ext>
            </a:extLst>
          </p:cNvPr>
          <p:cNvSpPr/>
          <p:nvPr/>
        </p:nvSpPr>
        <p:spPr>
          <a:xfrm>
            <a:off x="423168" y="2655900"/>
            <a:ext cx="2672179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getUserByUserNameAndPassword</a:t>
            </a:r>
            <a:r>
              <a:rPr lang="en-US" altLang="zh-CN" sz="1100" dirty="0"/>
              <a:t> </a:t>
            </a:r>
            <a:r>
              <a:rPr lang="zh-CN" altLang="en-US" sz="1100" dirty="0"/>
              <a:t>方法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73154B3-7C67-432B-8276-391C15944B73}"/>
              </a:ext>
            </a:extLst>
          </p:cNvPr>
          <p:cNvSpPr/>
          <p:nvPr/>
        </p:nvSpPr>
        <p:spPr>
          <a:xfrm>
            <a:off x="3095347" y="2655900"/>
            <a:ext cx="2672179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registUser</a:t>
            </a:r>
            <a:r>
              <a:rPr lang="en-US" altLang="zh-CN" dirty="0"/>
              <a:t> </a:t>
            </a:r>
            <a:r>
              <a:rPr lang="zh-CN" altLang="en-US" dirty="0"/>
              <a:t>方法 属于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FF3F32-89B8-4778-924A-3C249E2798D2}"/>
              </a:ext>
            </a:extLst>
          </p:cNvPr>
          <p:cNvSpPr/>
          <p:nvPr/>
        </p:nvSpPr>
        <p:spPr>
          <a:xfrm>
            <a:off x="5767526" y="3117541"/>
            <a:ext cx="3057053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BaseDao</a:t>
            </a:r>
            <a:r>
              <a:rPr lang="en-US" altLang="zh-CN" dirty="0"/>
              <a:t> </a:t>
            </a:r>
            <a:r>
              <a:rPr lang="zh-CN" altLang="en-US" dirty="0"/>
              <a:t>类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C6E381D-10A8-4F0E-9D05-3C8776CE14BF}"/>
              </a:ext>
            </a:extLst>
          </p:cNvPr>
          <p:cNvSpPr/>
          <p:nvPr/>
        </p:nvSpPr>
        <p:spPr>
          <a:xfrm>
            <a:off x="423168" y="3117539"/>
            <a:ext cx="2672179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getBean</a:t>
            </a:r>
            <a:r>
              <a:rPr lang="en-US" altLang="zh-CN" dirty="0"/>
              <a:t> </a:t>
            </a:r>
            <a:r>
              <a:rPr lang="zh-CN" altLang="en-US" dirty="0"/>
              <a:t>方法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DD124D9-116F-4768-BCBD-93F5B7E089A0}"/>
              </a:ext>
            </a:extLst>
          </p:cNvPr>
          <p:cNvSpPr/>
          <p:nvPr/>
        </p:nvSpPr>
        <p:spPr>
          <a:xfrm>
            <a:off x="3095347" y="3117539"/>
            <a:ext cx="2672179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 </a:t>
            </a:r>
            <a:r>
              <a:rPr lang="zh-CN" altLang="en-US" dirty="0"/>
              <a:t>方法 属于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F9710DC-6DFC-4A37-8ECE-1DA499799F11}"/>
              </a:ext>
            </a:extLst>
          </p:cNvPr>
          <p:cNvSpPr/>
          <p:nvPr/>
        </p:nvSpPr>
        <p:spPr>
          <a:xfrm>
            <a:off x="8824579" y="2894119"/>
            <a:ext cx="3057053" cy="2234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继承 </a:t>
            </a:r>
            <a:r>
              <a:rPr lang="en-US" altLang="zh-CN" sz="1400" dirty="0" err="1"/>
              <a:t>BaseDao</a:t>
            </a:r>
            <a:r>
              <a:rPr lang="en-US" altLang="zh-CN" sz="1400" dirty="0"/>
              <a:t> &lt;T&gt; </a:t>
            </a:r>
            <a:r>
              <a:rPr lang="zh-CN" altLang="en-US" sz="1400" dirty="0"/>
              <a:t>类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A45F6AC-49A9-439D-A043-4F641E9FA48F}"/>
              </a:ext>
            </a:extLst>
          </p:cNvPr>
          <p:cNvSpPr/>
          <p:nvPr/>
        </p:nvSpPr>
        <p:spPr>
          <a:xfrm>
            <a:off x="423168" y="3591013"/>
            <a:ext cx="2672179" cy="2396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runner.update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x,x,x</a:t>
            </a:r>
            <a:r>
              <a:rPr lang="en-US" altLang="zh-CN" sz="1400" dirty="0"/>
              <a:t>,…)</a:t>
            </a:r>
            <a:endParaRPr lang="zh-CN" altLang="en-US" sz="1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6322F8F-E158-4DA8-B71D-FA9CF2A2C4D1}"/>
              </a:ext>
            </a:extLst>
          </p:cNvPr>
          <p:cNvSpPr/>
          <p:nvPr/>
        </p:nvSpPr>
        <p:spPr>
          <a:xfrm>
            <a:off x="423168" y="3829230"/>
            <a:ext cx="2672179" cy="2234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getconnection</a:t>
            </a:r>
            <a:r>
              <a:rPr lang="en-US" altLang="zh-CN" sz="1200" dirty="0"/>
              <a:t>() | </a:t>
            </a:r>
            <a:r>
              <a:rPr lang="en-US" altLang="zh-CN" sz="1200" dirty="0" err="1"/>
              <a:t>releaseconnection</a:t>
            </a:r>
            <a:r>
              <a:rPr lang="en-US" altLang="zh-CN" sz="1200" dirty="0"/>
              <a:t>()</a:t>
            </a:r>
            <a:endParaRPr lang="zh-CN" altLang="en-US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C7821DB-0C06-4647-B400-C3891C87CFD7}"/>
              </a:ext>
            </a:extLst>
          </p:cNvPr>
          <p:cNvSpPr/>
          <p:nvPr/>
        </p:nvSpPr>
        <p:spPr>
          <a:xfrm>
            <a:off x="3095347" y="3582885"/>
            <a:ext cx="2672179" cy="2396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runner. query(</a:t>
            </a:r>
            <a:r>
              <a:rPr lang="en-US" altLang="zh-CN" sz="1400" dirty="0" err="1"/>
              <a:t>x,x,x</a:t>
            </a:r>
            <a:r>
              <a:rPr lang="en-US" altLang="zh-CN" sz="1400" dirty="0"/>
              <a:t>,…)</a:t>
            </a:r>
            <a:endParaRPr lang="zh-CN" altLang="en-US" sz="1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DD6727E-DE62-4088-9D7B-BA1C236ABA51}"/>
              </a:ext>
            </a:extLst>
          </p:cNvPr>
          <p:cNvSpPr/>
          <p:nvPr/>
        </p:nvSpPr>
        <p:spPr>
          <a:xfrm>
            <a:off x="3095347" y="3821102"/>
            <a:ext cx="2672179" cy="2234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getconnection</a:t>
            </a:r>
            <a:r>
              <a:rPr lang="en-US" altLang="zh-CN" sz="1200" dirty="0"/>
              <a:t>() | </a:t>
            </a:r>
            <a:r>
              <a:rPr lang="en-US" altLang="zh-CN" sz="1200" dirty="0" err="1"/>
              <a:t>releaseconnection</a:t>
            </a:r>
            <a:r>
              <a:rPr lang="en-US" altLang="zh-CN" sz="1200" dirty="0"/>
              <a:t>()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9402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102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 Peng</dc:creator>
  <cp:lastModifiedBy>Jia Peng</cp:lastModifiedBy>
  <cp:revision>2</cp:revision>
  <dcterms:created xsi:type="dcterms:W3CDTF">2020-05-29T19:15:18Z</dcterms:created>
  <dcterms:modified xsi:type="dcterms:W3CDTF">2020-05-29T19:42:03Z</dcterms:modified>
</cp:coreProperties>
</file>