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1" d="100"/>
          <a:sy n="61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6D3B8D-424B-4BFB-8C77-E81D97CD255C}" type="datetimeFigureOut">
              <a:rPr lang="en-US"/>
              <a:pPr>
                <a:defRPr/>
              </a:pPr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9B7CA3-9ECB-4BD3-A7D3-B762B8E6F1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041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More About Strings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22B4E-E5F1-4BFD-9BD2-50CE2B815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8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9AE20-7ADB-4AF9-92B6-D53B55230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2008-D507-45E3-A077-831987561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6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6349-9EE3-4578-A19C-A09D4905E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5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1A1D4-0443-4B0E-9025-20046B872D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6B851-9AD5-4462-BAC5-C68353BDC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F3CAB-07F0-4D16-BB91-AC6B186EB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16079-E992-4FB8-A1E4-A8025C064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7D01-C6CE-48B6-8223-EA6C0382E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98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BAFFD-1396-43C8-8EC5-3BEBC8FAC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83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524000" y="64658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3F9D143-42EC-4841-ACE8-BC964E95E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Strings Are Immutable (cont’d.)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82825"/>
            <a:ext cx="8229600" cy="3160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Slicing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Slice</a:t>
            </a:r>
            <a:r>
              <a:rPr lang="en-US" altLang="en-US" smtClean="0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 smtClean="0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 smtClean="0"/>
              <a:t>Slicing 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mtClean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smtClean="0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If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mtClean="0">
                <a:cs typeface="Courier New" panose="02070309020205020404" pitchFamily="49" charset="0"/>
              </a:rPr>
              <a:t> not specified,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mtClean="0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If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mtClean="0">
                <a:cs typeface="Courier New" panose="02070309020205020404" pitchFamily="49" charset="0"/>
              </a:rPr>
              <a:t> not specified,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len(string)</a:t>
            </a:r>
            <a:r>
              <a:rPr lang="en-US" altLang="en-US" smtClean="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Testing, Searching, and Manipulating Strings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You can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/>
              <a:t> operator to determine whether one string is contained in another string</a:t>
            </a:r>
          </a:p>
          <a:p>
            <a:pPr lvl="1"/>
            <a:r>
              <a:rPr lang="en-US" altLang="en-US" smtClean="0"/>
              <a:t>General 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>
              <a:buFontTx/>
              <a:buChar char="•"/>
            </a:pP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 smtClean="0">
                <a:cs typeface="Courier New" panose="02070309020205020404" pitchFamily="49" charset="0"/>
              </a:rPr>
              <a:t>and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 smtClean="0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Similarly you can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mtClean="0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 smtClean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General format: 						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mtClean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>
                <a:cs typeface="Courier New" panose="02070309020205020404" pitchFamily="49" charset="0"/>
              </a:rPr>
              <a:t> if a condition exists,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mtClean="0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 (cont’d.)</a:t>
            </a:r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90700"/>
            <a:ext cx="8229600" cy="4144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smtClean="0">
                <a:cs typeface="Courier New" panose="02070309020205020404" pitchFamily="49" charset="0"/>
              </a:rPr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smtClean="0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 (cont’d.)</a:t>
            </a:r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338" y="1600200"/>
            <a:ext cx="6537325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endswith(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smtClean="0"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Returns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>
                <a:cs typeface="Courier New" panose="02070309020205020404" pitchFamily="49" charset="0"/>
              </a:rPr>
              <a:t> 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startswith(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Returns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>
                <a:cs typeface="Courier New" panose="02070309020205020404" pitchFamily="49" charset="0"/>
              </a:rPr>
              <a:t> 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smtClean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: searches for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mtClean="0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: 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mtClean="0">
                <a:cs typeface="Courier New" panose="02070309020205020404" pitchFamily="49" charset="0"/>
              </a:rPr>
              <a:t> is replaced with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Methods (cont’d.)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33625"/>
            <a:ext cx="8229600" cy="305911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Basic String Operations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String Slicing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Testing, Searching, and Manipulating Strings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Repetition Operator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Repetition operator</a:t>
            </a:r>
            <a:r>
              <a:rPr lang="en-US" altLang="en-US" smtClean="0"/>
              <a:t>: makes multiple copies of a string and joins them together</a:t>
            </a:r>
          </a:p>
          <a:p>
            <a:pPr lvl="1"/>
            <a:r>
              <a:rPr lang="en-US" altLang="en-US" smtClean="0"/>
              <a:t>The * symbol is a repetition operator when applied to a string and an integer</a:t>
            </a:r>
          </a:p>
          <a:p>
            <a:pPr lvl="2">
              <a:buFontTx/>
              <a:buChar char="•"/>
            </a:pPr>
            <a:r>
              <a:rPr lang="en-US" altLang="en-US" smtClean="0"/>
              <a:t>String is left operand; number is right</a:t>
            </a:r>
          </a:p>
          <a:p>
            <a:pPr lvl="1"/>
            <a:r>
              <a:rPr lang="en-US" altLang="en-US" smtClean="0"/>
              <a:t>General 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Splitting a String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smtClean="0"/>
              <a:t> method</a:t>
            </a:r>
            <a:r>
              <a:rPr lang="en-US" altLang="en-US" smtClean="0"/>
              <a:t>: returns a list containing the words in the string</a:t>
            </a:r>
          </a:p>
          <a:p>
            <a:pPr lvl="1" eaLnBrk="1" hangingPunct="1"/>
            <a:r>
              <a:rPr lang="en-US" altLang="en-US" smtClean="0"/>
              <a:t>By default, uses space as separator</a:t>
            </a:r>
          </a:p>
          <a:p>
            <a:pPr lvl="1" eaLnBrk="1" hangingPunct="1"/>
            <a:r>
              <a:rPr lang="en-US" altLang="en-US" smtClean="0"/>
              <a:t>Can specify a different separator by passing it as an argument to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mtClean="0"/>
              <a:t> method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he-IL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This chapter covered:</a:t>
            </a:r>
          </a:p>
          <a:p>
            <a:pPr lvl="1" eaLnBrk="1" hangingPunct="1"/>
            <a:r>
              <a:rPr lang="en-US" altLang="en-US" smtClean="0"/>
              <a:t>String operations,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Methods for iterating over strings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Strings as immutable objects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Slicing strings and testing strings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String methods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Splitting a string</a:t>
            </a:r>
            <a:endParaRPr lang="he-IL" altLang="en-US" smtClean="0"/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String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Many types of programs perform operations on strings</a:t>
            </a:r>
          </a:p>
          <a:p>
            <a:pPr>
              <a:buFontTx/>
              <a:buChar char="•"/>
            </a:pPr>
            <a:r>
              <a:rPr lang="en-US" altLang="en-US" smtClean="0"/>
              <a:t>In Python, many tools for examining and manipulating strings</a:t>
            </a:r>
          </a:p>
          <a:p>
            <a:pPr lvl="1"/>
            <a:r>
              <a:rPr lang="en-US" altLang="en-US" smtClean="0"/>
              <a:t>Strings are sequences, so many of the tools that work with sequences work with strings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the Individual Characters in a String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Use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cs typeface="Courier New" panose="02070309020205020404" pitchFamily="49" charset="0"/>
              </a:rPr>
              <a:t> loop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Use indexing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Format: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630238"/>
            <a:ext cx="767397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Accessing the Individual Characters in a String (cont’d.)</a:t>
            </a:r>
          </a:p>
        </p:txBody>
      </p:sp>
      <p:pic>
        <p:nvPicPr>
          <p:cNvPr id="819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425" y="2209800"/>
            <a:ext cx="8229600" cy="1306513"/>
          </a:xfrm>
        </p:spPr>
      </p:pic>
      <p:pic>
        <p:nvPicPr>
          <p:cNvPr id="819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3860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Accessing the Individual Characters in a String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mtClean="0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 smtClean="0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len(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smtClean="0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Concatenation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cs typeface="Courier New" panose="02070309020205020404" pitchFamily="49" charset="0"/>
              </a:rPr>
              <a:t>Concatenation</a:t>
            </a:r>
            <a:r>
              <a:rPr lang="en-US" altLang="en-US" smtClean="0"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mtClean="0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 smtClean="0">
                <a:cs typeface="Courier New" panose="02070309020205020404" pitchFamily="49" charset="0"/>
              </a:rPr>
              <a:t>The augmented assignment operator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mtClean="0">
                <a:cs typeface="Courier New" panose="02070309020205020404" pitchFamily="49" charset="0"/>
              </a:rPr>
              <a:t> can also be used to concatenate strings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mtClean="0"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Strings Are Immutable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Strings are immutable</a:t>
            </a:r>
          </a:p>
          <a:p>
            <a:pPr lvl="1"/>
            <a:r>
              <a:rPr lang="en-US" altLang="en-US" smtClean="0"/>
              <a:t>Once they are created, they cannot be changed</a:t>
            </a:r>
          </a:p>
          <a:p>
            <a:pPr lvl="2">
              <a:buFontTx/>
              <a:buChar char="•"/>
            </a:pPr>
            <a:r>
              <a:rPr lang="en-US" altLang="en-US" smtClean="0"/>
              <a:t>Concatenation doesn’t actually change the existing string, but rather creates a new string and assigns the new string to the previously used variable</a:t>
            </a:r>
          </a:p>
          <a:p>
            <a:pPr lvl="1"/>
            <a:r>
              <a:rPr lang="en-US" altLang="en-US" smtClean="0"/>
              <a:t>Cannot use an expression of the form </a:t>
            </a:r>
          </a:p>
          <a:p>
            <a:pPr lvl="1"/>
            <a:r>
              <a:rPr lang="en-US" altLang="en-US" smtClean="0"/>
              <a:t>	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767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Basic String Operations</vt:lpstr>
      <vt:lpstr>Accessing the Individual Characters in a String</vt:lpstr>
      <vt:lpstr>PowerPoint Presentation</vt:lpstr>
      <vt:lpstr>Accessing the Individual Characters in a String (cont’d.)</vt:lpstr>
      <vt:lpstr>Accessing the Individual Characters in a String (cont’d.)</vt:lpstr>
      <vt:lpstr>String Concatenation</vt:lpstr>
      <vt:lpstr>Strings Are Immutable</vt:lpstr>
      <vt:lpstr>Strings Are Immutable (cont’d.)</vt:lpstr>
      <vt:lpstr>String Slicing</vt:lpstr>
      <vt:lpstr>Testing, Searching, and Manipulating Strings</vt:lpstr>
      <vt:lpstr>String Methods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The Repetition Operator</vt:lpstr>
      <vt:lpstr>Splitting a String</vt:lpstr>
      <vt:lpstr>Summary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Kannan Mohan</cp:lastModifiedBy>
  <cp:revision>82</cp:revision>
  <dcterms:created xsi:type="dcterms:W3CDTF">2011-02-21T19:15:53Z</dcterms:created>
  <dcterms:modified xsi:type="dcterms:W3CDTF">2017-10-30T03:01:27Z</dcterms:modified>
</cp:coreProperties>
</file>