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908" y="-2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F965-3792-417C-A22B-A99CCB464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688EC-9845-4D3E-8DA0-745F5A65A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1CD57-1B6B-47D6-91C9-7D868BE8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6527-3561-4D3C-974B-26638D1C7D9E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C1DFD-838A-40A9-996B-17135283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FA59E-D93A-40A0-9063-36E116D3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0867-93D7-4B74-A671-FCD5F0811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87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428D-26AB-4728-A060-A4945606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AA14D-3FA5-481B-92F6-06212221B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9F4B1-2139-40DF-9868-81A600D5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6527-3561-4D3C-974B-26638D1C7D9E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C4E39-4AE8-4EE0-9B67-D9A7C86D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7C2D3-6D92-4DCB-99CC-45E25C8F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0867-93D7-4B74-A671-FCD5F0811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99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92AFA-C31D-4841-8B31-EDBC9CB07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AF3AC-6CE6-44A3-BFEC-87DC6A3ED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777EB-DC47-40DB-8CC4-C175A120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6527-3561-4D3C-974B-26638D1C7D9E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19008-64BF-4808-AC41-68636E06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62C61-78BA-41B1-87C2-122803CD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0867-93D7-4B74-A671-FCD5F0811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75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607DC-C3D2-4AA4-83A8-D8566893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774D5-12BD-4718-9CC8-5DF0839A0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19DF3-9FE0-469B-A864-9F816DD2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6527-3561-4D3C-974B-26638D1C7D9E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07E68-6D5F-4B6D-8F85-C8B155CF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25466-4C16-4BF6-8015-7F962401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0867-93D7-4B74-A671-FCD5F0811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31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EA19-85B0-43CA-B37E-805AAA77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EB939-AB39-408C-B470-3C7068383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6F68B-17F8-4D9C-BC49-328A2D57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6527-3561-4D3C-974B-26638D1C7D9E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61ED5-4A53-4D3C-89B6-A424533B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BDDD4-0EAB-4E5A-8583-BA537442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0867-93D7-4B74-A671-FCD5F0811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00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357A-640B-43F8-8BA6-D1050340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E50D4-E81F-41AA-BAF5-C42F4DCE6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9FF78-304A-472B-B7DA-B4A5DAD23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F8FA8-BED2-4DA9-8115-BA709136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6527-3561-4D3C-974B-26638D1C7D9E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AAF6A-18A1-46A4-AE8F-246377CF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0E849-EDA2-4CF0-9386-8C0794CC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0867-93D7-4B74-A671-FCD5F0811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40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E1E0-F2CC-409A-811B-87FB8EB3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6AC5D-48E1-41AF-8D88-8AC5AE11A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94D53-D059-46DB-893C-DB32443A4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6D07B-7D21-4362-91F6-4DDD561B1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AF19B-991B-4F24-BE8F-5B7A920E9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13E79-A883-4053-99B2-184F20B1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6527-3561-4D3C-974B-26638D1C7D9E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952CA-28B9-49C4-AFDB-8012E8C8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A12853-9FB5-4DB4-85A6-97C1387F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0867-93D7-4B74-A671-FCD5F0811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04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80FE-7043-4084-BCDF-81C324C3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616A1-9F35-4664-92DF-106237AC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6527-3561-4D3C-974B-26638D1C7D9E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C7AAC-E853-423C-A623-707642B2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947CC-EB40-4DDD-9A5B-8CA9A03E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0867-93D7-4B74-A671-FCD5F0811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29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76A1F0-0455-469A-BA8D-039DEDB58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6527-3561-4D3C-974B-26638D1C7D9E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8A9686-375B-4978-A2FD-54916E190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73AAF-18A9-431D-B6C5-3323E5DB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0867-93D7-4B74-A671-FCD5F0811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18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B4FB-FBE0-4BB2-AE84-4F4304C98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15805-0FE6-41CF-929D-2F9732A8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CCAE5-1C7D-40E1-BE12-900C37D26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6C1D7-4B69-41B3-AD7E-D065EB79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6527-3561-4D3C-974B-26638D1C7D9E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151CA-07B6-4E9B-8B61-85D5C7EB7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65626-7E78-4F8F-A324-EC946C38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0867-93D7-4B74-A671-FCD5F0811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75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0BCF-43C2-4A6B-9070-61F44010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182A85-710D-4E3B-8D2A-F8C78DBD2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ABACC-FAF2-41B4-BF6A-E479BDF22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3645B-1722-4606-9A58-9C531531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6527-3561-4D3C-974B-26638D1C7D9E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9EEF9-628C-4C03-9FD5-A88E9F0E4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20EC0-DD0F-4057-BC46-C9D995FB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0867-93D7-4B74-A671-FCD5F0811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27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7E1A1F-DA04-4BEB-AC32-AC2676B4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5BBD9-48A0-4831-9B9A-8369517B6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F7158-EC98-4CA4-9DD5-73518FF2A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C6527-3561-4D3C-974B-26638D1C7D9E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A4B75-A648-40CB-BFA3-C38061386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96AAF-6B3C-4B00-ABBA-66C77E113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0867-93D7-4B74-A671-FCD5F0811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24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577D15-ACCA-4C75-9B55-CAB82BDB204B}"/>
              </a:ext>
            </a:extLst>
          </p:cNvPr>
          <p:cNvSpPr/>
          <p:nvPr/>
        </p:nvSpPr>
        <p:spPr>
          <a:xfrm>
            <a:off x="2509520" y="4089400"/>
            <a:ext cx="4053840" cy="1727200"/>
          </a:xfrm>
          <a:prstGeom prst="rect">
            <a:avLst/>
          </a:prstGeom>
          <a:solidFill>
            <a:srgbClr val="FF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BA6303-7E3A-4441-894E-69207C0202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4"/>
          <a:stretch/>
        </p:blipFill>
        <p:spPr>
          <a:xfrm>
            <a:off x="2809687" y="4338318"/>
            <a:ext cx="2235315" cy="11331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CCEC943-D875-4BA9-9E44-D2EFC3B877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76" r="6929"/>
          <a:stretch/>
        </p:blipFill>
        <p:spPr>
          <a:xfrm>
            <a:off x="4185919" y="1609758"/>
            <a:ext cx="2072641" cy="1619333"/>
          </a:xfrm>
          <a:prstGeom prst="rect">
            <a:avLst/>
          </a:prstGeom>
        </p:spPr>
      </p:pic>
      <p:pic>
        <p:nvPicPr>
          <p:cNvPr id="26" name="Graphic 25" descr="Wine outline">
            <a:extLst>
              <a:ext uri="{FF2B5EF4-FFF2-40B4-BE49-F238E27FC236}">
                <a16:creationId xmlns:a16="http://schemas.microsoft.com/office/drawing/2014/main" id="{FF06DD25-40DF-4DFC-91EB-D2A4988C8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767347" flipH="1">
            <a:off x="5854961" y="1460047"/>
            <a:ext cx="2076009" cy="2076009"/>
          </a:xfrm>
          <a:prstGeom prst="rect">
            <a:avLst/>
          </a:prstGeom>
        </p:spPr>
      </p:pic>
      <p:pic>
        <p:nvPicPr>
          <p:cNvPr id="5" name="Graphic 4" descr="Wine outline">
            <a:extLst>
              <a:ext uri="{FF2B5EF4-FFF2-40B4-BE49-F238E27FC236}">
                <a16:creationId xmlns:a16="http://schemas.microsoft.com/office/drawing/2014/main" id="{DC3877D7-DA19-405A-AA39-50BE09125E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32653">
            <a:off x="2513508" y="1460046"/>
            <a:ext cx="2076009" cy="2076009"/>
          </a:xfrm>
          <a:prstGeom prst="rect">
            <a:avLst/>
          </a:prstGeom>
        </p:spPr>
      </p:pic>
      <p:pic>
        <p:nvPicPr>
          <p:cNvPr id="30" name="Graphic 29" descr="Wine outline">
            <a:extLst>
              <a:ext uri="{FF2B5EF4-FFF2-40B4-BE49-F238E27FC236}">
                <a16:creationId xmlns:a16="http://schemas.microsoft.com/office/drawing/2014/main" id="{C5B7E310-7BA3-41C7-B305-055262A543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258865" y="4338320"/>
            <a:ext cx="1133165" cy="1133165"/>
          </a:xfrm>
          <a:prstGeom prst="rect">
            <a:avLst/>
          </a:prstGeom>
        </p:spPr>
      </p:pic>
      <p:pic>
        <p:nvPicPr>
          <p:cNvPr id="31" name="Graphic 30" descr="Wine outline">
            <a:extLst>
              <a:ext uri="{FF2B5EF4-FFF2-40B4-BE49-F238E27FC236}">
                <a16:creationId xmlns:a16="http://schemas.microsoft.com/office/drawing/2014/main" id="{A417D561-B6C3-48C0-AB31-ED531E61F8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133574">
            <a:off x="4662326" y="4344988"/>
            <a:ext cx="1119827" cy="11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6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Lim, Jia</dc:creator>
  <cp:lastModifiedBy>Lim, Jia</cp:lastModifiedBy>
  <cp:revision>3</cp:revision>
  <dcterms:created xsi:type="dcterms:W3CDTF">2021-02-11T11:28:03Z</dcterms:created>
  <dcterms:modified xsi:type="dcterms:W3CDTF">2021-02-11T11:47:11Z</dcterms:modified>
</cp:coreProperties>
</file>