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.xlsx"/></Relationships>
</file>

<file path=ppt/charts/chart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Sheet1!$A$2:$B$17</cx:f>
        <cx:lvl ptCount="16">
          <cx:pt idx="0">contest.xml</cx:pt>
          <cx:pt idx="1">web.xml</cx:pt>
          <cx:pt idx="2">foot.jsp</cx:pt>
          <cx:pt idx="3">title.jsp</cx:pt>
          <cx:pt idx="4">login.jpg</cx:pt>
          <cx:pt idx="5">title.jpg</cx:pt>
          <cx:pt idx="6">foot.css</cx:pt>
          <cx:pt idx="7">login.css</cx:pt>
          <cx:pt idx="8">title.css</cx:pt>
          <cx:pt idx="9">userpage.css</cx:pt>
        </cx:lvl>
        <cx:lvl ptCount="16">
          <cx:pt idx="0">META-INF</cx:pt>
          <cx:pt idx="1">WEB-INF</cx:pt>
          <cx:pt idx="2">adandor</cx:pt>
          <cx:pt idx="3">adandor</cx:pt>
          <cx:pt idx="4">backgound</cx:pt>
          <cx:pt idx="5">backgound</cx:pt>
          <cx:pt idx="6">css</cx:pt>
          <cx:pt idx="7">css</cx:pt>
          <cx:pt idx="8">css</cx:pt>
          <cx:pt idx="9">css</cx:pt>
          <cx:pt idx="10">login.jsp</cx:pt>
          <cx:pt idx="11">userpage.jsp</cx:pt>
        </cx:lvl>
        <cx:lvl ptCount="0"/>
      </cx:strDim>
      <cx:numDim type="size">
        <cx:f>Sheet1!$C$2:$C$17</cx:f>
        <cx:lvl ptCount="16" formatCode="G/通用格式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</cx:lvl>
      </cx:numDim>
    </cx:data>
  </cx:chartData>
  <cx:chart>
    <cx:plotArea>
      <cx:plotAreaRegion>
        <cx:series layoutId="sunburst" uniqueId="{5911D646-0547-4A7E-AEAA-317A9D0FA0D1}">
          <cx:tx>
            <cx:txData>
              <cx:f>Sheet1!$C$1</cx:f>
              <cx:v>系列 1</cx:v>
            </cx:txData>
          </cx:tx>
          <cx:dataLabels pos="ctr">
            <cx:spPr>
              <a:noFill/>
            </cx:spPr>
            <cx:txPr>
              <a:bodyPr spcFirstLastPara="1" vertOverflow="ellipsis" wrap="square" lIns="0" tIns="0" rIns="0" bIns="0" anchor="ctr" anchorCtr="1">
                <a:spAutoFit/>
              </a:bodyPr>
              <a:lstStyle/>
              <a:p>
                <a:pPr>
                  <a:defRPr sz="1100"/>
                </a:pPr>
                <a:endParaRPr lang="zh-CN" sz="1100"/>
              </a:p>
            </cx:txPr>
            <cx:visibility seriesName="0" categoryName="1" value="0"/>
          </cx:dataLabels>
          <cx:dataId val="0"/>
        </cx:series>
      </cx:plotAreaRegion>
    </cx:plotArea>
  </cx:chart>
  <cx:spPr>
    <a:noFill/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>
            <a:lumMod val="50000"/>
          </a:schemeClr>
        </a:solidFill>
      </a:ln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  <cs:bodyPr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4896-99AD-4331-A240-343DC14E6B77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3296-2563-4258-B7B6-A77C3DED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4896-99AD-4331-A240-343DC14E6B77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3296-2563-4258-B7B6-A77C3DED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99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4896-99AD-4331-A240-343DC14E6B77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3296-2563-4258-B7B6-A77C3DED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4896-99AD-4331-A240-343DC14E6B77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3296-2563-4258-B7B6-A77C3DED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4896-99AD-4331-A240-343DC14E6B77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3296-2563-4258-B7B6-A77C3DED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4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4896-99AD-4331-A240-343DC14E6B77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3296-2563-4258-B7B6-A77C3DED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4896-99AD-4331-A240-343DC14E6B77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3296-2563-4258-B7B6-A77C3DED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5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4896-99AD-4331-A240-343DC14E6B77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3296-2563-4258-B7B6-A77C3DED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7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4896-99AD-4331-A240-343DC14E6B77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3296-2563-4258-B7B6-A77C3DED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22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4896-99AD-4331-A240-343DC14E6B77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3296-2563-4258-B7B6-A77C3DED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9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4896-99AD-4331-A240-343DC14E6B77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3296-2563-4258-B7B6-A77C3DED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8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4896-99AD-4331-A240-343DC14E6B77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3296-2563-4258-B7B6-A77C3DED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0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6" name="图表 5"/>
              <p:cNvGraphicFramePr/>
              <p:nvPr>
                <p:extLst>
                  <p:ext uri="{D42A27DB-BD31-4B8C-83A1-F6EECF244321}">
                    <p14:modId xmlns:p14="http://schemas.microsoft.com/office/powerpoint/2010/main" val="3493778262"/>
                  </p:ext>
                </p:extLst>
              </p:nvPr>
            </p:nvGraphicFramePr>
            <p:xfrm>
              <a:off x="2032000" y="719666"/>
              <a:ext cx="6465455" cy="5418667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图表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6465455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36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 云嵩</dc:creator>
  <cp:lastModifiedBy>贾 云嵩</cp:lastModifiedBy>
  <cp:revision>5</cp:revision>
  <dcterms:created xsi:type="dcterms:W3CDTF">2019-08-14T08:37:34Z</dcterms:created>
  <dcterms:modified xsi:type="dcterms:W3CDTF">2019-08-14T14:41:32Z</dcterms:modified>
</cp:coreProperties>
</file>