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4"/>
  </p:notesMasterIdLst>
  <p:handoutMasterIdLst>
    <p:handoutMasterId r:id="rId5"/>
  </p:handoutMasterIdLst>
  <p:sldIdLst>
    <p:sldId id="269" r:id="rId2"/>
    <p:sldId id="270" r:id="rId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0" d="100"/>
          <a:sy n="70" d="100"/>
        </p:scale>
        <p:origin x="536" y="60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9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12/2/2019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12/2/2019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12/2/2019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Mental Wellness Sentiment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876" y="1905000"/>
            <a:ext cx="9036032" cy="382825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Description of the problem</a:t>
            </a:r>
          </a:p>
          <a:p>
            <a:pPr lvl="1"/>
            <a:r>
              <a:rPr lang="en-US" dirty="0" smtClean="0"/>
              <a:t>Provide starting point for the therapist with new clients.</a:t>
            </a:r>
          </a:p>
          <a:p>
            <a:pPr lvl="1"/>
            <a:r>
              <a:rPr lang="en-US" dirty="0" smtClean="0"/>
              <a:t>Qualitative analysis experiences improvement</a:t>
            </a:r>
          </a:p>
          <a:p>
            <a:pPr lvl="1"/>
            <a:r>
              <a:rPr lang="en-US" dirty="0" smtClean="0"/>
              <a:t>Wanted to estimate person mental wellness based on text.</a:t>
            </a:r>
          </a:p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Scrape labeled data from webpages</a:t>
            </a:r>
          </a:p>
          <a:p>
            <a:pPr lvl="1"/>
            <a:r>
              <a:rPr lang="en-US" dirty="0" smtClean="0"/>
              <a:t>Organizes the data, then split the data into training set and validation set.</a:t>
            </a:r>
          </a:p>
          <a:p>
            <a:pPr lvl="1"/>
            <a:r>
              <a:rPr lang="en-US" dirty="0" smtClean="0"/>
              <a:t>Feed the training data set into a RNN (Recurrent Neural Network) model, use validation data set to validate the accuracy of the model.</a:t>
            </a:r>
          </a:p>
          <a:p>
            <a:pPr lvl="1"/>
            <a:r>
              <a:rPr lang="en-US" dirty="0" smtClean="0"/>
              <a:t>Tuning the </a:t>
            </a:r>
            <a:r>
              <a:rPr lang="en-US" dirty="0" err="1" smtClean="0"/>
              <a:t>hyperparamters</a:t>
            </a:r>
            <a:r>
              <a:rPr lang="en-US" dirty="0"/>
              <a:t>.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17056" y="5733256"/>
            <a:ext cx="9143538" cy="6347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/>
              <a:t>Participant: </a:t>
            </a:r>
            <a:r>
              <a:rPr lang="en-US" sz="2000" dirty="0" err="1" smtClean="0"/>
              <a:t>Jiaan</a:t>
            </a:r>
            <a:r>
              <a:rPr lang="en-US" sz="2000" dirty="0" smtClean="0"/>
              <a:t> Nie, 200327281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39575" y="337707"/>
            <a:ext cx="9143538" cy="5158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539575" y="5715000"/>
            <a:ext cx="9126838" cy="533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08" y="3031114"/>
            <a:ext cx="3267812" cy="16339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2" y="1100318"/>
            <a:ext cx="3240360" cy="16201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897" y="833081"/>
            <a:ext cx="3829247" cy="27306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213" y="896584"/>
            <a:ext cx="3854648" cy="26671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492" y="4125242"/>
            <a:ext cx="3632387" cy="53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ject planning overview presentation.potx" id="{0D6D6775-FC9F-484B-A889-C0FCD86449E3}" vid="{CBE6795F-D548-4056-89FC-5BC618C494F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52</TotalTime>
  <Words>93</Words>
  <Application>Microsoft Office PowerPoint</Application>
  <PresentationFormat>Custom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Project planning overview presentation</vt:lpstr>
      <vt:lpstr>Mental Wellness Sentiment Analysis</vt:lpstr>
      <vt:lpstr>Result</vt:lpstr>
    </vt:vector>
  </TitlesOfParts>
  <Company>University of Regina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Wellness Sentiment Analysis</dc:title>
  <dc:creator>JiaAn Nie</dc:creator>
  <cp:lastModifiedBy>JiaAn Nie</cp:lastModifiedBy>
  <cp:revision>5</cp:revision>
  <dcterms:created xsi:type="dcterms:W3CDTF">2019-12-02T15:43:28Z</dcterms:created>
  <dcterms:modified xsi:type="dcterms:W3CDTF">2019-12-02T16:36:03Z</dcterms:modified>
</cp:coreProperties>
</file>