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1088" y="-2568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11/30/2019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11/30/2019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=""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570430"/>
            <a:ext cx="5707443" cy="262027"/>
          </a:xfrm>
        </p:spPr>
        <p:txBody>
          <a:bodyPr/>
          <a:lstStyle/>
          <a:p>
            <a:pPr algn="ctr"/>
            <a:r>
              <a:rPr lang="en-US" sz="4030" dirty="0" smtClean="0"/>
              <a:t>Mental Wellness Sentiment Analysis</a:t>
            </a:r>
            <a:endParaRPr lang="en-US" sz="4030" dirty="0"/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222790" y="1528469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/>
              <a:t>Jiaan</a:t>
            </a:r>
            <a:r>
              <a:rPr lang="en-US" sz="1500" dirty="0" smtClean="0"/>
              <a:t> Nie, 200327281</a:t>
            </a:r>
            <a:endParaRPr lang="en-US" sz="15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65208" y="2459535"/>
            <a:ext cx="2401792" cy="125292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purpose of the project is try to determine the current mental wellbeing of a person through input of their text using technique call RNN (Recurrent Neural Network). Initial plan is to create a small prototype that will work on 2 or 3 categories such as depression, anxiety and suicidal thoughts using labeled data that scraped off from websites and clean up the data using panda, then implement a basic RNN model using </a:t>
            </a:r>
            <a:r>
              <a:rPr lang="en-US" dirty="0" err="1"/>
              <a:t>Tensorflow</a:t>
            </a:r>
            <a:r>
              <a:rPr lang="en-US" dirty="0"/>
              <a:t> and test out the result.  </a:t>
            </a:r>
            <a:endParaRPr lang="en-CA" dirty="0"/>
          </a:p>
          <a:p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65207" y="3803926"/>
            <a:ext cx="2191429" cy="26515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REQUIREMENT</a:t>
            </a:r>
            <a:endParaRPr lang="en-US" sz="1400" dirty="0"/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342087" y="4201465"/>
            <a:ext cx="2324913" cy="587815"/>
          </a:xfrm>
          <a:prstGeom prst="rect">
            <a:avLst/>
          </a:prstGeom>
          <a:noFill/>
        </p:spPr>
        <p:txBody>
          <a:bodyPr lIns="0" tIns="0" rIns="0" bIns="0" numCol="2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Hardware Requirements:</a:t>
            </a:r>
            <a:endParaRPr lang="en-US" dirty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i7 </a:t>
            </a:r>
            <a:r>
              <a:rPr lang="en-US" dirty="0" smtClean="0"/>
              <a:t>CPU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GTX 1080  CPU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=""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2844800" y="2434302"/>
            <a:ext cx="3860799" cy="136962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=""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2844800" y="2883107"/>
            <a:ext cx="3860799" cy="179911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 Placeholder 19">
            <a:extLst>
              <a:ext uri="{FF2B5EF4-FFF2-40B4-BE49-F238E27FC236}">
                <a16:creationId xmlns=""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2844800" y="3631101"/>
            <a:ext cx="3860799" cy="129833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19">
            <a:extLst>
              <a:ext uri="{FF2B5EF4-FFF2-40B4-BE49-F238E27FC236}">
                <a16:creationId xmlns=""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2844800" y="4170895"/>
            <a:ext cx="3898900" cy="337383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108240" y="2224482"/>
            <a:ext cx="2114550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SUMMARY</a:t>
            </a:r>
            <a:endParaRPr lang="en-US" sz="1500" b="1" dirty="0"/>
          </a:p>
        </p:txBody>
      </p:sp>
      <p:sp>
        <p:nvSpPr>
          <p:cNvPr id="77" name="Text Placeholder 19">
            <a:extLst>
              <a:ext uri="{FF2B5EF4-FFF2-40B4-BE49-F238E27FC236}">
                <a16:creationId xmlns=""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3736332" y="7791943"/>
            <a:ext cx="1957582" cy="59470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</a:t>
            </a:r>
            <a:r>
              <a:rPr lang="en-US" sz="1400" dirty="0" smtClean="0"/>
              <a:t>ONCLUSION</a:t>
            </a:r>
            <a:endParaRPr lang="en-US" sz="1400" dirty="0"/>
          </a:p>
        </p:txBody>
      </p:sp>
      <p:sp>
        <p:nvSpPr>
          <p:cNvPr id="79" name="Text Placeholder 19">
            <a:extLst>
              <a:ext uri="{FF2B5EF4-FFF2-40B4-BE49-F238E27FC236}">
                <a16:creationId xmlns=""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844800" y="8142990"/>
            <a:ext cx="3860799" cy="10010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Overall the accuracy of the model 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ideal, to improve on the model it will requires better and more labeled data. </a:t>
            </a:r>
            <a:r>
              <a:rPr lang="en-US" dirty="0"/>
              <a:t>S</a:t>
            </a:r>
            <a:r>
              <a:rPr lang="en-US" dirty="0" smtClean="0"/>
              <a:t>anitizes the data before feeding into the model reduce the noise. The model it self seem having trouble classify between depression and suicide posts due </a:t>
            </a:r>
            <a:r>
              <a:rPr lang="en-US" dirty="0"/>
              <a:t>the </a:t>
            </a:r>
            <a:r>
              <a:rPr lang="en-US" dirty="0" smtClean="0"/>
              <a:t>similarity of  contents.</a:t>
            </a:r>
            <a:endParaRPr lang="en-US" dirty="0"/>
          </a:p>
        </p:txBody>
      </p:sp>
      <p:sp>
        <p:nvSpPr>
          <p:cNvPr id="80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65208" y="6027417"/>
            <a:ext cx="2401792" cy="129160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First scrape labled data  from  reddit , use python to lablel and organizes the data and parses into to panda.</a:t>
            </a:r>
            <a:endParaRPr lang="en-US"/>
          </a:p>
          <a:p>
            <a:r>
              <a:rPr lang="en-US" smtClean="0"/>
              <a:t>Split the data set into: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2/3 tranning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1/3 validation </a:t>
            </a:r>
          </a:p>
          <a:p>
            <a:r>
              <a:rPr lang="en-US" smtClean="0"/>
              <a:t>Finally feed training data into the  LSTM model and use the validation data set to validate.  </a:t>
            </a:r>
          </a:p>
        </p:txBody>
      </p:sp>
      <p:sp>
        <p:nvSpPr>
          <p:cNvPr id="81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342087" y="5734977"/>
            <a:ext cx="2114550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METHODS</a:t>
            </a:r>
            <a:endParaRPr lang="en-US" sz="1500" b="1" dirty="0"/>
          </a:p>
        </p:txBody>
      </p:sp>
      <p:sp>
        <p:nvSpPr>
          <p:cNvPr id="82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3657848" y="2159458"/>
            <a:ext cx="2114550" cy="2456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/>
              <a:t>RESULTS</a:t>
            </a:r>
            <a:endParaRPr lang="en-US" sz="1500" b="1" dirty="0"/>
          </a:p>
        </p:txBody>
      </p:sp>
      <p:sp>
        <p:nvSpPr>
          <p:cNvPr id="83" name="Text Placeholder 19">
            <a:extLst>
              <a:ext uri="{FF2B5EF4-FFF2-40B4-BE49-F238E27FC236}">
                <a16:creationId xmlns=""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342087" y="4833876"/>
            <a:ext cx="2324913" cy="766138"/>
          </a:xfrm>
          <a:prstGeom prst="rect">
            <a:avLst/>
          </a:prstGeom>
          <a:noFill/>
        </p:spPr>
        <p:txBody>
          <a:bodyPr lIns="0" tIns="0" rIns="0" bIns="0" numCol="2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Software Requirement :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Anaconda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Tensorflow</a:t>
            </a:r>
            <a:r>
              <a:rPr lang="en-US" dirty="0" smtClean="0"/>
              <a:t>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Panda </a:t>
            </a:r>
            <a:endParaRPr lang="en-US" dirty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PRAW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</p:txBody>
      </p:sp>
      <p:sp>
        <p:nvSpPr>
          <p:cNvPr id="84" name="Text Placeholder 19">
            <a:extLst>
              <a:ext uri="{FF2B5EF4-FFF2-40B4-BE49-F238E27FC236}">
                <a16:creationId xmlns=""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65207" y="7396917"/>
            <a:ext cx="2191429" cy="26515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IMPROVEMENTS</a:t>
            </a:r>
            <a:endParaRPr lang="en-US" sz="1400" dirty="0"/>
          </a:p>
        </p:txBody>
      </p:sp>
      <p:sp>
        <p:nvSpPr>
          <p:cNvPr id="85" name="Text Placeholder 19">
            <a:extLst>
              <a:ext uri="{FF2B5EF4-FFF2-40B4-BE49-F238E27FC236}">
                <a16:creationId xmlns=""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78079" y="7786543"/>
            <a:ext cx="2425497" cy="1141308"/>
          </a:xfrm>
          <a:prstGeom prst="rect">
            <a:avLst/>
          </a:prstGeom>
          <a:noFill/>
        </p:spPr>
        <p:txBody>
          <a:bodyPr lIns="0" tIns="0" rIns="0" bIns="0" numCol="1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Tuning Hyper Parameters to improve accuracy.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Data Sanitization such as fix spelling, remove special characters , emoji etc.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More labeled data and better quality data </a:t>
            </a:r>
          </a:p>
          <a:p>
            <a:pPr marL="171450" indent="-1714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Testing on</a:t>
            </a:r>
            <a:r>
              <a:rPr lang="en-US" dirty="0" smtClean="0"/>
              <a:t> different activation functions 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0" y="2692209"/>
            <a:ext cx="1623600" cy="1169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94" y="2683153"/>
            <a:ext cx="1674748" cy="1185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82" y="3939411"/>
            <a:ext cx="1668761" cy="834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42" y="3944131"/>
            <a:ext cx="1670400" cy="8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44" y="4854678"/>
            <a:ext cx="1670399" cy="835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43" y="4848193"/>
            <a:ext cx="1670399" cy="835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33" y="7044726"/>
            <a:ext cx="1957582" cy="448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90" y="5765321"/>
            <a:ext cx="2457520" cy="11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251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Mental Wellness Sentiment Analysis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2019-11-29T00:36:04Z</dcterms:created>
  <dcterms:modified xsi:type="dcterms:W3CDTF">2019-12-02T14:16:29Z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