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4"/>
  </p:notesMasterIdLst>
  <p:handoutMasterIdLst>
    <p:handoutMasterId r:id="rId5"/>
  </p:handoutMasterIdLst>
  <p:sldIdLst>
    <p:sldId id="269" r:id="rId2"/>
    <p:sldId id="270" r:id="rId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0" d="100"/>
          <a:sy n="70" d="100"/>
        </p:scale>
        <p:origin x="536" y="6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9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12/2/2019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12/2/2019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12/2/2019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Mental Wellness 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905000"/>
            <a:ext cx="9036032" cy="38282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Description of the problem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smtClean="0"/>
              <a:t>a starting </a:t>
            </a:r>
            <a:r>
              <a:rPr lang="en-US" dirty="0" smtClean="0"/>
              <a:t>point for </a:t>
            </a:r>
            <a:r>
              <a:rPr lang="en-US" dirty="0" smtClean="0"/>
              <a:t>therapists </a:t>
            </a:r>
            <a:r>
              <a:rPr lang="en-US" dirty="0" smtClean="0"/>
              <a:t>with new </a:t>
            </a:r>
            <a:r>
              <a:rPr lang="en-US" dirty="0" smtClean="0"/>
              <a:t>clients</a:t>
            </a:r>
            <a:endParaRPr lang="en-US" dirty="0" smtClean="0"/>
          </a:p>
          <a:p>
            <a:pPr lvl="1"/>
            <a:r>
              <a:rPr lang="en-US" dirty="0" smtClean="0"/>
              <a:t>Automatically estimate person’s </a:t>
            </a:r>
            <a:r>
              <a:rPr lang="en-US" dirty="0"/>
              <a:t>mental wellness based </a:t>
            </a:r>
            <a:r>
              <a:rPr lang="en-US" dirty="0" smtClean="0"/>
              <a:t>on a text sample</a:t>
            </a:r>
          </a:p>
          <a:p>
            <a:pPr lvl="1"/>
            <a:r>
              <a:rPr lang="en-US" dirty="0" smtClean="0"/>
              <a:t>Improve the process of performing qualitative analysis</a:t>
            </a:r>
            <a:endParaRPr lang="en-US" dirty="0" smtClean="0"/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Scrape labeled data from webpages</a:t>
            </a:r>
          </a:p>
          <a:p>
            <a:pPr lvl="1"/>
            <a:r>
              <a:rPr lang="en-US" dirty="0" smtClean="0"/>
              <a:t>Organize </a:t>
            </a:r>
            <a:r>
              <a:rPr lang="en-US" dirty="0" smtClean="0"/>
              <a:t>the data, then split the data into training set and validation </a:t>
            </a:r>
            <a:r>
              <a:rPr lang="en-US" dirty="0" smtClean="0"/>
              <a:t>sets</a:t>
            </a:r>
            <a:endParaRPr lang="en-US" dirty="0" smtClean="0"/>
          </a:p>
          <a:p>
            <a:pPr lvl="1"/>
            <a:r>
              <a:rPr lang="en-US" dirty="0" smtClean="0"/>
              <a:t>Feed the training data set into a RNN (Recurrent Neural Network</a:t>
            </a:r>
            <a:r>
              <a:rPr lang="en-US" smtClean="0"/>
              <a:t>) </a:t>
            </a:r>
            <a:r>
              <a:rPr lang="en-US" smtClean="0"/>
              <a:t>LSTM model</a:t>
            </a:r>
            <a:r>
              <a:rPr lang="en-US" dirty="0" smtClean="0"/>
              <a:t>, use validation data set to validate the accuracy of the </a:t>
            </a:r>
            <a:r>
              <a:rPr lang="en-US" dirty="0" smtClean="0"/>
              <a:t>trained model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Tuning the </a:t>
            </a:r>
            <a:r>
              <a:rPr lang="en-US" dirty="0" err="1" smtClean="0"/>
              <a:t>hyperparameters</a:t>
            </a:r>
            <a:r>
              <a:rPr lang="en-US" dirty="0" smtClean="0"/>
              <a:t> to improve validation accuracy</a:t>
            </a:r>
            <a:r>
              <a:rPr lang="en-US" dirty="0" smtClean="0"/>
              <a:t>, such as number of layers, regularization via dropout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17056" y="5733256"/>
            <a:ext cx="9143538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/>
              <a:t>Participant: </a:t>
            </a:r>
            <a:r>
              <a:rPr lang="en-US" sz="2000" dirty="0" err="1" smtClean="0"/>
              <a:t>Jiaan</a:t>
            </a:r>
            <a:r>
              <a:rPr lang="en-US" sz="2000" dirty="0" smtClean="0"/>
              <a:t> Nie, 200327281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39575" y="337707"/>
            <a:ext cx="9143538" cy="5158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8" y="3031114"/>
            <a:ext cx="3267812" cy="16339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100318"/>
            <a:ext cx="3240360" cy="16201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97" y="833081"/>
            <a:ext cx="3829247" cy="2730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213" y="896584"/>
            <a:ext cx="3854648" cy="2667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4125242"/>
            <a:ext cx="3632387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123</TotalTime>
  <Words>109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Project planning overview presentation</vt:lpstr>
      <vt:lpstr>Mental Wellness Sentiment Analysis</vt:lpstr>
      <vt:lpstr>Result</vt:lpstr>
    </vt:vector>
  </TitlesOfParts>
  <Company>University of Regina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Wellness Sentiment Analysis</dc:title>
  <dc:creator>JiaAn Nie</dc:creator>
  <cp:lastModifiedBy>JiaAn Nie</cp:lastModifiedBy>
  <cp:revision>7</cp:revision>
  <dcterms:created xsi:type="dcterms:W3CDTF">2019-12-02T15:43:28Z</dcterms:created>
  <dcterms:modified xsi:type="dcterms:W3CDTF">2019-12-02T18:32:50Z</dcterms:modified>
</cp:coreProperties>
</file>