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4" d="100"/>
          <a:sy n="104" d="100"/>
        </p:scale>
        <p:origin x="2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8874" y="1016558"/>
            <a:ext cx="8361229" cy="2098226"/>
          </a:xfrm>
        </p:spPr>
        <p:txBody>
          <a:bodyPr/>
          <a:lstStyle/>
          <a:p>
            <a:r>
              <a:rPr lang="en-US" dirty="0" smtClean="0"/>
              <a:t>Super </a:t>
            </a:r>
            <a:r>
              <a:rPr lang="en-US" dirty="0" err="1" smtClean="0"/>
              <a:t>tetris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0586" y="3528768"/>
            <a:ext cx="6892835" cy="1631811"/>
          </a:xfrm>
        </p:spPr>
        <p:txBody>
          <a:bodyPr>
            <a:normAutofit fontScale="92500" lnSpcReduction="20000"/>
          </a:bodyPr>
          <a:lstStyle/>
          <a:p>
            <a:r>
              <a:rPr lang="en-CA" sz="2800" dirty="0" smtClean="0"/>
              <a:t>By Group Binary </a:t>
            </a:r>
          </a:p>
          <a:p>
            <a:r>
              <a:rPr lang="en-CA" sz="2800" dirty="0" smtClean="0"/>
              <a:t>Bowen Yuan</a:t>
            </a:r>
          </a:p>
          <a:p>
            <a:r>
              <a:rPr lang="en-CA" sz="2800" dirty="0" err="1" smtClean="0"/>
              <a:t>Tongfei</a:t>
            </a:r>
            <a:r>
              <a:rPr lang="en-CA" sz="2800" dirty="0" smtClean="0"/>
              <a:t> Wang</a:t>
            </a:r>
          </a:p>
          <a:p>
            <a:r>
              <a:rPr lang="en-CA" sz="2800" dirty="0" smtClean="0"/>
              <a:t>Tim Zhang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5414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Intruduction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Purpose</a:t>
            </a:r>
          </a:p>
          <a:p>
            <a:r>
              <a:rPr lang="en-CA" sz="3200" dirty="0" smtClean="0"/>
              <a:t>Scope</a:t>
            </a:r>
          </a:p>
          <a:p>
            <a:r>
              <a:rPr lang="en-CA" sz="3200" dirty="0" smtClean="0"/>
              <a:t>Background</a:t>
            </a:r>
            <a:endParaRPr lang="en-CA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416" y="549875"/>
            <a:ext cx="3002692" cy="55049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65746" y="6190735"/>
            <a:ext cx="320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Old </a:t>
            </a:r>
            <a:r>
              <a:rPr lang="en-CA" smtClean="0"/>
              <a:t>classic Tetris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291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584" y="2675238"/>
            <a:ext cx="9601200" cy="1485900"/>
          </a:xfrm>
        </p:spPr>
        <p:txBody>
          <a:bodyPr>
            <a:normAutofit/>
          </a:bodyPr>
          <a:lstStyle/>
          <a:p>
            <a:r>
              <a:rPr lang="en-CA" sz="6600" dirty="0" smtClean="0"/>
              <a:t>	</a:t>
            </a:r>
            <a:r>
              <a:rPr lang="en-CA" sz="6600" dirty="0" err="1" smtClean="0"/>
              <a:t>www.supertetris.com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20718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31437" y="2462299"/>
            <a:ext cx="7160348" cy="2098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smtClean="0"/>
              <a:t>Conclusion </a:t>
            </a:r>
            <a:endParaRPr lang="en-CA" sz="7200" dirty="0"/>
          </a:p>
        </p:txBody>
      </p:sp>
    </p:spTree>
    <p:extLst>
      <p:ext uri="{BB962C8B-B14F-4D97-AF65-F5344CB8AC3E}">
        <p14:creationId xmlns:p14="http://schemas.microsoft.com/office/powerpoint/2010/main" val="3034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566</TotalTime>
  <Words>19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Super tetris</vt:lpstr>
      <vt:lpstr>Intruduction</vt:lpstr>
      <vt:lpstr> www.supertetris.com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tetris</dc:title>
  <dc:creator>TIM ZHANG</dc:creator>
  <cp:lastModifiedBy>TIM ZHANG</cp:lastModifiedBy>
  <cp:revision>4</cp:revision>
  <dcterms:created xsi:type="dcterms:W3CDTF">2017-11-29T04:28:05Z</dcterms:created>
  <dcterms:modified xsi:type="dcterms:W3CDTF">2017-11-29T13:54:17Z</dcterms:modified>
</cp:coreProperties>
</file>