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6304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85" d="100"/>
          <a:sy n="85" d="100"/>
        </p:scale>
        <p:origin x="1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748242"/>
            <a:ext cx="10972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1359"/>
            <a:ext cx="10972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43417"/>
            <a:ext cx="315468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43417"/>
            <a:ext cx="9281160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139826"/>
            <a:ext cx="1261872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059642"/>
            <a:ext cx="1261872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0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217083"/>
            <a:ext cx="621792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43417"/>
            <a:ext cx="126187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120775"/>
            <a:ext cx="618934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670050"/>
            <a:ext cx="6189344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120775"/>
            <a:ext cx="621982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670050"/>
            <a:ext cx="6219826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658284"/>
            <a:ext cx="740664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04800"/>
            <a:ext cx="47186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658284"/>
            <a:ext cx="740664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371600"/>
            <a:ext cx="47186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43417"/>
            <a:ext cx="126187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217083"/>
            <a:ext cx="126187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EB55-2C5F-EE44-A8FB-B0BC457A8204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4237567"/>
            <a:ext cx="49377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4237567"/>
            <a:ext cx="32918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E85F-112B-EF46-919C-20E109A90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01F8EC2-13CC-BD43-A5CC-7A38D0613FED}"/>
              </a:ext>
            </a:extLst>
          </p:cNvPr>
          <p:cNvSpPr/>
          <p:nvPr/>
        </p:nvSpPr>
        <p:spPr>
          <a:xfrm>
            <a:off x="1091908" y="3062192"/>
            <a:ext cx="1455571" cy="338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DFB45C-6D26-454B-A26F-DFBE2373561C}"/>
              </a:ext>
            </a:extLst>
          </p:cNvPr>
          <p:cNvGrpSpPr/>
          <p:nvPr/>
        </p:nvGrpSpPr>
        <p:grpSpPr>
          <a:xfrm>
            <a:off x="493192" y="953133"/>
            <a:ext cx="3952658" cy="2433269"/>
            <a:chOff x="6762336" y="3839605"/>
            <a:chExt cx="3952658" cy="24332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BF7819-E078-FD4B-8D1B-4F1E696BD38C}"/>
                </a:ext>
              </a:extLst>
            </p:cNvPr>
            <p:cNvSpPr/>
            <p:nvPr/>
          </p:nvSpPr>
          <p:spPr>
            <a:xfrm>
              <a:off x="7343533" y="4553321"/>
              <a:ext cx="1455574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A8473-CB33-744B-AC80-09964AF79FEF}"/>
                </a:ext>
              </a:extLst>
            </p:cNvPr>
            <p:cNvSpPr/>
            <p:nvPr/>
          </p:nvSpPr>
          <p:spPr>
            <a:xfrm>
              <a:off x="7343534" y="4891768"/>
              <a:ext cx="1455573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7940FA-384E-DF4B-B8B3-7AE230050151}"/>
                </a:ext>
              </a:extLst>
            </p:cNvPr>
            <p:cNvSpPr/>
            <p:nvPr/>
          </p:nvSpPr>
          <p:spPr>
            <a:xfrm>
              <a:off x="7343536" y="5230215"/>
              <a:ext cx="1455571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3C43D5-1CC1-084F-887F-6315A76EEFA9}"/>
                </a:ext>
              </a:extLst>
            </p:cNvPr>
            <p:cNvSpPr/>
            <p:nvPr/>
          </p:nvSpPr>
          <p:spPr>
            <a:xfrm>
              <a:off x="9259421" y="4537879"/>
              <a:ext cx="1455573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1FD8FC-AB2E-EF4D-A1B0-E18DEE71DB66}"/>
                </a:ext>
              </a:extLst>
            </p:cNvPr>
            <p:cNvSpPr/>
            <p:nvPr/>
          </p:nvSpPr>
          <p:spPr>
            <a:xfrm>
              <a:off x="9259420" y="4876326"/>
              <a:ext cx="1455574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5CF66F-0CD1-A54D-87B2-F432E6E11317}"/>
                </a:ext>
              </a:extLst>
            </p:cNvPr>
            <p:cNvSpPr/>
            <p:nvPr/>
          </p:nvSpPr>
          <p:spPr>
            <a:xfrm>
              <a:off x="9259420" y="5214773"/>
              <a:ext cx="1455574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7C1DCF-D8A4-2746-8238-4BE1AB3790A6}"/>
                </a:ext>
              </a:extLst>
            </p:cNvPr>
            <p:cNvSpPr/>
            <p:nvPr/>
          </p:nvSpPr>
          <p:spPr>
            <a:xfrm>
              <a:off x="7343537" y="5934427"/>
              <a:ext cx="2197819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Step 30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33B979-411F-444F-9F28-486B24E83F1B}"/>
                </a:ext>
              </a:extLst>
            </p:cNvPr>
            <p:cNvSpPr/>
            <p:nvPr/>
          </p:nvSpPr>
          <p:spPr>
            <a:xfrm>
              <a:off x="9914894" y="5934427"/>
              <a:ext cx="800100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Step 40</a:t>
              </a:r>
            </a:p>
          </p:txBody>
        </p:sp>
        <p:sp>
          <p:nvSpPr>
            <p:cNvPr id="13" name="Striped Right Arrow 12">
              <a:extLst>
                <a:ext uri="{FF2B5EF4-FFF2-40B4-BE49-F238E27FC236}">
                  <a16:creationId xmlns:a16="http://schemas.microsoft.com/office/drawing/2014/main" id="{BEE73A74-6C89-6A4C-BCF0-FF007464DB74}"/>
                </a:ext>
              </a:extLst>
            </p:cNvPr>
            <p:cNvSpPr/>
            <p:nvPr/>
          </p:nvSpPr>
          <p:spPr>
            <a:xfrm>
              <a:off x="6762336" y="4947565"/>
              <a:ext cx="551330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riped Right Arrow 13">
              <a:extLst>
                <a:ext uri="{FF2B5EF4-FFF2-40B4-BE49-F238E27FC236}">
                  <a16:creationId xmlns:a16="http://schemas.microsoft.com/office/drawing/2014/main" id="{8C92A64C-7F73-9E48-9524-BB86D8F89BA1}"/>
                </a:ext>
              </a:extLst>
            </p:cNvPr>
            <p:cNvSpPr/>
            <p:nvPr/>
          </p:nvSpPr>
          <p:spPr>
            <a:xfrm>
              <a:off x="8844526" y="4927387"/>
              <a:ext cx="369475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riped Right Arrow 14">
              <a:extLst>
                <a:ext uri="{FF2B5EF4-FFF2-40B4-BE49-F238E27FC236}">
                  <a16:creationId xmlns:a16="http://schemas.microsoft.com/office/drawing/2014/main" id="{3D3278F2-24B6-AD45-B09A-3E5E6D47D0D8}"/>
                </a:ext>
              </a:extLst>
            </p:cNvPr>
            <p:cNvSpPr/>
            <p:nvPr/>
          </p:nvSpPr>
          <p:spPr>
            <a:xfrm>
              <a:off x="6805974" y="5970046"/>
              <a:ext cx="507692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riped Right Arrow 15">
              <a:extLst>
                <a:ext uri="{FF2B5EF4-FFF2-40B4-BE49-F238E27FC236}">
                  <a16:creationId xmlns:a16="http://schemas.microsoft.com/office/drawing/2014/main" id="{B8063FE0-AEBC-3146-A8DC-F5CDC319C3FE}"/>
                </a:ext>
              </a:extLst>
            </p:cNvPr>
            <p:cNvSpPr/>
            <p:nvPr/>
          </p:nvSpPr>
          <p:spPr>
            <a:xfrm>
              <a:off x="9589908" y="5970046"/>
              <a:ext cx="276433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B3541A-5D73-424E-ADC3-E282B1778520}"/>
                </a:ext>
              </a:extLst>
            </p:cNvPr>
            <p:cNvSpPr/>
            <p:nvPr/>
          </p:nvSpPr>
          <p:spPr>
            <a:xfrm>
              <a:off x="8691530" y="4891768"/>
              <a:ext cx="107577" cy="3384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971581-55BF-5648-BDDF-831F12D01384}"/>
                </a:ext>
              </a:extLst>
            </p:cNvPr>
            <p:cNvSpPr txBox="1"/>
            <p:nvPr/>
          </p:nvSpPr>
          <p:spPr>
            <a:xfrm>
              <a:off x="8071320" y="3839605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-e abort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F2A9D-30B6-B844-B366-D2A422AE2E69}"/>
                </a:ext>
              </a:extLst>
            </p:cNvPr>
            <p:cNvSpPr/>
            <p:nvPr/>
          </p:nvSpPr>
          <p:spPr>
            <a:xfrm>
              <a:off x="8721579" y="5934426"/>
              <a:ext cx="107577" cy="3384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9EC4CE-BEF1-734A-95E7-177F71CFD3EF}"/>
              </a:ext>
            </a:extLst>
          </p:cNvPr>
          <p:cNvGrpSpPr/>
          <p:nvPr/>
        </p:nvGrpSpPr>
        <p:grpSpPr>
          <a:xfrm>
            <a:off x="5295153" y="931751"/>
            <a:ext cx="3952658" cy="2433269"/>
            <a:chOff x="1016030" y="343188"/>
            <a:chExt cx="3952658" cy="24332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4134B2-2A75-C343-8907-4A5A4D787815}"/>
                </a:ext>
              </a:extLst>
            </p:cNvPr>
            <p:cNvSpPr/>
            <p:nvPr/>
          </p:nvSpPr>
          <p:spPr>
            <a:xfrm>
              <a:off x="1597227" y="1056904"/>
              <a:ext cx="1455574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64290F-4C64-2042-BB90-AF4B092E640E}"/>
                </a:ext>
              </a:extLst>
            </p:cNvPr>
            <p:cNvSpPr/>
            <p:nvPr/>
          </p:nvSpPr>
          <p:spPr>
            <a:xfrm>
              <a:off x="1597228" y="1395351"/>
              <a:ext cx="1455573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ABFCA7-F551-8D4D-A793-9C94E29C81A2}"/>
                </a:ext>
              </a:extLst>
            </p:cNvPr>
            <p:cNvSpPr/>
            <p:nvPr/>
          </p:nvSpPr>
          <p:spPr>
            <a:xfrm>
              <a:off x="1597230" y="1733798"/>
              <a:ext cx="1455571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FA452B-0166-FA47-A94F-6DDD38F3A7E5}"/>
                </a:ext>
              </a:extLst>
            </p:cNvPr>
            <p:cNvSpPr/>
            <p:nvPr/>
          </p:nvSpPr>
          <p:spPr>
            <a:xfrm>
              <a:off x="3513115" y="1041462"/>
              <a:ext cx="1455573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6A5065-C3F0-A347-8A3F-79D10FCF63A5}"/>
                </a:ext>
              </a:extLst>
            </p:cNvPr>
            <p:cNvSpPr/>
            <p:nvPr/>
          </p:nvSpPr>
          <p:spPr>
            <a:xfrm>
              <a:off x="3513114" y="1379909"/>
              <a:ext cx="1455574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A90970-3C83-584F-AF58-CEBD722099E8}"/>
                </a:ext>
              </a:extLst>
            </p:cNvPr>
            <p:cNvSpPr/>
            <p:nvPr/>
          </p:nvSpPr>
          <p:spPr>
            <a:xfrm>
              <a:off x="3513114" y="1718356"/>
              <a:ext cx="1455574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0E2BC1-EC3B-6847-BABB-758EA02D4D53}"/>
                </a:ext>
              </a:extLst>
            </p:cNvPr>
            <p:cNvSpPr/>
            <p:nvPr/>
          </p:nvSpPr>
          <p:spPr>
            <a:xfrm>
              <a:off x="1597231" y="2438010"/>
              <a:ext cx="2197819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Step 30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1741CF-46FD-3E46-8E32-60B54CC49115}"/>
                </a:ext>
              </a:extLst>
            </p:cNvPr>
            <p:cNvSpPr/>
            <p:nvPr/>
          </p:nvSpPr>
          <p:spPr>
            <a:xfrm>
              <a:off x="4168588" y="2438010"/>
              <a:ext cx="800100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Step 40</a:t>
              </a:r>
            </a:p>
          </p:txBody>
        </p:sp>
        <p:sp>
          <p:nvSpPr>
            <p:cNvPr id="29" name="Striped Right Arrow 28">
              <a:extLst>
                <a:ext uri="{FF2B5EF4-FFF2-40B4-BE49-F238E27FC236}">
                  <a16:creationId xmlns:a16="http://schemas.microsoft.com/office/drawing/2014/main" id="{1ABBB94E-2D4B-6C42-82AA-1D388B8DF275}"/>
                </a:ext>
              </a:extLst>
            </p:cNvPr>
            <p:cNvSpPr/>
            <p:nvPr/>
          </p:nvSpPr>
          <p:spPr>
            <a:xfrm>
              <a:off x="1016030" y="1451148"/>
              <a:ext cx="551330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triped Right Arrow 29">
              <a:extLst>
                <a:ext uri="{FF2B5EF4-FFF2-40B4-BE49-F238E27FC236}">
                  <a16:creationId xmlns:a16="http://schemas.microsoft.com/office/drawing/2014/main" id="{B9BDC5BE-C030-FC47-8A63-C43341E977F5}"/>
                </a:ext>
              </a:extLst>
            </p:cNvPr>
            <p:cNvSpPr/>
            <p:nvPr/>
          </p:nvSpPr>
          <p:spPr>
            <a:xfrm>
              <a:off x="3098220" y="1430970"/>
              <a:ext cx="369475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triped Right Arrow 30">
              <a:extLst>
                <a:ext uri="{FF2B5EF4-FFF2-40B4-BE49-F238E27FC236}">
                  <a16:creationId xmlns:a16="http://schemas.microsoft.com/office/drawing/2014/main" id="{5F9AE7BE-226E-304A-81E1-C44CEAEA2E54}"/>
                </a:ext>
              </a:extLst>
            </p:cNvPr>
            <p:cNvSpPr/>
            <p:nvPr/>
          </p:nvSpPr>
          <p:spPr>
            <a:xfrm>
              <a:off x="1059668" y="2473629"/>
              <a:ext cx="507692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triped Right Arrow 31">
              <a:extLst>
                <a:ext uri="{FF2B5EF4-FFF2-40B4-BE49-F238E27FC236}">
                  <a16:creationId xmlns:a16="http://schemas.microsoft.com/office/drawing/2014/main" id="{F015A2F9-4F65-4844-BB19-3C396101F225}"/>
                </a:ext>
              </a:extLst>
            </p:cNvPr>
            <p:cNvSpPr/>
            <p:nvPr/>
          </p:nvSpPr>
          <p:spPr>
            <a:xfrm>
              <a:off x="3843602" y="2473629"/>
              <a:ext cx="276433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E21CCB-D1E3-A04C-A0A9-2BA6A034FDE4}"/>
                </a:ext>
              </a:extLst>
            </p:cNvPr>
            <p:cNvSpPr/>
            <p:nvPr/>
          </p:nvSpPr>
          <p:spPr>
            <a:xfrm>
              <a:off x="2945224" y="1395351"/>
              <a:ext cx="107577" cy="3384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83D0A-10B0-4043-8A72-396BDF56A7CB}"/>
                </a:ext>
              </a:extLst>
            </p:cNvPr>
            <p:cNvSpPr txBox="1"/>
            <p:nvPr/>
          </p:nvSpPr>
          <p:spPr>
            <a:xfrm>
              <a:off x="2325014" y="343188"/>
              <a:ext cx="108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-e default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860B35-2CEF-754A-8D4E-1727F2B8472A}"/>
              </a:ext>
            </a:extLst>
          </p:cNvPr>
          <p:cNvGrpSpPr/>
          <p:nvPr/>
        </p:nvGrpSpPr>
        <p:grpSpPr>
          <a:xfrm>
            <a:off x="10188543" y="921060"/>
            <a:ext cx="3952658" cy="2433269"/>
            <a:chOff x="968895" y="3814676"/>
            <a:chExt cx="3952658" cy="243326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095617-015C-7448-8CA4-7ACF6F5E46C2}"/>
                </a:ext>
              </a:extLst>
            </p:cNvPr>
            <p:cNvSpPr/>
            <p:nvPr/>
          </p:nvSpPr>
          <p:spPr>
            <a:xfrm>
              <a:off x="3472149" y="4841910"/>
              <a:ext cx="1449404" cy="3384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4B3C9A0-05FD-7742-8CDA-81849D9C1CA8}"/>
                </a:ext>
              </a:extLst>
            </p:cNvPr>
            <p:cNvSpPr/>
            <p:nvPr/>
          </p:nvSpPr>
          <p:spPr>
            <a:xfrm>
              <a:off x="1550092" y="4528392"/>
              <a:ext cx="1455574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BF7278-D210-8244-983F-233F620DFBD8}"/>
                </a:ext>
              </a:extLst>
            </p:cNvPr>
            <p:cNvSpPr/>
            <p:nvPr/>
          </p:nvSpPr>
          <p:spPr>
            <a:xfrm>
              <a:off x="1550093" y="4866839"/>
              <a:ext cx="1455573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BC31A7-89DE-DE47-8E53-F50417530E0E}"/>
                </a:ext>
              </a:extLst>
            </p:cNvPr>
            <p:cNvSpPr/>
            <p:nvPr/>
          </p:nvSpPr>
          <p:spPr>
            <a:xfrm>
              <a:off x="1550095" y="5205286"/>
              <a:ext cx="1455571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10.2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F35FF4-3536-4645-BCBD-876BEE18E23C}"/>
                </a:ext>
              </a:extLst>
            </p:cNvPr>
            <p:cNvSpPr/>
            <p:nvPr/>
          </p:nvSpPr>
          <p:spPr>
            <a:xfrm>
              <a:off x="3465980" y="4512950"/>
              <a:ext cx="1455573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FA8-D449-BB46-A7C9-03B73DE9A951}"/>
                </a:ext>
              </a:extLst>
            </p:cNvPr>
            <p:cNvSpPr/>
            <p:nvPr/>
          </p:nvSpPr>
          <p:spPr>
            <a:xfrm>
              <a:off x="3465979" y="4851397"/>
              <a:ext cx="1455574" cy="3384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0555AE-D8A7-F847-9754-99160464D91D}"/>
                </a:ext>
              </a:extLst>
            </p:cNvPr>
            <p:cNvSpPr/>
            <p:nvPr/>
          </p:nvSpPr>
          <p:spPr>
            <a:xfrm>
              <a:off x="3465979" y="5189844"/>
              <a:ext cx="1455574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Substep 20.2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FF4012-ED66-1B42-ABE0-34B60BB2B857}"/>
                </a:ext>
              </a:extLst>
            </p:cNvPr>
            <p:cNvSpPr/>
            <p:nvPr/>
          </p:nvSpPr>
          <p:spPr>
            <a:xfrm>
              <a:off x="1550096" y="5909498"/>
              <a:ext cx="2197819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Step 30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F4DDEA-90F2-A043-B62D-16A1F948D2B5}"/>
                </a:ext>
              </a:extLst>
            </p:cNvPr>
            <p:cNvSpPr/>
            <p:nvPr/>
          </p:nvSpPr>
          <p:spPr>
            <a:xfrm>
              <a:off x="4121453" y="5909498"/>
              <a:ext cx="800100" cy="3384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Step 40</a:t>
              </a:r>
            </a:p>
          </p:txBody>
        </p:sp>
        <p:sp>
          <p:nvSpPr>
            <p:cNvPr id="44" name="Striped Right Arrow 43">
              <a:extLst>
                <a:ext uri="{FF2B5EF4-FFF2-40B4-BE49-F238E27FC236}">
                  <a16:creationId xmlns:a16="http://schemas.microsoft.com/office/drawing/2014/main" id="{B048872D-90ED-C145-9897-5A548160464A}"/>
                </a:ext>
              </a:extLst>
            </p:cNvPr>
            <p:cNvSpPr/>
            <p:nvPr/>
          </p:nvSpPr>
          <p:spPr>
            <a:xfrm>
              <a:off x="968895" y="4922636"/>
              <a:ext cx="551330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triped Right Arrow 44">
              <a:extLst>
                <a:ext uri="{FF2B5EF4-FFF2-40B4-BE49-F238E27FC236}">
                  <a16:creationId xmlns:a16="http://schemas.microsoft.com/office/drawing/2014/main" id="{1DEAFD27-C1A3-944F-A78C-EB81E6E8F9F1}"/>
                </a:ext>
              </a:extLst>
            </p:cNvPr>
            <p:cNvSpPr/>
            <p:nvPr/>
          </p:nvSpPr>
          <p:spPr>
            <a:xfrm>
              <a:off x="3051085" y="4902458"/>
              <a:ext cx="369475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triped Right Arrow 45">
              <a:extLst>
                <a:ext uri="{FF2B5EF4-FFF2-40B4-BE49-F238E27FC236}">
                  <a16:creationId xmlns:a16="http://schemas.microsoft.com/office/drawing/2014/main" id="{96C76D3E-5C3A-A248-AB2C-47AA281287C8}"/>
                </a:ext>
              </a:extLst>
            </p:cNvPr>
            <p:cNvSpPr/>
            <p:nvPr/>
          </p:nvSpPr>
          <p:spPr>
            <a:xfrm>
              <a:off x="1012533" y="5945117"/>
              <a:ext cx="507692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triped Right Arrow 46">
              <a:extLst>
                <a:ext uri="{FF2B5EF4-FFF2-40B4-BE49-F238E27FC236}">
                  <a16:creationId xmlns:a16="http://schemas.microsoft.com/office/drawing/2014/main" id="{C069DA68-3E15-384B-ABF0-09DD291B1FD9}"/>
                </a:ext>
              </a:extLst>
            </p:cNvPr>
            <p:cNvSpPr/>
            <p:nvPr/>
          </p:nvSpPr>
          <p:spPr>
            <a:xfrm>
              <a:off x="3796467" y="5945117"/>
              <a:ext cx="276433" cy="267208"/>
            </a:xfrm>
            <a:prstGeom prst="striped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B0E62B-E7E2-6441-AC17-C8B5F1BB6703}"/>
                </a:ext>
              </a:extLst>
            </p:cNvPr>
            <p:cNvSpPr/>
            <p:nvPr/>
          </p:nvSpPr>
          <p:spPr>
            <a:xfrm>
              <a:off x="2898089" y="4866839"/>
              <a:ext cx="107577" cy="3384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0AB0FE-4950-AF45-A040-8F0481238465}"/>
                </a:ext>
              </a:extLst>
            </p:cNvPr>
            <p:cNvSpPr txBox="1"/>
            <p:nvPr/>
          </p:nvSpPr>
          <p:spPr>
            <a:xfrm>
              <a:off x="2277879" y="3814676"/>
              <a:ext cx="102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-e ignore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77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57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cp:lastPrinted>2019-12-03T21:16:28Z</cp:lastPrinted>
  <dcterms:created xsi:type="dcterms:W3CDTF">2019-12-03T21:13:46Z</dcterms:created>
  <dcterms:modified xsi:type="dcterms:W3CDTF">2019-12-03T21:32:01Z</dcterms:modified>
</cp:coreProperties>
</file>