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528" r:id="rId2"/>
    <p:sldId id="532" r:id="rId3"/>
    <p:sldId id="529" r:id="rId4"/>
    <p:sldId id="530" r:id="rId5"/>
    <p:sldId id="53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4674"/>
  </p:normalViewPr>
  <p:slideViewPr>
    <p:cSldViewPr snapToGrid="0" snapToObjects="1">
      <p:cViewPr varScale="1">
        <p:scale>
          <a:sx n="186" d="100"/>
          <a:sy n="186" d="100"/>
        </p:scale>
        <p:origin x="23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15E4E-9B81-544D-93A9-34D65D5E6A13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61081-A1C0-3646-BE61-4E7581B7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1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	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323AF-D38B-4DB9-A28C-9CA60664DDD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0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	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323AF-D38B-4DB9-A28C-9CA60664DDD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2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	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323AF-D38B-4DB9-A28C-9CA60664DDD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	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323AF-D38B-4DB9-A28C-9CA60664DDD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31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	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323AF-D38B-4DB9-A28C-9CA60664DDD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6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1971-0E0A-BB4F-8DC0-B09591681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BCDFF-E536-3842-825A-37A56D4C2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B6FA8-1A52-0C46-BCCF-5FDA7685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B2E44-9856-C942-9F8E-3D75F650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405E3-6798-3649-8905-B6229305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821C-7F6A-5240-B5C2-7DA0EDC6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0A31D-1D3E-3141-A980-ED78FD43E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05D10-EEA6-A34F-B479-B65B555C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D6BED-E567-B244-9537-B5922B44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9B673-9756-8C4E-B97C-B5A636B8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9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D9D5E-34A7-AD4B-9636-3302A9D01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B99DD-5354-8B42-8828-F8292E690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FF347-BFE9-B747-9650-A6B7E06C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489C6-29FB-7241-91CC-9A1514D5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C91BF-5DF4-644F-856E-07A2E53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96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martArt Placeholder 30"/>
          <p:cNvSpPr>
            <a:spLocks noGrp="1" noChangeAspect="1"/>
          </p:cNvSpPr>
          <p:nvPr>
            <p:ph type="dgm" sz="quarter" idx="16"/>
          </p:nvPr>
        </p:nvSpPr>
        <p:spPr>
          <a:xfrm>
            <a:off x="10947969" y="289984"/>
            <a:ext cx="182880" cy="182880"/>
          </a:xfrm>
          <a:solidFill>
            <a:schemeClr val="accent2"/>
          </a:solidFill>
        </p:spPr>
        <p:txBody>
          <a:bodyPr lIns="91440" tIns="45720" rIns="91440" bIns="45720"/>
          <a:lstStyle>
            <a:lvl1pPr>
              <a:defRPr sz="1067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4" name="SmartArt Placeholder 30"/>
          <p:cNvSpPr>
            <a:spLocks noGrp="1" noChangeAspect="1"/>
          </p:cNvSpPr>
          <p:nvPr>
            <p:ph type="dgm" sz="quarter" idx="17"/>
          </p:nvPr>
        </p:nvSpPr>
        <p:spPr>
          <a:xfrm>
            <a:off x="11179617" y="289984"/>
            <a:ext cx="182880" cy="182880"/>
          </a:xfrm>
          <a:solidFill>
            <a:schemeClr val="bg1">
              <a:lumMod val="75000"/>
            </a:schemeClr>
          </a:solidFill>
        </p:spPr>
        <p:txBody>
          <a:bodyPr lIns="91440" tIns="45720" rIns="91440" bIns="45720"/>
          <a:lstStyle>
            <a:lvl1pPr>
              <a:defRPr sz="1067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SmartArt Placeholder 30"/>
          <p:cNvSpPr>
            <a:spLocks noGrp="1" noChangeAspect="1"/>
          </p:cNvSpPr>
          <p:nvPr>
            <p:ph type="dgm" sz="quarter" idx="18"/>
          </p:nvPr>
        </p:nvSpPr>
        <p:spPr>
          <a:xfrm>
            <a:off x="11411265" y="289984"/>
            <a:ext cx="182880" cy="182880"/>
          </a:xfrm>
          <a:solidFill>
            <a:schemeClr val="bg1">
              <a:lumMod val="75000"/>
            </a:schemeClr>
          </a:solidFill>
        </p:spPr>
        <p:txBody>
          <a:bodyPr lIns="91440" tIns="45720" rIns="91440" bIns="45720"/>
          <a:lstStyle>
            <a:lvl1pPr>
              <a:defRPr sz="1067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6" name="SmartArt Placeholder 30"/>
          <p:cNvSpPr>
            <a:spLocks noGrp="1" noChangeAspect="1"/>
          </p:cNvSpPr>
          <p:nvPr>
            <p:ph type="dgm" sz="quarter" idx="19"/>
          </p:nvPr>
        </p:nvSpPr>
        <p:spPr>
          <a:xfrm>
            <a:off x="11642913" y="289984"/>
            <a:ext cx="182880" cy="182880"/>
          </a:xfrm>
          <a:solidFill>
            <a:schemeClr val="bg1">
              <a:lumMod val="75000"/>
            </a:schemeClr>
          </a:solidFill>
        </p:spPr>
        <p:txBody>
          <a:bodyPr lIns="91440" tIns="45720" rIns="91440" bIns="45720"/>
          <a:lstStyle>
            <a:lvl1pPr>
              <a:defRPr sz="1067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025544" y="289985"/>
            <a:ext cx="3937000" cy="213783"/>
          </a:xfrm>
          <a:noFill/>
        </p:spPr>
        <p:txBody>
          <a:bodyPr/>
          <a:lstStyle>
            <a:lvl1pPr>
              <a:defRPr sz="1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19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DE1C-C461-154B-B8FF-587464EF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F2273-6E56-AB4C-8CF8-33C0571A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CF0E-71D1-834D-ADC5-B278487B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58E6A-54DD-2042-ACA7-2600DC71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0FF59-75C8-3444-9D0F-25C625B2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4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E226-901D-8B45-83A4-301BA6E6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672BC-2133-D449-8291-CD38CA82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8910D-73C8-B64E-9C08-E951DEB1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31245-4274-6442-AE2D-6E71A3F9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354F2-3F9D-C94E-9F2A-DDB422FE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FF1A-CE00-4244-AD64-E7072178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B9D24-ECC5-C54B-BC24-DE0E99EEB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1BA66-7E19-6B41-91C1-146F405F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DDC95-1F7B-C34B-9A24-2F62256D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C3E45-A1CF-6449-B168-B6B6F430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D063C-19D6-234F-9F62-C3E64D77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63B0-D20A-CC47-95FC-C29F9F0F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C03CF-56FC-D24F-8848-2F50BC3D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00EDC-D7A2-064D-A5BD-0331BC3F6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CD634-DC2D-E340-A8C1-38EF863B2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6F533-211C-5E4E-9DE9-678928469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7A0B2-5724-CF43-85A9-EF5A3BB0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F26C2-9918-4C49-930B-72058747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50780-15BE-0B47-893D-D249069B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8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A656-6975-954B-9A14-64CCFEAF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783E9-66B2-A545-8D4C-E86C5148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C492A-C994-614F-8132-F32A7A8B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C0085-6912-5447-A2C4-5C99BF63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EA3E9-1191-F946-BE48-0929D3CB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09B71-AB71-674B-AB68-CB56B145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56D1C-B416-7449-9DBC-74428727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9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9028-A24A-F642-A6F7-3C50901F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A699-00FC-6244-B0D1-E20E18F0D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DB3AF-03B0-2448-A009-E9FD97651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87948-E123-CD43-8C4B-D3B00746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9865F-BE4A-1846-B200-7F501D4D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608B-ECEF-9548-B662-347EAAC7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DB19-46CD-374E-BFDE-03E1770D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832EA-807F-664D-8272-32E221D64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9FBC9-DD8C-2648-A273-7F4BF3104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03CD4-6BB5-474A-9292-962CA1C5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A96A5-8C79-1D4F-A86F-2AE18410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BDB2E-3E9F-4645-A4FD-5A4408B8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EAA36-7942-674B-9626-6D93C494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A6519-6DB1-8640-A2BC-DD77EA202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46DF2-6B39-D242-AE1E-31E6D75A8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3AA29-864E-1B40-8741-D8FAB8BC81D8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389A-92B7-2048-B2CD-13EF41090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743E0-F4C1-FF46-863B-E1F39B5BD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tiff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BFF0F98D-C5B4-5447-8BB4-9E52B435EBFD}"/>
              </a:ext>
            </a:extLst>
          </p:cNvPr>
          <p:cNvSpPr/>
          <p:nvPr/>
        </p:nvSpPr>
        <p:spPr>
          <a:xfrm>
            <a:off x="634600" y="3500346"/>
            <a:ext cx="1744117" cy="1165567"/>
          </a:xfrm>
          <a:prstGeom prst="rect">
            <a:avLst/>
          </a:prstGeom>
          <a:solidFill>
            <a:schemeClr val="accent3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D6AE90-80CB-7149-9444-ACB9B863167D}"/>
              </a:ext>
            </a:extLst>
          </p:cNvPr>
          <p:cNvSpPr/>
          <p:nvPr/>
        </p:nvSpPr>
        <p:spPr>
          <a:xfrm>
            <a:off x="644768" y="1542635"/>
            <a:ext cx="1733949" cy="961775"/>
          </a:xfrm>
          <a:prstGeom prst="rect">
            <a:avLst/>
          </a:prstGeom>
          <a:solidFill>
            <a:schemeClr val="accent3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48640" y="685800"/>
            <a:ext cx="11094720" cy="853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endParaRPr lang="en-US" sz="2933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401D797-6810-E74C-BC37-C9C939113FE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305" y="3619589"/>
            <a:ext cx="576852" cy="576852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9C3C8D-BCDC-C845-B907-595671AD1ABD}"/>
              </a:ext>
            </a:extLst>
          </p:cNvPr>
          <p:cNvCxnSpPr>
            <a:cxnSpLocks/>
          </p:cNvCxnSpPr>
          <p:nvPr/>
        </p:nvCxnSpPr>
        <p:spPr bwMode="gray">
          <a:xfrm flipV="1">
            <a:off x="1418806" y="2549345"/>
            <a:ext cx="0" cy="883977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prstDash val="solid"/>
            <a:headEnd type="triangle" w="sm" len="med"/>
            <a:tailEnd type="none" w="sm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BF8D349-9006-A442-9295-AA2F2F78F9B3}"/>
              </a:ext>
            </a:extLst>
          </p:cNvPr>
          <p:cNvSpPr txBox="1"/>
          <p:nvPr/>
        </p:nvSpPr>
        <p:spPr>
          <a:xfrm>
            <a:off x="401873" y="919041"/>
            <a:ext cx="332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Remote execution of workflows</a:t>
            </a:r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FA7D9F-BEAB-4E46-9A46-9AB6BB877FB1}"/>
              </a:ext>
            </a:extLst>
          </p:cNvPr>
          <p:cNvSpPr txBox="1"/>
          <p:nvPr/>
        </p:nvSpPr>
        <p:spPr>
          <a:xfrm>
            <a:off x="569479" y="2820227"/>
            <a:ext cx="868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workflow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DB99A17-4351-6547-8270-FB4879EA4B40}"/>
              </a:ext>
            </a:extLst>
          </p:cNvPr>
          <p:cNvSpPr txBox="1"/>
          <p:nvPr/>
        </p:nvSpPr>
        <p:spPr>
          <a:xfrm>
            <a:off x="898533" y="2177320"/>
            <a:ext cx="159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sos run –r 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EEE9CE-554A-F348-9958-DC0D5A8F7299}"/>
              </a:ext>
            </a:extLst>
          </p:cNvPr>
          <p:cNvSpPr txBox="1"/>
          <p:nvPr/>
        </p:nvSpPr>
        <p:spPr>
          <a:xfrm>
            <a:off x="852393" y="4262611"/>
            <a:ext cx="159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sos run …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C5168A-F273-B047-A52B-5F9959AE2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879" y="1661225"/>
            <a:ext cx="607646" cy="60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6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BFF0F98D-C5B4-5447-8BB4-9E52B435EBFD}"/>
              </a:ext>
            </a:extLst>
          </p:cNvPr>
          <p:cNvSpPr/>
          <p:nvPr/>
        </p:nvSpPr>
        <p:spPr>
          <a:xfrm>
            <a:off x="916483" y="3662479"/>
            <a:ext cx="1744117" cy="1165567"/>
          </a:xfrm>
          <a:prstGeom prst="rect">
            <a:avLst/>
          </a:prstGeom>
          <a:solidFill>
            <a:schemeClr val="accent3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D6AE90-80CB-7149-9444-ACB9B863167D}"/>
              </a:ext>
            </a:extLst>
          </p:cNvPr>
          <p:cNvSpPr/>
          <p:nvPr/>
        </p:nvSpPr>
        <p:spPr>
          <a:xfrm>
            <a:off x="926651" y="1769516"/>
            <a:ext cx="1733949" cy="961775"/>
          </a:xfrm>
          <a:prstGeom prst="rect">
            <a:avLst/>
          </a:prstGeom>
          <a:solidFill>
            <a:schemeClr val="accent3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48640" y="685800"/>
            <a:ext cx="11094720" cy="853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endParaRPr lang="en-US" sz="2933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401D797-6810-E74C-BC37-C9C939113FE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6188" y="3846470"/>
            <a:ext cx="576852" cy="576852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9C3C8D-BCDC-C845-B907-595671AD1ABD}"/>
              </a:ext>
            </a:extLst>
          </p:cNvPr>
          <p:cNvCxnSpPr>
            <a:cxnSpLocks/>
          </p:cNvCxnSpPr>
          <p:nvPr/>
        </p:nvCxnSpPr>
        <p:spPr bwMode="gray">
          <a:xfrm flipV="1">
            <a:off x="1700689" y="2776226"/>
            <a:ext cx="0" cy="883977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prstDash val="solid"/>
            <a:headEnd type="triangle" w="sm" len="med"/>
            <a:tailEnd type="triangle" w="sm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BF8D349-9006-A442-9295-AA2F2F78F9B3}"/>
              </a:ext>
            </a:extLst>
          </p:cNvPr>
          <p:cNvSpPr txBox="1"/>
          <p:nvPr/>
        </p:nvSpPr>
        <p:spPr>
          <a:xfrm>
            <a:off x="800634" y="1151691"/>
            <a:ext cx="20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Remote task execution</a:t>
            </a:r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FA7D9F-BEAB-4E46-9A46-9AB6BB877FB1}"/>
              </a:ext>
            </a:extLst>
          </p:cNvPr>
          <p:cNvSpPr txBox="1"/>
          <p:nvPr/>
        </p:nvSpPr>
        <p:spPr>
          <a:xfrm>
            <a:off x="1193904" y="3088546"/>
            <a:ext cx="566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Tasks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DB99A17-4351-6547-8270-FB4879EA4B40}"/>
              </a:ext>
            </a:extLst>
          </p:cNvPr>
          <p:cNvSpPr txBox="1"/>
          <p:nvPr/>
        </p:nvSpPr>
        <p:spPr>
          <a:xfrm>
            <a:off x="1180416" y="2404201"/>
            <a:ext cx="159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sos run –q 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EEE9CE-554A-F348-9958-DC0D5A8F7299}"/>
              </a:ext>
            </a:extLst>
          </p:cNvPr>
          <p:cNvSpPr txBox="1"/>
          <p:nvPr/>
        </p:nvSpPr>
        <p:spPr>
          <a:xfrm>
            <a:off x="1134276" y="4489492"/>
            <a:ext cx="159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sos execute …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C5168A-F273-B047-A52B-5F9959AE2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762" y="1888106"/>
            <a:ext cx="607646" cy="60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0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7BE9EAC0-207F-9A4A-B02B-14BED4BADFCF}"/>
              </a:ext>
            </a:extLst>
          </p:cNvPr>
          <p:cNvSpPr/>
          <p:nvPr/>
        </p:nvSpPr>
        <p:spPr>
          <a:xfrm>
            <a:off x="1999156" y="1537674"/>
            <a:ext cx="1733949" cy="1043074"/>
          </a:xfrm>
          <a:prstGeom prst="rect">
            <a:avLst/>
          </a:prstGeom>
          <a:solidFill>
            <a:schemeClr val="accent3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48640" y="685800"/>
            <a:ext cx="11094720" cy="853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endParaRPr lang="en-US" sz="2933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5B7B246-AF54-0741-B65B-0E75FC5331A5}"/>
              </a:ext>
            </a:extLst>
          </p:cNvPr>
          <p:cNvSpPr/>
          <p:nvPr/>
        </p:nvSpPr>
        <p:spPr>
          <a:xfrm>
            <a:off x="591716" y="3145897"/>
            <a:ext cx="4346666" cy="2589672"/>
          </a:xfrm>
          <a:prstGeom prst="rect">
            <a:avLst/>
          </a:prstGeom>
          <a:solidFill>
            <a:schemeClr val="accent3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6C8A2F6-D418-2F46-9910-1451D603F0C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3438" y="4453891"/>
            <a:ext cx="534792" cy="53479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4BC7CD35-BD59-BF44-A0E5-36BB2B5AFA4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3533" y="3331138"/>
            <a:ext cx="465913" cy="46591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60382F5-A981-A340-AB2C-F5695CF0897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033" y="4440670"/>
            <a:ext cx="538975" cy="538975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DC60A8-CD70-6041-AD91-3AAEAC151179}"/>
              </a:ext>
            </a:extLst>
          </p:cNvPr>
          <p:cNvCxnSpPr>
            <a:cxnSpLocks/>
          </p:cNvCxnSpPr>
          <p:nvPr/>
        </p:nvCxnSpPr>
        <p:spPr bwMode="gray">
          <a:xfrm flipV="1">
            <a:off x="2765049" y="2580748"/>
            <a:ext cx="0" cy="512285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prstDash val="solid"/>
            <a:headEnd type="triangle" w="sm" len="med"/>
            <a:tailEnd type="triangle" w="sm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A82B288-59F3-9246-A1EE-575BAE20A054}"/>
              </a:ext>
            </a:extLst>
          </p:cNvPr>
          <p:cNvSpPr txBox="1"/>
          <p:nvPr/>
        </p:nvSpPr>
        <p:spPr>
          <a:xfrm>
            <a:off x="2335318" y="2234282"/>
            <a:ext cx="159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sos run –q 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66D2FB-DF29-DB46-8155-445BB52F9E4A}"/>
              </a:ext>
            </a:extLst>
          </p:cNvPr>
          <p:cNvSpPr txBox="1"/>
          <p:nvPr/>
        </p:nvSpPr>
        <p:spPr>
          <a:xfrm>
            <a:off x="1581604" y="988972"/>
            <a:ext cx="234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Execution of tasks on clusters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686594-6C3D-C94B-AE2C-F4F76F9FC107}"/>
              </a:ext>
            </a:extLst>
          </p:cNvPr>
          <p:cNvSpPr txBox="1"/>
          <p:nvPr/>
        </p:nvSpPr>
        <p:spPr>
          <a:xfrm>
            <a:off x="831380" y="5001145"/>
            <a:ext cx="159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sos execute …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16DDB2-5A03-D24F-9DAE-0CFA98C3BAD8}"/>
              </a:ext>
            </a:extLst>
          </p:cNvPr>
          <p:cNvSpPr txBox="1"/>
          <p:nvPr/>
        </p:nvSpPr>
        <p:spPr>
          <a:xfrm>
            <a:off x="2212718" y="4944223"/>
            <a:ext cx="159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sos execute …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3C2A03-55DA-324C-B3E4-9F5111470757}"/>
              </a:ext>
            </a:extLst>
          </p:cNvPr>
          <p:cNvSpPr txBox="1"/>
          <p:nvPr/>
        </p:nvSpPr>
        <p:spPr>
          <a:xfrm>
            <a:off x="3663617" y="4963545"/>
            <a:ext cx="159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sos execute …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77EB90-9168-A042-BB1F-CD8996D09FA5}"/>
              </a:ext>
            </a:extLst>
          </p:cNvPr>
          <p:cNvSpPr txBox="1"/>
          <p:nvPr/>
        </p:nvSpPr>
        <p:spPr>
          <a:xfrm>
            <a:off x="2167865" y="2666156"/>
            <a:ext cx="566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Tasks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B2B6D080-B343-544C-ACFE-9D37A7588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174" y="1661221"/>
            <a:ext cx="607646" cy="607646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33472006-945F-A543-A6E9-1AA387094083}"/>
              </a:ext>
            </a:extLst>
          </p:cNvPr>
          <p:cNvSpPr txBox="1"/>
          <p:nvPr/>
        </p:nvSpPr>
        <p:spPr>
          <a:xfrm>
            <a:off x="3030817" y="3422972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qsub</a:t>
            </a:r>
            <a:endParaRPr lang="en-US" sz="14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0A38E9-F797-1545-8F9C-38CD6164BF3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111030" y="4108600"/>
            <a:ext cx="593953" cy="307514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prstDash val="solid"/>
            <a:headEnd type="triangle" w="sm" len="med"/>
            <a:tailEnd type="triangle" w="sm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EE5FD22-BA88-7444-9BA6-57D332FBB60A}"/>
              </a:ext>
            </a:extLst>
          </p:cNvPr>
          <p:cNvCxnSpPr>
            <a:cxnSpLocks/>
          </p:cNvCxnSpPr>
          <p:nvPr/>
        </p:nvCxnSpPr>
        <p:spPr bwMode="gray">
          <a:xfrm flipV="1">
            <a:off x="1731724" y="4073218"/>
            <a:ext cx="560074" cy="249244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prstDash val="solid"/>
            <a:headEnd type="triangle" w="sm" len="med"/>
            <a:tailEnd type="triangle" w="sm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CD18D6C5-1C7E-B147-B7BB-77131C81179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4141" y="4453891"/>
            <a:ext cx="534792" cy="534792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EE7D7F6-9B47-3240-86C0-840116B2FC53}"/>
              </a:ext>
            </a:extLst>
          </p:cNvPr>
          <p:cNvCxnSpPr>
            <a:cxnSpLocks/>
          </p:cNvCxnSpPr>
          <p:nvPr/>
        </p:nvCxnSpPr>
        <p:spPr bwMode="gray">
          <a:xfrm flipV="1">
            <a:off x="2765049" y="4071200"/>
            <a:ext cx="28485" cy="386078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prstDash val="solid"/>
            <a:headEnd type="triangle" w="sm" len="med"/>
            <a:tailEnd type="triangle" w="sm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4BE47F8-3433-1344-A561-6D257A66B08D}"/>
              </a:ext>
            </a:extLst>
          </p:cNvPr>
          <p:cNvSpPr txBox="1"/>
          <p:nvPr/>
        </p:nvSpPr>
        <p:spPr>
          <a:xfrm>
            <a:off x="642792" y="3238635"/>
            <a:ext cx="1391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Cluster system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F8B819-467E-084E-9DEC-D429D0B4AE61}"/>
              </a:ext>
            </a:extLst>
          </p:cNvPr>
          <p:cNvSpPr txBox="1"/>
          <p:nvPr/>
        </p:nvSpPr>
        <p:spPr>
          <a:xfrm>
            <a:off x="3208974" y="538896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shared file system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E1DB4D-3AD7-6C40-8031-66ADEA852CE6}"/>
              </a:ext>
            </a:extLst>
          </p:cNvPr>
          <p:cNvSpPr txBox="1"/>
          <p:nvPr/>
        </p:nvSpPr>
        <p:spPr>
          <a:xfrm>
            <a:off x="2046934" y="3760857"/>
            <a:ext cx="175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multiple single-node jobs</a:t>
            </a:r>
          </a:p>
        </p:txBody>
      </p:sp>
    </p:spTree>
    <p:extLst>
      <p:ext uri="{BB962C8B-B14F-4D97-AF65-F5344CB8AC3E}">
        <p14:creationId xmlns:p14="http://schemas.microsoft.com/office/powerpoint/2010/main" val="202776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548640" y="685800"/>
            <a:ext cx="11094720" cy="853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endParaRPr lang="en-US" sz="2933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0405F8C-FAA0-C54C-A193-D39625B4998E}"/>
              </a:ext>
            </a:extLst>
          </p:cNvPr>
          <p:cNvSpPr/>
          <p:nvPr/>
        </p:nvSpPr>
        <p:spPr>
          <a:xfrm>
            <a:off x="1040069" y="1670672"/>
            <a:ext cx="4412380" cy="3551124"/>
          </a:xfrm>
          <a:prstGeom prst="rect">
            <a:avLst/>
          </a:prstGeom>
          <a:solidFill>
            <a:schemeClr val="accent3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83422A-16A0-E746-B4B3-E009FDD05C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3860" y="1836423"/>
            <a:ext cx="612345" cy="612345"/>
          </a:xfrm>
          <a:prstGeom prst="rect">
            <a:avLst/>
          </a:prstGeom>
          <a:solidFill>
            <a:schemeClr val="tx2"/>
          </a:solidFill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03E62B6-4B5F-CC4D-9077-E3412AEBB04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6145" y="3792647"/>
            <a:ext cx="602399" cy="60239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876B696-46E6-F64A-A58E-ED64101948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3994" y="3864577"/>
            <a:ext cx="526275" cy="52627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CE56BD3-0B71-494C-89E0-895ECFA0962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6298" y="3864577"/>
            <a:ext cx="526275" cy="526275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CE983E4-F904-9A4E-AC9C-41C72B509847}"/>
              </a:ext>
            </a:extLst>
          </p:cNvPr>
          <p:cNvCxnSpPr>
            <a:cxnSpLocks/>
          </p:cNvCxnSpPr>
          <p:nvPr/>
        </p:nvCxnSpPr>
        <p:spPr bwMode="gray">
          <a:xfrm flipV="1">
            <a:off x="1934118" y="3001331"/>
            <a:ext cx="491834" cy="434261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prstDash val="solid"/>
            <a:headEnd type="triangle" w="sm" len="med"/>
            <a:tailEnd type="triangle" w="sm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2731C61-2F31-AE42-AAC4-D621AD641284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981242" y="3009006"/>
            <a:ext cx="495365" cy="390713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prstDash val="solid"/>
            <a:headEnd type="triangle" w="sm" len="med"/>
            <a:tailEnd type="triangle" w="sm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4D2826A-1155-2E43-A701-47A4BCCED0EB}"/>
              </a:ext>
            </a:extLst>
          </p:cNvPr>
          <p:cNvCxnSpPr>
            <a:cxnSpLocks/>
          </p:cNvCxnSpPr>
          <p:nvPr/>
        </p:nvCxnSpPr>
        <p:spPr bwMode="gray">
          <a:xfrm flipV="1">
            <a:off x="3090032" y="2988756"/>
            <a:ext cx="0" cy="516454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prstDash val="solid"/>
            <a:headEnd type="triangle" w="sm" len="med"/>
            <a:tailEnd type="triangle" w="sm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DEDA797-8E7F-7846-97A7-F69F4C49811E}"/>
              </a:ext>
            </a:extLst>
          </p:cNvPr>
          <p:cNvSpPr txBox="1"/>
          <p:nvPr/>
        </p:nvSpPr>
        <p:spPr>
          <a:xfrm>
            <a:off x="2579001" y="2493501"/>
            <a:ext cx="159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sos run 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A3E0FD-1F91-D442-BD0A-3C031AA855CE}"/>
              </a:ext>
            </a:extLst>
          </p:cNvPr>
          <p:cNvSpPr txBox="1"/>
          <p:nvPr/>
        </p:nvSpPr>
        <p:spPr>
          <a:xfrm>
            <a:off x="3759357" y="4880969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shared file system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04494-EE8C-6148-9E86-4CC99D0828D5}"/>
              </a:ext>
            </a:extLst>
          </p:cNvPr>
          <p:cNvSpPr txBox="1"/>
          <p:nvPr/>
        </p:nvSpPr>
        <p:spPr>
          <a:xfrm>
            <a:off x="1456190" y="1060452"/>
            <a:ext cx="3726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Multi-worker execution of SoS workflow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91F542-9D6C-6F42-8A9C-63A647291B18}"/>
              </a:ext>
            </a:extLst>
          </p:cNvPr>
          <p:cNvSpPr txBox="1"/>
          <p:nvPr/>
        </p:nvSpPr>
        <p:spPr>
          <a:xfrm>
            <a:off x="2312944" y="3110776"/>
            <a:ext cx="1551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steps, substeps,  </a:t>
            </a:r>
          </a:p>
          <a:p>
            <a:pPr algn="ctr"/>
            <a:r>
              <a:rPr lang="en-US" sz="1400" dirty="0"/>
              <a:t>and subworkflows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23DE7E-4B5D-634C-BDC9-3CE158665FC7}"/>
              </a:ext>
            </a:extLst>
          </p:cNvPr>
          <p:cNvSpPr txBox="1"/>
          <p:nvPr/>
        </p:nvSpPr>
        <p:spPr>
          <a:xfrm>
            <a:off x="1087800" y="4382615"/>
            <a:ext cx="159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sos worker …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4EE4CE-0965-F64A-8AE1-EE835B3013D9}"/>
              </a:ext>
            </a:extLst>
          </p:cNvPr>
          <p:cNvSpPr txBox="1"/>
          <p:nvPr/>
        </p:nvSpPr>
        <p:spPr>
          <a:xfrm>
            <a:off x="2579661" y="4390852"/>
            <a:ext cx="159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sos worker 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4AA508-D2C2-8047-8331-51041349AC7C}"/>
              </a:ext>
            </a:extLst>
          </p:cNvPr>
          <p:cNvSpPr txBox="1"/>
          <p:nvPr/>
        </p:nvSpPr>
        <p:spPr>
          <a:xfrm>
            <a:off x="4071522" y="4379861"/>
            <a:ext cx="159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sos worker …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31A04E7-FCF4-0840-A57A-D0EFC041B21D}"/>
              </a:ext>
            </a:extLst>
          </p:cNvPr>
          <p:cNvCxnSpPr>
            <a:cxnSpLocks/>
          </p:cNvCxnSpPr>
          <p:nvPr/>
        </p:nvCxnSpPr>
        <p:spPr bwMode="gray">
          <a:xfrm>
            <a:off x="3541403" y="4124113"/>
            <a:ext cx="629859" cy="0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prstDash val="solid"/>
            <a:headEnd type="triangle" w="sm" len="med"/>
            <a:tailEnd type="triangle" w="sm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AF8AB25-A90E-CB40-9106-8BF7650855F8}"/>
              </a:ext>
            </a:extLst>
          </p:cNvPr>
          <p:cNvCxnSpPr>
            <a:cxnSpLocks/>
          </p:cNvCxnSpPr>
          <p:nvPr/>
        </p:nvCxnSpPr>
        <p:spPr bwMode="gray">
          <a:xfrm>
            <a:off x="2050202" y="4124113"/>
            <a:ext cx="629859" cy="0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prstDash val="solid"/>
            <a:headEnd type="triangle" w="sm" len="med"/>
            <a:tailEnd type="triangle" w="sm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06A7A63-675A-854D-90AE-2AABFA7A055E}"/>
              </a:ext>
            </a:extLst>
          </p:cNvPr>
          <p:cNvSpPr txBox="1"/>
          <p:nvPr/>
        </p:nvSpPr>
        <p:spPr>
          <a:xfrm>
            <a:off x="1075509" y="1829185"/>
            <a:ext cx="1530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Multiple servers</a:t>
            </a:r>
          </a:p>
        </p:txBody>
      </p:sp>
    </p:spTree>
    <p:extLst>
      <p:ext uri="{BB962C8B-B14F-4D97-AF65-F5344CB8AC3E}">
        <p14:creationId xmlns:p14="http://schemas.microsoft.com/office/powerpoint/2010/main" val="334668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05C313D-5F4A-C149-A760-C8D34A86C568}"/>
              </a:ext>
            </a:extLst>
          </p:cNvPr>
          <p:cNvSpPr/>
          <p:nvPr/>
        </p:nvSpPr>
        <p:spPr>
          <a:xfrm>
            <a:off x="834973" y="1436914"/>
            <a:ext cx="4412380" cy="4441133"/>
          </a:xfrm>
          <a:prstGeom prst="rect">
            <a:avLst/>
          </a:prstGeom>
          <a:solidFill>
            <a:schemeClr val="accent3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A49E801-A349-8B42-A0EA-7EA58CA3498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8113" y="2762550"/>
            <a:ext cx="612345" cy="612345"/>
          </a:xfrm>
          <a:prstGeom prst="rect">
            <a:avLst/>
          </a:prstGeom>
          <a:solidFill>
            <a:schemeClr val="tx2"/>
          </a:solidFill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CF89EA6-16E4-C84A-AC11-0D50F8C20EA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049" y="4448898"/>
            <a:ext cx="602399" cy="60239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164A752-0B1C-AF46-849D-51DA4FA3BF8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8898" y="4520828"/>
            <a:ext cx="526275" cy="5262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FD40875-9291-514E-9056-F9113152C86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1202" y="4520828"/>
            <a:ext cx="526275" cy="526275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A23CBD-9B79-4A42-9A09-5B32F3BF8DB7}"/>
              </a:ext>
            </a:extLst>
          </p:cNvPr>
          <p:cNvCxnSpPr>
            <a:cxnSpLocks/>
          </p:cNvCxnSpPr>
          <p:nvPr/>
        </p:nvCxnSpPr>
        <p:spPr bwMode="gray">
          <a:xfrm flipV="1">
            <a:off x="1729022" y="3657582"/>
            <a:ext cx="491834" cy="434261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prstDash val="solid"/>
            <a:headEnd type="triangle" w="sm" len="med"/>
            <a:tailEnd type="triangle" w="sm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BB5FF24-34B8-484A-9B10-FE7A84938546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776146" y="3665257"/>
            <a:ext cx="495365" cy="390713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prstDash val="solid"/>
            <a:headEnd type="triangle" w="sm" len="med"/>
            <a:tailEnd type="triangle" w="sm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69ABDC6-A515-D442-B091-4D05E2941261}"/>
              </a:ext>
            </a:extLst>
          </p:cNvPr>
          <p:cNvCxnSpPr>
            <a:cxnSpLocks/>
          </p:cNvCxnSpPr>
          <p:nvPr/>
        </p:nvCxnSpPr>
        <p:spPr bwMode="gray">
          <a:xfrm flipV="1">
            <a:off x="2884936" y="3645007"/>
            <a:ext cx="0" cy="516454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prstDash val="solid"/>
            <a:headEnd type="triangle" w="sm" len="med"/>
            <a:tailEnd type="triangle" w="sm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3AE92B9-9CB8-CA44-BA76-104F1F56128F}"/>
              </a:ext>
            </a:extLst>
          </p:cNvPr>
          <p:cNvSpPr txBox="1"/>
          <p:nvPr/>
        </p:nvSpPr>
        <p:spPr>
          <a:xfrm>
            <a:off x="2335953" y="3356171"/>
            <a:ext cx="159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sos run …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53A3FE-976C-2246-8C01-27A6579DE6A8}"/>
              </a:ext>
            </a:extLst>
          </p:cNvPr>
          <p:cNvSpPr txBox="1"/>
          <p:nvPr/>
        </p:nvSpPr>
        <p:spPr>
          <a:xfrm>
            <a:off x="3554261" y="5537220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shared file system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004437E-E05E-6241-8965-4AEC9BE8F06C}"/>
              </a:ext>
            </a:extLst>
          </p:cNvPr>
          <p:cNvSpPr txBox="1"/>
          <p:nvPr/>
        </p:nvSpPr>
        <p:spPr>
          <a:xfrm>
            <a:off x="1244219" y="978414"/>
            <a:ext cx="3726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Cluster execution of SoS workflow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03FE87-0856-0B44-AE7A-B519C73B1A66}"/>
              </a:ext>
            </a:extLst>
          </p:cNvPr>
          <p:cNvSpPr txBox="1"/>
          <p:nvPr/>
        </p:nvSpPr>
        <p:spPr>
          <a:xfrm>
            <a:off x="2107848" y="3767027"/>
            <a:ext cx="1551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steps, substeps,  </a:t>
            </a:r>
          </a:p>
          <a:p>
            <a:pPr algn="ctr"/>
            <a:r>
              <a:rPr lang="en-US" sz="1400" dirty="0"/>
              <a:t>and subworkflows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1E5C1EF-5091-1149-9EAD-B8B816F8C7AA}"/>
              </a:ext>
            </a:extLst>
          </p:cNvPr>
          <p:cNvSpPr txBox="1"/>
          <p:nvPr/>
        </p:nvSpPr>
        <p:spPr>
          <a:xfrm>
            <a:off x="882704" y="5038866"/>
            <a:ext cx="159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sos worker …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1BB94D4-DD60-9940-9283-C73048467C3D}"/>
              </a:ext>
            </a:extLst>
          </p:cNvPr>
          <p:cNvSpPr txBox="1"/>
          <p:nvPr/>
        </p:nvSpPr>
        <p:spPr>
          <a:xfrm>
            <a:off x="2374565" y="5047103"/>
            <a:ext cx="159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sos worker …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D3E053-B8DB-884D-B730-859B17C44966}"/>
              </a:ext>
            </a:extLst>
          </p:cNvPr>
          <p:cNvSpPr txBox="1"/>
          <p:nvPr/>
        </p:nvSpPr>
        <p:spPr>
          <a:xfrm>
            <a:off x="3866426" y="5036112"/>
            <a:ext cx="159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sos worker …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4CA2042-4A7F-0D4C-BFBF-696E5E1AC836}"/>
              </a:ext>
            </a:extLst>
          </p:cNvPr>
          <p:cNvCxnSpPr>
            <a:cxnSpLocks/>
          </p:cNvCxnSpPr>
          <p:nvPr/>
        </p:nvCxnSpPr>
        <p:spPr bwMode="gray">
          <a:xfrm>
            <a:off x="3336307" y="4780364"/>
            <a:ext cx="629859" cy="0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prstDash val="solid"/>
            <a:headEnd type="triangle" w="sm" len="med"/>
            <a:tailEnd type="triangle" w="sm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A7C76F-DC28-B149-B02A-DFA76A20A0CE}"/>
              </a:ext>
            </a:extLst>
          </p:cNvPr>
          <p:cNvCxnSpPr>
            <a:cxnSpLocks/>
          </p:cNvCxnSpPr>
          <p:nvPr/>
        </p:nvCxnSpPr>
        <p:spPr bwMode="gray">
          <a:xfrm>
            <a:off x="1845106" y="4780364"/>
            <a:ext cx="629859" cy="0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prstDash val="solid"/>
            <a:headEnd type="triangle" w="sm" len="med"/>
            <a:tailEnd type="triangle" w="sm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2088476-70D0-F146-8167-75EAB7D2D61D}"/>
              </a:ext>
            </a:extLst>
          </p:cNvPr>
          <p:cNvSpPr txBox="1"/>
          <p:nvPr/>
        </p:nvSpPr>
        <p:spPr>
          <a:xfrm>
            <a:off x="882704" y="1559731"/>
            <a:ext cx="1391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Cluster system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1D0AFA0B-ACCC-B948-BA46-C12636D5272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5286" y="1594349"/>
            <a:ext cx="607871" cy="60787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0307565B-A685-0E40-A9BD-95245F2B6BF3}"/>
              </a:ext>
            </a:extLst>
          </p:cNvPr>
          <p:cNvSpPr txBox="1"/>
          <p:nvPr/>
        </p:nvSpPr>
        <p:spPr>
          <a:xfrm>
            <a:off x="3170695" y="1758860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qsub</a:t>
            </a:r>
            <a:endParaRPr lang="en-US" sz="14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F02C1BA-02B6-7B47-9A17-51A3776E5B94}"/>
              </a:ext>
            </a:extLst>
          </p:cNvPr>
          <p:cNvCxnSpPr>
            <a:cxnSpLocks/>
          </p:cNvCxnSpPr>
          <p:nvPr/>
        </p:nvCxnSpPr>
        <p:spPr bwMode="gray">
          <a:xfrm flipV="1">
            <a:off x="2846984" y="2282825"/>
            <a:ext cx="0" cy="416268"/>
          </a:xfrm>
          <a:prstGeom prst="straightConnector1">
            <a:avLst/>
          </a:prstGeom>
          <a:ln w="50800" cap="rnd">
            <a:solidFill>
              <a:schemeClr val="accent4">
                <a:lumMod val="60000"/>
                <a:lumOff val="40000"/>
              </a:schemeClr>
            </a:solidFill>
            <a:prstDash val="solid"/>
            <a:headEnd type="triangle" w="sm" len="med"/>
            <a:tailEnd type="none" w="sm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8DF28F7-02FF-7441-8893-2D86A1922194}"/>
              </a:ext>
            </a:extLst>
          </p:cNvPr>
          <p:cNvSpPr txBox="1"/>
          <p:nvPr/>
        </p:nvSpPr>
        <p:spPr>
          <a:xfrm>
            <a:off x="3015331" y="2282825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Multi-node job</a:t>
            </a:r>
          </a:p>
        </p:txBody>
      </p:sp>
    </p:spTree>
    <p:extLst>
      <p:ext uri="{BB962C8B-B14F-4D97-AF65-F5344CB8AC3E}">
        <p14:creationId xmlns:p14="http://schemas.microsoft.com/office/powerpoint/2010/main" val="199708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128</Words>
  <Application>Microsoft Macintosh PowerPoint</Application>
  <PresentationFormat>Widescreen</PresentationFormat>
  <Paragraphs>53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Bo Peng</cp:lastModifiedBy>
  <cp:revision>13</cp:revision>
  <dcterms:created xsi:type="dcterms:W3CDTF">2019-08-20T16:43:35Z</dcterms:created>
  <dcterms:modified xsi:type="dcterms:W3CDTF">2019-11-17T00:42:07Z</dcterms:modified>
</cp:coreProperties>
</file>