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fc8ed46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fc8ed46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c8ed4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c8ed4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fc8ed46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fc8ed46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fc8ed46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fc8ed46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c8ed46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fc8ed46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fc8ed46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fc8ed46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fc8ed46a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fc8ed46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fc8ed46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fc8ed46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017ac25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017ac25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ccelergy-Project/micro22-sparseloop-artifact/tree/main" TargetMode="External"/><Relationship Id="rId4" Type="http://schemas.openxmlformats.org/officeDocument/2006/relationships/hyperlink" Target="https://github.com/NVlabs/timeloop/tree/1eb0fd0a62fea1f3df4580a1b6c7ae6238772fbb" TargetMode="External"/><Relationship Id="rId5" Type="http://schemas.openxmlformats.org/officeDocument/2006/relationships/hyperlink" Target="https://ieeexplore.ieee.org/abstract/document/940821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8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Glance at Sparseloop artifact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experiments are included in the artifact?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5</a:t>
            </a:r>
            <a:r>
              <a:rPr lang="en" sz="2320"/>
              <a:t>. Normalized cycle/energy illustration on different works (Fig. 15 in the paper)</a:t>
            </a:r>
            <a:endParaRPr sz="232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350450" y="1152475"/>
            <a:ext cx="44817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not an experiment for validation.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output will be the figure on the left.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checked the code in detail, so not understand what the code is doing yet.</a:t>
            </a:r>
            <a:endParaRPr sz="1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52" y="1432850"/>
            <a:ext cx="2326300" cy="31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artifact link: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Accelergy-Project/micro22-sparseloop-artifact: MICRO22 artifact evaluation for Sparseloop (github.com)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source code of Sparseloop is at: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https://github.com/NVlabs/timeloop/tree/1eb0fd0a62fea1f3df4580a1b6c7ae6238772fbb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Sparseloop paper is at: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Sparseloop: An Analytical, Energy-Focused Design Space Exploration Methodology for Sparse Tensor Accelerators | IEEE Conference Publication | IEEE Xplore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the artifact, docker is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artifact includes 5 experiments, along with its result illustration.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AutoNum type="arabicPeriod"/>
            </a:pPr>
            <a:r>
              <a:rPr lang="en" sz="1920"/>
              <a:t>Speedup </a:t>
            </a:r>
            <a:r>
              <a:rPr lang="en" sz="1920"/>
              <a:t>illustration</a:t>
            </a:r>
            <a:r>
              <a:rPr lang="en" sz="1920"/>
              <a:t> of different </a:t>
            </a:r>
            <a:r>
              <a:rPr lang="en" sz="1920"/>
              <a:t>compression</a:t>
            </a:r>
            <a:r>
              <a:rPr lang="en" sz="1920"/>
              <a:t> format </a:t>
            </a:r>
            <a:r>
              <a:rPr lang="en" sz="1920"/>
              <a:t>(Fig. 1 in the paper)</a:t>
            </a:r>
            <a:endParaRPr sz="19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389750" y="1152475"/>
            <a:ext cx="344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experiment is not for model validation.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will be the figure on the left.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checked the code yet.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00" y="1487202"/>
            <a:ext cx="4104049" cy="24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Single PE behavior validation </a:t>
            </a:r>
            <a:r>
              <a:rPr lang="en"/>
              <a:t>(Fig. 12 in the paper)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63" y="1260675"/>
            <a:ext cx="3560618" cy="23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350450" y="1152475"/>
            <a:ext cx="448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experiment is to show the computing cycle count is the same as the baseline, considering the sparsity impact.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hardware template is shown on the left.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It’s a single PE system.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Memory port width is setted to be big enough so that there is no memory stalling.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workload is set to be conv layers. The default distribution has been set to hypergeometric.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Though the author said it’s a Eyeriss V2 system, the architecture is totally different.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Single PE behavior validation (Fig. 12 in the paper)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701300" y="1152475"/>
            <a:ext cx="42963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script will generate the figure on the left.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Cycle count calculation (my guess):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#cycle = #layer_size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× density(act) × density (weight)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Source of mismatch against baseline: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Density of MAC operation does not exactly equal to density(act) × density (weight).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Unclear explanation: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Source of the baseline is not explained.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How the second bar (actual data density model) is generated is not explained.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75" y="1077450"/>
            <a:ext cx="4561999" cy="3382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 DRAM access count compression ratio</a:t>
            </a:r>
            <a:r>
              <a:rPr lang="en" sz="2320"/>
              <a:t> (Table 7 in the paper)</a:t>
            </a:r>
            <a:endParaRPr sz="23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350450" y="1152475"/>
            <a:ext cx="44817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experiment is to show the access count reduction on DRAM level after applying the sparsity feature.</a:t>
            </a:r>
            <a:endParaRPr sz="15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75" y="1399824"/>
            <a:ext cx="3999175" cy="8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99300" y="2376475"/>
            <a:ext cx="85206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The formula used to calculate the compression ratio is:</a:t>
            </a:r>
            <a:endParaRPr b="1"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From the Sparseloop output, r</a:t>
            </a:r>
            <a:r>
              <a:rPr lang="en" sz="1100">
                <a:solidFill>
                  <a:schemeClr val="dk2"/>
                </a:solidFill>
              </a:rPr>
              <a:t>ead out #</a:t>
            </a:r>
            <a:r>
              <a:rPr lang="en" sz="1100">
                <a:solidFill>
                  <a:schemeClr val="dk2"/>
                </a:solidFill>
              </a:rPr>
              <a:t>weight_access, #act_access, #output_access for DRAM.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Read out #access (dense) from baseline files.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If activation density &gt; 0.9: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#access (sparse) = #weight_access + #act_access + #output_access/0.76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else:</a:t>
            </a: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lang="en" sz="1100">
                <a:solidFill>
                  <a:schemeClr val="dk2"/>
                </a:solidFill>
              </a:rPr>
              <a:t>#access (sparse) = #weight_access + #act_access/0.76 + #output_access/0.76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ratio = #access (dense) / #access (sparse)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Unclear points:</a:t>
            </a:r>
            <a:endParaRPr b="1"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The source of 0.76 is not explained. Though the code in-line comment explains it is used to cover the metadata overhead, it is weird that it is not included within the framework and requires post-processing in the script.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4</a:t>
            </a:r>
            <a:r>
              <a:rPr lang="en" sz="2320"/>
              <a:t>. DSTC validation (Fig. 13 in the paper)</a:t>
            </a:r>
            <a:endParaRPr sz="23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350450" y="1152475"/>
            <a:ext cx="44817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experiment is to show the validation result on cycle count against DSTC chip.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baseline is claimed to be collected from Fig. 21 in DSTC paper.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</a:t>
            </a:r>
            <a:r>
              <a:rPr lang="en" sz="1500"/>
              <a:t>hardware template is on the left. The workload is general matrix multiplication. The density distribution is assumed to be hypergeometric.</a:t>
            </a:r>
            <a:endParaRPr sz="15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75" y="1406025"/>
            <a:ext cx="3483125" cy="279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4. DSTC validation (Fig. 13 in the paper)</a:t>
            </a:r>
            <a:endParaRPr sz="232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350450" y="1152475"/>
            <a:ext cx="44817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script will output the left figure.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normalized ratio for red bar is </a:t>
            </a:r>
            <a:r>
              <a:rPr lang="en" sz="1500"/>
              <a:t>calculated</a:t>
            </a:r>
            <a:r>
              <a:rPr lang="en" sz="1500"/>
              <a:t> as: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Derive the #cycle (dense) when both </a:t>
            </a:r>
            <a:r>
              <a:rPr lang="en" sz="1500"/>
              <a:t>matrices</a:t>
            </a:r>
            <a:r>
              <a:rPr lang="en" sz="1500"/>
              <a:t> are dense.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Derive the #cycle (sparse) when matrices are sparse.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</a:t>
            </a:r>
            <a:r>
              <a:rPr lang="en" sz="1500"/>
              <a:t>atio = #cycle (sparse) / #cycle (dense)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normalization is not normalized to the #cycle reported in DSTC paper, which is not explained in the paper.</a:t>
            </a:r>
            <a:endParaRPr sz="15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45650" cy="297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4. DSTC validation (Fig. 13 in the paper)</a:t>
            </a:r>
            <a:endParaRPr sz="232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350450" y="1152475"/>
            <a:ext cx="44817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Unclear points: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total latency is </a:t>
            </a:r>
            <a:r>
              <a:rPr lang="en" sz="1500"/>
              <a:t>calculated</a:t>
            </a:r>
            <a:r>
              <a:rPr lang="en" sz="1500"/>
              <a:t> based on the average utilized #PEs. But how #PEs is calculated is unclear.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Utilized #PEs will be different if setting with different distributions (fixed, hypergeometric, banded). Not sure how the calculation is done for each distribution.</a:t>
            </a:r>
            <a:endParaRPr sz="15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45650" cy="297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