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4" r:id="rId3"/>
    <p:sldMasterId id="2147483715" r:id="rId4"/>
    <p:sldMasterId id="214748371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Audiowide"/>
      <p:regular r:id="rId18"/>
    </p:embeddedFont>
    <p:embeddedFont>
      <p:font typeface="Roboto"/>
      <p:regular r:id="rId19"/>
      <p:bold r:id="rId20"/>
      <p:italic r:id="rId21"/>
      <p:boldItalic r:id="rId22"/>
    </p:embeddedFont>
    <p:embeddedFont>
      <p:font typeface="Anaheim"/>
      <p:regular r:id="rId23"/>
    </p:embeddedFont>
    <p:embeddedFont>
      <p:font typeface="Bebas Neue"/>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5.xml"/><Relationship Id="rId22" Type="http://schemas.openxmlformats.org/officeDocument/2006/relationships/font" Target="fonts/Roboto-boldItalic.fntdata"/><Relationship Id="rId10" Type="http://schemas.openxmlformats.org/officeDocument/2006/relationships/slide" Target="slides/slide4.xml"/><Relationship Id="rId21" Type="http://schemas.openxmlformats.org/officeDocument/2006/relationships/font" Target="fonts/Roboto-italic.fntdata"/><Relationship Id="rId13" Type="http://schemas.openxmlformats.org/officeDocument/2006/relationships/slide" Target="slides/slide7.xml"/><Relationship Id="rId24" Type="http://schemas.openxmlformats.org/officeDocument/2006/relationships/font" Target="fonts/BebasNeue-regular.fntdata"/><Relationship Id="rId12" Type="http://schemas.openxmlformats.org/officeDocument/2006/relationships/slide" Target="slides/slide6.xml"/><Relationship Id="rId23" Type="http://schemas.openxmlformats.org/officeDocument/2006/relationships/font" Target="fonts/Anaheim-regular.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3.xml"/><Relationship Id="rId19" Type="http://schemas.openxmlformats.org/officeDocument/2006/relationships/font" Target="fonts/Roboto-regular.fntdata"/><Relationship Id="rId6" Type="http://schemas.openxmlformats.org/officeDocument/2006/relationships/notesMaster" Target="notesMasters/notesMaster1.xml"/><Relationship Id="rId18" Type="http://schemas.openxmlformats.org/officeDocument/2006/relationships/font" Target="fonts/Audiowide-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f9a6fa3be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f9a6fa3be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5" name="Shape 1125"/>
        <p:cNvGrpSpPr/>
        <p:nvPr/>
      </p:nvGrpSpPr>
      <p:grpSpPr>
        <a:xfrm>
          <a:off x="0" y="0"/>
          <a:ext cx="0" cy="0"/>
          <a:chOff x="0" y="0"/>
          <a:chExt cx="0" cy="0"/>
        </a:xfrm>
      </p:grpSpPr>
      <p:sp>
        <p:nvSpPr>
          <p:cNvPr id="1126" name="Google Shape;1126;ge207fd22f2_0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7" name="Google Shape;1127;ge207fd22f2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Q&amp;A </a:t>
            </a:r>
            <a:endParaRPr/>
          </a:p>
          <a:p>
            <a:pPr indent="0" lvl="0" marL="0" rtl="0" algn="l">
              <a:spcBef>
                <a:spcPts val="0"/>
              </a:spcBef>
              <a:spcAft>
                <a:spcPts val="0"/>
              </a:spcAft>
              <a:buNone/>
            </a:pPr>
            <a:r>
              <a:rPr lang="en" u="sng"/>
              <a:t>What</a:t>
            </a:r>
            <a:r>
              <a:rPr lang="en" u="sng"/>
              <a:t> is the problem we want to solve?</a:t>
            </a:r>
            <a:endParaRPr u="sng"/>
          </a:p>
          <a:p>
            <a:pPr indent="0" lvl="0" marL="0" rtl="0" algn="l">
              <a:spcBef>
                <a:spcPts val="0"/>
              </a:spcBef>
              <a:spcAft>
                <a:spcPts val="0"/>
              </a:spcAft>
              <a:buNone/>
            </a:pPr>
            <a:r>
              <a:rPr lang="en"/>
              <a:t>According</a:t>
            </a:r>
            <a:r>
              <a:rPr lang="en"/>
              <a:t> to </a:t>
            </a:r>
            <a:r>
              <a:rPr lang="en"/>
              <a:t>research</a:t>
            </a:r>
            <a:r>
              <a:rPr lang="en"/>
              <a:t> and our own gaming experience, we often found that it is more important for the gamer to play with friends and not how much fun the game is. And there are platforms especially in china, we can see players and online streamer paying </a:t>
            </a:r>
            <a:r>
              <a:rPr lang="en"/>
              <a:t>people</a:t>
            </a:r>
            <a:r>
              <a:rPr lang="en"/>
              <a:t> online to play with them.  And people often care who they play with and not care </a:t>
            </a:r>
            <a:r>
              <a:rPr lang="en"/>
              <a:t>about</a:t>
            </a:r>
            <a:r>
              <a:rPr lang="en"/>
              <a:t> the game itself, </a:t>
            </a:r>
            <a:r>
              <a:rPr lang="en"/>
              <a:t>especially</a:t>
            </a:r>
            <a:r>
              <a:rPr lang="en"/>
              <a:t> in mobile games. And our app here solve the </a:t>
            </a:r>
            <a:r>
              <a:rPr lang="en"/>
              <a:t>problem</a:t>
            </a:r>
            <a:r>
              <a:rPr lang="en"/>
              <a:t> of finding the perfect gaming companion for the player and at the same time serve as a social networking software.</a:t>
            </a:r>
            <a:endParaRPr/>
          </a:p>
          <a:p>
            <a:pPr indent="0" lvl="0" marL="0" rtl="0" algn="l">
              <a:spcBef>
                <a:spcPts val="0"/>
              </a:spcBef>
              <a:spcAft>
                <a:spcPts val="0"/>
              </a:spcAft>
              <a:buNone/>
            </a:pPr>
            <a:r>
              <a:t/>
            </a:r>
            <a:endParaRPr u="sng"/>
          </a:p>
          <a:p>
            <a:pPr indent="0" lvl="0" marL="0" rtl="0" algn="l">
              <a:spcBef>
                <a:spcPts val="0"/>
              </a:spcBef>
              <a:spcAft>
                <a:spcPts val="0"/>
              </a:spcAft>
              <a:buNone/>
            </a:pPr>
            <a:r>
              <a:rPr lang="en" u="sng"/>
              <a:t>Where can we find the relevant data sources? What kind of data do we want to collect? What is the training data sources?</a:t>
            </a:r>
            <a:endParaRPr u="sng"/>
          </a:p>
          <a:p>
            <a:pPr indent="0" lvl="0" marL="0" rtl="0" algn="l">
              <a:spcBef>
                <a:spcPts val="0"/>
              </a:spcBef>
              <a:spcAft>
                <a:spcPts val="0"/>
              </a:spcAft>
              <a:buNone/>
            </a:pPr>
            <a:r>
              <a:rPr lang="en"/>
              <a:t>We can definitely find some data from the online platform that people pay to find gaming companion, and we can also use data from all the dating apps and gaming companies.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我觉得是 data we collected from users when they first log in, first create an account &amp; data from the linked games profiles.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t>Why would steam/ twitch want to pay for the app?</a:t>
            </a:r>
            <a:endParaRPr u="sng"/>
          </a:p>
          <a:p>
            <a:pPr indent="-298450" lvl="0" marL="457200" rtl="0" algn="l">
              <a:spcBef>
                <a:spcPts val="0"/>
              </a:spcBef>
              <a:spcAft>
                <a:spcPts val="0"/>
              </a:spcAft>
              <a:buClr>
                <a:srgbClr val="262626"/>
              </a:buClr>
              <a:buSzPts val="1100"/>
              <a:buChar char="●"/>
            </a:pPr>
            <a:r>
              <a:rPr lang="en">
                <a:solidFill>
                  <a:srgbClr val="262626"/>
                </a:solidFill>
              </a:rPr>
              <a:t>provide a personalized gaming experience </a:t>
            </a:r>
            <a:endParaRPr>
              <a:solidFill>
                <a:srgbClr val="262626"/>
              </a:solidFill>
            </a:endParaRPr>
          </a:p>
          <a:p>
            <a:pPr indent="-298450" lvl="0" marL="457200" rtl="0" algn="l">
              <a:spcBef>
                <a:spcPts val="0"/>
              </a:spcBef>
              <a:spcAft>
                <a:spcPts val="0"/>
              </a:spcAft>
              <a:buClr>
                <a:srgbClr val="262626"/>
              </a:buClr>
              <a:buSzPts val="1100"/>
              <a:buChar char="●"/>
            </a:pPr>
            <a:r>
              <a:rPr lang="en">
                <a:solidFill>
                  <a:srgbClr val="262626"/>
                </a:solidFill>
              </a:rPr>
              <a:t>addresses the issue of gamers struggling to find appropriate teammates</a:t>
            </a:r>
            <a:endParaRPr>
              <a:solidFill>
                <a:srgbClr val="262626"/>
              </a:solidFill>
            </a:endParaRPr>
          </a:p>
          <a:p>
            <a:pPr indent="-298450" lvl="0" marL="457200" rtl="0" algn="l">
              <a:spcBef>
                <a:spcPts val="0"/>
              </a:spcBef>
              <a:spcAft>
                <a:spcPts val="0"/>
              </a:spcAft>
              <a:buClr>
                <a:srgbClr val="262626"/>
              </a:buClr>
              <a:buSzPts val="1100"/>
              <a:buChar char="●"/>
            </a:pPr>
            <a:r>
              <a:rPr lang="en">
                <a:solidFill>
                  <a:srgbClr val="262626"/>
                </a:solidFill>
              </a:rPr>
              <a:t>reduce toxic behaviors</a:t>
            </a:r>
            <a:endParaRPr>
              <a:solidFill>
                <a:srgbClr val="262626"/>
              </a:solidFill>
            </a:endParaRPr>
          </a:p>
          <a:p>
            <a:pPr indent="-298450" lvl="0" marL="457200" rtl="0" algn="l">
              <a:spcBef>
                <a:spcPts val="0"/>
              </a:spcBef>
              <a:spcAft>
                <a:spcPts val="0"/>
              </a:spcAft>
              <a:buClr>
                <a:srgbClr val="262626"/>
              </a:buClr>
              <a:buSzPts val="1100"/>
              <a:buChar char="●"/>
            </a:pPr>
            <a:r>
              <a:rPr lang="en">
                <a:solidFill>
                  <a:srgbClr val="262626"/>
                </a:solidFill>
              </a:rPr>
              <a:t>improve the online gaming experience, enhance player engagement and satisfaction.</a:t>
            </a:r>
            <a:endParaRPr>
              <a:solidFill>
                <a:srgbClr val="262626"/>
              </a:solidFill>
            </a:endParaRPr>
          </a:p>
          <a:p>
            <a:pPr indent="0" lvl="0" marL="457200" rtl="0" algn="l">
              <a:spcBef>
                <a:spcPts val="1500"/>
              </a:spcBef>
              <a:spcAft>
                <a:spcPts val="0"/>
              </a:spcAft>
              <a:buNone/>
            </a:pPr>
            <a:r>
              <a:t/>
            </a:r>
            <a:endParaRPr>
              <a:solidFill>
                <a:srgbClr val="262626"/>
              </a:solidFill>
            </a:endParaRPr>
          </a:p>
          <a:p>
            <a:pPr indent="0" lvl="0" marL="0" rtl="0" algn="l">
              <a:spcBef>
                <a:spcPts val="150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4" name="Shape 1134"/>
        <p:cNvGrpSpPr/>
        <p:nvPr/>
      </p:nvGrpSpPr>
      <p:grpSpPr>
        <a:xfrm>
          <a:off x="0" y="0"/>
          <a:ext cx="0" cy="0"/>
          <a:chOff x="0" y="0"/>
          <a:chExt cx="0" cy="0"/>
        </a:xfrm>
      </p:grpSpPr>
      <p:sp>
        <p:nvSpPr>
          <p:cNvPr id="1135" name="Google Shape;1135;g1d14e28f27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6" name="Google Shape;1136;g1d14e28f27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f9a6fa3be7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f9a6fa3be7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e1d838b62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e1d838b62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Jacky </a:t>
            </a:r>
            <a:endParaRPr>
              <a:solidFill>
                <a:schemeClr val="dk1"/>
              </a:solidFill>
            </a:endParaRPr>
          </a:p>
          <a:p>
            <a:pPr indent="0" lvl="0" marL="0" rtl="0" algn="l">
              <a:spcBef>
                <a:spcPts val="0"/>
              </a:spcBef>
              <a:spcAft>
                <a:spcPts val="0"/>
              </a:spcAft>
              <a:buNone/>
            </a:pPr>
            <a:r>
              <a:rPr lang="en">
                <a:solidFill>
                  <a:schemeClr val="dk1"/>
                </a:solidFill>
              </a:rPr>
              <a:t>Gaming player matching app</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What is GPM, It is an app that can better assist game players to find gaming </a:t>
            </a:r>
            <a:r>
              <a:rPr lang="en">
                <a:solidFill>
                  <a:schemeClr val="dk1"/>
                </a:solidFill>
              </a:rPr>
              <a:t>partner</a:t>
            </a:r>
            <a:r>
              <a:rPr lang="en">
                <a:solidFill>
                  <a:schemeClr val="dk1"/>
                </a:solidFill>
              </a:rPr>
              <a:t> and also serve as a social networking software, it is like tinder but specially designed for gamers to find game team or same rank level </a:t>
            </a:r>
            <a:r>
              <a:rPr lang="en">
                <a:solidFill>
                  <a:schemeClr val="dk1"/>
                </a:solidFill>
              </a:rPr>
              <a:t>partner. For Gaming companies side it will help company increase daily avg.online time, attract new users → make more profit. </a:t>
            </a:r>
            <a:endParaRPr>
              <a:solidFill>
                <a:schemeClr val="dk1"/>
              </a:solidFill>
            </a:endParaRPr>
          </a:p>
          <a:p>
            <a:pPr indent="-298450" lvl="2" marL="1371600" rtl="0" algn="l">
              <a:lnSpc>
                <a:spcPct val="115000"/>
              </a:lnSpc>
              <a:spcBef>
                <a:spcPts val="0"/>
              </a:spcBef>
              <a:spcAft>
                <a:spcPts val="0"/>
              </a:spcAft>
              <a:buClr>
                <a:schemeClr val="dk1"/>
              </a:buClr>
              <a:buSzPts val="1100"/>
              <a:buAutoNum type="romanLcPeriod"/>
            </a:pPr>
            <a:r>
              <a:rPr lang="en">
                <a:solidFill>
                  <a:schemeClr val="dk1"/>
                </a:solidFill>
              </a:rPr>
              <a:t>For players(dating, online streamers): Find friends with same interest, find partners with similar level of game playing skills(rank), personal characteristic, types of games, times of the day they play</a:t>
            </a:r>
            <a:endParaRPr>
              <a:solidFill>
                <a:schemeClr val="dk1"/>
              </a:solidFill>
            </a:endParaRPr>
          </a:p>
          <a:p>
            <a:pPr indent="-298450" lvl="2" marL="1371600" rtl="0" algn="l">
              <a:lnSpc>
                <a:spcPct val="115000"/>
              </a:lnSpc>
              <a:spcBef>
                <a:spcPts val="0"/>
              </a:spcBef>
              <a:spcAft>
                <a:spcPts val="0"/>
              </a:spcAft>
              <a:buClr>
                <a:schemeClr val="dk1"/>
              </a:buClr>
              <a:buSzPts val="1100"/>
              <a:buAutoNum type="romanLcPeriod"/>
            </a:pPr>
            <a:r>
              <a:rPr lang="en">
                <a:solidFill>
                  <a:schemeClr val="dk1"/>
                </a:solidFill>
              </a:rPr>
              <a:t>For Gaming companies: increase daily avg.online time, reduce customer churn, attract new users → profit and revenue improvement</a:t>
            </a:r>
            <a:endParaRPr>
              <a:solidFill>
                <a:schemeClr val="dk1"/>
              </a:solidFill>
            </a:endParaRPr>
          </a:p>
          <a:p>
            <a:pPr indent="0" lvl="0" marL="0" rtl="0" algn="l">
              <a:lnSpc>
                <a:spcPct val="115000"/>
              </a:lnSpc>
              <a:spcBef>
                <a:spcPts val="0"/>
              </a:spcBef>
              <a:spcAft>
                <a:spcPts val="0"/>
              </a:spcAft>
              <a:buNone/>
            </a:pPr>
            <a:r>
              <a:rPr lang="en">
                <a:solidFill>
                  <a:schemeClr val="dk1"/>
                </a:solidFill>
              </a:rPr>
              <a:t>Mia will share to you guys market research we made.</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u="sng">
                <a:solidFill>
                  <a:schemeClr val="dk1"/>
                </a:solidFill>
              </a:rPr>
              <a:t>What is the problem we want to solve?</a:t>
            </a:r>
            <a:endParaRPr u="sng">
              <a:solidFill>
                <a:schemeClr val="dk1"/>
              </a:solidFill>
            </a:endParaRPr>
          </a:p>
          <a:p>
            <a:pPr indent="0" lvl="0" marL="0" rtl="0" algn="l">
              <a:spcBef>
                <a:spcPts val="0"/>
              </a:spcBef>
              <a:spcAft>
                <a:spcPts val="0"/>
              </a:spcAft>
              <a:buNone/>
            </a:pPr>
            <a:r>
              <a:rPr lang="en">
                <a:solidFill>
                  <a:schemeClr val="dk1"/>
                </a:solidFill>
              </a:rPr>
              <a:t>According to research and our own gaming experience, we often found that it is more important for the gamer to play with friends and not how much fun the game is. And there are platforms especially in china, we can see players and online streamer paying people online to play with them.  And people often care who they play with and not care about the game itself, especially in mobile games. And our app here solve the problem of finding the perfect gaming companion for the player and at the same time serve as a social networking software.</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Focus on customers </a:t>
            </a:r>
            <a:endParaRPr b="1">
              <a:solidFill>
                <a:schemeClr val="dk1"/>
              </a:solidFill>
            </a:endParaRPr>
          </a:p>
          <a:p>
            <a:pPr indent="-298450" lvl="0" marL="914400" rtl="0" algn="l">
              <a:lnSpc>
                <a:spcPct val="115000"/>
              </a:lnSpc>
              <a:spcBef>
                <a:spcPts val="0"/>
              </a:spcBef>
              <a:spcAft>
                <a:spcPts val="0"/>
              </a:spcAft>
              <a:buClr>
                <a:schemeClr val="dk1"/>
              </a:buClr>
              <a:buSzPts val="1100"/>
              <a:buChar char="●"/>
            </a:pPr>
            <a:r>
              <a:rPr b="1" lang="en">
                <a:solidFill>
                  <a:schemeClr val="dk1"/>
                </a:solidFill>
              </a:rPr>
              <a:t>are gamers who cannot find others to play with</a:t>
            </a:r>
            <a:endParaRPr b="1">
              <a:solidFill>
                <a:schemeClr val="dk1"/>
              </a:solidFill>
            </a:endParaRPr>
          </a:p>
          <a:p>
            <a:pPr indent="-298450" lvl="0" marL="914400" rtl="0" algn="l">
              <a:lnSpc>
                <a:spcPct val="115000"/>
              </a:lnSpc>
              <a:spcBef>
                <a:spcPts val="0"/>
              </a:spcBef>
              <a:spcAft>
                <a:spcPts val="0"/>
              </a:spcAft>
              <a:buClr>
                <a:schemeClr val="dk1"/>
              </a:buClr>
              <a:buSzPts val="1100"/>
              <a:buChar char="●"/>
            </a:pPr>
            <a:r>
              <a:rPr b="1" lang="en">
                <a:solidFill>
                  <a:schemeClr val="dk1"/>
                </a:solidFill>
              </a:rPr>
              <a:t>MOBILE gamers!</a:t>
            </a:r>
            <a:endParaRPr b="1">
              <a:solidFill>
                <a:schemeClr val="dk1"/>
              </a:solidFill>
            </a:endParaRPr>
          </a:p>
          <a:p>
            <a:pPr indent="-298450" lvl="0" marL="914400" rtl="0" algn="l">
              <a:lnSpc>
                <a:spcPct val="115000"/>
              </a:lnSpc>
              <a:spcBef>
                <a:spcPts val="0"/>
              </a:spcBef>
              <a:spcAft>
                <a:spcPts val="0"/>
              </a:spcAft>
              <a:buClr>
                <a:schemeClr val="dk1"/>
              </a:buClr>
              <a:buSzPts val="1100"/>
              <a:buChar char="●"/>
            </a:pPr>
            <a:r>
              <a:rPr b="1" lang="en">
                <a:solidFill>
                  <a:schemeClr val="dk1"/>
                </a:solidFill>
              </a:rPr>
              <a:t>Turn Light gamers into addictive gamers  with the help of finding the people they want to play with and at the same time make them connect deeper with games.</a:t>
            </a:r>
            <a:endParaRPr b="1">
              <a:solidFill>
                <a:schemeClr val="dk1"/>
              </a:solidFill>
            </a:endParaRPr>
          </a:p>
          <a:p>
            <a:pPr indent="-298450" lvl="0" marL="914400" rtl="0" algn="l">
              <a:lnSpc>
                <a:spcPct val="115000"/>
              </a:lnSpc>
              <a:spcBef>
                <a:spcPts val="0"/>
              </a:spcBef>
              <a:spcAft>
                <a:spcPts val="0"/>
              </a:spcAft>
              <a:buClr>
                <a:schemeClr val="dk1"/>
              </a:buClr>
              <a:buSzPts val="1100"/>
              <a:buChar char="●"/>
            </a:pPr>
            <a:r>
              <a:rPr b="1" lang="en">
                <a:solidFill>
                  <a:schemeClr val="dk1"/>
                </a:solidFill>
              </a:rPr>
              <a:t>Males who is only looking for females to play with, vice verus(younger generations)</a:t>
            </a:r>
            <a:endParaRPr b="1">
              <a:solidFill>
                <a:schemeClr val="dk1"/>
              </a:solidFill>
            </a:endParaRPr>
          </a:p>
          <a:p>
            <a:pPr indent="-298450" lvl="1" marL="1371600" rtl="0" algn="l">
              <a:lnSpc>
                <a:spcPct val="115000"/>
              </a:lnSpc>
              <a:spcBef>
                <a:spcPts val="0"/>
              </a:spcBef>
              <a:spcAft>
                <a:spcPts val="0"/>
              </a:spcAft>
              <a:buClr>
                <a:schemeClr val="dk1"/>
              </a:buClr>
              <a:buSzPts val="1100"/>
              <a:buChar char="○"/>
            </a:pPr>
            <a:r>
              <a:rPr b="1" lang="en">
                <a:solidFill>
                  <a:schemeClr val="dk1"/>
                </a:solidFill>
              </a:rPr>
              <a:t>People who has high rank try to find a low rank player and vice verus</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g1ddfc14fd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0" name="Google Shape;890;g1ddfc14fd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Jacky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20fa287222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6" name="Google Shape;906;g20fa287222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None/>
            </a:pPr>
            <a:r>
              <a:rPr lang="en">
                <a:solidFill>
                  <a:srgbClr val="262626"/>
                </a:solidFill>
              </a:rPr>
              <a:t>The gaming industry is </a:t>
            </a:r>
            <a:r>
              <a:rPr lang="en">
                <a:solidFill>
                  <a:srgbClr val="262626"/>
                </a:solidFill>
              </a:rPr>
              <a:t>growing</a:t>
            </a:r>
            <a:r>
              <a:rPr lang="en">
                <a:solidFill>
                  <a:srgbClr val="262626"/>
                </a:solidFill>
              </a:rPr>
              <a:t> rapidly on a global scale,  the online gaming market is valued at </a:t>
            </a:r>
            <a:r>
              <a:rPr lang="en">
                <a:solidFill>
                  <a:srgbClr val="262626"/>
                </a:solidFill>
              </a:rPr>
              <a:t>hundreds</a:t>
            </a:r>
            <a:r>
              <a:rPr lang="en">
                <a:solidFill>
                  <a:srgbClr val="262626"/>
                </a:solidFill>
              </a:rPr>
              <a:t> of billion dollars as of 2022, with China and the United States leading the market with similar market value.</a:t>
            </a:r>
            <a:endParaRPr>
              <a:solidFill>
                <a:srgbClr val="262626"/>
              </a:solidFill>
            </a:endParaRPr>
          </a:p>
          <a:p>
            <a:pPr indent="0" lvl="0" marL="0" rtl="0" algn="l">
              <a:spcBef>
                <a:spcPts val="1500"/>
              </a:spcBef>
              <a:spcAft>
                <a:spcPts val="0"/>
              </a:spcAft>
              <a:buNone/>
            </a:pPr>
            <a:r>
              <a:rPr lang="en">
                <a:solidFill>
                  <a:srgbClr val="262626"/>
                </a:solidFill>
              </a:rPr>
              <a:t>As the gaming industry expands, there is a growing demand particularly in the game companion services segment. Casual gamers seek individuals to play with, more professional gamers aspire develop game into a career, and some skilled players offer these services to earn a part-time or full-time income.</a:t>
            </a:r>
            <a:endParaRPr>
              <a:solidFill>
                <a:srgbClr val="262626"/>
              </a:solidFill>
            </a:endParaRPr>
          </a:p>
          <a:p>
            <a:pPr indent="0" lvl="0" marL="0" rtl="0" algn="l">
              <a:spcBef>
                <a:spcPts val="1500"/>
              </a:spcBef>
              <a:spcAft>
                <a:spcPts val="0"/>
              </a:spcAft>
              <a:buNone/>
            </a:pPr>
            <a:r>
              <a:rPr lang="en">
                <a:solidFill>
                  <a:srgbClr val="262626"/>
                </a:solidFill>
              </a:rPr>
              <a:t>In 2020, the market value of chinese gaming companion market is about 2 billion dollars, one of the</a:t>
            </a:r>
            <a:r>
              <a:rPr lang="en">
                <a:solidFill>
                  <a:srgbClr val="262626"/>
                </a:solidFill>
              </a:rPr>
              <a:t> most popular game companion platform,</a:t>
            </a:r>
            <a:r>
              <a:rPr lang="en">
                <a:solidFill>
                  <a:srgbClr val="262626"/>
                </a:solidFill>
              </a:rPr>
              <a:t> Bixin, has over 40 million users,  In addition, some game streamers offer companion services through live streaming platforms, such as Douyu, Huya, and Panda TV. and there are also other gamer social media </a:t>
            </a:r>
            <a:r>
              <a:rPr lang="en">
                <a:solidFill>
                  <a:srgbClr val="262626"/>
                </a:solidFill>
              </a:rPr>
              <a:t>platforms</a:t>
            </a:r>
            <a:r>
              <a:rPr lang="en">
                <a:solidFill>
                  <a:srgbClr val="262626"/>
                </a:solidFill>
              </a:rPr>
              <a:t> like YY,</a:t>
            </a:r>
            <a:endParaRPr>
              <a:solidFill>
                <a:srgbClr val="262626"/>
              </a:solidFill>
            </a:endParaRPr>
          </a:p>
          <a:p>
            <a:pPr indent="0" lvl="0" marL="0" rtl="0" algn="l">
              <a:spcBef>
                <a:spcPts val="1500"/>
              </a:spcBef>
              <a:spcAft>
                <a:spcPts val="0"/>
              </a:spcAft>
              <a:buNone/>
            </a:pPr>
            <a:r>
              <a:rPr lang="en">
                <a:solidFill>
                  <a:srgbClr val="262626"/>
                </a:solidFill>
              </a:rPr>
              <a:t>in the United States, however, though the </a:t>
            </a:r>
            <a:r>
              <a:rPr lang="en">
                <a:solidFill>
                  <a:srgbClr val="262626"/>
                </a:solidFill>
              </a:rPr>
              <a:t>overall gaming market value is</a:t>
            </a:r>
            <a:r>
              <a:rPr lang="en">
                <a:solidFill>
                  <a:srgbClr val="262626"/>
                </a:solidFill>
              </a:rPr>
              <a:t> similar to China, the gaming companion market is still to be explored, the market size is  about 7 times smaller, and there are companies such as Gamer Sensei, Boosting Factory, and Elo Boost Pros operate in this industry.</a:t>
            </a:r>
            <a:endParaRPr>
              <a:solidFill>
                <a:srgbClr val="262626"/>
              </a:solidFill>
            </a:endParaRPr>
          </a:p>
          <a:p>
            <a:pPr indent="0" lvl="0" marL="0" rtl="0" algn="l">
              <a:spcBef>
                <a:spcPts val="1500"/>
              </a:spcBef>
              <a:spcAft>
                <a:spcPts val="0"/>
              </a:spcAft>
              <a:buNone/>
            </a:pPr>
            <a:r>
              <a:rPr lang="en">
                <a:solidFill>
                  <a:srgbClr val="262626"/>
                </a:solidFill>
              </a:rPr>
              <a:t>The potential of growth in the game accompaniment industry is promising, especially in the United States, and our GPM app is going to enter this market</a:t>
            </a:r>
            <a:endParaRPr>
              <a:solidFill>
                <a:srgbClr val="262626"/>
              </a:solidFill>
            </a:endParaRPr>
          </a:p>
          <a:p>
            <a:pPr indent="0" lvl="0" marL="0" rtl="0" algn="l">
              <a:spcBef>
                <a:spcPts val="1500"/>
              </a:spcBef>
              <a:spcAft>
                <a:spcPts val="1500"/>
              </a:spcAft>
              <a:buClr>
                <a:schemeClr val="dk1"/>
              </a:buClr>
              <a:buSzPts val="1100"/>
              <a:buFont typeface="Arial"/>
              <a:buNone/>
            </a:pPr>
            <a:r>
              <a:t/>
            </a:r>
            <a:endParaRPr>
              <a:solidFill>
                <a:srgbClr val="262626"/>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f9a6fa3be7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f9a6fa3be7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Same as we pred last time, t</a:t>
            </a:r>
            <a:r>
              <a:rPr lang="en"/>
              <a:t>he target customers of our GPM app are the players, online streamers and game companies.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the players, GPM can fulfill more potential needs of social interaction.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online influencers GPM can provide more reliable matches based on algorithms to help them build collaborations;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for Game companies, matchmaking can increase players’ long-term </a:t>
            </a:r>
            <a:r>
              <a:rPr lang="en"/>
              <a:t>engagement and in-game transactions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1d14e28f2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4" name="Google Shape;954;g1d14e28f2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62626"/>
                </a:solidFill>
              </a:rPr>
              <a:t>Our business goal is to develop an app that can efficiently and precisely connect gamers for online game play.</a:t>
            </a:r>
            <a:endParaRPr>
              <a:solidFill>
                <a:srgbClr val="262626"/>
              </a:solidFill>
            </a:endParaRPr>
          </a:p>
          <a:p>
            <a:pPr indent="0" lvl="0" marL="0" rtl="0" algn="l">
              <a:spcBef>
                <a:spcPts val="0"/>
              </a:spcBef>
              <a:spcAft>
                <a:spcPts val="0"/>
              </a:spcAft>
              <a:buNone/>
            </a:pPr>
            <a:r>
              <a:rPr lang="en">
                <a:solidFill>
                  <a:srgbClr val="262626"/>
                </a:solidFill>
              </a:rPr>
              <a:t>so what are some benefit of our idea and </a:t>
            </a:r>
            <a:r>
              <a:rPr lang="en">
                <a:solidFill>
                  <a:srgbClr val="262626"/>
                </a:solidFill>
              </a:rPr>
              <a:t>why</a:t>
            </a:r>
            <a:r>
              <a:rPr lang="en">
                <a:solidFill>
                  <a:srgbClr val="262626"/>
                </a:solidFill>
              </a:rPr>
              <a:t> would users, gaming companies like steam or </a:t>
            </a:r>
            <a:r>
              <a:rPr lang="en">
                <a:solidFill>
                  <a:srgbClr val="262626"/>
                </a:solidFill>
              </a:rPr>
              <a:t>twitch</a:t>
            </a:r>
            <a:r>
              <a:rPr lang="en">
                <a:solidFill>
                  <a:srgbClr val="262626"/>
                </a:solidFill>
              </a:rPr>
              <a:t> would pay us, </a:t>
            </a:r>
            <a:endParaRPr>
              <a:solidFill>
                <a:srgbClr val="262626"/>
              </a:solidFill>
            </a:endParaRPr>
          </a:p>
          <a:p>
            <a:pPr indent="-298450" lvl="0" marL="457200" rtl="0" algn="l">
              <a:spcBef>
                <a:spcPts val="0"/>
              </a:spcBef>
              <a:spcAft>
                <a:spcPts val="0"/>
              </a:spcAft>
              <a:buClr>
                <a:srgbClr val="262626"/>
              </a:buClr>
              <a:buSzPts val="1100"/>
              <a:buChar char="●"/>
            </a:pPr>
            <a:r>
              <a:rPr lang="en">
                <a:solidFill>
                  <a:srgbClr val="262626"/>
                </a:solidFill>
              </a:rPr>
              <a:t>So the app can provide a personalized gaming experience for users by matching them with gamers they are interested, leading to increased engagement and satisfaction. </a:t>
            </a:r>
            <a:endParaRPr>
              <a:solidFill>
                <a:srgbClr val="262626"/>
              </a:solidFill>
            </a:endParaRPr>
          </a:p>
          <a:p>
            <a:pPr indent="-298450" lvl="0" marL="457200" rtl="0" algn="l">
              <a:spcBef>
                <a:spcPts val="0"/>
              </a:spcBef>
              <a:spcAft>
                <a:spcPts val="0"/>
              </a:spcAft>
              <a:buClr>
                <a:srgbClr val="262626"/>
              </a:buClr>
              <a:buSzPts val="1100"/>
              <a:buChar char="●"/>
            </a:pPr>
            <a:r>
              <a:rPr lang="en">
                <a:solidFill>
                  <a:srgbClr val="262626"/>
                </a:solidFill>
              </a:rPr>
              <a:t>addresses the issue of gamers struggling to find appropriate teammates when they want to play</a:t>
            </a:r>
            <a:endParaRPr>
              <a:solidFill>
                <a:srgbClr val="262626"/>
              </a:solidFill>
            </a:endParaRPr>
          </a:p>
          <a:p>
            <a:pPr indent="-298450" lvl="0" marL="457200" rtl="0" algn="l">
              <a:spcBef>
                <a:spcPts val="0"/>
              </a:spcBef>
              <a:spcAft>
                <a:spcPts val="0"/>
              </a:spcAft>
              <a:buClr>
                <a:srgbClr val="262626"/>
              </a:buClr>
              <a:buSzPts val="1100"/>
              <a:buChar char="●"/>
            </a:pPr>
            <a:r>
              <a:rPr lang="en">
                <a:solidFill>
                  <a:srgbClr val="262626"/>
                </a:solidFill>
              </a:rPr>
              <a:t>lastly, the app can also help reduce toxic behaviors in online gaming, as players are less likely to show negative behavior towards teammates.</a:t>
            </a:r>
            <a:endParaRPr>
              <a:solidFill>
                <a:srgbClr val="262626"/>
              </a:solidFill>
            </a:endParaRPr>
          </a:p>
          <a:p>
            <a:pPr indent="0" lvl="0" marL="0" rtl="0" algn="l">
              <a:spcBef>
                <a:spcPts val="0"/>
              </a:spcBef>
              <a:spcAft>
                <a:spcPts val="0"/>
              </a:spcAft>
              <a:buNone/>
            </a:pPr>
            <a:r>
              <a:rPr lang="en">
                <a:solidFill>
                  <a:srgbClr val="262626"/>
                </a:solidFill>
              </a:rPr>
              <a:t>In order to make sure the matching is successful, we will utilize a (KPI) to </a:t>
            </a:r>
            <a:r>
              <a:rPr lang="en">
                <a:solidFill>
                  <a:srgbClr val="262626"/>
                </a:solidFill>
              </a:rPr>
              <a:t>measure</a:t>
            </a:r>
            <a:r>
              <a:rPr lang="en">
                <a:solidFill>
                  <a:srgbClr val="262626"/>
                </a:solidFill>
              </a:rPr>
              <a:t> the effectiveness.</a:t>
            </a:r>
            <a:endParaRPr>
              <a:solidFill>
                <a:srgbClr val="262626"/>
              </a:solidFill>
            </a:endParaRPr>
          </a:p>
          <a:p>
            <a:pPr indent="-298450" lvl="0" marL="457200" rtl="0" algn="l">
              <a:spcBef>
                <a:spcPts val="0"/>
              </a:spcBef>
              <a:spcAft>
                <a:spcPts val="0"/>
              </a:spcAft>
              <a:buClr>
                <a:srgbClr val="262626"/>
              </a:buClr>
              <a:buSzPts val="1100"/>
              <a:buChar char="●"/>
            </a:pPr>
            <a:r>
              <a:rPr lang="en">
                <a:solidFill>
                  <a:srgbClr val="262626"/>
                </a:solidFill>
              </a:rPr>
              <a:t>redirect to game rate, which indicates the proportion of successful matches that result in players actually starting the game together. </a:t>
            </a:r>
            <a:endParaRPr>
              <a:solidFill>
                <a:srgbClr val="262626"/>
              </a:solidFill>
            </a:endParaRPr>
          </a:p>
          <a:p>
            <a:pPr indent="-298450" lvl="0" marL="457200" rtl="0" algn="l">
              <a:spcBef>
                <a:spcPts val="0"/>
              </a:spcBef>
              <a:spcAft>
                <a:spcPts val="0"/>
              </a:spcAft>
              <a:buClr>
                <a:srgbClr val="262626"/>
              </a:buClr>
              <a:buSzPts val="1100"/>
              <a:buChar char="●"/>
            </a:pPr>
            <a:r>
              <a:rPr lang="en">
                <a:solidFill>
                  <a:srgbClr val="262626"/>
                </a:solidFill>
              </a:rPr>
              <a:t>Additionally, we will incorporate personality tags or labels for users to enhance the accuracy of our matching process. </a:t>
            </a:r>
            <a:endParaRPr>
              <a:solidFill>
                <a:srgbClr val="262626"/>
              </a:solidFill>
            </a:endParaRPr>
          </a:p>
          <a:p>
            <a:pPr indent="-298450" lvl="0" marL="457200" rtl="0" algn="l">
              <a:spcBef>
                <a:spcPts val="0"/>
              </a:spcBef>
              <a:spcAft>
                <a:spcPts val="0"/>
              </a:spcAft>
              <a:buClr>
                <a:srgbClr val="262626"/>
              </a:buClr>
              <a:buSzPts val="1100"/>
              <a:buChar char="●"/>
            </a:pPr>
            <a:r>
              <a:rPr lang="en">
                <a:solidFill>
                  <a:srgbClr val="262626"/>
                </a:solidFill>
              </a:rPr>
              <a:t>implement a rating system for players, which will provide valuable feedback for us to improve our matching algorithms.</a:t>
            </a:r>
            <a:endParaRPr>
              <a:solidFill>
                <a:srgbClr val="262626"/>
              </a:solidFill>
            </a:endParaRPr>
          </a:p>
          <a:p>
            <a:pPr indent="0" lvl="0" marL="0" rtl="0" algn="l">
              <a:spcBef>
                <a:spcPts val="0"/>
              </a:spcBef>
              <a:spcAft>
                <a:spcPts val="0"/>
              </a:spcAft>
              <a:buNone/>
            </a:pPr>
            <a:r>
              <a:rPr lang="en">
                <a:solidFill>
                  <a:srgbClr val="262626"/>
                </a:solidFill>
              </a:rPr>
              <a:t>So most importantly how do we make money:</a:t>
            </a:r>
            <a:endParaRPr>
              <a:solidFill>
                <a:srgbClr val="262626"/>
              </a:solidFill>
            </a:endParaRPr>
          </a:p>
          <a:p>
            <a:pPr indent="-298450" lvl="0" marL="457200" rtl="0" algn="l">
              <a:spcBef>
                <a:spcPts val="0"/>
              </a:spcBef>
              <a:spcAft>
                <a:spcPts val="0"/>
              </a:spcAft>
              <a:buClr>
                <a:srgbClr val="262626"/>
              </a:buClr>
              <a:buSzPts val="1100"/>
              <a:buChar char="●"/>
            </a:pPr>
            <a:r>
              <a:rPr lang="en">
                <a:solidFill>
                  <a:srgbClr val="262626"/>
                </a:solidFill>
              </a:rPr>
              <a:t>Firstly, the app can implement a subscription-based model. The app can charge a monthly or annual subscription fee for premium features, such as access to advanced user matching algorithms, more personalized recommendations, and additional social networking features. </a:t>
            </a:r>
            <a:endParaRPr>
              <a:solidFill>
                <a:srgbClr val="262626"/>
              </a:solidFill>
            </a:endParaRPr>
          </a:p>
          <a:p>
            <a:pPr indent="-298450" lvl="0" marL="457200" rtl="0" algn="l">
              <a:spcBef>
                <a:spcPts val="0"/>
              </a:spcBef>
              <a:spcAft>
                <a:spcPts val="0"/>
              </a:spcAft>
              <a:buClr>
                <a:srgbClr val="262626"/>
              </a:buClr>
              <a:buSzPts val="1100"/>
              <a:buChar char="●"/>
            </a:pPr>
            <a:r>
              <a:rPr lang="en">
                <a:solidFill>
                  <a:srgbClr val="262626"/>
                </a:solidFill>
              </a:rPr>
              <a:t>display targeted advertisements to users based on their gaming interests and preferences</a:t>
            </a:r>
            <a:r>
              <a:rPr lang="en">
                <a:solidFill>
                  <a:srgbClr val="262626"/>
                </a:solidFill>
              </a:rPr>
              <a:t>. Advertising can providing a source of revenue for the business.</a:t>
            </a:r>
            <a:endParaRPr>
              <a:solidFill>
                <a:srgbClr val="262626"/>
              </a:solidFill>
            </a:endParaRPr>
          </a:p>
          <a:p>
            <a:pPr indent="-298450" lvl="0" marL="457200" rtl="0" algn="l">
              <a:spcBef>
                <a:spcPts val="0"/>
              </a:spcBef>
              <a:spcAft>
                <a:spcPts val="0"/>
              </a:spcAft>
              <a:buClr>
                <a:srgbClr val="262626"/>
              </a:buClr>
              <a:buSzPts val="1100"/>
              <a:buChar char="●"/>
            </a:pPr>
            <a:r>
              <a:rPr lang="en">
                <a:solidFill>
                  <a:srgbClr val="262626"/>
                </a:solidFill>
              </a:rPr>
              <a:t> the app can establish strategic partnerships with gaming companies and platforms, and earn a commission fee for every successful match made through the app or receive a percentage of the revenue generated by users who benefit from exclusive deals and promotions offered by gaming companies and platforms.</a:t>
            </a:r>
            <a:endParaRPr>
              <a:solidFill>
                <a:srgbClr val="262626"/>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ge207fd22f2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4" name="Google Shape;974;ge207fd22f2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this part,I listed some feasible machine learning methods that might be used in this app. We will be using k-means clustering for handling numerical data. Possible steps include: scaling data, vectorization using Count or TFIDF, conduct PCA based on number of features. Optimize the total number of features that we would like to include based on the models’ performance and our actual need.(i.e,our initial matching includes different requirements from different users.) Assigning each profile to a cluster, decide how many clusters we would like to include.</a:t>
            </a:r>
            <a:endParaRPr/>
          </a:p>
          <a:p>
            <a:pPr indent="0" lvl="0" marL="0" rtl="0" algn="l">
              <a:spcBef>
                <a:spcPts val="0"/>
              </a:spcBef>
              <a:spcAft>
                <a:spcPts val="0"/>
              </a:spcAft>
              <a:buNone/>
            </a:pPr>
            <a:r>
              <a:rPr lang="en"/>
              <a:t>We also need to handle text information provided in the profile. A paragraph of self-description would help users describe their hobbies &amp; interests. We will be using NLP to find users that share similar interests. It is also worth investigating pairs of words that occurs together to help us make better </a:t>
            </a:r>
            <a:r>
              <a:rPr lang="en"/>
              <a:t>accommodations</a:t>
            </a:r>
            <a:r>
              <a:rPr lang="en"/>
              <a:t>.</a:t>
            </a:r>
            <a:endParaRPr/>
          </a:p>
          <a:p>
            <a:pPr indent="0" lvl="0" marL="0" rtl="0" algn="l">
              <a:spcBef>
                <a:spcPts val="0"/>
              </a:spcBef>
              <a:spcAft>
                <a:spcPts val="0"/>
              </a:spcAft>
              <a:buNone/>
            </a:pPr>
            <a:r>
              <a:rPr lang="en"/>
              <a:t>Lastly, we would be closely monitoring and detecting the inappropriate text in our communication platform. This can also be done by training the model ahead of time.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4" name="Shape 1044"/>
        <p:cNvGrpSpPr/>
        <p:nvPr/>
      </p:nvGrpSpPr>
      <p:grpSpPr>
        <a:xfrm>
          <a:off x="0" y="0"/>
          <a:ext cx="0" cy="0"/>
          <a:chOff x="0" y="0"/>
          <a:chExt cx="0" cy="0"/>
        </a:xfrm>
      </p:grpSpPr>
      <p:sp>
        <p:nvSpPr>
          <p:cNvPr id="1045" name="Google Shape;1045;g2198dd8bfd5_1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6" name="Google Shape;1046;g2198dd8bfd5_1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None/>
            </a:pPr>
            <a:r>
              <a:rPr lang="en" sz="1300">
                <a:solidFill>
                  <a:srgbClr val="374151"/>
                </a:solidFill>
                <a:highlight>
                  <a:schemeClr val="lt1"/>
                </a:highlight>
              </a:rPr>
              <a:t>Here I am going to talk about several challenges we may face and possible solutions:  </a:t>
            </a:r>
            <a:endParaRPr sz="1300">
              <a:solidFill>
                <a:srgbClr val="374151"/>
              </a:solidFill>
              <a:highlight>
                <a:schemeClr val="lt1"/>
              </a:highlight>
            </a:endParaRPr>
          </a:p>
          <a:p>
            <a:pPr indent="-311150" lvl="0" marL="457200" rtl="0" algn="l">
              <a:spcBef>
                <a:spcPts val="1500"/>
              </a:spcBef>
              <a:spcAft>
                <a:spcPts val="0"/>
              </a:spcAft>
              <a:buClr>
                <a:srgbClr val="374151"/>
              </a:buClr>
              <a:buSzPts val="1300"/>
              <a:buAutoNum type="arabicPeriod"/>
            </a:pPr>
            <a:r>
              <a:rPr lang="en" sz="1300">
                <a:solidFill>
                  <a:srgbClr val="374151"/>
                </a:solidFill>
                <a:highlight>
                  <a:schemeClr val="lt1"/>
                </a:highlight>
              </a:rPr>
              <a:t>Firstly, cooperating with large game companies is important, but difficult. so, we need to show our value in improving active users and promoting spillover between games to earn their trust. </a:t>
            </a:r>
            <a:endParaRPr sz="1300">
              <a:solidFill>
                <a:srgbClr val="374151"/>
              </a:solidFill>
              <a:highlight>
                <a:schemeClr val="lt1"/>
              </a:highlight>
            </a:endParaRPr>
          </a:p>
          <a:p>
            <a:pPr indent="-311150" lvl="0" marL="457200" rtl="0" algn="l">
              <a:spcBef>
                <a:spcPts val="0"/>
              </a:spcBef>
              <a:spcAft>
                <a:spcPts val="0"/>
              </a:spcAft>
              <a:buClr>
                <a:srgbClr val="374151"/>
              </a:buClr>
              <a:buSzPts val="1300"/>
              <a:buFont typeface="Roboto"/>
              <a:buAutoNum type="arabicPeriod"/>
            </a:pPr>
            <a:r>
              <a:rPr lang="en" sz="1300">
                <a:solidFill>
                  <a:srgbClr val="374151"/>
                </a:solidFill>
                <a:highlight>
                  <a:schemeClr val="lt1"/>
                </a:highlight>
              </a:rPr>
              <a:t>Secondly, the accuracy of our matching system may be an issue. During the initial stage, it needs time to gather sufficient data to train and adjust our matching system,  which may cause users to lose patience and trust in the app, leading to a high churn rate. Besides, even with larger database, achieving perfect matchings constantly may be difficult, because our algorithm mainly focuses on matching users based on users’ similarity.  However, in reality, People may not always be interested in those who share the same interests, instead, they may seek out individuals with different backgrounds, interests, and habits. Thus, it is important to constantly attract new users and modify and update our algorithm by incorporating both Collaborative filtering and Content-based filtering into our recommendation system.</a:t>
            </a:r>
            <a:r>
              <a:rPr lang="en" sz="1300">
                <a:solidFill>
                  <a:schemeClr val="dk1"/>
                </a:solidFill>
                <a:highlight>
                  <a:schemeClr val="lt1"/>
                </a:highlight>
              </a:rPr>
              <a:t> </a:t>
            </a:r>
            <a:endParaRPr sz="1300">
              <a:solidFill>
                <a:srgbClr val="374151"/>
              </a:solidFill>
              <a:highlight>
                <a:schemeClr val="lt1"/>
              </a:highlight>
            </a:endParaRPr>
          </a:p>
          <a:p>
            <a:pPr indent="-311150" lvl="0" marL="457200" rtl="0" algn="l">
              <a:spcBef>
                <a:spcPts val="0"/>
              </a:spcBef>
              <a:spcAft>
                <a:spcPts val="0"/>
              </a:spcAft>
              <a:buClr>
                <a:srgbClr val="374151"/>
              </a:buClr>
              <a:buSzPts val="1300"/>
              <a:buFont typeface="Roboto"/>
              <a:buAutoNum type="arabicPeriod"/>
            </a:pPr>
            <a:r>
              <a:rPr lang="en" sz="1300">
                <a:solidFill>
                  <a:srgbClr val="374151"/>
                </a:solidFill>
                <a:highlight>
                  <a:schemeClr val="lt1"/>
                </a:highlight>
              </a:rPr>
              <a:t>Thirdly, real-time matching is another challenge. If the matched users are not online at same time, the matching will be less meaningful, as users cannot chat and play games together immediately. Encouraging users to develop a habit of using the app, such as requiring them to turn on notifications and considering their usual online time during matching, could help overcome this issue.</a:t>
            </a:r>
            <a:endParaRPr sz="1300">
              <a:solidFill>
                <a:srgbClr val="374151"/>
              </a:solidFill>
              <a:highlight>
                <a:schemeClr val="lt1"/>
              </a:highlight>
            </a:endParaRPr>
          </a:p>
          <a:p>
            <a:pPr indent="-311150" lvl="0" marL="457200" rtl="0" algn="l">
              <a:spcBef>
                <a:spcPts val="0"/>
              </a:spcBef>
              <a:spcAft>
                <a:spcPts val="0"/>
              </a:spcAft>
              <a:buClr>
                <a:srgbClr val="374151"/>
              </a:buClr>
              <a:buSzPts val="1300"/>
              <a:buAutoNum type="arabicPeriod"/>
            </a:pPr>
            <a:r>
              <a:rPr lang="en" sz="1300">
                <a:solidFill>
                  <a:srgbClr val="374151"/>
                </a:solidFill>
                <a:highlight>
                  <a:schemeClr val="lt1"/>
                </a:highlight>
              </a:rPr>
              <a:t>Lastly, earning revenue from membership costs and game ads will only occur after we achieve specific milestones and earn recognition from users and game companies. Therefore, ensuring sufficient initial investments and operational efficiency are important.</a:t>
            </a:r>
            <a:endParaRPr sz="1300">
              <a:solidFill>
                <a:srgbClr val="374151"/>
              </a:solidFill>
              <a:highlight>
                <a:schemeClr val="lt1"/>
              </a:highlight>
            </a:endParaRPr>
          </a:p>
          <a:p>
            <a:pPr indent="0" lvl="0" marL="0" rtl="0" algn="l">
              <a:spcBef>
                <a:spcPts val="150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150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150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1500"/>
              </a:spcBef>
              <a:spcAft>
                <a:spcPts val="0"/>
              </a:spcAft>
              <a:buClr>
                <a:schemeClr val="dk1"/>
              </a:buClr>
              <a:buSzPts val="1100"/>
              <a:buFont typeface="Arial"/>
              <a:buNone/>
            </a:pPr>
            <a:r>
              <a:rPr lang="en">
                <a:solidFill>
                  <a:srgbClr val="262626"/>
                </a:solidFill>
              </a:rPr>
              <a:t>4.1 One of our primary challenges is to establish partnerships with large game corporations, as this is vital but difficult to accomplish.</a:t>
            </a:r>
            <a:r>
              <a:rPr lang="en">
                <a:solidFill>
                  <a:srgbClr val="374151"/>
                </a:solidFill>
              </a:rPr>
              <a:t>Partnering with game companies is important for acquiring customer information and enabling access to popular games.</a:t>
            </a:r>
            <a:r>
              <a:rPr lang="en">
                <a:solidFill>
                  <a:srgbClr val="262626"/>
                </a:solidFill>
              </a:rPr>
              <a:t> However, many giant companies with substantial customer bases may not require cooperation with us to maintain their existing customers or expand their business. Therefore, demonstrating our value in improving active users and promoting spillover between games is key to earning their trust.</a:t>
            </a:r>
            <a:endParaRPr>
              <a:solidFill>
                <a:srgbClr val="262626"/>
              </a:solidFill>
            </a:endParaRPr>
          </a:p>
          <a:p>
            <a:pPr indent="0" lvl="0" marL="0" rtl="0" algn="l">
              <a:spcBef>
                <a:spcPts val="1500"/>
              </a:spcBef>
              <a:spcAft>
                <a:spcPts val="0"/>
              </a:spcAft>
              <a:buClr>
                <a:schemeClr val="dk1"/>
              </a:buClr>
              <a:buSzPts val="1100"/>
              <a:buFont typeface="Arial"/>
              <a:buNone/>
            </a:pPr>
            <a:r>
              <a:rPr lang="en">
                <a:solidFill>
                  <a:srgbClr val="262626"/>
                </a:solidFill>
              </a:rPr>
              <a:t>4.2</a:t>
            </a:r>
            <a:r>
              <a:rPr lang="en">
                <a:solidFill>
                  <a:schemeClr val="dk1"/>
                </a:solidFill>
              </a:rPr>
              <a:t> </a:t>
            </a:r>
            <a:r>
              <a:rPr lang="en">
                <a:solidFill>
                  <a:srgbClr val="374151"/>
                </a:solidFill>
              </a:rPr>
              <a:t>The accuracy of our matching system is another significant challenge. During the initial stage, we will need time to gather sufficient data to train and adjust the matching and recommendation system, which may cause customers to lose patience and trust in the app, leading to a high churn rate. Even at the end of this process, achieving perfect matchings consistently may be difficult. Our algorithm primarily focuses on matching users based on simple similarity, which can lead to less accurate recommendations as the algorithm initially suggests users with the highest similarity score. Moreover, people may not always be interested in connecting with those who share the same interests, and instead may seek out individuals with different backgrounds, interests, and habits. Thus, it is crucial to constantly attract new users and modify our algorithm by incorporating both Collaborative filtering and Content-based filtering into our matching and recommendation system.</a:t>
            </a:r>
            <a:r>
              <a:rPr lang="en">
                <a:solidFill>
                  <a:schemeClr val="dk1"/>
                </a:solidFill>
              </a:rPr>
              <a:t> </a:t>
            </a:r>
            <a:endParaRPr>
              <a:solidFill>
                <a:schemeClr val="dk1"/>
              </a:solidFill>
            </a:endParaRPr>
          </a:p>
          <a:p>
            <a:pPr indent="0" lvl="0" marL="0" rtl="0" algn="l">
              <a:spcBef>
                <a:spcPts val="1500"/>
              </a:spcBef>
              <a:spcAft>
                <a:spcPts val="0"/>
              </a:spcAft>
              <a:buClr>
                <a:schemeClr val="dk1"/>
              </a:buClr>
              <a:buSzPts val="1100"/>
              <a:buFont typeface="Arial"/>
              <a:buNone/>
            </a:pPr>
            <a:r>
              <a:rPr lang="en">
                <a:solidFill>
                  <a:srgbClr val="262626"/>
                </a:solidFill>
              </a:rPr>
              <a:t>4.3 </a:t>
            </a:r>
            <a:r>
              <a:rPr lang="en">
                <a:solidFill>
                  <a:srgbClr val="374151"/>
                </a:solidFill>
              </a:rPr>
              <a:t>Real-time matching presents another challenging hurdle. Ensuring that matched users are online at the same time is difficult, and if they are not, the matching loses its significance as users cannot chat and play games together regularly. Encouraging users to develop a habit of using the app, such as requiring them to turn on notifications and considering their usual online time during matching, could help overcome this issue.</a:t>
            </a:r>
            <a:endParaRPr>
              <a:solidFill>
                <a:srgbClr val="262626"/>
              </a:solidFill>
            </a:endParaRPr>
          </a:p>
          <a:p>
            <a:pPr indent="0" lvl="0" marL="0" rtl="0" algn="l">
              <a:spcBef>
                <a:spcPts val="1500"/>
              </a:spcBef>
              <a:spcAft>
                <a:spcPts val="0"/>
              </a:spcAft>
              <a:buClr>
                <a:schemeClr val="dk1"/>
              </a:buClr>
              <a:buSzPts val="1100"/>
              <a:buFont typeface="Arial"/>
              <a:buNone/>
            </a:pPr>
            <a:r>
              <a:rPr lang="en">
                <a:solidFill>
                  <a:srgbClr val="262626"/>
                </a:solidFill>
              </a:rPr>
              <a:t>4.4 </a:t>
            </a:r>
            <a:r>
              <a:rPr lang="en">
                <a:solidFill>
                  <a:srgbClr val="374151"/>
                </a:solidFill>
              </a:rPr>
              <a:t>Lastly, there is the challenge of delayed earnings. Our business primarily earns revenue from membership costs and game ads, which will only occur after the app has achieved phase-specific milestones, developed a stable and active user base, and earned recognition from individual customers and game companies. Therefore, having sufficient initial investments and funds and ensuring operational efficiency are essential.</a:t>
            </a:r>
            <a:endParaRPr b="1">
              <a:solidFill>
                <a:srgbClr val="262626"/>
              </a:solidFill>
            </a:endParaRPr>
          </a:p>
          <a:p>
            <a:pPr indent="0" lvl="0" marL="0" rtl="0" algn="l">
              <a:spcBef>
                <a:spcPts val="15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828583" y="795588"/>
            <a:ext cx="6580200" cy="1910700"/>
          </a:xfrm>
          <a:prstGeom prst="rect">
            <a:avLst/>
          </a:prstGeom>
        </p:spPr>
        <p:txBody>
          <a:bodyPr anchorCtr="0" anchor="ctr" bIns="91425" lIns="91425" spcFirstLastPara="1" rIns="91425" wrap="square" tIns="91425">
            <a:noAutofit/>
          </a:bodyPr>
          <a:lstStyle>
            <a:lvl1pPr lvl="0">
              <a:lnSpc>
                <a:spcPct val="90000"/>
              </a:lnSpc>
              <a:spcBef>
                <a:spcPts val="0"/>
              </a:spcBef>
              <a:spcAft>
                <a:spcPts val="0"/>
              </a:spcAft>
              <a:buClr>
                <a:srgbClr val="191919"/>
              </a:buClr>
              <a:buSzPts val="5200"/>
              <a:buNone/>
              <a:defRPr sz="4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828585" y="454225"/>
            <a:ext cx="4365600" cy="607200"/>
          </a:xfrm>
          <a:prstGeom prst="rect">
            <a:avLst/>
          </a:prstGeom>
          <a:ln>
            <a:noFill/>
          </a:ln>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p:nvPr/>
        </p:nvSpPr>
        <p:spPr>
          <a:xfrm flipH="1">
            <a:off x="-508528" y="139158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6371172" y="20068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7" name="Shape 77"/>
        <p:cNvGrpSpPr/>
        <p:nvPr/>
      </p:nvGrpSpPr>
      <p:grpSpPr>
        <a:xfrm>
          <a:off x="0" y="0"/>
          <a:ext cx="0" cy="0"/>
          <a:chOff x="0" y="0"/>
          <a:chExt cx="0" cy="0"/>
        </a:xfrm>
      </p:grpSpPr>
      <p:sp>
        <p:nvSpPr>
          <p:cNvPr id="78" name="Google Shape;78;p11"/>
          <p:cNvSpPr txBox="1"/>
          <p:nvPr>
            <p:ph hasCustomPrompt="1" type="title"/>
          </p:nvPr>
        </p:nvSpPr>
        <p:spPr>
          <a:xfrm>
            <a:off x="1284000" y="2604050"/>
            <a:ext cx="6576000" cy="11628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7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9" name="Google Shape;79;p11"/>
          <p:cNvSpPr txBox="1"/>
          <p:nvPr>
            <p:ph idx="1" type="subTitle"/>
          </p:nvPr>
        </p:nvSpPr>
        <p:spPr>
          <a:xfrm>
            <a:off x="1284000" y="3995525"/>
            <a:ext cx="6576000" cy="5199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8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80" name="Google Shape;80;p11"/>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 name="Google Shape;81;p11"/>
          <p:cNvGrpSpPr/>
          <p:nvPr/>
        </p:nvGrpSpPr>
        <p:grpSpPr>
          <a:xfrm flipH="1">
            <a:off x="7622965" y="4099155"/>
            <a:ext cx="2266280" cy="1068893"/>
            <a:chOff x="3992750" y="3100500"/>
            <a:chExt cx="2894725" cy="1365300"/>
          </a:xfrm>
        </p:grpSpPr>
        <p:sp>
          <p:nvSpPr>
            <p:cNvPr id="82" name="Google Shape;82;p11"/>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1"/>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1"/>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1"/>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1"/>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1"/>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1"/>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11"/>
          <p:cNvSpPr/>
          <p:nvPr/>
        </p:nvSpPr>
        <p:spPr>
          <a:xfrm flipH="1">
            <a:off x="-324032" y="2183509"/>
            <a:ext cx="1845060" cy="776490"/>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1"/>
          <p:cNvSpPr/>
          <p:nvPr/>
        </p:nvSpPr>
        <p:spPr>
          <a:xfrm flipH="1">
            <a:off x="7298943" y="721072"/>
            <a:ext cx="1845060" cy="776490"/>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 name="Google Shape;91;p11"/>
          <p:cNvGrpSpPr/>
          <p:nvPr/>
        </p:nvGrpSpPr>
        <p:grpSpPr>
          <a:xfrm>
            <a:off x="-745260" y="4099155"/>
            <a:ext cx="2266280" cy="1068893"/>
            <a:chOff x="3992750" y="3100500"/>
            <a:chExt cx="2894725" cy="1365300"/>
          </a:xfrm>
        </p:grpSpPr>
        <p:sp>
          <p:nvSpPr>
            <p:cNvPr id="92" name="Google Shape;92;p11"/>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1"/>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1"/>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1"/>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1"/>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1"/>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99" name="Shape 9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1">
    <p:spTree>
      <p:nvGrpSpPr>
        <p:cNvPr id="100" name="Shape 100"/>
        <p:cNvGrpSpPr/>
        <p:nvPr/>
      </p:nvGrpSpPr>
      <p:grpSpPr>
        <a:xfrm>
          <a:off x="0" y="0"/>
          <a:ext cx="0" cy="0"/>
          <a:chOff x="0" y="0"/>
          <a:chExt cx="0" cy="0"/>
        </a:xfrm>
      </p:grpSpPr>
      <p:sp>
        <p:nvSpPr>
          <p:cNvPr id="101" name="Google Shape;101;p13"/>
          <p:cNvSpPr txBox="1"/>
          <p:nvPr>
            <p:ph idx="1" type="subTitle"/>
          </p:nvPr>
        </p:nvSpPr>
        <p:spPr>
          <a:xfrm>
            <a:off x="4895100" y="1999774"/>
            <a:ext cx="3346200" cy="1354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02" name="Google Shape;102;p13"/>
          <p:cNvSpPr txBox="1"/>
          <p:nvPr>
            <p:ph type="title"/>
          </p:nvPr>
        </p:nvSpPr>
        <p:spPr>
          <a:xfrm>
            <a:off x="7151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lgn="r">
              <a:spcBef>
                <a:spcPts val="0"/>
              </a:spcBef>
              <a:spcAft>
                <a:spcPts val="0"/>
              </a:spcAft>
              <a:buSzPts val="3000"/>
              <a:buNone/>
              <a:defRPr/>
            </a:lvl2pPr>
            <a:lvl3pPr lvl="2" rtl="0" algn="r">
              <a:spcBef>
                <a:spcPts val="0"/>
              </a:spcBef>
              <a:spcAft>
                <a:spcPts val="0"/>
              </a:spcAft>
              <a:buSzPts val="3000"/>
              <a:buNone/>
              <a:defRPr/>
            </a:lvl3pPr>
            <a:lvl4pPr lvl="3" rtl="0" algn="r">
              <a:spcBef>
                <a:spcPts val="0"/>
              </a:spcBef>
              <a:spcAft>
                <a:spcPts val="0"/>
              </a:spcAft>
              <a:buSzPts val="3000"/>
              <a:buNone/>
              <a:defRPr/>
            </a:lvl4pPr>
            <a:lvl5pPr lvl="4" rtl="0" algn="r">
              <a:spcBef>
                <a:spcPts val="0"/>
              </a:spcBef>
              <a:spcAft>
                <a:spcPts val="0"/>
              </a:spcAft>
              <a:buSzPts val="3000"/>
              <a:buNone/>
              <a:defRPr/>
            </a:lvl5pPr>
            <a:lvl6pPr lvl="5" rtl="0" algn="r">
              <a:spcBef>
                <a:spcPts val="0"/>
              </a:spcBef>
              <a:spcAft>
                <a:spcPts val="0"/>
              </a:spcAft>
              <a:buSzPts val="3000"/>
              <a:buNone/>
              <a:defRPr/>
            </a:lvl6pPr>
            <a:lvl7pPr lvl="6" rtl="0" algn="r">
              <a:spcBef>
                <a:spcPts val="0"/>
              </a:spcBef>
              <a:spcAft>
                <a:spcPts val="0"/>
              </a:spcAft>
              <a:buSzPts val="3000"/>
              <a:buNone/>
              <a:defRPr/>
            </a:lvl7pPr>
            <a:lvl8pPr lvl="7" rtl="0" algn="r">
              <a:spcBef>
                <a:spcPts val="0"/>
              </a:spcBef>
              <a:spcAft>
                <a:spcPts val="0"/>
              </a:spcAft>
              <a:buSzPts val="3000"/>
              <a:buNone/>
              <a:defRPr/>
            </a:lvl8pPr>
            <a:lvl9pPr lvl="8" rtl="0" algn="r">
              <a:spcBef>
                <a:spcPts val="0"/>
              </a:spcBef>
              <a:spcAft>
                <a:spcPts val="0"/>
              </a:spcAft>
              <a:buSzPts val="3000"/>
              <a:buNone/>
              <a:defRPr/>
            </a:lvl9pPr>
          </a:lstStyle>
          <a:p/>
        </p:txBody>
      </p:sp>
      <p:sp>
        <p:nvSpPr>
          <p:cNvPr id="103" name="Google Shape;103;p13"/>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 name="Google Shape;104;p13"/>
          <p:cNvGrpSpPr/>
          <p:nvPr/>
        </p:nvGrpSpPr>
        <p:grpSpPr>
          <a:xfrm>
            <a:off x="-745260" y="4099155"/>
            <a:ext cx="2266280" cy="1068893"/>
            <a:chOff x="3992750" y="3100500"/>
            <a:chExt cx="2894725" cy="1365300"/>
          </a:xfrm>
        </p:grpSpPr>
        <p:sp>
          <p:nvSpPr>
            <p:cNvPr id="105" name="Google Shape;105;p13"/>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13"/>
          <p:cNvSpPr/>
          <p:nvPr/>
        </p:nvSpPr>
        <p:spPr>
          <a:xfrm flipH="1">
            <a:off x="4458097" y="3620825"/>
            <a:ext cx="1676503" cy="705553"/>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flipH="1">
            <a:off x="7658401" y="1284330"/>
            <a:ext cx="1066496" cy="448833"/>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AND_BODY_1">
    <p:spTree>
      <p:nvGrpSpPr>
        <p:cNvPr id="114" name="Shape 114"/>
        <p:cNvGrpSpPr/>
        <p:nvPr/>
      </p:nvGrpSpPr>
      <p:grpSpPr>
        <a:xfrm>
          <a:off x="0" y="0"/>
          <a:ext cx="0" cy="0"/>
          <a:chOff x="0" y="0"/>
          <a:chExt cx="0" cy="0"/>
        </a:xfrm>
      </p:grpSpPr>
      <p:sp>
        <p:nvSpPr>
          <p:cNvPr id="115" name="Google Shape;115;p14"/>
          <p:cNvSpPr txBox="1"/>
          <p:nvPr>
            <p:ph type="title"/>
          </p:nvPr>
        </p:nvSpPr>
        <p:spPr>
          <a:xfrm>
            <a:off x="712856"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6" name="Google Shape;116;p14"/>
          <p:cNvSpPr txBox="1"/>
          <p:nvPr>
            <p:ph idx="1" type="body"/>
          </p:nvPr>
        </p:nvSpPr>
        <p:spPr>
          <a:xfrm>
            <a:off x="720000" y="1285825"/>
            <a:ext cx="7704000" cy="26100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117" name="Google Shape;117;p14"/>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 name="Google Shape;118;p14"/>
          <p:cNvGrpSpPr/>
          <p:nvPr/>
        </p:nvGrpSpPr>
        <p:grpSpPr>
          <a:xfrm>
            <a:off x="7297628" y="4088605"/>
            <a:ext cx="2266280" cy="1068893"/>
            <a:chOff x="3992750" y="3100500"/>
            <a:chExt cx="2894725" cy="1365300"/>
          </a:xfrm>
        </p:grpSpPr>
        <p:sp>
          <p:nvSpPr>
            <p:cNvPr id="119" name="Google Shape;119;p14"/>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4"/>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4"/>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4"/>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4"/>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4"/>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4"/>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14"/>
          <p:cNvSpPr/>
          <p:nvPr/>
        </p:nvSpPr>
        <p:spPr>
          <a:xfrm flipH="1">
            <a:off x="7744222" y="925250"/>
            <a:ext cx="1676503" cy="705553"/>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2">
    <p:spTree>
      <p:nvGrpSpPr>
        <p:cNvPr id="127" name="Shape 127"/>
        <p:cNvGrpSpPr/>
        <p:nvPr/>
      </p:nvGrpSpPr>
      <p:grpSpPr>
        <a:xfrm>
          <a:off x="0" y="0"/>
          <a:ext cx="0" cy="0"/>
          <a:chOff x="0" y="0"/>
          <a:chExt cx="0" cy="0"/>
        </a:xfrm>
      </p:grpSpPr>
      <p:sp>
        <p:nvSpPr>
          <p:cNvPr id="128" name="Google Shape;128;p15"/>
          <p:cNvSpPr txBox="1"/>
          <p:nvPr>
            <p:ph type="title"/>
          </p:nvPr>
        </p:nvSpPr>
        <p:spPr>
          <a:xfrm>
            <a:off x="1759924" y="1577211"/>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9" name="Google Shape;129;p15"/>
          <p:cNvSpPr txBox="1"/>
          <p:nvPr>
            <p:ph idx="1" type="subTitle"/>
          </p:nvPr>
        </p:nvSpPr>
        <p:spPr>
          <a:xfrm>
            <a:off x="1759924" y="2112319"/>
            <a:ext cx="2336400" cy="77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0" name="Google Shape;130;p15"/>
          <p:cNvSpPr txBox="1"/>
          <p:nvPr>
            <p:ph idx="2" type="title"/>
          </p:nvPr>
        </p:nvSpPr>
        <p:spPr>
          <a:xfrm>
            <a:off x="1759924" y="3175185"/>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1" name="Google Shape;131;p15"/>
          <p:cNvSpPr txBox="1"/>
          <p:nvPr>
            <p:ph idx="3" type="subTitle"/>
          </p:nvPr>
        </p:nvSpPr>
        <p:spPr>
          <a:xfrm>
            <a:off x="1759924" y="3687763"/>
            <a:ext cx="2336400" cy="77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2" name="Google Shape;132;p15"/>
          <p:cNvSpPr txBox="1"/>
          <p:nvPr>
            <p:ph idx="4" type="title"/>
          </p:nvPr>
        </p:nvSpPr>
        <p:spPr>
          <a:xfrm>
            <a:off x="5782522" y="1577211"/>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3" name="Google Shape;133;p15"/>
          <p:cNvSpPr txBox="1"/>
          <p:nvPr>
            <p:ph idx="5" type="subTitle"/>
          </p:nvPr>
        </p:nvSpPr>
        <p:spPr>
          <a:xfrm>
            <a:off x="5782522" y="2112319"/>
            <a:ext cx="2336400" cy="77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4" name="Google Shape;134;p15"/>
          <p:cNvSpPr txBox="1"/>
          <p:nvPr>
            <p:ph idx="6" type="title"/>
          </p:nvPr>
        </p:nvSpPr>
        <p:spPr>
          <a:xfrm>
            <a:off x="7200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5" name="Google Shape;135;p15"/>
          <p:cNvSpPr txBox="1"/>
          <p:nvPr>
            <p:ph idx="7" type="title"/>
          </p:nvPr>
        </p:nvSpPr>
        <p:spPr>
          <a:xfrm>
            <a:off x="5782522" y="3175185"/>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6" name="Google Shape;136;p15"/>
          <p:cNvSpPr txBox="1"/>
          <p:nvPr>
            <p:ph idx="8" type="subTitle"/>
          </p:nvPr>
        </p:nvSpPr>
        <p:spPr>
          <a:xfrm>
            <a:off x="5782522" y="3687763"/>
            <a:ext cx="2336400" cy="77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7" name="Google Shape;137;p15"/>
          <p:cNvSpPr/>
          <p:nvPr/>
        </p:nvSpPr>
        <p:spPr>
          <a:xfrm flipH="1">
            <a:off x="7750338" y="740553"/>
            <a:ext cx="1360875" cy="572722"/>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5"/>
          <p:cNvSpPr/>
          <p:nvPr/>
        </p:nvSpPr>
        <p:spPr>
          <a:xfrm flipH="1">
            <a:off x="8202242" y="4147675"/>
            <a:ext cx="989380" cy="416379"/>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5"/>
          <p:cNvSpPr/>
          <p:nvPr/>
        </p:nvSpPr>
        <p:spPr>
          <a:xfrm flipH="1">
            <a:off x="-276444" y="721075"/>
            <a:ext cx="1253915" cy="527708"/>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1">
    <p:spTree>
      <p:nvGrpSpPr>
        <p:cNvPr id="140" name="Shape 140"/>
        <p:cNvGrpSpPr/>
        <p:nvPr/>
      </p:nvGrpSpPr>
      <p:grpSpPr>
        <a:xfrm>
          <a:off x="0" y="0"/>
          <a:ext cx="0" cy="0"/>
          <a:chOff x="0" y="0"/>
          <a:chExt cx="0" cy="0"/>
        </a:xfrm>
      </p:grpSpPr>
      <p:sp>
        <p:nvSpPr>
          <p:cNvPr id="141" name="Google Shape;141;p16"/>
          <p:cNvSpPr txBox="1"/>
          <p:nvPr>
            <p:ph type="title"/>
          </p:nvPr>
        </p:nvSpPr>
        <p:spPr>
          <a:xfrm>
            <a:off x="2147000" y="2217050"/>
            <a:ext cx="1120800" cy="390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2" name="Google Shape;142;p16"/>
          <p:cNvSpPr txBox="1"/>
          <p:nvPr>
            <p:ph idx="1" type="subTitle"/>
          </p:nvPr>
        </p:nvSpPr>
        <p:spPr>
          <a:xfrm>
            <a:off x="1877400" y="2585540"/>
            <a:ext cx="1659900" cy="81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3" name="Google Shape;143;p16"/>
          <p:cNvSpPr txBox="1"/>
          <p:nvPr>
            <p:ph idx="2" type="title"/>
          </p:nvPr>
        </p:nvSpPr>
        <p:spPr>
          <a:xfrm>
            <a:off x="3952200" y="2217050"/>
            <a:ext cx="1120800" cy="390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4" name="Google Shape;144;p16"/>
          <p:cNvSpPr txBox="1"/>
          <p:nvPr>
            <p:ph idx="3" type="subTitle"/>
          </p:nvPr>
        </p:nvSpPr>
        <p:spPr>
          <a:xfrm>
            <a:off x="3715400" y="1391148"/>
            <a:ext cx="1659900" cy="81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5" name="Google Shape;145;p16"/>
          <p:cNvSpPr txBox="1"/>
          <p:nvPr>
            <p:ph idx="4" type="title"/>
          </p:nvPr>
        </p:nvSpPr>
        <p:spPr>
          <a:xfrm>
            <a:off x="5854325" y="2217050"/>
            <a:ext cx="1120800" cy="390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6" name="Google Shape;146;p16"/>
          <p:cNvSpPr txBox="1"/>
          <p:nvPr>
            <p:ph idx="5" type="subTitle"/>
          </p:nvPr>
        </p:nvSpPr>
        <p:spPr>
          <a:xfrm>
            <a:off x="5606696" y="2585540"/>
            <a:ext cx="1659900" cy="81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7" name="Google Shape;147;p16"/>
          <p:cNvSpPr txBox="1"/>
          <p:nvPr>
            <p:ph idx="6" type="title"/>
          </p:nvPr>
        </p:nvSpPr>
        <p:spPr>
          <a:xfrm>
            <a:off x="7200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8" name="Google Shape;148;p16"/>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 name="Google Shape;149;p16"/>
          <p:cNvGrpSpPr/>
          <p:nvPr/>
        </p:nvGrpSpPr>
        <p:grpSpPr>
          <a:xfrm>
            <a:off x="-745260" y="4099155"/>
            <a:ext cx="2266280" cy="1068893"/>
            <a:chOff x="3992750" y="3100500"/>
            <a:chExt cx="2894725" cy="1365300"/>
          </a:xfrm>
        </p:grpSpPr>
        <p:sp>
          <p:nvSpPr>
            <p:cNvPr id="150" name="Google Shape;150;p16"/>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6"/>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6"/>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6"/>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6"/>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16"/>
          <p:cNvGrpSpPr/>
          <p:nvPr/>
        </p:nvGrpSpPr>
        <p:grpSpPr>
          <a:xfrm flipH="1">
            <a:off x="7622965" y="4099155"/>
            <a:ext cx="2266280" cy="1068893"/>
            <a:chOff x="3992750" y="3100500"/>
            <a:chExt cx="2894725" cy="1365300"/>
          </a:xfrm>
        </p:grpSpPr>
        <p:sp>
          <p:nvSpPr>
            <p:cNvPr id="158" name="Google Shape;158;p16"/>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6"/>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6"/>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6"/>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6"/>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6"/>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6"/>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 name="Google Shape;165;p16"/>
          <p:cNvSpPr/>
          <p:nvPr/>
        </p:nvSpPr>
        <p:spPr>
          <a:xfrm flipH="1">
            <a:off x="-367903" y="2331457"/>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6"/>
          <p:cNvSpPr/>
          <p:nvPr/>
        </p:nvSpPr>
        <p:spPr>
          <a:xfrm flipH="1">
            <a:off x="797897" y="-99018"/>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6"/>
          <p:cNvSpPr/>
          <p:nvPr/>
        </p:nvSpPr>
        <p:spPr>
          <a:xfrm flipH="1">
            <a:off x="8110322" y="1451407"/>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68" name="Shape 168"/>
        <p:cNvGrpSpPr/>
        <p:nvPr/>
      </p:nvGrpSpPr>
      <p:grpSpPr>
        <a:xfrm>
          <a:off x="0" y="0"/>
          <a:ext cx="0" cy="0"/>
          <a:chOff x="0" y="0"/>
          <a:chExt cx="0" cy="0"/>
        </a:xfrm>
      </p:grpSpPr>
      <p:sp>
        <p:nvSpPr>
          <p:cNvPr id="169" name="Google Shape;169;p17"/>
          <p:cNvSpPr txBox="1"/>
          <p:nvPr>
            <p:ph type="title"/>
          </p:nvPr>
        </p:nvSpPr>
        <p:spPr>
          <a:xfrm>
            <a:off x="719975" y="1653784"/>
            <a:ext cx="2305500" cy="36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0" name="Google Shape;170;p17"/>
          <p:cNvSpPr txBox="1"/>
          <p:nvPr>
            <p:ph idx="1" type="subTitle"/>
          </p:nvPr>
        </p:nvSpPr>
        <p:spPr>
          <a:xfrm>
            <a:off x="719975" y="2159888"/>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1" name="Google Shape;171;p17"/>
          <p:cNvSpPr txBox="1"/>
          <p:nvPr>
            <p:ph idx="2" type="title"/>
          </p:nvPr>
        </p:nvSpPr>
        <p:spPr>
          <a:xfrm>
            <a:off x="3419246" y="1653784"/>
            <a:ext cx="2305500" cy="36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2" name="Google Shape;172;p17"/>
          <p:cNvSpPr txBox="1"/>
          <p:nvPr>
            <p:ph idx="3" type="subTitle"/>
          </p:nvPr>
        </p:nvSpPr>
        <p:spPr>
          <a:xfrm>
            <a:off x="3419244" y="2159888"/>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3" name="Google Shape;173;p17"/>
          <p:cNvSpPr txBox="1"/>
          <p:nvPr>
            <p:ph idx="4" type="title"/>
          </p:nvPr>
        </p:nvSpPr>
        <p:spPr>
          <a:xfrm>
            <a:off x="719975" y="3074375"/>
            <a:ext cx="2305500" cy="36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4" name="Google Shape;174;p17"/>
          <p:cNvSpPr txBox="1"/>
          <p:nvPr>
            <p:ph idx="5" type="subTitle"/>
          </p:nvPr>
        </p:nvSpPr>
        <p:spPr>
          <a:xfrm>
            <a:off x="719975" y="3576425"/>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5" name="Google Shape;175;p17"/>
          <p:cNvSpPr txBox="1"/>
          <p:nvPr>
            <p:ph idx="6" type="title"/>
          </p:nvPr>
        </p:nvSpPr>
        <p:spPr>
          <a:xfrm>
            <a:off x="3419246" y="3074375"/>
            <a:ext cx="2305500" cy="36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6" name="Google Shape;176;p17"/>
          <p:cNvSpPr txBox="1"/>
          <p:nvPr>
            <p:ph idx="7" type="subTitle"/>
          </p:nvPr>
        </p:nvSpPr>
        <p:spPr>
          <a:xfrm>
            <a:off x="3419248" y="3576425"/>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7" name="Google Shape;177;p17"/>
          <p:cNvSpPr txBox="1"/>
          <p:nvPr>
            <p:ph idx="8" type="title"/>
          </p:nvPr>
        </p:nvSpPr>
        <p:spPr>
          <a:xfrm>
            <a:off x="6118524" y="1653784"/>
            <a:ext cx="2305500" cy="36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8" name="Google Shape;178;p17"/>
          <p:cNvSpPr txBox="1"/>
          <p:nvPr>
            <p:ph idx="9" type="subTitle"/>
          </p:nvPr>
        </p:nvSpPr>
        <p:spPr>
          <a:xfrm>
            <a:off x="6118520" y="2159888"/>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9" name="Google Shape;179;p17"/>
          <p:cNvSpPr txBox="1"/>
          <p:nvPr>
            <p:ph idx="13" type="title"/>
          </p:nvPr>
        </p:nvSpPr>
        <p:spPr>
          <a:xfrm>
            <a:off x="6118524" y="3074375"/>
            <a:ext cx="2305500" cy="36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0" name="Google Shape;180;p17"/>
          <p:cNvSpPr txBox="1"/>
          <p:nvPr>
            <p:ph idx="14" type="subTitle"/>
          </p:nvPr>
        </p:nvSpPr>
        <p:spPr>
          <a:xfrm>
            <a:off x="6118520" y="3576425"/>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1" name="Google Shape;181;p17"/>
          <p:cNvSpPr txBox="1"/>
          <p:nvPr>
            <p:ph idx="15" type="title"/>
          </p:nvPr>
        </p:nvSpPr>
        <p:spPr>
          <a:xfrm>
            <a:off x="7200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82" name="Google Shape;182;p17"/>
          <p:cNvSpPr/>
          <p:nvPr/>
        </p:nvSpPr>
        <p:spPr>
          <a:xfrm>
            <a:off x="0" y="4873350"/>
            <a:ext cx="9144000" cy="276900"/>
          </a:xfrm>
          <a:prstGeom prst="rect">
            <a:avLst/>
          </a:prstGeom>
          <a:solidFill>
            <a:schemeClr val="dk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7"/>
          <p:cNvSpPr/>
          <p:nvPr/>
        </p:nvSpPr>
        <p:spPr>
          <a:xfrm>
            <a:off x="8110322" y="40040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7"/>
          <p:cNvSpPr/>
          <p:nvPr/>
        </p:nvSpPr>
        <p:spPr>
          <a:xfrm>
            <a:off x="6944522" y="-251418"/>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7"/>
          <p:cNvSpPr/>
          <p:nvPr/>
        </p:nvSpPr>
        <p:spPr>
          <a:xfrm>
            <a:off x="-367903" y="10177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86" name="Shape 186"/>
        <p:cNvGrpSpPr/>
        <p:nvPr/>
      </p:nvGrpSpPr>
      <p:grpSpPr>
        <a:xfrm>
          <a:off x="0" y="0"/>
          <a:ext cx="0" cy="0"/>
          <a:chOff x="0" y="0"/>
          <a:chExt cx="0" cy="0"/>
        </a:xfrm>
      </p:grpSpPr>
      <p:sp>
        <p:nvSpPr>
          <p:cNvPr id="187" name="Google Shape;187;p18"/>
          <p:cNvSpPr txBox="1"/>
          <p:nvPr>
            <p:ph type="title"/>
          </p:nvPr>
        </p:nvSpPr>
        <p:spPr>
          <a:xfrm>
            <a:off x="7200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88" name="Google Shape;188;p18"/>
          <p:cNvSpPr/>
          <p:nvPr/>
        </p:nvSpPr>
        <p:spPr>
          <a:xfrm flipH="1">
            <a:off x="8260347" y="35843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8"/>
          <p:cNvSpPr/>
          <p:nvPr/>
        </p:nvSpPr>
        <p:spPr>
          <a:xfrm flipH="1">
            <a:off x="-416678" y="4577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190" name="Shape 190"/>
        <p:cNvGrpSpPr/>
        <p:nvPr/>
      </p:nvGrpSpPr>
      <p:grpSpPr>
        <a:xfrm>
          <a:off x="0" y="0"/>
          <a:ext cx="0" cy="0"/>
          <a:chOff x="0" y="0"/>
          <a:chExt cx="0" cy="0"/>
        </a:xfrm>
      </p:grpSpPr>
      <p:sp>
        <p:nvSpPr>
          <p:cNvPr id="191" name="Google Shape;191;p19"/>
          <p:cNvSpPr txBox="1"/>
          <p:nvPr>
            <p:ph type="title"/>
          </p:nvPr>
        </p:nvSpPr>
        <p:spPr>
          <a:xfrm>
            <a:off x="7200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2" name="Google Shape;192;p19"/>
          <p:cNvSpPr/>
          <p:nvPr/>
        </p:nvSpPr>
        <p:spPr>
          <a:xfrm flipH="1">
            <a:off x="-447947" y="802800"/>
            <a:ext cx="1451123" cy="610702"/>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9"/>
          <p:cNvSpPr/>
          <p:nvPr/>
        </p:nvSpPr>
        <p:spPr>
          <a:xfrm flipH="1">
            <a:off x="7973406" y="719592"/>
            <a:ext cx="1170591" cy="49264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9"/>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 name="Google Shape;195;p19"/>
          <p:cNvGrpSpPr/>
          <p:nvPr/>
        </p:nvGrpSpPr>
        <p:grpSpPr>
          <a:xfrm>
            <a:off x="-745260" y="4099155"/>
            <a:ext cx="2266280" cy="1068893"/>
            <a:chOff x="3992750" y="3100500"/>
            <a:chExt cx="2894725" cy="1365300"/>
          </a:xfrm>
        </p:grpSpPr>
        <p:sp>
          <p:nvSpPr>
            <p:cNvPr id="196" name="Google Shape;196;p19"/>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9"/>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9"/>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9"/>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9"/>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9"/>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9"/>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203" name="Shape 203"/>
        <p:cNvGrpSpPr/>
        <p:nvPr/>
      </p:nvGrpSpPr>
      <p:grpSpPr>
        <a:xfrm>
          <a:off x="0" y="0"/>
          <a:ext cx="0" cy="0"/>
          <a:chOff x="0" y="0"/>
          <a:chExt cx="0" cy="0"/>
        </a:xfrm>
      </p:grpSpPr>
      <p:sp>
        <p:nvSpPr>
          <p:cNvPr id="204" name="Google Shape;204;p20"/>
          <p:cNvSpPr txBox="1"/>
          <p:nvPr>
            <p:ph hasCustomPrompt="1" type="title"/>
          </p:nvPr>
        </p:nvSpPr>
        <p:spPr>
          <a:xfrm>
            <a:off x="1284000" y="1000200"/>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05" name="Google Shape;205;p20"/>
          <p:cNvSpPr txBox="1"/>
          <p:nvPr>
            <p:ph idx="1" type="subTitle"/>
          </p:nvPr>
        </p:nvSpPr>
        <p:spPr>
          <a:xfrm>
            <a:off x="1848025" y="1828513"/>
            <a:ext cx="5448000" cy="5406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6" name="Google Shape;206;p20"/>
          <p:cNvSpPr txBox="1"/>
          <p:nvPr>
            <p:ph hasCustomPrompt="1" idx="2" type="title"/>
          </p:nvPr>
        </p:nvSpPr>
        <p:spPr>
          <a:xfrm>
            <a:off x="1284000" y="2774388"/>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07" name="Google Shape;207;p20"/>
          <p:cNvSpPr txBox="1"/>
          <p:nvPr>
            <p:ph idx="3" type="subTitle"/>
          </p:nvPr>
        </p:nvSpPr>
        <p:spPr>
          <a:xfrm>
            <a:off x="1848025" y="3602688"/>
            <a:ext cx="5448000" cy="5406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8" name="Google Shape;208;p20"/>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9" name="Google Shape;209;p20"/>
          <p:cNvGrpSpPr/>
          <p:nvPr/>
        </p:nvGrpSpPr>
        <p:grpSpPr>
          <a:xfrm flipH="1">
            <a:off x="7622965" y="4099155"/>
            <a:ext cx="2266280" cy="1068893"/>
            <a:chOff x="3992750" y="3100500"/>
            <a:chExt cx="2894725" cy="1365300"/>
          </a:xfrm>
        </p:grpSpPr>
        <p:sp>
          <p:nvSpPr>
            <p:cNvPr id="210" name="Google Shape;210;p20"/>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0"/>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0"/>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0"/>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0"/>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0"/>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0"/>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7" name="Google Shape;217;p20"/>
          <p:cNvSpPr/>
          <p:nvPr/>
        </p:nvSpPr>
        <p:spPr>
          <a:xfrm flipH="1">
            <a:off x="-324032" y="2183509"/>
            <a:ext cx="1845060" cy="776490"/>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0"/>
          <p:cNvSpPr/>
          <p:nvPr/>
        </p:nvSpPr>
        <p:spPr>
          <a:xfrm flipH="1">
            <a:off x="7219418" y="151259"/>
            <a:ext cx="1845060" cy="776490"/>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 name="Google Shape;219;p20"/>
          <p:cNvGrpSpPr/>
          <p:nvPr/>
        </p:nvGrpSpPr>
        <p:grpSpPr>
          <a:xfrm>
            <a:off x="-745260" y="4099155"/>
            <a:ext cx="2266280" cy="1068893"/>
            <a:chOff x="3992750" y="3100500"/>
            <a:chExt cx="2894725" cy="1365300"/>
          </a:xfrm>
        </p:grpSpPr>
        <p:sp>
          <p:nvSpPr>
            <p:cNvPr id="220" name="Google Shape;220;p20"/>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0"/>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0"/>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0"/>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0"/>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0"/>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0"/>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hasCustomPrompt="1" type="title"/>
          </p:nvPr>
        </p:nvSpPr>
        <p:spPr>
          <a:xfrm>
            <a:off x="3701400" y="1227075"/>
            <a:ext cx="17412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6" name="Google Shape;16;p3"/>
          <p:cNvSpPr txBox="1"/>
          <p:nvPr>
            <p:ph idx="1" type="subTitle"/>
          </p:nvPr>
        </p:nvSpPr>
        <p:spPr>
          <a:xfrm>
            <a:off x="2764438" y="3132175"/>
            <a:ext cx="36150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 name="Google Shape;17;p3"/>
          <p:cNvSpPr txBox="1"/>
          <p:nvPr>
            <p:ph idx="2" type="title"/>
          </p:nvPr>
        </p:nvSpPr>
        <p:spPr>
          <a:xfrm>
            <a:off x="936600" y="2390375"/>
            <a:ext cx="72708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sz="50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8" name="Google Shape;18;p3"/>
          <p:cNvSpPr/>
          <p:nvPr/>
        </p:nvSpPr>
        <p:spPr>
          <a:xfrm flipH="1">
            <a:off x="3495272" y="4330357"/>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flipH="1">
            <a:off x="1637597" y="67978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flipH="1">
            <a:off x="6736972" y="13743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227" name="Shape 227"/>
        <p:cNvGrpSpPr/>
        <p:nvPr/>
      </p:nvGrpSpPr>
      <p:grpSpPr>
        <a:xfrm>
          <a:off x="0" y="0"/>
          <a:ext cx="0" cy="0"/>
          <a:chOff x="0" y="0"/>
          <a:chExt cx="0" cy="0"/>
        </a:xfrm>
      </p:grpSpPr>
      <p:sp>
        <p:nvSpPr>
          <p:cNvPr id="228" name="Google Shape;228;p21"/>
          <p:cNvSpPr txBox="1"/>
          <p:nvPr>
            <p:ph type="ctrTitle"/>
          </p:nvPr>
        </p:nvSpPr>
        <p:spPr>
          <a:xfrm>
            <a:off x="1427625" y="499475"/>
            <a:ext cx="4284000" cy="9978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29" name="Google Shape;229;p21"/>
          <p:cNvSpPr txBox="1"/>
          <p:nvPr>
            <p:ph idx="1" type="subTitle"/>
          </p:nvPr>
        </p:nvSpPr>
        <p:spPr>
          <a:xfrm>
            <a:off x="1427625" y="1458000"/>
            <a:ext cx="4293900" cy="1284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30" name="Google Shape;230;p21"/>
          <p:cNvSpPr txBox="1"/>
          <p:nvPr>
            <p:ph idx="2" type="subTitle"/>
          </p:nvPr>
        </p:nvSpPr>
        <p:spPr>
          <a:xfrm>
            <a:off x="1427625" y="3504263"/>
            <a:ext cx="3347100" cy="456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31" name="Google Shape;231;p21"/>
          <p:cNvSpPr txBox="1"/>
          <p:nvPr/>
        </p:nvSpPr>
        <p:spPr>
          <a:xfrm>
            <a:off x="1808500" y="4114075"/>
            <a:ext cx="4099800" cy="456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300"/>
              </a:spcBef>
              <a:spcAft>
                <a:spcPts val="0"/>
              </a:spcAft>
              <a:buNone/>
            </a:pPr>
            <a:r>
              <a:rPr lang="en" sz="1100">
                <a:solidFill>
                  <a:schemeClr val="lt1"/>
                </a:solidFill>
                <a:latin typeface="Anaheim"/>
                <a:ea typeface="Anaheim"/>
                <a:cs typeface="Anaheim"/>
                <a:sym typeface="Anaheim"/>
              </a:rPr>
              <a:t>CREDITS: This presentation template was created by </a:t>
            </a:r>
            <a:r>
              <a:rPr b="1" lang="en" sz="1100">
                <a:solidFill>
                  <a:schemeClr val="lt1"/>
                </a:solidFill>
                <a:uFill>
                  <a:noFill/>
                </a:uFill>
                <a:latin typeface="Anaheim"/>
                <a:ea typeface="Anaheim"/>
                <a:cs typeface="Anaheim"/>
                <a:sym typeface="Anaheim"/>
                <a:hlinkClick r:id="rId2">
                  <a:extLst>
                    <a:ext uri="{A12FA001-AC4F-418D-AE19-62706E023703}">
                      <ahyp:hlinkClr val="tx"/>
                    </a:ext>
                  </a:extLst>
                </a:hlinkClick>
              </a:rPr>
              <a:t>Slidesgo</a:t>
            </a:r>
            <a:r>
              <a:rPr lang="en" sz="1100">
                <a:solidFill>
                  <a:schemeClr val="lt1"/>
                </a:solidFill>
                <a:latin typeface="Anaheim"/>
                <a:ea typeface="Anaheim"/>
                <a:cs typeface="Anaheim"/>
                <a:sym typeface="Anaheim"/>
              </a:rPr>
              <a:t>, including icons by </a:t>
            </a:r>
            <a:r>
              <a:rPr b="1" lang="en" sz="1100">
                <a:solidFill>
                  <a:schemeClr val="lt1"/>
                </a:solidFill>
                <a:uFill>
                  <a:noFill/>
                </a:uFill>
                <a:latin typeface="Anaheim"/>
                <a:ea typeface="Anaheim"/>
                <a:cs typeface="Anaheim"/>
                <a:sym typeface="Anaheim"/>
                <a:hlinkClick r:id="rId3">
                  <a:extLst>
                    <a:ext uri="{A12FA001-AC4F-418D-AE19-62706E023703}">
                      <ahyp:hlinkClr val="tx"/>
                    </a:ext>
                  </a:extLst>
                </a:hlinkClick>
              </a:rPr>
              <a:t>Flaticon</a:t>
            </a:r>
            <a:r>
              <a:rPr lang="en" sz="1100">
                <a:solidFill>
                  <a:schemeClr val="lt1"/>
                </a:solidFill>
                <a:latin typeface="Anaheim"/>
                <a:ea typeface="Anaheim"/>
                <a:cs typeface="Anaheim"/>
                <a:sym typeface="Anaheim"/>
              </a:rPr>
              <a:t> and infographics &amp; images by </a:t>
            </a:r>
            <a:r>
              <a:rPr b="1" lang="en" sz="1100">
                <a:solidFill>
                  <a:schemeClr val="lt1"/>
                </a:solidFill>
                <a:uFill>
                  <a:noFill/>
                </a:uFill>
                <a:latin typeface="Anaheim"/>
                <a:ea typeface="Anaheim"/>
                <a:cs typeface="Anaheim"/>
                <a:sym typeface="Anaheim"/>
                <a:hlinkClick r:id="rId4">
                  <a:extLst>
                    <a:ext uri="{A12FA001-AC4F-418D-AE19-62706E023703}">
                      <ahyp:hlinkClr val="tx"/>
                    </a:ext>
                  </a:extLst>
                </a:hlinkClick>
              </a:rPr>
              <a:t>Freepik</a:t>
            </a:r>
            <a:endParaRPr b="1" sz="1100">
              <a:solidFill>
                <a:schemeClr val="lt1"/>
              </a:solidFill>
              <a:latin typeface="Anaheim"/>
              <a:ea typeface="Anaheim"/>
              <a:cs typeface="Anaheim"/>
              <a:sym typeface="Anaheim"/>
            </a:endParaRPr>
          </a:p>
        </p:txBody>
      </p:sp>
      <p:sp>
        <p:nvSpPr>
          <p:cNvPr id="232" name="Google Shape;232;p21"/>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1"/>
          <p:cNvSpPr/>
          <p:nvPr/>
        </p:nvSpPr>
        <p:spPr>
          <a:xfrm flipH="1">
            <a:off x="7813678" y="1079587"/>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1"/>
          <p:cNvSpPr/>
          <p:nvPr/>
        </p:nvSpPr>
        <p:spPr>
          <a:xfrm flipH="1">
            <a:off x="5908292" y="166474"/>
            <a:ext cx="1546384" cy="650793"/>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1"/>
          <p:cNvSpPr/>
          <p:nvPr/>
        </p:nvSpPr>
        <p:spPr>
          <a:xfrm flipH="1">
            <a:off x="-508528" y="139158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236" name="Shape 236"/>
        <p:cNvGrpSpPr/>
        <p:nvPr/>
      </p:nvGrpSpPr>
      <p:grpSpPr>
        <a:xfrm>
          <a:off x="0" y="0"/>
          <a:ext cx="0" cy="0"/>
          <a:chOff x="0" y="0"/>
          <a:chExt cx="0" cy="0"/>
        </a:xfrm>
      </p:grpSpPr>
      <p:sp>
        <p:nvSpPr>
          <p:cNvPr id="237" name="Google Shape;237;p22"/>
          <p:cNvSpPr/>
          <p:nvPr/>
        </p:nvSpPr>
        <p:spPr>
          <a:xfrm flipH="1">
            <a:off x="-324032" y="2183509"/>
            <a:ext cx="1845060" cy="776490"/>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2"/>
          <p:cNvSpPr/>
          <p:nvPr/>
        </p:nvSpPr>
        <p:spPr>
          <a:xfrm flipH="1">
            <a:off x="7219418" y="151259"/>
            <a:ext cx="1845060" cy="776490"/>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239" name="Shape 239"/>
        <p:cNvGrpSpPr/>
        <p:nvPr/>
      </p:nvGrpSpPr>
      <p:grpSpPr>
        <a:xfrm>
          <a:off x="0" y="0"/>
          <a:ext cx="0" cy="0"/>
          <a:chOff x="0" y="0"/>
          <a:chExt cx="0" cy="0"/>
        </a:xfrm>
      </p:grpSpPr>
      <p:sp>
        <p:nvSpPr>
          <p:cNvPr id="240" name="Google Shape;240;p23"/>
          <p:cNvSpPr/>
          <p:nvPr/>
        </p:nvSpPr>
        <p:spPr>
          <a:xfrm flipH="1">
            <a:off x="-324032" y="2183509"/>
            <a:ext cx="1845060" cy="776490"/>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3"/>
          <p:cNvSpPr/>
          <p:nvPr/>
        </p:nvSpPr>
        <p:spPr>
          <a:xfrm flipH="1">
            <a:off x="7219418" y="151259"/>
            <a:ext cx="1845060" cy="776490"/>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3"/>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3" name="Google Shape;243;p23"/>
          <p:cNvGrpSpPr/>
          <p:nvPr/>
        </p:nvGrpSpPr>
        <p:grpSpPr>
          <a:xfrm flipH="1">
            <a:off x="7622965" y="4099155"/>
            <a:ext cx="2266280" cy="1068893"/>
            <a:chOff x="3992750" y="3100500"/>
            <a:chExt cx="2894725" cy="1365300"/>
          </a:xfrm>
        </p:grpSpPr>
        <p:sp>
          <p:nvSpPr>
            <p:cNvPr id="244" name="Google Shape;244;p23"/>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3"/>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3"/>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3"/>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3"/>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3"/>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3"/>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 name="Google Shape;251;p23"/>
          <p:cNvGrpSpPr/>
          <p:nvPr/>
        </p:nvGrpSpPr>
        <p:grpSpPr>
          <a:xfrm>
            <a:off x="-745260" y="4099155"/>
            <a:ext cx="2266280" cy="1068893"/>
            <a:chOff x="3992750" y="3100500"/>
            <a:chExt cx="2894725" cy="1365300"/>
          </a:xfrm>
        </p:grpSpPr>
        <p:sp>
          <p:nvSpPr>
            <p:cNvPr id="252" name="Google Shape;252;p23"/>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3"/>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3"/>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3"/>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3"/>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3"/>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3"/>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62" name="Shape 262"/>
        <p:cNvGrpSpPr/>
        <p:nvPr/>
      </p:nvGrpSpPr>
      <p:grpSpPr>
        <a:xfrm>
          <a:off x="0" y="0"/>
          <a:ext cx="0" cy="0"/>
          <a:chOff x="0" y="0"/>
          <a:chExt cx="0" cy="0"/>
        </a:xfrm>
      </p:grpSpPr>
      <p:sp>
        <p:nvSpPr>
          <p:cNvPr id="263" name="Google Shape;263;p25"/>
          <p:cNvSpPr txBox="1"/>
          <p:nvPr>
            <p:ph type="ctrTitle"/>
          </p:nvPr>
        </p:nvSpPr>
        <p:spPr>
          <a:xfrm>
            <a:off x="828583" y="795588"/>
            <a:ext cx="6580200" cy="1910700"/>
          </a:xfrm>
          <a:prstGeom prst="rect">
            <a:avLst/>
          </a:prstGeom>
        </p:spPr>
        <p:txBody>
          <a:bodyPr anchorCtr="0" anchor="ctr" bIns="91425" lIns="91425" spcFirstLastPara="1" rIns="91425" wrap="square" tIns="91425">
            <a:noAutofit/>
          </a:bodyPr>
          <a:lstStyle>
            <a:lvl1pPr lvl="0" rtl="0">
              <a:lnSpc>
                <a:spcPct val="90000"/>
              </a:lnSpc>
              <a:spcBef>
                <a:spcPts val="0"/>
              </a:spcBef>
              <a:spcAft>
                <a:spcPts val="0"/>
              </a:spcAft>
              <a:buClr>
                <a:srgbClr val="191919"/>
              </a:buClr>
              <a:buSzPts val="5200"/>
              <a:buNone/>
              <a:defRPr sz="4400"/>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264" name="Google Shape;264;p25"/>
          <p:cNvSpPr txBox="1"/>
          <p:nvPr>
            <p:ph idx="1" type="subTitle"/>
          </p:nvPr>
        </p:nvSpPr>
        <p:spPr>
          <a:xfrm>
            <a:off x="828585" y="454225"/>
            <a:ext cx="4365600" cy="6072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65" name="Google Shape;265;p25"/>
          <p:cNvSpPr/>
          <p:nvPr/>
        </p:nvSpPr>
        <p:spPr>
          <a:xfrm flipH="1">
            <a:off x="-508528" y="139158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5"/>
          <p:cNvSpPr/>
          <p:nvPr/>
        </p:nvSpPr>
        <p:spPr>
          <a:xfrm flipH="1">
            <a:off x="6371172" y="20068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5"/>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8" name="Shape 268"/>
        <p:cNvGrpSpPr/>
        <p:nvPr/>
      </p:nvGrpSpPr>
      <p:grpSpPr>
        <a:xfrm>
          <a:off x="0" y="0"/>
          <a:ext cx="0" cy="0"/>
          <a:chOff x="0" y="0"/>
          <a:chExt cx="0" cy="0"/>
        </a:xfrm>
      </p:grpSpPr>
      <p:sp>
        <p:nvSpPr>
          <p:cNvPr id="269" name="Google Shape;269;p26"/>
          <p:cNvSpPr txBox="1"/>
          <p:nvPr>
            <p:ph hasCustomPrompt="1" type="title"/>
          </p:nvPr>
        </p:nvSpPr>
        <p:spPr>
          <a:xfrm>
            <a:off x="3701400" y="1227075"/>
            <a:ext cx="17412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70" name="Google Shape;270;p26"/>
          <p:cNvSpPr txBox="1"/>
          <p:nvPr>
            <p:ph idx="1" type="subTitle"/>
          </p:nvPr>
        </p:nvSpPr>
        <p:spPr>
          <a:xfrm>
            <a:off x="2764438" y="3132175"/>
            <a:ext cx="36150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1" name="Google Shape;271;p26"/>
          <p:cNvSpPr txBox="1"/>
          <p:nvPr>
            <p:ph idx="2" type="title"/>
          </p:nvPr>
        </p:nvSpPr>
        <p:spPr>
          <a:xfrm>
            <a:off x="936600" y="2390375"/>
            <a:ext cx="72708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sz="50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72" name="Google Shape;272;p26"/>
          <p:cNvSpPr/>
          <p:nvPr/>
        </p:nvSpPr>
        <p:spPr>
          <a:xfrm flipH="1">
            <a:off x="3495272" y="4330357"/>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6"/>
          <p:cNvSpPr/>
          <p:nvPr/>
        </p:nvSpPr>
        <p:spPr>
          <a:xfrm flipH="1">
            <a:off x="1637597" y="67978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6"/>
          <p:cNvSpPr/>
          <p:nvPr/>
        </p:nvSpPr>
        <p:spPr>
          <a:xfrm flipH="1">
            <a:off x="6736972" y="13743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5" name="Shape 275"/>
        <p:cNvGrpSpPr/>
        <p:nvPr/>
      </p:nvGrpSpPr>
      <p:grpSpPr>
        <a:xfrm>
          <a:off x="0" y="0"/>
          <a:ext cx="0" cy="0"/>
          <a:chOff x="0" y="0"/>
          <a:chExt cx="0" cy="0"/>
        </a:xfrm>
      </p:grpSpPr>
      <p:sp>
        <p:nvSpPr>
          <p:cNvPr id="276" name="Google Shape;276;p27"/>
          <p:cNvSpPr txBox="1"/>
          <p:nvPr>
            <p:ph type="title"/>
          </p:nvPr>
        </p:nvSpPr>
        <p:spPr>
          <a:xfrm>
            <a:off x="7200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77" name="Google Shape;277;p27"/>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chemeClr val="accent1"/>
              </a:buClr>
              <a:buSzPts val="1200"/>
              <a:buAutoNum type="arabicPeriod"/>
              <a:defRPr sz="1250"/>
            </a:lvl1pPr>
            <a:lvl2pPr indent="-304800" lvl="1" marL="914400" rtl="0">
              <a:lnSpc>
                <a:spcPct val="115000"/>
              </a:lnSpc>
              <a:spcBef>
                <a:spcPts val="0"/>
              </a:spcBef>
              <a:spcAft>
                <a:spcPts val="0"/>
              </a:spcAft>
              <a:buSzPts val="1200"/>
              <a:buFont typeface="Roboto Condensed Light"/>
              <a:buAutoNum type="alphaLcPeriod"/>
              <a:defRPr/>
            </a:lvl2pPr>
            <a:lvl3pPr indent="-304800" lvl="2" marL="1371600" rtl="0">
              <a:lnSpc>
                <a:spcPct val="115000"/>
              </a:lnSpc>
              <a:spcBef>
                <a:spcPts val="0"/>
              </a:spcBef>
              <a:spcAft>
                <a:spcPts val="0"/>
              </a:spcAft>
              <a:buSzPts val="1200"/>
              <a:buFont typeface="Roboto Condensed Light"/>
              <a:buAutoNum type="romanLcPeriod"/>
              <a:defRPr/>
            </a:lvl3pPr>
            <a:lvl4pPr indent="-304800" lvl="3" marL="1828800" rtl="0">
              <a:lnSpc>
                <a:spcPct val="115000"/>
              </a:lnSpc>
              <a:spcBef>
                <a:spcPts val="0"/>
              </a:spcBef>
              <a:spcAft>
                <a:spcPts val="0"/>
              </a:spcAft>
              <a:buSzPts val="1200"/>
              <a:buFont typeface="Roboto Condensed Light"/>
              <a:buAutoNum type="arabicPeriod"/>
              <a:defRPr/>
            </a:lvl4pPr>
            <a:lvl5pPr indent="-304800" lvl="4" marL="2286000" rtl="0">
              <a:lnSpc>
                <a:spcPct val="115000"/>
              </a:lnSpc>
              <a:spcBef>
                <a:spcPts val="0"/>
              </a:spcBef>
              <a:spcAft>
                <a:spcPts val="0"/>
              </a:spcAft>
              <a:buSzPts val="1200"/>
              <a:buFont typeface="Roboto Condensed Light"/>
              <a:buAutoNum type="alphaLcPeriod"/>
              <a:defRPr/>
            </a:lvl5pPr>
            <a:lvl6pPr indent="-304800" lvl="5" marL="2743200" rtl="0">
              <a:lnSpc>
                <a:spcPct val="115000"/>
              </a:lnSpc>
              <a:spcBef>
                <a:spcPts val="0"/>
              </a:spcBef>
              <a:spcAft>
                <a:spcPts val="0"/>
              </a:spcAft>
              <a:buSzPts val="1200"/>
              <a:buFont typeface="Roboto Condensed Light"/>
              <a:buAutoNum type="romanLcPeriod"/>
              <a:defRPr/>
            </a:lvl6pPr>
            <a:lvl7pPr indent="-304800" lvl="6" marL="3200400" rtl="0">
              <a:lnSpc>
                <a:spcPct val="115000"/>
              </a:lnSpc>
              <a:spcBef>
                <a:spcPts val="0"/>
              </a:spcBef>
              <a:spcAft>
                <a:spcPts val="0"/>
              </a:spcAft>
              <a:buSzPts val="1200"/>
              <a:buFont typeface="Roboto Condensed Light"/>
              <a:buAutoNum type="arabicPeriod"/>
              <a:defRPr/>
            </a:lvl7pPr>
            <a:lvl8pPr indent="-304800" lvl="7" marL="3657600" rtl="0">
              <a:lnSpc>
                <a:spcPct val="115000"/>
              </a:lnSpc>
              <a:spcBef>
                <a:spcPts val="0"/>
              </a:spcBef>
              <a:spcAft>
                <a:spcPts val="0"/>
              </a:spcAft>
              <a:buSzPts val="1200"/>
              <a:buFont typeface="Roboto Condensed Light"/>
              <a:buAutoNum type="alphaLcPeriod"/>
              <a:defRPr/>
            </a:lvl8pPr>
            <a:lvl9pPr indent="-304800" lvl="8" marL="4114800" rtl="0">
              <a:lnSpc>
                <a:spcPct val="115000"/>
              </a:lnSpc>
              <a:spcBef>
                <a:spcPts val="0"/>
              </a:spcBef>
              <a:spcAft>
                <a:spcPts val="0"/>
              </a:spcAft>
              <a:buSzPts val="1200"/>
              <a:buFont typeface="Roboto Condensed Light"/>
              <a:buAutoNum type="romanLcPeriod"/>
              <a:defRPr/>
            </a:lvl9pPr>
          </a:lstStyle>
          <a:p/>
        </p:txBody>
      </p:sp>
      <p:sp>
        <p:nvSpPr>
          <p:cNvPr id="278" name="Google Shape;278;p27"/>
          <p:cNvSpPr/>
          <p:nvPr/>
        </p:nvSpPr>
        <p:spPr>
          <a:xfrm flipH="1">
            <a:off x="-323503" y="3278757"/>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7"/>
          <p:cNvSpPr/>
          <p:nvPr/>
        </p:nvSpPr>
        <p:spPr>
          <a:xfrm flipH="1">
            <a:off x="6604647" y="-237018"/>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7"/>
          <p:cNvSpPr/>
          <p:nvPr/>
        </p:nvSpPr>
        <p:spPr>
          <a:xfrm flipH="1">
            <a:off x="8332347" y="2298107"/>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1" name="Google Shape;281;p27"/>
          <p:cNvGrpSpPr/>
          <p:nvPr/>
        </p:nvGrpSpPr>
        <p:grpSpPr>
          <a:xfrm>
            <a:off x="7406565" y="3426582"/>
            <a:ext cx="1737499" cy="1723056"/>
            <a:chOff x="-761089" y="594525"/>
            <a:chExt cx="5186563" cy="5143450"/>
          </a:xfrm>
        </p:grpSpPr>
        <p:sp>
          <p:nvSpPr>
            <p:cNvPr id="282" name="Google Shape;282;p27"/>
            <p:cNvSpPr/>
            <p:nvPr/>
          </p:nvSpPr>
          <p:spPr>
            <a:xfrm>
              <a:off x="2726750" y="594525"/>
              <a:ext cx="1698400" cy="4321525"/>
            </a:xfrm>
            <a:custGeom>
              <a:rect b="b" l="l" r="r" t="t"/>
              <a:pathLst>
                <a:path extrusionOk="0" h="172861" w="67936">
                  <a:moveTo>
                    <a:pt x="67935" y="0"/>
                  </a:moveTo>
                  <a:lnTo>
                    <a:pt x="1" y="22524"/>
                  </a:lnTo>
                  <a:lnTo>
                    <a:pt x="1" y="172860"/>
                  </a:lnTo>
                  <a:lnTo>
                    <a:pt x="67935" y="172860"/>
                  </a:lnTo>
                  <a:lnTo>
                    <a:pt x="67935" y="0"/>
                  </a:lnTo>
                  <a:close/>
                </a:path>
              </a:pathLst>
            </a:custGeom>
            <a:solidFill>
              <a:schemeClr val="accent3"/>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7"/>
            <p:cNvSpPr/>
            <p:nvPr/>
          </p:nvSpPr>
          <p:spPr>
            <a:xfrm>
              <a:off x="-761089" y="2681950"/>
              <a:ext cx="5186563" cy="3056025"/>
            </a:xfrm>
            <a:custGeom>
              <a:rect b="b" l="l" r="r" t="t"/>
              <a:pathLst>
                <a:path extrusionOk="0" h="89364" w="111097">
                  <a:moveTo>
                    <a:pt x="84530" y="0"/>
                  </a:moveTo>
                  <a:lnTo>
                    <a:pt x="84530" y="13678"/>
                  </a:lnTo>
                  <a:lnTo>
                    <a:pt x="67630" y="13678"/>
                  </a:lnTo>
                  <a:lnTo>
                    <a:pt x="67630" y="28998"/>
                  </a:lnTo>
                  <a:lnTo>
                    <a:pt x="50730" y="28998"/>
                  </a:lnTo>
                  <a:lnTo>
                    <a:pt x="50730" y="45107"/>
                  </a:lnTo>
                  <a:lnTo>
                    <a:pt x="33830" y="45107"/>
                  </a:lnTo>
                  <a:lnTo>
                    <a:pt x="33830" y="59575"/>
                  </a:lnTo>
                  <a:lnTo>
                    <a:pt x="16110" y="59575"/>
                  </a:lnTo>
                  <a:lnTo>
                    <a:pt x="16110" y="73253"/>
                  </a:lnTo>
                  <a:lnTo>
                    <a:pt x="0" y="73253"/>
                  </a:lnTo>
                  <a:lnTo>
                    <a:pt x="0" y="89363"/>
                  </a:lnTo>
                  <a:lnTo>
                    <a:pt x="111096" y="89363"/>
                  </a:lnTo>
                  <a:lnTo>
                    <a:pt x="111096" y="0"/>
                  </a:lnTo>
                  <a:close/>
                </a:path>
              </a:pathLst>
            </a:custGeom>
            <a:solidFill>
              <a:schemeClr val="dk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7"/>
            <p:cNvSpPr/>
            <p:nvPr/>
          </p:nvSpPr>
          <p:spPr>
            <a:xfrm>
              <a:off x="3315675" y="1561875"/>
              <a:ext cx="427850" cy="826025"/>
            </a:xfrm>
            <a:custGeom>
              <a:rect b="b" l="l" r="r" t="t"/>
              <a:pathLst>
                <a:path extrusionOk="0" h="33041" w="17114">
                  <a:moveTo>
                    <a:pt x="8542" y="0"/>
                  </a:moveTo>
                  <a:cubicBezTo>
                    <a:pt x="3830" y="0"/>
                    <a:pt x="1" y="3860"/>
                    <a:pt x="1" y="8572"/>
                  </a:cubicBezTo>
                  <a:lnTo>
                    <a:pt x="1" y="33040"/>
                  </a:lnTo>
                  <a:lnTo>
                    <a:pt x="17113" y="30760"/>
                  </a:lnTo>
                  <a:lnTo>
                    <a:pt x="17113" y="8572"/>
                  </a:lnTo>
                  <a:cubicBezTo>
                    <a:pt x="17113" y="3860"/>
                    <a:pt x="13253" y="0"/>
                    <a:pt x="8542" y="0"/>
                  </a:cubicBezTo>
                  <a:close/>
                </a:path>
              </a:pathLst>
            </a:custGeom>
            <a:solidFill>
              <a:schemeClr val="accent4"/>
            </a:solidFill>
            <a:ln cap="flat" cmpd="sng" w="9525">
              <a:solidFill>
                <a:srgbClr val="2E90A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7"/>
            <p:cNvSpPr/>
            <p:nvPr/>
          </p:nvSpPr>
          <p:spPr>
            <a:xfrm>
              <a:off x="3314275" y="1559175"/>
              <a:ext cx="337184" cy="832964"/>
            </a:xfrm>
            <a:custGeom>
              <a:rect b="b" l="l" r="r" t="t"/>
              <a:pathLst>
                <a:path extrusionOk="0" h="33041" w="13375">
                  <a:moveTo>
                    <a:pt x="8542" y="0"/>
                  </a:moveTo>
                  <a:cubicBezTo>
                    <a:pt x="3830" y="0"/>
                    <a:pt x="1" y="3861"/>
                    <a:pt x="1" y="8572"/>
                  </a:cubicBezTo>
                  <a:lnTo>
                    <a:pt x="1" y="33040"/>
                  </a:lnTo>
                  <a:lnTo>
                    <a:pt x="2615" y="32706"/>
                  </a:lnTo>
                  <a:lnTo>
                    <a:pt x="2615" y="9757"/>
                  </a:lnTo>
                  <a:cubicBezTo>
                    <a:pt x="2615" y="5016"/>
                    <a:pt x="6475" y="1186"/>
                    <a:pt x="11186" y="1186"/>
                  </a:cubicBezTo>
                  <a:cubicBezTo>
                    <a:pt x="11946" y="1186"/>
                    <a:pt x="12645" y="1307"/>
                    <a:pt x="13375" y="1490"/>
                  </a:cubicBezTo>
                  <a:cubicBezTo>
                    <a:pt x="12007" y="548"/>
                    <a:pt x="10335" y="0"/>
                    <a:pt x="85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6" name="Shape 286"/>
        <p:cNvGrpSpPr/>
        <p:nvPr/>
      </p:nvGrpSpPr>
      <p:grpSpPr>
        <a:xfrm>
          <a:off x="0" y="0"/>
          <a:ext cx="0" cy="0"/>
          <a:chOff x="0" y="0"/>
          <a:chExt cx="0" cy="0"/>
        </a:xfrm>
      </p:grpSpPr>
      <p:sp>
        <p:nvSpPr>
          <p:cNvPr id="287" name="Google Shape;287;p28"/>
          <p:cNvSpPr txBox="1"/>
          <p:nvPr>
            <p:ph idx="1" type="subTitle"/>
          </p:nvPr>
        </p:nvSpPr>
        <p:spPr>
          <a:xfrm>
            <a:off x="1290750" y="3039838"/>
            <a:ext cx="2907600" cy="320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sz="2000">
                <a:latin typeface="Audiowide"/>
                <a:ea typeface="Audiowide"/>
                <a:cs typeface="Audiowide"/>
                <a:sym typeface="Audiowide"/>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88" name="Google Shape;288;p28"/>
          <p:cNvSpPr txBox="1"/>
          <p:nvPr>
            <p:ph idx="2" type="subTitle"/>
          </p:nvPr>
        </p:nvSpPr>
        <p:spPr>
          <a:xfrm>
            <a:off x="4945625" y="3035378"/>
            <a:ext cx="2907600" cy="320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sz="2000">
                <a:latin typeface="Audiowide"/>
                <a:ea typeface="Audiowide"/>
                <a:cs typeface="Audiowide"/>
                <a:sym typeface="Audiowide"/>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89" name="Google Shape;289;p28"/>
          <p:cNvSpPr txBox="1"/>
          <p:nvPr>
            <p:ph idx="3" type="subTitle"/>
          </p:nvPr>
        </p:nvSpPr>
        <p:spPr>
          <a:xfrm>
            <a:off x="1290750" y="3425150"/>
            <a:ext cx="2907600" cy="101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0" name="Google Shape;290;p28"/>
          <p:cNvSpPr txBox="1"/>
          <p:nvPr>
            <p:ph idx="4" type="subTitle"/>
          </p:nvPr>
        </p:nvSpPr>
        <p:spPr>
          <a:xfrm>
            <a:off x="4945625" y="3415211"/>
            <a:ext cx="2907600" cy="101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1" name="Google Shape;291;p28"/>
          <p:cNvSpPr txBox="1"/>
          <p:nvPr>
            <p:ph type="title"/>
          </p:nvPr>
        </p:nvSpPr>
        <p:spPr>
          <a:xfrm>
            <a:off x="720000" y="445025"/>
            <a:ext cx="7704000" cy="81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92" name="Google Shape;292;p28"/>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8"/>
          <p:cNvSpPr/>
          <p:nvPr/>
        </p:nvSpPr>
        <p:spPr>
          <a:xfrm>
            <a:off x="-351803" y="3042144"/>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8"/>
          <p:cNvSpPr/>
          <p:nvPr/>
        </p:nvSpPr>
        <p:spPr>
          <a:xfrm>
            <a:off x="948675" y="539500"/>
            <a:ext cx="1033310" cy="434867"/>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8"/>
          <p:cNvSpPr/>
          <p:nvPr/>
        </p:nvSpPr>
        <p:spPr>
          <a:xfrm flipH="1">
            <a:off x="7853222" y="12577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6" name="Shape 296"/>
        <p:cNvGrpSpPr/>
        <p:nvPr/>
      </p:nvGrpSpPr>
      <p:grpSpPr>
        <a:xfrm>
          <a:off x="0" y="0"/>
          <a:ext cx="0" cy="0"/>
          <a:chOff x="0" y="0"/>
          <a:chExt cx="0" cy="0"/>
        </a:xfrm>
      </p:grpSpPr>
      <p:sp>
        <p:nvSpPr>
          <p:cNvPr id="297" name="Google Shape;297;p29"/>
          <p:cNvSpPr txBox="1"/>
          <p:nvPr>
            <p:ph type="title"/>
          </p:nvPr>
        </p:nvSpPr>
        <p:spPr>
          <a:xfrm>
            <a:off x="7200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98" name="Google Shape;298;p29"/>
          <p:cNvSpPr/>
          <p:nvPr/>
        </p:nvSpPr>
        <p:spPr>
          <a:xfrm>
            <a:off x="-367903" y="10177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9"/>
          <p:cNvSpPr/>
          <p:nvPr/>
        </p:nvSpPr>
        <p:spPr>
          <a:xfrm>
            <a:off x="8010849" y="229628"/>
            <a:ext cx="736305" cy="309873"/>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9"/>
          <p:cNvSpPr/>
          <p:nvPr/>
        </p:nvSpPr>
        <p:spPr>
          <a:xfrm>
            <a:off x="8309122" y="4169007"/>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1" name="Shape 301"/>
        <p:cNvGrpSpPr/>
        <p:nvPr/>
      </p:nvGrpSpPr>
      <p:grpSpPr>
        <a:xfrm>
          <a:off x="0" y="0"/>
          <a:ext cx="0" cy="0"/>
          <a:chOff x="0" y="0"/>
          <a:chExt cx="0" cy="0"/>
        </a:xfrm>
      </p:grpSpPr>
      <p:sp>
        <p:nvSpPr>
          <p:cNvPr id="302" name="Google Shape;302;p30"/>
          <p:cNvSpPr txBox="1"/>
          <p:nvPr>
            <p:ph type="title"/>
          </p:nvPr>
        </p:nvSpPr>
        <p:spPr>
          <a:xfrm>
            <a:off x="945425" y="812258"/>
            <a:ext cx="3550800" cy="9351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03" name="Google Shape;303;p30"/>
          <p:cNvSpPr txBox="1"/>
          <p:nvPr>
            <p:ph idx="1" type="body"/>
          </p:nvPr>
        </p:nvSpPr>
        <p:spPr>
          <a:xfrm>
            <a:off x="713225" y="2035175"/>
            <a:ext cx="4015200" cy="2476200"/>
          </a:xfrm>
          <a:prstGeom prst="rect">
            <a:avLst/>
          </a:prstGeom>
        </p:spPr>
        <p:txBody>
          <a:bodyPr anchorCtr="0" anchor="t" bIns="91425" lIns="91425" spcFirstLastPara="1" rIns="91425" wrap="square" tIns="91425">
            <a:noAutofit/>
          </a:bodyPr>
          <a:lstStyle>
            <a:lvl1pPr indent="-317500" lvl="0" marL="457200" rtl="0" algn="ctr">
              <a:lnSpc>
                <a:spcPct val="115000"/>
              </a:lnSpc>
              <a:spcBef>
                <a:spcPts val="0"/>
              </a:spcBef>
              <a:spcAft>
                <a:spcPts val="0"/>
              </a:spcAft>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304" name="Google Shape;304;p30"/>
          <p:cNvSpPr/>
          <p:nvPr/>
        </p:nvSpPr>
        <p:spPr>
          <a:xfrm>
            <a:off x="-367903" y="10177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0"/>
          <p:cNvSpPr/>
          <p:nvPr/>
        </p:nvSpPr>
        <p:spPr>
          <a:xfrm>
            <a:off x="4472997" y="3977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0"/>
          <p:cNvSpPr/>
          <p:nvPr/>
        </p:nvSpPr>
        <p:spPr>
          <a:xfrm>
            <a:off x="7623297" y="4212756"/>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07" name="Shape 307"/>
        <p:cNvGrpSpPr/>
        <p:nvPr/>
      </p:nvGrpSpPr>
      <p:grpSpPr>
        <a:xfrm>
          <a:off x="0" y="0"/>
          <a:ext cx="0" cy="0"/>
          <a:chOff x="0" y="0"/>
          <a:chExt cx="0" cy="0"/>
        </a:xfrm>
      </p:grpSpPr>
      <p:sp>
        <p:nvSpPr>
          <p:cNvPr id="308" name="Google Shape;308;p31"/>
          <p:cNvSpPr txBox="1"/>
          <p:nvPr>
            <p:ph type="title"/>
          </p:nvPr>
        </p:nvSpPr>
        <p:spPr>
          <a:xfrm>
            <a:off x="713225" y="597050"/>
            <a:ext cx="5528700" cy="25293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6000"/>
              <a:buNone/>
              <a:defRPr sz="63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
        <p:nvSpPr>
          <p:cNvPr id="309" name="Google Shape;309;p31"/>
          <p:cNvSpPr/>
          <p:nvPr/>
        </p:nvSpPr>
        <p:spPr>
          <a:xfrm>
            <a:off x="220547" y="3042144"/>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1"/>
          <p:cNvSpPr/>
          <p:nvPr/>
        </p:nvSpPr>
        <p:spPr>
          <a:xfrm flipH="1">
            <a:off x="1151422" y="203052"/>
            <a:ext cx="1003228" cy="422206"/>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1"/>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2" name="Google Shape;312;p31"/>
          <p:cNvGrpSpPr/>
          <p:nvPr/>
        </p:nvGrpSpPr>
        <p:grpSpPr>
          <a:xfrm>
            <a:off x="-745260" y="4099155"/>
            <a:ext cx="2266280" cy="1068893"/>
            <a:chOff x="3992750" y="3100500"/>
            <a:chExt cx="2894725" cy="1365300"/>
          </a:xfrm>
        </p:grpSpPr>
        <p:sp>
          <p:nvSpPr>
            <p:cNvPr id="313" name="Google Shape;313;p31"/>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1"/>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1"/>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1"/>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1"/>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1"/>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1"/>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txBox="1"/>
          <p:nvPr>
            <p:ph type="title"/>
          </p:nvPr>
        </p:nvSpPr>
        <p:spPr>
          <a:xfrm>
            <a:off x="7200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 name="Google Shape;23;p4"/>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chemeClr val="accent1"/>
              </a:buClr>
              <a:buSzPts val="1200"/>
              <a:buAutoNum type="arabicPeriod"/>
              <a:defRPr sz="1250"/>
            </a:lvl1pPr>
            <a:lvl2pPr indent="-304800" lvl="1" marL="914400" rtl="0">
              <a:lnSpc>
                <a:spcPct val="115000"/>
              </a:lnSpc>
              <a:spcBef>
                <a:spcPts val="0"/>
              </a:spcBef>
              <a:spcAft>
                <a:spcPts val="0"/>
              </a:spcAft>
              <a:buSzPts val="1200"/>
              <a:buFont typeface="Roboto Condensed Light"/>
              <a:buAutoNum type="alphaLcPeriod"/>
              <a:defRPr/>
            </a:lvl2pPr>
            <a:lvl3pPr indent="-304800" lvl="2" marL="1371600" rtl="0">
              <a:lnSpc>
                <a:spcPct val="115000"/>
              </a:lnSpc>
              <a:spcBef>
                <a:spcPts val="0"/>
              </a:spcBef>
              <a:spcAft>
                <a:spcPts val="0"/>
              </a:spcAft>
              <a:buSzPts val="1200"/>
              <a:buFont typeface="Roboto Condensed Light"/>
              <a:buAutoNum type="romanLcPeriod"/>
              <a:defRPr/>
            </a:lvl3pPr>
            <a:lvl4pPr indent="-304800" lvl="3" marL="1828800" rtl="0">
              <a:lnSpc>
                <a:spcPct val="115000"/>
              </a:lnSpc>
              <a:spcBef>
                <a:spcPts val="0"/>
              </a:spcBef>
              <a:spcAft>
                <a:spcPts val="0"/>
              </a:spcAft>
              <a:buSzPts val="1200"/>
              <a:buFont typeface="Roboto Condensed Light"/>
              <a:buAutoNum type="arabicPeriod"/>
              <a:defRPr/>
            </a:lvl4pPr>
            <a:lvl5pPr indent="-304800" lvl="4" marL="2286000" rtl="0">
              <a:lnSpc>
                <a:spcPct val="115000"/>
              </a:lnSpc>
              <a:spcBef>
                <a:spcPts val="0"/>
              </a:spcBef>
              <a:spcAft>
                <a:spcPts val="0"/>
              </a:spcAft>
              <a:buSzPts val="1200"/>
              <a:buFont typeface="Roboto Condensed Light"/>
              <a:buAutoNum type="alphaLcPeriod"/>
              <a:defRPr/>
            </a:lvl5pPr>
            <a:lvl6pPr indent="-304800" lvl="5" marL="2743200" rtl="0">
              <a:lnSpc>
                <a:spcPct val="115000"/>
              </a:lnSpc>
              <a:spcBef>
                <a:spcPts val="0"/>
              </a:spcBef>
              <a:spcAft>
                <a:spcPts val="0"/>
              </a:spcAft>
              <a:buSzPts val="1200"/>
              <a:buFont typeface="Roboto Condensed Light"/>
              <a:buAutoNum type="romanLcPeriod"/>
              <a:defRPr/>
            </a:lvl6pPr>
            <a:lvl7pPr indent="-304800" lvl="6" marL="3200400" rtl="0">
              <a:lnSpc>
                <a:spcPct val="115000"/>
              </a:lnSpc>
              <a:spcBef>
                <a:spcPts val="0"/>
              </a:spcBef>
              <a:spcAft>
                <a:spcPts val="0"/>
              </a:spcAft>
              <a:buSzPts val="1200"/>
              <a:buFont typeface="Roboto Condensed Light"/>
              <a:buAutoNum type="arabicPeriod"/>
              <a:defRPr/>
            </a:lvl7pPr>
            <a:lvl8pPr indent="-304800" lvl="7" marL="3657600" rtl="0">
              <a:lnSpc>
                <a:spcPct val="115000"/>
              </a:lnSpc>
              <a:spcBef>
                <a:spcPts val="0"/>
              </a:spcBef>
              <a:spcAft>
                <a:spcPts val="0"/>
              </a:spcAft>
              <a:buSzPts val="1200"/>
              <a:buFont typeface="Roboto Condensed Light"/>
              <a:buAutoNum type="alphaLcPeriod"/>
              <a:defRPr/>
            </a:lvl8pPr>
            <a:lvl9pPr indent="-304800" lvl="8" marL="4114800" rtl="0">
              <a:lnSpc>
                <a:spcPct val="115000"/>
              </a:lnSpc>
              <a:spcBef>
                <a:spcPts val="0"/>
              </a:spcBef>
              <a:spcAft>
                <a:spcPts val="0"/>
              </a:spcAft>
              <a:buSzPts val="1200"/>
              <a:buFont typeface="Roboto Condensed Light"/>
              <a:buAutoNum type="romanLcPeriod"/>
              <a:defRPr/>
            </a:lvl9pPr>
          </a:lstStyle>
          <a:p/>
        </p:txBody>
      </p:sp>
      <p:sp>
        <p:nvSpPr>
          <p:cNvPr id="24" name="Google Shape;24;p4"/>
          <p:cNvSpPr/>
          <p:nvPr/>
        </p:nvSpPr>
        <p:spPr>
          <a:xfrm flipH="1">
            <a:off x="-323503" y="3278757"/>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p:nvPr/>
        </p:nvSpPr>
        <p:spPr>
          <a:xfrm flipH="1">
            <a:off x="6604647" y="-237018"/>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p:nvPr/>
        </p:nvSpPr>
        <p:spPr>
          <a:xfrm flipH="1">
            <a:off x="8332347" y="2298107"/>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 name="Google Shape;27;p4"/>
          <p:cNvGrpSpPr/>
          <p:nvPr/>
        </p:nvGrpSpPr>
        <p:grpSpPr>
          <a:xfrm>
            <a:off x="7406565" y="3426582"/>
            <a:ext cx="1737499" cy="1723056"/>
            <a:chOff x="-761089" y="594525"/>
            <a:chExt cx="5186563" cy="5143450"/>
          </a:xfrm>
        </p:grpSpPr>
        <p:sp>
          <p:nvSpPr>
            <p:cNvPr id="28" name="Google Shape;28;p4"/>
            <p:cNvSpPr/>
            <p:nvPr/>
          </p:nvSpPr>
          <p:spPr>
            <a:xfrm>
              <a:off x="2726750" y="594525"/>
              <a:ext cx="1698400" cy="4321525"/>
            </a:xfrm>
            <a:custGeom>
              <a:rect b="b" l="l" r="r" t="t"/>
              <a:pathLst>
                <a:path extrusionOk="0" h="172861" w="67936">
                  <a:moveTo>
                    <a:pt x="67935" y="0"/>
                  </a:moveTo>
                  <a:lnTo>
                    <a:pt x="1" y="22524"/>
                  </a:lnTo>
                  <a:lnTo>
                    <a:pt x="1" y="172860"/>
                  </a:lnTo>
                  <a:lnTo>
                    <a:pt x="67935" y="172860"/>
                  </a:lnTo>
                  <a:lnTo>
                    <a:pt x="67935" y="0"/>
                  </a:lnTo>
                  <a:close/>
                </a:path>
              </a:pathLst>
            </a:custGeom>
            <a:solidFill>
              <a:schemeClr val="accent3"/>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761089" y="2681950"/>
              <a:ext cx="5186563" cy="3056025"/>
            </a:xfrm>
            <a:custGeom>
              <a:rect b="b" l="l" r="r" t="t"/>
              <a:pathLst>
                <a:path extrusionOk="0" h="89364" w="111097">
                  <a:moveTo>
                    <a:pt x="84530" y="0"/>
                  </a:moveTo>
                  <a:lnTo>
                    <a:pt x="84530" y="13678"/>
                  </a:lnTo>
                  <a:lnTo>
                    <a:pt x="67630" y="13678"/>
                  </a:lnTo>
                  <a:lnTo>
                    <a:pt x="67630" y="28998"/>
                  </a:lnTo>
                  <a:lnTo>
                    <a:pt x="50730" y="28998"/>
                  </a:lnTo>
                  <a:lnTo>
                    <a:pt x="50730" y="45107"/>
                  </a:lnTo>
                  <a:lnTo>
                    <a:pt x="33830" y="45107"/>
                  </a:lnTo>
                  <a:lnTo>
                    <a:pt x="33830" y="59575"/>
                  </a:lnTo>
                  <a:lnTo>
                    <a:pt x="16110" y="59575"/>
                  </a:lnTo>
                  <a:lnTo>
                    <a:pt x="16110" y="73253"/>
                  </a:lnTo>
                  <a:lnTo>
                    <a:pt x="0" y="73253"/>
                  </a:lnTo>
                  <a:lnTo>
                    <a:pt x="0" y="89363"/>
                  </a:lnTo>
                  <a:lnTo>
                    <a:pt x="111096" y="89363"/>
                  </a:lnTo>
                  <a:lnTo>
                    <a:pt x="111096" y="0"/>
                  </a:lnTo>
                  <a:close/>
                </a:path>
              </a:pathLst>
            </a:custGeom>
            <a:solidFill>
              <a:schemeClr val="dk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p:nvPr/>
          </p:nvSpPr>
          <p:spPr>
            <a:xfrm>
              <a:off x="3315675" y="1561875"/>
              <a:ext cx="427850" cy="826025"/>
            </a:xfrm>
            <a:custGeom>
              <a:rect b="b" l="l" r="r" t="t"/>
              <a:pathLst>
                <a:path extrusionOk="0" h="33041" w="17114">
                  <a:moveTo>
                    <a:pt x="8542" y="0"/>
                  </a:moveTo>
                  <a:cubicBezTo>
                    <a:pt x="3830" y="0"/>
                    <a:pt x="1" y="3860"/>
                    <a:pt x="1" y="8572"/>
                  </a:cubicBezTo>
                  <a:lnTo>
                    <a:pt x="1" y="33040"/>
                  </a:lnTo>
                  <a:lnTo>
                    <a:pt x="17113" y="30760"/>
                  </a:lnTo>
                  <a:lnTo>
                    <a:pt x="17113" y="8572"/>
                  </a:lnTo>
                  <a:cubicBezTo>
                    <a:pt x="17113" y="3860"/>
                    <a:pt x="13253" y="0"/>
                    <a:pt x="8542" y="0"/>
                  </a:cubicBezTo>
                  <a:close/>
                </a:path>
              </a:pathLst>
            </a:custGeom>
            <a:solidFill>
              <a:schemeClr val="accent4"/>
            </a:solidFill>
            <a:ln cap="flat" cmpd="sng" w="9525">
              <a:solidFill>
                <a:srgbClr val="2E90A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a:off x="3314275" y="1559175"/>
              <a:ext cx="337184" cy="832964"/>
            </a:xfrm>
            <a:custGeom>
              <a:rect b="b" l="l" r="r" t="t"/>
              <a:pathLst>
                <a:path extrusionOk="0" h="33041" w="13375">
                  <a:moveTo>
                    <a:pt x="8542" y="0"/>
                  </a:moveTo>
                  <a:cubicBezTo>
                    <a:pt x="3830" y="0"/>
                    <a:pt x="1" y="3861"/>
                    <a:pt x="1" y="8572"/>
                  </a:cubicBezTo>
                  <a:lnTo>
                    <a:pt x="1" y="33040"/>
                  </a:lnTo>
                  <a:lnTo>
                    <a:pt x="2615" y="32706"/>
                  </a:lnTo>
                  <a:lnTo>
                    <a:pt x="2615" y="9757"/>
                  </a:lnTo>
                  <a:cubicBezTo>
                    <a:pt x="2615" y="5016"/>
                    <a:pt x="6475" y="1186"/>
                    <a:pt x="11186" y="1186"/>
                  </a:cubicBezTo>
                  <a:cubicBezTo>
                    <a:pt x="11946" y="1186"/>
                    <a:pt x="12645" y="1307"/>
                    <a:pt x="13375" y="1490"/>
                  </a:cubicBezTo>
                  <a:cubicBezTo>
                    <a:pt x="12007" y="548"/>
                    <a:pt x="10335" y="0"/>
                    <a:pt x="85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0" name="Shape 320"/>
        <p:cNvGrpSpPr/>
        <p:nvPr/>
      </p:nvGrpSpPr>
      <p:grpSpPr>
        <a:xfrm>
          <a:off x="0" y="0"/>
          <a:ext cx="0" cy="0"/>
          <a:chOff x="0" y="0"/>
          <a:chExt cx="0" cy="0"/>
        </a:xfrm>
      </p:grpSpPr>
      <p:sp>
        <p:nvSpPr>
          <p:cNvPr id="321" name="Google Shape;321;p32"/>
          <p:cNvSpPr txBox="1"/>
          <p:nvPr>
            <p:ph idx="1" type="subTitle"/>
          </p:nvPr>
        </p:nvSpPr>
        <p:spPr>
          <a:xfrm>
            <a:off x="1565850" y="1796225"/>
            <a:ext cx="6012300" cy="902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22" name="Google Shape;322;p32"/>
          <p:cNvSpPr txBox="1"/>
          <p:nvPr>
            <p:ph type="title"/>
          </p:nvPr>
        </p:nvSpPr>
        <p:spPr>
          <a:xfrm>
            <a:off x="1010600" y="1074575"/>
            <a:ext cx="71229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sz="44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3" name="Google Shape;323;p32"/>
          <p:cNvSpPr/>
          <p:nvPr/>
        </p:nvSpPr>
        <p:spPr>
          <a:xfrm>
            <a:off x="-367903" y="10177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2"/>
          <p:cNvSpPr/>
          <p:nvPr/>
        </p:nvSpPr>
        <p:spPr>
          <a:xfrm>
            <a:off x="8110322" y="40040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2"/>
          <p:cNvSpPr/>
          <p:nvPr/>
        </p:nvSpPr>
        <p:spPr>
          <a:xfrm>
            <a:off x="6944522" y="-251418"/>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2"/>
          <p:cNvSpPr/>
          <p:nvPr/>
        </p:nvSpPr>
        <p:spPr>
          <a:xfrm>
            <a:off x="0" y="4873350"/>
            <a:ext cx="9144000" cy="276900"/>
          </a:xfrm>
          <a:prstGeom prst="rect">
            <a:avLst/>
          </a:prstGeom>
          <a:solidFill>
            <a:schemeClr val="dk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27" name="Shape 327"/>
        <p:cNvGrpSpPr/>
        <p:nvPr/>
      </p:nvGrpSpPr>
      <p:grpSpPr>
        <a:xfrm>
          <a:off x="0" y="0"/>
          <a:ext cx="0" cy="0"/>
          <a:chOff x="0" y="0"/>
          <a:chExt cx="0" cy="0"/>
        </a:xfrm>
      </p:grpSpPr>
      <p:sp>
        <p:nvSpPr>
          <p:cNvPr id="328" name="Google Shape;328;p33"/>
          <p:cNvSpPr txBox="1"/>
          <p:nvPr>
            <p:ph type="title"/>
          </p:nvPr>
        </p:nvSpPr>
        <p:spPr>
          <a:xfrm>
            <a:off x="1279650" y="3363200"/>
            <a:ext cx="6584700" cy="11646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sz="4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329" name="Google Shape;329;p33"/>
          <p:cNvSpPr/>
          <p:nvPr/>
        </p:nvSpPr>
        <p:spPr>
          <a:xfrm flipH="1">
            <a:off x="7467893" y="731022"/>
            <a:ext cx="1845060" cy="776490"/>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3"/>
          <p:cNvSpPr/>
          <p:nvPr/>
        </p:nvSpPr>
        <p:spPr>
          <a:xfrm flipH="1">
            <a:off x="-324032" y="2183509"/>
            <a:ext cx="1845060" cy="776490"/>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31" name="Shape 331"/>
        <p:cNvGrpSpPr/>
        <p:nvPr/>
      </p:nvGrpSpPr>
      <p:grpSpPr>
        <a:xfrm>
          <a:off x="0" y="0"/>
          <a:ext cx="0" cy="0"/>
          <a:chOff x="0" y="0"/>
          <a:chExt cx="0" cy="0"/>
        </a:xfrm>
      </p:grpSpPr>
      <p:sp>
        <p:nvSpPr>
          <p:cNvPr id="332" name="Google Shape;332;p34"/>
          <p:cNvSpPr txBox="1"/>
          <p:nvPr>
            <p:ph hasCustomPrompt="1" type="title"/>
          </p:nvPr>
        </p:nvSpPr>
        <p:spPr>
          <a:xfrm>
            <a:off x="1284000" y="2604050"/>
            <a:ext cx="6576000" cy="116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9600"/>
              <a:buNone/>
              <a:defRPr sz="70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333" name="Google Shape;333;p34"/>
          <p:cNvSpPr txBox="1"/>
          <p:nvPr>
            <p:ph idx="1" type="subTitle"/>
          </p:nvPr>
        </p:nvSpPr>
        <p:spPr>
          <a:xfrm>
            <a:off x="1284000" y="3995525"/>
            <a:ext cx="6576000" cy="5199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8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34" name="Google Shape;334;p34"/>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5" name="Google Shape;335;p34"/>
          <p:cNvGrpSpPr/>
          <p:nvPr/>
        </p:nvGrpSpPr>
        <p:grpSpPr>
          <a:xfrm flipH="1">
            <a:off x="7622965" y="4099155"/>
            <a:ext cx="2266280" cy="1068893"/>
            <a:chOff x="3992750" y="3100500"/>
            <a:chExt cx="2894725" cy="1365300"/>
          </a:xfrm>
        </p:grpSpPr>
        <p:sp>
          <p:nvSpPr>
            <p:cNvPr id="336" name="Google Shape;336;p34"/>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4"/>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4"/>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4"/>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4"/>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4"/>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4"/>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3" name="Google Shape;343;p34"/>
          <p:cNvSpPr/>
          <p:nvPr/>
        </p:nvSpPr>
        <p:spPr>
          <a:xfrm flipH="1">
            <a:off x="-324032" y="2183509"/>
            <a:ext cx="1845060" cy="776490"/>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4"/>
          <p:cNvSpPr/>
          <p:nvPr/>
        </p:nvSpPr>
        <p:spPr>
          <a:xfrm flipH="1">
            <a:off x="7298943" y="721072"/>
            <a:ext cx="1845060" cy="776490"/>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5" name="Google Shape;345;p34"/>
          <p:cNvGrpSpPr/>
          <p:nvPr/>
        </p:nvGrpSpPr>
        <p:grpSpPr>
          <a:xfrm>
            <a:off x="-745260" y="4099155"/>
            <a:ext cx="2266280" cy="1068893"/>
            <a:chOff x="3992750" y="3100500"/>
            <a:chExt cx="2894725" cy="1365300"/>
          </a:xfrm>
        </p:grpSpPr>
        <p:sp>
          <p:nvSpPr>
            <p:cNvPr id="346" name="Google Shape;346;p34"/>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4"/>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4"/>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4"/>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4"/>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4"/>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4"/>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353" name="Shape 353"/>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1">
    <p:spTree>
      <p:nvGrpSpPr>
        <p:cNvPr id="354" name="Shape 354"/>
        <p:cNvGrpSpPr/>
        <p:nvPr/>
      </p:nvGrpSpPr>
      <p:grpSpPr>
        <a:xfrm>
          <a:off x="0" y="0"/>
          <a:ext cx="0" cy="0"/>
          <a:chOff x="0" y="0"/>
          <a:chExt cx="0" cy="0"/>
        </a:xfrm>
      </p:grpSpPr>
      <p:sp>
        <p:nvSpPr>
          <p:cNvPr id="355" name="Google Shape;355;p36"/>
          <p:cNvSpPr txBox="1"/>
          <p:nvPr>
            <p:ph idx="1" type="subTitle"/>
          </p:nvPr>
        </p:nvSpPr>
        <p:spPr>
          <a:xfrm>
            <a:off x="4895100" y="1999774"/>
            <a:ext cx="3346200" cy="1354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356" name="Google Shape;356;p36"/>
          <p:cNvSpPr txBox="1"/>
          <p:nvPr>
            <p:ph type="title"/>
          </p:nvPr>
        </p:nvSpPr>
        <p:spPr>
          <a:xfrm>
            <a:off x="7151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lgn="r">
              <a:spcBef>
                <a:spcPts val="0"/>
              </a:spcBef>
              <a:spcAft>
                <a:spcPts val="0"/>
              </a:spcAft>
              <a:buSzPts val="3000"/>
              <a:buNone/>
              <a:defRPr/>
            </a:lvl2pPr>
            <a:lvl3pPr lvl="2" rtl="0" algn="r">
              <a:spcBef>
                <a:spcPts val="0"/>
              </a:spcBef>
              <a:spcAft>
                <a:spcPts val="0"/>
              </a:spcAft>
              <a:buSzPts val="3000"/>
              <a:buNone/>
              <a:defRPr/>
            </a:lvl3pPr>
            <a:lvl4pPr lvl="3" rtl="0" algn="r">
              <a:spcBef>
                <a:spcPts val="0"/>
              </a:spcBef>
              <a:spcAft>
                <a:spcPts val="0"/>
              </a:spcAft>
              <a:buSzPts val="3000"/>
              <a:buNone/>
              <a:defRPr/>
            </a:lvl4pPr>
            <a:lvl5pPr lvl="4" rtl="0" algn="r">
              <a:spcBef>
                <a:spcPts val="0"/>
              </a:spcBef>
              <a:spcAft>
                <a:spcPts val="0"/>
              </a:spcAft>
              <a:buSzPts val="3000"/>
              <a:buNone/>
              <a:defRPr/>
            </a:lvl5pPr>
            <a:lvl6pPr lvl="5" rtl="0" algn="r">
              <a:spcBef>
                <a:spcPts val="0"/>
              </a:spcBef>
              <a:spcAft>
                <a:spcPts val="0"/>
              </a:spcAft>
              <a:buSzPts val="3000"/>
              <a:buNone/>
              <a:defRPr/>
            </a:lvl6pPr>
            <a:lvl7pPr lvl="6" rtl="0" algn="r">
              <a:spcBef>
                <a:spcPts val="0"/>
              </a:spcBef>
              <a:spcAft>
                <a:spcPts val="0"/>
              </a:spcAft>
              <a:buSzPts val="3000"/>
              <a:buNone/>
              <a:defRPr/>
            </a:lvl7pPr>
            <a:lvl8pPr lvl="7" rtl="0" algn="r">
              <a:spcBef>
                <a:spcPts val="0"/>
              </a:spcBef>
              <a:spcAft>
                <a:spcPts val="0"/>
              </a:spcAft>
              <a:buSzPts val="3000"/>
              <a:buNone/>
              <a:defRPr/>
            </a:lvl8pPr>
            <a:lvl9pPr lvl="8" rtl="0" algn="r">
              <a:spcBef>
                <a:spcPts val="0"/>
              </a:spcBef>
              <a:spcAft>
                <a:spcPts val="0"/>
              </a:spcAft>
              <a:buSzPts val="3000"/>
              <a:buNone/>
              <a:defRPr/>
            </a:lvl9pPr>
          </a:lstStyle>
          <a:p/>
        </p:txBody>
      </p:sp>
      <p:sp>
        <p:nvSpPr>
          <p:cNvPr id="357" name="Google Shape;357;p36"/>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8" name="Google Shape;358;p36"/>
          <p:cNvGrpSpPr/>
          <p:nvPr/>
        </p:nvGrpSpPr>
        <p:grpSpPr>
          <a:xfrm>
            <a:off x="-745260" y="4099155"/>
            <a:ext cx="2266280" cy="1068893"/>
            <a:chOff x="3992750" y="3100500"/>
            <a:chExt cx="2894725" cy="1365300"/>
          </a:xfrm>
        </p:grpSpPr>
        <p:sp>
          <p:nvSpPr>
            <p:cNvPr id="359" name="Google Shape;359;p36"/>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6"/>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6"/>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6"/>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6"/>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6"/>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6"/>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6" name="Google Shape;366;p36"/>
          <p:cNvSpPr/>
          <p:nvPr/>
        </p:nvSpPr>
        <p:spPr>
          <a:xfrm flipH="1">
            <a:off x="4458097" y="3620825"/>
            <a:ext cx="1676503" cy="705553"/>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6"/>
          <p:cNvSpPr/>
          <p:nvPr/>
        </p:nvSpPr>
        <p:spPr>
          <a:xfrm flipH="1">
            <a:off x="7658401" y="1284330"/>
            <a:ext cx="1066496" cy="448833"/>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AND_BODY_1">
    <p:spTree>
      <p:nvGrpSpPr>
        <p:cNvPr id="368" name="Shape 368"/>
        <p:cNvGrpSpPr/>
        <p:nvPr/>
      </p:nvGrpSpPr>
      <p:grpSpPr>
        <a:xfrm>
          <a:off x="0" y="0"/>
          <a:ext cx="0" cy="0"/>
          <a:chOff x="0" y="0"/>
          <a:chExt cx="0" cy="0"/>
        </a:xfrm>
      </p:grpSpPr>
      <p:sp>
        <p:nvSpPr>
          <p:cNvPr id="369" name="Google Shape;369;p37"/>
          <p:cNvSpPr txBox="1"/>
          <p:nvPr>
            <p:ph type="title"/>
          </p:nvPr>
        </p:nvSpPr>
        <p:spPr>
          <a:xfrm>
            <a:off x="712856"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70" name="Google Shape;370;p37"/>
          <p:cNvSpPr txBox="1"/>
          <p:nvPr>
            <p:ph idx="1" type="body"/>
          </p:nvPr>
        </p:nvSpPr>
        <p:spPr>
          <a:xfrm>
            <a:off x="720000" y="1285825"/>
            <a:ext cx="7704000" cy="26100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371" name="Google Shape;371;p37"/>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2" name="Google Shape;372;p37"/>
          <p:cNvGrpSpPr/>
          <p:nvPr/>
        </p:nvGrpSpPr>
        <p:grpSpPr>
          <a:xfrm>
            <a:off x="7297628" y="4088605"/>
            <a:ext cx="2266280" cy="1068893"/>
            <a:chOff x="3992750" y="3100500"/>
            <a:chExt cx="2894725" cy="1365300"/>
          </a:xfrm>
        </p:grpSpPr>
        <p:sp>
          <p:nvSpPr>
            <p:cNvPr id="373" name="Google Shape;373;p37"/>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7"/>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7"/>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7"/>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7"/>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7"/>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7"/>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0" name="Google Shape;380;p37"/>
          <p:cNvSpPr/>
          <p:nvPr/>
        </p:nvSpPr>
        <p:spPr>
          <a:xfrm flipH="1">
            <a:off x="7744222" y="925250"/>
            <a:ext cx="1676503" cy="705553"/>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2">
    <p:spTree>
      <p:nvGrpSpPr>
        <p:cNvPr id="381" name="Shape 381"/>
        <p:cNvGrpSpPr/>
        <p:nvPr/>
      </p:nvGrpSpPr>
      <p:grpSpPr>
        <a:xfrm>
          <a:off x="0" y="0"/>
          <a:ext cx="0" cy="0"/>
          <a:chOff x="0" y="0"/>
          <a:chExt cx="0" cy="0"/>
        </a:xfrm>
      </p:grpSpPr>
      <p:sp>
        <p:nvSpPr>
          <p:cNvPr id="382" name="Google Shape;382;p38"/>
          <p:cNvSpPr txBox="1"/>
          <p:nvPr>
            <p:ph type="title"/>
          </p:nvPr>
        </p:nvSpPr>
        <p:spPr>
          <a:xfrm>
            <a:off x="1759924" y="1577211"/>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83" name="Google Shape;383;p38"/>
          <p:cNvSpPr txBox="1"/>
          <p:nvPr>
            <p:ph idx="1" type="subTitle"/>
          </p:nvPr>
        </p:nvSpPr>
        <p:spPr>
          <a:xfrm>
            <a:off x="1759924" y="2112319"/>
            <a:ext cx="2336400" cy="77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4" name="Google Shape;384;p38"/>
          <p:cNvSpPr txBox="1"/>
          <p:nvPr>
            <p:ph idx="2" type="title"/>
          </p:nvPr>
        </p:nvSpPr>
        <p:spPr>
          <a:xfrm>
            <a:off x="1759924" y="3175185"/>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85" name="Google Shape;385;p38"/>
          <p:cNvSpPr txBox="1"/>
          <p:nvPr>
            <p:ph idx="3" type="subTitle"/>
          </p:nvPr>
        </p:nvSpPr>
        <p:spPr>
          <a:xfrm>
            <a:off x="1759924" y="3687763"/>
            <a:ext cx="2336400" cy="77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6" name="Google Shape;386;p38"/>
          <p:cNvSpPr txBox="1"/>
          <p:nvPr>
            <p:ph idx="4" type="title"/>
          </p:nvPr>
        </p:nvSpPr>
        <p:spPr>
          <a:xfrm>
            <a:off x="5782522" y="1577211"/>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87" name="Google Shape;387;p38"/>
          <p:cNvSpPr txBox="1"/>
          <p:nvPr>
            <p:ph idx="5" type="subTitle"/>
          </p:nvPr>
        </p:nvSpPr>
        <p:spPr>
          <a:xfrm>
            <a:off x="5782522" y="2112319"/>
            <a:ext cx="2336400" cy="77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8" name="Google Shape;388;p38"/>
          <p:cNvSpPr txBox="1"/>
          <p:nvPr>
            <p:ph idx="6" type="title"/>
          </p:nvPr>
        </p:nvSpPr>
        <p:spPr>
          <a:xfrm>
            <a:off x="7200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9" name="Google Shape;389;p38"/>
          <p:cNvSpPr txBox="1"/>
          <p:nvPr>
            <p:ph idx="7" type="title"/>
          </p:nvPr>
        </p:nvSpPr>
        <p:spPr>
          <a:xfrm>
            <a:off x="5782522" y="3175185"/>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0" name="Google Shape;390;p38"/>
          <p:cNvSpPr txBox="1"/>
          <p:nvPr>
            <p:ph idx="8" type="subTitle"/>
          </p:nvPr>
        </p:nvSpPr>
        <p:spPr>
          <a:xfrm>
            <a:off x="5782522" y="3687763"/>
            <a:ext cx="2336400" cy="77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1" name="Google Shape;391;p38"/>
          <p:cNvSpPr/>
          <p:nvPr/>
        </p:nvSpPr>
        <p:spPr>
          <a:xfrm flipH="1">
            <a:off x="7750338" y="740553"/>
            <a:ext cx="1360875" cy="572722"/>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8"/>
          <p:cNvSpPr/>
          <p:nvPr/>
        </p:nvSpPr>
        <p:spPr>
          <a:xfrm flipH="1">
            <a:off x="8202242" y="4147675"/>
            <a:ext cx="989380" cy="416379"/>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8"/>
          <p:cNvSpPr/>
          <p:nvPr/>
        </p:nvSpPr>
        <p:spPr>
          <a:xfrm flipH="1">
            <a:off x="-276444" y="721075"/>
            <a:ext cx="1253915" cy="527708"/>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1">
    <p:spTree>
      <p:nvGrpSpPr>
        <p:cNvPr id="394" name="Shape 394"/>
        <p:cNvGrpSpPr/>
        <p:nvPr/>
      </p:nvGrpSpPr>
      <p:grpSpPr>
        <a:xfrm>
          <a:off x="0" y="0"/>
          <a:ext cx="0" cy="0"/>
          <a:chOff x="0" y="0"/>
          <a:chExt cx="0" cy="0"/>
        </a:xfrm>
      </p:grpSpPr>
      <p:sp>
        <p:nvSpPr>
          <p:cNvPr id="395" name="Google Shape;395;p39"/>
          <p:cNvSpPr txBox="1"/>
          <p:nvPr>
            <p:ph type="title"/>
          </p:nvPr>
        </p:nvSpPr>
        <p:spPr>
          <a:xfrm>
            <a:off x="2147000" y="2217050"/>
            <a:ext cx="1120800" cy="390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6" name="Google Shape;396;p39"/>
          <p:cNvSpPr txBox="1"/>
          <p:nvPr>
            <p:ph idx="1" type="subTitle"/>
          </p:nvPr>
        </p:nvSpPr>
        <p:spPr>
          <a:xfrm>
            <a:off x="1877400" y="2585540"/>
            <a:ext cx="1659900" cy="81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7" name="Google Shape;397;p39"/>
          <p:cNvSpPr txBox="1"/>
          <p:nvPr>
            <p:ph idx="2" type="title"/>
          </p:nvPr>
        </p:nvSpPr>
        <p:spPr>
          <a:xfrm>
            <a:off x="3952200" y="2217050"/>
            <a:ext cx="1120800" cy="390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8" name="Google Shape;398;p39"/>
          <p:cNvSpPr txBox="1"/>
          <p:nvPr>
            <p:ph idx="3" type="subTitle"/>
          </p:nvPr>
        </p:nvSpPr>
        <p:spPr>
          <a:xfrm>
            <a:off x="3715400" y="1391148"/>
            <a:ext cx="1659900" cy="81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9" name="Google Shape;399;p39"/>
          <p:cNvSpPr txBox="1"/>
          <p:nvPr>
            <p:ph idx="4" type="title"/>
          </p:nvPr>
        </p:nvSpPr>
        <p:spPr>
          <a:xfrm>
            <a:off x="5854325" y="2217050"/>
            <a:ext cx="1120800" cy="390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0" name="Google Shape;400;p39"/>
          <p:cNvSpPr txBox="1"/>
          <p:nvPr>
            <p:ph idx="5" type="subTitle"/>
          </p:nvPr>
        </p:nvSpPr>
        <p:spPr>
          <a:xfrm>
            <a:off x="5606696" y="2585540"/>
            <a:ext cx="1659900" cy="81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1" name="Google Shape;401;p39"/>
          <p:cNvSpPr txBox="1"/>
          <p:nvPr>
            <p:ph idx="6" type="title"/>
          </p:nvPr>
        </p:nvSpPr>
        <p:spPr>
          <a:xfrm>
            <a:off x="7200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2" name="Google Shape;402;p39"/>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3" name="Google Shape;403;p39"/>
          <p:cNvGrpSpPr/>
          <p:nvPr/>
        </p:nvGrpSpPr>
        <p:grpSpPr>
          <a:xfrm>
            <a:off x="-745260" y="4099155"/>
            <a:ext cx="2266280" cy="1068893"/>
            <a:chOff x="3992750" y="3100500"/>
            <a:chExt cx="2894725" cy="1365300"/>
          </a:xfrm>
        </p:grpSpPr>
        <p:sp>
          <p:nvSpPr>
            <p:cNvPr id="404" name="Google Shape;404;p39"/>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9"/>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9"/>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9"/>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9"/>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9"/>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9"/>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1" name="Google Shape;411;p39"/>
          <p:cNvGrpSpPr/>
          <p:nvPr/>
        </p:nvGrpSpPr>
        <p:grpSpPr>
          <a:xfrm flipH="1">
            <a:off x="7622965" y="4099155"/>
            <a:ext cx="2266280" cy="1068893"/>
            <a:chOff x="3992750" y="3100500"/>
            <a:chExt cx="2894725" cy="1365300"/>
          </a:xfrm>
        </p:grpSpPr>
        <p:sp>
          <p:nvSpPr>
            <p:cNvPr id="412" name="Google Shape;412;p39"/>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9"/>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9"/>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9"/>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9"/>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9"/>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9"/>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9" name="Google Shape;419;p39"/>
          <p:cNvSpPr/>
          <p:nvPr/>
        </p:nvSpPr>
        <p:spPr>
          <a:xfrm flipH="1">
            <a:off x="-367903" y="2331457"/>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9"/>
          <p:cNvSpPr/>
          <p:nvPr/>
        </p:nvSpPr>
        <p:spPr>
          <a:xfrm flipH="1">
            <a:off x="797897" y="-99018"/>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9"/>
          <p:cNvSpPr/>
          <p:nvPr/>
        </p:nvSpPr>
        <p:spPr>
          <a:xfrm flipH="1">
            <a:off x="8110322" y="1451407"/>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422" name="Shape 422"/>
        <p:cNvGrpSpPr/>
        <p:nvPr/>
      </p:nvGrpSpPr>
      <p:grpSpPr>
        <a:xfrm>
          <a:off x="0" y="0"/>
          <a:ext cx="0" cy="0"/>
          <a:chOff x="0" y="0"/>
          <a:chExt cx="0" cy="0"/>
        </a:xfrm>
      </p:grpSpPr>
      <p:sp>
        <p:nvSpPr>
          <p:cNvPr id="423" name="Google Shape;423;p40"/>
          <p:cNvSpPr txBox="1"/>
          <p:nvPr>
            <p:ph type="title"/>
          </p:nvPr>
        </p:nvSpPr>
        <p:spPr>
          <a:xfrm>
            <a:off x="719975" y="1653784"/>
            <a:ext cx="2305500" cy="36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24" name="Google Shape;424;p40"/>
          <p:cNvSpPr txBox="1"/>
          <p:nvPr>
            <p:ph idx="1" type="subTitle"/>
          </p:nvPr>
        </p:nvSpPr>
        <p:spPr>
          <a:xfrm>
            <a:off x="719975" y="2159888"/>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5" name="Google Shape;425;p40"/>
          <p:cNvSpPr txBox="1"/>
          <p:nvPr>
            <p:ph idx="2" type="title"/>
          </p:nvPr>
        </p:nvSpPr>
        <p:spPr>
          <a:xfrm>
            <a:off x="3419246" y="1653784"/>
            <a:ext cx="2305500" cy="36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26" name="Google Shape;426;p40"/>
          <p:cNvSpPr txBox="1"/>
          <p:nvPr>
            <p:ph idx="3" type="subTitle"/>
          </p:nvPr>
        </p:nvSpPr>
        <p:spPr>
          <a:xfrm>
            <a:off x="3419244" y="2159888"/>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7" name="Google Shape;427;p40"/>
          <p:cNvSpPr txBox="1"/>
          <p:nvPr>
            <p:ph idx="4" type="title"/>
          </p:nvPr>
        </p:nvSpPr>
        <p:spPr>
          <a:xfrm>
            <a:off x="719975" y="3074375"/>
            <a:ext cx="2305500" cy="36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28" name="Google Shape;428;p40"/>
          <p:cNvSpPr txBox="1"/>
          <p:nvPr>
            <p:ph idx="5" type="subTitle"/>
          </p:nvPr>
        </p:nvSpPr>
        <p:spPr>
          <a:xfrm>
            <a:off x="719975" y="3576425"/>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9" name="Google Shape;429;p40"/>
          <p:cNvSpPr txBox="1"/>
          <p:nvPr>
            <p:ph idx="6" type="title"/>
          </p:nvPr>
        </p:nvSpPr>
        <p:spPr>
          <a:xfrm>
            <a:off x="3419246" y="3074375"/>
            <a:ext cx="2305500" cy="36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30" name="Google Shape;430;p40"/>
          <p:cNvSpPr txBox="1"/>
          <p:nvPr>
            <p:ph idx="7" type="subTitle"/>
          </p:nvPr>
        </p:nvSpPr>
        <p:spPr>
          <a:xfrm>
            <a:off x="3419248" y="3576425"/>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1" name="Google Shape;431;p40"/>
          <p:cNvSpPr txBox="1"/>
          <p:nvPr>
            <p:ph idx="8" type="title"/>
          </p:nvPr>
        </p:nvSpPr>
        <p:spPr>
          <a:xfrm>
            <a:off x="6118524" y="1653784"/>
            <a:ext cx="2305500" cy="36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32" name="Google Shape;432;p40"/>
          <p:cNvSpPr txBox="1"/>
          <p:nvPr>
            <p:ph idx="9" type="subTitle"/>
          </p:nvPr>
        </p:nvSpPr>
        <p:spPr>
          <a:xfrm>
            <a:off x="6118520" y="2159888"/>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3" name="Google Shape;433;p40"/>
          <p:cNvSpPr txBox="1"/>
          <p:nvPr>
            <p:ph idx="13" type="title"/>
          </p:nvPr>
        </p:nvSpPr>
        <p:spPr>
          <a:xfrm>
            <a:off x="6118524" y="3074375"/>
            <a:ext cx="2305500" cy="36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34" name="Google Shape;434;p40"/>
          <p:cNvSpPr txBox="1"/>
          <p:nvPr>
            <p:ph idx="14" type="subTitle"/>
          </p:nvPr>
        </p:nvSpPr>
        <p:spPr>
          <a:xfrm>
            <a:off x="6118520" y="3576425"/>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5" name="Google Shape;435;p40"/>
          <p:cNvSpPr txBox="1"/>
          <p:nvPr>
            <p:ph idx="15" type="title"/>
          </p:nvPr>
        </p:nvSpPr>
        <p:spPr>
          <a:xfrm>
            <a:off x="7200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36" name="Google Shape;436;p40"/>
          <p:cNvSpPr/>
          <p:nvPr/>
        </p:nvSpPr>
        <p:spPr>
          <a:xfrm>
            <a:off x="0" y="4873350"/>
            <a:ext cx="9144000" cy="276900"/>
          </a:xfrm>
          <a:prstGeom prst="rect">
            <a:avLst/>
          </a:prstGeom>
          <a:solidFill>
            <a:schemeClr val="dk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0"/>
          <p:cNvSpPr/>
          <p:nvPr/>
        </p:nvSpPr>
        <p:spPr>
          <a:xfrm>
            <a:off x="8110322" y="40040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0"/>
          <p:cNvSpPr/>
          <p:nvPr/>
        </p:nvSpPr>
        <p:spPr>
          <a:xfrm>
            <a:off x="6944522" y="-251418"/>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0"/>
          <p:cNvSpPr/>
          <p:nvPr/>
        </p:nvSpPr>
        <p:spPr>
          <a:xfrm>
            <a:off x="-367903" y="10177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440" name="Shape 440"/>
        <p:cNvGrpSpPr/>
        <p:nvPr/>
      </p:nvGrpSpPr>
      <p:grpSpPr>
        <a:xfrm>
          <a:off x="0" y="0"/>
          <a:ext cx="0" cy="0"/>
          <a:chOff x="0" y="0"/>
          <a:chExt cx="0" cy="0"/>
        </a:xfrm>
      </p:grpSpPr>
      <p:sp>
        <p:nvSpPr>
          <p:cNvPr id="441" name="Google Shape;441;p41"/>
          <p:cNvSpPr txBox="1"/>
          <p:nvPr>
            <p:ph type="title"/>
          </p:nvPr>
        </p:nvSpPr>
        <p:spPr>
          <a:xfrm>
            <a:off x="7200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42" name="Google Shape;442;p41"/>
          <p:cNvSpPr/>
          <p:nvPr/>
        </p:nvSpPr>
        <p:spPr>
          <a:xfrm flipH="1">
            <a:off x="8260347" y="35843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1"/>
          <p:cNvSpPr/>
          <p:nvPr/>
        </p:nvSpPr>
        <p:spPr>
          <a:xfrm flipH="1">
            <a:off x="-416678" y="4577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sp>
        <p:nvSpPr>
          <p:cNvPr id="33" name="Google Shape;33;p5"/>
          <p:cNvSpPr txBox="1"/>
          <p:nvPr>
            <p:ph idx="1" type="subTitle"/>
          </p:nvPr>
        </p:nvSpPr>
        <p:spPr>
          <a:xfrm>
            <a:off x="1290750" y="3039838"/>
            <a:ext cx="2907600" cy="3201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Bebas Neue"/>
              <a:buNone/>
              <a:defRPr sz="2000">
                <a:latin typeface="Audiowide"/>
                <a:ea typeface="Audiowide"/>
                <a:cs typeface="Audiowide"/>
                <a:sym typeface="Audiowid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4" name="Google Shape;34;p5"/>
          <p:cNvSpPr txBox="1"/>
          <p:nvPr>
            <p:ph idx="2" type="subTitle"/>
          </p:nvPr>
        </p:nvSpPr>
        <p:spPr>
          <a:xfrm>
            <a:off x="4945625" y="3035378"/>
            <a:ext cx="2907600" cy="320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sz="2000">
                <a:latin typeface="Audiowide"/>
                <a:ea typeface="Audiowide"/>
                <a:cs typeface="Audiowide"/>
                <a:sym typeface="Audiowide"/>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5" name="Google Shape;35;p5"/>
          <p:cNvSpPr txBox="1"/>
          <p:nvPr>
            <p:ph idx="3" type="subTitle"/>
          </p:nvPr>
        </p:nvSpPr>
        <p:spPr>
          <a:xfrm>
            <a:off x="1290750" y="3425150"/>
            <a:ext cx="2907600" cy="101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 name="Google Shape;36;p5"/>
          <p:cNvSpPr txBox="1"/>
          <p:nvPr>
            <p:ph idx="4" type="subTitle"/>
          </p:nvPr>
        </p:nvSpPr>
        <p:spPr>
          <a:xfrm>
            <a:off x="4945625" y="3415211"/>
            <a:ext cx="2907600" cy="101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 name="Google Shape;37;p5"/>
          <p:cNvSpPr txBox="1"/>
          <p:nvPr>
            <p:ph type="title"/>
          </p:nvPr>
        </p:nvSpPr>
        <p:spPr>
          <a:xfrm>
            <a:off x="720000" y="445025"/>
            <a:ext cx="7704000" cy="81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5"/>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p:nvPr/>
        </p:nvSpPr>
        <p:spPr>
          <a:xfrm>
            <a:off x="-351803" y="3042144"/>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5"/>
          <p:cNvSpPr/>
          <p:nvPr/>
        </p:nvSpPr>
        <p:spPr>
          <a:xfrm>
            <a:off x="948675" y="539500"/>
            <a:ext cx="1033310" cy="434867"/>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p:nvPr/>
        </p:nvSpPr>
        <p:spPr>
          <a:xfrm flipH="1">
            <a:off x="7853222" y="12577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444" name="Shape 444"/>
        <p:cNvGrpSpPr/>
        <p:nvPr/>
      </p:nvGrpSpPr>
      <p:grpSpPr>
        <a:xfrm>
          <a:off x="0" y="0"/>
          <a:ext cx="0" cy="0"/>
          <a:chOff x="0" y="0"/>
          <a:chExt cx="0" cy="0"/>
        </a:xfrm>
      </p:grpSpPr>
      <p:sp>
        <p:nvSpPr>
          <p:cNvPr id="445" name="Google Shape;445;p42"/>
          <p:cNvSpPr txBox="1"/>
          <p:nvPr>
            <p:ph type="title"/>
          </p:nvPr>
        </p:nvSpPr>
        <p:spPr>
          <a:xfrm>
            <a:off x="7200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46" name="Google Shape;446;p42"/>
          <p:cNvSpPr/>
          <p:nvPr/>
        </p:nvSpPr>
        <p:spPr>
          <a:xfrm flipH="1">
            <a:off x="-447947" y="802800"/>
            <a:ext cx="1451123" cy="610702"/>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2"/>
          <p:cNvSpPr/>
          <p:nvPr/>
        </p:nvSpPr>
        <p:spPr>
          <a:xfrm flipH="1">
            <a:off x="7973406" y="719592"/>
            <a:ext cx="1170591" cy="49264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2"/>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9" name="Google Shape;449;p42"/>
          <p:cNvGrpSpPr/>
          <p:nvPr/>
        </p:nvGrpSpPr>
        <p:grpSpPr>
          <a:xfrm>
            <a:off x="-745260" y="4099155"/>
            <a:ext cx="2266280" cy="1068893"/>
            <a:chOff x="3992750" y="3100500"/>
            <a:chExt cx="2894725" cy="1365300"/>
          </a:xfrm>
        </p:grpSpPr>
        <p:sp>
          <p:nvSpPr>
            <p:cNvPr id="450" name="Google Shape;450;p42"/>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2"/>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2"/>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2"/>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2"/>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2"/>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2"/>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457" name="Shape 457"/>
        <p:cNvGrpSpPr/>
        <p:nvPr/>
      </p:nvGrpSpPr>
      <p:grpSpPr>
        <a:xfrm>
          <a:off x="0" y="0"/>
          <a:ext cx="0" cy="0"/>
          <a:chOff x="0" y="0"/>
          <a:chExt cx="0" cy="0"/>
        </a:xfrm>
      </p:grpSpPr>
      <p:sp>
        <p:nvSpPr>
          <p:cNvPr id="458" name="Google Shape;458;p43"/>
          <p:cNvSpPr txBox="1"/>
          <p:nvPr>
            <p:ph hasCustomPrompt="1" type="title"/>
          </p:nvPr>
        </p:nvSpPr>
        <p:spPr>
          <a:xfrm>
            <a:off x="1284000" y="1000200"/>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59" name="Google Shape;459;p43"/>
          <p:cNvSpPr txBox="1"/>
          <p:nvPr>
            <p:ph idx="1" type="subTitle"/>
          </p:nvPr>
        </p:nvSpPr>
        <p:spPr>
          <a:xfrm>
            <a:off x="1848025" y="1828513"/>
            <a:ext cx="5448000" cy="5406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60" name="Google Shape;460;p43"/>
          <p:cNvSpPr txBox="1"/>
          <p:nvPr>
            <p:ph hasCustomPrompt="1" idx="2" type="title"/>
          </p:nvPr>
        </p:nvSpPr>
        <p:spPr>
          <a:xfrm>
            <a:off x="1284000" y="2774388"/>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61" name="Google Shape;461;p43"/>
          <p:cNvSpPr txBox="1"/>
          <p:nvPr>
            <p:ph idx="3" type="subTitle"/>
          </p:nvPr>
        </p:nvSpPr>
        <p:spPr>
          <a:xfrm>
            <a:off x="1848025" y="3602688"/>
            <a:ext cx="5448000" cy="5406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62" name="Google Shape;462;p43"/>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3" name="Google Shape;463;p43"/>
          <p:cNvGrpSpPr/>
          <p:nvPr/>
        </p:nvGrpSpPr>
        <p:grpSpPr>
          <a:xfrm flipH="1">
            <a:off x="7622965" y="4099155"/>
            <a:ext cx="2266280" cy="1068893"/>
            <a:chOff x="3992750" y="3100500"/>
            <a:chExt cx="2894725" cy="1365300"/>
          </a:xfrm>
        </p:grpSpPr>
        <p:sp>
          <p:nvSpPr>
            <p:cNvPr id="464" name="Google Shape;464;p43"/>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3"/>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3"/>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3"/>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3"/>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3"/>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3"/>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1" name="Google Shape;471;p43"/>
          <p:cNvSpPr/>
          <p:nvPr/>
        </p:nvSpPr>
        <p:spPr>
          <a:xfrm flipH="1">
            <a:off x="-324032" y="2183509"/>
            <a:ext cx="1845060" cy="776490"/>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3"/>
          <p:cNvSpPr/>
          <p:nvPr/>
        </p:nvSpPr>
        <p:spPr>
          <a:xfrm flipH="1">
            <a:off x="7219418" y="151259"/>
            <a:ext cx="1845060" cy="776490"/>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3" name="Google Shape;473;p43"/>
          <p:cNvGrpSpPr/>
          <p:nvPr/>
        </p:nvGrpSpPr>
        <p:grpSpPr>
          <a:xfrm>
            <a:off x="-745260" y="4099155"/>
            <a:ext cx="2266280" cy="1068893"/>
            <a:chOff x="3992750" y="3100500"/>
            <a:chExt cx="2894725" cy="1365300"/>
          </a:xfrm>
        </p:grpSpPr>
        <p:sp>
          <p:nvSpPr>
            <p:cNvPr id="474" name="Google Shape;474;p43"/>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3"/>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3"/>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3"/>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3"/>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3"/>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3"/>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481" name="Shape 481"/>
        <p:cNvGrpSpPr/>
        <p:nvPr/>
      </p:nvGrpSpPr>
      <p:grpSpPr>
        <a:xfrm>
          <a:off x="0" y="0"/>
          <a:ext cx="0" cy="0"/>
          <a:chOff x="0" y="0"/>
          <a:chExt cx="0" cy="0"/>
        </a:xfrm>
      </p:grpSpPr>
      <p:sp>
        <p:nvSpPr>
          <p:cNvPr id="482" name="Google Shape;482;p44"/>
          <p:cNvSpPr txBox="1"/>
          <p:nvPr>
            <p:ph type="ctrTitle"/>
          </p:nvPr>
        </p:nvSpPr>
        <p:spPr>
          <a:xfrm>
            <a:off x="1427625" y="499475"/>
            <a:ext cx="4284000" cy="9978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83" name="Google Shape;483;p44"/>
          <p:cNvSpPr txBox="1"/>
          <p:nvPr>
            <p:ph idx="1" type="subTitle"/>
          </p:nvPr>
        </p:nvSpPr>
        <p:spPr>
          <a:xfrm>
            <a:off x="1427625" y="1458000"/>
            <a:ext cx="4293900" cy="1284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84" name="Google Shape;484;p44"/>
          <p:cNvSpPr txBox="1"/>
          <p:nvPr>
            <p:ph idx="2" type="subTitle"/>
          </p:nvPr>
        </p:nvSpPr>
        <p:spPr>
          <a:xfrm>
            <a:off x="1427625" y="3504263"/>
            <a:ext cx="3347100" cy="456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85" name="Google Shape;485;p44"/>
          <p:cNvSpPr txBox="1"/>
          <p:nvPr/>
        </p:nvSpPr>
        <p:spPr>
          <a:xfrm>
            <a:off x="1808500" y="4114075"/>
            <a:ext cx="4099800" cy="456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300"/>
              </a:spcBef>
              <a:spcAft>
                <a:spcPts val="0"/>
              </a:spcAft>
              <a:buNone/>
            </a:pPr>
            <a:r>
              <a:rPr lang="en" sz="1100">
                <a:solidFill>
                  <a:schemeClr val="lt1"/>
                </a:solidFill>
                <a:latin typeface="Anaheim"/>
                <a:ea typeface="Anaheim"/>
                <a:cs typeface="Anaheim"/>
                <a:sym typeface="Anaheim"/>
              </a:rPr>
              <a:t>CREDITS: This presentation template was created by </a:t>
            </a:r>
            <a:r>
              <a:rPr b="1" lang="en" sz="1100">
                <a:solidFill>
                  <a:schemeClr val="lt1"/>
                </a:solidFill>
                <a:uFill>
                  <a:noFill/>
                </a:uFill>
                <a:latin typeface="Anaheim"/>
                <a:ea typeface="Anaheim"/>
                <a:cs typeface="Anaheim"/>
                <a:sym typeface="Anaheim"/>
                <a:hlinkClick r:id="rId2">
                  <a:extLst>
                    <a:ext uri="{A12FA001-AC4F-418D-AE19-62706E023703}">
                      <ahyp:hlinkClr val="tx"/>
                    </a:ext>
                  </a:extLst>
                </a:hlinkClick>
              </a:rPr>
              <a:t>Slidesgo</a:t>
            </a:r>
            <a:r>
              <a:rPr lang="en" sz="1100">
                <a:solidFill>
                  <a:schemeClr val="lt1"/>
                </a:solidFill>
                <a:latin typeface="Anaheim"/>
                <a:ea typeface="Anaheim"/>
                <a:cs typeface="Anaheim"/>
                <a:sym typeface="Anaheim"/>
              </a:rPr>
              <a:t>, including icons by </a:t>
            </a:r>
            <a:r>
              <a:rPr b="1" lang="en" sz="1100">
                <a:solidFill>
                  <a:schemeClr val="lt1"/>
                </a:solidFill>
                <a:uFill>
                  <a:noFill/>
                </a:uFill>
                <a:latin typeface="Anaheim"/>
                <a:ea typeface="Anaheim"/>
                <a:cs typeface="Anaheim"/>
                <a:sym typeface="Anaheim"/>
                <a:hlinkClick r:id="rId3">
                  <a:extLst>
                    <a:ext uri="{A12FA001-AC4F-418D-AE19-62706E023703}">
                      <ahyp:hlinkClr val="tx"/>
                    </a:ext>
                  </a:extLst>
                </a:hlinkClick>
              </a:rPr>
              <a:t>Flaticon</a:t>
            </a:r>
            <a:r>
              <a:rPr lang="en" sz="1100">
                <a:solidFill>
                  <a:schemeClr val="lt1"/>
                </a:solidFill>
                <a:latin typeface="Anaheim"/>
                <a:ea typeface="Anaheim"/>
                <a:cs typeface="Anaheim"/>
                <a:sym typeface="Anaheim"/>
              </a:rPr>
              <a:t> and infographics &amp; images by </a:t>
            </a:r>
            <a:r>
              <a:rPr b="1" lang="en" sz="1100">
                <a:solidFill>
                  <a:schemeClr val="lt1"/>
                </a:solidFill>
                <a:uFill>
                  <a:noFill/>
                </a:uFill>
                <a:latin typeface="Anaheim"/>
                <a:ea typeface="Anaheim"/>
                <a:cs typeface="Anaheim"/>
                <a:sym typeface="Anaheim"/>
                <a:hlinkClick r:id="rId4">
                  <a:extLst>
                    <a:ext uri="{A12FA001-AC4F-418D-AE19-62706E023703}">
                      <ahyp:hlinkClr val="tx"/>
                    </a:ext>
                  </a:extLst>
                </a:hlinkClick>
              </a:rPr>
              <a:t>Freepik</a:t>
            </a:r>
            <a:endParaRPr b="1" sz="1100">
              <a:solidFill>
                <a:schemeClr val="lt1"/>
              </a:solidFill>
              <a:latin typeface="Anaheim"/>
              <a:ea typeface="Anaheim"/>
              <a:cs typeface="Anaheim"/>
              <a:sym typeface="Anaheim"/>
            </a:endParaRPr>
          </a:p>
        </p:txBody>
      </p:sp>
      <p:sp>
        <p:nvSpPr>
          <p:cNvPr id="486" name="Google Shape;486;p44"/>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4"/>
          <p:cNvSpPr/>
          <p:nvPr/>
        </p:nvSpPr>
        <p:spPr>
          <a:xfrm flipH="1">
            <a:off x="7813678" y="1079587"/>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4"/>
          <p:cNvSpPr/>
          <p:nvPr/>
        </p:nvSpPr>
        <p:spPr>
          <a:xfrm flipH="1">
            <a:off x="5908292" y="166474"/>
            <a:ext cx="1546384" cy="650793"/>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4"/>
          <p:cNvSpPr/>
          <p:nvPr/>
        </p:nvSpPr>
        <p:spPr>
          <a:xfrm flipH="1">
            <a:off x="-508528" y="139158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490" name="Shape 490"/>
        <p:cNvGrpSpPr/>
        <p:nvPr/>
      </p:nvGrpSpPr>
      <p:grpSpPr>
        <a:xfrm>
          <a:off x="0" y="0"/>
          <a:ext cx="0" cy="0"/>
          <a:chOff x="0" y="0"/>
          <a:chExt cx="0" cy="0"/>
        </a:xfrm>
      </p:grpSpPr>
      <p:sp>
        <p:nvSpPr>
          <p:cNvPr id="491" name="Google Shape;491;p45"/>
          <p:cNvSpPr/>
          <p:nvPr/>
        </p:nvSpPr>
        <p:spPr>
          <a:xfrm flipH="1">
            <a:off x="-324032" y="2183509"/>
            <a:ext cx="1845060" cy="776490"/>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5"/>
          <p:cNvSpPr/>
          <p:nvPr/>
        </p:nvSpPr>
        <p:spPr>
          <a:xfrm flipH="1">
            <a:off x="7219418" y="151259"/>
            <a:ext cx="1845060" cy="776490"/>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493" name="Shape 493"/>
        <p:cNvGrpSpPr/>
        <p:nvPr/>
      </p:nvGrpSpPr>
      <p:grpSpPr>
        <a:xfrm>
          <a:off x="0" y="0"/>
          <a:ext cx="0" cy="0"/>
          <a:chOff x="0" y="0"/>
          <a:chExt cx="0" cy="0"/>
        </a:xfrm>
      </p:grpSpPr>
      <p:sp>
        <p:nvSpPr>
          <p:cNvPr id="494" name="Google Shape;494;p46"/>
          <p:cNvSpPr/>
          <p:nvPr/>
        </p:nvSpPr>
        <p:spPr>
          <a:xfrm flipH="1">
            <a:off x="-324032" y="2183509"/>
            <a:ext cx="1845060" cy="776490"/>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6"/>
          <p:cNvSpPr/>
          <p:nvPr/>
        </p:nvSpPr>
        <p:spPr>
          <a:xfrm flipH="1">
            <a:off x="7219418" y="151259"/>
            <a:ext cx="1845060" cy="776490"/>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6"/>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7" name="Google Shape;497;p46"/>
          <p:cNvGrpSpPr/>
          <p:nvPr/>
        </p:nvGrpSpPr>
        <p:grpSpPr>
          <a:xfrm flipH="1">
            <a:off x="7622965" y="4099155"/>
            <a:ext cx="2266280" cy="1068893"/>
            <a:chOff x="3992750" y="3100500"/>
            <a:chExt cx="2894725" cy="1365300"/>
          </a:xfrm>
        </p:grpSpPr>
        <p:sp>
          <p:nvSpPr>
            <p:cNvPr id="498" name="Google Shape;498;p46"/>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6"/>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6"/>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6"/>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6"/>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6"/>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6"/>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5" name="Google Shape;505;p46"/>
          <p:cNvGrpSpPr/>
          <p:nvPr/>
        </p:nvGrpSpPr>
        <p:grpSpPr>
          <a:xfrm>
            <a:off x="-745260" y="4099155"/>
            <a:ext cx="2266280" cy="1068893"/>
            <a:chOff x="3992750" y="3100500"/>
            <a:chExt cx="2894725" cy="1365300"/>
          </a:xfrm>
        </p:grpSpPr>
        <p:sp>
          <p:nvSpPr>
            <p:cNvPr id="506" name="Google Shape;506;p46"/>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6"/>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6"/>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6"/>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6"/>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6"/>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6"/>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16" name="Shape 516"/>
        <p:cNvGrpSpPr/>
        <p:nvPr/>
      </p:nvGrpSpPr>
      <p:grpSpPr>
        <a:xfrm>
          <a:off x="0" y="0"/>
          <a:ext cx="0" cy="0"/>
          <a:chOff x="0" y="0"/>
          <a:chExt cx="0" cy="0"/>
        </a:xfrm>
      </p:grpSpPr>
      <p:sp>
        <p:nvSpPr>
          <p:cNvPr id="517" name="Google Shape;517;p48"/>
          <p:cNvSpPr txBox="1"/>
          <p:nvPr>
            <p:ph type="ctrTitle"/>
          </p:nvPr>
        </p:nvSpPr>
        <p:spPr>
          <a:xfrm>
            <a:off x="828583" y="795588"/>
            <a:ext cx="6580200" cy="1910700"/>
          </a:xfrm>
          <a:prstGeom prst="rect">
            <a:avLst/>
          </a:prstGeom>
        </p:spPr>
        <p:txBody>
          <a:bodyPr anchorCtr="0" anchor="ctr" bIns="91425" lIns="91425" spcFirstLastPara="1" rIns="91425" wrap="square" tIns="91425">
            <a:noAutofit/>
          </a:bodyPr>
          <a:lstStyle>
            <a:lvl1pPr lvl="0" rtl="0">
              <a:lnSpc>
                <a:spcPct val="90000"/>
              </a:lnSpc>
              <a:spcBef>
                <a:spcPts val="0"/>
              </a:spcBef>
              <a:spcAft>
                <a:spcPts val="0"/>
              </a:spcAft>
              <a:buClr>
                <a:srgbClr val="191919"/>
              </a:buClr>
              <a:buSzPts val="5200"/>
              <a:buNone/>
              <a:defRPr sz="4400"/>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518" name="Google Shape;518;p48"/>
          <p:cNvSpPr txBox="1"/>
          <p:nvPr>
            <p:ph idx="1" type="subTitle"/>
          </p:nvPr>
        </p:nvSpPr>
        <p:spPr>
          <a:xfrm>
            <a:off x="828585" y="454225"/>
            <a:ext cx="4365600" cy="6072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519" name="Google Shape;519;p48"/>
          <p:cNvSpPr/>
          <p:nvPr/>
        </p:nvSpPr>
        <p:spPr>
          <a:xfrm flipH="1">
            <a:off x="-508528" y="139158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8"/>
          <p:cNvSpPr/>
          <p:nvPr/>
        </p:nvSpPr>
        <p:spPr>
          <a:xfrm flipH="1">
            <a:off x="6371172" y="20068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8"/>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22" name="Shape 522"/>
        <p:cNvGrpSpPr/>
        <p:nvPr/>
      </p:nvGrpSpPr>
      <p:grpSpPr>
        <a:xfrm>
          <a:off x="0" y="0"/>
          <a:ext cx="0" cy="0"/>
          <a:chOff x="0" y="0"/>
          <a:chExt cx="0" cy="0"/>
        </a:xfrm>
      </p:grpSpPr>
      <p:sp>
        <p:nvSpPr>
          <p:cNvPr id="523" name="Google Shape;523;p49"/>
          <p:cNvSpPr txBox="1"/>
          <p:nvPr>
            <p:ph hasCustomPrompt="1" type="title"/>
          </p:nvPr>
        </p:nvSpPr>
        <p:spPr>
          <a:xfrm>
            <a:off x="3701400" y="1227075"/>
            <a:ext cx="17412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524" name="Google Shape;524;p49"/>
          <p:cNvSpPr txBox="1"/>
          <p:nvPr>
            <p:ph idx="1" type="subTitle"/>
          </p:nvPr>
        </p:nvSpPr>
        <p:spPr>
          <a:xfrm>
            <a:off x="2764438" y="3132175"/>
            <a:ext cx="36150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25" name="Google Shape;525;p49"/>
          <p:cNvSpPr txBox="1"/>
          <p:nvPr>
            <p:ph idx="2" type="title"/>
          </p:nvPr>
        </p:nvSpPr>
        <p:spPr>
          <a:xfrm>
            <a:off x="936600" y="2390375"/>
            <a:ext cx="72708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sz="50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26" name="Google Shape;526;p49"/>
          <p:cNvSpPr/>
          <p:nvPr/>
        </p:nvSpPr>
        <p:spPr>
          <a:xfrm flipH="1">
            <a:off x="3495272" y="4330357"/>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9"/>
          <p:cNvSpPr/>
          <p:nvPr/>
        </p:nvSpPr>
        <p:spPr>
          <a:xfrm flipH="1">
            <a:off x="1637597" y="67978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9"/>
          <p:cNvSpPr/>
          <p:nvPr/>
        </p:nvSpPr>
        <p:spPr>
          <a:xfrm flipH="1">
            <a:off x="6736972" y="13743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29" name="Shape 529"/>
        <p:cNvGrpSpPr/>
        <p:nvPr/>
      </p:nvGrpSpPr>
      <p:grpSpPr>
        <a:xfrm>
          <a:off x="0" y="0"/>
          <a:ext cx="0" cy="0"/>
          <a:chOff x="0" y="0"/>
          <a:chExt cx="0" cy="0"/>
        </a:xfrm>
      </p:grpSpPr>
      <p:sp>
        <p:nvSpPr>
          <p:cNvPr id="530" name="Google Shape;530;p50"/>
          <p:cNvSpPr txBox="1"/>
          <p:nvPr>
            <p:ph type="title"/>
          </p:nvPr>
        </p:nvSpPr>
        <p:spPr>
          <a:xfrm>
            <a:off x="7200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31" name="Google Shape;531;p50"/>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chemeClr val="accent1"/>
              </a:buClr>
              <a:buSzPts val="1200"/>
              <a:buAutoNum type="arabicPeriod"/>
              <a:defRPr sz="1250"/>
            </a:lvl1pPr>
            <a:lvl2pPr indent="-304800" lvl="1" marL="914400" rtl="0">
              <a:lnSpc>
                <a:spcPct val="115000"/>
              </a:lnSpc>
              <a:spcBef>
                <a:spcPts val="0"/>
              </a:spcBef>
              <a:spcAft>
                <a:spcPts val="0"/>
              </a:spcAft>
              <a:buSzPts val="1200"/>
              <a:buFont typeface="Roboto Condensed Light"/>
              <a:buAutoNum type="alphaLcPeriod"/>
              <a:defRPr/>
            </a:lvl2pPr>
            <a:lvl3pPr indent="-304800" lvl="2" marL="1371600" rtl="0">
              <a:lnSpc>
                <a:spcPct val="115000"/>
              </a:lnSpc>
              <a:spcBef>
                <a:spcPts val="0"/>
              </a:spcBef>
              <a:spcAft>
                <a:spcPts val="0"/>
              </a:spcAft>
              <a:buSzPts val="1200"/>
              <a:buFont typeface="Roboto Condensed Light"/>
              <a:buAutoNum type="romanLcPeriod"/>
              <a:defRPr/>
            </a:lvl3pPr>
            <a:lvl4pPr indent="-304800" lvl="3" marL="1828800" rtl="0">
              <a:lnSpc>
                <a:spcPct val="115000"/>
              </a:lnSpc>
              <a:spcBef>
                <a:spcPts val="0"/>
              </a:spcBef>
              <a:spcAft>
                <a:spcPts val="0"/>
              </a:spcAft>
              <a:buSzPts val="1200"/>
              <a:buFont typeface="Roboto Condensed Light"/>
              <a:buAutoNum type="arabicPeriod"/>
              <a:defRPr/>
            </a:lvl4pPr>
            <a:lvl5pPr indent="-304800" lvl="4" marL="2286000" rtl="0">
              <a:lnSpc>
                <a:spcPct val="115000"/>
              </a:lnSpc>
              <a:spcBef>
                <a:spcPts val="0"/>
              </a:spcBef>
              <a:spcAft>
                <a:spcPts val="0"/>
              </a:spcAft>
              <a:buSzPts val="1200"/>
              <a:buFont typeface="Roboto Condensed Light"/>
              <a:buAutoNum type="alphaLcPeriod"/>
              <a:defRPr/>
            </a:lvl5pPr>
            <a:lvl6pPr indent="-304800" lvl="5" marL="2743200" rtl="0">
              <a:lnSpc>
                <a:spcPct val="115000"/>
              </a:lnSpc>
              <a:spcBef>
                <a:spcPts val="0"/>
              </a:spcBef>
              <a:spcAft>
                <a:spcPts val="0"/>
              </a:spcAft>
              <a:buSzPts val="1200"/>
              <a:buFont typeface="Roboto Condensed Light"/>
              <a:buAutoNum type="romanLcPeriod"/>
              <a:defRPr/>
            </a:lvl6pPr>
            <a:lvl7pPr indent="-304800" lvl="6" marL="3200400" rtl="0">
              <a:lnSpc>
                <a:spcPct val="115000"/>
              </a:lnSpc>
              <a:spcBef>
                <a:spcPts val="0"/>
              </a:spcBef>
              <a:spcAft>
                <a:spcPts val="0"/>
              </a:spcAft>
              <a:buSzPts val="1200"/>
              <a:buFont typeface="Roboto Condensed Light"/>
              <a:buAutoNum type="arabicPeriod"/>
              <a:defRPr/>
            </a:lvl7pPr>
            <a:lvl8pPr indent="-304800" lvl="7" marL="3657600" rtl="0">
              <a:lnSpc>
                <a:spcPct val="115000"/>
              </a:lnSpc>
              <a:spcBef>
                <a:spcPts val="0"/>
              </a:spcBef>
              <a:spcAft>
                <a:spcPts val="0"/>
              </a:spcAft>
              <a:buSzPts val="1200"/>
              <a:buFont typeface="Roboto Condensed Light"/>
              <a:buAutoNum type="alphaLcPeriod"/>
              <a:defRPr/>
            </a:lvl8pPr>
            <a:lvl9pPr indent="-304800" lvl="8" marL="4114800" rtl="0">
              <a:lnSpc>
                <a:spcPct val="115000"/>
              </a:lnSpc>
              <a:spcBef>
                <a:spcPts val="0"/>
              </a:spcBef>
              <a:spcAft>
                <a:spcPts val="0"/>
              </a:spcAft>
              <a:buSzPts val="1200"/>
              <a:buFont typeface="Roboto Condensed Light"/>
              <a:buAutoNum type="romanLcPeriod"/>
              <a:defRPr/>
            </a:lvl9pPr>
          </a:lstStyle>
          <a:p/>
        </p:txBody>
      </p:sp>
      <p:sp>
        <p:nvSpPr>
          <p:cNvPr id="532" name="Google Shape;532;p50"/>
          <p:cNvSpPr/>
          <p:nvPr/>
        </p:nvSpPr>
        <p:spPr>
          <a:xfrm flipH="1">
            <a:off x="-323503" y="3278757"/>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50"/>
          <p:cNvSpPr/>
          <p:nvPr/>
        </p:nvSpPr>
        <p:spPr>
          <a:xfrm flipH="1">
            <a:off x="6604647" y="-237018"/>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50"/>
          <p:cNvSpPr/>
          <p:nvPr/>
        </p:nvSpPr>
        <p:spPr>
          <a:xfrm flipH="1">
            <a:off x="8332347" y="2298107"/>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5" name="Google Shape;535;p50"/>
          <p:cNvGrpSpPr/>
          <p:nvPr/>
        </p:nvGrpSpPr>
        <p:grpSpPr>
          <a:xfrm>
            <a:off x="7406565" y="3426582"/>
            <a:ext cx="1737499" cy="1723056"/>
            <a:chOff x="-761089" y="594525"/>
            <a:chExt cx="5186563" cy="5143450"/>
          </a:xfrm>
        </p:grpSpPr>
        <p:sp>
          <p:nvSpPr>
            <p:cNvPr id="536" name="Google Shape;536;p50"/>
            <p:cNvSpPr/>
            <p:nvPr/>
          </p:nvSpPr>
          <p:spPr>
            <a:xfrm>
              <a:off x="2726750" y="594525"/>
              <a:ext cx="1698400" cy="4321525"/>
            </a:xfrm>
            <a:custGeom>
              <a:rect b="b" l="l" r="r" t="t"/>
              <a:pathLst>
                <a:path extrusionOk="0" h="172861" w="67936">
                  <a:moveTo>
                    <a:pt x="67935" y="0"/>
                  </a:moveTo>
                  <a:lnTo>
                    <a:pt x="1" y="22524"/>
                  </a:lnTo>
                  <a:lnTo>
                    <a:pt x="1" y="172860"/>
                  </a:lnTo>
                  <a:lnTo>
                    <a:pt x="67935" y="172860"/>
                  </a:lnTo>
                  <a:lnTo>
                    <a:pt x="67935" y="0"/>
                  </a:lnTo>
                  <a:close/>
                </a:path>
              </a:pathLst>
            </a:custGeom>
            <a:solidFill>
              <a:schemeClr val="accent3"/>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50"/>
            <p:cNvSpPr/>
            <p:nvPr/>
          </p:nvSpPr>
          <p:spPr>
            <a:xfrm>
              <a:off x="-761089" y="2681950"/>
              <a:ext cx="5186563" cy="3056025"/>
            </a:xfrm>
            <a:custGeom>
              <a:rect b="b" l="l" r="r" t="t"/>
              <a:pathLst>
                <a:path extrusionOk="0" h="89364" w="111097">
                  <a:moveTo>
                    <a:pt x="84530" y="0"/>
                  </a:moveTo>
                  <a:lnTo>
                    <a:pt x="84530" y="13678"/>
                  </a:lnTo>
                  <a:lnTo>
                    <a:pt x="67630" y="13678"/>
                  </a:lnTo>
                  <a:lnTo>
                    <a:pt x="67630" y="28998"/>
                  </a:lnTo>
                  <a:lnTo>
                    <a:pt x="50730" y="28998"/>
                  </a:lnTo>
                  <a:lnTo>
                    <a:pt x="50730" y="45107"/>
                  </a:lnTo>
                  <a:lnTo>
                    <a:pt x="33830" y="45107"/>
                  </a:lnTo>
                  <a:lnTo>
                    <a:pt x="33830" y="59575"/>
                  </a:lnTo>
                  <a:lnTo>
                    <a:pt x="16110" y="59575"/>
                  </a:lnTo>
                  <a:lnTo>
                    <a:pt x="16110" y="73253"/>
                  </a:lnTo>
                  <a:lnTo>
                    <a:pt x="0" y="73253"/>
                  </a:lnTo>
                  <a:lnTo>
                    <a:pt x="0" y="89363"/>
                  </a:lnTo>
                  <a:lnTo>
                    <a:pt x="111096" y="89363"/>
                  </a:lnTo>
                  <a:lnTo>
                    <a:pt x="111096" y="0"/>
                  </a:lnTo>
                  <a:close/>
                </a:path>
              </a:pathLst>
            </a:custGeom>
            <a:solidFill>
              <a:schemeClr val="dk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50"/>
            <p:cNvSpPr/>
            <p:nvPr/>
          </p:nvSpPr>
          <p:spPr>
            <a:xfrm>
              <a:off x="3315675" y="1561875"/>
              <a:ext cx="427850" cy="826025"/>
            </a:xfrm>
            <a:custGeom>
              <a:rect b="b" l="l" r="r" t="t"/>
              <a:pathLst>
                <a:path extrusionOk="0" h="33041" w="17114">
                  <a:moveTo>
                    <a:pt x="8542" y="0"/>
                  </a:moveTo>
                  <a:cubicBezTo>
                    <a:pt x="3830" y="0"/>
                    <a:pt x="1" y="3860"/>
                    <a:pt x="1" y="8572"/>
                  </a:cubicBezTo>
                  <a:lnTo>
                    <a:pt x="1" y="33040"/>
                  </a:lnTo>
                  <a:lnTo>
                    <a:pt x="17113" y="30760"/>
                  </a:lnTo>
                  <a:lnTo>
                    <a:pt x="17113" y="8572"/>
                  </a:lnTo>
                  <a:cubicBezTo>
                    <a:pt x="17113" y="3860"/>
                    <a:pt x="13253" y="0"/>
                    <a:pt x="8542" y="0"/>
                  </a:cubicBezTo>
                  <a:close/>
                </a:path>
              </a:pathLst>
            </a:custGeom>
            <a:solidFill>
              <a:schemeClr val="accent4"/>
            </a:solidFill>
            <a:ln cap="flat" cmpd="sng" w="9525">
              <a:solidFill>
                <a:srgbClr val="2E90A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50"/>
            <p:cNvSpPr/>
            <p:nvPr/>
          </p:nvSpPr>
          <p:spPr>
            <a:xfrm>
              <a:off x="3314275" y="1559175"/>
              <a:ext cx="337184" cy="832964"/>
            </a:xfrm>
            <a:custGeom>
              <a:rect b="b" l="l" r="r" t="t"/>
              <a:pathLst>
                <a:path extrusionOk="0" h="33041" w="13375">
                  <a:moveTo>
                    <a:pt x="8542" y="0"/>
                  </a:moveTo>
                  <a:cubicBezTo>
                    <a:pt x="3830" y="0"/>
                    <a:pt x="1" y="3861"/>
                    <a:pt x="1" y="8572"/>
                  </a:cubicBezTo>
                  <a:lnTo>
                    <a:pt x="1" y="33040"/>
                  </a:lnTo>
                  <a:lnTo>
                    <a:pt x="2615" y="32706"/>
                  </a:lnTo>
                  <a:lnTo>
                    <a:pt x="2615" y="9757"/>
                  </a:lnTo>
                  <a:cubicBezTo>
                    <a:pt x="2615" y="5016"/>
                    <a:pt x="6475" y="1186"/>
                    <a:pt x="11186" y="1186"/>
                  </a:cubicBezTo>
                  <a:cubicBezTo>
                    <a:pt x="11946" y="1186"/>
                    <a:pt x="12645" y="1307"/>
                    <a:pt x="13375" y="1490"/>
                  </a:cubicBezTo>
                  <a:cubicBezTo>
                    <a:pt x="12007" y="548"/>
                    <a:pt x="10335" y="0"/>
                    <a:pt x="85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40" name="Shape 540"/>
        <p:cNvGrpSpPr/>
        <p:nvPr/>
      </p:nvGrpSpPr>
      <p:grpSpPr>
        <a:xfrm>
          <a:off x="0" y="0"/>
          <a:ext cx="0" cy="0"/>
          <a:chOff x="0" y="0"/>
          <a:chExt cx="0" cy="0"/>
        </a:xfrm>
      </p:grpSpPr>
      <p:sp>
        <p:nvSpPr>
          <p:cNvPr id="541" name="Google Shape;541;p51"/>
          <p:cNvSpPr txBox="1"/>
          <p:nvPr>
            <p:ph idx="1" type="subTitle"/>
          </p:nvPr>
        </p:nvSpPr>
        <p:spPr>
          <a:xfrm>
            <a:off x="1290750" y="3039838"/>
            <a:ext cx="2907600" cy="320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sz="2000">
                <a:latin typeface="Audiowide"/>
                <a:ea typeface="Audiowide"/>
                <a:cs typeface="Audiowide"/>
                <a:sym typeface="Audiowide"/>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542" name="Google Shape;542;p51"/>
          <p:cNvSpPr txBox="1"/>
          <p:nvPr>
            <p:ph idx="2" type="subTitle"/>
          </p:nvPr>
        </p:nvSpPr>
        <p:spPr>
          <a:xfrm>
            <a:off x="4945625" y="3035378"/>
            <a:ext cx="2907600" cy="320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sz="2000">
                <a:latin typeface="Audiowide"/>
                <a:ea typeface="Audiowide"/>
                <a:cs typeface="Audiowide"/>
                <a:sym typeface="Audiowide"/>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543" name="Google Shape;543;p51"/>
          <p:cNvSpPr txBox="1"/>
          <p:nvPr>
            <p:ph idx="3" type="subTitle"/>
          </p:nvPr>
        </p:nvSpPr>
        <p:spPr>
          <a:xfrm>
            <a:off x="1290750" y="3425150"/>
            <a:ext cx="2907600" cy="101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44" name="Google Shape;544;p51"/>
          <p:cNvSpPr txBox="1"/>
          <p:nvPr>
            <p:ph idx="4" type="subTitle"/>
          </p:nvPr>
        </p:nvSpPr>
        <p:spPr>
          <a:xfrm>
            <a:off x="4945625" y="3415211"/>
            <a:ext cx="2907600" cy="101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45" name="Google Shape;545;p51"/>
          <p:cNvSpPr txBox="1"/>
          <p:nvPr>
            <p:ph type="title"/>
          </p:nvPr>
        </p:nvSpPr>
        <p:spPr>
          <a:xfrm>
            <a:off x="720000" y="445025"/>
            <a:ext cx="7704000" cy="81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46" name="Google Shape;546;p51"/>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51"/>
          <p:cNvSpPr/>
          <p:nvPr/>
        </p:nvSpPr>
        <p:spPr>
          <a:xfrm>
            <a:off x="-351803" y="3042144"/>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51"/>
          <p:cNvSpPr/>
          <p:nvPr/>
        </p:nvSpPr>
        <p:spPr>
          <a:xfrm>
            <a:off x="948675" y="539500"/>
            <a:ext cx="1033310" cy="434867"/>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51"/>
          <p:cNvSpPr/>
          <p:nvPr/>
        </p:nvSpPr>
        <p:spPr>
          <a:xfrm flipH="1">
            <a:off x="7853222" y="12577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0" name="Shape 550"/>
        <p:cNvGrpSpPr/>
        <p:nvPr/>
      </p:nvGrpSpPr>
      <p:grpSpPr>
        <a:xfrm>
          <a:off x="0" y="0"/>
          <a:ext cx="0" cy="0"/>
          <a:chOff x="0" y="0"/>
          <a:chExt cx="0" cy="0"/>
        </a:xfrm>
      </p:grpSpPr>
      <p:sp>
        <p:nvSpPr>
          <p:cNvPr id="551" name="Google Shape;551;p52"/>
          <p:cNvSpPr txBox="1"/>
          <p:nvPr>
            <p:ph type="title"/>
          </p:nvPr>
        </p:nvSpPr>
        <p:spPr>
          <a:xfrm>
            <a:off x="7200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52" name="Google Shape;552;p52"/>
          <p:cNvSpPr/>
          <p:nvPr/>
        </p:nvSpPr>
        <p:spPr>
          <a:xfrm>
            <a:off x="-367903" y="10177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52"/>
          <p:cNvSpPr/>
          <p:nvPr/>
        </p:nvSpPr>
        <p:spPr>
          <a:xfrm>
            <a:off x="8010849" y="229628"/>
            <a:ext cx="736305" cy="309873"/>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52"/>
          <p:cNvSpPr/>
          <p:nvPr/>
        </p:nvSpPr>
        <p:spPr>
          <a:xfrm>
            <a:off x="8309122" y="4169007"/>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6"/>
          <p:cNvSpPr txBox="1"/>
          <p:nvPr>
            <p:ph type="title"/>
          </p:nvPr>
        </p:nvSpPr>
        <p:spPr>
          <a:xfrm>
            <a:off x="7200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4" name="Google Shape;44;p6"/>
          <p:cNvSpPr/>
          <p:nvPr/>
        </p:nvSpPr>
        <p:spPr>
          <a:xfrm>
            <a:off x="-367903" y="10177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6"/>
          <p:cNvSpPr/>
          <p:nvPr/>
        </p:nvSpPr>
        <p:spPr>
          <a:xfrm>
            <a:off x="8010849" y="229628"/>
            <a:ext cx="736305" cy="309873"/>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6"/>
          <p:cNvSpPr/>
          <p:nvPr/>
        </p:nvSpPr>
        <p:spPr>
          <a:xfrm>
            <a:off x="8309122" y="4169007"/>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55" name="Shape 555"/>
        <p:cNvGrpSpPr/>
        <p:nvPr/>
      </p:nvGrpSpPr>
      <p:grpSpPr>
        <a:xfrm>
          <a:off x="0" y="0"/>
          <a:ext cx="0" cy="0"/>
          <a:chOff x="0" y="0"/>
          <a:chExt cx="0" cy="0"/>
        </a:xfrm>
      </p:grpSpPr>
      <p:sp>
        <p:nvSpPr>
          <p:cNvPr id="556" name="Google Shape;556;p53"/>
          <p:cNvSpPr txBox="1"/>
          <p:nvPr>
            <p:ph type="title"/>
          </p:nvPr>
        </p:nvSpPr>
        <p:spPr>
          <a:xfrm>
            <a:off x="945425" y="812258"/>
            <a:ext cx="3550800" cy="9351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57" name="Google Shape;557;p53"/>
          <p:cNvSpPr txBox="1"/>
          <p:nvPr>
            <p:ph idx="1" type="body"/>
          </p:nvPr>
        </p:nvSpPr>
        <p:spPr>
          <a:xfrm>
            <a:off x="713225" y="2035175"/>
            <a:ext cx="4015200" cy="2476200"/>
          </a:xfrm>
          <a:prstGeom prst="rect">
            <a:avLst/>
          </a:prstGeom>
        </p:spPr>
        <p:txBody>
          <a:bodyPr anchorCtr="0" anchor="t" bIns="91425" lIns="91425" spcFirstLastPara="1" rIns="91425" wrap="square" tIns="91425">
            <a:noAutofit/>
          </a:bodyPr>
          <a:lstStyle>
            <a:lvl1pPr indent="-317500" lvl="0" marL="457200" rtl="0" algn="ctr">
              <a:lnSpc>
                <a:spcPct val="115000"/>
              </a:lnSpc>
              <a:spcBef>
                <a:spcPts val="0"/>
              </a:spcBef>
              <a:spcAft>
                <a:spcPts val="0"/>
              </a:spcAft>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558" name="Google Shape;558;p53"/>
          <p:cNvSpPr/>
          <p:nvPr/>
        </p:nvSpPr>
        <p:spPr>
          <a:xfrm>
            <a:off x="-367903" y="10177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53"/>
          <p:cNvSpPr/>
          <p:nvPr/>
        </p:nvSpPr>
        <p:spPr>
          <a:xfrm>
            <a:off x="4472997" y="3977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53"/>
          <p:cNvSpPr/>
          <p:nvPr/>
        </p:nvSpPr>
        <p:spPr>
          <a:xfrm>
            <a:off x="7623297" y="4212756"/>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61" name="Shape 561"/>
        <p:cNvGrpSpPr/>
        <p:nvPr/>
      </p:nvGrpSpPr>
      <p:grpSpPr>
        <a:xfrm>
          <a:off x="0" y="0"/>
          <a:ext cx="0" cy="0"/>
          <a:chOff x="0" y="0"/>
          <a:chExt cx="0" cy="0"/>
        </a:xfrm>
      </p:grpSpPr>
      <p:sp>
        <p:nvSpPr>
          <p:cNvPr id="562" name="Google Shape;562;p54"/>
          <p:cNvSpPr txBox="1"/>
          <p:nvPr>
            <p:ph type="title"/>
          </p:nvPr>
        </p:nvSpPr>
        <p:spPr>
          <a:xfrm>
            <a:off x="713225" y="597050"/>
            <a:ext cx="5528700" cy="25293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6000"/>
              <a:buNone/>
              <a:defRPr sz="63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
        <p:nvSpPr>
          <p:cNvPr id="563" name="Google Shape;563;p54"/>
          <p:cNvSpPr/>
          <p:nvPr/>
        </p:nvSpPr>
        <p:spPr>
          <a:xfrm>
            <a:off x="220547" y="3042144"/>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54"/>
          <p:cNvSpPr/>
          <p:nvPr/>
        </p:nvSpPr>
        <p:spPr>
          <a:xfrm flipH="1">
            <a:off x="1151422" y="203052"/>
            <a:ext cx="1003228" cy="422206"/>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54"/>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6" name="Google Shape;566;p54"/>
          <p:cNvGrpSpPr/>
          <p:nvPr/>
        </p:nvGrpSpPr>
        <p:grpSpPr>
          <a:xfrm>
            <a:off x="-745260" y="4099155"/>
            <a:ext cx="2266280" cy="1068893"/>
            <a:chOff x="3992750" y="3100500"/>
            <a:chExt cx="2894725" cy="1365300"/>
          </a:xfrm>
        </p:grpSpPr>
        <p:sp>
          <p:nvSpPr>
            <p:cNvPr id="567" name="Google Shape;567;p54"/>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54"/>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54"/>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54"/>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54"/>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54"/>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54"/>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74" name="Shape 574"/>
        <p:cNvGrpSpPr/>
        <p:nvPr/>
      </p:nvGrpSpPr>
      <p:grpSpPr>
        <a:xfrm>
          <a:off x="0" y="0"/>
          <a:ext cx="0" cy="0"/>
          <a:chOff x="0" y="0"/>
          <a:chExt cx="0" cy="0"/>
        </a:xfrm>
      </p:grpSpPr>
      <p:sp>
        <p:nvSpPr>
          <p:cNvPr id="575" name="Google Shape;575;p55"/>
          <p:cNvSpPr txBox="1"/>
          <p:nvPr>
            <p:ph idx="1" type="subTitle"/>
          </p:nvPr>
        </p:nvSpPr>
        <p:spPr>
          <a:xfrm>
            <a:off x="1565850" y="1796225"/>
            <a:ext cx="6012300" cy="902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76" name="Google Shape;576;p55"/>
          <p:cNvSpPr txBox="1"/>
          <p:nvPr>
            <p:ph type="title"/>
          </p:nvPr>
        </p:nvSpPr>
        <p:spPr>
          <a:xfrm>
            <a:off x="1010600" y="1074575"/>
            <a:ext cx="71229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sz="44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77" name="Google Shape;577;p55"/>
          <p:cNvSpPr/>
          <p:nvPr/>
        </p:nvSpPr>
        <p:spPr>
          <a:xfrm>
            <a:off x="-367903" y="10177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55"/>
          <p:cNvSpPr/>
          <p:nvPr/>
        </p:nvSpPr>
        <p:spPr>
          <a:xfrm>
            <a:off x="8110322" y="40040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55"/>
          <p:cNvSpPr/>
          <p:nvPr/>
        </p:nvSpPr>
        <p:spPr>
          <a:xfrm>
            <a:off x="6944522" y="-251418"/>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55"/>
          <p:cNvSpPr/>
          <p:nvPr/>
        </p:nvSpPr>
        <p:spPr>
          <a:xfrm>
            <a:off x="0" y="4873350"/>
            <a:ext cx="9144000" cy="276900"/>
          </a:xfrm>
          <a:prstGeom prst="rect">
            <a:avLst/>
          </a:prstGeom>
          <a:solidFill>
            <a:schemeClr val="dk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81" name="Shape 581"/>
        <p:cNvGrpSpPr/>
        <p:nvPr/>
      </p:nvGrpSpPr>
      <p:grpSpPr>
        <a:xfrm>
          <a:off x="0" y="0"/>
          <a:ext cx="0" cy="0"/>
          <a:chOff x="0" y="0"/>
          <a:chExt cx="0" cy="0"/>
        </a:xfrm>
      </p:grpSpPr>
      <p:sp>
        <p:nvSpPr>
          <p:cNvPr id="582" name="Google Shape;582;p56"/>
          <p:cNvSpPr txBox="1"/>
          <p:nvPr>
            <p:ph type="title"/>
          </p:nvPr>
        </p:nvSpPr>
        <p:spPr>
          <a:xfrm>
            <a:off x="1279650" y="3363200"/>
            <a:ext cx="6584700" cy="11646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sz="4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583" name="Google Shape;583;p56"/>
          <p:cNvSpPr/>
          <p:nvPr/>
        </p:nvSpPr>
        <p:spPr>
          <a:xfrm flipH="1">
            <a:off x="7467893" y="731022"/>
            <a:ext cx="1845060" cy="776490"/>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56"/>
          <p:cNvSpPr/>
          <p:nvPr/>
        </p:nvSpPr>
        <p:spPr>
          <a:xfrm flipH="1">
            <a:off x="-324032" y="2183509"/>
            <a:ext cx="1845060" cy="776490"/>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85" name="Shape 585"/>
        <p:cNvGrpSpPr/>
        <p:nvPr/>
      </p:nvGrpSpPr>
      <p:grpSpPr>
        <a:xfrm>
          <a:off x="0" y="0"/>
          <a:ext cx="0" cy="0"/>
          <a:chOff x="0" y="0"/>
          <a:chExt cx="0" cy="0"/>
        </a:xfrm>
      </p:grpSpPr>
      <p:sp>
        <p:nvSpPr>
          <p:cNvPr id="586" name="Google Shape;586;p57"/>
          <p:cNvSpPr txBox="1"/>
          <p:nvPr>
            <p:ph hasCustomPrompt="1" type="title"/>
          </p:nvPr>
        </p:nvSpPr>
        <p:spPr>
          <a:xfrm>
            <a:off x="1284000" y="2604050"/>
            <a:ext cx="6576000" cy="116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9600"/>
              <a:buNone/>
              <a:defRPr sz="70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587" name="Google Shape;587;p57"/>
          <p:cNvSpPr txBox="1"/>
          <p:nvPr>
            <p:ph idx="1" type="subTitle"/>
          </p:nvPr>
        </p:nvSpPr>
        <p:spPr>
          <a:xfrm>
            <a:off x="1284000" y="3995525"/>
            <a:ext cx="6576000" cy="5199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8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588" name="Google Shape;588;p57"/>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9" name="Google Shape;589;p57"/>
          <p:cNvGrpSpPr/>
          <p:nvPr/>
        </p:nvGrpSpPr>
        <p:grpSpPr>
          <a:xfrm flipH="1">
            <a:off x="7622965" y="4099155"/>
            <a:ext cx="2266280" cy="1068893"/>
            <a:chOff x="3992750" y="3100500"/>
            <a:chExt cx="2894725" cy="1365300"/>
          </a:xfrm>
        </p:grpSpPr>
        <p:sp>
          <p:nvSpPr>
            <p:cNvPr id="590" name="Google Shape;590;p57"/>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57"/>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57"/>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57"/>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57"/>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57"/>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57"/>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7" name="Google Shape;597;p57"/>
          <p:cNvSpPr/>
          <p:nvPr/>
        </p:nvSpPr>
        <p:spPr>
          <a:xfrm flipH="1">
            <a:off x="-324032" y="2183509"/>
            <a:ext cx="1845060" cy="776490"/>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57"/>
          <p:cNvSpPr/>
          <p:nvPr/>
        </p:nvSpPr>
        <p:spPr>
          <a:xfrm flipH="1">
            <a:off x="7298943" y="721072"/>
            <a:ext cx="1845060" cy="776490"/>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9" name="Google Shape;599;p57"/>
          <p:cNvGrpSpPr/>
          <p:nvPr/>
        </p:nvGrpSpPr>
        <p:grpSpPr>
          <a:xfrm>
            <a:off x="-745260" y="4099155"/>
            <a:ext cx="2266280" cy="1068893"/>
            <a:chOff x="3992750" y="3100500"/>
            <a:chExt cx="2894725" cy="1365300"/>
          </a:xfrm>
        </p:grpSpPr>
        <p:sp>
          <p:nvSpPr>
            <p:cNvPr id="600" name="Google Shape;600;p57"/>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57"/>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57"/>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57"/>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57"/>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57"/>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57"/>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607" name="Shape 607"/>
        <p:cNvGrpSpPr/>
        <p:nvPr/>
      </p:nvGrpSpPr>
      <p:grpSpPr>
        <a:xfrm>
          <a:off x="0" y="0"/>
          <a:ext cx="0" cy="0"/>
          <a:chOff x="0" y="0"/>
          <a:chExt cx="0" cy="0"/>
        </a:xfrm>
      </p:grpSpPr>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1">
    <p:spTree>
      <p:nvGrpSpPr>
        <p:cNvPr id="608" name="Shape 608"/>
        <p:cNvGrpSpPr/>
        <p:nvPr/>
      </p:nvGrpSpPr>
      <p:grpSpPr>
        <a:xfrm>
          <a:off x="0" y="0"/>
          <a:ext cx="0" cy="0"/>
          <a:chOff x="0" y="0"/>
          <a:chExt cx="0" cy="0"/>
        </a:xfrm>
      </p:grpSpPr>
      <p:sp>
        <p:nvSpPr>
          <p:cNvPr id="609" name="Google Shape;609;p59"/>
          <p:cNvSpPr txBox="1"/>
          <p:nvPr>
            <p:ph idx="1" type="subTitle"/>
          </p:nvPr>
        </p:nvSpPr>
        <p:spPr>
          <a:xfrm>
            <a:off x="4895100" y="1999774"/>
            <a:ext cx="3346200" cy="1354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610" name="Google Shape;610;p59"/>
          <p:cNvSpPr txBox="1"/>
          <p:nvPr>
            <p:ph type="title"/>
          </p:nvPr>
        </p:nvSpPr>
        <p:spPr>
          <a:xfrm>
            <a:off x="7151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lgn="r">
              <a:spcBef>
                <a:spcPts val="0"/>
              </a:spcBef>
              <a:spcAft>
                <a:spcPts val="0"/>
              </a:spcAft>
              <a:buSzPts val="3000"/>
              <a:buNone/>
              <a:defRPr/>
            </a:lvl2pPr>
            <a:lvl3pPr lvl="2" rtl="0" algn="r">
              <a:spcBef>
                <a:spcPts val="0"/>
              </a:spcBef>
              <a:spcAft>
                <a:spcPts val="0"/>
              </a:spcAft>
              <a:buSzPts val="3000"/>
              <a:buNone/>
              <a:defRPr/>
            </a:lvl3pPr>
            <a:lvl4pPr lvl="3" rtl="0" algn="r">
              <a:spcBef>
                <a:spcPts val="0"/>
              </a:spcBef>
              <a:spcAft>
                <a:spcPts val="0"/>
              </a:spcAft>
              <a:buSzPts val="3000"/>
              <a:buNone/>
              <a:defRPr/>
            </a:lvl4pPr>
            <a:lvl5pPr lvl="4" rtl="0" algn="r">
              <a:spcBef>
                <a:spcPts val="0"/>
              </a:spcBef>
              <a:spcAft>
                <a:spcPts val="0"/>
              </a:spcAft>
              <a:buSzPts val="3000"/>
              <a:buNone/>
              <a:defRPr/>
            </a:lvl5pPr>
            <a:lvl6pPr lvl="5" rtl="0" algn="r">
              <a:spcBef>
                <a:spcPts val="0"/>
              </a:spcBef>
              <a:spcAft>
                <a:spcPts val="0"/>
              </a:spcAft>
              <a:buSzPts val="3000"/>
              <a:buNone/>
              <a:defRPr/>
            </a:lvl6pPr>
            <a:lvl7pPr lvl="6" rtl="0" algn="r">
              <a:spcBef>
                <a:spcPts val="0"/>
              </a:spcBef>
              <a:spcAft>
                <a:spcPts val="0"/>
              </a:spcAft>
              <a:buSzPts val="3000"/>
              <a:buNone/>
              <a:defRPr/>
            </a:lvl7pPr>
            <a:lvl8pPr lvl="7" rtl="0" algn="r">
              <a:spcBef>
                <a:spcPts val="0"/>
              </a:spcBef>
              <a:spcAft>
                <a:spcPts val="0"/>
              </a:spcAft>
              <a:buSzPts val="3000"/>
              <a:buNone/>
              <a:defRPr/>
            </a:lvl8pPr>
            <a:lvl9pPr lvl="8" rtl="0" algn="r">
              <a:spcBef>
                <a:spcPts val="0"/>
              </a:spcBef>
              <a:spcAft>
                <a:spcPts val="0"/>
              </a:spcAft>
              <a:buSzPts val="3000"/>
              <a:buNone/>
              <a:defRPr/>
            </a:lvl9pPr>
          </a:lstStyle>
          <a:p/>
        </p:txBody>
      </p:sp>
      <p:sp>
        <p:nvSpPr>
          <p:cNvPr id="611" name="Google Shape;611;p59"/>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2" name="Google Shape;612;p59"/>
          <p:cNvGrpSpPr/>
          <p:nvPr/>
        </p:nvGrpSpPr>
        <p:grpSpPr>
          <a:xfrm>
            <a:off x="-745260" y="4099155"/>
            <a:ext cx="2266280" cy="1068893"/>
            <a:chOff x="3992750" y="3100500"/>
            <a:chExt cx="2894725" cy="1365300"/>
          </a:xfrm>
        </p:grpSpPr>
        <p:sp>
          <p:nvSpPr>
            <p:cNvPr id="613" name="Google Shape;613;p59"/>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59"/>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59"/>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59"/>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59"/>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59"/>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59"/>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0" name="Google Shape;620;p59"/>
          <p:cNvSpPr/>
          <p:nvPr/>
        </p:nvSpPr>
        <p:spPr>
          <a:xfrm flipH="1">
            <a:off x="4458097" y="3620825"/>
            <a:ext cx="1676503" cy="705553"/>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59"/>
          <p:cNvSpPr/>
          <p:nvPr/>
        </p:nvSpPr>
        <p:spPr>
          <a:xfrm flipH="1">
            <a:off x="7658401" y="1284330"/>
            <a:ext cx="1066496" cy="448833"/>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AND_BODY_1">
    <p:spTree>
      <p:nvGrpSpPr>
        <p:cNvPr id="622" name="Shape 622"/>
        <p:cNvGrpSpPr/>
        <p:nvPr/>
      </p:nvGrpSpPr>
      <p:grpSpPr>
        <a:xfrm>
          <a:off x="0" y="0"/>
          <a:ext cx="0" cy="0"/>
          <a:chOff x="0" y="0"/>
          <a:chExt cx="0" cy="0"/>
        </a:xfrm>
      </p:grpSpPr>
      <p:sp>
        <p:nvSpPr>
          <p:cNvPr id="623" name="Google Shape;623;p60"/>
          <p:cNvSpPr txBox="1"/>
          <p:nvPr>
            <p:ph type="title"/>
          </p:nvPr>
        </p:nvSpPr>
        <p:spPr>
          <a:xfrm>
            <a:off x="712856"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24" name="Google Shape;624;p60"/>
          <p:cNvSpPr txBox="1"/>
          <p:nvPr>
            <p:ph idx="1" type="body"/>
          </p:nvPr>
        </p:nvSpPr>
        <p:spPr>
          <a:xfrm>
            <a:off x="720000" y="1285825"/>
            <a:ext cx="7704000" cy="26100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625" name="Google Shape;625;p60"/>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6" name="Google Shape;626;p60"/>
          <p:cNvGrpSpPr/>
          <p:nvPr/>
        </p:nvGrpSpPr>
        <p:grpSpPr>
          <a:xfrm>
            <a:off x="7297628" y="4088605"/>
            <a:ext cx="2266280" cy="1068893"/>
            <a:chOff x="3992750" y="3100500"/>
            <a:chExt cx="2894725" cy="1365300"/>
          </a:xfrm>
        </p:grpSpPr>
        <p:sp>
          <p:nvSpPr>
            <p:cNvPr id="627" name="Google Shape;627;p60"/>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60"/>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60"/>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60"/>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60"/>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60"/>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60"/>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4" name="Google Shape;634;p60"/>
          <p:cNvSpPr/>
          <p:nvPr/>
        </p:nvSpPr>
        <p:spPr>
          <a:xfrm flipH="1">
            <a:off x="7744222" y="925250"/>
            <a:ext cx="1676503" cy="705553"/>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2">
    <p:spTree>
      <p:nvGrpSpPr>
        <p:cNvPr id="635" name="Shape 635"/>
        <p:cNvGrpSpPr/>
        <p:nvPr/>
      </p:nvGrpSpPr>
      <p:grpSpPr>
        <a:xfrm>
          <a:off x="0" y="0"/>
          <a:ext cx="0" cy="0"/>
          <a:chOff x="0" y="0"/>
          <a:chExt cx="0" cy="0"/>
        </a:xfrm>
      </p:grpSpPr>
      <p:sp>
        <p:nvSpPr>
          <p:cNvPr id="636" name="Google Shape;636;p61"/>
          <p:cNvSpPr txBox="1"/>
          <p:nvPr>
            <p:ph type="title"/>
          </p:nvPr>
        </p:nvSpPr>
        <p:spPr>
          <a:xfrm>
            <a:off x="1759924" y="1577211"/>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37" name="Google Shape;637;p61"/>
          <p:cNvSpPr txBox="1"/>
          <p:nvPr>
            <p:ph idx="1" type="subTitle"/>
          </p:nvPr>
        </p:nvSpPr>
        <p:spPr>
          <a:xfrm>
            <a:off x="1759924" y="2112319"/>
            <a:ext cx="2336400" cy="77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38" name="Google Shape;638;p61"/>
          <p:cNvSpPr txBox="1"/>
          <p:nvPr>
            <p:ph idx="2" type="title"/>
          </p:nvPr>
        </p:nvSpPr>
        <p:spPr>
          <a:xfrm>
            <a:off x="1759924" y="3175185"/>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39" name="Google Shape;639;p61"/>
          <p:cNvSpPr txBox="1"/>
          <p:nvPr>
            <p:ph idx="3" type="subTitle"/>
          </p:nvPr>
        </p:nvSpPr>
        <p:spPr>
          <a:xfrm>
            <a:off x="1759924" y="3687763"/>
            <a:ext cx="2336400" cy="77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40" name="Google Shape;640;p61"/>
          <p:cNvSpPr txBox="1"/>
          <p:nvPr>
            <p:ph idx="4" type="title"/>
          </p:nvPr>
        </p:nvSpPr>
        <p:spPr>
          <a:xfrm>
            <a:off x="5782522" y="1577211"/>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41" name="Google Shape;641;p61"/>
          <p:cNvSpPr txBox="1"/>
          <p:nvPr>
            <p:ph idx="5" type="subTitle"/>
          </p:nvPr>
        </p:nvSpPr>
        <p:spPr>
          <a:xfrm>
            <a:off x="5782522" y="2112319"/>
            <a:ext cx="2336400" cy="77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42" name="Google Shape;642;p61"/>
          <p:cNvSpPr txBox="1"/>
          <p:nvPr>
            <p:ph idx="6" type="title"/>
          </p:nvPr>
        </p:nvSpPr>
        <p:spPr>
          <a:xfrm>
            <a:off x="7200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43" name="Google Shape;643;p61"/>
          <p:cNvSpPr txBox="1"/>
          <p:nvPr>
            <p:ph idx="7" type="title"/>
          </p:nvPr>
        </p:nvSpPr>
        <p:spPr>
          <a:xfrm>
            <a:off x="5782522" y="3175185"/>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44" name="Google Shape;644;p61"/>
          <p:cNvSpPr txBox="1"/>
          <p:nvPr>
            <p:ph idx="8" type="subTitle"/>
          </p:nvPr>
        </p:nvSpPr>
        <p:spPr>
          <a:xfrm>
            <a:off x="5782522" y="3687763"/>
            <a:ext cx="2336400" cy="77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45" name="Google Shape;645;p61"/>
          <p:cNvSpPr/>
          <p:nvPr/>
        </p:nvSpPr>
        <p:spPr>
          <a:xfrm flipH="1">
            <a:off x="7750338" y="740553"/>
            <a:ext cx="1360875" cy="572722"/>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61"/>
          <p:cNvSpPr/>
          <p:nvPr/>
        </p:nvSpPr>
        <p:spPr>
          <a:xfrm flipH="1">
            <a:off x="8202242" y="4147675"/>
            <a:ext cx="989380" cy="416379"/>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61"/>
          <p:cNvSpPr/>
          <p:nvPr/>
        </p:nvSpPr>
        <p:spPr>
          <a:xfrm flipH="1">
            <a:off x="-276444" y="721075"/>
            <a:ext cx="1253915" cy="527708"/>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1">
    <p:spTree>
      <p:nvGrpSpPr>
        <p:cNvPr id="648" name="Shape 648"/>
        <p:cNvGrpSpPr/>
        <p:nvPr/>
      </p:nvGrpSpPr>
      <p:grpSpPr>
        <a:xfrm>
          <a:off x="0" y="0"/>
          <a:ext cx="0" cy="0"/>
          <a:chOff x="0" y="0"/>
          <a:chExt cx="0" cy="0"/>
        </a:xfrm>
      </p:grpSpPr>
      <p:sp>
        <p:nvSpPr>
          <p:cNvPr id="649" name="Google Shape;649;p62"/>
          <p:cNvSpPr txBox="1"/>
          <p:nvPr>
            <p:ph type="title"/>
          </p:nvPr>
        </p:nvSpPr>
        <p:spPr>
          <a:xfrm>
            <a:off x="2147000" y="2217050"/>
            <a:ext cx="1120800" cy="390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50" name="Google Shape;650;p62"/>
          <p:cNvSpPr txBox="1"/>
          <p:nvPr>
            <p:ph idx="1" type="subTitle"/>
          </p:nvPr>
        </p:nvSpPr>
        <p:spPr>
          <a:xfrm>
            <a:off x="1877400" y="2585540"/>
            <a:ext cx="1659900" cy="81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51" name="Google Shape;651;p62"/>
          <p:cNvSpPr txBox="1"/>
          <p:nvPr>
            <p:ph idx="2" type="title"/>
          </p:nvPr>
        </p:nvSpPr>
        <p:spPr>
          <a:xfrm>
            <a:off x="3952200" y="2217050"/>
            <a:ext cx="1120800" cy="390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52" name="Google Shape;652;p62"/>
          <p:cNvSpPr txBox="1"/>
          <p:nvPr>
            <p:ph idx="3" type="subTitle"/>
          </p:nvPr>
        </p:nvSpPr>
        <p:spPr>
          <a:xfrm>
            <a:off x="3715400" y="1391148"/>
            <a:ext cx="1659900" cy="81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53" name="Google Shape;653;p62"/>
          <p:cNvSpPr txBox="1"/>
          <p:nvPr>
            <p:ph idx="4" type="title"/>
          </p:nvPr>
        </p:nvSpPr>
        <p:spPr>
          <a:xfrm>
            <a:off x="5854325" y="2217050"/>
            <a:ext cx="1120800" cy="390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54" name="Google Shape;654;p62"/>
          <p:cNvSpPr txBox="1"/>
          <p:nvPr>
            <p:ph idx="5" type="subTitle"/>
          </p:nvPr>
        </p:nvSpPr>
        <p:spPr>
          <a:xfrm>
            <a:off x="5606696" y="2585540"/>
            <a:ext cx="1659900" cy="81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55" name="Google Shape;655;p62"/>
          <p:cNvSpPr txBox="1"/>
          <p:nvPr>
            <p:ph idx="6" type="title"/>
          </p:nvPr>
        </p:nvSpPr>
        <p:spPr>
          <a:xfrm>
            <a:off x="7200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56" name="Google Shape;656;p62"/>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7" name="Google Shape;657;p62"/>
          <p:cNvGrpSpPr/>
          <p:nvPr/>
        </p:nvGrpSpPr>
        <p:grpSpPr>
          <a:xfrm>
            <a:off x="-745260" y="4099155"/>
            <a:ext cx="2266280" cy="1068893"/>
            <a:chOff x="3992750" y="3100500"/>
            <a:chExt cx="2894725" cy="1365300"/>
          </a:xfrm>
        </p:grpSpPr>
        <p:sp>
          <p:nvSpPr>
            <p:cNvPr id="658" name="Google Shape;658;p62"/>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62"/>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62"/>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62"/>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62"/>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62"/>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62"/>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5" name="Google Shape;665;p62"/>
          <p:cNvGrpSpPr/>
          <p:nvPr/>
        </p:nvGrpSpPr>
        <p:grpSpPr>
          <a:xfrm flipH="1">
            <a:off x="7622965" y="4099155"/>
            <a:ext cx="2266280" cy="1068893"/>
            <a:chOff x="3992750" y="3100500"/>
            <a:chExt cx="2894725" cy="1365300"/>
          </a:xfrm>
        </p:grpSpPr>
        <p:sp>
          <p:nvSpPr>
            <p:cNvPr id="666" name="Google Shape;666;p62"/>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62"/>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62"/>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62"/>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62"/>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62"/>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62"/>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3" name="Google Shape;673;p62"/>
          <p:cNvSpPr/>
          <p:nvPr/>
        </p:nvSpPr>
        <p:spPr>
          <a:xfrm flipH="1">
            <a:off x="-367903" y="2331457"/>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62"/>
          <p:cNvSpPr/>
          <p:nvPr/>
        </p:nvSpPr>
        <p:spPr>
          <a:xfrm flipH="1">
            <a:off x="797897" y="-99018"/>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62"/>
          <p:cNvSpPr/>
          <p:nvPr/>
        </p:nvSpPr>
        <p:spPr>
          <a:xfrm flipH="1">
            <a:off x="8110322" y="1451407"/>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txBox="1"/>
          <p:nvPr>
            <p:ph type="title"/>
          </p:nvPr>
        </p:nvSpPr>
        <p:spPr>
          <a:xfrm>
            <a:off x="945425" y="812258"/>
            <a:ext cx="3550800" cy="9351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9" name="Google Shape;49;p7"/>
          <p:cNvSpPr txBox="1"/>
          <p:nvPr>
            <p:ph idx="1" type="body"/>
          </p:nvPr>
        </p:nvSpPr>
        <p:spPr>
          <a:xfrm>
            <a:off x="713225" y="2035175"/>
            <a:ext cx="4015200" cy="2476200"/>
          </a:xfrm>
          <a:prstGeom prst="rect">
            <a:avLst/>
          </a:prstGeom>
        </p:spPr>
        <p:txBody>
          <a:bodyPr anchorCtr="0" anchor="t" bIns="91425" lIns="91425" spcFirstLastPara="1" rIns="91425" wrap="square" tIns="91425">
            <a:noAutofit/>
          </a:bodyPr>
          <a:lstStyle>
            <a:lvl1pPr indent="-317500" lvl="0" marL="457200" rtl="0" algn="ctr">
              <a:lnSpc>
                <a:spcPct val="115000"/>
              </a:lnSpc>
              <a:spcBef>
                <a:spcPts val="0"/>
              </a:spcBef>
              <a:spcAft>
                <a:spcPts val="0"/>
              </a:spcAft>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50" name="Google Shape;50;p7"/>
          <p:cNvSpPr/>
          <p:nvPr/>
        </p:nvSpPr>
        <p:spPr>
          <a:xfrm>
            <a:off x="-367903" y="10177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a:off x="4472997" y="3977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7"/>
          <p:cNvSpPr/>
          <p:nvPr/>
        </p:nvSpPr>
        <p:spPr>
          <a:xfrm>
            <a:off x="7623297" y="4212756"/>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676" name="Shape 676"/>
        <p:cNvGrpSpPr/>
        <p:nvPr/>
      </p:nvGrpSpPr>
      <p:grpSpPr>
        <a:xfrm>
          <a:off x="0" y="0"/>
          <a:ext cx="0" cy="0"/>
          <a:chOff x="0" y="0"/>
          <a:chExt cx="0" cy="0"/>
        </a:xfrm>
      </p:grpSpPr>
      <p:sp>
        <p:nvSpPr>
          <p:cNvPr id="677" name="Google Shape;677;p63"/>
          <p:cNvSpPr txBox="1"/>
          <p:nvPr>
            <p:ph type="title"/>
          </p:nvPr>
        </p:nvSpPr>
        <p:spPr>
          <a:xfrm>
            <a:off x="719975" y="1653784"/>
            <a:ext cx="2305500" cy="36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78" name="Google Shape;678;p63"/>
          <p:cNvSpPr txBox="1"/>
          <p:nvPr>
            <p:ph idx="1" type="subTitle"/>
          </p:nvPr>
        </p:nvSpPr>
        <p:spPr>
          <a:xfrm>
            <a:off x="719975" y="2159888"/>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79" name="Google Shape;679;p63"/>
          <p:cNvSpPr txBox="1"/>
          <p:nvPr>
            <p:ph idx="2" type="title"/>
          </p:nvPr>
        </p:nvSpPr>
        <p:spPr>
          <a:xfrm>
            <a:off x="3419246" y="1653784"/>
            <a:ext cx="2305500" cy="36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80" name="Google Shape;680;p63"/>
          <p:cNvSpPr txBox="1"/>
          <p:nvPr>
            <p:ph idx="3" type="subTitle"/>
          </p:nvPr>
        </p:nvSpPr>
        <p:spPr>
          <a:xfrm>
            <a:off x="3419244" y="2159888"/>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81" name="Google Shape;681;p63"/>
          <p:cNvSpPr txBox="1"/>
          <p:nvPr>
            <p:ph idx="4" type="title"/>
          </p:nvPr>
        </p:nvSpPr>
        <p:spPr>
          <a:xfrm>
            <a:off x="719975" y="3074375"/>
            <a:ext cx="2305500" cy="36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82" name="Google Shape;682;p63"/>
          <p:cNvSpPr txBox="1"/>
          <p:nvPr>
            <p:ph idx="5" type="subTitle"/>
          </p:nvPr>
        </p:nvSpPr>
        <p:spPr>
          <a:xfrm>
            <a:off x="719975" y="3576425"/>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83" name="Google Shape;683;p63"/>
          <p:cNvSpPr txBox="1"/>
          <p:nvPr>
            <p:ph idx="6" type="title"/>
          </p:nvPr>
        </p:nvSpPr>
        <p:spPr>
          <a:xfrm>
            <a:off x="3419246" y="3074375"/>
            <a:ext cx="2305500" cy="36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84" name="Google Shape;684;p63"/>
          <p:cNvSpPr txBox="1"/>
          <p:nvPr>
            <p:ph idx="7" type="subTitle"/>
          </p:nvPr>
        </p:nvSpPr>
        <p:spPr>
          <a:xfrm>
            <a:off x="3419248" y="3576425"/>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85" name="Google Shape;685;p63"/>
          <p:cNvSpPr txBox="1"/>
          <p:nvPr>
            <p:ph idx="8" type="title"/>
          </p:nvPr>
        </p:nvSpPr>
        <p:spPr>
          <a:xfrm>
            <a:off x="6118524" y="1653784"/>
            <a:ext cx="2305500" cy="36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86" name="Google Shape;686;p63"/>
          <p:cNvSpPr txBox="1"/>
          <p:nvPr>
            <p:ph idx="9" type="subTitle"/>
          </p:nvPr>
        </p:nvSpPr>
        <p:spPr>
          <a:xfrm>
            <a:off x="6118520" y="2159888"/>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87" name="Google Shape;687;p63"/>
          <p:cNvSpPr txBox="1"/>
          <p:nvPr>
            <p:ph idx="13" type="title"/>
          </p:nvPr>
        </p:nvSpPr>
        <p:spPr>
          <a:xfrm>
            <a:off x="6118524" y="3074375"/>
            <a:ext cx="2305500" cy="36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88" name="Google Shape;688;p63"/>
          <p:cNvSpPr txBox="1"/>
          <p:nvPr>
            <p:ph idx="14" type="subTitle"/>
          </p:nvPr>
        </p:nvSpPr>
        <p:spPr>
          <a:xfrm>
            <a:off x="6118520" y="3576425"/>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89" name="Google Shape;689;p63"/>
          <p:cNvSpPr txBox="1"/>
          <p:nvPr>
            <p:ph idx="15" type="title"/>
          </p:nvPr>
        </p:nvSpPr>
        <p:spPr>
          <a:xfrm>
            <a:off x="7200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90" name="Google Shape;690;p63"/>
          <p:cNvSpPr/>
          <p:nvPr/>
        </p:nvSpPr>
        <p:spPr>
          <a:xfrm>
            <a:off x="0" y="4873350"/>
            <a:ext cx="9144000" cy="276900"/>
          </a:xfrm>
          <a:prstGeom prst="rect">
            <a:avLst/>
          </a:prstGeom>
          <a:solidFill>
            <a:schemeClr val="dk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63"/>
          <p:cNvSpPr/>
          <p:nvPr/>
        </p:nvSpPr>
        <p:spPr>
          <a:xfrm>
            <a:off x="8110322" y="40040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63"/>
          <p:cNvSpPr/>
          <p:nvPr/>
        </p:nvSpPr>
        <p:spPr>
          <a:xfrm>
            <a:off x="6944522" y="-251418"/>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63"/>
          <p:cNvSpPr/>
          <p:nvPr/>
        </p:nvSpPr>
        <p:spPr>
          <a:xfrm>
            <a:off x="-367903" y="10177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694" name="Shape 694"/>
        <p:cNvGrpSpPr/>
        <p:nvPr/>
      </p:nvGrpSpPr>
      <p:grpSpPr>
        <a:xfrm>
          <a:off x="0" y="0"/>
          <a:ext cx="0" cy="0"/>
          <a:chOff x="0" y="0"/>
          <a:chExt cx="0" cy="0"/>
        </a:xfrm>
      </p:grpSpPr>
      <p:sp>
        <p:nvSpPr>
          <p:cNvPr id="695" name="Google Shape;695;p64"/>
          <p:cNvSpPr txBox="1"/>
          <p:nvPr>
            <p:ph type="title"/>
          </p:nvPr>
        </p:nvSpPr>
        <p:spPr>
          <a:xfrm>
            <a:off x="7200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96" name="Google Shape;696;p64"/>
          <p:cNvSpPr/>
          <p:nvPr/>
        </p:nvSpPr>
        <p:spPr>
          <a:xfrm flipH="1">
            <a:off x="8260347" y="35843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64"/>
          <p:cNvSpPr/>
          <p:nvPr/>
        </p:nvSpPr>
        <p:spPr>
          <a:xfrm flipH="1">
            <a:off x="-416678" y="4577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698" name="Shape 698"/>
        <p:cNvGrpSpPr/>
        <p:nvPr/>
      </p:nvGrpSpPr>
      <p:grpSpPr>
        <a:xfrm>
          <a:off x="0" y="0"/>
          <a:ext cx="0" cy="0"/>
          <a:chOff x="0" y="0"/>
          <a:chExt cx="0" cy="0"/>
        </a:xfrm>
      </p:grpSpPr>
      <p:sp>
        <p:nvSpPr>
          <p:cNvPr id="699" name="Google Shape;699;p65"/>
          <p:cNvSpPr txBox="1"/>
          <p:nvPr>
            <p:ph type="title"/>
          </p:nvPr>
        </p:nvSpPr>
        <p:spPr>
          <a:xfrm>
            <a:off x="7200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00" name="Google Shape;700;p65"/>
          <p:cNvSpPr/>
          <p:nvPr/>
        </p:nvSpPr>
        <p:spPr>
          <a:xfrm flipH="1">
            <a:off x="-447947" y="802800"/>
            <a:ext cx="1451123" cy="610702"/>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65"/>
          <p:cNvSpPr/>
          <p:nvPr/>
        </p:nvSpPr>
        <p:spPr>
          <a:xfrm flipH="1">
            <a:off x="7973406" y="719592"/>
            <a:ext cx="1170591" cy="49264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65"/>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3" name="Google Shape;703;p65"/>
          <p:cNvGrpSpPr/>
          <p:nvPr/>
        </p:nvGrpSpPr>
        <p:grpSpPr>
          <a:xfrm>
            <a:off x="-745260" y="4099155"/>
            <a:ext cx="2266280" cy="1068893"/>
            <a:chOff x="3992750" y="3100500"/>
            <a:chExt cx="2894725" cy="1365300"/>
          </a:xfrm>
        </p:grpSpPr>
        <p:sp>
          <p:nvSpPr>
            <p:cNvPr id="704" name="Google Shape;704;p65"/>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65"/>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65"/>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65"/>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65"/>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65"/>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65"/>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711" name="Shape 711"/>
        <p:cNvGrpSpPr/>
        <p:nvPr/>
      </p:nvGrpSpPr>
      <p:grpSpPr>
        <a:xfrm>
          <a:off x="0" y="0"/>
          <a:ext cx="0" cy="0"/>
          <a:chOff x="0" y="0"/>
          <a:chExt cx="0" cy="0"/>
        </a:xfrm>
      </p:grpSpPr>
      <p:sp>
        <p:nvSpPr>
          <p:cNvPr id="712" name="Google Shape;712;p66"/>
          <p:cNvSpPr txBox="1"/>
          <p:nvPr>
            <p:ph hasCustomPrompt="1" type="title"/>
          </p:nvPr>
        </p:nvSpPr>
        <p:spPr>
          <a:xfrm>
            <a:off x="1284000" y="1000200"/>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713" name="Google Shape;713;p66"/>
          <p:cNvSpPr txBox="1"/>
          <p:nvPr>
            <p:ph idx="1" type="subTitle"/>
          </p:nvPr>
        </p:nvSpPr>
        <p:spPr>
          <a:xfrm>
            <a:off x="1848025" y="1828513"/>
            <a:ext cx="5448000" cy="5406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14" name="Google Shape;714;p66"/>
          <p:cNvSpPr txBox="1"/>
          <p:nvPr>
            <p:ph hasCustomPrompt="1" idx="2" type="title"/>
          </p:nvPr>
        </p:nvSpPr>
        <p:spPr>
          <a:xfrm>
            <a:off x="1284000" y="2774388"/>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715" name="Google Shape;715;p66"/>
          <p:cNvSpPr txBox="1"/>
          <p:nvPr>
            <p:ph idx="3" type="subTitle"/>
          </p:nvPr>
        </p:nvSpPr>
        <p:spPr>
          <a:xfrm>
            <a:off x="1848025" y="3602688"/>
            <a:ext cx="5448000" cy="5406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16" name="Google Shape;716;p66"/>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7" name="Google Shape;717;p66"/>
          <p:cNvGrpSpPr/>
          <p:nvPr/>
        </p:nvGrpSpPr>
        <p:grpSpPr>
          <a:xfrm flipH="1">
            <a:off x="7622965" y="4099155"/>
            <a:ext cx="2266280" cy="1068893"/>
            <a:chOff x="3992750" y="3100500"/>
            <a:chExt cx="2894725" cy="1365300"/>
          </a:xfrm>
        </p:grpSpPr>
        <p:sp>
          <p:nvSpPr>
            <p:cNvPr id="718" name="Google Shape;718;p66"/>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66"/>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66"/>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66"/>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66"/>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66"/>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66"/>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5" name="Google Shape;725;p66"/>
          <p:cNvSpPr/>
          <p:nvPr/>
        </p:nvSpPr>
        <p:spPr>
          <a:xfrm flipH="1">
            <a:off x="-324032" y="2183509"/>
            <a:ext cx="1845060" cy="776490"/>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66"/>
          <p:cNvSpPr/>
          <p:nvPr/>
        </p:nvSpPr>
        <p:spPr>
          <a:xfrm flipH="1">
            <a:off x="7219418" y="151259"/>
            <a:ext cx="1845060" cy="776490"/>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7" name="Google Shape;727;p66"/>
          <p:cNvGrpSpPr/>
          <p:nvPr/>
        </p:nvGrpSpPr>
        <p:grpSpPr>
          <a:xfrm>
            <a:off x="-745260" y="4099155"/>
            <a:ext cx="2266280" cy="1068893"/>
            <a:chOff x="3992750" y="3100500"/>
            <a:chExt cx="2894725" cy="1365300"/>
          </a:xfrm>
        </p:grpSpPr>
        <p:sp>
          <p:nvSpPr>
            <p:cNvPr id="728" name="Google Shape;728;p66"/>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66"/>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66"/>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66"/>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66"/>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66"/>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66"/>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735" name="Shape 735"/>
        <p:cNvGrpSpPr/>
        <p:nvPr/>
      </p:nvGrpSpPr>
      <p:grpSpPr>
        <a:xfrm>
          <a:off x="0" y="0"/>
          <a:ext cx="0" cy="0"/>
          <a:chOff x="0" y="0"/>
          <a:chExt cx="0" cy="0"/>
        </a:xfrm>
      </p:grpSpPr>
      <p:sp>
        <p:nvSpPr>
          <p:cNvPr id="736" name="Google Shape;736;p67"/>
          <p:cNvSpPr txBox="1"/>
          <p:nvPr>
            <p:ph type="ctrTitle"/>
          </p:nvPr>
        </p:nvSpPr>
        <p:spPr>
          <a:xfrm>
            <a:off x="1427625" y="499475"/>
            <a:ext cx="4284000" cy="9978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37" name="Google Shape;737;p67"/>
          <p:cNvSpPr txBox="1"/>
          <p:nvPr>
            <p:ph idx="1" type="subTitle"/>
          </p:nvPr>
        </p:nvSpPr>
        <p:spPr>
          <a:xfrm>
            <a:off x="1427625" y="1458000"/>
            <a:ext cx="4293900" cy="1284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738" name="Google Shape;738;p67"/>
          <p:cNvSpPr txBox="1"/>
          <p:nvPr>
            <p:ph idx="2" type="subTitle"/>
          </p:nvPr>
        </p:nvSpPr>
        <p:spPr>
          <a:xfrm>
            <a:off x="1427625" y="3504263"/>
            <a:ext cx="3347100" cy="456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739" name="Google Shape;739;p67"/>
          <p:cNvSpPr txBox="1"/>
          <p:nvPr/>
        </p:nvSpPr>
        <p:spPr>
          <a:xfrm>
            <a:off x="1808500" y="4114075"/>
            <a:ext cx="4099800" cy="456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300"/>
              </a:spcBef>
              <a:spcAft>
                <a:spcPts val="0"/>
              </a:spcAft>
              <a:buNone/>
            </a:pPr>
            <a:r>
              <a:rPr lang="en" sz="1100">
                <a:solidFill>
                  <a:schemeClr val="lt1"/>
                </a:solidFill>
                <a:latin typeface="Anaheim"/>
                <a:ea typeface="Anaheim"/>
                <a:cs typeface="Anaheim"/>
                <a:sym typeface="Anaheim"/>
              </a:rPr>
              <a:t>CREDITS: This presentation template was created by </a:t>
            </a:r>
            <a:r>
              <a:rPr b="1" lang="en" sz="1100">
                <a:solidFill>
                  <a:schemeClr val="lt1"/>
                </a:solidFill>
                <a:uFill>
                  <a:noFill/>
                </a:uFill>
                <a:latin typeface="Anaheim"/>
                <a:ea typeface="Anaheim"/>
                <a:cs typeface="Anaheim"/>
                <a:sym typeface="Anaheim"/>
                <a:hlinkClick r:id="rId2">
                  <a:extLst>
                    <a:ext uri="{A12FA001-AC4F-418D-AE19-62706E023703}">
                      <ahyp:hlinkClr val="tx"/>
                    </a:ext>
                  </a:extLst>
                </a:hlinkClick>
              </a:rPr>
              <a:t>Slidesgo</a:t>
            </a:r>
            <a:r>
              <a:rPr lang="en" sz="1100">
                <a:solidFill>
                  <a:schemeClr val="lt1"/>
                </a:solidFill>
                <a:latin typeface="Anaheim"/>
                <a:ea typeface="Anaheim"/>
                <a:cs typeface="Anaheim"/>
                <a:sym typeface="Anaheim"/>
              </a:rPr>
              <a:t>, including icons by </a:t>
            </a:r>
            <a:r>
              <a:rPr b="1" lang="en" sz="1100">
                <a:solidFill>
                  <a:schemeClr val="lt1"/>
                </a:solidFill>
                <a:uFill>
                  <a:noFill/>
                </a:uFill>
                <a:latin typeface="Anaheim"/>
                <a:ea typeface="Anaheim"/>
                <a:cs typeface="Anaheim"/>
                <a:sym typeface="Anaheim"/>
                <a:hlinkClick r:id="rId3">
                  <a:extLst>
                    <a:ext uri="{A12FA001-AC4F-418D-AE19-62706E023703}">
                      <ahyp:hlinkClr val="tx"/>
                    </a:ext>
                  </a:extLst>
                </a:hlinkClick>
              </a:rPr>
              <a:t>Flaticon</a:t>
            </a:r>
            <a:r>
              <a:rPr lang="en" sz="1100">
                <a:solidFill>
                  <a:schemeClr val="lt1"/>
                </a:solidFill>
                <a:latin typeface="Anaheim"/>
                <a:ea typeface="Anaheim"/>
                <a:cs typeface="Anaheim"/>
                <a:sym typeface="Anaheim"/>
              </a:rPr>
              <a:t> and infographics &amp; images by </a:t>
            </a:r>
            <a:r>
              <a:rPr b="1" lang="en" sz="1100">
                <a:solidFill>
                  <a:schemeClr val="lt1"/>
                </a:solidFill>
                <a:uFill>
                  <a:noFill/>
                </a:uFill>
                <a:latin typeface="Anaheim"/>
                <a:ea typeface="Anaheim"/>
                <a:cs typeface="Anaheim"/>
                <a:sym typeface="Anaheim"/>
                <a:hlinkClick r:id="rId4">
                  <a:extLst>
                    <a:ext uri="{A12FA001-AC4F-418D-AE19-62706E023703}">
                      <ahyp:hlinkClr val="tx"/>
                    </a:ext>
                  </a:extLst>
                </a:hlinkClick>
              </a:rPr>
              <a:t>Freepik</a:t>
            </a:r>
            <a:endParaRPr b="1" sz="1100">
              <a:solidFill>
                <a:schemeClr val="lt1"/>
              </a:solidFill>
              <a:latin typeface="Anaheim"/>
              <a:ea typeface="Anaheim"/>
              <a:cs typeface="Anaheim"/>
              <a:sym typeface="Anaheim"/>
            </a:endParaRPr>
          </a:p>
        </p:txBody>
      </p:sp>
      <p:sp>
        <p:nvSpPr>
          <p:cNvPr id="740" name="Google Shape;740;p67"/>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67"/>
          <p:cNvSpPr/>
          <p:nvPr/>
        </p:nvSpPr>
        <p:spPr>
          <a:xfrm flipH="1">
            <a:off x="7813678" y="1079587"/>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67"/>
          <p:cNvSpPr/>
          <p:nvPr/>
        </p:nvSpPr>
        <p:spPr>
          <a:xfrm flipH="1">
            <a:off x="5908292" y="166474"/>
            <a:ext cx="1546384" cy="650793"/>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67"/>
          <p:cNvSpPr/>
          <p:nvPr/>
        </p:nvSpPr>
        <p:spPr>
          <a:xfrm flipH="1">
            <a:off x="-508528" y="139158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744" name="Shape 744"/>
        <p:cNvGrpSpPr/>
        <p:nvPr/>
      </p:nvGrpSpPr>
      <p:grpSpPr>
        <a:xfrm>
          <a:off x="0" y="0"/>
          <a:ext cx="0" cy="0"/>
          <a:chOff x="0" y="0"/>
          <a:chExt cx="0" cy="0"/>
        </a:xfrm>
      </p:grpSpPr>
      <p:sp>
        <p:nvSpPr>
          <p:cNvPr id="745" name="Google Shape;745;p68"/>
          <p:cNvSpPr/>
          <p:nvPr/>
        </p:nvSpPr>
        <p:spPr>
          <a:xfrm flipH="1">
            <a:off x="-324032" y="2183509"/>
            <a:ext cx="1845060" cy="776490"/>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68"/>
          <p:cNvSpPr/>
          <p:nvPr/>
        </p:nvSpPr>
        <p:spPr>
          <a:xfrm flipH="1">
            <a:off x="7219418" y="151259"/>
            <a:ext cx="1845060" cy="776490"/>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747" name="Shape 747"/>
        <p:cNvGrpSpPr/>
        <p:nvPr/>
      </p:nvGrpSpPr>
      <p:grpSpPr>
        <a:xfrm>
          <a:off x="0" y="0"/>
          <a:ext cx="0" cy="0"/>
          <a:chOff x="0" y="0"/>
          <a:chExt cx="0" cy="0"/>
        </a:xfrm>
      </p:grpSpPr>
      <p:sp>
        <p:nvSpPr>
          <p:cNvPr id="748" name="Google Shape;748;p69"/>
          <p:cNvSpPr/>
          <p:nvPr/>
        </p:nvSpPr>
        <p:spPr>
          <a:xfrm flipH="1">
            <a:off x="-324032" y="2183509"/>
            <a:ext cx="1845060" cy="776490"/>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69"/>
          <p:cNvSpPr/>
          <p:nvPr/>
        </p:nvSpPr>
        <p:spPr>
          <a:xfrm flipH="1">
            <a:off x="7219418" y="151259"/>
            <a:ext cx="1845060" cy="776490"/>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69"/>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1" name="Google Shape;751;p69"/>
          <p:cNvGrpSpPr/>
          <p:nvPr/>
        </p:nvGrpSpPr>
        <p:grpSpPr>
          <a:xfrm flipH="1">
            <a:off x="7622965" y="4099155"/>
            <a:ext cx="2266280" cy="1068893"/>
            <a:chOff x="3992750" y="3100500"/>
            <a:chExt cx="2894725" cy="1365300"/>
          </a:xfrm>
        </p:grpSpPr>
        <p:sp>
          <p:nvSpPr>
            <p:cNvPr id="752" name="Google Shape;752;p69"/>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69"/>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69"/>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69"/>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69"/>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69"/>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69"/>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9" name="Google Shape;759;p69"/>
          <p:cNvGrpSpPr/>
          <p:nvPr/>
        </p:nvGrpSpPr>
        <p:grpSpPr>
          <a:xfrm>
            <a:off x="-745260" y="4099155"/>
            <a:ext cx="2266280" cy="1068893"/>
            <a:chOff x="3992750" y="3100500"/>
            <a:chExt cx="2894725" cy="1365300"/>
          </a:xfrm>
        </p:grpSpPr>
        <p:sp>
          <p:nvSpPr>
            <p:cNvPr id="760" name="Google Shape;760;p69"/>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69"/>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69"/>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69"/>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9"/>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9"/>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69"/>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3" name="Shape 53"/>
        <p:cNvGrpSpPr/>
        <p:nvPr/>
      </p:nvGrpSpPr>
      <p:grpSpPr>
        <a:xfrm>
          <a:off x="0" y="0"/>
          <a:ext cx="0" cy="0"/>
          <a:chOff x="0" y="0"/>
          <a:chExt cx="0" cy="0"/>
        </a:xfrm>
      </p:grpSpPr>
      <p:sp>
        <p:nvSpPr>
          <p:cNvPr id="54" name="Google Shape;54;p8"/>
          <p:cNvSpPr txBox="1"/>
          <p:nvPr>
            <p:ph type="title"/>
          </p:nvPr>
        </p:nvSpPr>
        <p:spPr>
          <a:xfrm>
            <a:off x="713225" y="597050"/>
            <a:ext cx="5528700" cy="2529300"/>
          </a:xfrm>
          <a:prstGeom prst="rect">
            <a:avLst/>
          </a:prstGeom>
          <a:ln>
            <a:noFill/>
          </a:ln>
        </p:spPr>
        <p:txBody>
          <a:bodyPr anchorCtr="0" anchor="ctr" bIns="91425" lIns="91425" spcFirstLastPara="1" rIns="91425" wrap="square" tIns="91425">
            <a:noAutofit/>
          </a:bodyPr>
          <a:lstStyle>
            <a:lvl1pPr lvl="0">
              <a:spcBef>
                <a:spcPts val="0"/>
              </a:spcBef>
              <a:spcAft>
                <a:spcPts val="0"/>
              </a:spcAft>
              <a:buSzPts val="6000"/>
              <a:buNone/>
              <a:defRPr sz="6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55" name="Google Shape;55;p8"/>
          <p:cNvSpPr/>
          <p:nvPr/>
        </p:nvSpPr>
        <p:spPr>
          <a:xfrm>
            <a:off x="220547" y="3042144"/>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flipH="1">
            <a:off x="1151422" y="203052"/>
            <a:ext cx="1003228" cy="422206"/>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8"/>
          <p:cNvSpPr/>
          <p:nvPr/>
        </p:nvSpPr>
        <p:spPr>
          <a:xfrm>
            <a:off x="0" y="4873350"/>
            <a:ext cx="9144000" cy="276900"/>
          </a:xfrm>
          <a:prstGeom prst="rect">
            <a:avLst/>
          </a:pr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 name="Google Shape;58;p8"/>
          <p:cNvGrpSpPr/>
          <p:nvPr/>
        </p:nvGrpSpPr>
        <p:grpSpPr>
          <a:xfrm>
            <a:off x="-745260" y="4099155"/>
            <a:ext cx="2266280" cy="1068893"/>
            <a:chOff x="3992750" y="3100500"/>
            <a:chExt cx="2894725" cy="1365300"/>
          </a:xfrm>
        </p:grpSpPr>
        <p:sp>
          <p:nvSpPr>
            <p:cNvPr id="59" name="Google Shape;59;p8"/>
            <p:cNvSpPr/>
            <p:nvPr/>
          </p:nvSpPr>
          <p:spPr>
            <a:xfrm>
              <a:off x="3992750" y="3100500"/>
              <a:ext cx="2894725" cy="1351700"/>
            </a:xfrm>
            <a:custGeom>
              <a:rect b="b" l="l" r="r" t="t"/>
              <a:pathLst>
                <a:path extrusionOk="0" h="54068" w="115789">
                  <a:moveTo>
                    <a:pt x="44708" y="1"/>
                  </a:moveTo>
                  <a:cubicBezTo>
                    <a:pt x="42863" y="1"/>
                    <a:pt x="40994" y="191"/>
                    <a:pt x="39172" y="549"/>
                  </a:cubicBezTo>
                  <a:cubicBezTo>
                    <a:pt x="36898" y="989"/>
                    <a:pt x="34660" y="1715"/>
                    <a:pt x="32576" y="2716"/>
                  </a:cubicBezTo>
                  <a:cubicBezTo>
                    <a:pt x="30480" y="3728"/>
                    <a:pt x="28540" y="5013"/>
                    <a:pt x="26849" y="6549"/>
                  </a:cubicBezTo>
                  <a:cubicBezTo>
                    <a:pt x="26004" y="7311"/>
                    <a:pt x="25194" y="8181"/>
                    <a:pt x="24468" y="9085"/>
                  </a:cubicBezTo>
                  <a:cubicBezTo>
                    <a:pt x="23527" y="10240"/>
                    <a:pt x="22825" y="11336"/>
                    <a:pt x="22289" y="12407"/>
                  </a:cubicBezTo>
                  <a:cubicBezTo>
                    <a:pt x="21979" y="13038"/>
                    <a:pt x="21694" y="13729"/>
                    <a:pt x="21491" y="14431"/>
                  </a:cubicBezTo>
                  <a:cubicBezTo>
                    <a:pt x="21313" y="15039"/>
                    <a:pt x="21182" y="15693"/>
                    <a:pt x="21086" y="16455"/>
                  </a:cubicBezTo>
                  <a:cubicBezTo>
                    <a:pt x="20955" y="17705"/>
                    <a:pt x="21039" y="19063"/>
                    <a:pt x="21348" y="20468"/>
                  </a:cubicBezTo>
                  <a:cubicBezTo>
                    <a:pt x="21610" y="21587"/>
                    <a:pt x="22027" y="22718"/>
                    <a:pt x="22622" y="23956"/>
                  </a:cubicBezTo>
                  <a:cubicBezTo>
                    <a:pt x="21967" y="23504"/>
                    <a:pt x="21217" y="23135"/>
                    <a:pt x="20420" y="22873"/>
                  </a:cubicBezTo>
                  <a:cubicBezTo>
                    <a:pt x="19384" y="22516"/>
                    <a:pt x="18288" y="22337"/>
                    <a:pt x="17157" y="22313"/>
                  </a:cubicBezTo>
                  <a:lnTo>
                    <a:pt x="17003" y="22313"/>
                  </a:lnTo>
                  <a:cubicBezTo>
                    <a:pt x="14955" y="22313"/>
                    <a:pt x="12823" y="22837"/>
                    <a:pt x="10871" y="23801"/>
                  </a:cubicBezTo>
                  <a:cubicBezTo>
                    <a:pt x="8823" y="24825"/>
                    <a:pt x="7180" y="26278"/>
                    <a:pt x="6144" y="27957"/>
                  </a:cubicBezTo>
                  <a:cubicBezTo>
                    <a:pt x="5120" y="29612"/>
                    <a:pt x="4572" y="31588"/>
                    <a:pt x="4537" y="33684"/>
                  </a:cubicBezTo>
                  <a:cubicBezTo>
                    <a:pt x="4501" y="35577"/>
                    <a:pt x="4918" y="37434"/>
                    <a:pt x="5727" y="39077"/>
                  </a:cubicBezTo>
                  <a:cubicBezTo>
                    <a:pt x="6323" y="40280"/>
                    <a:pt x="7156" y="41363"/>
                    <a:pt x="8144" y="42220"/>
                  </a:cubicBezTo>
                  <a:cubicBezTo>
                    <a:pt x="7882" y="42161"/>
                    <a:pt x="7609" y="42125"/>
                    <a:pt x="7251" y="42125"/>
                  </a:cubicBezTo>
                  <a:cubicBezTo>
                    <a:pt x="7061" y="42125"/>
                    <a:pt x="6906" y="42125"/>
                    <a:pt x="6727" y="42137"/>
                  </a:cubicBezTo>
                  <a:cubicBezTo>
                    <a:pt x="5870" y="42197"/>
                    <a:pt x="5001" y="42423"/>
                    <a:pt x="4203" y="42816"/>
                  </a:cubicBezTo>
                  <a:cubicBezTo>
                    <a:pt x="2691" y="43530"/>
                    <a:pt x="1453" y="44780"/>
                    <a:pt x="739" y="46328"/>
                  </a:cubicBezTo>
                  <a:cubicBezTo>
                    <a:pt x="143" y="47590"/>
                    <a:pt x="0" y="49007"/>
                    <a:pt x="310" y="50293"/>
                  </a:cubicBezTo>
                  <a:cubicBezTo>
                    <a:pt x="477" y="50995"/>
                    <a:pt x="786" y="51650"/>
                    <a:pt x="1239" y="52281"/>
                  </a:cubicBezTo>
                  <a:cubicBezTo>
                    <a:pt x="1679" y="52912"/>
                    <a:pt x="2286" y="53508"/>
                    <a:pt x="3048" y="54031"/>
                  </a:cubicBezTo>
                  <a:cubicBezTo>
                    <a:pt x="3060" y="54043"/>
                    <a:pt x="3096" y="54067"/>
                    <a:pt x="3108" y="54067"/>
                  </a:cubicBezTo>
                  <a:lnTo>
                    <a:pt x="112300" y="54067"/>
                  </a:lnTo>
                  <a:cubicBezTo>
                    <a:pt x="112395" y="53972"/>
                    <a:pt x="112479" y="53900"/>
                    <a:pt x="112574" y="53829"/>
                  </a:cubicBezTo>
                  <a:cubicBezTo>
                    <a:pt x="113265" y="53055"/>
                    <a:pt x="113860" y="52234"/>
                    <a:pt x="114324" y="51364"/>
                  </a:cubicBezTo>
                  <a:cubicBezTo>
                    <a:pt x="114789" y="50531"/>
                    <a:pt x="115134" y="49614"/>
                    <a:pt x="115372" y="48626"/>
                  </a:cubicBezTo>
                  <a:cubicBezTo>
                    <a:pt x="115789" y="46876"/>
                    <a:pt x="115753" y="44923"/>
                    <a:pt x="115265" y="43006"/>
                  </a:cubicBezTo>
                  <a:cubicBezTo>
                    <a:pt x="114812" y="41220"/>
                    <a:pt x="113955" y="39434"/>
                    <a:pt x="112765" y="37815"/>
                  </a:cubicBezTo>
                  <a:cubicBezTo>
                    <a:pt x="111574" y="36208"/>
                    <a:pt x="110098" y="34850"/>
                    <a:pt x="108407" y="33767"/>
                  </a:cubicBezTo>
                  <a:cubicBezTo>
                    <a:pt x="106585" y="32600"/>
                    <a:pt x="104430" y="31814"/>
                    <a:pt x="102180" y="31481"/>
                  </a:cubicBezTo>
                  <a:cubicBezTo>
                    <a:pt x="101477" y="31386"/>
                    <a:pt x="100763" y="31326"/>
                    <a:pt x="100061" y="31326"/>
                  </a:cubicBezTo>
                  <a:cubicBezTo>
                    <a:pt x="99608" y="31326"/>
                    <a:pt x="99132" y="31350"/>
                    <a:pt x="98656" y="31398"/>
                  </a:cubicBezTo>
                  <a:cubicBezTo>
                    <a:pt x="97572" y="31505"/>
                    <a:pt x="96453" y="31755"/>
                    <a:pt x="95346" y="32136"/>
                  </a:cubicBezTo>
                  <a:cubicBezTo>
                    <a:pt x="93679" y="32719"/>
                    <a:pt x="92060" y="33612"/>
                    <a:pt x="90393" y="34874"/>
                  </a:cubicBezTo>
                  <a:cubicBezTo>
                    <a:pt x="90536" y="34731"/>
                    <a:pt x="90643" y="34517"/>
                    <a:pt x="90798" y="34255"/>
                  </a:cubicBezTo>
                  <a:cubicBezTo>
                    <a:pt x="91321" y="33303"/>
                    <a:pt x="91690" y="32183"/>
                    <a:pt x="91869" y="30945"/>
                  </a:cubicBezTo>
                  <a:cubicBezTo>
                    <a:pt x="92048" y="29802"/>
                    <a:pt x="92048" y="28624"/>
                    <a:pt x="91881" y="27457"/>
                  </a:cubicBezTo>
                  <a:cubicBezTo>
                    <a:pt x="91738" y="26397"/>
                    <a:pt x="91440" y="25349"/>
                    <a:pt x="91000" y="24337"/>
                  </a:cubicBezTo>
                  <a:cubicBezTo>
                    <a:pt x="90190" y="22432"/>
                    <a:pt x="88881" y="20682"/>
                    <a:pt x="87130" y="19122"/>
                  </a:cubicBezTo>
                  <a:cubicBezTo>
                    <a:pt x="86333" y="18408"/>
                    <a:pt x="85440" y="17741"/>
                    <a:pt x="84451" y="17146"/>
                  </a:cubicBezTo>
                  <a:cubicBezTo>
                    <a:pt x="83523" y="16586"/>
                    <a:pt x="82535" y="16098"/>
                    <a:pt x="81523" y="15717"/>
                  </a:cubicBezTo>
                  <a:cubicBezTo>
                    <a:pt x="80511" y="15336"/>
                    <a:pt x="79487" y="15050"/>
                    <a:pt x="78439" y="14872"/>
                  </a:cubicBezTo>
                  <a:cubicBezTo>
                    <a:pt x="77724" y="14753"/>
                    <a:pt x="76998" y="14693"/>
                    <a:pt x="76260" y="14693"/>
                  </a:cubicBezTo>
                  <a:cubicBezTo>
                    <a:pt x="75998" y="14693"/>
                    <a:pt x="75748" y="14693"/>
                    <a:pt x="75498" y="14705"/>
                  </a:cubicBezTo>
                  <a:cubicBezTo>
                    <a:pt x="74498" y="14765"/>
                    <a:pt x="73486" y="14943"/>
                    <a:pt x="72462" y="15217"/>
                  </a:cubicBezTo>
                  <a:cubicBezTo>
                    <a:pt x="71474" y="15479"/>
                    <a:pt x="70509" y="15872"/>
                    <a:pt x="69569" y="16372"/>
                  </a:cubicBezTo>
                  <a:cubicBezTo>
                    <a:pt x="68235" y="17086"/>
                    <a:pt x="67068" y="18063"/>
                    <a:pt x="66235" y="19146"/>
                  </a:cubicBezTo>
                  <a:cubicBezTo>
                    <a:pt x="66342" y="18753"/>
                    <a:pt x="66402" y="18325"/>
                    <a:pt x="66437" y="17848"/>
                  </a:cubicBezTo>
                  <a:cubicBezTo>
                    <a:pt x="66521" y="16813"/>
                    <a:pt x="66449" y="15741"/>
                    <a:pt x="66235" y="14622"/>
                  </a:cubicBezTo>
                  <a:cubicBezTo>
                    <a:pt x="65854" y="12657"/>
                    <a:pt x="64949" y="10657"/>
                    <a:pt x="63580" y="8835"/>
                  </a:cubicBezTo>
                  <a:cubicBezTo>
                    <a:pt x="62306" y="7121"/>
                    <a:pt x="60675" y="5573"/>
                    <a:pt x="58734" y="4216"/>
                  </a:cubicBezTo>
                  <a:cubicBezTo>
                    <a:pt x="56924" y="2942"/>
                    <a:pt x="54912" y="1930"/>
                    <a:pt x="52805" y="1215"/>
                  </a:cubicBezTo>
                  <a:cubicBezTo>
                    <a:pt x="51828" y="882"/>
                    <a:pt x="50793" y="620"/>
                    <a:pt x="49685" y="418"/>
                  </a:cubicBezTo>
                  <a:cubicBezTo>
                    <a:pt x="48530" y="227"/>
                    <a:pt x="47352" y="96"/>
                    <a:pt x="46173" y="37"/>
                  </a:cubicBezTo>
                  <a:cubicBezTo>
                    <a:pt x="45649" y="25"/>
                    <a:pt x="45173" y="1"/>
                    <a:pt x="44708" y="1"/>
                  </a:cubicBez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8"/>
            <p:cNvSpPr/>
            <p:nvPr/>
          </p:nvSpPr>
          <p:spPr>
            <a:xfrm>
              <a:off x="4810400" y="3189200"/>
              <a:ext cx="345900" cy="432525"/>
            </a:xfrm>
            <a:custGeom>
              <a:rect b="b" l="l" r="r" t="t"/>
              <a:pathLst>
                <a:path extrusionOk="0" h="17301" w="13836">
                  <a:moveTo>
                    <a:pt x="1358" y="13265"/>
                  </a:moveTo>
                  <a:cubicBezTo>
                    <a:pt x="1358" y="13312"/>
                    <a:pt x="1370" y="13348"/>
                    <a:pt x="1370" y="13395"/>
                  </a:cubicBezTo>
                  <a:cubicBezTo>
                    <a:pt x="1370" y="13336"/>
                    <a:pt x="1370" y="13288"/>
                    <a:pt x="1358" y="13265"/>
                  </a:cubicBezTo>
                  <a:close/>
                  <a:moveTo>
                    <a:pt x="10931" y="1"/>
                  </a:moveTo>
                  <a:cubicBezTo>
                    <a:pt x="10538" y="13"/>
                    <a:pt x="10145" y="49"/>
                    <a:pt x="9752" y="96"/>
                  </a:cubicBezTo>
                  <a:cubicBezTo>
                    <a:pt x="8681" y="191"/>
                    <a:pt x="7645" y="572"/>
                    <a:pt x="6668" y="1013"/>
                  </a:cubicBezTo>
                  <a:cubicBezTo>
                    <a:pt x="5704" y="1465"/>
                    <a:pt x="4811" y="2073"/>
                    <a:pt x="3978" y="2751"/>
                  </a:cubicBezTo>
                  <a:cubicBezTo>
                    <a:pt x="3239" y="3370"/>
                    <a:pt x="2585" y="4085"/>
                    <a:pt x="2049" y="4883"/>
                  </a:cubicBezTo>
                  <a:cubicBezTo>
                    <a:pt x="1632" y="5525"/>
                    <a:pt x="1299" y="6240"/>
                    <a:pt x="1001" y="6954"/>
                  </a:cubicBezTo>
                  <a:cubicBezTo>
                    <a:pt x="680" y="7752"/>
                    <a:pt x="453" y="8573"/>
                    <a:pt x="287" y="9419"/>
                  </a:cubicBezTo>
                  <a:cubicBezTo>
                    <a:pt x="144" y="10240"/>
                    <a:pt x="49" y="11074"/>
                    <a:pt x="25" y="11907"/>
                  </a:cubicBezTo>
                  <a:cubicBezTo>
                    <a:pt x="1" y="12729"/>
                    <a:pt x="96" y="13550"/>
                    <a:pt x="322" y="14336"/>
                  </a:cubicBezTo>
                  <a:cubicBezTo>
                    <a:pt x="477" y="14896"/>
                    <a:pt x="715" y="15420"/>
                    <a:pt x="1049" y="15908"/>
                  </a:cubicBezTo>
                  <a:cubicBezTo>
                    <a:pt x="1406" y="16432"/>
                    <a:pt x="1823" y="16860"/>
                    <a:pt x="2323" y="17217"/>
                  </a:cubicBezTo>
                  <a:cubicBezTo>
                    <a:pt x="2401" y="17274"/>
                    <a:pt x="2493" y="17301"/>
                    <a:pt x="2585" y="17301"/>
                  </a:cubicBezTo>
                  <a:cubicBezTo>
                    <a:pt x="2743" y="17301"/>
                    <a:pt x="2903" y="17222"/>
                    <a:pt x="3001" y="17086"/>
                  </a:cubicBezTo>
                  <a:cubicBezTo>
                    <a:pt x="3144" y="16860"/>
                    <a:pt x="3073" y="16586"/>
                    <a:pt x="2858" y="16420"/>
                  </a:cubicBezTo>
                  <a:cubicBezTo>
                    <a:pt x="2787" y="16360"/>
                    <a:pt x="2704" y="16301"/>
                    <a:pt x="2620" y="16241"/>
                  </a:cubicBezTo>
                  <a:cubicBezTo>
                    <a:pt x="2418" y="16062"/>
                    <a:pt x="2239" y="15848"/>
                    <a:pt x="2073" y="15634"/>
                  </a:cubicBezTo>
                  <a:cubicBezTo>
                    <a:pt x="1906" y="15360"/>
                    <a:pt x="1763" y="15098"/>
                    <a:pt x="1656" y="14800"/>
                  </a:cubicBezTo>
                  <a:cubicBezTo>
                    <a:pt x="1513" y="14336"/>
                    <a:pt x="1418" y="13872"/>
                    <a:pt x="1358" y="13395"/>
                  </a:cubicBezTo>
                  <a:cubicBezTo>
                    <a:pt x="1311" y="12622"/>
                    <a:pt x="1358" y="11848"/>
                    <a:pt x="1477" y="11074"/>
                  </a:cubicBezTo>
                  <a:cubicBezTo>
                    <a:pt x="1596" y="10514"/>
                    <a:pt x="1763" y="9978"/>
                    <a:pt x="1954" y="9443"/>
                  </a:cubicBezTo>
                  <a:cubicBezTo>
                    <a:pt x="2144" y="8883"/>
                    <a:pt x="2370" y="8347"/>
                    <a:pt x="2620" y="7835"/>
                  </a:cubicBezTo>
                  <a:cubicBezTo>
                    <a:pt x="2966" y="7157"/>
                    <a:pt x="3358" y="6526"/>
                    <a:pt x="3835" y="5942"/>
                  </a:cubicBezTo>
                  <a:cubicBezTo>
                    <a:pt x="4335" y="5371"/>
                    <a:pt x="4906" y="4883"/>
                    <a:pt x="5514" y="4442"/>
                  </a:cubicBezTo>
                  <a:cubicBezTo>
                    <a:pt x="6276" y="3942"/>
                    <a:pt x="7073" y="3525"/>
                    <a:pt x="7919" y="3216"/>
                  </a:cubicBezTo>
                  <a:cubicBezTo>
                    <a:pt x="8835" y="2906"/>
                    <a:pt x="9752" y="2680"/>
                    <a:pt x="10705" y="2573"/>
                  </a:cubicBezTo>
                  <a:cubicBezTo>
                    <a:pt x="11098" y="2561"/>
                    <a:pt x="11490" y="2561"/>
                    <a:pt x="11883" y="2561"/>
                  </a:cubicBezTo>
                  <a:lnTo>
                    <a:pt x="12479" y="2561"/>
                  </a:lnTo>
                  <a:cubicBezTo>
                    <a:pt x="12526" y="2573"/>
                    <a:pt x="12562" y="2573"/>
                    <a:pt x="12610" y="2597"/>
                  </a:cubicBezTo>
                  <a:cubicBezTo>
                    <a:pt x="12632" y="2598"/>
                    <a:pt x="12653" y="2598"/>
                    <a:pt x="12675" y="2598"/>
                  </a:cubicBezTo>
                  <a:cubicBezTo>
                    <a:pt x="12863" y="2598"/>
                    <a:pt x="13033" y="2552"/>
                    <a:pt x="13193" y="2477"/>
                  </a:cubicBezTo>
                  <a:cubicBezTo>
                    <a:pt x="13443" y="2335"/>
                    <a:pt x="13657" y="2096"/>
                    <a:pt x="13741" y="1823"/>
                  </a:cubicBezTo>
                  <a:cubicBezTo>
                    <a:pt x="13836" y="1537"/>
                    <a:pt x="13812" y="1204"/>
                    <a:pt x="13669" y="942"/>
                  </a:cubicBezTo>
                  <a:cubicBezTo>
                    <a:pt x="13550" y="703"/>
                    <a:pt x="13300" y="453"/>
                    <a:pt x="13026" y="394"/>
                  </a:cubicBezTo>
                  <a:cubicBezTo>
                    <a:pt x="12800" y="346"/>
                    <a:pt x="12610" y="239"/>
                    <a:pt x="12383" y="180"/>
                  </a:cubicBezTo>
                  <a:cubicBezTo>
                    <a:pt x="12086" y="108"/>
                    <a:pt x="11788" y="61"/>
                    <a:pt x="11490" y="37"/>
                  </a:cubicBezTo>
                  <a:cubicBezTo>
                    <a:pt x="11300" y="13"/>
                    <a:pt x="11121" y="1"/>
                    <a:pt x="10931"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8"/>
            <p:cNvSpPr/>
            <p:nvPr/>
          </p:nvSpPr>
          <p:spPr>
            <a:xfrm>
              <a:off x="5203325" y="3207075"/>
              <a:ext cx="59550" cy="58075"/>
            </a:xfrm>
            <a:custGeom>
              <a:rect b="b" l="l" r="r" t="t"/>
              <a:pathLst>
                <a:path extrusionOk="0" h="2323" w="2382">
                  <a:moveTo>
                    <a:pt x="1250" y="0"/>
                  </a:moveTo>
                  <a:cubicBezTo>
                    <a:pt x="619" y="12"/>
                    <a:pt x="60" y="453"/>
                    <a:pt x="36" y="1096"/>
                  </a:cubicBezTo>
                  <a:cubicBezTo>
                    <a:pt x="0" y="1715"/>
                    <a:pt x="500" y="2322"/>
                    <a:pt x="1131" y="2322"/>
                  </a:cubicBezTo>
                  <a:cubicBezTo>
                    <a:pt x="1762" y="2322"/>
                    <a:pt x="2310" y="1893"/>
                    <a:pt x="2358" y="1227"/>
                  </a:cubicBezTo>
                  <a:cubicBezTo>
                    <a:pt x="2381" y="608"/>
                    <a:pt x="1893" y="0"/>
                    <a:pt x="1250"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8"/>
            <p:cNvSpPr/>
            <p:nvPr/>
          </p:nvSpPr>
          <p:spPr>
            <a:xfrm>
              <a:off x="5314950" y="3515150"/>
              <a:ext cx="292600" cy="160775"/>
            </a:xfrm>
            <a:custGeom>
              <a:rect b="b" l="l" r="r" t="t"/>
              <a:pathLst>
                <a:path extrusionOk="0" h="6431" w="11704">
                  <a:moveTo>
                    <a:pt x="3691" y="0"/>
                  </a:moveTo>
                  <a:cubicBezTo>
                    <a:pt x="3655" y="36"/>
                    <a:pt x="3596" y="36"/>
                    <a:pt x="3548" y="36"/>
                  </a:cubicBezTo>
                  <a:cubicBezTo>
                    <a:pt x="3000" y="48"/>
                    <a:pt x="2441" y="107"/>
                    <a:pt x="1905" y="227"/>
                  </a:cubicBezTo>
                  <a:cubicBezTo>
                    <a:pt x="1357" y="346"/>
                    <a:pt x="833" y="536"/>
                    <a:pt x="345" y="774"/>
                  </a:cubicBezTo>
                  <a:lnTo>
                    <a:pt x="167" y="869"/>
                  </a:lnTo>
                  <a:cubicBezTo>
                    <a:pt x="36" y="941"/>
                    <a:pt x="0" y="1119"/>
                    <a:pt x="83" y="1239"/>
                  </a:cubicBezTo>
                  <a:cubicBezTo>
                    <a:pt x="136" y="1321"/>
                    <a:pt x="217" y="1356"/>
                    <a:pt x="302" y="1356"/>
                  </a:cubicBezTo>
                  <a:cubicBezTo>
                    <a:pt x="352" y="1356"/>
                    <a:pt x="404" y="1344"/>
                    <a:pt x="452" y="1322"/>
                  </a:cubicBezTo>
                  <a:lnTo>
                    <a:pt x="714" y="1191"/>
                  </a:lnTo>
                  <a:cubicBezTo>
                    <a:pt x="1179" y="989"/>
                    <a:pt x="1667" y="846"/>
                    <a:pt x="2179" y="762"/>
                  </a:cubicBezTo>
                  <a:cubicBezTo>
                    <a:pt x="2484" y="719"/>
                    <a:pt x="2794" y="693"/>
                    <a:pt x="3108" y="693"/>
                  </a:cubicBezTo>
                  <a:cubicBezTo>
                    <a:pt x="3308" y="693"/>
                    <a:pt x="3511" y="703"/>
                    <a:pt x="3715" y="727"/>
                  </a:cubicBezTo>
                  <a:cubicBezTo>
                    <a:pt x="4310" y="810"/>
                    <a:pt x="4882" y="953"/>
                    <a:pt x="5453" y="1167"/>
                  </a:cubicBezTo>
                  <a:cubicBezTo>
                    <a:pt x="5763" y="1286"/>
                    <a:pt x="6060" y="1429"/>
                    <a:pt x="6358" y="1596"/>
                  </a:cubicBezTo>
                  <a:cubicBezTo>
                    <a:pt x="6668" y="1762"/>
                    <a:pt x="6953" y="1965"/>
                    <a:pt x="7239" y="2155"/>
                  </a:cubicBezTo>
                  <a:cubicBezTo>
                    <a:pt x="7846" y="2608"/>
                    <a:pt x="8382" y="3155"/>
                    <a:pt x="8870" y="3739"/>
                  </a:cubicBezTo>
                  <a:cubicBezTo>
                    <a:pt x="9311" y="4275"/>
                    <a:pt x="9668" y="4834"/>
                    <a:pt x="9966" y="5465"/>
                  </a:cubicBezTo>
                  <a:cubicBezTo>
                    <a:pt x="10025" y="5608"/>
                    <a:pt x="10073" y="5763"/>
                    <a:pt x="10144" y="5894"/>
                  </a:cubicBezTo>
                  <a:cubicBezTo>
                    <a:pt x="10216" y="6084"/>
                    <a:pt x="10323" y="6251"/>
                    <a:pt x="10513" y="6346"/>
                  </a:cubicBezTo>
                  <a:cubicBezTo>
                    <a:pt x="10631" y="6401"/>
                    <a:pt x="10758" y="6430"/>
                    <a:pt x="10889" y="6430"/>
                  </a:cubicBezTo>
                  <a:cubicBezTo>
                    <a:pt x="10958" y="6430"/>
                    <a:pt x="11027" y="6422"/>
                    <a:pt x="11097" y="6406"/>
                  </a:cubicBezTo>
                  <a:cubicBezTo>
                    <a:pt x="11490" y="6287"/>
                    <a:pt x="11704" y="5846"/>
                    <a:pt x="11597" y="5453"/>
                  </a:cubicBezTo>
                  <a:cubicBezTo>
                    <a:pt x="11454" y="4870"/>
                    <a:pt x="11192" y="4322"/>
                    <a:pt x="10894" y="3798"/>
                  </a:cubicBezTo>
                  <a:cubicBezTo>
                    <a:pt x="10597" y="3275"/>
                    <a:pt x="10216" y="2810"/>
                    <a:pt x="9799" y="2382"/>
                  </a:cubicBezTo>
                  <a:cubicBezTo>
                    <a:pt x="9382" y="1965"/>
                    <a:pt x="8894" y="1608"/>
                    <a:pt x="8394" y="1298"/>
                  </a:cubicBezTo>
                  <a:cubicBezTo>
                    <a:pt x="8180" y="1167"/>
                    <a:pt x="7941" y="1024"/>
                    <a:pt x="7691" y="905"/>
                  </a:cubicBezTo>
                  <a:cubicBezTo>
                    <a:pt x="7418" y="774"/>
                    <a:pt x="7120" y="655"/>
                    <a:pt x="6822" y="548"/>
                  </a:cubicBezTo>
                  <a:cubicBezTo>
                    <a:pt x="5822" y="179"/>
                    <a:pt x="4763" y="0"/>
                    <a:pt x="3691" y="0"/>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8"/>
            <p:cNvSpPr/>
            <p:nvPr/>
          </p:nvSpPr>
          <p:spPr>
            <a:xfrm>
              <a:off x="4549675" y="4443825"/>
              <a:ext cx="2232725" cy="21975"/>
            </a:xfrm>
            <a:custGeom>
              <a:rect b="b" l="l" r="r" t="t"/>
              <a:pathLst>
                <a:path extrusionOk="0" h="879" w="89309">
                  <a:moveTo>
                    <a:pt x="64508" y="1"/>
                  </a:moveTo>
                  <a:cubicBezTo>
                    <a:pt x="62925" y="13"/>
                    <a:pt x="61305" y="13"/>
                    <a:pt x="59686" y="13"/>
                  </a:cubicBezTo>
                  <a:cubicBezTo>
                    <a:pt x="54412" y="36"/>
                    <a:pt x="49125" y="60"/>
                    <a:pt x="43863" y="72"/>
                  </a:cubicBezTo>
                  <a:cubicBezTo>
                    <a:pt x="41315" y="96"/>
                    <a:pt x="38767" y="108"/>
                    <a:pt x="36207" y="108"/>
                  </a:cubicBezTo>
                  <a:cubicBezTo>
                    <a:pt x="33814" y="108"/>
                    <a:pt x="31409" y="108"/>
                    <a:pt x="29004" y="120"/>
                  </a:cubicBezTo>
                  <a:cubicBezTo>
                    <a:pt x="26813" y="120"/>
                    <a:pt x="24610" y="120"/>
                    <a:pt x="22431" y="132"/>
                  </a:cubicBezTo>
                  <a:cubicBezTo>
                    <a:pt x="20145" y="156"/>
                    <a:pt x="17859" y="167"/>
                    <a:pt x="15585" y="191"/>
                  </a:cubicBezTo>
                  <a:cubicBezTo>
                    <a:pt x="10668" y="251"/>
                    <a:pt x="5739" y="239"/>
                    <a:pt x="833" y="286"/>
                  </a:cubicBezTo>
                  <a:cubicBezTo>
                    <a:pt x="607" y="286"/>
                    <a:pt x="369" y="286"/>
                    <a:pt x="155" y="298"/>
                  </a:cubicBezTo>
                  <a:cubicBezTo>
                    <a:pt x="71" y="298"/>
                    <a:pt x="0" y="358"/>
                    <a:pt x="0" y="453"/>
                  </a:cubicBezTo>
                  <a:cubicBezTo>
                    <a:pt x="0" y="525"/>
                    <a:pt x="60" y="596"/>
                    <a:pt x="155" y="596"/>
                  </a:cubicBezTo>
                  <a:cubicBezTo>
                    <a:pt x="5013" y="656"/>
                    <a:pt x="9894" y="656"/>
                    <a:pt x="14776" y="691"/>
                  </a:cubicBezTo>
                  <a:cubicBezTo>
                    <a:pt x="17097" y="703"/>
                    <a:pt x="19431" y="727"/>
                    <a:pt x="21765" y="751"/>
                  </a:cubicBezTo>
                  <a:cubicBezTo>
                    <a:pt x="23979" y="763"/>
                    <a:pt x="26182" y="763"/>
                    <a:pt x="28385" y="763"/>
                  </a:cubicBezTo>
                  <a:cubicBezTo>
                    <a:pt x="30718" y="763"/>
                    <a:pt x="33052" y="775"/>
                    <a:pt x="35397" y="775"/>
                  </a:cubicBezTo>
                  <a:cubicBezTo>
                    <a:pt x="37981" y="775"/>
                    <a:pt x="40577" y="787"/>
                    <a:pt x="43160" y="810"/>
                  </a:cubicBezTo>
                  <a:cubicBezTo>
                    <a:pt x="48387" y="834"/>
                    <a:pt x="53626" y="846"/>
                    <a:pt x="58853" y="870"/>
                  </a:cubicBezTo>
                  <a:cubicBezTo>
                    <a:pt x="60252" y="876"/>
                    <a:pt x="61651" y="879"/>
                    <a:pt x="63047" y="879"/>
                  </a:cubicBezTo>
                  <a:cubicBezTo>
                    <a:pt x="64443" y="879"/>
                    <a:pt x="65836" y="876"/>
                    <a:pt x="67223" y="870"/>
                  </a:cubicBezTo>
                  <a:cubicBezTo>
                    <a:pt x="69604" y="870"/>
                    <a:pt x="72009" y="846"/>
                    <a:pt x="74390" y="834"/>
                  </a:cubicBezTo>
                  <a:cubicBezTo>
                    <a:pt x="76843" y="822"/>
                    <a:pt x="79284" y="787"/>
                    <a:pt x="81736" y="763"/>
                  </a:cubicBezTo>
                  <a:cubicBezTo>
                    <a:pt x="82915" y="751"/>
                    <a:pt x="84070" y="751"/>
                    <a:pt x="85249" y="727"/>
                  </a:cubicBezTo>
                  <a:cubicBezTo>
                    <a:pt x="86297" y="715"/>
                    <a:pt x="87332" y="703"/>
                    <a:pt x="88356" y="691"/>
                  </a:cubicBezTo>
                  <a:lnTo>
                    <a:pt x="89059" y="691"/>
                  </a:lnTo>
                  <a:cubicBezTo>
                    <a:pt x="89190" y="691"/>
                    <a:pt x="89309" y="572"/>
                    <a:pt x="89309" y="429"/>
                  </a:cubicBezTo>
                  <a:cubicBezTo>
                    <a:pt x="89309" y="298"/>
                    <a:pt x="89190" y="179"/>
                    <a:pt x="89059" y="179"/>
                  </a:cubicBezTo>
                  <a:cubicBezTo>
                    <a:pt x="88023" y="179"/>
                    <a:pt x="86975" y="167"/>
                    <a:pt x="85939" y="156"/>
                  </a:cubicBezTo>
                  <a:cubicBezTo>
                    <a:pt x="84761" y="132"/>
                    <a:pt x="83582" y="132"/>
                    <a:pt x="82403" y="120"/>
                  </a:cubicBezTo>
                  <a:cubicBezTo>
                    <a:pt x="79951" y="108"/>
                    <a:pt x="77486" y="60"/>
                    <a:pt x="75021" y="48"/>
                  </a:cubicBezTo>
                  <a:cubicBezTo>
                    <a:pt x="72700" y="25"/>
                    <a:pt x="70366" y="13"/>
                    <a:pt x="68032" y="1"/>
                  </a:cubicBezTo>
                  <a:close/>
                </a:path>
              </a:pathLst>
            </a:custGeom>
            <a:solidFill>
              <a:srgbClr val="B8E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8"/>
            <p:cNvSpPr/>
            <p:nvPr/>
          </p:nvSpPr>
          <p:spPr>
            <a:xfrm>
              <a:off x="4789275" y="4063125"/>
              <a:ext cx="102125" cy="49150"/>
            </a:xfrm>
            <a:custGeom>
              <a:rect b="b" l="l" r="r" t="t"/>
              <a:pathLst>
                <a:path extrusionOk="0" h="1966" w="4085">
                  <a:moveTo>
                    <a:pt x="2037" y="1"/>
                  </a:moveTo>
                  <a:cubicBezTo>
                    <a:pt x="905" y="1"/>
                    <a:pt x="1" y="453"/>
                    <a:pt x="1" y="989"/>
                  </a:cubicBezTo>
                  <a:cubicBezTo>
                    <a:pt x="1" y="1537"/>
                    <a:pt x="905" y="1965"/>
                    <a:pt x="2037" y="1965"/>
                  </a:cubicBezTo>
                  <a:cubicBezTo>
                    <a:pt x="3156" y="1965"/>
                    <a:pt x="4073" y="1525"/>
                    <a:pt x="4084" y="989"/>
                  </a:cubicBezTo>
                  <a:cubicBezTo>
                    <a:pt x="4084" y="441"/>
                    <a:pt x="3168" y="1"/>
                    <a:pt x="2037"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8"/>
            <p:cNvSpPr/>
            <p:nvPr/>
          </p:nvSpPr>
          <p:spPr>
            <a:xfrm>
              <a:off x="5521225" y="4057175"/>
              <a:ext cx="110150" cy="53000"/>
            </a:xfrm>
            <a:custGeom>
              <a:rect b="b" l="l" r="r" t="t"/>
              <a:pathLst>
                <a:path extrusionOk="0" h="2120" w="4406">
                  <a:moveTo>
                    <a:pt x="2203" y="1"/>
                  </a:moveTo>
                  <a:cubicBezTo>
                    <a:pt x="976" y="1"/>
                    <a:pt x="0" y="477"/>
                    <a:pt x="0" y="1060"/>
                  </a:cubicBezTo>
                  <a:cubicBezTo>
                    <a:pt x="0" y="1644"/>
                    <a:pt x="1000" y="2120"/>
                    <a:pt x="2203" y="2120"/>
                  </a:cubicBezTo>
                  <a:cubicBezTo>
                    <a:pt x="3405" y="2120"/>
                    <a:pt x="4393" y="1644"/>
                    <a:pt x="4405" y="1060"/>
                  </a:cubicBezTo>
                  <a:cubicBezTo>
                    <a:pt x="4405" y="477"/>
                    <a:pt x="3417" y="1"/>
                    <a:pt x="2203" y="1"/>
                  </a:cubicBezTo>
                  <a:close/>
                </a:path>
              </a:pathLst>
            </a:custGeom>
            <a:solidFill>
              <a:srgbClr val="191919">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6" name="Shape 66"/>
        <p:cNvGrpSpPr/>
        <p:nvPr/>
      </p:nvGrpSpPr>
      <p:grpSpPr>
        <a:xfrm>
          <a:off x="0" y="0"/>
          <a:ext cx="0" cy="0"/>
          <a:chOff x="0" y="0"/>
          <a:chExt cx="0" cy="0"/>
        </a:xfrm>
      </p:grpSpPr>
      <p:sp>
        <p:nvSpPr>
          <p:cNvPr id="67" name="Google Shape;67;p9"/>
          <p:cNvSpPr txBox="1"/>
          <p:nvPr>
            <p:ph idx="1" type="subTitle"/>
          </p:nvPr>
        </p:nvSpPr>
        <p:spPr>
          <a:xfrm>
            <a:off x="1565850" y="1796225"/>
            <a:ext cx="6012300" cy="902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8" name="Google Shape;68;p9"/>
          <p:cNvSpPr txBox="1"/>
          <p:nvPr>
            <p:ph type="title"/>
          </p:nvPr>
        </p:nvSpPr>
        <p:spPr>
          <a:xfrm>
            <a:off x="1010600" y="1074575"/>
            <a:ext cx="71229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sz="44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9" name="Google Shape;69;p9"/>
          <p:cNvSpPr/>
          <p:nvPr/>
        </p:nvSpPr>
        <p:spPr>
          <a:xfrm>
            <a:off x="-367903" y="10177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9"/>
          <p:cNvSpPr/>
          <p:nvPr/>
        </p:nvSpPr>
        <p:spPr>
          <a:xfrm>
            <a:off x="8110322" y="4004032"/>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9"/>
          <p:cNvSpPr/>
          <p:nvPr/>
        </p:nvSpPr>
        <p:spPr>
          <a:xfrm>
            <a:off x="6944522" y="-251418"/>
            <a:ext cx="1300471" cy="547301"/>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9"/>
          <p:cNvSpPr/>
          <p:nvPr/>
        </p:nvSpPr>
        <p:spPr>
          <a:xfrm>
            <a:off x="0" y="4873350"/>
            <a:ext cx="9144000" cy="276900"/>
          </a:xfrm>
          <a:prstGeom prst="rect">
            <a:avLst/>
          </a:prstGeom>
          <a:solidFill>
            <a:schemeClr val="dk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3" name="Shape 73"/>
        <p:cNvGrpSpPr/>
        <p:nvPr/>
      </p:nvGrpSpPr>
      <p:grpSpPr>
        <a:xfrm>
          <a:off x="0" y="0"/>
          <a:ext cx="0" cy="0"/>
          <a:chOff x="0" y="0"/>
          <a:chExt cx="0" cy="0"/>
        </a:xfrm>
      </p:grpSpPr>
      <p:sp>
        <p:nvSpPr>
          <p:cNvPr id="74" name="Google Shape;74;p10"/>
          <p:cNvSpPr txBox="1"/>
          <p:nvPr>
            <p:ph type="title"/>
          </p:nvPr>
        </p:nvSpPr>
        <p:spPr>
          <a:xfrm>
            <a:off x="1279650" y="3363200"/>
            <a:ext cx="6584700" cy="11646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sz="4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75" name="Google Shape;75;p10"/>
          <p:cNvSpPr/>
          <p:nvPr/>
        </p:nvSpPr>
        <p:spPr>
          <a:xfrm flipH="1">
            <a:off x="7467893" y="731022"/>
            <a:ext cx="1845060" cy="776490"/>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0"/>
          <p:cNvSpPr/>
          <p:nvPr/>
        </p:nvSpPr>
        <p:spPr>
          <a:xfrm flipH="1">
            <a:off x="-324032" y="2183509"/>
            <a:ext cx="1845060" cy="776490"/>
          </a:xfrm>
          <a:custGeom>
            <a:rect b="b" l="l" r="r" t="t"/>
            <a:pathLst>
              <a:path extrusionOk="0" h="40191" w="95500">
                <a:moveTo>
                  <a:pt x="66409" y="0"/>
                </a:moveTo>
                <a:cubicBezTo>
                  <a:pt x="64164" y="0"/>
                  <a:pt x="62227" y="461"/>
                  <a:pt x="60750" y="819"/>
                </a:cubicBezTo>
                <a:cubicBezTo>
                  <a:pt x="57256" y="1639"/>
                  <a:pt x="53979" y="3205"/>
                  <a:pt x="51087" y="5350"/>
                </a:cubicBezTo>
                <a:cubicBezTo>
                  <a:pt x="49273" y="6711"/>
                  <a:pt x="47083" y="7415"/>
                  <a:pt x="44862" y="7415"/>
                </a:cubicBezTo>
                <a:cubicBezTo>
                  <a:pt x="43898" y="7415"/>
                  <a:pt x="42927" y="7282"/>
                  <a:pt x="41978" y="7012"/>
                </a:cubicBezTo>
                <a:cubicBezTo>
                  <a:pt x="41118" y="6741"/>
                  <a:pt x="40228" y="6609"/>
                  <a:pt x="39341" y="6609"/>
                </a:cubicBezTo>
                <a:cubicBezTo>
                  <a:pt x="38415" y="6609"/>
                  <a:pt x="37491" y="6753"/>
                  <a:pt x="36604" y="7037"/>
                </a:cubicBezTo>
                <a:cubicBezTo>
                  <a:pt x="32821" y="8241"/>
                  <a:pt x="32869" y="11398"/>
                  <a:pt x="28532" y="13615"/>
                </a:cubicBezTo>
                <a:cubicBezTo>
                  <a:pt x="27472" y="14164"/>
                  <a:pt x="26466" y="14368"/>
                  <a:pt x="25481" y="14368"/>
                </a:cubicBezTo>
                <a:cubicBezTo>
                  <a:pt x="22594" y="14368"/>
                  <a:pt x="19890" y="12608"/>
                  <a:pt x="16542" y="12608"/>
                </a:cubicBezTo>
                <a:cubicBezTo>
                  <a:pt x="15817" y="12608"/>
                  <a:pt x="15061" y="12691"/>
                  <a:pt x="14266" y="12892"/>
                </a:cubicBezTo>
                <a:cubicBezTo>
                  <a:pt x="7013" y="14724"/>
                  <a:pt x="0" y="23881"/>
                  <a:pt x="3663" y="30098"/>
                </a:cubicBezTo>
                <a:cubicBezTo>
                  <a:pt x="7207" y="36139"/>
                  <a:pt x="12262" y="37898"/>
                  <a:pt x="16946" y="37898"/>
                </a:cubicBezTo>
                <a:cubicBezTo>
                  <a:pt x="23472" y="37898"/>
                  <a:pt x="29279" y="34484"/>
                  <a:pt x="29279" y="34484"/>
                </a:cubicBezTo>
                <a:cubicBezTo>
                  <a:pt x="29279" y="34484"/>
                  <a:pt x="32749" y="37809"/>
                  <a:pt x="36604" y="39231"/>
                </a:cubicBezTo>
                <a:cubicBezTo>
                  <a:pt x="37149" y="39445"/>
                  <a:pt x="39162" y="40191"/>
                  <a:pt x="41678" y="40191"/>
                </a:cubicBezTo>
                <a:cubicBezTo>
                  <a:pt x="42836" y="40191"/>
                  <a:pt x="44100" y="40033"/>
                  <a:pt x="45376" y="39592"/>
                </a:cubicBezTo>
                <a:cubicBezTo>
                  <a:pt x="48846" y="38412"/>
                  <a:pt x="49063" y="36291"/>
                  <a:pt x="51979" y="35930"/>
                </a:cubicBezTo>
                <a:cubicBezTo>
                  <a:pt x="52194" y="35904"/>
                  <a:pt x="52394" y="35892"/>
                  <a:pt x="52584" y="35892"/>
                </a:cubicBezTo>
                <a:cubicBezTo>
                  <a:pt x="54373" y="35892"/>
                  <a:pt x="55224" y="36970"/>
                  <a:pt x="58557" y="38146"/>
                </a:cubicBezTo>
                <a:cubicBezTo>
                  <a:pt x="60333" y="38760"/>
                  <a:pt x="63483" y="39860"/>
                  <a:pt x="66709" y="39860"/>
                </a:cubicBezTo>
                <a:cubicBezTo>
                  <a:pt x="68298" y="39860"/>
                  <a:pt x="69906" y="39593"/>
                  <a:pt x="71377" y="38869"/>
                </a:cubicBezTo>
                <a:cubicBezTo>
                  <a:pt x="74341" y="37399"/>
                  <a:pt x="73884" y="35423"/>
                  <a:pt x="76848" y="34484"/>
                </a:cubicBezTo>
                <a:cubicBezTo>
                  <a:pt x="77541" y="34260"/>
                  <a:pt x="78153" y="34177"/>
                  <a:pt x="78733" y="34177"/>
                </a:cubicBezTo>
                <a:cubicBezTo>
                  <a:pt x="80408" y="34177"/>
                  <a:pt x="81811" y="34871"/>
                  <a:pt x="84135" y="34871"/>
                </a:cubicBezTo>
                <a:cubicBezTo>
                  <a:pt x="84386" y="34871"/>
                  <a:pt x="84647" y="34863"/>
                  <a:pt x="84920" y="34845"/>
                </a:cubicBezTo>
                <a:lnTo>
                  <a:pt x="85089" y="34845"/>
                </a:lnTo>
                <a:cubicBezTo>
                  <a:pt x="89427" y="34484"/>
                  <a:pt x="93089" y="31423"/>
                  <a:pt x="94222" y="27206"/>
                </a:cubicBezTo>
                <a:cubicBezTo>
                  <a:pt x="95499" y="22507"/>
                  <a:pt x="94848" y="20242"/>
                  <a:pt x="93692" y="19109"/>
                </a:cubicBezTo>
                <a:cubicBezTo>
                  <a:pt x="91595" y="17037"/>
                  <a:pt x="88246" y="19109"/>
                  <a:pt x="84896" y="16555"/>
                </a:cubicBezTo>
                <a:cubicBezTo>
                  <a:pt x="82245" y="14507"/>
                  <a:pt x="83354" y="12386"/>
                  <a:pt x="80510" y="8121"/>
                </a:cubicBezTo>
                <a:cubicBezTo>
                  <a:pt x="79763" y="7012"/>
                  <a:pt x="76775" y="2651"/>
                  <a:pt x="71377" y="819"/>
                </a:cubicBezTo>
                <a:cubicBezTo>
                  <a:pt x="69610" y="214"/>
                  <a:pt x="67938" y="0"/>
                  <a:pt x="66409" y="0"/>
                </a:cubicBezTo>
                <a:close/>
              </a:path>
            </a:pathLst>
          </a:custGeom>
          <a:solidFill>
            <a:srgbClr val="FFFFFF">
              <a:alpha val="17320"/>
            </a:srgbClr>
          </a:solidFill>
          <a:ln cap="flat" cmpd="sng" w="28575">
            <a:solidFill>
              <a:srgbClr val="0E19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slideLayout" Target="../slideLayouts/slideLayout2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24" Type="http://schemas.openxmlformats.org/officeDocument/2006/relationships/theme" Target="../theme/theme3.xml"/><Relationship Id="rId12" Type="http://schemas.openxmlformats.org/officeDocument/2006/relationships/slideLayout" Target="../slideLayouts/slideLayout11.xml"/><Relationship Id="rId23" Type="http://schemas.openxmlformats.org/officeDocument/2006/relationships/slideLayout" Target="../slideLayouts/slideLayout22.xml"/><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1.xml"/><Relationship Id="rId11" Type="http://schemas.openxmlformats.org/officeDocument/2006/relationships/slideLayout" Target="../slideLayouts/slideLayout32.xml"/><Relationship Id="rId22" Type="http://schemas.openxmlformats.org/officeDocument/2006/relationships/slideLayout" Target="../slideLayouts/slideLayout43.xml"/><Relationship Id="rId10" Type="http://schemas.openxmlformats.org/officeDocument/2006/relationships/slideLayout" Target="../slideLayouts/slideLayout31.xml"/><Relationship Id="rId21" Type="http://schemas.openxmlformats.org/officeDocument/2006/relationships/slideLayout" Target="../slideLayouts/slideLayout42.xml"/><Relationship Id="rId13" Type="http://schemas.openxmlformats.org/officeDocument/2006/relationships/slideLayout" Target="../slideLayouts/slideLayout34.xml"/><Relationship Id="rId24" Type="http://schemas.openxmlformats.org/officeDocument/2006/relationships/theme" Target="../theme/theme1.xml"/><Relationship Id="rId12" Type="http://schemas.openxmlformats.org/officeDocument/2006/relationships/slideLayout" Target="../slideLayouts/slideLayout33.xml"/><Relationship Id="rId23" Type="http://schemas.openxmlformats.org/officeDocument/2006/relationships/slideLayout" Target="../slideLayouts/slideLayout44.xml"/><Relationship Id="rId1" Type="http://schemas.openxmlformats.org/officeDocument/2006/relationships/image" Target="../media/image21.png"/><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5" Type="http://schemas.openxmlformats.org/officeDocument/2006/relationships/slideLayout" Target="../slideLayouts/slideLayout36.xml"/><Relationship Id="rId14" Type="http://schemas.openxmlformats.org/officeDocument/2006/relationships/slideLayout" Target="../slideLayouts/slideLayout35.xml"/><Relationship Id="rId17" Type="http://schemas.openxmlformats.org/officeDocument/2006/relationships/slideLayout" Target="../slideLayouts/slideLayout38.xml"/><Relationship Id="rId16" Type="http://schemas.openxmlformats.org/officeDocument/2006/relationships/slideLayout" Target="../slideLayouts/slideLayout37.xml"/><Relationship Id="rId5" Type="http://schemas.openxmlformats.org/officeDocument/2006/relationships/slideLayout" Target="../slideLayouts/slideLayout26.xml"/><Relationship Id="rId19" Type="http://schemas.openxmlformats.org/officeDocument/2006/relationships/slideLayout" Target="../slideLayouts/slideLayout40.xml"/><Relationship Id="rId6" Type="http://schemas.openxmlformats.org/officeDocument/2006/relationships/slideLayout" Target="../slideLayouts/slideLayout27.xml"/><Relationship Id="rId18" Type="http://schemas.openxmlformats.org/officeDocument/2006/relationships/slideLayout" Target="../slideLayouts/slideLayout39.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63.xml"/><Relationship Id="rId11" Type="http://schemas.openxmlformats.org/officeDocument/2006/relationships/slideLayout" Target="../slideLayouts/slideLayout54.xml"/><Relationship Id="rId22" Type="http://schemas.openxmlformats.org/officeDocument/2006/relationships/slideLayout" Target="../slideLayouts/slideLayout65.xml"/><Relationship Id="rId10" Type="http://schemas.openxmlformats.org/officeDocument/2006/relationships/slideLayout" Target="../slideLayouts/slideLayout53.xml"/><Relationship Id="rId21" Type="http://schemas.openxmlformats.org/officeDocument/2006/relationships/slideLayout" Target="../slideLayouts/slideLayout64.xml"/><Relationship Id="rId13" Type="http://schemas.openxmlformats.org/officeDocument/2006/relationships/slideLayout" Target="../slideLayouts/slideLayout56.xml"/><Relationship Id="rId24" Type="http://schemas.openxmlformats.org/officeDocument/2006/relationships/theme" Target="../theme/theme4.xml"/><Relationship Id="rId12" Type="http://schemas.openxmlformats.org/officeDocument/2006/relationships/slideLayout" Target="../slideLayouts/slideLayout55.xml"/><Relationship Id="rId23" Type="http://schemas.openxmlformats.org/officeDocument/2006/relationships/slideLayout" Target="../slideLayouts/slideLayout66.xml"/><Relationship Id="rId1" Type="http://schemas.openxmlformats.org/officeDocument/2006/relationships/image" Target="../media/image21.png"/><Relationship Id="rId2" Type="http://schemas.openxmlformats.org/officeDocument/2006/relationships/slideLayout" Target="../slideLayouts/slideLayout45.xml"/><Relationship Id="rId3" Type="http://schemas.openxmlformats.org/officeDocument/2006/relationships/slideLayout" Target="../slideLayouts/slideLayout46.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5" Type="http://schemas.openxmlformats.org/officeDocument/2006/relationships/slideLayout" Target="../slideLayouts/slideLayout58.xml"/><Relationship Id="rId14" Type="http://schemas.openxmlformats.org/officeDocument/2006/relationships/slideLayout" Target="../slideLayouts/slideLayout57.xml"/><Relationship Id="rId17" Type="http://schemas.openxmlformats.org/officeDocument/2006/relationships/slideLayout" Target="../slideLayouts/slideLayout60.xml"/><Relationship Id="rId16" Type="http://schemas.openxmlformats.org/officeDocument/2006/relationships/slideLayout" Target="../slideLayouts/slideLayout59.xml"/><Relationship Id="rId5" Type="http://schemas.openxmlformats.org/officeDocument/2006/relationships/slideLayout" Target="../slideLayouts/slideLayout48.xml"/><Relationship Id="rId19" Type="http://schemas.openxmlformats.org/officeDocument/2006/relationships/slideLayout" Target="../slideLayouts/slideLayout62.xml"/><Relationship Id="rId6" Type="http://schemas.openxmlformats.org/officeDocument/2006/relationships/slideLayout" Target="../slideLayouts/slideLayout49.xml"/><Relationship Id="rId18" Type="http://schemas.openxmlformats.org/officeDocument/2006/relationships/slideLayout" Target="../slideLayouts/slideLayout61.xml"/><Relationship Id="rId7" Type="http://schemas.openxmlformats.org/officeDocument/2006/relationships/slideLayout" Target="../slideLayouts/slideLayout50.xml"/><Relationship Id="rId8"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1pPr>
            <a:lvl2pPr lvl="1"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2pPr>
            <a:lvl3pPr lvl="2"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3pPr>
            <a:lvl4pPr lvl="3"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4pPr>
            <a:lvl5pPr lvl="4"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5pPr>
            <a:lvl6pPr lvl="5"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6pPr>
            <a:lvl7pPr lvl="6"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7pPr>
            <a:lvl8pPr lvl="7"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8pPr>
            <a:lvl9pPr lvl="8"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1pPr>
            <a:lvl2pPr indent="-317500" lvl="1" marL="9144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indent="-317500" lvl="2" marL="13716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indent="-317500" lvl="3" marL="18288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indent="-317500" lvl="4" marL="22860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indent="-317500" lvl="5" marL="27432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indent="-317500" lvl="6" marL="32004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indent="-317500" lvl="7" marL="36576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indent="-317500" lvl="8" marL="41148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259" name="Shape 259"/>
        <p:cNvGrpSpPr/>
        <p:nvPr/>
      </p:nvGrpSpPr>
      <p:grpSpPr>
        <a:xfrm>
          <a:off x="0" y="0"/>
          <a:ext cx="0" cy="0"/>
          <a:chOff x="0" y="0"/>
          <a:chExt cx="0" cy="0"/>
        </a:xfrm>
      </p:grpSpPr>
      <p:sp>
        <p:nvSpPr>
          <p:cNvPr id="260" name="Google Shape;260;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1pPr>
            <a:lvl2pPr lvl="1"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2pPr>
            <a:lvl3pPr lvl="2"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3pPr>
            <a:lvl4pPr lvl="3"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4pPr>
            <a:lvl5pPr lvl="4"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5pPr>
            <a:lvl6pPr lvl="5"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6pPr>
            <a:lvl7pPr lvl="6"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7pPr>
            <a:lvl8pPr lvl="7"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8pPr>
            <a:lvl9pPr lvl="8"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9pPr>
          </a:lstStyle>
          <a:p/>
        </p:txBody>
      </p:sp>
      <p:sp>
        <p:nvSpPr>
          <p:cNvPr id="261" name="Google Shape;261;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1pPr>
            <a:lvl2pPr indent="-317500" lvl="1" marL="9144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indent="-317500" lvl="2" marL="13716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indent="-317500" lvl="3" marL="18288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indent="-317500" lvl="4" marL="22860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indent="-317500" lvl="5" marL="27432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indent="-317500" lvl="6" marL="32004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indent="-317500" lvl="7" marL="36576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indent="-317500" lvl="8" marL="4114800" rtl="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 id="2147483688" r:id="rId20"/>
    <p:sldLayoutId id="2147483689" r:id="rId21"/>
    <p:sldLayoutId id="2147483690" r:id="rId22"/>
    <p:sldLayoutId id="2147483691"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13" name="Shape 513"/>
        <p:cNvGrpSpPr/>
        <p:nvPr/>
      </p:nvGrpSpPr>
      <p:grpSpPr>
        <a:xfrm>
          <a:off x="0" y="0"/>
          <a:ext cx="0" cy="0"/>
          <a:chOff x="0" y="0"/>
          <a:chExt cx="0" cy="0"/>
        </a:xfrm>
      </p:grpSpPr>
      <p:sp>
        <p:nvSpPr>
          <p:cNvPr id="514" name="Google Shape;514;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1pPr>
            <a:lvl2pPr lvl="1"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2pPr>
            <a:lvl3pPr lvl="2"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3pPr>
            <a:lvl4pPr lvl="3"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4pPr>
            <a:lvl5pPr lvl="4"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5pPr>
            <a:lvl6pPr lvl="5"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6pPr>
            <a:lvl7pPr lvl="6"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7pPr>
            <a:lvl8pPr lvl="7"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8pPr>
            <a:lvl9pPr lvl="8"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9pPr>
          </a:lstStyle>
          <a:p/>
        </p:txBody>
      </p:sp>
      <p:sp>
        <p:nvSpPr>
          <p:cNvPr id="515" name="Google Shape;515;p4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1pPr>
            <a:lvl2pPr indent="-317500" lvl="1" marL="9144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indent="-317500" lvl="2" marL="13716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indent="-317500" lvl="3" marL="18288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indent="-317500" lvl="4" marL="22860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indent="-317500" lvl="5" marL="27432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indent="-317500" lvl="6" marL="32004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indent="-317500" lvl="7" marL="36576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indent="-317500" lvl="8" marL="4114800" rtl="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1.png"/><Relationship Id="rId4" Type="http://schemas.openxmlformats.org/officeDocument/2006/relationships/hyperlink" Target="https://www.theesa.com/resource/2022-essential-facts-about-the-video-game-industry/" TargetMode="External"/><Relationship Id="rId5" Type="http://schemas.openxmlformats.org/officeDocument/2006/relationships/hyperlink" Target="https://www.streamscheme.com/find-the-right-collabs-on-twitch-or-mixer/" TargetMode="External"/><Relationship Id="rId6" Type="http://schemas.openxmlformats.org/officeDocument/2006/relationships/hyperlink" Target="https://venturebeat.com/esports/esports-drives-user-engagement-and-revenue-for-free-to-play-games/" TargetMode="External"/><Relationship Id="rId7" Type="http://schemas.openxmlformats.org/officeDocument/2006/relationships/hyperlink" Target="https://www.chinadaily.com.cn/a/202010/01/WS5f755109a31024ad0ba7cfd8.html" TargetMode="External"/><Relationship Id="rId8" Type="http://schemas.openxmlformats.org/officeDocument/2006/relationships/hyperlink" Target="https://newzoo.com/insights/articles/the-latest-games-market-size-estimates-and-forecas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1.png"/><Relationship Id="rId4" Type="http://schemas.openxmlformats.org/officeDocument/2006/relationships/image" Target="../media/image10.png"/><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2.png"/><Relationship Id="rId8" Type="http://schemas.openxmlformats.org/officeDocument/2006/relationships/image" Target="../media/image7.png"/></Relationships>
</file>

<file path=ppt/slides/_rels/slide5.xml.rels><?xml version="1.0" encoding="UTF-8" standalone="yes"?><Relationships xmlns="http://schemas.openxmlformats.org/package/2006/relationships"><Relationship Id="rId11" Type="http://schemas.openxmlformats.org/officeDocument/2006/relationships/image" Target="../media/image13.png"/><Relationship Id="rId10" Type="http://schemas.openxmlformats.org/officeDocument/2006/relationships/image" Target="../media/image11.png"/><Relationship Id="rId12" Type="http://schemas.openxmlformats.org/officeDocument/2006/relationships/image" Target="../media/image17.png"/><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1.png"/><Relationship Id="rId4" Type="http://schemas.openxmlformats.org/officeDocument/2006/relationships/image" Target="../media/image9.png"/><Relationship Id="rId9"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21.png"/><Relationship Id="rId4" Type="http://schemas.openxmlformats.org/officeDocument/2006/relationships/image" Target="../media/image14.png"/><Relationship Id="rId5" Type="http://schemas.openxmlformats.org/officeDocument/2006/relationships/image" Target="../media/image12.png"/><Relationship Id="rId6" Type="http://schemas.openxmlformats.org/officeDocument/2006/relationships/image" Target="../media/image15.png"/><Relationship Id="rId7" Type="http://schemas.openxmlformats.org/officeDocument/2006/relationships/image" Target="../media/image18.png"/><Relationship Id="rId8"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3.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70" name="Shape 770"/>
        <p:cNvGrpSpPr/>
        <p:nvPr/>
      </p:nvGrpSpPr>
      <p:grpSpPr>
        <a:xfrm>
          <a:off x="0" y="0"/>
          <a:ext cx="0" cy="0"/>
          <a:chOff x="0" y="0"/>
          <a:chExt cx="0" cy="0"/>
        </a:xfrm>
      </p:grpSpPr>
      <p:grpSp>
        <p:nvGrpSpPr>
          <p:cNvPr id="771" name="Google Shape;771;p70"/>
          <p:cNvGrpSpPr/>
          <p:nvPr/>
        </p:nvGrpSpPr>
        <p:grpSpPr>
          <a:xfrm>
            <a:off x="1486300" y="1036350"/>
            <a:ext cx="3493225" cy="815788"/>
            <a:chOff x="1435900" y="1258325"/>
            <a:chExt cx="3493225" cy="815788"/>
          </a:xfrm>
        </p:grpSpPr>
        <p:sp>
          <p:nvSpPr>
            <p:cNvPr id="772" name="Google Shape;772;p70"/>
            <p:cNvSpPr/>
            <p:nvPr/>
          </p:nvSpPr>
          <p:spPr>
            <a:xfrm>
              <a:off x="1494725" y="1849850"/>
              <a:ext cx="342900" cy="219075"/>
            </a:xfrm>
            <a:custGeom>
              <a:rect b="b" l="l" r="r" t="t"/>
              <a:pathLst>
                <a:path extrusionOk="0" h="8763" w="13716">
                  <a:moveTo>
                    <a:pt x="13716" y="8763"/>
                  </a:moveTo>
                  <a:lnTo>
                    <a:pt x="0" y="8763"/>
                  </a:lnTo>
                  <a:lnTo>
                    <a:pt x="571" y="3620"/>
                  </a:lnTo>
                  <a:lnTo>
                    <a:pt x="3715" y="0"/>
                  </a:lnTo>
                  <a:lnTo>
                    <a:pt x="13144" y="0"/>
                  </a:lnTo>
                  <a:close/>
                </a:path>
              </a:pathLst>
            </a:custGeom>
            <a:solidFill>
              <a:schemeClr val="lt2"/>
            </a:solidFill>
            <a:ln>
              <a:noFill/>
            </a:ln>
          </p:spPr>
        </p:sp>
        <p:sp>
          <p:nvSpPr>
            <p:cNvPr id="773" name="Google Shape;773;p70"/>
            <p:cNvSpPr/>
            <p:nvPr/>
          </p:nvSpPr>
          <p:spPr>
            <a:xfrm>
              <a:off x="1435900" y="1258325"/>
              <a:ext cx="342900" cy="219075"/>
            </a:xfrm>
            <a:custGeom>
              <a:rect b="b" l="l" r="r" t="t"/>
              <a:pathLst>
                <a:path extrusionOk="0" h="8763" w="13716">
                  <a:moveTo>
                    <a:pt x="13716" y="8763"/>
                  </a:moveTo>
                  <a:lnTo>
                    <a:pt x="0" y="8763"/>
                  </a:lnTo>
                  <a:lnTo>
                    <a:pt x="571" y="3620"/>
                  </a:lnTo>
                  <a:lnTo>
                    <a:pt x="3715" y="0"/>
                  </a:lnTo>
                  <a:lnTo>
                    <a:pt x="13144" y="0"/>
                  </a:lnTo>
                  <a:close/>
                </a:path>
              </a:pathLst>
            </a:custGeom>
            <a:solidFill>
              <a:schemeClr val="lt2"/>
            </a:solidFill>
            <a:ln>
              <a:noFill/>
            </a:ln>
          </p:spPr>
        </p:sp>
        <p:sp>
          <p:nvSpPr>
            <p:cNvPr id="774" name="Google Shape;774;p70"/>
            <p:cNvSpPr/>
            <p:nvPr/>
          </p:nvSpPr>
          <p:spPr>
            <a:xfrm>
              <a:off x="4547200" y="1855038"/>
              <a:ext cx="342900" cy="219075"/>
            </a:xfrm>
            <a:custGeom>
              <a:rect b="b" l="l" r="r" t="t"/>
              <a:pathLst>
                <a:path extrusionOk="0" h="8763" w="13716">
                  <a:moveTo>
                    <a:pt x="13716" y="8763"/>
                  </a:moveTo>
                  <a:lnTo>
                    <a:pt x="0" y="8763"/>
                  </a:lnTo>
                  <a:lnTo>
                    <a:pt x="571" y="3620"/>
                  </a:lnTo>
                  <a:lnTo>
                    <a:pt x="3715" y="0"/>
                  </a:lnTo>
                  <a:lnTo>
                    <a:pt x="13144" y="0"/>
                  </a:lnTo>
                  <a:close/>
                </a:path>
              </a:pathLst>
            </a:custGeom>
            <a:solidFill>
              <a:schemeClr val="lt2"/>
            </a:solidFill>
            <a:ln>
              <a:noFill/>
            </a:ln>
          </p:spPr>
        </p:sp>
        <p:sp>
          <p:nvSpPr>
            <p:cNvPr id="775" name="Google Shape;775;p70"/>
            <p:cNvSpPr/>
            <p:nvPr/>
          </p:nvSpPr>
          <p:spPr>
            <a:xfrm>
              <a:off x="4586225" y="1258325"/>
              <a:ext cx="342900" cy="219075"/>
            </a:xfrm>
            <a:custGeom>
              <a:rect b="b" l="l" r="r" t="t"/>
              <a:pathLst>
                <a:path extrusionOk="0" h="8763" w="13716">
                  <a:moveTo>
                    <a:pt x="13716" y="8763"/>
                  </a:moveTo>
                  <a:lnTo>
                    <a:pt x="0" y="8763"/>
                  </a:lnTo>
                  <a:lnTo>
                    <a:pt x="571" y="3620"/>
                  </a:lnTo>
                  <a:lnTo>
                    <a:pt x="3715" y="0"/>
                  </a:lnTo>
                  <a:lnTo>
                    <a:pt x="13144" y="0"/>
                  </a:lnTo>
                  <a:close/>
                </a:path>
              </a:pathLst>
            </a:custGeom>
            <a:solidFill>
              <a:schemeClr val="lt2"/>
            </a:solidFill>
            <a:ln>
              <a:noFill/>
            </a:ln>
          </p:spPr>
        </p:sp>
      </p:grpSp>
      <p:grpSp>
        <p:nvGrpSpPr>
          <p:cNvPr id="776" name="Google Shape;776;p70"/>
          <p:cNvGrpSpPr/>
          <p:nvPr/>
        </p:nvGrpSpPr>
        <p:grpSpPr>
          <a:xfrm flipH="1">
            <a:off x="284" y="2590428"/>
            <a:ext cx="2580834" cy="2559381"/>
            <a:chOff x="-761089" y="594525"/>
            <a:chExt cx="5186563" cy="5143450"/>
          </a:xfrm>
        </p:grpSpPr>
        <p:sp>
          <p:nvSpPr>
            <p:cNvPr id="777" name="Google Shape;777;p70"/>
            <p:cNvSpPr/>
            <p:nvPr/>
          </p:nvSpPr>
          <p:spPr>
            <a:xfrm>
              <a:off x="2726750" y="594525"/>
              <a:ext cx="1698400" cy="4321525"/>
            </a:xfrm>
            <a:custGeom>
              <a:rect b="b" l="l" r="r" t="t"/>
              <a:pathLst>
                <a:path extrusionOk="0" h="172861" w="67936">
                  <a:moveTo>
                    <a:pt x="67935" y="0"/>
                  </a:moveTo>
                  <a:lnTo>
                    <a:pt x="1" y="22524"/>
                  </a:lnTo>
                  <a:lnTo>
                    <a:pt x="1" y="172860"/>
                  </a:lnTo>
                  <a:lnTo>
                    <a:pt x="67935" y="172860"/>
                  </a:lnTo>
                  <a:lnTo>
                    <a:pt x="67935" y="0"/>
                  </a:lnTo>
                  <a:close/>
                </a:path>
              </a:pathLst>
            </a:custGeom>
            <a:solidFill>
              <a:schemeClr val="accent3"/>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70"/>
            <p:cNvSpPr/>
            <p:nvPr/>
          </p:nvSpPr>
          <p:spPr>
            <a:xfrm>
              <a:off x="-761089" y="2681950"/>
              <a:ext cx="5186563" cy="3056025"/>
            </a:xfrm>
            <a:custGeom>
              <a:rect b="b" l="l" r="r" t="t"/>
              <a:pathLst>
                <a:path extrusionOk="0" h="89364" w="111097">
                  <a:moveTo>
                    <a:pt x="84530" y="0"/>
                  </a:moveTo>
                  <a:lnTo>
                    <a:pt x="84530" y="13678"/>
                  </a:lnTo>
                  <a:lnTo>
                    <a:pt x="67630" y="13678"/>
                  </a:lnTo>
                  <a:lnTo>
                    <a:pt x="67630" y="28998"/>
                  </a:lnTo>
                  <a:lnTo>
                    <a:pt x="50730" y="28998"/>
                  </a:lnTo>
                  <a:lnTo>
                    <a:pt x="50730" y="45107"/>
                  </a:lnTo>
                  <a:lnTo>
                    <a:pt x="33830" y="45107"/>
                  </a:lnTo>
                  <a:lnTo>
                    <a:pt x="33830" y="59575"/>
                  </a:lnTo>
                  <a:lnTo>
                    <a:pt x="16110" y="59575"/>
                  </a:lnTo>
                  <a:lnTo>
                    <a:pt x="16110" y="73253"/>
                  </a:lnTo>
                  <a:lnTo>
                    <a:pt x="0" y="73253"/>
                  </a:lnTo>
                  <a:lnTo>
                    <a:pt x="0" y="89363"/>
                  </a:lnTo>
                  <a:lnTo>
                    <a:pt x="111096" y="89363"/>
                  </a:lnTo>
                  <a:lnTo>
                    <a:pt x="111096" y="0"/>
                  </a:lnTo>
                  <a:close/>
                </a:path>
              </a:pathLst>
            </a:custGeom>
            <a:solidFill>
              <a:srgbClr val="FCB0B6"/>
            </a:solidFill>
            <a:ln cap="flat" cmpd="sng" w="28575">
              <a:solidFill>
                <a:srgbClr val="DE8C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70"/>
            <p:cNvSpPr/>
            <p:nvPr/>
          </p:nvSpPr>
          <p:spPr>
            <a:xfrm>
              <a:off x="3315675" y="1561875"/>
              <a:ext cx="427850" cy="826025"/>
            </a:xfrm>
            <a:custGeom>
              <a:rect b="b" l="l" r="r" t="t"/>
              <a:pathLst>
                <a:path extrusionOk="0" h="33041" w="17114">
                  <a:moveTo>
                    <a:pt x="8542" y="0"/>
                  </a:moveTo>
                  <a:cubicBezTo>
                    <a:pt x="3830" y="0"/>
                    <a:pt x="1" y="3860"/>
                    <a:pt x="1" y="8572"/>
                  </a:cubicBezTo>
                  <a:lnTo>
                    <a:pt x="1" y="33040"/>
                  </a:lnTo>
                  <a:lnTo>
                    <a:pt x="17113" y="30760"/>
                  </a:lnTo>
                  <a:lnTo>
                    <a:pt x="17113" y="8572"/>
                  </a:lnTo>
                  <a:cubicBezTo>
                    <a:pt x="17113" y="3860"/>
                    <a:pt x="13253" y="0"/>
                    <a:pt x="8542" y="0"/>
                  </a:cubicBezTo>
                  <a:close/>
                </a:path>
              </a:pathLst>
            </a:custGeom>
            <a:solidFill>
              <a:schemeClr val="accent4"/>
            </a:solidFill>
            <a:ln cap="flat" cmpd="sng" w="9525">
              <a:solidFill>
                <a:srgbClr val="2E90A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70"/>
            <p:cNvSpPr/>
            <p:nvPr/>
          </p:nvSpPr>
          <p:spPr>
            <a:xfrm>
              <a:off x="3314275" y="1559175"/>
              <a:ext cx="337184" cy="832964"/>
            </a:xfrm>
            <a:custGeom>
              <a:rect b="b" l="l" r="r" t="t"/>
              <a:pathLst>
                <a:path extrusionOk="0" h="33041" w="13375">
                  <a:moveTo>
                    <a:pt x="8542" y="0"/>
                  </a:moveTo>
                  <a:cubicBezTo>
                    <a:pt x="3830" y="0"/>
                    <a:pt x="1" y="3861"/>
                    <a:pt x="1" y="8572"/>
                  </a:cubicBezTo>
                  <a:lnTo>
                    <a:pt x="1" y="33040"/>
                  </a:lnTo>
                  <a:lnTo>
                    <a:pt x="2615" y="32706"/>
                  </a:lnTo>
                  <a:lnTo>
                    <a:pt x="2615" y="9757"/>
                  </a:lnTo>
                  <a:cubicBezTo>
                    <a:pt x="2615" y="5016"/>
                    <a:pt x="6475" y="1186"/>
                    <a:pt x="11186" y="1186"/>
                  </a:cubicBezTo>
                  <a:cubicBezTo>
                    <a:pt x="11946" y="1186"/>
                    <a:pt x="12645" y="1307"/>
                    <a:pt x="13375" y="1490"/>
                  </a:cubicBezTo>
                  <a:cubicBezTo>
                    <a:pt x="12007" y="548"/>
                    <a:pt x="10335" y="0"/>
                    <a:pt x="85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1" name="Google Shape;781;p70"/>
          <p:cNvGrpSpPr/>
          <p:nvPr/>
        </p:nvGrpSpPr>
        <p:grpSpPr>
          <a:xfrm>
            <a:off x="3957561" y="0"/>
            <a:ext cx="5186563" cy="5143450"/>
            <a:chOff x="3957561" y="0"/>
            <a:chExt cx="5186563" cy="5143450"/>
          </a:xfrm>
        </p:grpSpPr>
        <p:sp>
          <p:nvSpPr>
            <p:cNvPr id="782" name="Google Shape;782;p70"/>
            <p:cNvSpPr/>
            <p:nvPr/>
          </p:nvSpPr>
          <p:spPr>
            <a:xfrm>
              <a:off x="7445400" y="0"/>
              <a:ext cx="1698400" cy="4321525"/>
            </a:xfrm>
            <a:custGeom>
              <a:rect b="b" l="l" r="r" t="t"/>
              <a:pathLst>
                <a:path extrusionOk="0" h="172861" w="67936">
                  <a:moveTo>
                    <a:pt x="67935" y="0"/>
                  </a:moveTo>
                  <a:lnTo>
                    <a:pt x="1" y="22524"/>
                  </a:lnTo>
                  <a:lnTo>
                    <a:pt x="1" y="172860"/>
                  </a:lnTo>
                  <a:lnTo>
                    <a:pt x="67935" y="172860"/>
                  </a:lnTo>
                  <a:lnTo>
                    <a:pt x="67935" y="0"/>
                  </a:lnTo>
                  <a:close/>
                </a:path>
              </a:pathLst>
            </a:custGeom>
            <a:solidFill>
              <a:schemeClr val="accent1"/>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70"/>
            <p:cNvSpPr/>
            <p:nvPr/>
          </p:nvSpPr>
          <p:spPr>
            <a:xfrm>
              <a:off x="7915166" y="675121"/>
              <a:ext cx="818691" cy="1580516"/>
            </a:xfrm>
            <a:custGeom>
              <a:rect b="b" l="l" r="r" t="t"/>
              <a:pathLst>
                <a:path extrusionOk="0" h="33041" w="17114">
                  <a:moveTo>
                    <a:pt x="8542" y="0"/>
                  </a:moveTo>
                  <a:cubicBezTo>
                    <a:pt x="3830" y="0"/>
                    <a:pt x="1" y="3860"/>
                    <a:pt x="1" y="8572"/>
                  </a:cubicBezTo>
                  <a:lnTo>
                    <a:pt x="1" y="33040"/>
                  </a:lnTo>
                  <a:lnTo>
                    <a:pt x="17113" y="30760"/>
                  </a:lnTo>
                  <a:lnTo>
                    <a:pt x="17113" y="8572"/>
                  </a:lnTo>
                  <a:cubicBezTo>
                    <a:pt x="17113" y="3860"/>
                    <a:pt x="13253" y="0"/>
                    <a:pt x="8542" y="0"/>
                  </a:cubicBezTo>
                  <a:close/>
                </a:path>
              </a:pathLst>
            </a:custGeom>
            <a:solidFill>
              <a:srgbClr val="191919">
                <a:alpha val="18440"/>
              </a:srgbClr>
            </a:solidFill>
            <a:ln cap="flat" cmpd="sng" w="28575">
              <a:solidFill>
                <a:srgbClr val="8ABE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70"/>
            <p:cNvSpPr/>
            <p:nvPr/>
          </p:nvSpPr>
          <p:spPr>
            <a:xfrm>
              <a:off x="7912488" y="669955"/>
              <a:ext cx="645177" cy="1593815"/>
            </a:xfrm>
            <a:custGeom>
              <a:rect b="b" l="l" r="r" t="t"/>
              <a:pathLst>
                <a:path extrusionOk="0" h="33041" w="13375">
                  <a:moveTo>
                    <a:pt x="8542" y="0"/>
                  </a:moveTo>
                  <a:cubicBezTo>
                    <a:pt x="3830" y="0"/>
                    <a:pt x="1" y="3861"/>
                    <a:pt x="1" y="8572"/>
                  </a:cubicBezTo>
                  <a:lnTo>
                    <a:pt x="1" y="33040"/>
                  </a:lnTo>
                  <a:lnTo>
                    <a:pt x="2615" y="32706"/>
                  </a:lnTo>
                  <a:lnTo>
                    <a:pt x="2615" y="9757"/>
                  </a:lnTo>
                  <a:cubicBezTo>
                    <a:pt x="2615" y="5016"/>
                    <a:pt x="6475" y="1186"/>
                    <a:pt x="11186" y="1186"/>
                  </a:cubicBezTo>
                  <a:cubicBezTo>
                    <a:pt x="11946" y="1186"/>
                    <a:pt x="12645" y="1307"/>
                    <a:pt x="13375" y="1490"/>
                  </a:cubicBezTo>
                  <a:cubicBezTo>
                    <a:pt x="12007" y="548"/>
                    <a:pt x="10335" y="0"/>
                    <a:pt x="8542" y="0"/>
                  </a:cubicBezTo>
                  <a:close/>
                </a:path>
              </a:pathLst>
            </a:custGeom>
            <a:solidFill>
              <a:srgbClr val="5A8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70"/>
            <p:cNvSpPr/>
            <p:nvPr/>
          </p:nvSpPr>
          <p:spPr>
            <a:xfrm>
              <a:off x="3957561" y="2087425"/>
              <a:ext cx="5186563" cy="3056025"/>
            </a:xfrm>
            <a:custGeom>
              <a:rect b="b" l="l" r="r" t="t"/>
              <a:pathLst>
                <a:path extrusionOk="0" h="89364" w="111097">
                  <a:moveTo>
                    <a:pt x="84530" y="0"/>
                  </a:moveTo>
                  <a:lnTo>
                    <a:pt x="84530" y="13678"/>
                  </a:lnTo>
                  <a:lnTo>
                    <a:pt x="67630" y="13678"/>
                  </a:lnTo>
                  <a:lnTo>
                    <a:pt x="67630" y="28998"/>
                  </a:lnTo>
                  <a:lnTo>
                    <a:pt x="50730" y="28998"/>
                  </a:lnTo>
                  <a:lnTo>
                    <a:pt x="50730" y="45107"/>
                  </a:lnTo>
                  <a:lnTo>
                    <a:pt x="33830" y="45107"/>
                  </a:lnTo>
                  <a:lnTo>
                    <a:pt x="33830" y="59575"/>
                  </a:lnTo>
                  <a:lnTo>
                    <a:pt x="16110" y="59575"/>
                  </a:lnTo>
                  <a:lnTo>
                    <a:pt x="16110" y="73253"/>
                  </a:lnTo>
                  <a:lnTo>
                    <a:pt x="0" y="73253"/>
                  </a:lnTo>
                  <a:lnTo>
                    <a:pt x="0" y="89363"/>
                  </a:lnTo>
                  <a:lnTo>
                    <a:pt x="111096" y="89363"/>
                  </a:lnTo>
                  <a:lnTo>
                    <a:pt x="111096" y="0"/>
                  </a:lnTo>
                  <a:close/>
                </a:path>
              </a:pathLst>
            </a:custGeom>
            <a:solidFill>
              <a:schemeClr val="dk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6" name="Google Shape;786;p70"/>
          <p:cNvGrpSpPr/>
          <p:nvPr/>
        </p:nvGrpSpPr>
        <p:grpSpPr>
          <a:xfrm flipH="1">
            <a:off x="8251653" y="838377"/>
            <a:ext cx="1175894" cy="1256981"/>
            <a:chOff x="1577875" y="1935775"/>
            <a:chExt cx="917950" cy="981250"/>
          </a:xfrm>
        </p:grpSpPr>
        <p:sp>
          <p:nvSpPr>
            <p:cNvPr id="787" name="Google Shape;787;p70"/>
            <p:cNvSpPr/>
            <p:nvPr/>
          </p:nvSpPr>
          <p:spPr>
            <a:xfrm>
              <a:off x="2078925" y="2678375"/>
              <a:ext cx="276400" cy="222400"/>
            </a:xfrm>
            <a:custGeom>
              <a:rect b="b" l="l" r="r" t="t"/>
              <a:pathLst>
                <a:path extrusionOk="0" h="8896" w="11056">
                  <a:moveTo>
                    <a:pt x="8292" y="0"/>
                  </a:moveTo>
                  <a:cubicBezTo>
                    <a:pt x="5366" y="0"/>
                    <a:pt x="1" y="1208"/>
                    <a:pt x="163" y="2253"/>
                  </a:cubicBezTo>
                  <a:lnTo>
                    <a:pt x="860" y="6782"/>
                  </a:lnTo>
                  <a:cubicBezTo>
                    <a:pt x="1069" y="8036"/>
                    <a:pt x="2161" y="8895"/>
                    <a:pt x="3392" y="8895"/>
                  </a:cubicBezTo>
                  <a:cubicBezTo>
                    <a:pt x="3531" y="8895"/>
                    <a:pt x="3717" y="8895"/>
                    <a:pt x="3856" y="8872"/>
                  </a:cubicBezTo>
                  <a:lnTo>
                    <a:pt x="8687" y="8036"/>
                  </a:lnTo>
                  <a:cubicBezTo>
                    <a:pt x="10103" y="7804"/>
                    <a:pt x="11055" y="6457"/>
                    <a:pt x="10777" y="5040"/>
                  </a:cubicBezTo>
                  <a:lnTo>
                    <a:pt x="10103" y="511"/>
                  </a:lnTo>
                  <a:cubicBezTo>
                    <a:pt x="10057" y="140"/>
                    <a:pt x="9337" y="0"/>
                    <a:pt x="82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70"/>
            <p:cNvSpPr/>
            <p:nvPr/>
          </p:nvSpPr>
          <p:spPr>
            <a:xfrm>
              <a:off x="2071375" y="2672575"/>
              <a:ext cx="289750" cy="234000"/>
            </a:xfrm>
            <a:custGeom>
              <a:rect b="b" l="l" r="r" t="t"/>
              <a:pathLst>
                <a:path extrusionOk="0" h="9360" w="11590">
                  <a:moveTo>
                    <a:pt x="8594" y="465"/>
                  </a:moveTo>
                  <a:cubicBezTo>
                    <a:pt x="9662" y="465"/>
                    <a:pt x="10150" y="627"/>
                    <a:pt x="10196" y="813"/>
                  </a:cubicBezTo>
                  <a:cubicBezTo>
                    <a:pt x="10359" y="1905"/>
                    <a:pt x="10893" y="5295"/>
                    <a:pt x="10893" y="5342"/>
                  </a:cubicBezTo>
                  <a:cubicBezTo>
                    <a:pt x="11125" y="6619"/>
                    <a:pt x="10266" y="7827"/>
                    <a:pt x="8965" y="8059"/>
                  </a:cubicBezTo>
                  <a:lnTo>
                    <a:pt x="4112" y="8895"/>
                  </a:lnTo>
                  <a:cubicBezTo>
                    <a:pt x="3972" y="8941"/>
                    <a:pt x="3856" y="8941"/>
                    <a:pt x="3717" y="8941"/>
                  </a:cubicBezTo>
                  <a:cubicBezTo>
                    <a:pt x="2579" y="8941"/>
                    <a:pt x="1603" y="8129"/>
                    <a:pt x="1394" y="6991"/>
                  </a:cubicBezTo>
                  <a:cubicBezTo>
                    <a:pt x="1394" y="6967"/>
                    <a:pt x="860" y="3553"/>
                    <a:pt x="698" y="2462"/>
                  </a:cubicBezTo>
                  <a:cubicBezTo>
                    <a:pt x="628" y="2090"/>
                    <a:pt x="2463" y="1254"/>
                    <a:pt x="5575" y="743"/>
                  </a:cubicBezTo>
                  <a:cubicBezTo>
                    <a:pt x="6875" y="511"/>
                    <a:pt x="7874" y="465"/>
                    <a:pt x="8594" y="465"/>
                  </a:cubicBezTo>
                  <a:close/>
                  <a:moveTo>
                    <a:pt x="8594" y="0"/>
                  </a:moveTo>
                  <a:cubicBezTo>
                    <a:pt x="7525" y="0"/>
                    <a:pt x="6248" y="163"/>
                    <a:pt x="5482" y="279"/>
                  </a:cubicBezTo>
                  <a:cubicBezTo>
                    <a:pt x="4553" y="418"/>
                    <a:pt x="1" y="1254"/>
                    <a:pt x="233" y="2508"/>
                  </a:cubicBezTo>
                  <a:cubicBezTo>
                    <a:pt x="419" y="3623"/>
                    <a:pt x="930" y="7014"/>
                    <a:pt x="930" y="7037"/>
                  </a:cubicBezTo>
                  <a:cubicBezTo>
                    <a:pt x="1162" y="8384"/>
                    <a:pt x="2323" y="9359"/>
                    <a:pt x="3694" y="9359"/>
                  </a:cubicBezTo>
                  <a:cubicBezTo>
                    <a:pt x="3833" y="9359"/>
                    <a:pt x="4019" y="9359"/>
                    <a:pt x="4181" y="9336"/>
                  </a:cubicBezTo>
                  <a:lnTo>
                    <a:pt x="9035" y="8500"/>
                  </a:lnTo>
                  <a:cubicBezTo>
                    <a:pt x="10568" y="8245"/>
                    <a:pt x="11590" y="6782"/>
                    <a:pt x="11311" y="5249"/>
                  </a:cubicBezTo>
                  <a:cubicBezTo>
                    <a:pt x="11311" y="5226"/>
                    <a:pt x="10800" y="1812"/>
                    <a:pt x="10637" y="697"/>
                  </a:cubicBezTo>
                  <a:cubicBezTo>
                    <a:pt x="10568" y="140"/>
                    <a:pt x="9662" y="0"/>
                    <a:pt x="8594" y="0"/>
                  </a:cubicBezTo>
                  <a:close/>
                </a:path>
              </a:pathLst>
            </a:custGeom>
            <a:solidFill>
              <a:srgbClr val="DE7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70"/>
            <p:cNvSpPr/>
            <p:nvPr/>
          </p:nvSpPr>
          <p:spPr>
            <a:xfrm>
              <a:off x="1736950" y="2667925"/>
              <a:ext cx="300200" cy="243300"/>
            </a:xfrm>
            <a:custGeom>
              <a:rect b="b" l="l" r="r" t="t"/>
              <a:pathLst>
                <a:path extrusionOk="0" h="9732" w="12008">
                  <a:moveTo>
                    <a:pt x="2950" y="0"/>
                  </a:moveTo>
                  <a:cubicBezTo>
                    <a:pt x="2486" y="0"/>
                    <a:pt x="2207" y="93"/>
                    <a:pt x="2114" y="326"/>
                  </a:cubicBezTo>
                  <a:cubicBezTo>
                    <a:pt x="1720" y="1394"/>
                    <a:pt x="465" y="4599"/>
                    <a:pt x="465" y="4599"/>
                  </a:cubicBezTo>
                  <a:cubicBezTo>
                    <a:pt x="1" y="5922"/>
                    <a:pt x="674" y="7409"/>
                    <a:pt x="2021" y="7897"/>
                  </a:cubicBezTo>
                  <a:lnTo>
                    <a:pt x="6666" y="9592"/>
                  </a:lnTo>
                  <a:cubicBezTo>
                    <a:pt x="6968" y="9708"/>
                    <a:pt x="7247" y="9731"/>
                    <a:pt x="7549" y="9731"/>
                  </a:cubicBezTo>
                  <a:cubicBezTo>
                    <a:pt x="8594" y="9731"/>
                    <a:pt x="9569" y="9081"/>
                    <a:pt x="9987" y="8036"/>
                  </a:cubicBezTo>
                  <a:cubicBezTo>
                    <a:pt x="9987" y="8036"/>
                    <a:pt x="11241" y="4831"/>
                    <a:pt x="11636" y="3786"/>
                  </a:cubicBezTo>
                  <a:cubicBezTo>
                    <a:pt x="12008" y="2625"/>
                    <a:pt x="5366" y="0"/>
                    <a:pt x="29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70"/>
            <p:cNvSpPr/>
            <p:nvPr/>
          </p:nvSpPr>
          <p:spPr>
            <a:xfrm>
              <a:off x="1729425" y="2662125"/>
              <a:ext cx="304825" cy="254900"/>
            </a:xfrm>
            <a:custGeom>
              <a:rect b="b" l="l" r="r" t="t"/>
              <a:pathLst>
                <a:path extrusionOk="0" h="10196" w="12193">
                  <a:moveTo>
                    <a:pt x="3182" y="465"/>
                  </a:moveTo>
                  <a:lnTo>
                    <a:pt x="3251" y="465"/>
                  </a:lnTo>
                  <a:cubicBezTo>
                    <a:pt x="5295" y="465"/>
                    <a:pt x="10567" y="2439"/>
                    <a:pt x="11566" y="3623"/>
                  </a:cubicBezTo>
                  <a:cubicBezTo>
                    <a:pt x="11658" y="3739"/>
                    <a:pt x="11705" y="3832"/>
                    <a:pt x="11682" y="3902"/>
                  </a:cubicBezTo>
                  <a:cubicBezTo>
                    <a:pt x="11264" y="4970"/>
                    <a:pt x="10056" y="8129"/>
                    <a:pt x="10033" y="8152"/>
                  </a:cubicBezTo>
                  <a:cubicBezTo>
                    <a:pt x="9684" y="9127"/>
                    <a:pt x="8779" y="9708"/>
                    <a:pt x="7826" y="9708"/>
                  </a:cubicBezTo>
                  <a:cubicBezTo>
                    <a:pt x="7548" y="9708"/>
                    <a:pt x="7269" y="9638"/>
                    <a:pt x="7014" y="9545"/>
                  </a:cubicBezTo>
                  <a:lnTo>
                    <a:pt x="2369" y="7873"/>
                  </a:lnTo>
                  <a:cubicBezTo>
                    <a:pt x="1138" y="7409"/>
                    <a:pt x="511" y="6062"/>
                    <a:pt x="975" y="4854"/>
                  </a:cubicBezTo>
                  <a:cubicBezTo>
                    <a:pt x="975" y="4831"/>
                    <a:pt x="2206" y="1626"/>
                    <a:pt x="2624" y="581"/>
                  </a:cubicBezTo>
                  <a:cubicBezTo>
                    <a:pt x="2648" y="534"/>
                    <a:pt x="2764" y="488"/>
                    <a:pt x="2903" y="465"/>
                  </a:cubicBezTo>
                  <a:close/>
                  <a:moveTo>
                    <a:pt x="3228" y="0"/>
                  </a:moveTo>
                  <a:cubicBezTo>
                    <a:pt x="3089" y="0"/>
                    <a:pt x="2949" y="0"/>
                    <a:pt x="2833" y="23"/>
                  </a:cubicBezTo>
                  <a:cubicBezTo>
                    <a:pt x="2508" y="93"/>
                    <a:pt x="2276" y="232"/>
                    <a:pt x="2183" y="441"/>
                  </a:cubicBezTo>
                  <a:cubicBezTo>
                    <a:pt x="1788" y="1510"/>
                    <a:pt x="534" y="4668"/>
                    <a:pt x="534" y="4738"/>
                  </a:cubicBezTo>
                  <a:cubicBezTo>
                    <a:pt x="0" y="6178"/>
                    <a:pt x="766" y="7803"/>
                    <a:pt x="2206" y="8338"/>
                  </a:cubicBezTo>
                  <a:lnTo>
                    <a:pt x="6851" y="10010"/>
                  </a:lnTo>
                  <a:cubicBezTo>
                    <a:pt x="7176" y="10126"/>
                    <a:pt x="7478" y="10195"/>
                    <a:pt x="7826" y="10195"/>
                  </a:cubicBezTo>
                  <a:cubicBezTo>
                    <a:pt x="9011" y="10195"/>
                    <a:pt x="10056" y="9476"/>
                    <a:pt x="10451" y="8338"/>
                  </a:cubicBezTo>
                  <a:cubicBezTo>
                    <a:pt x="10451" y="8314"/>
                    <a:pt x="11705" y="5109"/>
                    <a:pt x="12123" y="4064"/>
                  </a:cubicBezTo>
                  <a:cubicBezTo>
                    <a:pt x="12193" y="3832"/>
                    <a:pt x="12146" y="3600"/>
                    <a:pt x="11937" y="3344"/>
                  </a:cubicBezTo>
                  <a:cubicBezTo>
                    <a:pt x="10869" y="2067"/>
                    <a:pt x="5411" y="0"/>
                    <a:pt x="3228" y="0"/>
                  </a:cubicBezTo>
                  <a:close/>
                </a:path>
              </a:pathLst>
            </a:custGeom>
            <a:solidFill>
              <a:srgbClr val="DE7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70"/>
            <p:cNvSpPr/>
            <p:nvPr/>
          </p:nvSpPr>
          <p:spPr>
            <a:xfrm>
              <a:off x="1619100" y="1941600"/>
              <a:ext cx="872075" cy="871500"/>
            </a:xfrm>
            <a:custGeom>
              <a:rect b="b" l="l" r="r" t="t"/>
              <a:pathLst>
                <a:path extrusionOk="0" h="34860" w="34883">
                  <a:moveTo>
                    <a:pt x="17418" y="0"/>
                  </a:moveTo>
                  <a:cubicBezTo>
                    <a:pt x="7781" y="0"/>
                    <a:pt x="0" y="7803"/>
                    <a:pt x="0" y="17418"/>
                  </a:cubicBezTo>
                  <a:cubicBezTo>
                    <a:pt x="0" y="27056"/>
                    <a:pt x="7827" y="34859"/>
                    <a:pt x="17418" y="34859"/>
                  </a:cubicBezTo>
                  <a:cubicBezTo>
                    <a:pt x="27033" y="34859"/>
                    <a:pt x="34883" y="27056"/>
                    <a:pt x="34883" y="17418"/>
                  </a:cubicBezTo>
                  <a:cubicBezTo>
                    <a:pt x="34883" y="7827"/>
                    <a:pt x="27056" y="0"/>
                    <a:pt x="174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70"/>
            <p:cNvSpPr/>
            <p:nvPr/>
          </p:nvSpPr>
          <p:spPr>
            <a:xfrm>
              <a:off x="1862375" y="2017075"/>
              <a:ext cx="552750" cy="685125"/>
            </a:xfrm>
            <a:custGeom>
              <a:rect b="b" l="l" r="r" t="t"/>
              <a:pathLst>
                <a:path extrusionOk="0" h="27405" w="22110">
                  <a:moveTo>
                    <a:pt x="22109" y="13702"/>
                  </a:moveTo>
                  <a:cubicBezTo>
                    <a:pt x="22109" y="21273"/>
                    <a:pt x="17163" y="27405"/>
                    <a:pt x="11055" y="27405"/>
                  </a:cubicBezTo>
                  <a:cubicBezTo>
                    <a:pt x="4947" y="27405"/>
                    <a:pt x="0" y="21273"/>
                    <a:pt x="0" y="13702"/>
                  </a:cubicBezTo>
                  <a:cubicBezTo>
                    <a:pt x="0" y="6131"/>
                    <a:pt x="4947" y="0"/>
                    <a:pt x="11055" y="0"/>
                  </a:cubicBezTo>
                  <a:cubicBezTo>
                    <a:pt x="17163" y="0"/>
                    <a:pt x="22109" y="6131"/>
                    <a:pt x="22109" y="13702"/>
                  </a:cubicBezTo>
                  <a:close/>
                </a:path>
              </a:pathLst>
            </a:custGeom>
            <a:solidFill>
              <a:schemeClr val="accent5"/>
            </a:solidFill>
            <a:ln cap="flat" cmpd="sng" w="12200">
              <a:solidFill>
                <a:srgbClr val="000000"/>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70"/>
            <p:cNvSpPr/>
            <p:nvPr/>
          </p:nvSpPr>
          <p:spPr>
            <a:xfrm>
              <a:off x="1577875" y="1935775"/>
              <a:ext cx="917950" cy="883700"/>
            </a:xfrm>
            <a:custGeom>
              <a:rect b="b" l="l" r="r" t="t"/>
              <a:pathLst>
                <a:path extrusionOk="0" h="35348" w="36718">
                  <a:moveTo>
                    <a:pt x="19067" y="465"/>
                  </a:moveTo>
                  <a:cubicBezTo>
                    <a:pt x="28589" y="465"/>
                    <a:pt x="36253" y="8153"/>
                    <a:pt x="36276" y="17674"/>
                  </a:cubicBezTo>
                  <a:cubicBezTo>
                    <a:pt x="36276" y="24642"/>
                    <a:pt x="32119" y="30912"/>
                    <a:pt x="25663" y="33560"/>
                  </a:cubicBezTo>
                  <a:cubicBezTo>
                    <a:pt x="23550" y="34419"/>
                    <a:pt x="21297" y="34860"/>
                    <a:pt x="19067" y="34860"/>
                  </a:cubicBezTo>
                  <a:cubicBezTo>
                    <a:pt x="14608" y="34860"/>
                    <a:pt x="10196" y="33118"/>
                    <a:pt x="6898" y="29821"/>
                  </a:cubicBezTo>
                  <a:cubicBezTo>
                    <a:pt x="1975" y="24874"/>
                    <a:pt x="512" y="17512"/>
                    <a:pt x="3182" y="11056"/>
                  </a:cubicBezTo>
                  <a:cubicBezTo>
                    <a:pt x="5830" y="4669"/>
                    <a:pt x="12100" y="465"/>
                    <a:pt x="19067" y="465"/>
                  </a:cubicBezTo>
                  <a:close/>
                  <a:moveTo>
                    <a:pt x="19067" y="1"/>
                  </a:moveTo>
                  <a:cubicBezTo>
                    <a:pt x="14492" y="1"/>
                    <a:pt x="9964" y="1789"/>
                    <a:pt x="6573" y="5157"/>
                  </a:cubicBezTo>
                  <a:cubicBezTo>
                    <a:pt x="1510" y="10219"/>
                    <a:pt x="1" y="17814"/>
                    <a:pt x="2741" y="24433"/>
                  </a:cubicBezTo>
                  <a:cubicBezTo>
                    <a:pt x="5458" y="31028"/>
                    <a:pt x="11914" y="35348"/>
                    <a:pt x="19044" y="35348"/>
                  </a:cubicBezTo>
                  <a:cubicBezTo>
                    <a:pt x="28798" y="35348"/>
                    <a:pt x="36694" y="27428"/>
                    <a:pt x="36718" y="17698"/>
                  </a:cubicBezTo>
                  <a:cubicBezTo>
                    <a:pt x="36718" y="10568"/>
                    <a:pt x="32421" y="4112"/>
                    <a:pt x="25802" y="1371"/>
                  </a:cubicBezTo>
                  <a:cubicBezTo>
                    <a:pt x="23666" y="465"/>
                    <a:pt x="21343" y="1"/>
                    <a:pt x="19067" y="1"/>
                  </a:cubicBezTo>
                  <a:close/>
                </a:path>
              </a:pathLst>
            </a:custGeom>
            <a:solidFill>
              <a:srgbClr val="DE7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70"/>
            <p:cNvSpPr/>
            <p:nvPr/>
          </p:nvSpPr>
          <p:spPr>
            <a:xfrm>
              <a:off x="2375050" y="2141325"/>
              <a:ext cx="44725" cy="59825"/>
            </a:xfrm>
            <a:custGeom>
              <a:rect b="b" l="l" r="r" t="t"/>
              <a:pathLst>
                <a:path extrusionOk="0" h="2393" w="1789">
                  <a:moveTo>
                    <a:pt x="604" y="0"/>
                  </a:moveTo>
                  <a:cubicBezTo>
                    <a:pt x="418" y="0"/>
                    <a:pt x="256" y="70"/>
                    <a:pt x="139" y="302"/>
                  </a:cubicBezTo>
                  <a:cubicBezTo>
                    <a:pt x="0" y="604"/>
                    <a:pt x="534" y="860"/>
                    <a:pt x="952" y="1347"/>
                  </a:cubicBezTo>
                  <a:cubicBezTo>
                    <a:pt x="1184" y="1649"/>
                    <a:pt x="1347" y="1997"/>
                    <a:pt x="1440" y="2369"/>
                  </a:cubicBezTo>
                  <a:cubicBezTo>
                    <a:pt x="1440" y="2392"/>
                    <a:pt x="1463" y="2392"/>
                    <a:pt x="1533" y="2392"/>
                  </a:cubicBezTo>
                  <a:cubicBezTo>
                    <a:pt x="1579" y="2392"/>
                    <a:pt x="1695" y="2346"/>
                    <a:pt x="1695" y="2276"/>
                  </a:cubicBezTo>
                  <a:cubicBezTo>
                    <a:pt x="1765" y="2044"/>
                    <a:pt x="1788" y="1812"/>
                    <a:pt x="1788" y="1579"/>
                  </a:cubicBezTo>
                  <a:cubicBezTo>
                    <a:pt x="1742" y="813"/>
                    <a:pt x="1092" y="0"/>
                    <a:pt x="6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70"/>
            <p:cNvSpPr/>
            <p:nvPr/>
          </p:nvSpPr>
          <p:spPr>
            <a:xfrm>
              <a:off x="1867025" y="2396200"/>
              <a:ext cx="549850" cy="299625"/>
            </a:xfrm>
            <a:custGeom>
              <a:rect b="b" l="l" r="r" t="t"/>
              <a:pathLst>
                <a:path extrusionOk="0" h="11985" w="21994">
                  <a:moveTo>
                    <a:pt x="0" y="1"/>
                  </a:moveTo>
                  <a:lnTo>
                    <a:pt x="0" y="1"/>
                  </a:lnTo>
                  <a:cubicBezTo>
                    <a:pt x="23" y="186"/>
                    <a:pt x="23" y="395"/>
                    <a:pt x="47" y="558"/>
                  </a:cubicBezTo>
                  <a:cubicBezTo>
                    <a:pt x="1788" y="1208"/>
                    <a:pt x="5899" y="2509"/>
                    <a:pt x="10939" y="2602"/>
                  </a:cubicBezTo>
                  <a:lnTo>
                    <a:pt x="11519" y="2602"/>
                  </a:lnTo>
                  <a:cubicBezTo>
                    <a:pt x="13424" y="2602"/>
                    <a:pt x="15490" y="2416"/>
                    <a:pt x="17581" y="1951"/>
                  </a:cubicBezTo>
                  <a:lnTo>
                    <a:pt x="17581" y="1951"/>
                  </a:lnTo>
                  <a:cubicBezTo>
                    <a:pt x="17163" y="5853"/>
                    <a:pt x="15862" y="9383"/>
                    <a:pt x="13911" y="11984"/>
                  </a:cubicBezTo>
                  <a:cubicBezTo>
                    <a:pt x="14190" y="11891"/>
                    <a:pt x="14445" y="11775"/>
                    <a:pt x="14701" y="11659"/>
                  </a:cubicBezTo>
                  <a:cubicBezTo>
                    <a:pt x="16512" y="9035"/>
                    <a:pt x="17674" y="5574"/>
                    <a:pt x="18045" y="1835"/>
                  </a:cubicBezTo>
                  <a:cubicBezTo>
                    <a:pt x="19322" y="1510"/>
                    <a:pt x="20623" y="1115"/>
                    <a:pt x="21923" y="558"/>
                  </a:cubicBezTo>
                  <a:cubicBezTo>
                    <a:pt x="21970" y="395"/>
                    <a:pt x="21970" y="186"/>
                    <a:pt x="21993" y="1"/>
                  </a:cubicBezTo>
                  <a:lnTo>
                    <a:pt x="21993" y="1"/>
                  </a:lnTo>
                  <a:cubicBezTo>
                    <a:pt x="20693" y="535"/>
                    <a:pt x="19392" y="976"/>
                    <a:pt x="18068" y="1324"/>
                  </a:cubicBezTo>
                  <a:cubicBezTo>
                    <a:pt x="17929" y="1348"/>
                    <a:pt x="17743" y="1417"/>
                    <a:pt x="17604" y="1440"/>
                  </a:cubicBezTo>
                  <a:cubicBezTo>
                    <a:pt x="15467" y="1928"/>
                    <a:pt x="13354" y="2091"/>
                    <a:pt x="11357" y="2091"/>
                  </a:cubicBezTo>
                  <a:lnTo>
                    <a:pt x="10915" y="2091"/>
                  </a:lnTo>
                  <a:cubicBezTo>
                    <a:pt x="5736" y="2021"/>
                    <a:pt x="1533" y="628"/>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70"/>
            <p:cNvSpPr/>
            <p:nvPr/>
          </p:nvSpPr>
          <p:spPr>
            <a:xfrm>
              <a:off x="2141650" y="2702175"/>
              <a:ext cx="25" cy="25"/>
            </a:xfrm>
            <a:custGeom>
              <a:rect b="b" l="l" r="r" t="t"/>
              <a:pathLst>
                <a:path extrusionOk="0" h="1" w="1">
                  <a:moveTo>
                    <a:pt x="0" y="1"/>
                  </a:move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70"/>
            <p:cNvSpPr/>
            <p:nvPr/>
          </p:nvSpPr>
          <p:spPr>
            <a:xfrm>
              <a:off x="1624325" y="1954375"/>
              <a:ext cx="621275" cy="850600"/>
            </a:xfrm>
            <a:custGeom>
              <a:rect b="b" l="l" r="r" t="t"/>
              <a:pathLst>
                <a:path extrusionOk="0" h="34024" w="24851">
                  <a:moveTo>
                    <a:pt x="12820" y="0"/>
                  </a:moveTo>
                  <a:cubicBezTo>
                    <a:pt x="5435" y="2044"/>
                    <a:pt x="0" y="8802"/>
                    <a:pt x="0" y="16814"/>
                  </a:cubicBezTo>
                  <a:cubicBezTo>
                    <a:pt x="0" y="25500"/>
                    <a:pt x="6317" y="32699"/>
                    <a:pt x="14632" y="34023"/>
                  </a:cubicBezTo>
                  <a:cubicBezTo>
                    <a:pt x="20693" y="30981"/>
                    <a:pt x="24850" y="24687"/>
                    <a:pt x="24850" y="17418"/>
                  </a:cubicBezTo>
                  <a:cubicBezTo>
                    <a:pt x="24850" y="9475"/>
                    <a:pt x="19857" y="2671"/>
                    <a:pt x="12820" y="0"/>
                  </a:cubicBezTo>
                  <a:close/>
                </a:path>
              </a:pathLst>
            </a:custGeom>
            <a:solidFill>
              <a:srgbClr val="FCFCFC">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70"/>
            <p:cNvSpPr/>
            <p:nvPr/>
          </p:nvSpPr>
          <p:spPr>
            <a:xfrm>
              <a:off x="1743925" y="2147700"/>
              <a:ext cx="54600" cy="73175"/>
            </a:xfrm>
            <a:custGeom>
              <a:rect b="b" l="l" r="r" t="t"/>
              <a:pathLst>
                <a:path extrusionOk="0" h="2927" w="2184">
                  <a:moveTo>
                    <a:pt x="1951" y="372"/>
                  </a:moveTo>
                  <a:cubicBezTo>
                    <a:pt x="1789" y="117"/>
                    <a:pt x="1557" y="1"/>
                    <a:pt x="1324" y="1"/>
                  </a:cubicBezTo>
                  <a:cubicBezTo>
                    <a:pt x="1231" y="1"/>
                    <a:pt x="1139" y="1"/>
                    <a:pt x="1092" y="24"/>
                  </a:cubicBezTo>
                  <a:cubicBezTo>
                    <a:pt x="512" y="233"/>
                    <a:pt x="1" y="1092"/>
                    <a:pt x="47" y="1951"/>
                  </a:cubicBezTo>
                  <a:cubicBezTo>
                    <a:pt x="47" y="2207"/>
                    <a:pt x="117" y="2462"/>
                    <a:pt x="210" y="2695"/>
                  </a:cubicBezTo>
                  <a:cubicBezTo>
                    <a:pt x="303" y="2834"/>
                    <a:pt x="442" y="2927"/>
                    <a:pt x="581" y="2927"/>
                  </a:cubicBezTo>
                  <a:lnTo>
                    <a:pt x="628" y="2927"/>
                  </a:lnTo>
                  <a:cubicBezTo>
                    <a:pt x="767" y="2927"/>
                    <a:pt x="860" y="2811"/>
                    <a:pt x="883" y="2695"/>
                  </a:cubicBezTo>
                  <a:cubicBezTo>
                    <a:pt x="930" y="2346"/>
                    <a:pt x="1046" y="2021"/>
                    <a:pt x="1255" y="1742"/>
                  </a:cubicBezTo>
                  <a:cubicBezTo>
                    <a:pt x="1371" y="1603"/>
                    <a:pt x="1487" y="1441"/>
                    <a:pt x="1626" y="1301"/>
                  </a:cubicBezTo>
                  <a:cubicBezTo>
                    <a:pt x="1905" y="1023"/>
                    <a:pt x="2184" y="697"/>
                    <a:pt x="1951" y="37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70"/>
            <p:cNvSpPr/>
            <p:nvPr/>
          </p:nvSpPr>
          <p:spPr>
            <a:xfrm>
              <a:off x="1788625" y="2170925"/>
              <a:ext cx="38350" cy="49375"/>
            </a:xfrm>
            <a:custGeom>
              <a:rect b="b" l="l" r="r" t="t"/>
              <a:pathLst>
                <a:path extrusionOk="0" h="1975" w="1534">
                  <a:moveTo>
                    <a:pt x="1348" y="256"/>
                  </a:moveTo>
                  <a:cubicBezTo>
                    <a:pt x="1278" y="70"/>
                    <a:pt x="1092" y="1"/>
                    <a:pt x="883" y="1"/>
                  </a:cubicBezTo>
                  <a:cubicBezTo>
                    <a:pt x="837" y="1"/>
                    <a:pt x="767" y="1"/>
                    <a:pt x="721" y="24"/>
                  </a:cubicBezTo>
                  <a:cubicBezTo>
                    <a:pt x="349" y="163"/>
                    <a:pt x="1" y="744"/>
                    <a:pt x="24" y="1278"/>
                  </a:cubicBezTo>
                  <a:cubicBezTo>
                    <a:pt x="24" y="1441"/>
                    <a:pt x="47" y="1626"/>
                    <a:pt x="117" y="1766"/>
                  </a:cubicBezTo>
                  <a:cubicBezTo>
                    <a:pt x="163" y="1882"/>
                    <a:pt x="280" y="1975"/>
                    <a:pt x="419" y="1975"/>
                  </a:cubicBezTo>
                  <a:lnTo>
                    <a:pt x="465" y="1975"/>
                  </a:lnTo>
                  <a:cubicBezTo>
                    <a:pt x="581" y="1975"/>
                    <a:pt x="698" y="1882"/>
                    <a:pt x="721" y="1742"/>
                  </a:cubicBezTo>
                  <a:cubicBezTo>
                    <a:pt x="744" y="1533"/>
                    <a:pt x="814" y="1371"/>
                    <a:pt x="930" y="1185"/>
                  </a:cubicBezTo>
                  <a:cubicBezTo>
                    <a:pt x="1000" y="1092"/>
                    <a:pt x="1069" y="1022"/>
                    <a:pt x="1162" y="930"/>
                  </a:cubicBezTo>
                  <a:cubicBezTo>
                    <a:pt x="1325" y="744"/>
                    <a:pt x="1534" y="512"/>
                    <a:pt x="1348" y="25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70"/>
            <p:cNvSpPr/>
            <p:nvPr/>
          </p:nvSpPr>
          <p:spPr>
            <a:xfrm>
              <a:off x="1754950" y="2510575"/>
              <a:ext cx="116725" cy="152150"/>
            </a:xfrm>
            <a:custGeom>
              <a:rect b="b" l="l" r="r" t="t"/>
              <a:pathLst>
                <a:path extrusionOk="0" h="6086" w="4669">
                  <a:moveTo>
                    <a:pt x="1000" y="70"/>
                  </a:moveTo>
                  <a:cubicBezTo>
                    <a:pt x="1" y="604"/>
                    <a:pt x="1278" y="3647"/>
                    <a:pt x="2997" y="5203"/>
                  </a:cubicBezTo>
                  <a:cubicBezTo>
                    <a:pt x="3392" y="5551"/>
                    <a:pt x="3833" y="5830"/>
                    <a:pt x="4297" y="6062"/>
                  </a:cubicBezTo>
                  <a:cubicBezTo>
                    <a:pt x="4390" y="6085"/>
                    <a:pt x="4437" y="6085"/>
                    <a:pt x="4506" y="6062"/>
                  </a:cubicBezTo>
                  <a:cubicBezTo>
                    <a:pt x="4622" y="6016"/>
                    <a:pt x="4669" y="5830"/>
                    <a:pt x="4553" y="5691"/>
                  </a:cubicBezTo>
                  <a:cubicBezTo>
                    <a:pt x="3926" y="4901"/>
                    <a:pt x="3392" y="4065"/>
                    <a:pt x="2997" y="3159"/>
                  </a:cubicBezTo>
                  <a:cubicBezTo>
                    <a:pt x="2347" y="1650"/>
                    <a:pt x="2137" y="117"/>
                    <a:pt x="1534" y="1"/>
                  </a:cubicBezTo>
                  <a:cubicBezTo>
                    <a:pt x="1348" y="1"/>
                    <a:pt x="1139" y="24"/>
                    <a:pt x="1000" y="7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70"/>
            <p:cNvSpPr/>
            <p:nvPr/>
          </p:nvSpPr>
          <p:spPr>
            <a:xfrm>
              <a:off x="2143375" y="2069900"/>
              <a:ext cx="264200" cy="280450"/>
            </a:xfrm>
            <a:custGeom>
              <a:rect b="b" l="l" r="r" t="t"/>
              <a:pathLst>
                <a:path extrusionOk="0" h="11218" w="10568">
                  <a:moveTo>
                    <a:pt x="3647" y="1"/>
                  </a:moveTo>
                  <a:cubicBezTo>
                    <a:pt x="1650" y="1"/>
                    <a:pt x="1" y="1650"/>
                    <a:pt x="1" y="3670"/>
                  </a:cubicBezTo>
                  <a:lnTo>
                    <a:pt x="1" y="7548"/>
                  </a:lnTo>
                  <a:cubicBezTo>
                    <a:pt x="1" y="9546"/>
                    <a:pt x="1650" y="11218"/>
                    <a:pt x="3647" y="11218"/>
                  </a:cubicBezTo>
                  <a:lnTo>
                    <a:pt x="7548" y="11218"/>
                  </a:lnTo>
                  <a:cubicBezTo>
                    <a:pt x="8803" y="11218"/>
                    <a:pt x="9894" y="10568"/>
                    <a:pt x="10568" y="9615"/>
                  </a:cubicBezTo>
                  <a:cubicBezTo>
                    <a:pt x="10498" y="9197"/>
                    <a:pt x="10451" y="8779"/>
                    <a:pt x="10359" y="8361"/>
                  </a:cubicBezTo>
                  <a:cubicBezTo>
                    <a:pt x="9987" y="9569"/>
                    <a:pt x="8849" y="10475"/>
                    <a:pt x="7548" y="10475"/>
                  </a:cubicBezTo>
                  <a:lnTo>
                    <a:pt x="3647" y="10475"/>
                  </a:lnTo>
                  <a:cubicBezTo>
                    <a:pt x="2021" y="10475"/>
                    <a:pt x="721" y="9174"/>
                    <a:pt x="721" y="7548"/>
                  </a:cubicBezTo>
                  <a:lnTo>
                    <a:pt x="721" y="3670"/>
                  </a:lnTo>
                  <a:cubicBezTo>
                    <a:pt x="721" y="2021"/>
                    <a:pt x="2021" y="721"/>
                    <a:pt x="3647" y="721"/>
                  </a:cubicBezTo>
                  <a:lnTo>
                    <a:pt x="6201" y="721"/>
                  </a:lnTo>
                  <a:cubicBezTo>
                    <a:pt x="5923" y="465"/>
                    <a:pt x="5621" y="233"/>
                    <a:pt x="53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2" name="Google Shape;802;p70"/>
          <p:cNvGrpSpPr/>
          <p:nvPr/>
        </p:nvGrpSpPr>
        <p:grpSpPr>
          <a:xfrm>
            <a:off x="3631577" y="3368735"/>
            <a:ext cx="1162240" cy="1242519"/>
            <a:chOff x="1057783" y="3179461"/>
            <a:chExt cx="1538576" cy="1644631"/>
          </a:xfrm>
        </p:grpSpPr>
        <p:sp>
          <p:nvSpPr>
            <p:cNvPr id="803" name="Google Shape;803;p70"/>
            <p:cNvSpPr/>
            <p:nvPr/>
          </p:nvSpPr>
          <p:spPr>
            <a:xfrm>
              <a:off x="1898556" y="4424091"/>
              <a:ext cx="463274" cy="372765"/>
            </a:xfrm>
            <a:custGeom>
              <a:rect b="b" l="l" r="r" t="t"/>
              <a:pathLst>
                <a:path extrusionOk="0" h="8896" w="11056">
                  <a:moveTo>
                    <a:pt x="8291" y="1"/>
                  </a:moveTo>
                  <a:cubicBezTo>
                    <a:pt x="5365" y="1"/>
                    <a:pt x="1" y="1209"/>
                    <a:pt x="163" y="2254"/>
                  </a:cubicBezTo>
                  <a:lnTo>
                    <a:pt x="860" y="6782"/>
                  </a:lnTo>
                  <a:cubicBezTo>
                    <a:pt x="1069" y="8036"/>
                    <a:pt x="2184" y="8896"/>
                    <a:pt x="3391" y="8896"/>
                  </a:cubicBezTo>
                  <a:cubicBezTo>
                    <a:pt x="3531" y="8896"/>
                    <a:pt x="3716" y="8896"/>
                    <a:pt x="3856" y="8872"/>
                  </a:cubicBezTo>
                  <a:lnTo>
                    <a:pt x="8709" y="8036"/>
                  </a:lnTo>
                  <a:cubicBezTo>
                    <a:pt x="10103" y="7804"/>
                    <a:pt x="11055" y="6457"/>
                    <a:pt x="10800" y="5040"/>
                  </a:cubicBezTo>
                  <a:lnTo>
                    <a:pt x="10103" y="512"/>
                  </a:lnTo>
                  <a:cubicBezTo>
                    <a:pt x="10033" y="140"/>
                    <a:pt x="9313" y="1"/>
                    <a:pt x="829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70"/>
            <p:cNvSpPr/>
            <p:nvPr/>
          </p:nvSpPr>
          <p:spPr>
            <a:xfrm>
              <a:off x="1885902" y="4412442"/>
              <a:ext cx="485650" cy="393171"/>
            </a:xfrm>
            <a:custGeom>
              <a:rect b="b" l="l" r="r" t="t"/>
              <a:pathLst>
                <a:path extrusionOk="0" h="9383" w="11590">
                  <a:moveTo>
                    <a:pt x="8570" y="465"/>
                  </a:moveTo>
                  <a:cubicBezTo>
                    <a:pt x="9639" y="465"/>
                    <a:pt x="10149" y="650"/>
                    <a:pt x="10173" y="813"/>
                  </a:cubicBezTo>
                  <a:cubicBezTo>
                    <a:pt x="10335" y="1928"/>
                    <a:pt x="10869" y="5318"/>
                    <a:pt x="10869" y="5342"/>
                  </a:cubicBezTo>
                  <a:cubicBezTo>
                    <a:pt x="11102" y="6619"/>
                    <a:pt x="10242" y="7850"/>
                    <a:pt x="8942" y="8082"/>
                  </a:cubicBezTo>
                  <a:lnTo>
                    <a:pt x="4088" y="8918"/>
                  </a:lnTo>
                  <a:cubicBezTo>
                    <a:pt x="3949" y="8941"/>
                    <a:pt x="3833" y="8941"/>
                    <a:pt x="3693" y="8941"/>
                  </a:cubicBezTo>
                  <a:cubicBezTo>
                    <a:pt x="2555" y="8941"/>
                    <a:pt x="1580" y="8129"/>
                    <a:pt x="1371" y="6991"/>
                  </a:cubicBezTo>
                  <a:cubicBezTo>
                    <a:pt x="1371" y="6967"/>
                    <a:pt x="860" y="3577"/>
                    <a:pt x="674" y="2462"/>
                  </a:cubicBezTo>
                  <a:cubicBezTo>
                    <a:pt x="628" y="2090"/>
                    <a:pt x="2439" y="1278"/>
                    <a:pt x="5551" y="767"/>
                  </a:cubicBezTo>
                  <a:cubicBezTo>
                    <a:pt x="6852" y="558"/>
                    <a:pt x="7850" y="465"/>
                    <a:pt x="8570" y="465"/>
                  </a:cubicBezTo>
                  <a:close/>
                  <a:moveTo>
                    <a:pt x="8593" y="0"/>
                  </a:moveTo>
                  <a:cubicBezTo>
                    <a:pt x="7525" y="0"/>
                    <a:pt x="6248" y="186"/>
                    <a:pt x="5505" y="302"/>
                  </a:cubicBezTo>
                  <a:cubicBezTo>
                    <a:pt x="4576" y="441"/>
                    <a:pt x="1" y="1278"/>
                    <a:pt x="233" y="2532"/>
                  </a:cubicBezTo>
                  <a:cubicBezTo>
                    <a:pt x="419" y="3646"/>
                    <a:pt x="930" y="7037"/>
                    <a:pt x="930" y="7060"/>
                  </a:cubicBezTo>
                  <a:cubicBezTo>
                    <a:pt x="1162" y="8407"/>
                    <a:pt x="2323" y="9383"/>
                    <a:pt x="3693" y="9383"/>
                  </a:cubicBezTo>
                  <a:cubicBezTo>
                    <a:pt x="3833" y="9383"/>
                    <a:pt x="4018" y="9383"/>
                    <a:pt x="4181" y="9359"/>
                  </a:cubicBezTo>
                  <a:lnTo>
                    <a:pt x="9035" y="8523"/>
                  </a:lnTo>
                  <a:cubicBezTo>
                    <a:pt x="10567" y="8245"/>
                    <a:pt x="11589" y="6805"/>
                    <a:pt x="11334" y="5272"/>
                  </a:cubicBezTo>
                  <a:cubicBezTo>
                    <a:pt x="11334" y="5226"/>
                    <a:pt x="10800" y="1835"/>
                    <a:pt x="10637" y="697"/>
                  </a:cubicBezTo>
                  <a:cubicBezTo>
                    <a:pt x="10544" y="186"/>
                    <a:pt x="9639" y="0"/>
                    <a:pt x="8593" y="0"/>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70"/>
            <p:cNvSpPr/>
            <p:nvPr/>
          </p:nvSpPr>
          <p:spPr>
            <a:xfrm>
              <a:off x="1324408" y="4406576"/>
              <a:ext cx="505093" cy="407795"/>
            </a:xfrm>
            <a:custGeom>
              <a:rect b="b" l="l" r="r" t="t"/>
              <a:pathLst>
                <a:path extrusionOk="0" h="9732" w="12054">
                  <a:moveTo>
                    <a:pt x="2950" y="1"/>
                  </a:moveTo>
                  <a:cubicBezTo>
                    <a:pt x="2485" y="1"/>
                    <a:pt x="2207" y="94"/>
                    <a:pt x="2114" y="326"/>
                  </a:cubicBezTo>
                  <a:cubicBezTo>
                    <a:pt x="1719" y="1394"/>
                    <a:pt x="465" y="4599"/>
                    <a:pt x="465" y="4599"/>
                  </a:cubicBezTo>
                  <a:cubicBezTo>
                    <a:pt x="0" y="5923"/>
                    <a:pt x="674" y="7409"/>
                    <a:pt x="2021" y="7897"/>
                  </a:cubicBezTo>
                  <a:lnTo>
                    <a:pt x="6666" y="9592"/>
                  </a:lnTo>
                  <a:cubicBezTo>
                    <a:pt x="6968" y="9708"/>
                    <a:pt x="7246" y="9732"/>
                    <a:pt x="7548" y="9732"/>
                  </a:cubicBezTo>
                  <a:cubicBezTo>
                    <a:pt x="8593" y="9732"/>
                    <a:pt x="9569" y="9081"/>
                    <a:pt x="9987" y="8036"/>
                  </a:cubicBezTo>
                  <a:cubicBezTo>
                    <a:pt x="9987" y="8036"/>
                    <a:pt x="11241" y="4831"/>
                    <a:pt x="11636" y="3786"/>
                  </a:cubicBezTo>
                  <a:cubicBezTo>
                    <a:pt x="12054" y="2625"/>
                    <a:pt x="5365" y="1"/>
                    <a:pt x="2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70"/>
            <p:cNvSpPr/>
            <p:nvPr/>
          </p:nvSpPr>
          <p:spPr>
            <a:xfrm>
              <a:off x="1311754" y="4396854"/>
              <a:ext cx="510959" cy="427238"/>
            </a:xfrm>
            <a:custGeom>
              <a:rect b="b" l="l" r="r" t="t"/>
              <a:pathLst>
                <a:path extrusionOk="0" h="10196" w="12194">
                  <a:moveTo>
                    <a:pt x="3182" y="465"/>
                  </a:moveTo>
                  <a:lnTo>
                    <a:pt x="3252" y="465"/>
                  </a:lnTo>
                  <a:cubicBezTo>
                    <a:pt x="5296" y="465"/>
                    <a:pt x="10567" y="2439"/>
                    <a:pt x="11566" y="3624"/>
                  </a:cubicBezTo>
                  <a:cubicBezTo>
                    <a:pt x="11659" y="3740"/>
                    <a:pt x="11705" y="3833"/>
                    <a:pt x="11682" y="3879"/>
                  </a:cubicBezTo>
                  <a:cubicBezTo>
                    <a:pt x="11264" y="4971"/>
                    <a:pt x="10056" y="8129"/>
                    <a:pt x="10033" y="8152"/>
                  </a:cubicBezTo>
                  <a:cubicBezTo>
                    <a:pt x="9685" y="9104"/>
                    <a:pt x="8779" y="9685"/>
                    <a:pt x="7827" y="9685"/>
                  </a:cubicBezTo>
                  <a:cubicBezTo>
                    <a:pt x="7548" y="9685"/>
                    <a:pt x="7270" y="9639"/>
                    <a:pt x="7014" y="9546"/>
                  </a:cubicBezTo>
                  <a:lnTo>
                    <a:pt x="2369" y="7874"/>
                  </a:lnTo>
                  <a:cubicBezTo>
                    <a:pt x="1138" y="7409"/>
                    <a:pt x="511" y="6062"/>
                    <a:pt x="976" y="4854"/>
                  </a:cubicBezTo>
                  <a:cubicBezTo>
                    <a:pt x="976" y="4831"/>
                    <a:pt x="2207" y="1626"/>
                    <a:pt x="2625" y="581"/>
                  </a:cubicBezTo>
                  <a:cubicBezTo>
                    <a:pt x="2648" y="512"/>
                    <a:pt x="2764" y="488"/>
                    <a:pt x="2903" y="465"/>
                  </a:cubicBezTo>
                  <a:close/>
                  <a:moveTo>
                    <a:pt x="3229" y="1"/>
                  </a:moveTo>
                  <a:cubicBezTo>
                    <a:pt x="3089" y="1"/>
                    <a:pt x="2950" y="1"/>
                    <a:pt x="2834" y="24"/>
                  </a:cubicBezTo>
                  <a:cubicBezTo>
                    <a:pt x="2509" y="94"/>
                    <a:pt x="2276" y="233"/>
                    <a:pt x="2184" y="442"/>
                  </a:cubicBezTo>
                  <a:cubicBezTo>
                    <a:pt x="1789" y="1510"/>
                    <a:pt x="535" y="4669"/>
                    <a:pt x="535" y="4738"/>
                  </a:cubicBezTo>
                  <a:cubicBezTo>
                    <a:pt x="0" y="6178"/>
                    <a:pt x="767" y="7804"/>
                    <a:pt x="2207" y="8338"/>
                  </a:cubicBezTo>
                  <a:lnTo>
                    <a:pt x="6852" y="10010"/>
                  </a:lnTo>
                  <a:cubicBezTo>
                    <a:pt x="7177" y="10126"/>
                    <a:pt x="7479" y="10196"/>
                    <a:pt x="7827" y="10196"/>
                  </a:cubicBezTo>
                  <a:cubicBezTo>
                    <a:pt x="9011" y="10196"/>
                    <a:pt x="10056" y="9453"/>
                    <a:pt x="10451" y="8338"/>
                  </a:cubicBezTo>
                  <a:cubicBezTo>
                    <a:pt x="10451" y="8292"/>
                    <a:pt x="11705" y="5110"/>
                    <a:pt x="12123" y="4065"/>
                  </a:cubicBezTo>
                  <a:cubicBezTo>
                    <a:pt x="12193" y="3833"/>
                    <a:pt x="12147" y="3600"/>
                    <a:pt x="11938" y="3345"/>
                  </a:cubicBezTo>
                  <a:cubicBezTo>
                    <a:pt x="10869" y="2044"/>
                    <a:pt x="5435" y="1"/>
                    <a:pt x="3229" y="1"/>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70"/>
            <p:cNvSpPr/>
            <p:nvPr/>
          </p:nvSpPr>
          <p:spPr>
            <a:xfrm>
              <a:off x="1126838" y="3189182"/>
              <a:ext cx="1461727" cy="1460721"/>
            </a:xfrm>
            <a:custGeom>
              <a:rect b="b" l="l" r="r" t="t"/>
              <a:pathLst>
                <a:path extrusionOk="0" h="34860" w="34884">
                  <a:moveTo>
                    <a:pt x="17419" y="1"/>
                  </a:moveTo>
                  <a:cubicBezTo>
                    <a:pt x="7781" y="1"/>
                    <a:pt x="1" y="7804"/>
                    <a:pt x="1" y="17419"/>
                  </a:cubicBezTo>
                  <a:cubicBezTo>
                    <a:pt x="1" y="27057"/>
                    <a:pt x="7827" y="34860"/>
                    <a:pt x="17419" y="34860"/>
                  </a:cubicBezTo>
                  <a:cubicBezTo>
                    <a:pt x="27034" y="34860"/>
                    <a:pt x="34883" y="27057"/>
                    <a:pt x="34883" y="17419"/>
                  </a:cubicBezTo>
                  <a:cubicBezTo>
                    <a:pt x="34883" y="7804"/>
                    <a:pt x="27057" y="1"/>
                    <a:pt x="174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70"/>
            <p:cNvSpPr/>
            <p:nvPr/>
          </p:nvSpPr>
          <p:spPr>
            <a:xfrm>
              <a:off x="1125874" y="3258280"/>
              <a:ext cx="693905" cy="1334218"/>
            </a:xfrm>
            <a:custGeom>
              <a:rect b="b" l="l" r="r" t="t"/>
              <a:pathLst>
                <a:path extrusionOk="0" h="31841" w="16560">
                  <a:moveTo>
                    <a:pt x="10010" y="1"/>
                  </a:moveTo>
                  <a:cubicBezTo>
                    <a:pt x="4088" y="2787"/>
                    <a:pt x="1" y="8802"/>
                    <a:pt x="1" y="15793"/>
                  </a:cubicBezTo>
                  <a:cubicBezTo>
                    <a:pt x="1" y="22992"/>
                    <a:pt x="4390" y="29216"/>
                    <a:pt x="10591" y="31841"/>
                  </a:cubicBezTo>
                  <a:cubicBezTo>
                    <a:pt x="14283" y="28450"/>
                    <a:pt x="16559" y="22388"/>
                    <a:pt x="16559" y="15863"/>
                  </a:cubicBezTo>
                  <a:cubicBezTo>
                    <a:pt x="16559" y="9151"/>
                    <a:pt x="14051" y="3368"/>
                    <a:pt x="10010" y="1"/>
                  </a:cubicBezTo>
                  <a:close/>
                </a:path>
              </a:pathLst>
            </a:custGeom>
            <a:solidFill>
              <a:schemeClr val="lt1"/>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70"/>
            <p:cNvSpPr/>
            <p:nvPr/>
          </p:nvSpPr>
          <p:spPr>
            <a:xfrm>
              <a:off x="1057783" y="3179461"/>
              <a:ext cx="1538576" cy="1481170"/>
            </a:xfrm>
            <a:custGeom>
              <a:rect b="b" l="l" r="r" t="t"/>
              <a:pathLst>
                <a:path extrusionOk="0" h="35348" w="36718">
                  <a:moveTo>
                    <a:pt x="19067" y="465"/>
                  </a:moveTo>
                  <a:cubicBezTo>
                    <a:pt x="28589" y="465"/>
                    <a:pt x="36253" y="8152"/>
                    <a:pt x="36299" y="17674"/>
                  </a:cubicBezTo>
                  <a:cubicBezTo>
                    <a:pt x="36299" y="24641"/>
                    <a:pt x="32119" y="30912"/>
                    <a:pt x="25662" y="33559"/>
                  </a:cubicBezTo>
                  <a:cubicBezTo>
                    <a:pt x="23549" y="34418"/>
                    <a:pt x="21296" y="34860"/>
                    <a:pt x="19067" y="34860"/>
                  </a:cubicBezTo>
                  <a:cubicBezTo>
                    <a:pt x="14608" y="34860"/>
                    <a:pt x="10195" y="33118"/>
                    <a:pt x="6898" y="29820"/>
                  </a:cubicBezTo>
                  <a:cubicBezTo>
                    <a:pt x="1974" y="24873"/>
                    <a:pt x="511" y="17511"/>
                    <a:pt x="3182" y="11055"/>
                  </a:cubicBezTo>
                  <a:cubicBezTo>
                    <a:pt x="5829" y="4668"/>
                    <a:pt x="12100" y="465"/>
                    <a:pt x="19067" y="465"/>
                  </a:cubicBezTo>
                  <a:close/>
                  <a:moveTo>
                    <a:pt x="19067" y="0"/>
                  </a:moveTo>
                  <a:cubicBezTo>
                    <a:pt x="14492" y="0"/>
                    <a:pt x="9963" y="1789"/>
                    <a:pt x="6572" y="5156"/>
                  </a:cubicBezTo>
                  <a:cubicBezTo>
                    <a:pt x="1510" y="10219"/>
                    <a:pt x="0" y="17813"/>
                    <a:pt x="2740" y="24432"/>
                  </a:cubicBezTo>
                  <a:cubicBezTo>
                    <a:pt x="5458" y="31028"/>
                    <a:pt x="11914" y="35347"/>
                    <a:pt x="19044" y="35347"/>
                  </a:cubicBezTo>
                  <a:cubicBezTo>
                    <a:pt x="28798" y="35347"/>
                    <a:pt x="36694" y="27428"/>
                    <a:pt x="36717" y="17697"/>
                  </a:cubicBezTo>
                  <a:cubicBezTo>
                    <a:pt x="36717" y="10567"/>
                    <a:pt x="32421" y="4111"/>
                    <a:pt x="25802" y="1371"/>
                  </a:cubicBezTo>
                  <a:cubicBezTo>
                    <a:pt x="23665" y="442"/>
                    <a:pt x="21366" y="0"/>
                    <a:pt x="19067" y="0"/>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70"/>
            <p:cNvSpPr/>
            <p:nvPr/>
          </p:nvSpPr>
          <p:spPr>
            <a:xfrm>
              <a:off x="1898556" y="4357927"/>
              <a:ext cx="322146" cy="300734"/>
            </a:xfrm>
            <a:custGeom>
              <a:rect b="b" l="l" r="r" t="t"/>
              <a:pathLst>
                <a:path extrusionOk="0" h="7177" w="7688">
                  <a:moveTo>
                    <a:pt x="7688" y="1"/>
                  </a:moveTo>
                  <a:lnTo>
                    <a:pt x="7688" y="1"/>
                  </a:lnTo>
                  <a:cubicBezTo>
                    <a:pt x="7455" y="94"/>
                    <a:pt x="7246" y="186"/>
                    <a:pt x="7014" y="256"/>
                  </a:cubicBezTo>
                  <a:cubicBezTo>
                    <a:pt x="6155" y="1859"/>
                    <a:pt x="5110" y="3229"/>
                    <a:pt x="3856" y="4274"/>
                  </a:cubicBezTo>
                  <a:cubicBezTo>
                    <a:pt x="2671" y="5249"/>
                    <a:pt x="1394" y="6132"/>
                    <a:pt x="1" y="6759"/>
                  </a:cubicBezTo>
                  <a:lnTo>
                    <a:pt x="163" y="7177"/>
                  </a:lnTo>
                  <a:cubicBezTo>
                    <a:pt x="1603" y="6480"/>
                    <a:pt x="2927" y="5644"/>
                    <a:pt x="4158" y="4599"/>
                  </a:cubicBezTo>
                  <a:cubicBezTo>
                    <a:pt x="5551" y="3438"/>
                    <a:pt x="6735" y="1835"/>
                    <a:pt x="7688" y="1"/>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70"/>
            <p:cNvSpPr/>
            <p:nvPr/>
          </p:nvSpPr>
          <p:spPr>
            <a:xfrm>
              <a:off x="1130735" y="3210595"/>
              <a:ext cx="1041319" cy="1425691"/>
            </a:xfrm>
            <a:custGeom>
              <a:rect b="b" l="l" r="r" t="t"/>
              <a:pathLst>
                <a:path extrusionOk="0" h="34024" w="24851">
                  <a:moveTo>
                    <a:pt x="12844" y="1"/>
                  </a:moveTo>
                  <a:cubicBezTo>
                    <a:pt x="5435" y="2044"/>
                    <a:pt x="1" y="8802"/>
                    <a:pt x="1" y="16815"/>
                  </a:cubicBezTo>
                  <a:cubicBezTo>
                    <a:pt x="1" y="25501"/>
                    <a:pt x="6341" y="32700"/>
                    <a:pt x="14632" y="34024"/>
                  </a:cubicBezTo>
                  <a:cubicBezTo>
                    <a:pt x="20693" y="30958"/>
                    <a:pt x="24850" y="24688"/>
                    <a:pt x="24850" y="17419"/>
                  </a:cubicBezTo>
                  <a:cubicBezTo>
                    <a:pt x="24850" y="9476"/>
                    <a:pt x="19857" y="2671"/>
                    <a:pt x="12844" y="1"/>
                  </a:cubicBezTo>
                  <a:close/>
                </a:path>
              </a:pathLst>
            </a:custGeom>
            <a:solidFill>
              <a:srgbClr val="FCFCFC">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70"/>
            <p:cNvSpPr/>
            <p:nvPr/>
          </p:nvSpPr>
          <p:spPr>
            <a:xfrm>
              <a:off x="2002684" y="4464024"/>
              <a:ext cx="42" cy="42"/>
            </a:xfrm>
            <a:custGeom>
              <a:rect b="b" l="l" r="r" t="t"/>
              <a:pathLst>
                <a:path extrusionOk="0" h="1" w="1">
                  <a:moveTo>
                    <a:pt x="0" y="0"/>
                  </a:move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70"/>
            <p:cNvSpPr/>
            <p:nvPr/>
          </p:nvSpPr>
          <p:spPr>
            <a:xfrm>
              <a:off x="1355542" y="4142883"/>
              <a:ext cx="196607" cy="254977"/>
            </a:xfrm>
            <a:custGeom>
              <a:rect b="b" l="l" r="r" t="t"/>
              <a:pathLst>
                <a:path extrusionOk="0" h="6085" w="4692">
                  <a:moveTo>
                    <a:pt x="999" y="93"/>
                  </a:moveTo>
                  <a:cubicBezTo>
                    <a:pt x="1" y="604"/>
                    <a:pt x="1278" y="3646"/>
                    <a:pt x="2996" y="5202"/>
                  </a:cubicBezTo>
                  <a:cubicBezTo>
                    <a:pt x="3414" y="5551"/>
                    <a:pt x="3832" y="5829"/>
                    <a:pt x="4297" y="6062"/>
                  </a:cubicBezTo>
                  <a:cubicBezTo>
                    <a:pt x="4390" y="6085"/>
                    <a:pt x="4460" y="6085"/>
                    <a:pt x="4506" y="6062"/>
                  </a:cubicBezTo>
                  <a:cubicBezTo>
                    <a:pt x="4622" y="5992"/>
                    <a:pt x="4692" y="5829"/>
                    <a:pt x="4552" y="5690"/>
                  </a:cubicBezTo>
                  <a:cubicBezTo>
                    <a:pt x="3925" y="4900"/>
                    <a:pt x="3391" y="4064"/>
                    <a:pt x="2996" y="3159"/>
                  </a:cubicBezTo>
                  <a:cubicBezTo>
                    <a:pt x="2369" y="1649"/>
                    <a:pt x="2160" y="116"/>
                    <a:pt x="1533" y="0"/>
                  </a:cubicBezTo>
                  <a:cubicBezTo>
                    <a:pt x="1324" y="0"/>
                    <a:pt x="1115" y="23"/>
                    <a:pt x="999" y="93"/>
                  </a:cubicBezTo>
                  <a:close/>
                </a:path>
              </a:pathLst>
            </a:custGeom>
            <a:solidFill>
              <a:srgbClr val="FCF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70"/>
            <p:cNvSpPr/>
            <p:nvPr/>
          </p:nvSpPr>
          <p:spPr>
            <a:xfrm>
              <a:off x="1550179" y="3376026"/>
              <a:ext cx="995561" cy="1026695"/>
            </a:xfrm>
            <a:custGeom>
              <a:rect b="b" l="l" r="r" t="t"/>
              <a:pathLst>
                <a:path extrusionOk="0" h="24502" w="23759">
                  <a:moveTo>
                    <a:pt x="23758" y="12263"/>
                  </a:moveTo>
                  <a:cubicBezTo>
                    <a:pt x="23758" y="19021"/>
                    <a:pt x="18440" y="24502"/>
                    <a:pt x="11891" y="24502"/>
                  </a:cubicBezTo>
                  <a:cubicBezTo>
                    <a:pt x="5319" y="24502"/>
                    <a:pt x="0" y="19021"/>
                    <a:pt x="0" y="12263"/>
                  </a:cubicBezTo>
                  <a:cubicBezTo>
                    <a:pt x="0" y="5482"/>
                    <a:pt x="5319" y="1"/>
                    <a:pt x="11891" y="1"/>
                  </a:cubicBezTo>
                  <a:cubicBezTo>
                    <a:pt x="18440" y="1"/>
                    <a:pt x="23758" y="5482"/>
                    <a:pt x="23758" y="12263"/>
                  </a:cubicBezTo>
                  <a:close/>
                </a:path>
              </a:pathLst>
            </a:custGeom>
            <a:solidFill>
              <a:srgbClr val="E2BFA1"/>
            </a:solidFill>
            <a:ln cap="flat" cmpd="sng" w="11025">
              <a:solidFill>
                <a:srgbClr val="034444"/>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70"/>
            <p:cNvSpPr/>
            <p:nvPr/>
          </p:nvSpPr>
          <p:spPr>
            <a:xfrm>
              <a:off x="1374021" y="4236284"/>
              <a:ext cx="401971" cy="210267"/>
            </a:xfrm>
            <a:custGeom>
              <a:rect b="b" l="l" r="r" t="t"/>
              <a:pathLst>
                <a:path extrusionOk="0" h="5018" w="9593">
                  <a:moveTo>
                    <a:pt x="7990" y="5017"/>
                  </a:moveTo>
                  <a:lnTo>
                    <a:pt x="1603" y="5017"/>
                  </a:lnTo>
                  <a:cubicBezTo>
                    <a:pt x="721" y="5017"/>
                    <a:pt x="1" y="4320"/>
                    <a:pt x="1" y="3438"/>
                  </a:cubicBezTo>
                  <a:lnTo>
                    <a:pt x="1" y="1603"/>
                  </a:lnTo>
                  <a:cubicBezTo>
                    <a:pt x="1" y="721"/>
                    <a:pt x="698" y="1"/>
                    <a:pt x="1603" y="1"/>
                  </a:cubicBezTo>
                  <a:lnTo>
                    <a:pt x="7990" y="1"/>
                  </a:lnTo>
                  <a:cubicBezTo>
                    <a:pt x="8849" y="1"/>
                    <a:pt x="9592" y="697"/>
                    <a:pt x="9592" y="1603"/>
                  </a:cubicBezTo>
                  <a:lnTo>
                    <a:pt x="9592" y="3438"/>
                  </a:lnTo>
                  <a:cubicBezTo>
                    <a:pt x="9546" y="4320"/>
                    <a:pt x="8849" y="5017"/>
                    <a:pt x="7990" y="5017"/>
                  </a:cubicBezTo>
                  <a:close/>
                </a:path>
              </a:pathLst>
            </a:custGeom>
            <a:solidFill>
              <a:srgbClr val="CECECE"/>
            </a:solidFill>
            <a:ln cap="flat" cmpd="sng" w="11025">
              <a:solidFill>
                <a:schemeClr val="accent5"/>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70"/>
            <p:cNvSpPr/>
            <p:nvPr/>
          </p:nvSpPr>
          <p:spPr>
            <a:xfrm>
              <a:off x="2165182" y="4368654"/>
              <a:ext cx="49696" cy="96376"/>
            </a:xfrm>
            <a:custGeom>
              <a:rect b="b" l="l" r="r" t="t"/>
              <a:pathLst>
                <a:path extrusionOk="0" h="2300" w="1186">
                  <a:moveTo>
                    <a:pt x="419" y="0"/>
                  </a:moveTo>
                  <a:cubicBezTo>
                    <a:pt x="326" y="0"/>
                    <a:pt x="256" y="93"/>
                    <a:pt x="256" y="186"/>
                  </a:cubicBezTo>
                  <a:lnTo>
                    <a:pt x="1" y="2137"/>
                  </a:lnTo>
                  <a:cubicBezTo>
                    <a:pt x="1" y="2206"/>
                    <a:pt x="71" y="2299"/>
                    <a:pt x="163" y="2299"/>
                  </a:cubicBezTo>
                  <a:lnTo>
                    <a:pt x="976" y="2299"/>
                  </a:lnTo>
                  <a:cubicBezTo>
                    <a:pt x="1069" y="2299"/>
                    <a:pt x="1162" y="2206"/>
                    <a:pt x="1185" y="2137"/>
                  </a:cubicBezTo>
                  <a:lnTo>
                    <a:pt x="930" y="186"/>
                  </a:lnTo>
                  <a:cubicBezTo>
                    <a:pt x="930" y="93"/>
                    <a:pt x="837" y="0"/>
                    <a:pt x="744" y="0"/>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70"/>
            <p:cNvSpPr/>
            <p:nvPr/>
          </p:nvSpPr>
          <p:spPr>
            <a:xfrm>
              <a:off x="1782738" y="3920004"/>
              <a:ext cx="184958" cy="150891"/>
            </a:xfrm>
            <a:custGeom>
              <a:rect b="b" l="l" r="r" t="t"/>
              <a:pathLst>
                <a:path extrusionOk="0" h="3601" w="4414">
                  <a:moveTo>
                    <a:pt x="2207" y="1"/>
                  </a:moveTo>
                  <a:cubicBezTo>
                    <a:pt x="999" y="1"/>
                    <a:pt x="1" y="814"/>
                    <a:pt x="1" y="1789"/>
                  </a:cubicBezTo>
                  <a:cubicBezTo>
                    <a:pt x="1" y="2788"/>
                    <a:pt x="999" y="3601"/>
                    <a:pt x="2207" y="3601"/>
                  </a:cubicBezTo>
                  <a:cubicBezTo>
                    <a:pt x="3415" y="3601"/>
                    <a:pt x="4413" y="2788"/>
                    <a:pt x="4413" y="1789"/>
                  </a:cubicBezTo>
                  <a:cubicBezTo>
                    <a:pt x="4413" y="814"/>
                    <a:pt x="3415" y="1"/>
                    <a:pt x="22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70"/>
            <p:cNvSpPr/>
            <p:nvPr/>
          </p:nvSpPr>
          <p:spPr>
            <a:xfrm rot="-199880">
              <a:off x="2402555" y="3920005"/>
              <a:ext cx="135306" cy="150894"/>
            </a:xfrm>
            <a:custGeom>
              <a:rect b="b" l="l" r="r" t="t"/>
              <a:pathLst>
                <a:path extrusionOk="0" h="3601" w="3229">
                  <a:moveTo>
                    <a:pt x="2207" y="1"/>
                  </a:moveTo>
                  <a:cubicBezTo>
                    <a:pt x="999" y="1"/>
                    <a:pt x="0" y="814"/>
                    <a:pt x="0" y="1812"/>
                  </a:cubicBezTo>
                  <a:cubicBezTo>
                    <a:pt x="0" y="2788"/>
                    <a:pt x="976" y="3601"/>
                    <a:pt x="2207" y="3601"/>
                  </a:cubicBezTo>
                  <a:lnTo>
                    <a:pt x="2346" y="3601"/>
                  </a:lnTo>
                  <a:cubicBezTo>
                    <a:pt x="2810" y="2532"/>
                    <a:pt x="3112" y="1394"/>
                    <a:pt x="3228" y="210"/>
                  </a:cubicBezTo>
                  <a:cubicBezTo>
                    <a:pt x="2903" y="71"/>
                    <a:pt x="2578" y="1"/>
                    <a:pt x="22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70"/>
            <p:cNvSpPr/>
            <p:nvPr/>
          </p:nvSpPr>
          <p:spPr>
            <a:xfrm>
              <a:off x="2050369" y="3851912"/>
              <a:ext cx="90551" cy="89546"/>
            </a:xfrm>
            <a:custGeom>
              <a:rect b="b" l="l" r="r" t="t"/>
              <a:pathLst>
                <a:path extrusionOk="0" h="2137" w="2161">
                  <a:moveTo>
                    <a:pt x="1069" y="0"/>
                  </a:moveTo>
                  <a:cubicBezTo>
                    <a:pt x="488" y="0"/>
                    <a:pt x="0" y="488"/>
                    <a:pt x="0" y="1068"/>
                  </a:cubicBezTo>
                  <a:cubicBezTo>
                    <a:pt x="0" y="1672"/>
                    <a:pt x="488" y="2137"/>
                    <a:pt x="1069" y="2137"/>
                  </a:cubicBezTo>
                  <a:cubicBezTo>
                    <a:pt x="1673" y="2137"/>
                    <a:pt x="2160" y="1672"/>
                    <a:pt x="2160" y="1068"/>
                  </a:cubicBezTo>
                  <a:cubicBezTo>
                    <a:pt x="2160" y="488"/>
                    <a:pt x="1673" y="0"/>
                    <a:pt x="106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70"/>
            <p:cNvSpPr/>
            <p:nvPr/>
          </p:nvSpPr>
          <p:spPr>
            <a:xfrm>
              <a:off x="2282928" y="3851912"/>
              <a:ext cx="89588" cy="89546"/>
            </a:xfrm>
            <a:custGeom>
              <a:rect b="b" l="l" r="r" t="t"/>
              <a:pathLst>
                <a:path extrusionOk="0" h="2137" w="2138">
                  <a:moveTo>
                    <a:pt x="1069" y="0"/>
                  </a:moveTo>
                  <a:cubicBezTo>
                    <a:pt x="465" y="0"/>
                    <a:pt x="1" y="488"/>
                    <a:pt x="1" y="1068"/>
                  </a:cubicBezTo>
                  <a:cubicBezTo>
                    <a:pt x="1" y="1672"/>
                    <a:pt x="465" y="2137"/>
                    <a:pt x="1069" y="2137"/>
                  </a:cubicBezTo>
                  <a:cubicBezTo>
                    <a:pt x="1673" y="2137"/>
                    <a:pt x="2138" y="1672"/>
                    <a:pt x="2138" y="1068"/>
                  </a:cubicBezTo>
                  <a:cubicBezTo>
                    <a:pt x="2138" y="488"/>
                    <a:pt x="1673" y="0"/>
                    <a:pt x="106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70"/>
            <p:cNvSpPr/>
            <p:nvPr/>
          </p:nvSpPr>
          <p:spPr>
            <a:xfrm>
              <a:off x="2006581" y="3768191"/>
              <a:ext cx="178128" cy="29248"/>
            </a:xfrm>
            <a:custGeom>
              <a:rect b="b" l="l" r="r" t="t"/>
              <a:pathLst>
                <a:path extrusionOk="0" h="698" w="4251">
                  <a:moveTo>
                    <a:pt x="349" y="1"/>
                  </a:moveTo>
                  <a:cubicBezTo>
                    <a:pt x="140" y="1"/>
                    <a:pt x="0" y="140"/>
                    <a:pt x="0" y="349"/>
                  </a:cubicBezTo>
                  <a:cubicBezTo>
                    <a:pt x="0" y="558"/>
                    <a:pt x="140" y="698"/>
                    <a:pt x="349" y="698"/>
                  </a:cubicBezTo>
                  <a:lnTo>
                    <a:pt x="3902" y="698"/>
                  </a:lnTo>
                  <a:cubicBezTo>
                    <a:pt x="4088" y="698"/>
                    <a:pt x="4250" y="558"/>
                    <a:pt x="4250" y="349"/>
                  </a:cubicBezTo>
                  <a:cubicBezTo>
                    <a:pt x="4250" y="140"/>
                    <a:pt x="4088" y="1"/>
                    <a:pt x="39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70"/>
            <p:cNvSpPr/>
            <p:nvPr/>
          </p:nvSpPr>
          <p:spPr>
            <a:xfrm>
              <a:off x="2239140" y="3768191"/>
              <a:ext cx="177164" cy="29248"/>
            </a:xfrm>
            <a:custGeom>
              <a:rect b="b" l="l" r="r" t="t"/>
              <a:pathLst>
                <a:path extrusionOk="0" h="698" w="4228">
                  <a:moveTo>
                    <a:pt x="349" y="1"/>
                  </a:moveTo>
                  <a:cubicBezTo>
                    <a:pt x="140" y="1"/>
                    <a:pt x="1" y="140"/>
                    <a:pt x="1" y="349"/>
                  </a:cubicBezTo>
                  <a:cubicBezTo>
                    <a:pt x="1" y="558"/>
                    <a:pt x="140" y="698"/>
                    <a:pt x="349" y="698"/>
                  </a:cubicBezTo>
                  <a:lnTo>
                    <a:pt x="3879" y="698"/>
                  </a:lnTo>
                  <a:cubicBezTo>
                    <a:pt x="4065" y="698"/>
                    <a:pt x="4228" y="558"/>
                    <a:pt x="4228" y="349"/>
                  </a:cubicBezTo>
                  <a:cubicBezTo>
                    <a:pt x="4228" y="140"/>
                    <a:pt x="4088" y="1"/>
                    <a:pt x="38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70"/>
            <p:cNvSpPr/>
            <p:nvPr/>
          </p:nvSpPr>
          <p:spPr>
            <a:xfrm>
              <a:off x="2184667" y="3983277"/>
              <a:ext cx="67170" cy="29248"/>
            </a:xfrm>
            <a:custGeom>
              <a:rect b="b" l="l" r="r" t="t"/>
              <a:pathLst>
                <a:path extrusionOk="0" h="698" w="1603">
                  <a:moveTo>
                    <a:pt x="349" y="0"/>
                  </a:moveTo>
                  <a:cubicBezTo>
                    <a:pt x="140" y="0"/>
                    <a:pt x="0" y="140"/>
                    <a:pt x="0" y="349"/>
                  </a:cubicBezTo>
                  <a:cubicBezTo>
                    <a:pt x="0" y="558"/>
                    <a:pt x="140" y="697"/>
                    <a:pt x="349" y="697"/>
                  </a:cubicBezTo>
                  <a:lnTo>
                    <a:pt x="1278" y="697"/>
                  </a:lnTo>
                  <a:cubicBezTo>
                    <a:pt x="1463" y="697"/>
                    <a:pt x="1603" y="558"/>
                    <a:pt x="1603" y="349"/>
                  </a:cubicBezTo>
                  <a:cubicBezTo>
                    <a:pt x="1603" y="140"/>
                    <a:pt x="1463" y="0"/>
                    <a:pt x="12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70"/>
            <p:cNvSpPr/>
            <p:nvPr/>
          </p:nvSpPr>
          <p:spPr>
            <a:xfrm>
              <a:off x="1531700" y="3403262"/>
              <a:ext cx="42" cy="277395"/>
            </a:xfrm>
            <a:custGeom>
              <a:rect b="b" l="l" r="r" t="t"/>
              <a:pathLst>
                <a:path extrusionOk="0" fill="none" h="6620" w="1">
                  <a:moveTo>
                    <a:pt x="0" y="1"/>
                  </a:moveTo>
                  <a:lnTo>
                    <a:pt x="0" y="6620"/>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70"/>
            <p:cNvSpPr/>
            <p:nvPr/>
          </p:nvSpPr>
          <p:spPr>
            <a:xfrm>
              <a:off x="1606622" y="3403262"/>
              <a:ext cx="42" cy="368868"/>
            </a:xfrm>
            <a:custGeom>
              <a:rect b="b" l="l" r="r" t="t"/>
              <a:pathLst>
                <a:path extrusionOk="0" fill="none" h="8803" w="1">
                  <a:moveTo>
                    <a:pt x="0" y="1"/>
                  </a:moveTo>
                  <a:lnTo>
                    <a:pt x="0" y="8803"/>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70"/>
            <p:cNvSpPr/>
            <p:nvPr/>
          </p:nvSpPr>
          <p:spPr>
            <a:xfrm>
              <a:off x="1680580" y="3403262"/>
              <a:ext cx="42" cy="520680"/>
            </a:xfrm>
            <a:custGeom>
              <a:rect b="b" l="l" r="r" t="t"/>
              <a:pathLst>
                <a:path extrusionOk="0" fill="none" h="12426" w="1">
                  <a:moveTo>
                    <a:pt x="0" y="1"/>
                  </a:moveTo>
                  <a:lnTo>
                    <a:pt x="0" y="12426"/>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70"/>
            <p:cNvSpPr/>
            <p:nvPr/>
          </p:nvSpPr>
          <p:spPr>
            <a:xfrm>
              <a:off x="1754538" y="3403262"/>
              <a:ext cx="42" cy="277395"/>
            </a:xfrm>
            <a:custGeom>
              <a:rect b="b" l="l" r="r" t="t"/>
              <a:pathLst>
                <a:path extrusionOk="0" fill="none" h="6620" w="1">
                  <a:moveTo>
                    <a:pt x="0" y="1"/>
                  </a:moveTo>
                  <a:lnTo>
                    <a:pt x="0" y="6620"/>
                  </a:lnTo>
                </a:path>
              </a:pathLst>
            </a:custGeom>
            <a:noFill/>
            <a:ln cap="rnd" cmpd="sng" w="11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70"/>
            <p:cNvSpPr/>
            <p:nvPr/>
          </p:nvSpPr>
          <p:spPr>
            <a:xfrm>
              <a:off x="1228075" y="3949210"/>
              <a:ext cx="195643" cy="255982"/>
            </a:xfrm>
            <a:custGeom>
              <a:rect b="b" l="l" r="r" t="t"/>
              <a:pathLst>
                <a:path extrusionOk="0" h="6109" w="4669">
                  <a:moveTo>
                    <a:pt x="999" y="93"/>
                  </a:moveTo>
                  <a:cubicBezTo>
                    <a:pt x="0" y="604"/>
                    <a:pt x="1278" y="3670"/>
                    <a:pt x="2996" y="5203"/>
                  </a:cubicBezTo>
                  <a:cubicBezTo>
                    <a:pt x="3391" y="5551"/>
                    <a:pt x="3832" y="5830"/>
                    <a:pt x="4297" y="6062"/>
                  </a:cubicBezTo>
                  <a:cubicBezTo>
                    <a:pt x="4390" y="6108"/>
                    <a:pt x="4436" y="6108"/>
                    <a:pt x="4506" y="6062"/>
                  </a:cubicBezTo>
                  <a:cubicBezTo>
                    <a:pt x="4622" y="6016"/>
                    <a:pt x="4668" y="5830"/>
                    <a:pt x="4552" y="5690"/>
                  </a:cubicBezTo>
                  <a:cubicBezTo>
                    <a:pt x="3925" y="4901"/>
                    <a:pt x="3391" y="4065"/>
                    <a:pt x="2996" y="3159"/>
                  </a:cubicBezTo>
                  <a:cubicBezTo>
                    <a:pt x="2346" y="1649"/>
                    <a:pt x="2137" y="117"/>
                    <a:pt x="1533" y="1"/>
                  </a:cubicBezTo>
                  <a:cubicBezTo>
                    <a:pt x="1347" y="1"/>
                    <a:pt x="1138" y="1"/>
                    <a:pt x="999" y="93"/>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70"/>
            <p:cNvSpPr/>
            <p:nvPr/>
          </p:nvSpPr>
          <p:spPr>
            <a:xfrm>
              <a:off x="1305929" y="3533663"/>
              <a:ext cx="91515" cy="122691"/>
            </a:xfrm>
            <a:custGeom>
              <a:rect b="b" l="l" r="r" t="t"/>
              <a:pathLst>
                <a:path extrusionOk="0" h="2928" w="2184">
                  <a:moveTo>
                    <a:pt x="1951" y="373"/>
                  </a:moveTo>
                  <a:cubicBezTo>
                    <a:pt x="1765" y="117"/>
                    <a:pt x="1533" y="1"/>
                    <a:pt x="1301" y="1"/>
                  </a:cubicBezTo>
                  <a:cubicBezTo>
                    <a:pt x="1231" y="1"/>
                    <a:pt x="1138" y="1"/>
                    <a:pt x="1068" y="24"/>
                  </a:cubicBezTo>
                  <a:cubicBezTo>
                    <a:pt x="488" y="233"/>
                    <a:pt x="0" y="1092"/>
                    <a:pt x="23" y="1929"/>
                  </a:cubicBezTo>
                  <a:cubicBezTo>
                    <a:pt x="23" y="2207"/>
                    <a:pt x="116" y="2463"/>
                    <a:pt x="209" y="2695"/>
                  </a:cubicBezTo>
                  <a:cubicBezTo>
                    <a:pt x="302" y="2834"/>
                    <a:pt x="441" y="2927"/>
                    <a:pt x="581" y="2927"/>
                  </a:cubicBezTo>
                  <a:lnTo>
                    <a:pt x="604" y="2927"/>
                  </a:lnTo>
                  <a:cubicBezTo>
                    <a:pt x="767" y="2927"/>
                    <a:pt x="836" y="2811"/>
                    <a:pt x="883" y="2695"/>
                  </a:cubicBezTo>
                  <a:cubicBezTo>
                    <a:pt x="929" y="2347"/>
                    <a:pt x="1045" y="2021"/>
                    <a:pt x="1254" y="1743"/>
                  </a:cubicBezTo>
                  <a:cubicBezTo>
                    <a:pt x="1370" y="1580"/>
                    <a:pt x="1486" y="1441"/>
                    <a:pt x="1626" y="1301"/>
                  </a:cubicBezTo>
                  <a:cubicBezTo>
                    <a:pt x="1881" y="1000"/>
                    <a:pt x="2183" y="698"/>
                    <a:pt x="1951" y="373"/>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70"/>
            <p:cNvSpPr/>
            <p:nvPr/>
          </p:nvSpPr>
          <p:spPr>
            <a:xfrm>
              <a:off x="1381815" y="3573596"/>
              <a:ext cx="64278" cy="82757"/>
            </a:xfrm>
            <a:custGeom>
              <a:rect b="b" l="l" r="r" t="t"/>
              <a:pathLst>
                <a:path extrusionOk="0" h="1975" w="1534">
                  <a:moveTo>
                    <a:pt x="1348" y="256"/>
                  </a:moveTo>
                  <a:cubicBezTo>
                    <a:pt x="1278" y="93"/>
                    <a:pt x="1092" y="0"/>
                    <a:pt x="883" y="0"/>
                  </a:cubicBezTo>
                  <a:cubicBezTo>
                    <a:pt x="837" y="0"/>
                    <a:pt x="767" y="0"/>
                    <a:pt x="721" y="23"/>
                  </a:cubicBezTo>
                  <a:cubicBezTo>
                    <a:pt x="349" y="163"/>
                    <a:pt x="1" y="743"/>
                    <a:pt x="24" y="1277"/>
                  </a:cubicBezTo>
                  <a:cubicBezTo>
                    <a:pt x="24" y="1440"/>
                    <a:pt x="47" y="1626"/>
                    <a:pt x="117" y="1765"/>
                  </a:cubicBezTo>
                  <a:cubicBezTo>
                    <a:pt x="163" y="1881"/>
                    <a:pt x="279" y="1974"/>
                    <a:pt x="419" y="1974"/>
                  </a:cubicBezTo>
                  <a:lnTo>
                    <a:pt x="465" y="1974"/>
                  </a:lnTo>
                  <a:cubicBezTo>
                    <a:pt x="581" y="1974"/>
                    <a:pt x="697" y="1881"/>
                    <a:pt x="721" y="1742"/>
                  </a:cubicBezTo>
                  <a:cubicBezTo>
                    <a:pt x="744" y="1533"/>
                    <a:pt x="813" y="1370"/>
                    <a:pt x="930" y="1185"/>
                  </a:cubicBezTo>
                  <a:cubicBezTo>
                    <a:pt x="999" y="1092"/>
                    <a:pt x="1069" y="1022"/>
                    <a:pt x="1162" y="929"/>
                  </a:cubicBezTo>
                  <a:cubicBezTo>
                    <a:pt x="1301" y="743"/>
                    <a:pt x="1533" y="511"/>
                    <a:pt x="1348" y="256"/>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1" name="Google Shape;831;p70"/>
          <p:cNvGrpSpPr/>
          <p:nvPr/>
        </p:nvGrpSpPr>
        <p:grpSpPr>
          <a:xfrm>
            <a:off x="2368278" y="3632502"/>
            <a:ext cx="1175894" cy="1256981"/>
            <a:chOff x="1577875" y="1935775"/>
            <a:chExt cx="917950" cy="981250"/>
          </a:xfrm>
        </p:grpSpPr>
        <p:sp>
          <p:nvSpPr>
            <p:cNvPr id="832" name="Google Shape;832;p70"/>
            <p:cNvSpPr/>
            <p:nvPr/>
          </p:nvSpPr>
          <p:spPr>
            <a:xfrm>
              <a:off x="2078925" y="2678375"/>
              <a:ext cx="276400" cy="222400"/>
            </a:xfrm>
            <a:custGeom>
              <a:rect b="b" l="l" r="r" t="t"/>
              <a:pathLst>
                <a:path extrusionOk="0" h="8896" w="11056">
                  <a:moveTo>
                    <a:pt x="8292" y="0"/>
                  </a:moveTo>
                  <a:cubicBezTo>
                    <a:pt x="5366" y="0"/>
                    <a:pt x="1" y="1208"/>
                    <a:pt x="163" y="2253"/>
                  </a:cubicBezTo>
                  <a:lnTo>
                    <a:pt x="860" y="6782"/>
                  </a:lnTo>
                  <a:cubicBezTo>
                    <a:pt x="1069" y="8036"/>
                    <a:pt x="2161" y="8895"/>
                    <a:pt x="3392" y="8895"/>
                  </a:cubicBezTo>
                  <a:cubicBezTo>
                    <a:pt x="3531" y="8895"/>
                    <a:pt x="3717" y="8895"/>
                    <a:pt x="3856" y="8872"/>
                  </a:cubicBezTo>
                  <a:lnTo>
                    <a:pt x="8687" y="8036"/>
                  </a:lnTo>
                  <a:cubicBezTo>
                    <a:pt x="10103" y="7804"/>
                    <a:pt x="11055" y="6457"/>
                    <a:pt x="10777" y="5040"/>
                  </a:cubicBezTo>
                  <a:lnTo>
                    <a:pt x="10103" y="511"/>
                  </a:lnTo>
                  <a:cubicBezTo>
                    <a:pt x="10057" y="140"/>
                    <a:pt x="9337" y="0"/>
                    <a:pt x="82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70"/>
            <p:cNvSpPr/>
            <p:nvPr/>
          </p:nvSpPr>
          <p:spPr>
            <a:xfrm>
              <a:off x="2071375" y="2672575"/>
              <a:ext cx="289750" cy="234000"/>
            </a:xfrm>
            <a:custGeom>
              <a:rect b="b" l="l" r="r" t="t"/>
              <a:pathLst>
                <a:path extrusionOk="0" h="9360" w="11590">
                  <a:moveTo>
                    <a:pt x="8594" y="465"/>
                  </a:moveTo>
                  <a:cubicBezTo>
                    <a:pt x="9662" y="465"/>
                    <a:pt x="10150" y="627"/>
                    <a:pt x="10196" y="813"/>
                  </a:cubicBezTo>
                  <a:cubicBezTo>
                    <a:pt x="10359" y="1905"/>
                    <a:pt x="10893" y="5295"/>
                    <a:pt x="10893" y="5342"/>
                  </a:cubicBezTo>
                  <a:cubicBezTo>
                    <a:pt x="11125" y="6619"/>
                    <a:pt x="10266" y="7827"/>
                    <a:pt x="8965" y="8059"/>
                  </a:cubicBezTo>
                  <a:lnTo>
                    <a:pt x="4112" y="8895"/>
                  </a:lnTo>
                  <a:cubicBezTo>
                    <a:pt x="3972" y="8941"/>
                    <a:pt x="3856" y="8941"/>
                    <a:pt x="3717" y="8941"/>
                  </a:cubicBezTo>
                  <a:cubicBezTo>
                    <a:pt x="2579" y="8941"/>
                    <a:pt x="1603" y="8129"/>
                    <a:pt x="1394" y="6991"/>
                  </a:cubicBezTo>
                  <a:cubicBezTo>
                    <a:pt x="1394" y="6967"/>
                    <a:pt x="860" y="3553"/>
                    <a:pt x="698" y="2462"/>
                  </a:cubicBezTo>
                  <a:cubicBezTo>
                    <a:pt x="628" y="2090"/>
                    <a:pt x="2463" y="1254"/>
                    <a:pt x="5575" y="743"/>
                  </a:cubicBezTo>
                  <a:cubicBezTo>
                    <a:pt x="6875" y="511"/>
                    <a:pt x="7874" y="465"/>
                    <a:pt x="8594" y="465"/>
                  </a:cubicBezTo>
                  <a:close/>
                  <a:moveTo>
                    <a:pt x="8594" y="0"/>
                  </a:moveTo>
                  <a:cubicBezTo>
                    <a:pt x="7525" y="0"/>
                    <a:pt x="6248" y="163"/>
                    <a:pt x="5482" y="279"/>
                  </a:cubicBezTo>
                  <a:cubicBezTo>
                    <a:pt x="4553" y="418"/>
                    <a:pt x="1" y="1254"/>
                    <a:pt x="233" y="2508"/>
                  </a:cubicBezTo>
                  <a:cubicBezTo>
                    <a:pt x="419" y="3623"/>
                    <a:pt x="930" y="7014"/>
                    <a:pt x="930" y="7037"/>
                  </a:cubicBezTo>
                  <a:cubicBezTo>
                    <a:pt x="1162" y="8384"/>
                    <a:pt x="2323" y="9359"/>
                    <a:pt x="3694" y="9359"/>
                  </a:cubicBezTo>
                  <a:cubicBezTo>
                    <a:pt x="3833" y="9359"/>
                    <a:pt x="4019" y="9359"/>
                    <a:pt x="4181" y="9336"/>
                  </a:cubicBezTo>
                  <a:lnTo>
                    <a:pt x="9035" y="8500"/>
                  </a:lnTo>
                  <a:cubicBezTo>
                    <a:pt x="10568" y="8245"/>
                    <a:pt x="11590" y="6782"/>
                    <a:pt x="11311" y="5249"/>
                  </a:cubicBezTo>
                  <a:cubicBezTo>
                    <a:pt x="11311" y="5226"/>
                    <a:pt x="10800" y="1812"/>
                    <a:pt x="10637" y="697"/>
                  </a:cubicBezTo>
                  <a:cubicBezTo>
                    <a:pt x="10568" y="140"/>
                    <a:pt x="9662" y="0"/>
                    <a:pt x="8594" y="0"/>
                  </a:cubicBezTo>
                  <a:close/>
                </a:path>
              </a:pathLst>
            </a:custGeom>
            <a:solidFill>
              <a:srgbClr val="DE7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70"/>
            <p:cNvSpPr/>
            <p:nvPr/>
          </p:nvSpPr>
          <p:spPr>
            <a:xfrm>
              <a:off x="1736950" y="2667925"/>
              <a:ext cx="300200" cy="243300"/>
            </a:xfrm>
            <a:custGeom>
              <a:rect b="b" l="l" r="r" t="t"/>
              <a:pathLst>
                <a:path extrusionOk="0" h="9732" w="12008">
                  <a:moveTo>
                    <a:pt x="2950" y="0"/>
                  </a:moveTo>
                  <a:cubicBezTo>
                    <a:pt x="2486" y="0"/>
                    <a:pt x="2207" y="93"/>
                    <a:pt x="2114" y="326"/>
                  </a:cubicBezTo>
                  <a:cubicBezTo>
                    <a:pt x="1720" y="1394"/>
                    <a:pt x="465" y="4599"/>
                    <a:pt x="465" y="4599"/>
                  </a:cubicBezTo>
                  <a:cubicBezTo>
                    <a:pt x="1" y="5922"/>
                    <a:pt x="674" y="7409"/>
                    <a:pt x="2021" y="7897"/>
                  </a:cubicBezTo>
                  <a:lnTo>
                    <a:pt x="6666" y="9592"/>
                  </a:lnTo>
                  <a:cubicBezTo>
                    <a:pt x="6968" y="9708"/>
                    <a:pt x="7247" y="9731"/>
                    <a:pt x="7549" y="9731"/>
                  </a:cubicBezTo>
                  <a:cubicBezTo>
                    <a:pt x="8594" y="9731"/>
                    <a:pt x="9569" y="9081"/>
                    <a:pt x="9987" y="8036"/>
                  </a:cubicBezTo>
                  <a:cubicBezTo>
                    <a:pt x="9987" y="8036"/>
                    <a:pt x="11241" y="4831"/>
                    <a:pt x="11636" y="3786"/>
                  </a:cubicBezTo>
                  <a:cubicBezTo>
                    <a:pt x="12008" y="2625"/>
                    <a:pt x="5366" y="0"/>
                    <a:pt x="29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70"/>
            <p:cNvSpPr/>
            <p:nvPr/>
          </p:nvSpPr>
          <p:spPr>
            <a:xfrm>
              <a:off x="1729425" y="2662125"/>
              <a:ext cx="304825" cy="254900"/>
            </a:xfrm>
            <a:custGeom>
              <a:rect b="b" l="l" r="r" t="t"/>
              <a:pathLst>
                <a:path extrusionOk="0" h="10196" w="12193">
                  <a:moveTo>
                    <a:pt x="3182" y="465"/>
                  </a:moveTo>
                  <a:lnTo>
                    <a:pt x="3251" y="465"/>
                  </a:lnTo>
                  <a:cubicBezTo>
                    <a:pt x="5295" y="465"/>
                    <a:pt x="10567" y="2439"/>
                    <a:pt x="11566" y="3623"/>
                  </a:cubicBezTo>
                  <a:cubicBezTo>
                    <a:pt x="11658" y="3739"/>
                    <a:pt x="11705" y="3832"/>
                    <a:pt x="11682" y="3902"/>
                  </a:cubicBezTo>
                  <a:cubicBezTo>
                    <a:pt x="11264" y="4970"/>
                    <a:pt x="10056" y="8129"/>
                    <a:pt x="10033" y="8152"/>
                  </a:cubicBezTo>
                  <a:cubicBezTo>
                    <a:pt x="9684" y="9127"/>
                    <a:pt x="8779" y="9708"/>
                    <a:pt x="7826" y="9708"/>
                  </a:cubicBezTo>
                  <a:cubicBezTo>
                    <a:pt x="7548" y="9708"/>
                    <a:pt x="7269" y="9638"/>
                    <a:pt x="7014" y="9545"/>
                  </a:cubicBezTo>
                  <a:lnTo>
                    <a:pt x="2369" y="7873"/>
                  </a:lnTo>
                  <a:cubicBezTo>
                    <a:pt x="1138" y="7409"/>
                    <a:pt x="511" y="6062"/>
                    <a:pt x="975" y="4854"/>
                  </a:cubicBezTo>
                  <a:cubicBezTo>
                    <a:pt x="975" y="4831"/>
                    <a:pt x="2206" y="1626"/>
                    <a:pt x="2624" y="581"/>
                  </a:cubicBezTo>
                  <a:cubicBezTo>
                    <a:pt x="2648" y="534"/>
                    <a:pt x="2764" y="488"/>
                    <a:pt x="2903" y="465"/>
                  </a:cubicBezTo>
                  <a:close/>
                  <a:moveTo>
                    <a:pt x="3228" y="0"/>
                  </a:moveTo>
                  <a:cubicBezTo>
                    <a:pt x="3089" y="0"/>
                    <a:pt x="2949" y="0"/>
                    <a:pt x="2833" y="23"/>
                  </a:cubicBezTo>
                  <a:cubicBezTo>
                    <a:pt x="2508" y="93"/>
                    <a:pt x="2276" y="232"/>
                    <a:pt x="2183" y="441"/>
                  </a:cubicBezTo>
                  <a:cubicBezTo>
                    <a:pt x="1788" y="1510"/>
                    <a:pt x="534" y="4668"/>
                    <a:pt x="534" y="4738"/>
                  </a:cubicBezTo>
                  <a:cubicBezTo>
                    <a:pt x="0" y="6178"/>
                    <a:pt x="766" y="7803"/>
                    <a:pt x="2206" y="8338"/>
                  </a:cubicBezTo>
                  <a:lnTo>
                    <a:pt x="6851" y="10010"/>
                  </a:lnTo>
                  <a:cubicBezTo>
                    <a:pt x="7176" y="10126"/>
                    <a:pt x="7478" y="10195"/>
                    <a:pt x="7826" y="10195"/>
                  </a:cubicBezTo>
                  <a:cubicBezTo>
                    <a:pt x="9011" y="10195"/>
                    <a:pt x="10056" y="9476"/>
                    <a:pt x="10451" y="8338"/>
                  </a:cubicBezTo>
                  <a:cubicBezTo>
                    <a:pt x="10451" y="8314"/>
                    <a:pt x="11705" y="5109"/>
                    <a:pt x="12123" y="4064"/>
                  </a:cubicBezTo>
                  <a:cubicBezTo>
                    <a:pt x="12193" y="3832"/>
                    <a:pt x="12146" y="3600"/>
                    <a:pt x="11937" y="3344"/>
                  </a:cubicBezTo>
                  <a:cubicBezTo>
                    <a:pt x="10869" y="2067"/>
                    <a:pt x="5411" y="0"/>
                    <a:pt x="3228" y="0"/>
                  </a:cubicBezTo>
                  <a:close/>
                </a:path>
              </a:pathLst>
            </a:custGeom>
            <a:solidFill>
              <a:srgbClr val="DE7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70"/>
            <p:cNvSpPr/>
            <p:nvPr/>
          </p:nvSpPr>
          <p:spPr>
            <a:xfrm>
              <a:off x="1619100" y="1941600"/>
              <a:ext cx="872075" cy="871500"/>
            </a:xfrm>
            <a:custGeom>
              <a:rect b="b" l="l" r="r" t="t"/>
              <a:pathLst>
                <a:path extrusionOk="0" h="34860" w="34883">
                  <a:moveTo>
                    <a:pt x="17418" y="0"/>
                  </a:moveTo>
                  <a:cubicBezTo>
                    <a:pt x="7781" y="0"/>
                    <a:pt x="0" y="7803"/>
                    <a:pt x="0" y="17418"/>
                  </a:cubicBezTo>
                  <a:cubicBezTo>
                    <a:pt x="0" y="27056"/>
                    <a:pt x="7827" y="34859"/>
                    <a:pt x="17418" y="34859"/>
                  </a:cubicBezTo>
                  <a:cubicBezTo>
                    <a:pt x="27033" y="34859"/>
                    <a:pt x="34883" y="27056"/>
                    <a:pt x="34883" y="17418"/>
                  </a:cubicBezTo>
                  <a:cubicBezTo>
                    <a:pt x="34883" y="7827"/>
                    <a:pt x="27056" y="0"/>
                    <a:pt x="174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70"/>
            <p:cNvSpPr/>
            <p:nvPr/>
          </p:nvSpPr>
          <p:spPr>
            <a:xfrm>
              <a:off x="1862375" y="2017075"/>
              <a:ext cx="552750" cy="685125"/>
            </a:xfrm>
            <a:custGeom>
              <a:rect b="b" l="l" r="r" t="t"/>
              <a:pathLst>
                <a:path extrusionOk="0" h="27405" w="22110">
                  <a:moveTo>
                    <a:pt x="22109" y="13702"/>
                  </a:moveTo>
                  <a:cubicBezTo>
                    <a:pt x="22109" y="21273"/>
                    <a:pt x="17163" y="27405"/>
                    <a:pt x="11055" y="27405"/>
                  </a:cubicBezTo>
                  <a:cubicBezTo>
                    <a:pt x="4947" y="27405"/>
                    <a:pt x="0" y="21273"/>
                    <a:pt x="0" y="13702"/>
                  </a:cubicBezTo>
                  <a:cubicBezTo>
                    <a:pt x="0" y="6131"/>
                    <a:pt x="4947" y="0"/>
                    <a:pt x="11055" y="0"/>
                  </a:cubicBezTo>
                  <a:cubicBezTo>
                    <a:pt x="17163" y="0"/>
                    <a:pt x="22109" y="6131"/>
                    <a:pt x="22109" y="13702"/>
                  </a:cubicBezTo>
                  <a:close/>
                </a:path>
              </a:pathLst>
            </a:custGeom>
            <a:solidFill>
              <a:schemeClr val="accent5"/>
            </a:solidFill>
            <a:ln cap="flat" cmpd="sng" w="12200">
              <a:solidFill>
                <a:srgbClr val="000000"/>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70"/>
            <p:cNvSpPr/>
            <p:nvPr/>
          </p:nvSpPr>
          <p:spPr>
            <a:xfrm>
              <a:off x="1577875" y="1935775"/>
              <a:ext cx="917950" cy="883700"/>
            </a:xfrm>
            <a:custGeom>
              <a:rect b="b" l="l" r="r" t="t"/>
              <a:pathLst>
                <a:path extrusionOk="0" h="35348" w="36718">
                  <a:moveTo>
                    <a:pt x="19067" y="465"/>
                  </a:moveTo>
                  <a:cubicBezTo>
                    <a:pt x="28589" y="465"/>
                    <a:pt x="36253" y="8153"/>
                    <a:pt x="36276" y="17674"/>
                  </a:cubicBezTo>
                  <a:cubicBezTo>
                    <a:pt x="36276" y="24642"/>
                    <a:pt x="32119" y="30912"/>
                    <a:pt x="25663" y="33560"/>
                  </a:cubicBezTo>
                  <a:cubicBezTo>
                    <a:pt x="23550" y="34419"/>
                    <a:pt x="21297" y="34860"/>
                    <a:pt x="19067" y="34860"/>
                  </a:cubicBezTo>
                  <a:cubicBezTo>
                    <a:pt x="14608" y="34860"/>
                    <a:pt x="10196" y="33118"/>
                    <a:pt x="6898" y="29821"/>
                  </a:cubicBezTo>
                  <a:cubicBezTo>
                    <a:pt x="1975" y="24874"/>
                    <a:pt x="512" y="17512"/>
                    <a:pt x="3182" y="11056"/>
                  </a:cubicBezTo>
                  <a:cubicBezTo>
                    <a:pt x="5830" y="4669"/>
                    <a:pt x="12100" y="465"/>
                    <a:pt x="19067" y="465"/>
                  </a:cubicBezTo>
                  <a:close/>
                  <a:moveTo>
                    <a:pt x="19067" y="1"/>
                  </a:moveTo>
                  <a:cubicBezTo>
                    <a:pt x="14492" y="1"/>
                    <a:pt x="9964" y="1789"/>
                    <a:pt x="6573" y="5157"/>
                  </a:cubicBezTo>
                  <a:cubicBezTo>
                    <a:pt x="1510" y="10219"/>
                    <a:pt x="1" y="17814"/>
                    <a:pt x="2741" y="24433"/>
                  </a:cubicBezTo>
                  <a:cubicBezTo>
                    <a:pt x="5458" y="31028"/>
                    <a:pt x="11914" y="35348"/>
                    <a:pt x="19044" y="35348"/>
                  </a:cubicBezTo>
                  <a:cubicBezTo>
                    <a:pt x="28798" y="35348"/>
                    <a:pt x="36694" y="27428"/>
                    <a:pt x="36718" y="17698"/>
                  </a:cubicBezTo>
                  <a:cubicBezTo>
                    <a:pt x="36718" y="10568"/>
                    <a:pt x="32421" y="4112"/>
                    <a:pt x="25802" y="1371"/>
                  </a:cubicBezTo>
                  <a:cubicBezTo>
                    <a:pt x="23666" y="465"/>
                    <a:pt x="21343" y="1"/>
                    <a:pt x="19067" y="1"/>
                  </a:cubicBezTo>
                  <a:close/>
                </a:path>
              </a:pathLst>
            </a:custGeom>
            <a:solidFill>
              <a:srgbClr val="DE7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70"/>
            <p:cNvSpPr/>
            <p:nvPr/>
          </p:nvSpPr>
          <p:spPr>
            <a:xfrm>
              <a:off x="2375050" y="2141325"/>
              <a:ext cx="44725" cy="59825"/>
            </a:xfrm>
            <a:custGeom>
              <a:rect b="b" l="l" r="r" t="t"/>
              <a:pathLst>
                <a:path extrusionOk="0" h="2393" w="1789">
                  <a:moveTo>
                    <a:pt x="604" y="0"/>
                  </a:moveTo>
                  <a:cubicBezTo>
                    <a:pt x="418" y="0"/>
                    <a:pt x="256" y="70"/>
                    <a:pt x="139" y="302"/>
                  </a:cubicBezTo>
                  <a:cubicBezTo>
                    <a:pt x="0" y="604"/>
                    <a:pt x="534" y="860"/>
                    <a:pt x="952" y="1347"/>
                  </a:cubicBezTo>
                  <a:cubicBezTo>
                    <a:pt x="1184" y="1649"/>
                    <a:pt x="1347" y="1997"/>
                    <a:pt x="1440" y="2369"/>
                  </a:cubicBezTo>
                  <a:cubicBezTo>
                    <a:pt x="1440" y="2392"/>
                    <a:pt x="1463" y="2392"/>
                    <a:pt x="1533" y="2392"/>
                  </a:cubicBezTo>
                  <a:cubicBezTo>
                    <a:pt x="1579" y="2392"/>
                    <a:pt x="1695" y="2346"/>
                    <a:pt x="1695" y="2276"/>
                  </a:cubicBezTo>
                  <a:cubicBezTo>
                    <a:pt x="1765" y="2044"/>
                    <a:pt x="1788" y="1812"/>
                    <a:pt x="1788" y="1579"/>
                  </a:cubicBezTo>
                  <a:cubicBezTo>
                    <a:pt x="1742" y="813"/>
                    <a:pt x="1092" y="0"/>
                    <a:pt x="6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70"/>
            <p:cNvSpPr/>
            <p:nvPr/>
          </p:nvSpPr>
          <p:spPr>
            <a:xfrm>
              <a:off x="1867025" y="2396200"/>
              <a:ext cx="549850" cy="299625"/>
            </a:xfrm>
            <a:custGeom>
              <a:rect b="b" l="l" r="r" t="t"/>
              <a:pathLst>
                <a:path extrusionOk="0" h="11985" w="21994">
                  <a:moveTo>
                    <a:pt x="0" y="1"/>
                  </a:moveTo>
                  <a:lnTo>
                    <a:pt x="0" y="1"/>
                  </a:lnTo>
                  <a:cubicBezTo>
                    <a:pt x="23" y="186"/>
                    <a:pt x="23" y="395"/>
                    <a:pt x="47" y="558"/>
                  </a:cubicBezTo>
                  <a:cubicBezTo>
                    <a:pt x="1788" y="1208"/>
                    <a:pt x="5899" y="2509"/>
                    <a:pt x="10939" y="2602"/>
                  </a:cubicBezTo>
                  <a:lnTo>
                    <a:pt x="11519" y="2602"/>
                  </a:lnTo>
                  <a:cubicBezTo>
                    <a:pt x="13424" y="2602"/>
                    <a:pt x="15490" y="2416"/>
                    <a:pt x="17581" y="1951"/>
                  </a:cubicBezTo>
                  <a:lnTo>
                    <a:pt x="17581" y="1951"/>
                  </a:lnTo>
                  <a:cubicBezTo>
                    <a:pt x="17163" y="5853"/>
                    <a:pt x="15862" y="9383"/>
                    <a:pt x="13911" y="11984"/>
                  </a:cubicBezTo>
                  <a:cubicBezTo>
                    <a:pt x="14190" y="11891"/>
                    <a:pt x="14445" y="11775"/>
                    <a:pt x="14701" y="11659"/>
                  </a:cubicBezTo>
                  <a:cubicBezTo>
                    <a:pt x="16512" y="9035"/>
                    <a:pt x="17674" y="5574"/>
                    <a:pt x="18045" y="1835"/>
                  </a:cubicBezTo>
                  <a:cubicBezTo>
                    <a:pt x="19322" y="1510"/>
                    <a:pt x="20623" y="1115"/>
                    <a:pt x="21923" y="558"/>
                  </a:cubicBezTo>
                  <a:cubicBezTo>
                    <a:pt x="21970" y="395"/>
                    <a:pt x="21970" y="186"/>
                    <a:pt x="21993" y="1"/>
                  </a:cubicBezTo>
                  <a:lnTo>
                    <a:pt x="21993" y="1"/>
                  </a:lnTo>
                  <a:cubicBezTo>
                    <a:pt x="20693" y="535"/>
                    <a:pt x="19392" y="976"/>
                    <a:pt x="18068" y="1324"/>
                  </a:cubicBezTo>
                  <a:cubicBezTo>
                    <a:pt x="17929" y="1348"/>
                    <a:pt x="17743" y="1417"/>
                    <a:pt x="17604" y="1440"/>
                  </a:cubicBezTo>
                  <a:cubicBezTo>
                    <a:pt x="15467" y="1928"/>
                    <a:pt x="13354" y="2091"/>
                    <a:pt x="11357" y="2091"/>
                  </a:cubicBezTo>
                  <a:lnTo>
                    <a:pt x="10915" y="2091"/>
                  </a:lnTo>
                  <a:cubicBezTo>
                    <a:pt x="5736" y="2021"/>
                    <a:pt x="1533" y="628"/>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70"/>
            <p:cNvSpPr/>
            <p:nvPr/>
          </p:nvSpPr>
          <p:spPr>
            <a:xfrm>
              <a:off x="2141650" y="2702175"/>
              <a:ext cx="25" cy="25"/>
            </a:xfrm>
            <a:custGeom>
              <a:rect b="b" l="l" r="r" t="t"/>
              <a:pathLst>
                <a:path extrusionOk="0" h="1" w="1">
                  <a:moveTo>
                    <a:pt x="0" y="1"/>
                  </a:move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70"/>
            <p:cNvSpPr/>
            <p:nvPr/>
          </p:nvSpPr>
          <p:spPr>
            <a:xfrm>
              <a:off x="1624325" y="1954375"/>
              <a:ext cx="621275" cy="850600"/>
            </a:xfrm>
            <a:custGeom>
              <a:rect b="b" l="l" r="r" t="t"/>
              <a:pathLst>
                <a:path extrusionOk="0" h="34024" w="24851">
                  <a:moveTo>
                    <a:pt x="12820" y="0"/>
                  </a:moveTo>
                  <a:cubicBezTo>
                    <a:pt x="5435" y="2044"/>
                    <a:pt x="0" y="8802"/>
                    <a:pt x="0" y="16814"/>
                  </a:cubicBezTo>
                  <a:cubicBezTo>
                    <a:pt x="0" y="25500"/>
                    <a:pt x="6317" y="32699"/>
                    <a:pt x="14632" y="34023"/>
                  </a:cubicBezTo>
                  <a:cubicBezTo>
                    <a:pt x="20693" y="30981"/>
                    <a:pt x="24850" y="24687"/>
                    <a:pt x="24850" y="17418"/>
                  </a:cubicBezTo>
                  <a:cubicBezTo>
                    <a:pt x="24850" y="9475"/>
                    <a:pt x="19857" y="2671"/>
                    <a:pt x="12820" y="0"/>
                  </a:cubicBezTo>
                  <a:close/>
                </a:path>
              </a:pathLst>
            </a:custGeom>
            <a:solidFill>
              <a:srgbClr val="FCFCFC">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70"/>
            <p:cNvSpPr/>
            <p:nvPr/>
          </p:nvSpPr>
          <p:spPr>
            <a:xfrm>
              <a:off x="1743925" y="2147700"/>
              <a:ext cx="54600" cy="73175"/>
            </a:xfrm>
            <a:custGeom>
              <a:rect b="b" l="l" r="r" t="t"/>
              <a:pathLst>
                <a:path extrusionOk="0" h="2927" w="2184">
                  <a:moveTo>
                    <a:pt x="1951" y="372"/>
                  </a:moveTo>
                  <a:cubicBezTo>
                    <a:pt x="1789" y="117"/>
                    <a:pt x="1557" y="1"/>
                    <a:pt x="1324" y="1"/>
                  </a:cubicBezTo>
                  <a:cubicBezTo>
                    <a:pt x="1231" y="1"/>
                    <a:pt x="1139" y="1"/>
                    <a:pt x="1092" y="24"/>
                  </a:cubicBezTo>
                  <a:cubicBezTo>
                    <a:pt x="512" y="233"/>
                    <a:pt x="1" y="1092"/>
                    <a:pt x="47" y="1951"/>
                  </a:cubicBezTo>
                  <a:cubicBezTo>
                    <a:pt x="47" y="2207"/>
                    <a:pt x="117" y="2462"/>
                    <a:pt x="210" y="2695"/>
                  </a:cubicBezTo>
                  <a:cubicBezTo>
                    <a:pt x="303" y="2834"/>
                    <a:pt x="442" y="2927"/>
                    <a:pt x="581" y="2927"/>
                  </a:cubicBezTo>
                  <a:lnTo>
                    <a:pt x="628" y="2927"/>
                  </a:lnTo>
                  <a:cubicBezTo>
                    <a:pt x="767" y="2927"/>
                    <a:pt x="860" y="2811"/>
                    <a:pt x="883" y="2695"/>
                  </a:cubicBezTo>
                  <a:cubicBezTo>
                    <a:pt x="930" y="2346"/>
                    <a:pt x="1046" y="2021"/>
                    <a:pt x="1255" y="1742"/>
                  </a:cubicBezTo>
                  <a:cubicBezTo>
                    <a:pt x="1371" y="1603"/>
                    <a:pt x="1487" y="1441"/>
                    <a:pt x="1626" y="1301"/>
                  </a:cubicBezTo>
                  <a:cubicBezTo>
                    <a:pt x="1905" y="1023"/>
                    <a:pt x="2184" y="697"/>
                    <a:pt x="1951" y="37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70"/>
            <p:cNvSpPr/>
            <p:nvPr/>
          </p:nvSpPr>
          <p:spPr>
            <a:xfrm>
              <a:off x="1788625" y="2170925"/>
              <a:ext cx="38350" cy="49375"/>
            </a:xfrm>
            <a:custGeom>
              <a:rect b="b" l="l" r="r" t="t"/>
              <a:pathLst>
                <a:path extrusionOk="0" h="1975" w="1534">
                  <a:moveTo>
                    <a:pt x="1348" y="256"/>
                  </a:moveTo>
                  <a:cubicBezTo>
                    <a:pt x="1278" y="70"/>
                    <a:pt x="1092" y="1"/>
                    <a:pt x="883" y="1"/>
                  </a:cubicBezTo>
                  <a:cubicBezTo>
                    <a:pt x="837" y="1"/>
                    <a:pt x="767" y="1"/>
                    <a:pt x="721" y="24"/>
                  </a:cubicBezTo>
                  <a:cubicBezTo>
                    <a:pt x="349" y="163"/>
                    <a:pt x="1" y="744"/>
                    <a:pt x="24" y="1278"/>
                  </a:cubicBezTo>
                  <a:cubicBezTo>
                    <a:pt x="24" y="1441"/>
                    <a:pt x="47" y="1626"/>
                    <a:pt x="117" y="1766"/>
                  </a:cubicBezTo>
                  <a:cubicBezTo>
                    <a:pt x="163" y="1882"/>
                    <a:pt x="280" y="1975"/>
                    <a:pt x="419" y="1975"/>
                  </a:cubicBezTo>
                  <a:lnTo>
                    <a:pt x="465" y="1975"/>
                  </a:lnTo>
                  <a:cubicBezTo>
                    <a:pt x="581" y="1975"/>
                    <a:pt x="698" y="1882"/>
                    <a:pt x="721" y="1742"/>
                  </a:cubicBezTo>
                  <a:cubicBezTo>
                    <a:pt x="744" y="1533"/>
                    <a:pt x="814" y="1371"/>
                    <a:pt x="930" y="1185"/>
                  </a:cubicBezTo>
                  <a:cubicBezTo>
                    <a:pt x="1000" y="1092"/>
                    <a:pt x="1069" y="1022"/>
                    <a:pt x="1162" y="930"/>
                  </a:cubicBezTo>
                  <a:cubicBezTo>
                    <a:pt x="1325" y="744"/>
                    <a:pt x="1534" y="512"/>
                    <a:pt x="1348" y="25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70"/>
            <p:cNvSpPr/>
            <p:nvPr/>
          </p:nvSpPr>
          <p:spPr>
            <a:xfrm>
              <a:off x="1754950" y="2510575"/>
              <a:ext cx="116725" cy="152150"/>
            </a:xfrm>
            <a:custGeom>
              <a:rect b="b" l="l" r="r" t="t"/>
              <a:pathLst>
                <a:path extrusionOk="0" h="6086" w="4669">
                  <a:moveTo>
                    <a:pt x="1000" y="70"/>
                  </a:moveTo>
                  <a:cubicBezTo>
                    <a:pt x="1" y="604"/>
                    <a:pt x="1278" y="3647"/>
                    <a:pt x="2997" y="5203"/>
                  </a:cubicBezTo>
                  <a:cubicBezTo>
                    <a:pt x="3392" y="5551"/>
                    <a:pt x="3833" y="5830"/>
                    <a:pt x="4297" y="6062"/>
                  </a:cubicBezTo>
                  <a:cubicBezTo>
                    <a:pt x="4390" y="6085"/>
                    <a:pt x="4437" y="6085"/>
                    <a:pt x="4506" y="6062"/>
                  </a:cubicBezTo>
                  <a:cubicBezTo>
                    <a:pt x="4622" y="6016"/>
                    <a:pt x="4669" y="5830"/>
                    <a:pt x="4553" y="5691"/>
                  </a:cubicBezTo>
                  <a:cubicBezTo>
                    <a:pt x="3926" y="4901"/>
                    <a:pt x="3392" y="4065"/>
                    <a:pt x="2997" y="3159"/>
                  </a:cubicBezTo>
                  <a:cubicBezTo>
                    <a:pt x="2347" y="1650"/>
                    <a:pt x="2137" y="117"/>
                    <a:pt x="1534" y="1"/>
                  </a:cubicBezTo>
                  <a:cubicBezTo>
                    <a:pt x="1348" y="1"/>
                    <a:pt x="1139" y="24"/>
                    <a:pt x="1000" y="7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70"/>
            <p:cNvSpPr/>
            <p:nvPr/>
          </p:nvSpPr>
          <p:spPr>
            <a:xfrm>
              <a:off x="2143375" y="2069900"/>
              <a:ext cx="264200" cy="280450"/>
            </a:xfrm>
            <a:custGeom>
              <a:rect b="b" l="l" r="r" t="t"/>
              <a:pathLst>
                <a:path extrusionOk="0" h="11218" w="10568">
                  <a:moveTo>
                    <a:pt x="3647" y="1"/>
                  </a:moveTo>
                  <a:cubicBezTo>
                    <a:pt x="1650" y="1"/>
                    <a:pt x="1" y="1650"/>
                    <a:pt x="1" y="3670"/>
                  </a:cubicBezTo>
                  <a:lnTo>
                    <a:pt x="1" y="7548"/>
                  </a:lnTo>
                  <a:cubicBezTo>
                    <a:pt x="1" y="9546"/>
                    <a:pt x="1650" y="11218"/>
                    <a:pt x="3647" y="11218"/>
                  </a:cubicBezTo>
                  <a:lnTo>
                    <a:pt x="7548" y="11218"/>
                  </a:lnTo>
                  <a:cubicBezTo>
                    <a:pt x="8803" y="11218"/>
                    <a:pt x="9894" y="10568"/>
                    <a:pt x="10568" y="9615"/>
                  </a:cubicBezTo>
                  <a:cubicBezTo>
                    <a:pt x="10498" y="9197"/>
                    <a:pt x="10451" y="8779"/>
                    <a:pt x="10359" y="8361"/>
                  </a:cubicBezTo>
                  <a:cubicBezTo>
                    <a:pt x="9987" y="9569"/>
                    <a:pt x="8849" y="10475"/>
                    <a:pt x="7548" y="10475"/>
                  </a:cubicBezTo>
                  <a:lnTo>
                    <a:pt x="3647" y="10475"/>
                  </a:lnTo>
                  <a:cubicBezTo>
                    <a:pt x="2021" y="10475"/>
                    <a:pt x="721" y="9174"/>
                    <a:pt x="721" y="7548"/>
                  </a:cubicBezTo>
                  <a:lnTo>
                    <a:pt x="721" y="3670"/>
                  </a:lnTo>
                  <a:cubicBezTo>
                    <a:pt x="721" y="2021"/>
                    <a:pt x="2021" y="721"/>
                    <a:pt x="3647" y="721"/>
                  </a:cubicBezTo>
                  <a:lnTo>
                    <a:pt x="6201" y="721"/>
                  </a:lnTo>
                  <a:cubicBezTo>
                    <a:pt x="5923" y="465"/>
                    <a:pt x="5621" y="233"/>
                    <a:pt x="53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7" name="Google Shape;847;p70"/>
          <p:cNvSpPr txBox="1"/>
          <p:nvPr/>
        </p:nvSpPr>
        <p:spPr>
          <a:xfrm>
            <a:off x="3831757" y="4166207"/>
            <a:ext cx="383700" cy="1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Audiowide"/>
                <a:ea typeface="Audiowide"/>
                <a:cs typeface="Audiowide"/>
                <a:sym typeface="Audiowide"/>
              </a:rPr>
              <a:t>001</a:t>
            </a:r>
            <a:endParaRPr sz="700">
              <a:solidFill>
                <a:schemeClr val="dk1"/>
              </a:solidFill>
              <a:latin typeface="Audiowide"/>
              <a:ea typeface="Audiowide"/>
              <a:cs typeface="Audiowide"/>
              <a:sym typeface="Audiowide"/>
            </a:endParaRPr>
          </a:p>
        </p:txBody>
      </p:sp>
      <p:sp>
        <p:nvSpPr>
          <p:cNvPr id="848" name="Google Shape;848;p70"/>
          <p:cNvSpPr txBox="1"/>
          <p:nvPr>
            <p:ph type="ctrTitle"/>
          </p:nvPr>
        </p:nvSpPr>
        <p:spPr>
          <a:xfrm>
            <a:off x="850050" y="644903"/>
            <a:ext cx="6580200" cy="26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GAMING PLAYER MATCHING APP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200"/>
              <a:t>By Team 6 MNL</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28" name="Shape 1128"/>
        <p:cNvGrpSpPr/>
        <p:nvPr/>
      </p:nvGrpSpPr>
      <p:grpSpPr>
        <a:xfrm>
          <a:off x="0" y="0"/>
          <a:ext cx="0" cy="0"/>
          <a:chOff x="0" y="0"/>
          <a:chExt cx="0" cy="0"/>
        </a:xfrm>
      </p:grpSpPr>
      <p:sp>
        <p:nvSpPr>
          <p:cNvPr id="1129" name="Google Shape;1129;p79"/>
          <p:cNvSpPr/>
          <p:nvPr/>
        </p:nvSpPr>
        <p:spPr>
          <a:xfrm>
            <a:off x="3259888" y="614381"/>
            <a:ext cx="202500" cy="1485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79"/>
          <p:cNvSpPr/>
          <p:nvPr/>
        </p:nvSpPr>
        <p:spPr>
          <a:xfrm>
            <a:off x="4160025" y="614372"/>
            <a:ext cx="202500" cy="2334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79"/>
          <p:cNvSpPr/>
          <p:nvPr/>
        </p:nvSpPr>
        <p:spPr>
          <a:xfrm>
            <a:off x="4802938" y="614381"/>
            <a:ext cx="202500" cy="1485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79"/>
          <p:cNvSpPr txBox="1"/>
          <p:nvPr>
            <p:ph type="title"/>
          </p:nvPr>
        </p:nvSpPr>
        <p:spPr>
          <a:xfrm>
            <a:off x="712856"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REFERENCE</a:t>
            </a:r>
            <a:endParaRPr/>
          </a:p>
        </p:txBody>
      </p:sp>
      <p:sp>
        <p:nvSpPr>
          <p:cNvPr id="1133" name="Google Shape;1133;p79"/>
          <p:cNvSpPr txBox="1"/>
          <p:nvPr>
            <p:ph idx="1" type="body"/>
          </p:nvPr>
        </p:nvSpPr>
        <p:spPr>
          <a:xfrm>
            <a:off x="720000" y="1285825"/>
            <a:ext cx="7704000" cy="3486900"/>
          </a:xfrm>
          <a:prstGeom prst="rect">
            <a:avLst/>
          </a:prstGeom>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sz="1100"/>
              <a:t>2022 Essential Facts About the Video Game Industry</a:t>
            </a:r>
            <a:endParaRPr sz="1100"/>
          </a:p>
          <a:p>
            <a:pPr indent="0" lvl="0" marL="457200" rtl="0" algn="l">
              <a:lnSpc>
                <a:spcPct val="100000"/>
              </a:lnSpc>
              <a:spcBef>
                <a:spcPts val="0"/>
              </a:spcBef>
              <a:spcAft>
                <a:spcPts val="0"/>
              </a:spcAft>
              <a:buNone/>
            </a:pPr>
            <a:r>
              <a:rPr lang="en" sz="1100">
                <a:uFill>
                  <a:noFill/>
                </a:uFill>
                <a:hlinkClick r:id="rId4"/>
              </a:rPr>
              <a:t>https://www.theesa.com/resource/2022-essential-facts-about-the-video-game-industry/</a:t>
            </a:r>
            <a:endParaRPr sz="1100"/>
          </a:p>
          <a:p>
            <a:pPr indent="-298450" lvl="0" marL="457200" rtl="0" algn="l">
              <a:lnSpc>
                <a:spcPct val="100000"/>
              </a:lnSpc>
              <a:spcBef>
                <a:spcPts val="0"/>
              </a:spcBef>
              <a:spcAft>
                <a:spcPts val="0"/>
              </a:spcAft>
              <a:buSzPts val="1100"/>
              <a:buChar char="●"/>
            </a:pPr>
            <a:r>
              <a:rPr lang="en" sz="1100"/>
              <a:t>How to Find Other Streamers to Play With on Twitch or YouTube</a:t>
            </a:r>
            <a:endParaRPr sz="1100"/>
          </a:p>
          <a:p>
            <a:pPr indent="0" lvl="0" marL="457200" rtl="0" algn="l">
              <a:lnSpc>
                <a:spcPct val="100000"/>
              </a:lnSpc>
              <a:spcBef>
                <a:spcPts val="0"/>
              </a:spcBef>
              <a:spcAft>
                <a:spcPts val="0"/>
              </a:spcAft>
              <a:buNone/>
            </a:pPr>
            <a:r>
              <a:rPr lang="en" sz="1100">
                <a:uFill>
                  <a:noFill/>
                </a:uFill>
                <a:hlinkClick r:id="rId5"/>
              </a:rPr>
              <a:t>https://www.streamscheme.com/find-the-right-collabs-on-twitch-or-mixer/</a:t>
            </a:r>
            <a:endParaRPr sz="1100"/>
          </a:p>
          <a:p>
            <a:pPr indent="-298450" lvl="0" marL="457200" rtl="0" algn="l">
              <a:lnSpc>
                <a:spcPct val="100000"/>
              </a:lnSpc>
              <a:spcBef>
                <a:spcPts val="0"/>
              </a:spcBef>
              <a:spcAft>
                <a:spcPts val="0"/>
              </a:spcAft>
              <a:buSzPts val="1100"/>
              <a:buChar char="●"/>
            </a:pPr>
            <a:r>
              <a:rPr lang="en" sz="1100"/>
              <a:t>Esports drives user engagement — and revenue — for free-to-play games</a:t>
            </a:r>
            <a:endParaRPr sz="1100"/>
          </a:p>
          <a:p>
            <a:pPr indent="0" lvl="0" marL="457200" rtl="0" algn="l">
              <a:lnSpc>
                <a:spcPct val="100000"/>
              </a:lnSpc>
              <a:spcBef>
                <a:spcPts val="0"/>
              </a:spcBef>
              <a:spcAft>
                <a:spcPts val="0"/>
              </a:spcAft>
              <a:buNone/>
            </a:pPr>
            <a:r>
              <a:rPr lang="en" sz="1100">
                <a:uFill>
                  <a:noFill/>
                </a:uFill>
                <a:hlinkClick r:id="rId6"/>
              </a:rPr>
              <a:t>https://venturebeat.com/esports/esports-drives-user-engagement-and-revenue-for-free-to-play-games/</a:t>
            </a:r>
            <a:endParaRPr sz="1100"/>
          </a:p>
          <a:p>
            <a:pPr indent="-298450" lvl="0" marL="457200" rtl="0" algn="l">
              <a:lnSpc>
                <a:spcPct val="100000"/>
              </a:lnSpc>
              <a:spcBef>
                <a:spcPts val="0"/>
              </a:spcBef>
              <a:spcAft>
                <a:spcPts val="0"/>
              </a:spcAft>
              <a:buSzPts val="1100"/>
              <a:buChar char="●"/>
            </a:pPr>
            <a:r>
              <a:rPr lang="en" sz="1100"/>
              <a:t>Gaming companions boost esports industry</a:t>
            </a:r>
            <a:endParaRPr sz="1100"/>
          </a:p>
          <a:p>
            <a:pPr indent="457200" lvl="0" marL="0" rtl="0" algn="l">
              <a:lnSpc>
                <a:spcPct val="100000"/>
              </a:lnSpc>
              <a:spcBef>
                <a:spcPts val="0"/>
              </a:spcBef>
              <a:spcAft>
                <a:spcPts val="0"/>
              </a:spcAft>
              <a:buNone/>
            </a:pPr>
            <a:r>
              <a:rPr lang="en" sz="1100">
                <a:uFill>
                  <a:noFill/>
                </a:uFill>
                <a:hlinkClick r:id="rId7"/>
              </a:rPr>
              <a:t>https://www.chinadaily.com.cn/a/202010/01/WS5f755109a31024ad0ba7cfd8.html</a:t>
            </a:r>
            <a:r>
              <a:rPr lang="en" sz="1100"/>
              <a:t> </a:t>
            </a:r>
            <a:endParaRPr sz="1100"/>
          </a:p>
          <a:p>
            <a:pPr indent="-298450" lvl="0" marL="457200" rtl="0" algn="l">
              <a:lnSpc>
                <a:spcPct val="100000"/>
              </a:lnSpc>
              <a:spcBef>
                <a:spcPts val="0"/>
              </a:spcBef>
              <a:spcAft>
                <a:spcPts val="0"/>
              </a:spcAft>
              <a:buSzPts val="1100"/>
              <a:buChar char="●"/>
            </a:pPr>
            <a:r>
              <a:rPr lang="en" sz="1100"/>
              <a:t>Newzoo’s Games Market Estimates and Forecasts</a:t>
            </a:r>
            <a:endParaRPr sz="1100"/>
          </a:p>
          <a:p>
            <a:pPr indent="0" lvl="0" marL="0" rtl="0" algn="l">
              <a:lnSpc>
                <a:spcPct val="100000"/>
              </a:lnSpc>
              <a:spcBef>
                <a:spcPts val="0"/>
              </a:spcBef>
              <a:spcAft>
                <a:spcPts val="0"/>
              </a:spcAft>
              <a:buNone/>
            </a:pPr>
            <a:r>
              <a:rPr lang="en" sz="1100"/>
              <a:t>	</a:t>
            </a:r>
            <a:r>
              <a:rPr lang="en" sz="1100">
                <a:solidFill>
                  <a:schemeClr val="hlink"/>
                </a:solidFill>
                <a:uFill>
                  <a:noFill/>
                </a:uFill>
                <a:hlinkClick r:id="rId8"/>
              </a:rPr>
              <a:t>https://newzoo.com/insights/articles/the-latest-games-market-size-estimates-and-forecast</a:t>
            </a:r>
            <a:endParaRPr sz="1100"/>
          </a:p>
          <a:p>
            <a:pPr indent="-298450" lvl="0" marL="457200" rtl="0" algn="l">
              <a:lnSpc>
                <a:spcPct val="100000"/>
              </a:lnSpc>
              <a:spcBef>
                <a:spcPts val="0"/>
              </a:spcBef>
              <a:spcAft>
                <a:spcPts val="0"/>
              </a:spcAft>
              <a:buSzPts val="1100"/>
              <a:buChar char="●"/>
            </a:pPr>
            <a:r>
              <a:rPr lang="en" sz="1100"/>
              <a:t>How Does a Dating App Handle New Profiles?(Part 1)</a:t>
            </a:r>
            <a:endParaRPr sz="1100"/>
          </a:p>
          <a:p>
            <a:pPr indent="0" lvl="0" marL="457200" rtl="0" algn="l">
              <a:lnSpc>
                <a:spcPct val="100000"/>
              </a:lnSpc>
              <a:spcBef>
                <a:spcPts val="0"/>
              </a:spcBef>
              <a:spcAft>
                <a:spcPts val="0"/>
              </a:spcAft>
              <a:buNone/>
            </a:pPr>
            <a:r>
              <a:rPr lang="en" sz="1100"/>
              <a:t>https://medium.com/swlh/how-a-dating-app-handles-new-profiles-part-1-d283ab2457c</a:t>
            </a:r>
            <a:endParaRPr sz="1100"/>
          </a:p>
          <a:p>
            <a:pPr indent="-298450" lvl="0" marL="457200" rtl="0" algn="l">
              <a:lnSpc>
                <a:spcPct val="100000"/>
              </a:lnSpc>
              <a:spcBef>
                <a:spcPts val="0"/>
              </a:spcBef>
              <a:spcAft>
                <a:spcPts val="0"/>
              </a:spcAft>
              <a:buSzPts val="1100"/>
              <a:buChar char="●"/>
            </a:pPr>
            <a:r>
              <a:rPr lang="en" sz="1100"/>
              <a:t>How Does a Dating App Handle New Profiles?(Part 2)</a:t>
            </a:r>
            <a:endParaRPr sz="1100"/>
          </a:p>
          <a:p>
            <a:pPr indent="0" lvl="0" marL="457200" rtl="0" algn="l">
              <a:lnSpc>
                <a:spcPct val="100000"/>
              </a:lnSpc>
              <a:spcBef>
                <a:spcPts val="0"/>
              </a:spcBef>
              <a:spcAft>
                <a:spcPts val="0"/>
              </a:spcAft>
              <a:buNone/>
            </a:pPr>
            <a:r>
              <a:rPr lang="en" sz="1100"/>
              <a:t>https://medium.com/swlh/how-a-dating-app-handles-new-profiles-part-2-fca4f13b5205</a:t>
            </a:r>
            <a:endParaRPr sz="1100"/>
          </a:p>
          <a:p>
            <a:pPr indent="-298450" lvl="0" marL="457200" rtl="0" algn="l">
              <a:lnSpc>
                <a:spcPct val="100000"/>
              </a:lnSpc>
              <a:spcBef>
                <a:spcPts val="0"/>
              </a:spcBef>
              <a:spcAft>
                <a:spcPts val="0"/>
              </a:spcAft>
              <a:buSzPts val="1100"/>
              <a:buChar char="●"/>
            </a:pPr>
            <a:r>
              <a:rPr lang="en" sz="1100"/>
              <a:t>The Unexpected Dangers of Online Dating [11 Scams To Know]</a:t>
            </a:r>
            <a:endParaRPr sz="1100"/>
          </a:p>
          <a:p>
            <a:pPr indent="0" lvl="0" marL="457200" rtl="0" algn="l">
              <a:lnSpc>
                <a:spcPct val="100000"/>
              </a:lnSpc>
              <a:spcBef>
                <a:spcPts val="0"/>
              </a:spcBef>
              <a:spcAft>
                <a:spcPts val="0"/>
              </a:spcAft>
              <a:buNone/>
            </a:pPr>
            <a:r>
              <a:rPr lang="en" sz="1100"/>
              <a:t>https://www.aura.com/learn/dangers-of-online-dating</a:t>
            </a:r>
            <a:endParaRPr sz="1100"/>
          </a:p>
          <a:p>
            <a:pPr indent="-298450" lvl="0" marL="457200" rtl="0" algn="l">
              <a:lnSpc>
                <a:spcPct val="100000"/>
              </a:lnSpc>
              <a:spcBef>
                <a:spcPts val="0"/>
              </a:spcBef>
              <a:spcAft>
                <a:spcPts val="0"/>
              </a:spcAft>
              <a:buSzPts val="1100"/>
              <a:buChar char="●"/>
            </a:pPr>
            <a:r>
              <a:rPr lang="en" sz="1100"/>
              <a:t>I Made a Dating Algorithm with Machine Learning and AI–Utilizing Unsupervised Machine Learning for a Dating App</a:t>
            </a:r>
            <a:endParaRPr sz="1100"/>
          </a:p>
          <a:p>
            <a:pPr indent="0" lvl="0" marL="457200" rtl="0" algn="l">
              <a:lnSpc>
                <a:spcPct val="100000"/>
              </a:lnSpc>
              <a:spcBef>
                <a:spcPts val="0"/>
              </a:spcBef>
              <a:spcAft>
                <a:spcPts val="0"/>
              </a:spcAft>
              <a:buNone/>
            </a:pPr>
            <a:r>
              <a:rPr lang="en" sz="1100"/>
              <a:t>https://towardsdatascience.com/dating-algorithms-using-machine-learning-and-ai-814b68ecd75e</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rPr lang="en" sz="1100"/>
              <a:t>       </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rPr lang="en" sz="1100"/>
              <a:t>  </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7" name="Shape 1137"/>
        <p:cNvGrpSpPr/>
        <p:nvPr/>
      </p:nvGrpSpPr>
      <p:grpSpPr>
        <a:xfrm>
          <a:off x="0" y="0"/>
          <a:ext cx="0" cy="0"/>
          <a:chOff x="0" y="0"/>
          <a:chExt cx="0" cy="0"/>
        </a:xfrm>
      </p:grpSpPr>
      <p:sp>
        <p:nvSpPr>
          <p:cNvPr id="1138" name="Google Shape;1138;p80"/>
          <p:cNvSpPr txBox="1"/>
          <p:nvPr>
            <p:ph type="title"/>
          </p:nvPr>
        </p:nvSpPr>
        <p:spPr>
          <a:xfrm>
            <a:off x="712850" y="197517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Any questions?</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52" name="Shape 852"/>
        <p:cNvGrpSpPr/>
        <p:nvPr/>
      </p:nvGrpSpPr>
      <p:grpSpPr>
        <a:xfrm>
          <a:off x="0" y="0"/>
          <a:ext cx="0" cy="0"/>
          <a:chOff x="0" y="0"/>
          <a:chExt cx="0" cy="0"/>
        </a:xfrm>
      </p:grpSpPr>
      <p:sp>
        <p:nvSpPr>
          <p:cNvPr id="853" name="Google Shape;853;p71"/>
          <p:cNvSpPr/>
          <p:nvPr/>
        </p:nvSpPr>
        <p:spPr>
          <a:xfrm>
            <a:off x="4105800" y="1594825"/>
            <a:ext cx="932400" cy="484800"/>
          </a:xfrm>
          <a:prstGeom prst="roundRect">
            <a:avLst>
              <a:gd fmla="val 16667" name="adj"/>
            </a:avLst>
          </a:prstGeom>
          <a:solidFill>
            <a:schemeClr val="lt1"/>
          </a:solidFill>
          <a:ln cap="flat" cmpd="sng" w="28575">
            <a:solidFill>
              <a:srgbClr val="BCBC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71"/>
          <p:cNvSpPr/>
          <p:nvPr/>
        </p:nvSpPr>
        <p:spPr>
          <a:xfrm>
            <a:off x="1406525" y="3015425"/>
            <a:ext cx="932400" cy="484800"/>
          </a:xfrm>
          <a:prstGeom prst="roundRect">
            <a:avLst>
              <a:gd fmla="val 16667" name="adj"/>
            </a:avLst>
          </a:prstGeom>
          <a:solidFill>
            <a:schemeClr val="lt1"/>
          </a:solidFill>
          <a:ln cap="flat" cmpd="sng" w="28575">
            <a:solidFill>
              <a:srgbClr val="BCBC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71"/>
          <p:cNvSpPr/>
          <p:nvPr/>
        </p:nvSpPr>
        <p:spPr>
          <a:xfrm>
            <a:off x="1406525" y="1594825"/>
            <a:ext cx="932400" cy="484800"/>
          </a:xfrm>
          <a:prstGeom prst="roundRect">
            <a:avLst>
              <a:gd fmla="val 16667" name="adj"/>
            </a:avLst>
          </a:prstGeom>
          <a:solidFill>
            <a:schemeClr val="lt1"/>
          </a:solidFill>
          <a:ln cap="flat" cmpd="sng" w="28575">
            <a:solidFill>
              <a:srgbClr val="BCBC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71"/>
          <p:cNvSpPr/>
          <p:nvPr/>
        </p:nvSpPr>
        <p:spPr>
          <a:xfrm>
            <a:off x="6805075" y="3015425"/>
            <a:ext cx="932400" cy="484800"/>
          </a:xfrm>
          <a:prstGeom prst="roundRect">
            <a:avLst>
              <a:gd fmla="val 16667" name="adj"/>
            </a:avLst>
          </a:prstGeom>
          <a:solidFill>
            <a:schemeClr val="lt1"/>
          </a:solidFill>
          <a:ln cap="flat" cmpd="sng" w="28575">
            <a:solidFill>
              <a:srgbClr val="BCBC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71"/>
          <p:cNvSpPr/>
          <p:nvPr/>
        </p:nvSpPr>
        <p:spPr>
          <a:xfrm>
            <a:off x="6805075" y="1594825"/>
            <a:ext cx="932400" cy="484800"/>
          </a:xfrm>
          <a:prstGeom prst="roundRect">
            <a:avLst>
              <a:gd fmla="val 16667" name="adj"/>
            </a:avLst>
          </a:prstGeom>
          <a:solidFill>
            <a:schemeClr val="lt1"/>
          </a:solidFill>
          <a:ln cap="flat" cmpd="sng" w="28575">
            <a:solidFill>
              <a:srgbClr val="BCBC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71"/>
          <p:cNvSpPr/>
          <p:nvPr/>
        </p:nvSpPr>
        <p:spPr>
          <a:xfrm>
            <a:off x="4663850" y="626976"/>
            <a:ext cx="222474" cy="142092"/>
          </a:xfrm>
          <a:custGeom>
            <a:rect b="b" l="l" r="r" t="t"/>
            <a:pathLst>
              <a:path extrusionOk="0" h="8763" w="13716">
                <a:moveTo>
                  <a:pt x="13716" y="8763"/>
                </a:moveTo>
                <a:lnTo>
                  <a:pt x="0" y="8763"/>
                </a:lnTo>
                <a:lnTo>
                  <a:pt x="571" y="3620"/>
                </a:lnTo>
                <a:lnTo>
                  <a:pt x="3715" y="0"/>
                </a:lnTo>
                <a:lnTo>
                  <a:pt x="13144" y="0"/>
                </a:lnTo>
                <a:close/>
              </a:path>
            </a:pathLst>
          </a:custGeom>
          <a:solidFill>
            <a:srgbClr val="DE8C93"/>
          </a:solidFill>
          <a:ln>
            <a:noFill/>
          </a:ln>
        </p:spPr>
      </p:sp>
      <p:sp>
        <p:nvSpPr>
          <p:cNvPr id="859" name="Google Shape;859;p71"/>
          <p:cNvSpPr txBox="1"/>
          <p:nvPr>
            <p:ph idx="15"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GPM</a:t>
            </a:r>
            <a:endParaRPr/>
          </a:p>
        </p:txBody>
      </p:sp>
      <p:sp>
        <p:nvSpPr>
          <p:cNvPr id="860" name="Google Shape;860;p71"/>
          <p:cNvSpPr/>
          <p:nvPr/>
        </p:nvSpPr>
        <p:spPr>
          <a:xfrm rot="5400000">
            <a:off x="6124163" y="240350"/>
            <a:ext cx="48300" cy="771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71"/>
          <p:cNvSpPr/>
          <p:nvPr/>
        </p:nvSpPr>
        <p:spPr>
          <a:xfrm rot="5400000">
            <a:off x="2971538" y="240350"/>
            <a:ext cx="48300" cy="771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71"/>
          <p:cNvSpPr txBox="1"/>
          <p:nvPr>
            <p:ph type="title"/>
          </p:nvPr>
        </p:nvSpPr>
        <p:spPr>
          <a:xfrm>
            <a:off x="719975" y="1653784"/>
            <a:ext cx="2305500" cy="36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001</a:t>
            </a:r>
            <a:endParaRPr/>
          </a:p>
        </p:txBody>
      </p:sp>
      <p:sp>
        <p:nvSpPr>
          <p:cNvPr id="863" name="Google Shape;863;p71"/>
          <p:cNvSpPr txBox="1"/>
          <p:nvPr>
            <p:ph idx="1" type="subTitle"/>
          </p:nvPr>
        </p:nvSpPr>
        <p:spPr>
          <a:xfrm>
            <a:off x="443375" y="2159900"/>
            <a:ext cx="2858700" cy="4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 Definition &amp; Solution</a:t>
            </a:r>
            <a:endParaRPr/>
          </a:p>
        </p:txBody>
      </p:sp>
      <p:sp>
        <p:nvSpPr>
          <p:cNvPr id="864" name="Google Shape;864;p71"/>
          <p:cNvSpPr txBox="1"/>
          <p:nvPr>
            <p:ph idx="2" type="title"/>
          </p:nvPr>
        </p:nvSpPr>
        <p:spPr>
          <a:xfrm>
            <a:off x="3419246" y="1653784"/>
            <a:ext cx="2305500" cy="36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002</a:t>
            </a:r>
            <a:endParaRPr/>
          </a:p>
        </p:txBody>
      </p:sp>
      <p:sp>
        <p:nvSpPr>
          <p:cNvPr id="865" name="Google Shape;865;p71"/>
          <p:cNvSpPr txBox="1"/>
          <p:nvPr>
            <p:ph idx="3" type="subTitle"/>
          </p:nvPr>
        </p:nvSpPr>
        <p:spPr>
          <a:xfrm>
            <a:off x="3419244" y="2159888"/>
            <a:ext cx="2305500" cy="4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Market Research</a:t>
            </a:r>
            <a:endParaRPr/>
          </a:p>
        </p:txBody>
      </p:sp>
      <p:sp>
        <p:nvSpPr>
          <p:cNvPr id="866" name="Google Shape;866;p71"/>
          <p:cNvSpPr txBox="1"/>
          <p:nvPr>
            <p:ph idx="4" type="title"/>
          </p:nvPr>
        </p:nvSpPr>
        <p:spPr>
          <a:xfrm>
            <a:off x="719975" y="3074375"/>
            <a:ext cx="2305500" cy="36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004</a:t>
            </a:r>
            <a:endParaRPr/>
          </a:p>
        </p:txBody>
      </p:sp>
      <p:sp>
        <p:nvSpPr>
          <p:cNvPr id="867" name="Google Shape;867;p71"/>
          <p:cNvSpPr txBox="1"/>
          <p:nvPr>
            <p:ph idx="5" type="subTitle"/>
          </p:nvPr>
        </p:nvSpPr>
        <p:spPr>
          <a:xfrm>
            <a:off x="719975" y="3576425"/>
            <a:ext cx="2305500" cy="4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Algorithms</a:t>
            </a:r>
            <a:endParaRPr/>
          </a:p>
        </p:txBody>
      </p:sp>
      <p:sp>
        <p:nvSpPr>
          <p:cNvPr id="868" name="Google Shape;868;p71"/>
          <p:cNvSpPr txBox="1"/>
          <p:nvPr>
            <p:ph idx="8" type="title"/>
          </p:nvPr>
        </p:nvSpPr>
        <p:spPr>
          <a:xfrm>
            <a:off x="6118524" y="1653784"/>
            <a:ext cx="2305500" cy="36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003</a:t>
            </a:r>
            <a:endParaRPr/>
          </a:p>
        </p:txBody>
      </p:sp>
      <p:sp>
        <p:nvSpPr>
          <p:cNvPr id="869" name="Google Shape;869;p71"/>
          <p:cNvSpPr txBox="1"/>
          <p:nvPr>
            <p:ph idx="9" type="subTitle"/>
          </p:nvPr>
        </p:nvSpPr>
        <p:spPr>
          <a:xfrm>
            <a:off x="6118520" y="2159888"/>
            <a:ext cx="2305500" cy="4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Model</a:t>
            </a:r>
            <a:endParaRPr/>
          </a:p>
        </p:txBody>
      </p:sp>
      <p:sp>
        <p:nvSpPr>
          <p:cNvPr id="870" name="Google Shape;870;p71"/>
          <p:cNvSpPr txBox="1"/>
          <p:nvPr>
            <p:ph idx="13" type="title"/>
          </p:nvPr>
        </p:nvSpPr>
        <p:spPr>
          <a:xfrm>
            <a:off x="6118524" y="3074375"/>
            <a:ext cx="2305500" cy="36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006</a:t>
            </a:r>
            <a:endParaRPr/>
          </a:p>
        </p:txBody>
      </p:sp>
      <p:sp>
        <p:nvSpPr>
          <p:cNvPr id="871" name="Google Shape;871;p71"/>
          <p:cNvSpPr txBox="1"/>
          <p:nvPr>
            <p:ph idx="14" type="subTitle"/>
          </p:nvPr>
        </p:nvSpPr>
        <p:spPr>
          <a:xfrm>
            <a:off x="6118520" y="3576425"/>
            <a:ext cx="2305500" cy="4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Q&amp;A </a:t>
            </a:r>
            <a:endParaRPr/>
          </a:p>
        </p:txBody>
      </p:sp>
      <p:sp>
        <p:nvSpPr>
          <p:cNvPr id="872" name="Google Shape;872;p71"/>
          <p:cNvSpPr/>
          <p:nvPr/>
        </p:nvSpPr>
        <p:spPr>
          <a:xfrm>
            <a:off x="4061875" y="3015425"/>
            <a:ext cx="932400" cy="484800"/>
          </a:xfrm>
          <a:prstGeom prst="roundRect">
            <a:avLst>
              <a:gd fmla="val 16667" name="adj"/>
            </a:avLst>
          </a:prstGeom>
          <a:solidFill>
            <a:schemeClr val="lt1"/>
          </a:solidFill>
          <a:ln cap="flat" cmpd="sng" w="28575">
            <a:solidFill>
              <a:srgbClr val="BCBC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71"/>
          <p:cNvSpPr txBox="1"/>
          <p:nvPr>
            <p:ph idx="13" type="title"/>
          </p:nvPr>
        </p:nvSpPr>
        <p:spPr>
          <a:xfrm>
            <a:off x="3375324" y="3074375"/>
            <a:ext cx="2305500" cy="36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005</a:t>
            </a:r>
            <a:endParaRPr/>
          </a:p>
        </p:txBody>
      </p:sp>
      <p:sp>
        <p:nvSpPr>
          <p:cNvPr id="874" name="Google Shape;874;p71"/>
          <p:cNvSpPr txBox="1"/>
          <p:nvPr>
            <p:ph idx="14" type="subTitle"/>
          </p:nvPr>
        </p:nvSpPr>
        <p:spPr>
          <a:xfrm>
            <a:off x="3375320" y="3576425"/>
            <a:ext cx="2305500" cy="4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8" name="Shape 878"/>
        <p:cNvGrpSpPr/>
        <p:nvPr/>
      </p:nvGrpSpPr>
      <p:grpSpPr>
        <a:xfrm>
          <a:off x="0" y="0"/>
          <a:ext cx="0" cy="0"/>
          <a:chOff x="0" y="0"/>
          <a:chExt cx="0" cy="0"/>
        </a:xfrm>
      </p:grpSpPr>
      <p:grpSp>
        <p:nvGrpSpPr>
          <p:cNvPr id="879" name="Google Shape;879;p72"/>
          <p:cNvGrpSpPr/>
          <p:nvPr/>
        </p:nvGrpSpPr>
        <p:grpSpPr>
          <a:xfrm>
            <a:off x="2937587" y="644450"/>
            <a:ext cx="1331181" cy="212700"/>
            <a:chOff x="1520875" y="632426"/>
            <a:chExt cx="2255475" cy="212700"/>
          </a:xfrm>
        </p:grpSpPr>
        <p:sp>
          <p:nvSpPr>
            <p:cNvPr id="880" name="Google Shape;880;p72"/>
            <p:cNvSpPr/>
            <p:nvPr/>
          </p:nvSpPr>
          <p:spPr>
            <a:xfrm>
              <a:off x="1520875" y="632426"/>
              <a:ext cx="212700" cy="2127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72"/>
            <p:cNvSpPr/>
            <p:nvPr/>
          </p:nvSpPr>
          <p:spPr>
            <a:xfrm>
              <a:off x="3563650" y="632426"/>
              <a:ext cx="212700" cy="2127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2" name="Google Shape;882;p72"/>
          <p:cNvGrpSpPr/>
          <p:nvPr/>
        </p:nvGrpSpPr>
        <p:grpSpPr>
          <a:xfrm>
            <a:off x="523525" y="644438"/>
            <a:ext cx="1882925" cy="212700"/>
            <a:chOff x="1520875" y="632426"/>
            <a:chExt cx="1882925" cy="212700"/>
          </a:xfrm>
        </p:grpSpPr>
        <p:sp>
          <p:nvSpPr>
            <p:cNvPr id="883" name="Google Shape;883;p72"/>
            <p:cNvSpPr/>
            <p:nvPr/>
          </p:nvSpPr>
          <p:spPr>
            <a:xfrm>
              <a:off x="1520875" y="632426"/>
              <a:ext cx="212700" cy="2127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72"/>
            <p:cNvSpPr/>
            <p:nvPr/>
          </p:nvSpPr>
          <p:spPr>
            <a:xfrm>
              <a:off x="3191100" y="632426"/>
              <a:ext cx="212700" cy="2127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5" name="Google Shape;885;p72"/>
          <p:cNvSpPr txBox="1"/>
          <p:nvPr>
            <p:ph type="title"/>
          </p:nvPr>
        </p:nvSpPr>
        <p:spPr>
          <a:xfrm>
            <a:off x="351800" y="4074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Why do we need GPM?</a:t>
            </a:r>
            <a:endParaRPr/>
          </a:p>
        </p:txBody>
      </p:sp>
      <p:sp>
        <p:nvSpPr>
          <p:cNvPr id="886" name="Google Shape;886;p72"/>
          <p:cNvSpPr txBox="1"/>
          <p:nvPr>
            <p:ph idx="4294967295" type="subTitle"/>
          </p:nvPr>
        </p:nvSpPr>
        <p:spPr>
          <a:xfrm>
            <a:off x="712925" y="1159950"/>
            <a:ext cx="4098000" cy="3886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a:t>For Users:</a:t>
            </a:r>
            <a:endParaRPr b="1"/>
          </a:p>
          <a:p>
            <a:pPr indent="-317500" lvl="0" marL="457200" rtl="0" algn="l">
              <a:spcBef>
                <a:spcPts val="1600"/>
              </a:spcBef>
              <a:spcAft>
                <a:spcPts val="0"/>
              </a:spcAft>
              <a:buSzPts val="1400"/>
              <a:buChar char="●"/>
            </a:pPr>
            <a:r>
              <a:rPr lang="en"/>
              <a:t>Who struggle to find teammates </a:t>
            </a:r>
            <a:endParaRPr/>
          </a:p>
          <a:p>
            <a:pPr indent="-317500" lvl="0" marL="457200" rtl="0" algn="l">
              <a:spcBef>
                <a:spcPts val="0"/>
              </a:spcBef>
              <a:spcAft>
                <a:spcPts val="0"/>
              </a:spcAft>
              <a:buSzPts val="1400"/>
              <a:buChar char="●"/>
            </a:pPr>
            <a:r>
              <a:rPr lang="en"/>
              <a:t>Specifically Mobile Gamers</a:t>
            </a:r>
            <a:endParaRPr/>
          </a:p>
          <a:p>
            <a:pPr indent="-317500" lvl="0" marL="457200" rtl="0" algn="l">
              <a:spcBef>
                <a:spcPts val="0"/>
              </a:spcBef>
              <a:spcAft>
                <a:spcPts val="0"/>
              </a:spcAft>
              <a:buSzPts val="1400"/>
              <a:buChar char="●"/>
            </a:pPr>
            <a:r>
              <a:rPr lang="en"/>
              <a:t>Improve engagement from light to deep</a:t>
            </a:r>
            <a:endParaRPr/>
          </a:p>
          <a:p>
            <a:pPr indent="-317500" lvl="0" marL="457200" rtl="0" algn="l">
              <a:spcBef>
                <a:spcPts val="0"/>
              </a:spcBef>
              <a:spcAft>
                <a:spcPts val="0"/>
              </a:spcAft>
              <a:buSzPts val="1400"/>
              <a:buChar char="●"/>
            </a:pPr>
            <a:r>
              <a:rPr lang="en"/>
              <a:t>Social networking (Dating)</a:t>
            </a:r>
            <a:endParaRPr/>
          </a:p>
          <a:p>
            <a:pPr indent="-317500" lvl="0" marL="457200" rtl="0" algn="l">
              <a:spcBef>
                <a:spcPts val="0"/>
              </a:spcBef>
              <a:spcAft>
                <a:spcPts val="0"/>
              </a:spcAft>
              <a:buSzPts val="1400"/>
              <a:buChar char="●"/>
            </a:pPr>
            <a:r>
              <a:rPr lang="en"/>
              <a:t>Online Streamer </a:t>
            </a:r>
            <a:endParaRPr/>
          </a:p>
          <a:p>
            <a:pPr indent="0" lvl="0" marL="457200" rtl="0" algn="l">
              <a:spcBef>
                <a:spcPts val="1600"/>
              </a:spcBef>
              <a:spcAft>
                <a:spcPts val="0"/>
              </a:spcAft>
              <a:buNone/>
            </a:pPr>
            <a:r>
              <a:rPr b="1" lang="en"/>
              <a:t>For Gaming Companies: </a:t>
            </a:r>
            <a:endParaRPr b="1"/>
          </a:p>
          <a:p>
            <a:pPr indent="-317500" lvl="0" marL="457200" rtl="0" algn="l">
              <a:spcBef>
                <a:spcPts val="1600"/>
              </a:spcBef>
              <a:spcAft>
                <a:spcPts val="0"/>
              </a:spcAft>
              <a:buSzPts val="1400"/>
              <a:buChar char="●"/>
            </a:pPr>
            <a:r>
              <a:rPr lang="en"/>
              <a:t>Increase Daily Avg Online Time</a:t>
            </a:r>
            <a:endParaRPr/>
          </a:p>
          <a:p>
            <a:pPr indent="-317500" lvl="0" marL="457200" rtl="0" algn="l">
              <a:spcBef>
                <a:spcPts val="0"/>
              </a:spcBef>
              <a:spcAft>
                <a:spcPts val="0"/>
              </a:spcAft>
              <a:buSzPts val="1400"/>
              <a:buChar char="●"/>
            </a:pPr>
            <a:r>
              <a:rPr lang="en"/>
              <a:t>Attract new players  </a:t>
            </a:r>
            <a:endParaRPr/>
          </a:p>
          <a:p>
            <a:pPr indent="-317500" lvl="0" marL="457200" rtl="0" algn="l">
              <a:spcBef>
                <a:spcPts val="0"/>
              </a:spcBef>
              <a:spcAft>
                <a:spcPts val="0"/>
              </a:spcAft>
              <a:buSzPts val="1400"/>
              <a:buChar char="●"/>
            </a:pPr>
            <a:r>
              <a:rPr lang="en"/>
              <a:t>Improve gaming experience</a:t>
            </a:r>
            <a:endParaRPr/>
          </a:p>
          <a:p>
            <a:pPr indent="-317500" lvl="0" marL="457200" rtl="0" algn="l">
              <a:spcBef>
                <a:spcPts val="0"/>
              </a:spcBef>
              <a:spcAft>
                <a:spcPts val="0"/>
              </a:spcAft>
              <a:buSzPts val="1400"/>
              <a:buChar char="●"/>
            </a:pPr>
            <a:r>
              <a:rPr lang="en"/>
              <a:t>Gain more revenue</a:t>
            </a:r>
            <a:endParaRPr/>
          </a:p>
        </p:txBody>
      </p:sp>
      <p:pic>
        <p:nvPicPr>
          <p:cNvPr id="887" name="Google Shape;887;p72"/>
          <p:cNvPicPr preferRelativeResize="0"/>
          <p:nvPr/>
        </p:nvPicPr>
        <p:blipFill rotWithShape="1">
          <a:blip r:embed="rId4">
            <a:alphaModFix/>
          </a:blip>
          <a:srcRect b="2572" l="0" r="2572" t="0"/>
          <a:stretch/>
        </p:blipFill>
        <p:spPr>
          <a:xfrm>
            <a:off x="4937625" y="1556875"/>
            <a:ext cx="3926375" cy="2709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91" name="Shape 891"/>
        <p:cNvGrpSpPr/>
        <p:nvPr/>
      </p:nvGrpSpPr>
      <p:grpSpPr>
        <a:xfrm>
          <a:off x="0" y="0"/>
          <a:ext cx="0" cy="0"/>
          <a:chOff x="0" y="0"/>
          <a:chExt cx="0" cy="0"/>
        </a:xfrm>
      </p:grpSpPr>
      <p:sp>
        <p:nvSpPr>
          <p:cNvPr id="892" name="Google Shape;892;p73"/>
          <p:cNvSpPr/>
          <p:nvPr/>
        </p:nvSpPr>
        <p:spPr>
          <a:xfrm>
            <a:off x="6067625" y="614675"/>
            <a:ext cx="233400" cy="2334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73"/>
          <p:cNvSpPr/>
          <p:nvPr/>
        </p:nvSpPr>
        <p:spPr>
          <a:xfrm>
            <a:off x="3766575" y="614675"/>
            <a:ext cx="233400" cy="2334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73"/>
          <p:cNvSpPr/>
          <p:nvPr/>
        </p:nvSpPr>
        <p:spPr>
          <a:xfrm>
            <a:off x="3448250" y="614675"/>
            <a:ext cx="233400" cy="2334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73"/>
          <p:cNvSpPr/>
          <p:nvPr/>
        </p:nvSpPr>
        <p:spPr>
          <a:xfrm>
            <a:off x="2829888" y="623900"/>
            <a:ext cx="233400" cy="1377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96" name="Google Shape;896;p73"/>
          <p:cNvPicPr preferRelativeResize="0"/>
          <p:nvPr/>
        </p:nvPicPr>
        <p:blipFill>
          <a:blip r:embed="rId4">
            <a:alphaModFix/>
          </a:blip>
          <a:stretch>
            <a:fillRect/>
          </a:stretch>
        </p:blipFill>
        <p:spPr>
          <a:xfrm>
            <a:off x="296250" y="1218438"/>
            <a:ext cx="1509887" cy="3215451"/>
          </a:xfrm>
          <a:prstGeom prst="rect">
            <a:avLst/>
          </a:prstGeom>
          <a:noFill/>
          <a:ln>
            <a:noFill/>
          </a:ln>
        </p:spPr>
      </p:pic>
      <p:pic>
        <p:nvPicPr>
          <p:cNvPr id="897" name="Google Shape;897;p73"/>
          <p:cNvPicPr preferRelativeResize="0"/>
          <p:nvPr/>
        </p:nvPicPr>
        <p:blipFill>
          <a:blip r:embed="rId5">
            <a:alphaModFix/>
          </a:blip>
          <a:stretch>
            <a:fillRect/>
          </a:stretch>
        </p:blipFill>
        <p:spPr>
          <a:xfrm>
            <a:off x="2033602" y="1213288"/>
            <a:ext cx="1603450" cy="3225727"/>
          </a:xfrm>
          <a:prstGeom prst="rect">
            <a:avLst/>
          </a:prstGeom>
          <a:noFill/>
          <a:ln>
            <a:noFill/>
          </a:ln>
        </p:spPr>
      </p:pic>
      <p:pic>
        <p:nvPicPr>
          <p:cNvPr id="898" name="Google Shape;898;p73"/>
          <p:cNvPicPr preferRelativeResize="0"/>
          <p:nvPr/>
        </p:nvPicPr>
        <p:blipFill>
          <a:blip r:embed="rId6">
            <a:alphaModFix/>
          </a:blip>
          <a:stretch>
            <a:fillRect/>
          </a:stretch>
        </p:blipFill>
        <p:spPr>
          <a:xfrm>
            <a:off x="3805588" y="1213300"/>
            <a:ext cx="1532813" cy="3225726"/>
          </a:xfrm>
          <a:prstGeom prst="rect">
            <a:avLst/>
          </a:prstGeom>
          <a:noFill/>
          <a:ln>
            <a:noFill/>
          </a:ln>
        </p:spPr>
      </p:pic>
      <p:pic>
        <p:nvPicPr>
          <p:cNvPr id="899" name="Google Shape;899;p73"/>
          <p:cNvPicPr preferRelativeResize="0"/>
          <p:nvPr/>
        </p:nvPicPr>
        <p:blipFill>
          <a:blip r:embed="rId7">
            <a:alphaModFix/>
          </a:blip>
          <a:stretch>
            <a:fillRect/>
          </a:stretch>
        </p:blipFill>
        <p:spPr>
          <a:xfrm>
            <a:off x="5416461" y="1160688"/>
            <a:ext cx="1603451" cy="3220571"/>
          </a:xfrm>
          <a:prstGeom prst="rect">
            <a:avLst/>
          </a:prstGeom>
          <a:noFill/>
          <a:ln>
            <a:noFill/>
          </a:ln>
        </p:spPr>
      </p:pic>
      <p:pic>
        <p:nvPicPr>
          <p:cNvPr id="900" name="Google Shape;900;p73"/>
          <p:cNvPicPr preferRelativeResize="0"/>
          <p:nvPr/>
        </p:nvPicPr>
        <p:blipFill>
          <a:blip r:embed="rId8">
            <a:alphaModFix/>
          </a:blip>
          <a:stretch>
            <a:fillRect/>
          </a:stretch>
        </p:blipFill>
        <p:spPr>
          <a:xfrm>
            <a:off x="7097950" y="1109725"/>
            <a:ext cx="1603449" cy="3322499"/>
          </a:xfrm>
          <a:prstGeom prst="rect">
            <a:avLst/>
          </a:prstGeom>
          <a:noFill/>
          <a:ln>
            <a:noFill/>
          </a:ln>
        </p:spPr>
      </p:pic>
      <p:sp>
        <p:nvSpPr>
          <p:cNvPr id="901" name="Google Shape;901;p73"/>
          <p:cNvSpPr txBox="1"/>
          <p:nvPr/>
        </p:nvSpPr>
        <p:spPr>
          <a:xfrm>
            <a:off x="715100" y="445025"/>
            <a:ext cx="77040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Audiowide"/>
                <a:ea typeface="Audiowide"/>
                <a:cs typeface="Audiowide"/>
                <a:sym typeface="Audiowide"/>
              </a:rPr>
              <a:t>PRODUCT DEMO</a:t>
            </a:r>
            <a:endParaRPr sz="3000">
              <a:solidFill>
                <a:srgbClr val="FFFFFF"/>
              </a:solidFill>
              <a:latin typeface="Audiowide"/>
              <a:ea typeface="Audiowide"/>
              <a:cs typeface="Audiowide"/>
              <a:sym typeface="Audiowide"/>
            </a:endParaRPr>
          </a:p>
        </p:txBody>
      </p:sp>
      <p:sp>
        <p:nvSpPr>
          <p:cNvPr id="902" name="Google Shape;902;p73"/>
          <p:cNvSpPr/>
          <p:nvPr/>
        </p:nvSpPr>
        <p:spPr>
          <a:xfrm rot="5400000">
            <a:off x="2438661" y="453744"/>
            <a:ext cx="48300" cy="781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73"/>
          <p:cNvSpPr/>
          <p:nvPr/>
        </p:nvSpPr>
        <p:spPr>
          <a:xfrm rot="5400000">
            <a:off x="6520111" y="453744"/>
            <a:ext cx="48300" cy="781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07" name="Shape 907"/>
        <p:cNvGrpSpPr/>
        <p:nvPr/>
      </p:nvGrpSpPr>
      <p:grpSpPr>
        <a:xfrm>
          <a:off x="0" y="0"/>
          <a:ext cx="0" cy="0"/>
          <a:chOff x="0" y="0"/>
          <a:chExt cx="0" cy="0"/>
        </a:xfrm>
      </p:grpSpPr>
      <p:sp>
        <p:nvSpPr>
          <p:cNvPr id="908" name="Google Shape;908;p74"/>
          <p:cNvSpPr/>
          <p:nvPr/>
        </p:nvSpPr>
        <p:spPr>
          <a:xfrm>
            <a:off x="4985625" y="614725"/>
            <a:ext cx="233400" cy="2334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74"/>
          <p:cNvSpPr/>
          <p:nvPr/>
        </p:nvSpPr>
        <p:spPr>
          <a:xfrm>
            <a:off x="5594625" y="662575"/>
            <a:ext cx="233400" cy="1377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74"/>
          <p:cNvSpPr/>
          <p:nvPr/>
        </p:nvSpPr>
        <p:spPr>
          <a:xfrm>
            <a:off x="4376613" y="610000"/>
            <a:ext cx="233400" cy="1377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74"/>
          <p:cNvSpPr/>
          <p:nvPr/>
        </p:nvSpPr>
        <p:spPr>
          <a:xfrm>
            <a:off x="2446413" y="710425"/>
            <a:ext cx="233400" cy="1377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74"/>
          <p:cNvSpPr/>
          <p:nvPr/>
        </p:nvSpPr>
        <p:spPr>
          <a:xfrm>
            <a:off x="6186325" y="614725"/>
            <a:ext cx="233400" cy="2334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74"/>
          <p:cNvSpPr/>
          <p:nvPr/>
        </p:nvSpPr>
        <p:spPr>
          <a:xfrm>
            <a:off x="3736900" y="614725"/>
            <a:ext cx="233400" cy="2334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74"/>
          <p:cNvSpPr/>
          <p:nvPr/>
        </p:nvSpPr>
        <p:spPr>
          <a:xfrm>
            <a:off x="3097163" y="610000"/>
            <a:ext cx="233400" cy="1377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74"/>
          <p:cNvSpPr txBox="1"/>
          <p:nvPr>
            <p:ph type="title"/>
          </p:nvPr>
        </p:nvSpPr>
        <p:spPr>
          <a:xfrm>
            <a:off x="720000" y="445063"/>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a:t>
            </a:r>
            <a:r>
              <a:rPr lang="en"/>
              <a:t>RKET RESEARCH</a:t>
            </a:r>
            <a:endParaRPr/>
          </a:p>
        </p:txBody>
      </p:sp>
      <p:sp>
        <p:nvSpPr>
          <p:cNvPr id="916" name="Google Shape;916;p74"/>
          <p:cNvSpPr txBox="1"/>
          <p:nvPr>
            <p:ph idx="1" type="subTitle"/>
          </p:nvPr>
        </p:nvSpPr>
        <p:spPr>
          <a:xfrm>
            <a:off x="3414175" y="942425"/>
            <a:ext cx="5632500" cy="3657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b="1" lang="en" sz="2000"/>
              <a:t>Global growth of the game industry.</a:t>
            </a:r>
            <a:endParaRPr b="1" sz="2000"/>
          </a:p>
          <a:p>
            <a:pPr indent="0" lvl="0" marL="457200" rtl="0" algn="l">
              <a:spcBef>
                <a:spcPts val="0"/>
              </a:spcBef>
              <a:spcAft>
                <a:spcPts val="0"/>
              </a:spcAft>
              <a:buNone/>
            </a:pPr>
            <a:r>
              <a:t/>
            </a:r>
            <a:endParaRPr b="1" sz="2000"/>
          </a:p>
          <a:p>
            <a:pPr indent="-355600" lvl="0" marL="457200" rtl="0" algn="l">
              <a:spcBef>
                <a:spcPts val="0"/>
              </a:spcBef>
              <a:spcAft>
                <a:spcPts val="0"/>
              </a:spcAft>
              <a:buSzPts val="2000"/>
              <a:buChar char="●"/>
            </a:pPr>
            <a:r>
              <a:rPr b="1" lang="en" sz="2000"/>
              <a:t>Game companion services segment</a:t>
            </a:r>
            <a:endParaRPr b="1" sz="2000"/>
          </a:p>
          <a:p>
            <a:pPr indent="-342900" lvl="1" marL="914400" rtl="0" algn="l">
              <a:spcBef>
                <a:spcPts val="0"/>
              </a:spcBef>
              <a:spcAft>
                <a:spcPts val="0"/>
              </a:spcAft>
              <a:buSzPts val="1800"/>
              <a:buChar char="○"/>
            </a:pPr>
            <a:r>
              <a:rPr lang="en" sz="1800"/>
              <a:t>China:market value 13.8 billion yuan </a:t>
            </a:r>
            <a:endParaRPr sz="1800"/>
          </a:p>
          <a:p>
            <a:pPr indent="0" lvl="0" marL="914400" rtl="0" algn="l">
              <a:spcBef>
                <a:spcPts val="0"/>
              </a:spcBef>
              <a:spcAft>
                <a:spcPts val="0"/>
              </a:spcAft>
              <a:buNone/>
            </a:pPr>
            <a:r>
              <a:rPr lang="en" sz="1800"/>
              <a:t>(~ $2 billion)</a:t>
            </a:r>
            <a:endParaRPr sz="1800"/>
          </a:p>
          <a:p>
            <a:pPr indent="0" lvl="0" marL="914400" rtl="0" algn="l">
              <a:spcBef>
                <a:spcPts val="0"/>
              </a:spcBef>
              <a:spcAft>
                <a:spcPts val="0"/>
              </a:spcAft>
              <a:buNone/>
            </a:pPr>
            <a:r>
              <a:t/>
            </a:r>
            <a:endParaRPr/>
          </a:p>
          <a:p>
            <a:pPr indent="0" lvl="0" marL="914400" rtl="0" algn="l">
              <a:spcBef>
                <a:spcPts val="0"/>
              </a:spcBef>
              <a:spcAft>
                <a:spcPts val="0"/>
              </a:spcAft>
              <a:buNone/>
            </a:pPr>
            <a:r>
              <a:t/>
            </a:r>
            <a:endParaRPr/>
          </a:p>
          <a:p>
            <a:pPr indent="0" lvl="0" marL="0" rtl="0" algn="l">
              <a:spcBef>
                <a:spcPts val="0"/>
              </a:spcBef>
              <a:spcAft>
                <a:spcPts val="0"/>
              </a:spcAft>
              <a:buNone/>
            </a:pPr>
            <a:r>
              <a:t/>
            </a:r>
            <a:endParaRPr/>
          </a:p>
          <a:p>
            <a:pPr indent="-342900" lvl="1" marL="914400" rtl="0" algn="l">
              <a:spcBef>
                <a:spcPts val="0"/>
              </a:spcBef>
              <a:spcAft>
                <a:spcPts val="0"/>
              </a:spcAft>
              <a:buSzPts val="1800"/>
              <a:buChar char="○"/>
            </a:pPr>
            <a:r>
              <a:rPr lang="en" sz="1800"/>
              <a:t>U.S. $293 million</a:t>
            </a:r>
            <a:endParaRPr sz="1800"/>
          </a:p>
          <a:p>
            <a:pPr indent="0" lvl="0" marL="91440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2000"/>
          </a:p>
          <a:p>
            <a:pPr indent="0" lvl="0" marL="0" rtl="0" algn="l">
              <a:spcBef>
                <a:spcPts val="0"/>
              </a:spcBef>
              <a:spcAft>
                <a:spcPts val="0"/>
              </a:spcAft>
              <a:buNone/>
            </a:pPr>
            <a:r>
              <a:rPr lang="en" sz="2000"/>
              <a:t>Immense potential of game companion market!</a:t>
            </a:r>
            <a:endParaRPr sz="2000"/>
          </a:p>
        </p:txBody>
      </p:sp>
      <p:sp>
        <p:nvSpPr>
          <p:cNvPr id="917" name="Google Shape;917;p74"/>
          <p:cNvSpPr/>
          <p:nvPr/>
        </p:nvSpPr>
        <p:spPr>
          <a:xfrm rot="5400000">
            <a:off x="1977586" y="453744"/>
            <a:ext cx="48300" cy="781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74"/>
          <p:cNvSpPr/>
          <p:nvPr/>
        </p:nvSpPr>
        <p:spPr>
          <a:xfrm rot="5400000">
            <a:off x="7114386" y="453744"/>
            <a:ext cx="48300" cy="781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19" name="Google Shape;919;p74"/>
          <p:cNvPicPr preferRelativeResize="0"/>
          <p:nvPr/>
        </p:nvPicPr>
        <p:blipFill>
          <a:blip r:embed="rId4">
            <a:alphaModFix/>
          </a:blip>
          <a:stretch>
            <a:fillRect/>
          </a:stretch>
        </p:blipFill>
        <p:spPr>
          <a:xfrm>
            <a:off x="152400" y="1075822"/>
            <a:ext cx="3261776" cy="1902375"/>
          </a:xfrm>
          <a:prstGeom prst="rect">
            <a:avLst/>
          </a:prstGeom>
          <a:noFill/>
          <a:ln>
            <a:noFill/>
          </a:ln>
        </p:spPr>
      </p:pic>
      <p:pic>
        <p:nvPicPr>
          <p:cNvPr id="920" name="Google Shape;920;p74"/>
          <p:cNvPicPr preferRelativeResize="0"/>
          <p:nvPr/>
        </p:nvPicPr>
        <p:blipFill>
          <a:blip r:embed="rId5">
            <a:alphaModFix/>
          </a:blip>
          <a:stretch>
            <a:fillRect/>
          </a:stretch>
        </p:blipFill>
        <p:spPr>
          <a:xfrm>
            <a:off x="1502050" y="3036250"/>
            <a:ext cx="1912125" cy="1280150"/>
          </a:xfrm>
          <a:prstGeom prst="rect">
            <a:avLst/>
          </a:prstGeom>
          <a:noFill/>
          <a:ln>
            <a:noFill/>
          </a:ln>
        </p:spPr>
      </p:pic>
      <p:pic>
        <p:nvPicPr>
          <p:cNvPr id="921" name="Google Shape;921;p74"/>
          <p:cNvPicPr preferRelativeResize="0"/>
          <p:nvPr/>
        </p:nvPicPr>
        <p:blipFill>
          <a:blip r:embed="rId6">
            <a:alphaModFix/>
          </a:blip>
          <a:stretch>
            <a:fillRect/>
          </a:stretch>
        </p:blipFill>
        <p:spPr>
          <a:xfrm>
            <a:off x="3736900" y="2540125"/>
            <a:ext cx="781800" cy="781800"/>
          </a:xfrm>
          <a:prstGeom prst="rect">
            <a:avLst/>
          </a:prstGeom>
          <a:noFill/>
          <a:ln>
            <a:noFill/>
          </a:ln>
        </p:spPr>
      </p:pic>
      <p:pic>
        <p:nvPicPr>
          <p:cNvPr id="922" name="Google Shape;922;p74"/>
          <p:cNvPicPr preferRelativeResize="0"/>
          <p:nvPr/>
        </p:nvPicPr>
        <p:blipFill>
          <a:blip r:embed="rId7">
            <a:alphaModFix/>
          </a:blip>
          <a:stretch>
            <a:fillRect/>
          </a:stretch>
        </p:blipFill>
        <p:spPr>
          <a:xfrm>
            <a:off x="4610026" y="2540126"/>
            <a:ext cx="781800" cy="781800"/>
          </a:xfrm>
          <a:prstGeom prst="rect">
            <a:avLst/>
          </a:prstGeom>
          <a:noFill/>
          <a:ln>
            <a:noFill/>
          </a:ln>
        </p:spPr>
      </p:pic>
      <p:pic>
        <p:nvPicPr>
          <p:cNvPr id="923" name="Google Shape;923;p74"/>
          <p:cNvPicPr preferRelativeResize="0"/>
          <p:nvPr/>
        </p:nvPicPr>
        <p:blipFill>
          <a:blip r:embed="rId8">
            <a:alphaModFix/>
          </a:blip>
          <a:stretch>
            <a:fillRect/>
          </a:stretch>
        </p:blipFill>
        <p:spPr>
          <a:xfrm>
            <a:off x="5483150" y="2540125"/>
            <a:ext cx="781800" cy="781800"/>
          </a:xfrm>
          <a:prstGeom prst="rect">
            <a:avLst/>
          </a:prstGeom>
          <a:noFill/>
          <a:ln>
            <a:noFill/>
          </a:ln>
        </p:spPr>
      </p:pic>
      <p:pic>
        <p:nvPicPr>
          <p:cNvPr id="924" name="Google Shape;924;p74"/>
          <p:cNvPicPr preferRelativeResize="0"/>
          <p:nvPr/>
        </p:nvPicPr>
        <p:blipFill>
          <a:blip r:embed="rId9">
            <a:alphaModFix/>
          </a:blip>
          <a:stretch>
            <a:fillRect/>
          </a:stretch>
        </p:blipFill>
        <p:spPr>
          <a:xfrm>
            <a:off x="6356275" y="2540125"/>
            <a:ext cx="781801" cy="781801"/>
          </a:xfrm>
          <a:prstGeom prst="rect">
            <a:avLst/>
          </a:prstGeom>
          <a:noFill/>
          <a:ln>
            <a:noFill/>
          </a:ln>
        </p:spPr>
      </p:pic>
      <p:pic>
        <p:nvPicPr>
          <p:cNvPr id="925" name="Google Shape;925;p74"/>
          <p:cNvPicPr preferRelativeResize="0"/>
          <p:nvPr/>
        </p:nvPicPr>
        <p:blipFill>
          <a:blip r:embed="rId10">
            <a:alphaModFix/>
          </a:blip>
          <a:stretch>
            <a:fillRect/>
          </a:stretch>
        </p:blipFill>
        <p:spPr>
          <a:xfrm>
            <a:off x="7229392" y="2540117"/>
            <a:ext cx="781800" cy="781800"/>
          </a:xfrm>
          <a:prstGeom prst="rect">
            <a:avLst/>
          </a:prstGeom>
          <a:noFill/>
          <a:ln>
            <a:noFill/>
          </a:ln>
        </p:spPr>
      </p:pic>
      <p:pic>
        <p:nvPicPr>
          <p:cNvPr id="926" name="Google Shape;926;p74"/>
          <p:cNvPicPr preferRelativeResize="0"/>
          <p:nvPr/>
        </p:nvPicPr>
        <p:blipFill>
          <a:blip r:embed="rId11">
            <a:alphaModFix/>
          </a:blip>
          <a:stretch>
            <a:fillRect/>
          </a:stretch>
        </p:blipFill>
        <p:spPr>
          <a:xfrm>
            <a:off x="3749945" y="3610305"/>
            <a:ext cx="1486767" cy="572700"/>
          </a:xfrm>
          <a:prstGeom prst="rect">
            <a:avLst/>
          </a:prstGeom>
          <a:noFill/>
          <a:ln>
            <a:noFill/>
          </a:ln>
        </p:spPr>
      </p:pic>
      <p:pic>
        <p:nvPicPr>
          <p:cNvPr id="927" name="Google Shape;927;p74"/>
          <p:cNvPicPr preferRelativeResize="0"/>
          <p:nvPr/>
        </p:nvPicPr>
        <p:blipFill>
          <a:blip r:embed="rId12">
            <a:alphaModFix/>
          </a:blip>
          <a:stretch>
            <a:fillRect/>
          </a:stretch>
        </p:blipFill>
        <p:spPr>
          <a:xfrm>
            <a:off x="5483150" y="3642263"/>
            <a:ext cx="2375649" cy="508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31" name="Shape 931"/>
        <p:cNvGrpSpPr/>
        <p:nvPr/>
      </p:nvGrpSpPr>
      <p:grpSpPr>
        <a:xfrm>
          <a:off x="0" y="0"/>
          <a:ext cx="0" cy="0"/>
          <a:chOff x="0" y="0"/>
          <a:chExt cx="0" cy="0"/>
        </a:xfrm>
      </p:grpSpPr>
      <p:sp>
        <p:nvSpPr>
          <p:cNvPr id="932" name="Google Shape;932;p75"/>
          <p:cNvSpPr/>
          <p:nvPr/>
        </p:nvSpPr>
        <p:spPr>
          <a:xfrm rot="5400000">
            <a:off x="1026919" y="710825"/>
            <a:ext cx="1509900" cy="2123700"/>
          </a:xfrm>
          <a:prstGeom prst="triangle">
            <a:avLst>
              <a:gd fmla="val 50000" name="adj"/>
            </a:avLst>
          </a:prstGeom>
          <a:solidFill>
            <a:schemeClr val="lt1"/>
          </a:solidFill>
          <a:ln cap="flat" cmpd="sng" w="28575">
            <a:solidFill>
              <a:srgbClr val="BCBC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75"/>
          <p:cNvSpPr txBox="1"/>
          <p:nvPr>
            <p:ph type="title"/>
          </p:nvPr>
        </p:nvSpPr>
        <p:spPr>
          <a:xfrm>
            <a:off x="1902575" y="1641275"/>
            <a:ext cx="864900" cy="26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934" name="Google Shape;934;p75"/>
          <p:cNvSpPr txBox="1"/>
          <p:nvPr>
            <p:ph idx="1" type="subTitle"/>
          </p:nvPr>
        </p:nvSpPr>
        <p:spPr>
          <a:xfrm>
            <a:off x="720000" y="1200525"/>
            <a:ext cx="1502100" cy="11508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t>Players</a:t>
            </a:r>
            <a:endParaRPr b="1"/>
          </a:p>
          <a:p>
            <a:pPr indent="0" lvl="0" marL="0" rtl="0" algn="l">
              <a:spcBef>
                <a:spcPts val="0"/>
              </a:spcBef>
              <a:spcAft>
                <a:spcPts val="0"/>
              </a:spcAft>
              <a:buNone/>
            </a:pPr>
            <a:r>
              <a:rPr lang="en"/>
              <a:t>seek social interaction in gaming</a:t>
            </a:r>
            <a:endParaRPr/>
          </a:p>
        </p:txBody>
      </p:sp>
      <p:sp>
        <p:nvSpPr>
          <p:cNvPr id="935" name="Google Shape;935;p75"/>
          <p:cNvSpPr/>
          <p:nvPr/>
        </p:nvSpPr>
        <p:spPr>
          <a:xfrm rot="-5400000">
            <a:off x="1027610" y="1821978"/>
            <a:ext cx="1509900" cy="2123700"/>
          </a:xfrm>
          <a:prstGeom prst="triangle">
            <a:avLst>
              <a:gd fmla="val 50000" name="adj"/>
            </a:avLst>
          </a:prstGeom>
          <a:solidFill>
            <a:schemeClr val="lt1"/>
          </a:solidFill>
          <a:ln cap="flat" cmpd="sng" w="28575">
            <a:solidFill>
              <a:srgbClr val="BCBC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75"/>
          <p:cNvSpPr/>
          <p:nvPr/>
        </p:nvSpPr>
        <p:spPr>
          <a:xfrm rot="5400000">
            <a:off x="1026919" y="2951976"/>
            <a:ext cx="1509900" cy="2123700"/>
          </a:xfrm>
          <a:prstGeom prst="triangle">
            <a:avLst>
              <a:gd fmla="val 50000" name="adj"/>
            </a:avLst>
          </a:prstGeom>
          <a:solidFill>
            <a:schemeClr val="lt1"/>
          </a:solidFill>
          <a:ln cap="flat" cmpd="sng" w="28575">
            <a:solidFill>
              <a:srgbClr val="BCBC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7" name="Google Shape;937;p75"/>
          <p:cNvGrpSpPr/>
          <p:nvPr/>
        </p:nvGrpSpPr>
        <p:grpSpPr>
          <a:xfrm>
            <a:off x="1057613" y="570801"/>
            <a:ext cx="1786775" cy="212700"/>
            <a:chOff x="1520875" y="632426"/>
            <a:chExt cx="1786775" cy="212700"/>
          </a:xfrm>
        </p:grpSpPr>
        <p:sp>
          <p:nvSpPr>
            <p:cNvPr id="938" name="Google Shape;938;p75"/>
            <p:cNvSpPr/>
            <p:nvPr/>
          </p:nvSpPr>
          <p:spPr>
            <a:xfrm>
              <a:off x="1520875" y="632426"/>
              <a:ext cx="212700" cy="2127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75"/>
            <p:cNvSpPr/>
            <p:nvPr/>
          </p:nvSpPr>
          <p:spPr>
            <a:xfrm>
              <a:off x="3094950" y="632426"/>
              <a:ext cx="212700" cy="2127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0" name="Google Shape;940;p75"/>
          <p:cNvSpPr txBox="1"/>
          <p:nvPr>
            <p:ph type="title"/>
          </p:nvPr>
        </p:nvSpPr>
        <p:spPr>
          <a:xfrm>
            <a:off x="1902575" y="3863575"/>
            <a:ext cx="864900" cy="26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941" name="Google Shape;941;p75"/>
          <p:cNvSpPr txBox="1"/>
          <p:nvPr>
            <p:ph idx="1" type="subTitle"/>
          </p:nvPr>
        </p:nvSpPr>
        <p:spPr>
          <a:xfrm>
            <a:off x="720025" y="3435176"/>
            <a:ext cx="1620900" cy="115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Companies</a:t>
            </a:r>
            <a:endParaRPr b="1"/>
          </a:p>
          <a:p>
            <a:pPr indent="0" lvl="0" marL="0" rtl="0" algn="l">
              <a:spcBef>
                <a:spcPts val="0"/>
              </a:spcBef>
              <a:spcAft>
                <a:spcPts val="0"/>
              </a:spcAft>
              <a:buNone/>
            </a:pPr>
            <a:r>
              <a:rPr lang="en"/>
              <a:t>increase user engagement and revenue</a:t>
            </a:r>
            <a:endParaRPr/>
          </a:p>
        </p:txBody>
      </p:sp>
      <p:sp>
        <p:nvSpPr>
          <p:cNvPr id="942" name="Google Shape;942;p75"/>
          <p:cNvSpPr txBox="1"/>
          <p:nvPr>
            <p:ph type="title"/>
          </p:nvPr>
        </p:nvSpPr>
        <p:spPr>
          <a:xfrm>
            <a:off x="796200" y="2761850"/>
            <a:ext cx="864900" cy="26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943" name="Google Shape;943;p75"/>
          <p:cNvSpPr txBox="1"/>
          <p:nvPr>
            <p:ph idx="1" type="subTitle"/>
          </p:nvPr>
        </p:nvSpPr>
        <p:spPr>
          <a:xfrm>
            <a:off x="1342300" y="2527625"/>
            <a:ext cx="1502100" cy="980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a:t>Online  Streamers</a:t>
            </a:r>
            <a:endParaRPr b="1"/>
          </a:p>
          <a:p>
            <a:pPr indent="0" lvl="0" marL="0" rtl="0" algn="r">
              <a:spcBef>
                <a:spcPts val="0"/>
              </a:spcBef>
              <a:spcAft>
                <a:spcPts val="0"/>
              </a:spcAft>
              <a:buNone/>
            </a:pPr>
            <a:r>
              <a:rPr lang="en"/>
              <a:t>collaborate with others to boost creativity</a:t>
            </a:r>
            <a:endParaRPr/>
          </a:p>
        </p:txBody>
      </p:sp>
      <p:pic>
        <p:nvPicPr>
          <p:cNvPr id="944" name="Google Shape;944;p75"/>
          <p:cNvPicPr preferRelativeResize="0"/>
          <p:nvPr/>
        </p:nvPicPr>
        <p:blipFill>
          <a:blip r:embed="rId4">
            <a:alphaModFix/>
          </a:blip>
          <a:stretch>
            <a:fillRect/>
          </a:stretch>
        </p:blipFill>
        <p:spPr>
          <a:xfrm>
            <a:off x="5080100" y="1017725"/>
            <a:ext cx="1342447" cy="1111150"/>
          </a:xfrm>
          <a:prstGeom prst="rect">
            <a:avLst/>
          </a:prstGeom>
          <a:noFill/>
          <a:ln>
            <a:noFill/>
          </a:ln>
        </p:spPr>
      </p:pic>
      <p:pic>
        <p:nvPicPr>
          <p:cNvPr id="945" name="Google Shape;945;p75"/>
          <p:cNvPicPr preferRelativeResize="0"/>
          <p:nvPr/>
        </p:nvPicPr>
        <p:blipFill>
          <a:blip r:embed="rId5">
            <a:alphaModFix/>
          </a:blip>
          <a:stretch>
            <a:fillRect/>
          </a:stretch>
        </p:blipFill>
        <p:spPr>
          <a:xfrm>
            <a:off x="3231875" y="1017725"/>
            <a:ext cx="1907050" cy="1111150"/>
          </a:xfrm>
          <a:prstGeom prst="rect">
            <a:avLst/>
          </a:prstGeom>
          <a:noFill/>
          <a:ln>
            <a:noFill/>
          </a:ln>
        </p:spPr>
      </p:pic>
      <p:pic>
        <p:nvPicPr>
          <p:cNvPr id="946" name="Google Shape;946;p75"/>
          <p:cNvPicPr preferRelativeResize="0"/>
          <p:nvPr/>
        </p:nvPicPr>
        <p:blipFill rotWithShape="1">
          <a:blip r:embed="rId6">
            <a:alphaModFix/>
          </a:blip>
          <a:srcRect b="0" l="55365" r="0" t="0"/>
          <a:stretch/>
        </p:blipFill>
        <p:spPr>
          <a:xfrm>
            <a:off x="6422548" y="1017725"/>
            <a:ext cx="1051675" cy="1111150"/>
          </a:xfrm>
          <a:prstGeom prst="rect">
            <a:avLst/>
          </a:prstGeom>
          <a:noFill/>
          <a:ln>
            <a:noFill/>
          </a:ln>
        </p:spPr>
      </p:pic>
      <p:sp>
        <p:nvSpPr>
          <p:cNvPr id="947" name="Google Shape;947;p75"/>
          <p:cNvSpPr txBox="1"/>
          <p:nvPr>
            <p:ph idx="5" type="subTitle"/>
          </p:nvPr>
        </p:nvSpPr>
        <p:spPr>
          <a:xfrm>
            <a:off x="3064925" y="2128875"/>
            <a:ext cx="5679600" cy="245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 </a:t>
            </a:r>
            <a:r>
              <a:rPr lang="en">
                <a:solidFill>
                  <a:schemeClr val="lt1"/>
                </a:solidFill>
              </a:rPr>
              <a:t>Influencers to play video games and create a full-time income</a:t>
            </a:r>
            <a:endParaRPr>
              <a:solidFill>
                <a:schemeClr val="lt1"/>
              </a:solidFill>
            </a:endParaRPr>
          </a:p>
          <a:p>
            <a:pPr indent="0" lvl="0" marL="0" rtl="0" algn="l">
              <a:spcBef>
                <a:spcPts val="1000"/>
              </a:spcBef>
              <a:spcAft>
                <a:spcPts val="0"/>
              </a:spcAft>
              <a:buNone/>
            </a:pPr>
            <a:r>
              <a:rPr lang="en">
                <a:solidFill>
                  <a:schemeClr val="lt1"/>
                </a:solidFill>
              </a:rPr>
              <a:t>  Isolated </a:t>
            </a:r>
            <a:r>
              <a:rPr lang="en">
                <a:solidFill>
                  <a:schemeClr val="lt1"/>
                </a:solidFill>
              </a:rPr>
              <a:t>experience → burnout and decreased motivation</a:t>
            </a:r>
            <a:endParaRPr>
              <a:solidFill>
                <a:schemeClr val="lt1"/>
              </a:solidFill>
            </a:endParaRPr>
          </a:p>
          <a:p>
            <a:pPr indent="0" lvl="0" marL="0" rtl="0" algn="l">
              <a:spcBef>
                <a:spcPts val="0"/>
              </a:spcBef>
              <a:spcAft>
                <a:spcPts val="0"/>
              </a:spcAft>
              <a:buNone/>
            </a:pPr>
            <a:r>
              <a:rPr lang="en">
                <a:solidFill>
                  <a:schemeClr val="lt1"/>
                </a:solidFill>
              </a:rPr>
              <a:t>  C</a:t>
            </a:r>
            <a:r>
              <a:rPr lang="en">
                <a:solidFill>
                  <a:schemeClr val="lt1"/>
                </a:solidFill>
              </a:rPr>
              <a:t>ollaboration → share the workload, inspire ideas, and provide support     and feedback</a:t>
            </a:r>
            <a:endParaRPr>
              <a:solidFill>
                <a:schemeClr val="lt1"/>
              </a:solidFill>
            </a:endParaRPr>
          </a:p>
          <a:p>
            <a:pPr indent="0" lvl="0" marL="0" rtl="0" algn="l">
              <a:spcBef>
                <a:spcPts val="1000"/>
              </a:spcBef>
              <a:spcAft>
                <a:spcPts val="0"/>
              </a:spcAft>
              <a:buNone/>
            </a:pPr>
            <a:r>
              <a:rPr lang="en">
                <a:solidFill>
                  <a:schemeClr val="lt1"/>
                </a:solidFill>
              </a:rPr>
              <a:t>  Current approaches:                                    Browse Channels, etc.</a:t>
            </a:r>
            <a:endParaRPr>
              <a:solidFill>
                <a:schemeClr val="lt1"/>
              </a:solidFill>
            </a:endParaRPr>
          </a:p>
          <a:p>
            <a:pPr indent="0" lvl="0" marL="0" rtl="0" algn="l">
              <a:spcBef>
                <a:spcPts val="1000"/>
              </a:spcBef>
              <a:spcAft>
                <a:spcPts val="0"/>
              </a:spcAft>
              <a:buNone/>
            </a:pPr>
            <a:r>
              <a:rPr lang="en">
                <a:solidFill>
                  <a:schemeClr val="lt1"/>
                </a:solidFill>
              </a:rPr>
              <a:t>- Major premium publishers (EA, Activision-Blizzard, and Take-Two) generated </a:t>
            </a:r>
            <a:r>
              <a:rPr b="1" lang="en" u="sng">
                <a:solidFill>
                  <a:schemeClr val="lt1"/>
                </a:solidFill>
              </a:rPr>
              <a:t>57% of revenue</a:t>
            </a:r>
            <a:r>
              <a:rPr lang="en">
                <a:solidFill>
                  <a:schemeClr val="lt1"/>
                </a:solidFill>
              </a:rPr>
              <a:t> through in-game transactions, more than PC and console game sales</a:t>
            </a:r>
            <a:endParaRPr>
              <a:solidFill>
                <a:schemeClr val="lt1"/>
              </a:solidFill>
            </a:endParaRPr>
          </a:p>
          <a:p>
            <a:pPr indent="0" lvl="0" marL="0" rtl="0" algn="l">
              <a:spcBef>
                <a:spcPts val="1000"/>
              </a:spcBef>
              <a:spcAft>
                <a:spcPts val="0"/>
              </a:spcAft>
              <a:buNone/>
            </a:pPr>
            <a:r>
              <a:rPr b="1" lang="en">
                <a:solidFill>
                  <a:schemeClr val="lt1"/>
                </a:solidFill>
              </a:rPr>
              <a:t>  </a:t>
            </a:r>
            <a:r>
              <a:rPr lang="en">
                <a:solidFill>
                  <a:schemeClr val="lt1"/>
                </a:solidFill>
              </a:rPr>
              <a:t>Matchmaking drive </a:t>
            </a:r>
            <a:r>
              <a:rPr b="1" lang="en" u="sng">
                <a:solidFill>
                  <a:schemeClr val="lt1"/>
                </a:solidFill>
              </a:rPr>
              <a:t>long term engagement</a:t>
            </a:r>
            <a:r>
              <a:rPr lang="en">
                <a:solidFill>
                  <a:schemeClr val="lt1"/>
                </a:solidFill>
              </a:rPr>
              <a:t> in multiplayer games.</a:t>
            </a:r>
            <a:endParaRPr>
              <a:solidFill>
                <a:schemeClr val="lt1"/>
              </a:solidFill>
            </a:endParaRPr>
          </a:p>
          <a:p>
            <a:pPr indent="0" lvl="0" marL="0" rtl="0" algn="l">
              <a:spcBef>
                <a:spcPts val="1000"/>
              </a:spcBef>
              <a:spcAft>
                <a:spcPts val="0"/>
              </a:spcAft>
              <a:buNone/>
            </a:pPr>
            <a:r>
              <a:t/>
            </a:r>
            <a:endParaRPr>
              <a:solidFill>
                <a:schemeClr val="lt1"/>
              </a:solidFill>
            </a:endParaRPr>
          </a:p>
        </p:txBody>
      </p:sp>
      <p:pic>
        <p:nvPicPr>
          <p:cNvPr id="948" name="Google Shape;948;p75"/>
          <p:cNvPicPr preferRelativeResize="0"/>
          <p:nvPr/>
        </p:nvPicPr>
        <p:blipFill rotWithShape="1">
          <a:blip r:embed="rId7">
            <a:alphaModFix/>
          </a:blip>
          <a:srcRect b="22903" l="3707" r="4750" t="23694"/>
          <a:stretch/>
        </p:blipFill>
        <p:spPr>
          <a:xfrm>
            <a:off x="4749713" y="3188600"/>
            <a:ext cx="1418924" cy="450174"/>
          </a:xfrm>
          <a:prstGeom prst="rect">
            <a:avLst/>
          </a:prstGeom>
          <a:noFill/>
          <a:ln>
            <a:noFill/>
          </a:ln>
        </p:spPr>
      </p:pic>
      <p:pic>
        <p:nvPicPr>
          <p:cNvPr id="949" name="Google Shape;949;p75"/>
          <p:cNvPicPr preferRelativeResize="0"/>
          <p:nvPr/>
        </p:nvPicPr>
        <p:blipFill>
          <a:blip r:embed="rId8">
            <a:alphaModFix/>
          </a:blip>
          <a:stretch>
            <a:fillRect/>
          </a:stretch>
        </p:blipFill>
        <p:spPr>
          <a:xfrm>
            <a:off x="6302763" y="3188600"/>
            <a:ext cx="450174" cy="450176"/>
          </a:xfrm>
          <a:prstGeom prst="rect">
            <a:avLst/>
          </a:prstGeom>
          <a:noFill/>
          <a:ln>
            <a:noFill/>
          </a:ln>
        </p:spPr>
      </p:pic>
      <p:pic>
        <p:nvPicPr>
          <p:cNvPr id="950" name="Google Shape;950;p75"/>
          <p:cNvPicPr preferRelativeResize="0"/>
          <p:nvPr/>
        </p:nvPicPr>
        <p:blipFill rotWithShape="1">
          <a:blip r:embed="rId6">
            <a:alphaModFix/>
          </a:blip>
          <a:srcRect b="0" l="0" r="51102" t="0"/>
          <a:stretch/>
        </p:blipFill>
        <p:spPr>
          <a:xfrm>
            <a:off x="7474223" y="1017725"/>
            <a:ext cx="1152075" cy="1111150"/>
          </a:xfrm>
          <a:prstGeom prst="rect">
            <a:avLst/>
          </a:prstGeom>
          <a:noFill/>
          <a:ln>
            <a:noFill/>
          </a:ln>
        </p:spPr>
      </p:pic>
      <p:sp>
        <p:nvSpPr>
          <p:cNvPr id="951" name="Google Shape;951;p75"/>
          <p:cNvSpPr txBox="1"/>
          <p:nvPr>
            <p:ph idx="6" type="title"/>
          </p:nvPr>
        </p:nvSpPr>
        <p:spPr>
          <a:xfrm>
            <a:off x="720000" y="3738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t>
            </a:r>
            <a:r>
              <a:rPr lang="en"/>
              <a:t>arget Customer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76"/>
          <p:cNvSpPr txBox="1"/>
          <p:nvPr>
            <p:ph type="title"/>
          </p:nvPr>
        </p:nvSpPr>
        <p:spPr>
          <a:xfrm>
            <a:off x="720000" y="28415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Business</a:t>
            </a:r>
            <a:r>
              <a:rPr lang="en"/>
              <a:t> Model</a:t>
            </a:r>
            <a:endParaRPr/>
          </a:p>
        </p:txBody>
      </p:sp>
      <p:sp>
        <p:nvSpPr>
          <p:cNvPr id="957" name="Google Shape;957;p76"/>
          <p:cNvSpPr txBox="1"/>
          <p:nvPr/>
        </p:nvSpPr>
        <p:spPr>
          <a:xfrm>
            <a:off x="1074125" y="1043800"/>
            <a:ext cx="3435300" cy="52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FFFFFF"/>
                </a:solidFill>
                <a:latin typeface="Audiowide"/>
                <a:ea typeface="Audiowide"/>
                <a:cs typeface="Audiowide"/>
                <a:sym typeface="Audiowide"/>
              </a:rPr>
              <a:t>Goal: </a:t>
            </a:r>
            <a:r>
              <a:rPr lang="en" sz="1200">
                <a:solidFill>
                  <a:srgbClr val="FFFFFF"/>
                </a:solidFill>
                <a:latin typeface="Audiowide"/>
                <a:ea typeface="Audiowide"/>
                <a:cs typeface="Audiowide"/>
                <a:sym typeface="Audiowide"/>
              </a:rPr>
              <a:t>efficiently and precisely connect gamers for online gameplay</a:t>
            </a:r>
            <a:endParaRPr sz="2200">
              <a:solidFill>
                <a:srgbClr val="FFFFFF"/>
              </a:solidFill>
              <a:latin typeface="Audiowide"/>
              <a:ea typeface="Audiowide"/>
              <a:cs typeface="Audiowide"/>
              <a:sym typeface="Audiowide"/>
            </a:endParaRPr>
          </a:p>
        </p:txBody>
      </p:sp>
      <p:sp>
        <p:nvSpPr>
          <p:cNvPr id="958" name="Google Shape;958;p76"/>
          <p:cNvSpPr txBox="1"/>
          <p:nvPr/>
        </p:nvSpPr>
        <p:spPr>
          <a:xfrm>
            <a:off x="1074125" y="1571500"/>
            <a:ext cx="3782700" cy="115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Anaheim"/>
                <a:ea typeface="Anaheim"/>
                <a:cs typeface="Anaheim"/>
                <a:sym typeface="Anaheim"/>
              </a:rPr>
              <a:t>Benefits</a:t>
            </a:r>
            <a:endParaRPr>
              <a:solidFill>
                <a:srgbClr val="FFFFFF"/>
              </a:solidFill>
              <a:latin typeface="Anaheim"/>
              <a:ea typeface="Anaheim"/>
              <a:cs typeface="Anaheim"/>
              <a:sym typeface="Anaheim"/>
            </a:endParaRPr>
          </a:p>
          <a:p>
            <a:pPr indent="-317500" lvl="0" marL="457200" rtl="0" algn="l">
              <a:spcBef>
                <a:spcPts val="0"/>
              </a:spcBef>
              <a:spcAft>
                <a:spcPts val="0"/>
              </a:spcAft>
              <a:buClr>
                <a:srgbClr val="FFFFFF"/>
              </a:buClr>
              <a:buSzPts val="1400"/>
              <a:buFont typeface="Anaheim"/>
              <a:buChar char="●"/>
            </a:pPr>
            <a:r>
              <a:rPr lang="en">
                <a:solidFill>
                  <a:srgbClr val="FFFFFF"/>
                </a:solidFill>
                <a:latin typeface="Anaheim"/>
                <a:ea typeface="Anaheim"/>
                <a:cs typeface="Anaheim"/>
                <a:sym typeface="Anaheim"/>
              </a:rPr>
              <a:t>personalized gaming experience</a:t>
            </a:r>
            <a:endParaRPr>
              <a:solidFill>
                <a:srgbClr val="FFFFFF"/>
              </a:solidFill>
              <a:latin typeface="Anaheim"/>
              <a:ea typeface="Anaheim"/>
              <a:cs typeface="Anaheim"/>
              <a:sym typeface="Anaheim"/>
            </a:endParaRPr>
          </a:p>
          <a:p>
            <a:pPr indent="-317500" lvl="0" marL="457200" rtl="0" algn="l">
              <a:spcBef>
                <a:spcPts val="0"/>
              </a:spcBef>
              <a:spcAft>
                <a:spcPts val="0"/>
              </a:spcAft>
              <a:buClr>
                <a:srgbClr val="FFFFFF"/>
              </a:buClr>
              <a:buSzPts val="1400"/>
              <a:buFont typeface="Anaheim"/>
              <a:buChar char="●"/>
            </a:pPr>
            <a:r>
              <a:rPr lang="en">
                <a:solidFill>
                  <a:srgbClr val="FFFFFF"/>
                </a:solidFill>
                <a:latin typeface="Anaheim"/>
                <a:ea typeface="Anaheim"/>
                <a:cs typeface="Anaheim"/>
                <a:sym typeface="Anaheim"/>
              </a:rPr>
              <a:t>increased engagement and satisfaction</a:t>
            </a:r>
            <a:endParaRPr>
              <a:solidFill>
                <a:srgbClr val="FFFFFF"/>
              </a:solidFill>
              <a:latin typeface="Anaheim"/>
              <a:ea typeface="Anaheim"/>
              <a:cs typeface="Anaheim"/>
              <a:sym typeface="Anaheim"/>
            </a:endParaRPr>
          </a:p>
          <a:p>
            <a:pPr indent="-317500" lvl="0" marL="457200" rtl="0" algn="l">
              <a:spcBef>
                <a:spcPts val="0"/>
              </a:spcBef>
              <a:spcAft>
                <a:spcPts val="0"/>
              </a:spcAft>
              <a:buClr>
                <a:srgbClr val="FFFFFF"/>
              </a:buClr>
              <a:buSzPts val="1400"/>
              <a:buFont typeface="Anaheim"/>
              <a:buChar char="●"/>
            </a:pPr>
            <a:r>
              <a:rPr lang="en">
                <a:solidFill>
                  <a:srgbClr val="FFFFFF"/>
                </a:solidFill>
                <a:latin typeface="Anaheim"/>
                <a:ea typeface="Anaheim"/>
                <a:cs typeface="Anaheim"/>
                <a:sym typeface="Anaheim"/>
              </a:rPr>
              <a:t>addresses the issue of gamers struggling to find appropriate teammates</a:t>
            </a:r>
            <a:endParaRPr>
              <a:solidFill>
                <a:srgbClr val="FFFFFF"/>
              </a:solidFill>
              <a:latin typeface="Anaheim"/>
              <a:ea typeface="Anaheim"/>
              <a:cs typeface="Anaheim"/>
              <a:sym typeface="Anaheim"/>
            </a:endParaRPr>
          </a:p>
          <a:p>
            <a:pPr indent="-317500" lvl="0" marL="457200" rtl="0" algn="l">
              <a:spcBef>
                <a:spcPts val="0"/>
              </a:spcBef>
              <a:spcAft>
                <a:spcPts val="0"/>
              </a:spcAft>
              <a:buClr>
                <a:srgbClr val="FFFFFF"/>
              </a:buClr>
              <a:buSzPts val="1400"/>
              <a:buFont typeface="Anaheim"/>
              <a:buChar char="●"/>
            </a:pPr>
            <a:r>
              <a:rPr lang="en">
                <a:solidFill>
                  <a:srgbClr val="FFFFFF"/>
                </a:solidFill>
                <a:latin typeface="Anaheim"/>
                <a:ea typeface="Anaheim"/>
                <a:cs typeface="Anaheim"/>
                <a:sym typeface="Anaheim"/>
              </a:rPr>
              <a:t>Reduce toxic behaviors</a:t>
            </a:r>
            <a:endParaRPr>
              <a:solidFill>
                <a:srgbClr val="FFFFFF"/>
              </a:solidFill>
              <a:latin typeface="Anaheim"/>
              <a:ea typeface="Anaheim"/>
              <a:cs typeface="Anaheim"/>
              <a:sym typeface="Anaheim"/>
            </a:endParaRPr>
          </a:p>
        </p:txBody>
      </p:sp>
      <p:sp>
        <p:nvSpPr>
          <p:cNvPr id="959" name="Google Shape;959;p76"/>
          <p:cNvSpPr txBox="1"/>
          <p:nvPr/>
        </p:nvSpPr>
        <p:spPr>
          <a:xfrm>
            <a:off x="1074124" y="3175185"/>
            <a:ext cx="2336400" cy="52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FFFFFF"/>
                </a:solidFill>
                <a:latin typeface="Audiowide"/>
                <a:ea typeface="Audiowide"/>
                <a:cs typeface="Audiowide"/>
                <a:sym typeface="Audiowide"/>
              </a:rPr>
              <a:t>KPI</a:t>
            </a:r>
            <a:endParaRPr sz="2000">
              <a:solidFill>
                <a:srgbClr val="FFFFFF"/>
              </a:solidFill>
              <a:latin typeface="Audiowide"/>
              <a:ea typeface="Audiowide"/>
              <a:cs typeface="Audiowide"/>
              <a:sym typeface="Audiowide"/>
            </a:endParaRPr>
          </a:p>
        </p:txBody>
      </p:sp>
      <p:sp>
        <p:nvSpPr>
          <p:cNvPr id="960" name="Google Shape;960;p76"/>
          <p:cNvSpPr txBox="1"/>
          <p:nvPr/>
        </p:nvSpPr>
        <p:spPr>
          <a:xfrm>
            <a:off x="1074125" y="3687775"/>
            <a:ext cx="2803500" cy="776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Anaheim"/>
              <a:buChar char="●"/>
            </a:pPr>
            <a:r>
              <a:rPr lang="en">
                <a:solidFill>
                  <a:srgbClr val="FFFFFF"/>
                </a:solidFill>
                <a:latin typeface="Anaheim"/>
                <a:ea typeface="Anaheim"/>
                <a:cs typeface="Anaheim"/>
                <a:sym typeface="Anaheim"/>
              </a:rPr>
              <a:t>Redirect to game rate</a:t>
            </a:r>
            <a:endParaRPr>
              <a:solidFill>
                <a:srgbClr val="FFFFFF"/>
              </a:solidFill>
              <a:latin typeface="Anaheim"/>
              <a:ea typeface="Anaheim"/>
              <a:cs typeface="Anaheim"/>
              <a:sym typeface="Anaheim"/>
            </a:endParaRPr>
          </a:p>
          <a:p>
            <a:pPr indent="-317500" lvl="0" marL="457200" rtl="0" algn="l">
              <a:spcBef>
                <a:spcPts val="0"/>
              </a:spcBef>
              <a:spcAft>
                <a:spcPts val="0"/>
              </a:spcAft>
              <a:buClr>
                <a:srgbClr val="FFFFFF"/>
              </a:buClr>
              <a:buSzPts val="1400"/>
              <a:buFont typeface="Anaheim"/>
              <a:buChar char="●"/>
            </a:pPr>
            <a:r>
              <a:rPr lang="en">
                <a:solidFill>
                  <a:srgbClr val="FFFFFF"/>
                </a:solidFill>
                <a:latin typeface="Anaheim"/>
                <a:ea typeface="Anaheim"/>
                <a:cs typeface="Anaheim"/>
                <a:sym typeface="Anaheim"/>
              </a:rPr>
              <a:t>Personality tags or labels</a:t>
            </a:r>
            <a:endParaRPr>
              <a:solidFill>
                <a:srgbClr val="FFFFFF"/>
              </a:solidFill>
              <a:latin typeface="Anaheim"/>
              <a:ea typeface="Anaheim"/>
              <a:cs typeface="Anaheim"/>
              <a:sym typeface="Anaheim"/>
            </a:endParaRPr>
          </a:p>
          <a:p>
            <a:pPr indent="-317500" lvl="0" marL="457200" rtl="0" algn="l">
              <a:spcBef>
                <a:spcPts val="0"/>
              </a:spcBef>
              <a:spcAft>
                <a:spcPts val="0"/>
              </a:spcAft>
              <a:buClr>
                <a:srgbClr val="FFFFFF"/>
              </a:buClr>
              <a:buSzPts val="1400"/>
              <a:buFont typeface="Anaheim"/>
              <a:buChar char="●"/>
            </a:pPr>
            <a:r>
              <a:rPr lang="en">
                <a:solidFill>
                  <a:srgbClr val="FFFFFF"/>
                </a:solidFill>
                <a:latin typeface="Anaheim"/>
                <a:ea typeface="Anaheim"/>
                <a:cs typeface="Anaheim"/>
                <a:sym typeface="Anaheim"/>
              </a:rPr>
              <a:t>Rating System</a:t>
            </a:r>
            <a:endParaRPr>
              <a:solidFill>
                <a:srgbClr val="FFFFFF"/>
              </a:solidFill>
              <a:latin typeface="Anaheim"/>
              <a:ea typeface="Anaheim"/>
              <a:cs typeface="Anaheim"/>
              <a:sym typeface="Anaheim"/>
            </a:endParaRPr>
          </a:p>
        </p:txBody>
      </p:sp>
      <p:grpSp>
        <p:nvGrpSpPr>
          <p:cNvPr id="961" name="Google Shape;961;p76"/>
          <p:cNvGrpSpPr/>
          <p:nvPr/>
        </p:nvGrpSpPr>
        <p:grpSpPr>
          <a:xfrm>
            <a:off x="339272" y="1021326"/>
            <a:ext cx="572670" cy="572670"/>
            <a:chOff x="2786500" y="3077100"/>
            <a:chExt cx="1293000" cy="1293000"/>
          </a:xfrm>
        </p:grpSpPr>
        <p:sp>
          <p:nvSpPr>
            <p:cNvPr id="962" name="Google Shape;962;p76"/>
            <p:cNvSpPr/>
            <p:nvPr/>
          </p:nvSpPr>
          <p:spPr>
            <a:xfrm>
              <a:off x="2786500" y="3077100"/>
              <a:ext cx="1293000" cy="1293000"/>
            </a:xfrm>
            <a:prstGeom prst="ellipse">
              <a:avLst/>
            </a:prstGeom>
            <a:solidFill>
              <a:srgbClr val="C1F1A1"/>
            </a:solidFill>
            <a:ln cap="flat" cmpd="sng" w="28575">
              <a:solidFill>
                <a:srgbClr val="5A885A"/>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76"/>
            <p:cNvSpPr/>
            <p:nvPr/>
          </p:nvSpPr>
          <p:spPr>
            <a:xfrm>
              <a:off x="2981800" y="3272400"/>
              <a:ext cx="902400" cy="902400"/>
            </a:xfrm>
            <a:prstGeom prst="donut">
              <a:avLst>
                <a:gd fmla="val 25000" name="adj"/>
              </a:avLst>
            </a:prstGeom>
            <a:solidFill>
              <a:srgbClr val="FFFFFF"/>
            </a:solidFill>
            <a:ln cap="flat" cmpd="sng" w="28575">
              <a:solidFill>
                <a:srgbClr val="5A885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4" name="Google Shape;964;p76"/>
          <p:cNvGrpSpPr/>
          <p:nvPr/>
        </p:nvGrpSpPr>
        <p:grpSpPr>
          <a:xfrm>
            <a:off x="339272" y="3152700"/>
            <a:ext cx="572670" cy="572670"/>
            <a:chOff x="2786500" y="3077100"/>
            <a:chExt cx="1293000" cy="1293000"/>
          </a:xfrm>
        </p:grpSpPr>
        <p:sp>
          <p:nvSpPr>
            <p:cNvPr id="965" name="Google Shape;965;p76"/>
            <p:cNvSpPr/>
            <p:nvPr/>
          </p:nvSpPr>
          <p:spPr>
            <a:xfrm>
              <a:off x="2786500" y="3077100"/>
              <a:ext cx="1293000" cy="1293000"/>
            </a:xfrm>
            <a:prstGeom prst="ellipse">
              <a:avLst/>
            </a:prstGeom>
            <a:solidFill>
              <a:srgbClr val="C1F1A1"/>
            </a:solidFill>
            <a:ln cap="flat" cmpd="sng" w="28575">
              <a:solidFill>
                <a:srgbClr val="5A885A"/>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76"/>
            <p:cNvSpPr/>
            <p:nvPr/>
          </p:nvSpPr>
          <p:spPr>
            <a:xfrm>
              <a:off x="2981800" y="3272400"/>
              <a:ext cx="902400" cy="902400"/>
            </a:xfrm>
            <a:prstGeom prst="donut">
              <a:avLst>
                <a:gd fmla="val 25000" name="adj"/>
              </a:avLst>
            </a:prstGeom>
            <a:solidFill>
              <a:srgbClr val="FFFFFF"/>
            </a:solidFill>
            <a:ln cap="flat" cmpd="sng" w="28575">
              <a:solidFill>
                <a:srgbClr val="5A885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7" name="Google Shape;967;p76"/>
          <p:cNvSpPr txBox="1"/>
          <p:nvPr/>
        </p:nvSpPr>
        <p:spPr>
          <a:xfrm>
            <a:off x="5722324" y="1043811"/>
            <a:ext cx="2336400" cy="52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FFFFFF"/>
                </a:solidFill>
                <a:latin typeface="Audiowide"/>
                <a:ea typeface="Audiowide"/>
                <a:cs typeface="Audiowide"/>
                <a:sym typeface="Audiowide"/>
              </a:rPr>
              <a:t>Making Profit</a:t>
            </a:r>
            <a:endParaRPr sz="2000">
              <a:solidFill>
                <a:srgbClr val="FFFFFF"/>
              </a:solidFill>
              <a:latin typeface="Audiowide"/>
              <a:ea typeface="Audiowide"/>
              <a:cs typeface="Audiowide"/>
              <a:sym typeface="Audiowide"/>
            </a:endParaRPr>
          </a:p>
        </p:txBody>
      </p:sp>
      <p:sp>
        <p:nvSpPr>
          <p:cNvPr id="968" name="Google Shape;968;p76"/>
          <p:cNvSpPr txBox="1"/>
          <p:nvPr/>
        </p:nvSpPr>
        <p:spPr>
          <a:xfrm>
            <a:off x="4918325" y="1594000"/>
            <a:ext cx="4051500" cy="2939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Anaheim"/>
              <a:buChar char="●"/>
            </a:pPr>
            <a:r>
              <a:rPr b="1" lang="en">
                <a:solidFill>
                  <a:srgbClr val="FFFFFF"/>
                </a:solidFill>
                <a:latin typeface="Anaheim"/>
                <a:ea typeface="Anaheim"/>
                <a:cs typeface="Anaheim"/>
                <a:sym typeface="Anaheim"/>
              </a:rPr>
              <a:t>Subscription-Based</a:t>
            </a:r>
            <a:endParaRPr b="1">
              <a:solidFill>
                <a:srgbClr val="FFFFFF"/>
              </a:solidFill>
              <a:latin typeface="Anaheim"/>
              <a:ea typeface="Anaheim"/>
              <a:cs typeface="Anaheim"/>
              <a:sym typeface="Anaheim"/>
            </a:endParaRPr>
          </a:p>
          <a:p>
            <a:pPr indent="-317500" lvl="1" marL="914400" rtl="0" algn="l">
              <a:spcBef>
                <a:spcPts val="0"/>
              </a:spcBef>
              <a:spcAft>
                <a:spcPts val="0"/>
              </a:spcAft>
              <a:buClr>
                <a:srgbClr val="FFFFFF"/>
              </a:buClr>
              <a:buSzPts val="1400"/>
              <a:buFont typeface="Anaheim"/>
              <a:buChar char="○"/>
            </a:pPr>
            <a:r>
              <a:rPr lang="en">
                <a:solidFill>
                  <a:srgbClr val="FFFFFF"/>
                </a:solidFill>
                <a:latin typeface="Anaheim"/>
                <a:ea typeface="Anaheim"/>
                <a:cs typeface="Anaheim"/>
                <a:sym typeface="Anaheim"/>
              </a:rPr>
              <a:t>monthly or annual subscription</a:t>
            </a:r>
            <a:endParaRPr>
              <a:solidFill>
                <a:srgbClr val="FFFFFF"/>
              </a:solidFill>
              <a:latin typeface="Anaheim"/>
              <a:ea typeface="Anaheim"/>
              <a:cs typeface="Anaheim"/>
              <a:sym typeface="Anaheim"/>
            </a:endParaRPr>
          </a:p>
          <a:p>
            <a:pPr indent="-317500" lvl="1" marL="914400" rtl="0" algn="l">
              <a:spcBef>
                <a:spcPts val="0"/>
              </a:spcBef>
              <a:spcAft>
                <a:spcPts val="0"/>
              </a:spcAft>
              <a:buClr>
                <a:srgbClr val="FFFFFF"/>
              </a:buClr>
              <a:buSzPts val="1400"/>
              <a:buFont typeface="Anaheim"/>
              <a:buChar char="○"/>
            </a:pPr>
            <a:r>
              <a:rPr lang="en">
                <a:solidFill>
                  <a:srgbClr val="FFFFFF"/>
                </a:solidFill>
                <a:latin typeface="Anaheim"/>
                <a:ea typeface="Anaheim"/>
                <a:cs typeface="Anaheim"/>
                <a:sym typeface="Anaheim"/>
              </a:rPr>
              <a:t>premium features</a:t>
            </a:r>
            <a:endParaRPr>
              <a:solidFill>
                <a:srgbClr val="FFFFFF"/>
              </a:solidFill>
              <a:latin typeface="Anaheim"/>
              <a:ea typeface="Anaheim"/>
              <a:cs typeface="Anaheim"/>
              <a:sym typeface="Anaheim"/>
            </a:endParaRPr>
          </a:p>
          <a:p>
            <a:pPr indent="-317500" lvl="0" marL="457200" rtl="0" algn="l">
              <a:spcBef>
                <a:spcPts val="0"/>
              </a:spcBef>
              <a:spcAft>
                <a:spcPts val="0"/>
              </a:spcAft>
              <a:buClr>
                <a:srgbClr val="FFFFFF"/>
              </a:buClr>
              <a:buSzPts val="1400"/>
              <a:buFont typeface="Anaheim"/>
              <a:buChar char="●"/>
            </a:pPr>
            <a:r>
              <a:rPr b="1" lang="en">
                <a:solidFill>
                  <a:srgbClr val="FFFFFF"/>
                </a:solidFill>
                <a:latin typeface="Anaheim"/>
                <a:ea typeface="Anaheim"/>
                <a:cs typeface="Anaheim"/>
                <a:sym typeface="Anaheim"/>
              </a:rPr>
              <a:t>Advertising-Based</a:t>
            </a:r>
            <a:endParaRPr b="1">
              <a:solidFill>
                <a:srgbClr val="FFFFFF"/>
              </a:solidFill>
              <a:latin typeface="Anaheim"/>
              <a:ea typeface="Anaheim"/>
              <a:cs typeface="Anaheim"/>
              <a:sym typeface="Anaheim"/>
            </a:endParaRPr>
          </a:p>
          <a:p>
            <a:pPr indent="-317500" lvl="1" marL="914400" rtl="0" algn="l">
              <a:spcBef>
                <a:spcPts val="0"/>
              </a:spcBef>
              <a:spcAft>
                <a:spcPts val="0"/>
              </a:spcAft>
              <a:buClr>
                <a:srgbClr val="FFFFFF"/>
              </a:buClr>
              <a:buSzPts val="1400"/>
              <a:buFont typeface="Anaheim"/>
              <a:buChar char="○"/>
            </a:pPr>
            <a:r>
              <a:rPr lang="en">
                <a:solidFill>
                  <a:srgbClr val="FFFFFF"/>
                </a:solidFill>
                <a:latin typeface="Anaheim"/>
                <a:ea typeface="Anaheim"/>
                <a:cs typeface="Anaheim"/>
                <a:sym typeface="Anaheim"/>
              </a:rPr>
              <a:t>targeted advertisements to users based on their gaming interests and preferences</a:t>
            </a:r>
            <a:endParaRPr>
              <a:solidFill>
                <a:srgbClr val="FFFFFF"/>
              </a:solidFill>
              <a:latin typeface="Anaheim"/>
              <a:ea typeface="Anaheim"/>
              <a:cs typeface="Anaheim"/>
              <a:sym typeface="Anaheim"/>
            </a:endParaRPr>
          </a:p>
          <a:p>
            <a:pPr indent="-317500" lvl="0" marL="457200" rtl="0" algn="l">
              <a:spcBef>
                <a:spcPts val="0"/>
              </a:spcBef>
              <a:spcAft>
                <a:spcPts val="0"/>
              </a:spcAft>
              <a:buClr>
                <a:srgbClr val="FFFFFF"/>
              </a:buClr>
              <a:buSzPts val="1400"/>
              <a:buFont typeface="Anaheim"/>
              <a:buChar char="●"/>
            </a:pPr>
            <a:r>
              <a:rPr b="1" lang="en">
                <a:solidFill>
                  <a:srgbClr val="FFFFFF"/>
                </a:solidFill>
                <a:latin typeface="Anaheim"/>
                <a:ea typeface="Anaheim"/>
                <a:cs typeface="Anaheim"/>
                <a:sym typeface="Anaheim"/>
              </a:rPr>
              <a:t>Partnership-Based</a:t>
            </a:r>
            <a:r>
              <a:rPr lang="en">
                <a:solidFill>
                  <a:srgbClr val="FFFFFF"/>
                </a:solidFill>
                <a:latin typeface="Anaheim"/>
                <a:ea typeface="Anaheim"/>
                <a:cs typeface="Anaheim"/>
                <a:sym typeface="Anaheim"/>
              </a:rPr>
              <a:t> (Gaming platform and companies)</a:t>
            </a:r>
            <a:endParaRPr>
              <a:solidFill>
                <a:srgbClr val="FFFFFF"/>
              </a:solidFill>
              <a:latin typeface="Anaheim"/>
              <a:ea typeface="Anaheim"/>
              <a:cs typeface="Anaheim"/>
              <a:sym typeface="Anaheim"/>
            </a:endParaRPr>
          </a:p>
          <a:p>
            <a:pPr indent="-317500" lvl="1" marL="914400" rtl="0" algn="l">
              <a:spcBef>
                <a:spcPts val="0"/>
              </a:spcBef>
              <a:spcAft>
                <a:spcPts val="0"/>
              </a:spcAft>
              <a:buClr>
                <a:srgbClr val="FFFFFF"/>
              </a:buClr>
              <a:buSzPts val="1400"/>
              <a:buFont typeface="Anaheim"/>
              <a:buChar char="○"/>
            </a:pPr>
            <a:r>
              <a:rPr lang="en">
                <a:solidFill>
                  <a:srgbClr val="FFFFFF"/>
                </a:solidFill>
                <a:latin typeface="Anaheim"/>
                <a:ea typeface="Anaheim"/>
                <a:cs typeface="Anaheim"/>
                <a:sym typeface="Anaheim"/>
              </a:rPr>
              <a:t>A commission fee for every successful match made</a:t>
            </a:r>
            <a:endParaRPr>
              <a:solidFill>
                <a:srgbClr val="FFFFFF"/>
              </a:solidFill>
              <a:latin typeface="Anaheim"/>
              <a:ea typeface="Anaheim"/>
              <a:cs typeface="Anaheim"/>
              <a:sym typeface="Anaheim"/>
            </a:endParaRPr>
          </a:p>
          <a:p>
            <a:pPr indent="-317500" lvl="1" marL="914400" rtl="0" algn="l">
              <a:spcBef>
                <a:spcPts val="0"/>
              </a:spcBef>
              <a:spcAft>
                <a:spcPts val="0"/>
              </a:spcAft>
              <a:buClr>
                <a:srgbClr val="FFFFFF"/>
              </a:buClr>
              <a:buSzPts val="1400"/>
              <a:buFont typeface="Anaheim"/>
              <a:buChar char="○"/>
            </a:pPr>
            <a:r>
              <a:rPr lang="en">
                <a:solidFill>
                  <a:srgbClr val="FFFFFF"/>
                </a:solidFill>
                <a:latin typeface="Anaheim"/>
                <a:ea typeface="Anaheim"/>
                <a:cs typeface="Anaheim"/>
                <a:sym typeface="Anaheim"/>
              </a:rPr>
              <a:t>A percentage of the revenue generated by users who benefit from exclusive deals and promotions</a:t>
            </a:r>
            <a:endParaRPr>
              <a:solidFill>
                <a:srgbClr val="FFFFFF"/>
              </a:solidFill>
              <a:latin typeface="Anaheim"/>
              <a:ea typeface="Anaheim"/>
              <a:cs typeface="Anaheim"/>
              <a:sym typeface="Anaheim"/>
            </a:endParaRPr>
          </a:p>
        </p:txBody>
      </p:sp>
      <p:grpSp>
        <p:nvGrpSpPr>
          <p:cNvPr id="969" name="Google Shape;969;p76"/>
          <p:cNvGrpSpPr/>
          <p:nvPr/>
        </p:nvGrpSpPr>
        <p:grpSpPr>
          <a:xfrm>
            <a:off x="4987472" y="1021326"/>
            <a:ext cx="572670" cy="572670"/>
            <a:chOff x="2786500" y="3077100"/>
            <a:chExt cx="1293000" cy="1293000"/>
          </a:xfrm>
        </p:grpSpPr>
        <p:sp>
          <p:nvSpPr>
            <p:cNvPr id="970" name="Google Shape;970;p76"/>
            <p:cNvSpPr/>
            <p:nvPr/>
          </p:nvSpPr>
          <p:spPr>
            <a:xfrm>
              <a:off x="2786500" y="3077100"/>
              <a:ext cx="1293000" cy="1293000"/>
            </a:xfrm>
            <a:prstGeom prst="ellipse">
              <a:avLst/>
            </a:prstGeom>
            <a:solidFill>
              <a:srgbClr val="C1F1A1"/>
            </a:solidFill>
            <a:ln cap="flat" cmpd="sng" w="28575">
              <a:solidFill>
                <a:srgbClr val="5A885A"/>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76"/>
            <p:cNvSpPr/>
            <p:nvPr/>
          </p:nvSpPr>
          <p:spPr>
            <a:xfrm>
              <a:off x="2981800" y="3272400"/>
              <a:ext cx="902400" cy="902400"/>
            </a:xfrm>
            <a:prstGeom prst="donut">
              <a:avLst>
                <a:gd fmla="val 25000" name="adj"/>
              </a:avLst>
            </a:prstGeom>
            <a:solidFill>
              <a:srgbClr val="FFFFFF"/>
            </a:solidFill>
            <a:ln cap="flat" cmpd="sng" w="28575">
              <a:solidFill>
                <a:srgbClr val="5A885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75" name="Shape 975"/>
        <p:cNvGrpSpPr/>
        <p:nvPr/>
      </p:nvGrpSpPr>
      <p:grpSpPr>
        <a:xfrm>
          <a:off x="0" y="0"/>
          <a:ext cx="0" cy="0"/>
          <a:chOff x="0" y="0"/>
          <a:chExt cx="0" cy="0"/>
        </a:xfrm>
      </p:grpSpPr>
      <p:sp>
        <p:nvSpPr>
          <p:cNvPr id="976" name="Google Shape;976;p77"/>
          <p:cNvSpPr txBox="1"/>
          <p:nvPr>
            <p:ph type="title"/>
          </p:nvPr>
        </p:nvSpPr>
        <p:spPr>
          <a:xfrm>
            <a:off x="671925" y="40665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ALGORITHM</a:t>
            </a:r>
            <a:endParaRPr/>
          </a:p>
        </p:txBody>
      </p:sp>
      <p:grpSp>
        <p:nvGrpSpPr>
          <p:cNvPr id="977" name="Google Shape;977;p77"/>
          <p:cNvGrpSpPr/>
          <p:nvPr/>
        </p:nvGrpSpPr>
        <p:grpSpPr>
          <a:xfrm>
            <a:off x="5481096" y="3511375"/>
            <a:ext cx="2194962" cy="1632122"/>
            <a:chOff x="4102750" y="2495480"/>
            <a:chExt cx="3570206" cy="2654720"/>
          </a:xfrm>
        </p:grpSpPr>
        <p:sp>
          <p:nvSpPr>
            <p:cNvPr id="978" name="Google Shape;978;p77"/>
            <p:cNvSpPr/>
            <p:nvPr/>
          </p:nvSpPr>
          <p:spPr>
            <a:xfrm>
              <a:off x="5198519" y="4440914"/>
              <a:ext cx="634359" cy="511713"/>
            </a:xfrm>
            <a:custGeom>
              <a:rect b="b" l="l" r="r" t="t"/>
              <a:pathLst>
                <a:path extrusionOk="0" h="10147" w="12579">
                  <a:moveTo>
                    <a:pt x="6250" y="0"/>
                  </a:moveTo>
                  <a:cubicBezTo>
                    <a:pt x="3184" y="0"/>
                    <a:pt x="155" y="429"/>
                    <a:pt x="142" y="1298"/>
                  </a:cubicBezTo>
                  <a:cubicBezTo>
                    <a:pt x="125" y="2714"/>
                    <a:pt x="14" y="6940"/>
                    <a:pt x="14" y="6940"/>
                  </a:cubicBezTo>
                  <a:cubicBezTo>
                    <a:pt x="1" y="8701"/>
                    <a:pt x="1413" y="10117"/>
                    <a:pt x="3174" y="10133"/>
                  </a:cubicBezTo>
                  <a:lnTo>
                    <a:pt x="9241" y="10146"/>
                  </a:lnTo>
                  <a:lnTo>
                    <a:pt x="9269" y="10146"/>
                  </a:lnTo>
                  <a:cubicBezTo>
                    <a:pt x="11015" y="10146"/>
                    <a:pt x="12431" y="8724"/>
                    <a:pt x="12431" y="6987"/>
                  </a:cubicBezTo>
                  <a:cubicBezTo>
                    <a:pt x="12431" y="6987"/>
                    <a:pt x="12542" y="2744"/>
                    <a:pt x="12572" y="1345"/>
                  </a:cubicBezTo>
                  <a:cubicBezTo>
                    <a:pt x="12579" y="453"/>
                    <a:pt x="9396" y="0"/>
                    <a:pt x="6250" y="0"/>
                  </a:cubicBezTo>
                  <a:close/>
                </a:path>
              </a:pathLst>
            </a:custGeom>
            <a:solidFill>
              <a:srgbClr val="E2BF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77"/>
            <p:cNvSpPr/>
            <p:nvPr/>
          </p:nvSpPr>
          <p:spPr>
            <a:xfrm>
              <a:off x="5184852" y="4427398"/>
              <a:ext cx="661389" cy="538744"/>
            </a:xfrm>
            <a:custGeom>
              <a:rect b="b" l="l" r="r" t="t"/>
              <a:pathLst>
                <a:path extrusionOk="0" h="10683" w="13115">
                  <a:moveTo>
                    <a:pt x="6521" y="536"/>
                  </a:moveTo>
                  <a:cubicBezTo>
                    <a:pt x="9445" y="536"/>
                    <a:pt x="11961" y="932"/>
                    <a:pt x="12501" y="1476"/>
                  </a:cubicBezTo>
                  <a:cubicBezTo>
                    <a:pt x="12548" y="1526"/>
                    <a:pt x="12574" y="1573"/>
                    <a:pt x="12574" y="1606"/>
                  </a:cubicBezTo>
                  <a:cubicBezTo>
                    <a:pt x="12545" y="3005"/>
                    <a:pt x="12434" y="7248"/>
                    <a:pt x="12434" y="7255"/>
                  </a:cubicBezTo>
                  <a:cubicBezTo>
                    <a:pt x="12434" y="8851"/>
                    <a:pt x="11136" y="10146"/>
                    <a:pt x="9512" y="10146"/>
                  </a:cubicBezTo>
                  <a:lnTo>
                    <a:pt x="3448" y="10129"/>
                  </a:lnTo>
                  <a:cubicBezTo>
                    <a:pt x="1838" y="10116"/>
                    <a:pt x="540" y="8808"/>
                    <a:pt x="553" y="7214"/>
                  </a:cubicBezTo>
                  <a:cubicBezTo>
                    <a:pt x="557" y="7174"/>
                    <a:pt x="665" y="2968"/>
                    <a:pt x="681" y="1570"/>
                  </a:cubicBezTo>
                  <a:cubicBezTo>
                    <a:pt x="688" y="1137"/>
                    <a:pt x="2720" y="536"/>
                    <a:pt x="6521" y="536"/>
                  </a:cubicBezTo>
                  <a:close/>
                  <a:moveTo>
                    <a:pt x="6521" y="0"/>
                  </a:moveTo>
                  <a:cubicBezTo>
                    <a:pt x="5032" y="0"/>
                    <a:pt x="168" y="114"/>
                    <a:pt x="141" y="1563"/>
                  </a:cubicBezTo>
                  <a:cubicBezTo>
                    <a:pt x="128" y="2958"/>
                    <a:pt x="17" y="7161"/>
                    <a:pt x="17" y="7205"/>
                  </a:cubicBezTo>
                  <a:cubicBezTo>
                    <a:pt x="0" y="9100"/>
                    <a:pt x="1536" y="10653"/>
                    <a:pt x="3445" y="10670"/>
                  </a:cubicBezTo>
                  <a:lnTo>
                    <a:pt x="9540" y="10682"/>
                  </a:lnTo>
                  <a:cubicBezTo>
                    <a:pt x="11431" y="10682"/>
                    <a:pt x="12970" y="9146"/>
                    <a:pt x="12970" y="7261"/>
                  </a:cubicBezTo>
                  <a:cubicBezTo>
                    <a:pt x="12970" y="7261"/>
                    <a:pt x="13082" y="3019"/>
                    <a:pt x="13111" y="1617"/>
                  </a:cubicBezTo>
                  <a:cubicBezTo>
                    <a:pt x="13115" y="1429"/>
                    <a:pt x="13034" y="1254"/>
                    <a:pt x="12880" y="1097"/>
                  </a:cubicBezTo>
                  <a:cubicBezTo>
                    <a:pt x="12079" y="288"/>
                    <a:pt x="8952" y="0"/>
                    <a:pt x="6521" y="0"/>
                  </a:cubicBezTo>
                  <a:close/>
                </a:path>
              </a:pathLst>
            </a:custGeom>
            <a:solidFill>
              <a:srgbClr val="C39F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77"/>
            <p:cNvSpPr/>
            <p:nvPr/>
          </p:nvSpPr>
          <p:spPr>
            <a:xfrm>
              <a:off x="5198519" y="4769876"/>
              <a:ext cx="627450" cy="182758"/>
            </a:xfrm>
            <a:custGeom>
              <a:rect b="b" l="l" r="r" t="t"/>
              <a:pathLst>
                <a:path extrusionOk="0" h="3624" w="12442">
                  <a:moveTo>
                    <a:pt x="24" y="1"/>
                  </a:moveTo>
                  <a:cubicBezTo>
                    <a:pt x="18" y="263"/>
                    <a:pt x="14" y="417"/>
                    <a:pt x="14" y="417"/>
                  </a:cubicBezTo>
                  <a:cubicBezTo>
                    <a:pt x="1" y="2178"/>
                    <a:pt x="1413" y="3594"/>
                    <a:pt x="3174" y="3610"/>
                  </a:cubicBezTo>
                  <a:lnTo>
                    <a:pt x="9241" y="3623"/>
                  </a:lnTo>
                  <a:lnTo>
                    <a:pt x="9269" y="3623"/>
                  </a:lnTo>
                  <a:cubicBezTo>
                    <a:pt x="11015" y="3623"/>
                    <a:pt x="12431" y="2201"/>
                    <a:pt x="12431" y="464"/>
                  </a:cubicBezTo>
                  <a:cubicBezTo>
                    <a:pt x="12431" y="464"/>
                    <a:pt x="12435" y="289"/>
                    <a:pt x="124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77"/>
            <p:cNvSpPr/>
            <p:nvPr/>
          </p:nvSpPr>
          <p:spPr>
            <a:xfrm>
              <a:off x="5184852" y="4756361"/>
              <a:ext cx="655136" cy="209789"/>
            </a:xfrm>
            <a:custGeom>
              <a:rect b="b" l="l" r="r" t="t"/>
              <a:pathLst>
                <a:path extrusionOk="0" h="4160" w="12991">
                  <a:moveTo>
                    <a:pt x="12438" y="541"/>
                  </a:moveTo>
                  <a:lnTo>
                    <a:pt x="12434" y="732"/>
                  </a:lnTo>
                  <a:cubicBezTo>
                    <a:pt x="12434" y="2328"/>
                    <a:pt x="11136" y="3623"/>
                    <a:pt x="9512" y="3623"/>
                  </a:cubicBezTo>
                  <a:lnTo>
                    <a:pt x="3448" y="3606"/>
                  </a:lnTo>
                  <a:cubicBezTo>
                    <a:pt x="1838" y="3593"/>
                    <a:pt x="540" y="2285"/>
                    <a:pt x="553" y="691"/>
                  </a:cubicBezTo>
                  <a:lnTo>
                    <a:pt x="557" y="541"/>
                  </a:lnTo>
                  <a:close/>
                  <a:moveTo>
                    <a:pt x="33" y="1"/>
                  </a:moveTo>
                  <a:lnTo>
                    <a:pt x="17" y="682"/>
                  </a:lnTo>
                  <a:cubicBezTo>
                    <a:pt x="0" y="2577"/>
                    <a:pt x="1536" y="4130"/>
                    <a:pt x="3445" y="4147"/>
                  </a:cubicBezTo>
                  <a:lnTo>
                    <a:pt x="9540" y="4159"/>
                  </a:lnTo>
                  <a:cubicBezTo>
                    <a:pt x="11431" y="4159"/>
                    <a:pt x="12970" y="2623"/>
                    <a:pt x="12970" y="738"/>
                  </a:cubicBezTo>
                  <a:lnTo>
                    <a:pt x="12991" y="1"/>
                  </a:lnTo>
                  <a:close/>
                </a:path>
              </a:pathLst>
            </a:custGeom>
            <a:solidFill>
              <a:srgbClr val="BC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77"/>
            <p:cNvSpPr/>
            <p:nvPr/>
          </p:nvSpPr>
          <p:spPr>
            <a:xfrm>
              <a:off x="5203461" y="4440914"/>
              <a:ext cx="629417" cy="174437"/>
            </a:xfrm>
            <a:custGeom>
              <a:rect b="b" l="l" r="r" t="t"/>
              <a:pathLst>
                <a:path extrusionOk="0" h="3459" w="12481">
                  <a:moveTo>
                    <a:pt x="6152" y="0"/>
                  </a:moveTo>
                  <a:cubicBezTo>
                    <a:pt x="3086" y="0"/>
                    <a:pt x="57" y="429"/>
                    <a:pt x="44" y="1298"/>
                  </a:cubicBezTo>
                  <a:cubicBezTo>
                    <a:pt x="37" y="1781"/>
                    <a:pt x="20" y="2596"/>
                    <a:pt x="0" y="3458"/>
                  </a:cubicBezTo>
                  <a:lnTo>
                    <a:pt x="12424" y="3458"/>
                  </a:lnTo>
                  <a:cubicBezTo>
                    <a:pt x="12444" y="2613"/>
                    <a:pt x="12464" y="1818"/>
                    <a:pt x="12474" y="1345"/>
                  </a:cubicBezTo>
                  <a:cubicBezTo>
                    <a:pt x="12481" y="453"/>
                    <a:pt x="9298" y="0"/>
                    <a:pt x="61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77"/>
            <p:cNvSpPr/>
            <p:nvPr/>
          </p:nvSpPr>
          <p:spPr>
            <a:xfrm>
              <a:off x="5189542" y="4427398"/>
              <a:ext cx="656699" cy="201468"/>
            </a:xfrm>
            <a:custGeom>
              <a:rect b="b" l="l" r="r" t="t"/>
              <a:pathLst>
                <a:path extrusionOk="0" h="3995" w="13022">
                  <a:moveTo>
                    <a:pt x="6428" y="536"/>
                  </a:moveTo>
                  <a:cubicBezTo>
                    <a:pt x="9352" y="536"/>
                    <a:pt x="11868" y="932"/>
                    <a:pt x="12408" y="1476"/>
                  </a:cubicBezTo>
                  <a:cubicBezTo>
                    <a:pt x="12455" y="1526"/>
                    <a:pt x="12481" y="1570"/>
                    <a:pt x="12481" y="1610"/>
                  </a:cubicBezTo>
                  <a:cubicBezTo>
                    <a:pt x="12472" y="2033"/>
                    <a:pt x="12455" y="2713"/>
                    <a:pt x="12438" y="3458"/>
                  </a:cubicBezTo>
                  <a:lnTo>
                    <a:pt x="551" y="3458"/>
                  </a:lnTo>
                  <a:cubicBezTo>
                    <a:pt x="568" y="2700"/>
                    <a:pt x="581" y="2002"/>
                    <a:pt x="588" y="1570"/>
                  </a:cubicBezTo>
                  <a:cubicBezTo>
                    <a:pt x="595" y="1137"/>
                    <a:pt x="2627" y="536"/>
                    <a:pt x="6428" y="536"/>
                  </a:cubicBezTo>
                  <a:close/>
                  <a:moveTo>
                    <a:pt x="6428" y="0"/>
                  </a:moveTo>
                  <a:cubicBezTo>
                    <a:pt x="4939" y="0"/>
                    <a:pt x="75" y="114"/>
                    <a:pt x="48" y="1563"/>
                  </a:cubicBezTo>
                  <a:cubicBezTo>
                    <a:pt x="44" y="2046"/>
                    <a:pt x="28" y="2861"/>
                    <a:pt x="8" y="3719"/>
                  </a:cubicBezTo>
                  <a:lnTo>
                    <a:pt x="1" y="3995"/>
                  </a:lnTo>
                  <a:lnTo>
                    <a:pt x="12961" y="3995"/>
                  </a:lnTo>
                  <a:lnTo>
                    <a:pt x="12968" y="3733"/>
                  </a:lnTo>
                  <a:cubicBezTo>
                    <a:pt x="12989" y="2884"/>
                    <a:pt x="13009" y="2089"/>
                    <a:pt x="13018" y="1620"/>
                  </a:cubicBezTo>
                  <a:lnTo>
                    <a:pt x="13018" y="1617"/>
                  </a:lnTo>
                  <a:cubicBezTo>
                    <a:pt x="13022" y="1429"/>
                    <a:pt x="12941" y="1254"/>
                    <a:pt x="12787" y="1097"/>
                  </a:cubicBezTo>
                  <a:cubicBezTo>
                    <a:pt x="11986" y="288"/>
                    <a:pt x="8859" y="0"/>
                    <a:pt x="642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77"/>
            <p:cNvSpPr/>
            <p:nvPr/>
          </p:nvSpPr>
          <p:spPr>
            <a:xfrm>
              <a:off x="5957205" y="4440914"/>
              <a:ext cx="634359" cy="511713"/>
            </a:xfrm>
            <a:custGeom>
              <a:rect b="b" l="l" r="r" t="t"/>
              <a:pathLst>
                <a:path extrusionOk="0" h="10147" w="12579">
                  <a:moveTo>
                    <a:pt x="6249" y="0"/>
                  </a:moveTo>
                  <a:cubicBezTo>
                    <a:pt x="3183" y="0"/>
                    <a:pt x="154" y="429"/>
                    <a:pt x="141" y="1298"/>
                  </a:cubicBezTo>
                  <a:cubicBezTo>
                    <a:pt x="124" y="2714"/>
                    <a:pt x="13" y="6940"/>
                    <a:pt x="13" y="6940"/>
                  </a:cubicBezTo>
                  <a:cubicBezTo>
                    <a:pt x="0" y="8701"/>
                    <a:pt x="1412" y="10117"/>
                    <a:pt x="3173" y="10133"/>
                  </a:cubicBezTo>
                  <a:lnTo>
                    <a:pt x="9241" y="10146"/>
                  </a:lnTo>
                  <a:lnTo>
                    <a:pt x="9267" y="10146"/>
                  </a:lnTo>
                  <a:cubicBezTo>
                    <a:pt x="11015" y="10146"/>
                    <a:pt x="12430" y="8724"/>
                    <a:pt x="12430" y="6987"/>
                  </a:cubicBezTo>
                  <a:cubicBezTo>
                    <a:pt x="12430" y="6987"/>
                    <a:pt x="12541" y="2744"/>
                    <a:pt x="12571" y="1345"/>
                  </a:cubicBezTo>
                  <a:cubicBezTo>
                    <a:pt x="12578" y="453"/>
                    <a:pt x="9395" y="0"/>
                    <a:pt x="6249" y="0"/>
                  </a:cubicBezTo>
                  <a:close/>
                </a:path>
              </a:pathLst>
            </a:custGeom>
            <a:solidFill>
              <a:srgbClr val="E2BF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77"/>
            <p:cNvSpPr/>
            <p:nvPr/>
          </p:nvSpPr>
          <p:spPr>
            <a:xfrm>
              <a:off x="5943488" y="4427398"/>
              <a:ext cx="661440" cy="538744"/>
            </a:xfrm>
            <a:custGeom>
              <a:rect b="b" l="l" r="r" t="t"/>
              <a:pathLst>
                <a:path extrusionOk="0" h="10683" w="13116">
                  <a:moveTo>
                    <a:pt x="6521" y="536"/>
                  </a:moveTo>
                  <a:cubicBezTo>
                    <a:pt x="9445" y="536"/>
                    <a:pt x="11961" y="932"/>
                    <a:pt x="12501" y="1476"/>
                  </a:cubicBezTo>
                  <a:cubicBezTo>
                    <a:pt x="12552" y="1526"/>
                    <a:pt x="12575" y="1573"/>
                    <a:pt x="12575" y="1606"/>
                  </a:cubicBezTo>
                  <a:cubicBezTo>
                    <a:pt x="12545" y="3005"/>
                    <a:pt x="12434" y="7248"/>
                    <a:pt x="12434" y="7255"/>
                  </a:cubicBezTo>
                  <a:cubicBezTo>
                    <a:pt x="12434" y="8851"/>
                    <a:pt x="11136" y="10146"/>
                    <a:pt x="9513" y="10146"/>
                  </a:cubicBezTo>
                  <a:lnTo>
                    <a:pt x="3448" y="10129"/>
                  </a:lnTo>
                  <a:cubicBezTo>
                    <a:pt x="1838" y="10116"/>
                    <a:pt x="540" y="8808"/>
                    <a:pt x="554" y="7214"/>
                  </a:cubicBezTo>
                  <a:cubicBezTo>
                    <a:pt x="557" y="7174"/>
                    <a:pt x="664" y="2968"/>
                    <a:pt x="681" y="1570"/>
                  </a:cubicBezTo>
                  <a:cubicBezTo>
                    <a:pt x="688" y="1137"/>
                    <a:pt x="2720" y="536"/>
                    <a:pt x="6521" y="536"/>
                  </a:cubicBezTo>
                  <a:close/>
                  <a:moveTo>
                    <a:pt x="6521" y="0"/>
                  </a:moveTo>
                  <a:cubicBezTo>
                    <a:pt x="5032" y="0"/>
                    <a:pt x="168" y="114"/>
                    <a:pt x="144" y="1563"/>
                  </a:cubicBezTo>
                  <a:cubicBezTo>
                    <a:pt x="128" y="2958"/>
                    <a:pt x="20" y="7161"/>
                    <a:pt x="17" y="7205"/>
                  </a:cubicBezTo>
                  <a:cubicBezTo>
                    <a:pt x="0" y="9100"/>
                    <a:pt x="1536" y="10653"/>
                    <a:pt x="3445" y="10670"/>
                  </a:cubicBezTo>
                  <a:lnTo>
                    <a:pt x="9539" y="10682"/>
                  </a:lnTo>
                  <a:cubicBezTo>
                    <a:pt x="11431" y="10682"/>
                    <a:pt x="12971" y="9146"/>
                    <a:pt x="12971" y="7261"/>
                  </a:cubicBezTo>
                  <a:cubicBezTo>
                    <a:pt x="12971" y="7261"/>
                    <a:pt x="13081" y="3019"/>
                    <a:pt x="13112" y="1617"/>
                  </a:cubicBezTo>
                  <a:cubicBezTo>
                    <a:pt x="13115" y="1429"/>
                    <a:pt x="13038" y="1254"/>
                    <a:pt x="12880" y="1097"/>
                  </a:cubicBezTo>
                  <a:cubicBezTo>
                    <a:pt x="12078" y="288"/>
                    <a:pt x="8953" y="0"/>
                    <a:pt x="6521" y="0"/>
                  </a:cubicBezTo>
                  <a:close/>
                </a:path>
              </a:pathLst>
            </a:custGeom>
            <a:solidFill>
              <a:srgbClr val="C39F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77"/>
            <p:cNvSpPr/>
            <p:nvPr/>
          </p:nvSpPr>
          <p:spPr>
            <a:xfrm>
              <a:off x="5957205" y="4769876"/>
              <a:ext cx="627551" cy="182758"/>
            </a:xfrm>
            <a:custGeom>
              <a:rect b="b" l="l" r="r" t="t"/>
              <a:pathLst>
                <a:path extrusionOk="0" h="3624" w="12444">
                  <a:moveTo>
                    <a:pt x="24" y="1"/>
                  </a:moveTo>
                  <a:cubicBezTo>
                    <a:pt x="17" y="263"/>
                    <a:pt x="13" y="417"/>
                    <a:pt x="13" y="417"/>
                  </a:cubicBezTo>
                  <a:cubicBezTo>
                    <a:pt x="0" y="2178"/>
                    <a:pt x="1412" y="3594"/>
                    <a:pt x="3173" y="3610"/>
                  </a:cubicBezTo>
                  <a:lnTo>
                    <a:pt x="9241" y="3623"/>
                  </a:lnTo>
                  <a:lnTo>
                    <a:pt x="9267" y="3623"/>
                  </a:lnTo>
                  <a:cubicBezTo>
                    <a:pt x="11015" y="3623"/>
                    <a:pt x="12430" y="2201"/>
                    <a:pt x="12430" y="464"/>
                  </a:cubicBezTo>
                  <a:cubicBezTo>
                    <a:pt x="12430" y="464"/>
                    <a:pt x="12434" y="289"/>
                    <a:pt x="124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77"/>
            <p:cNvSpPr/>
            <p:nvPr/>
          </p:nvSpPr>
          <p:spPr>
            <a:xfrm>
              <a:off x="5943488" y="4756361"/>
              <a:ext cx="655187" cy="209789"/>
            </a:xfrm>
            <a:custGeom>
              <a:rect b="b" l="l" r="r" t="t"/>
              <a:pathLst>
                <a:path extrusionOk="0" h="4160" w="12992">
                  <a:moveTo>
                    <a:pt x="12437" y="541"/>
                  </a:moveTo>
                  <a:lnTo>
                    <a:pt x="12434" y="732"/>
                  </a:lnTo>
                  <a:cubicBezTo>
                    <a:pt x="12434" y="2328"/>
                    <a:pt x="11136" y="3623"/>
                    <a:pt x="9513" y="3623"/>
                  </a:cubicBezTo>
                  <a:lnTo>
                    <a:pt x="3448" y="3606"/>
                  </a:lnTo>
                  <a:cubicBezTo>
                    <a:pt x="2667" y="3600"/>
                    <a:pt x="1936" y="3294"/>
                    <a:pt x="1389" y="2747"/>
                  </a:cubicBezTo>
                  <a:cubicBezTo>
                    <a:pt x="846" y="2198"/>
                    <a:pt x="547" y="1467"/>
                    <a:pt x="554" y="691"/>
                  </a:cubicBezTo>
                  <a:lnTo>
                    <a:pt x="561" y="541"/>
                  </a:lnTo>
                  <a:close/>
                  <a:moveTo>
                    <a:pt x="34" y="1"/>
                  </a:moveTo>
                  <a:lnTo>
                    <a:pt x="17" y="682"/>
                  </a:lnTo>
                  <a:cubicBezTo>
                    <a:pt x="0" y="2577"/>
                    <a:pt x="1536" y="4130"/>
                    <a:pt x="3445" y="4147"/>
                  </a:cubicBezTo>
                  <a:lnTo>
                    <a:pt x="9539" y="4159"/>
                  </a:lnTo>
                  <a:cubicBezTo>
                    <a:pt x="11431" y="4159"/>
                    <a:pt x="12971" y="2623"/>
                    <a:pt x="12971" y="738"/>
                  </a:cubicBezTo>
                  <a:lnTo>
                    <a:pt x="12991" y="1"/>
                  </a:lnTo>
                  <a:close/>
                </a:path>
              </a:pathLst>
            </a:custGeom>
            <a:solidFill>
              <a:srgbClr val="BC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77"/>
            <p:cNvSpPr/>
            <p:nvPr/>
          </p:nvSpPr>
          <p:spPr>
            <a:xfrm>
              <a:off x="5962047" y="4440914"/>
              <a:ext cx="629518" cy="174437"/>
            </a:xfrm>
            <a:custGeom>
              <a:rect b="b" l="l" r="r" t="t"/>
              <a:pathLst>
                <a:path extrusionOk="0" h="3459" w="12483">
                  <a:moveTo>
                    <a:pt x="6153" y="0"/>
                  </a:moveTo>
                  <a:cubicBezTo>
                    <a:pt x="3087" y="0"/>
                    <a:pt x="58" y="429"/>
                    <a:pt x="45" y="1298"/>
                  </a:cubicBezTo>
                  <a:cubicBezTo>
                    <a:pt x="38" y="1781"/>
                    <a:pt x="21" y="2596"/>
                    <a:pt x="1" y="3458"/>
                  </a:cubicBezTo>
                  <a:lnTo>
                    <a:pt x="12425" y="3458"/>
                  </a:lnTo>
                  <a:cubicBezTo>
                    <a:pt x="12445" y="2613"/>
                    <a:pt x="12466" y="1818"/>
                    <a:pt x="12475" y="1345"/>
                  </a:cubicBezTo>
                  <a:cubicBezTo>
                    <a:pt x="12482" y="453"/>
                    <a:pt x="9299" y="0"/>
                    <a:pt x="6153" y="0"/>
                  </a:cubicBezTo>
                  <a:close/>
                </a:path>
              </a:pathLst>
            </a:custGeom>
            <a:solidFill>
              <a:schemeClr val="accent3"/>
            </a:solidFill>
            <a:ln cap="flat" cmpd="sng" w="9525">
              <a:solidFill>
                <a:srgbClr val="DE7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77"/>
            <p:cNvSpPr/>
            <p:nvPr/>
          </p:nvSpPr>
          <p:spPr>
            <a:xfrm>
              <a:off x="5948229" y="4427398"/>
              <a:ext cx="656699" cy="201468"/>
            </a:xfrm>
            <a:custGeom>
              <a:rect b="b" l="l" r="r" t="t"/>
              <a:pathLst>
                <a:path extrusionOk="0" h="3995" w="13022">
                  <a:moveTo>
                    <a:pt x="6427" y="536"/>
                  </a:moveTo>
                  <a:cubicBezTo>
                    <a:pt x="9351" y="536"/>
                    <a:pt x="11867" y="932"/>
                    <a:pt x="12407" y="1476"/>
                  </a:cubicBezTo>
                  <a:cubicBezTo>
                    <a:pt x="12455" y="1526"/>
                    <a:pt x="12481" y="1570"/>
                    <a:pt x="12481" y="1610"/>
                  </a:cubicBezTo>
                  <a:cubicBezTo>
                    <a:pt x="12471" y="2033"/>
                    <a:pt x="12455" y="2713"/>
                    <a:pt x="12438" y="3458"/>
                  </a:cubicBezTo>
                  <a:lnTo>
                    <a:pt x="550" y="3458"/>
                  </a:lnTo>
                  <a:cubicBezTo>
                    <a:pt x="567" y="2700"/>
                    <a:pt x="581" y="2002"/>
                    <a:pt x="587" y="1570"/>
                  </a:cubicBezTo>
                  <a:cubicBezTo>
                    <a:pt x="594" y="1137"/>
                    <a:pt x="2626" y="536"/>
                    <a:pt x="6427" y="536"/>
                  </a:cubicBezTo>
                  <a:close/>
                  <a:moveTo>
                    <a:pt x="6427" y="0"/>
                  </a:moveTo>
                  <a:cubicBezTo>
                    <a:pt x="4938" y="0"/>
                    <a:pt x="74" y="114"/>
                    <a:pt x="50" y="1563"/>
                  </a:cubicBezTo>
                  <a:cubicBezTo>
                    <a:pt x="44" y="2046"/>
                    <a:pt x="27" y="2861"/>
                    <a:pt x="7" y="3719"/>
                  </a:cubicBezTo>
                  <a:lnTo>
                    <a:pt x="0" y="3995"/>
                  </a:lnTo>
                  <a:lnTo>
                    <a:pt x="12961" y="3995"/>
                  </a:lnTo>
                  <a:lnTo>
                    <a:pt x="12967" y="3733"/>
                  </a:lnTo>
                  <a:cubicBezTo>
                    <a:pt x="12987" y="2884"/>
                    <a:pt x="13008" y="2089"/>
                    <a:pt x="13018" y="1620"/>
                  </a:cubicBezTo>
                  <a:lnTo>
                    <a:pt x="13018" y="1617"/>
                  </a:lnTo>
                  <a:cubicBezTo>
                    <a:pt x="13021" y="1429"/>
                    <a:pt x="12944" y="1254"/>
                    <a:pt x="12786" y="1097"/>
                  </a:cubicBezTo>
                  <a:cubicBezTo>
                    <a:pt x="11984" y="288"/>
                    <a:pt x="8859" y="0"/>
                    <a:pt x="642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77"/>
            <p:cNvSpPr/>
            <p:nvPr/>
          </p:nvSpPr>
          <p:spPr>
            <a:xfrm>
              <a:off x="4806063" y="2568706"/>
              <a:ext cx="2163800" cy="2163144"/>
            </a:xfrm>
            <a:custGeom>
              <a:rect b="b" l="l" r="r" t="t"/>
              <a:pathLst>
                <a:path extrusionOk="0" h="42894" w="42907">
                  <a:moveTo>
                    <a:pt x="21454" y="0"/>
                  </a:moveTo>
                  <a:cubicBezTo>
                    <a:pt x="9604" y="0"/>
                    <a:pt x="1" y="9603"/>
                    <a:pt x="1" y="21457"/>
                  </a:cubicBezTo>
                  <a:cubicBezTo>
                    <a:pt x="1" y="33290"/>
                    <a:pt x="9604" y="42894"/>
                    <a:pt x="21454" y="42894"/>
                  </a:cubicBezTo>
                  <a:cubicBezTo>
                    <a:pt x="33304" y="42894"/>
                    <a:pt x="42907" y="33290"/>
                    <a:pt x="42907" y="21457"/>
                  </a:cubicBezTo>
                  <a:cubicBezTo>
                    <a:pt x="42907" y="9603"/>
                    <a:pt x="33304" y="0"/>
                    <a:pt x="2145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77"/>
            <p:cNvSpPr/>
            <p:nvPr/>
          </p:nvSpPr>
          <p:spPr>
            <a:xfrm>
              <a:off x="4705453" y="2553627"/>
              <a:ext cx="2278831" cy="2193251"/>
            </a:xfrm>
            <a:custGeom>
              <a:rect b="b" l="l" r="r" t="t"/>
              <a:pathLst>
                <a:path extrusionOk="0" h="43491" w="45188">
                  <a:moveTo>
                    <a:pt x="23449" y="598"/>
                  </a:moveTo>
                  <a:cubicBezTo>
                    <a:pt x="35129" y="598"/>
                    <a:pt x="44590" y="10060"/>
                    <a:pt x="44604" y="21756"/>
                  </a:cubicBezTo>
                  <a:cubicBezTo>
                    <a:pt x="44604" y="30302"/>
                    <a:pt x="39448" y="38021"/>
                    <a:pt x="31543" y="41290"/>
                  </a:cubicBezTo>
                  <a:cubicBezTo>
                    <a:pt x="28927" y="42374"/>
                    <a:pt x="26179" y="42897"/>
                    <a:pt x="23456" y="42897"/>
                  </a:cubicBezTo>
                  <a:cubicBezTo>
                    <a:pt x="17948" y="42897"/>
                    <a:pt x="12535" y="40750"/>
                    <a:pt x="8486" y="36702"/>
                  </a:cubicBezTo>
                  <a:cubicBezTo>
                    <a:pt x="2435" y="30664"/>
                    <a:pt x="627" y="21565"/>
                    <a:pt x="3898" y="13659"/>
                  </a:cubicBezTo>
                  <a:cubicBezTo>
                    <a:pt x="7168" y="5753"/>
                    <a:pt x="14883" y="598"/>
                    <a:pt x="23449" y="598"/>
                  </a:cubicBezTo>
                  <a:close/>
                  <a:moveTo>
                    <a:pt x="23459" y="1"/>
                  </a:moveTo>
                  <a:cubicBezTo>
                    <a:pt x="17798" y="1"/>
                    <a:pt x="12233" y="2211"/>
                    <a:pt x="8078" y="6367"/>
                  </a:cubicBezTo>
                  <a:cubicBezTo>
                    <a:pt x="1855" y="12589"/>
                    <a:pt x="0" y="21944"/>
                    <a:pt x="3364" y="30067"/>
                  </a:cubicBezTo>
                  <a:cubicBezTo>
                    <a:pt x="6725" y="38194"/>
                    <a:pt x="14648" y="43490"/>
                    <a:pt x="23449" y="43490"/>
                  </a:cubicBezTo>
                  <a:cubicBezTo>
                    <a:pt x="35443" y="43474"/>
                    <a:pt x="45171" y="33747"/>
                    <a:pt x="45188" y="21756"/>
                  </a:cubicBezTo>
                  <a:cubicBezTo>
                    <a:pt x="45188" y="12951"/>
                    <a:pt x="39891" y="5032"/>
                    <a:pt x="31764" y="1651"/>
                  </a:cubicBezTo>
                  <a:cubicBezTo>
                    <a:pt x="29077" y="541"/>
                    <a:pt x="26257" y="1"/>
                    <a:pt x="23459" y="1"/>
                  </a:cubicBezTo>
                  <a:close/>
                </a:path>
              </a:pathLst>
            </a:custGeom>
            <a:solidFill>
              <a:srgbClr val="CAA1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77"/>
            <p:cNvSpPr/>
            <p:nvPr/>
          </p:nvSpPr>
          <p:spPr>
            <a:xfrm>
              <a:off x="5183492" y="4160262"/>
              <a:ext cx="1414158" cy="573641"/>
            </a:xfrm>
            <a:custGeom>
              <a:rect b="b" l="l" r="r" t="t"/>
              <a:pathLst>
                <a:path extrusionOk="0" h="11375" w="28042">
                  <a:moveTo>
                    <a:pt x="3864" y="0"/>
                  </a:moveTo>
                  <a:lnTo>
                    <a:pt x="3864" y="6239"/>
                  </a:lnTo>
                  <a:lnTo>
                    <a:pt x="0" y="6239"/>
                  </a:lnTo>
                  <a:cubicBezTo>
                    <a:pt x="1127" y="7201"/>
                    <a:pt x="2553" y="8164"/>
                    <a:pt x="3864" y="8879"/>
                  </a:cubicBezTo>
                  <a:cubicBezTo>
                    <a:pt x="4982" y="9472"/>
                    <a:pt x="6152" y="9969"/>
                    <a:pt x="7376" y="10358"/>
                  </a:cubicBezTo>
                  <a:cubicBezTo>
                    <a:pt x="9496" y="11062"/>
                    <a:pt x="11764" y="11375"/>
                    <a:pt x="14121" y="11375"/>
                  </a:cubicBezTo>
                  <a:cubicBezTo>
                    <a:pt x="19434" y="11375"/>
                    <a:pt x="24294" y="9439"/>
                    <a:pt x="28041" y="6239"/>
                  </a:cubicBezTo>
                  <a:lnTo>
                    <a:pt x="24375" y="6239"/>
                  </a:lnTo>
                  <a:lnTo>
                    <a:pt x="24375" y="57"/>
                  </a:lnTo>
                  <a:cubicBezTo>
                    <a:pt x="23097" y="37"/>
                    <a:pt x="21792" y="17"/>
                    <a:pt x="20867" y="0"/>
                  </a:cubicBezTo>
                  <a:lnTo>
                    <a:pt x="20867" y="6239"/>
                  </a:lnTo>
                  <a:lnTo>
                    <a:pt x="7376" y="6239"/>
                  </a:lnTo>
                  <a:lnTo>
                    <a:pt x="7376" y="57"/>
                  </a:lnTo>
                  <a:cubicBezTo>
                    <a:pt x="6095" y="37"/>
                    <a:pt x="4790" y="17"/>
                    <a:pt x="386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77"/>
            <p:cNvSpPr/>
            <p:nvPr/>
          </p:nvSpPr>
          <p:spPr>
            <a:xfrm>
              <a:off x="5144763" y="4144530"/>
              <a:ext cx="1487584" cy="600873"/>
            </a:xfrm>
            <a:custGeom>
              <a:rect b="b" l="l" r="r" t="t"/>
              <a:pathLst>
                <a:path extrusionOk="0" h="11915" w="29498">
                  <a:moveTo>
                    <a:pt x="21863" y="547"/>
                  </a:moveTo>
                  <a:cubicBezTo>
                    <a:pt x="22695" y="561"/>
                    <a:pt x="23765" y="578"/>
                    <a:pt x="24835" y="594"/>
                  </a:cubicBezTo>
                  <a:lnTo>
                    <a:pt x="24835" y="6780"/>
                  </a:lnTo>
                  <a:lnTo>
                    <a:pt x="28021" y="6780"/>
                  </a:lnTo>
                  <a:cubicBezTo>
                    <a:pt x="24282" y="9751"/>
                    <a:pt x="19636" y="11378"/>
                    <a:pt x="14849" y="11378"/>
                  </a:cubicBezTo>
                  <a:cubicBezTo>
                    <a:pt x="12434" y="11378"/>
                    <a:pt x="10194" y="11039"/>
                    <a:pt x="8185" y="10375"/>
                  </a:cubicBezTo>
                  <a:cubicBezTo>
                    <a:pt x="6994" y="9996"/>
                    <a:pt x="5827" y="9503"/>
                    <a:pt x="4720" y="8916"/>
                  </a:cubicBezTo>
                  <a:cubicBezTo>
                    <a:pt x="3606" y="8309"/>
                    <a:pt x="2459" y="7551"/>
                    <a:pt x="1480" y="6780"/>
                  </a:cubicBezTo>
                  <a:lnTo>
                    <a:pt x="4861" y="6780"/>
                  </a:lnTo>
                  <a:lnTo>
                    <a:pt x="4861" y="547"/>
                  </a:lnTo>
                  <a:cubicBezTo>
                    <a:pt x="5693" y="561"/>
                    <a:pt x="6763" y="578"/>
                    <a:pt x="7836" y="594"/>
                  </a:cubicBezTo>
                  <a:lnTo>
                    <a:pt x="7836" y="6780"/>
                  </a:lnTo>
                  <a:lnTo>
                    <a:pt x="21863" y="6780"/>
                  </a:lnTo>
                  <a:lnTo>
                    <a:pt x="21863" y="547"/>
                  </a:lnTo>
                  <a:close/>
                  <a:moveTo>
                    <a:pt x="4324" y="1"/>
                  </a:moveTo>
                  <a:lnTo>
                    <a:pt x="4324" y="6243"/>
                  </a:lnTo>
                  <a:lnTo>
                    <a:pt x="1" y="6243"/>
                  </a:lnTo>
                  <a:lnTo>
                    <a:pt x="554" y="6716"/>
                  </a:lnTo>
                  <a:cubicBezTo>
                    <a:pt x="1664" y="7665"/>
                    <a:pt x="3090" y="8638"/>
                    <a:pt x="4465" y="9389"/>
                  </a:cubicBezTo>
                  <a:cubicBezTo>
                    <a:pt x="5606" y="9992"/>
                    <a:pt x="6800" y="10495"/>
                    <a:pt x="8021" y="10885"/>
                  </a:cubicBezTo>
                  <a:cubicBezTo>
                    <a:pt x="10080" y="11569"/>
                    <a:pt x="12377" y="11915"/>
                    <a:pt x="14849" y="11915"/>
                  </a:cubicBezTo>
                  <a:cubicBezTo>
                    <a:pt x="20011" y="11915"/>
                    <a:pt x="25016" y="10070"/>
                    <a:pt x="28943" y="6716"/>
                  </a:cubicBezTo>
                  <a:lnTo>
                    <a:pt x="29497" y="6243"/>
                  </a:lnTo>
                  <a:lnTo>
                    <a:pt x="25375" y="6243"/>
                  </a:lnTo>
                  <a:lnTo>
                    <a:pt x="25375" y="64"/>
                  </a:lnTo>
                  <a:lnTo>
                    <a:pt x="25110" y="61"/>
                  </a:lnTo>
                  <a:cubicBezTo>
                    <a:pt x="23828" y="41"/>
                    <a:pt x="22523" y="21"/>
                    <a:pt x="21598" y="4"/>
                  </a:cubicBezTo>
                  <a:lnTo>
                    <a:pt x="21323" y="1"/>
                  </a:lnTo>
                  <a:lnTo>
                    <a:pt x="21323" y="6243"/>
                  </a:lnTo>
                  <a:lnTo>
                    <a:pt x="8373" y="6243"/>
                  </a:lnTo>
                  <a:lnTo>
                    <a:pt x="8373" y="64"/>
                  </a:lnTo>
                  <a:lnTo>
                    <a:pt x="8108" y="61"/>
                  </a:lnTo>
                  <a:cubicBezTo>
                    <a:pt x="6826" y="41"/>
                    <a:pt x="5525" y="21"/>
                    <a:pt x="4595" y="4"/>
                  </a:cubicBezTo>
                  <a:lnTo>
                    <a:pt x="432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77"/>
            <p:cNvSpPr/>
            <p:nvPr/>
          </p:nvSpPr>
          <p:spPr>
            <a:xfrm>
              <a:off x="5020043" y="2887532"/>
              <a:ext cx="1735901" cy="1525457"/>
            </a:xfrm>
            <a:custGeom>
              <a:rect b="b" l="l" r="r" t="t"/>
              <a:pathLst>
                <a:path extrusionOk="0" h="30249" w="34422">
                  <a:moveTo>
                    <a:pt x="34422" y="15125"/>
                  </a:moveTo>
                  <a:cubicBezTo>
                    <a:pt x="34422" y="23477"/>
                    <a:pt x="26717" y="30248"/>
                    <a:pt x="17211" y="30248"/>
                  </a:cubicBezTo>
                  <a:cubicBezTo>
                    <a:pt x="7706" y="30248"/>
                    <a:pt x="1" y="23477"/>
                    <a:pt x="1" y="15125"/>
                  </a:cubicBezTo>
                  <a:cubicBezTo>
                    <a:pt x="1" y="6773"/>
                    <a:pt x="7706" y="1"/>
                    <a:pt x="17211" y="1"/>
                  </a:cubicBezTo>
                  <a:cubicBezTo>
                    <a:pt x="26717" y="1"/>
                    <a:pt x="34422" y="6773"/>
                    <a:pt x="34422" y="15125"/>
                  </a:cubicBezTo>
                  <a:close/>
                </a:path>
              </a:pathLst>
            </a:custGeom>
            <a:solidFill>
              <a:srgbClr val="E2BF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77"/>
            <p:cNvSpPr/>
            <p:nvPr/>
          </p:nvSpPr>
          <p:spPr>
            <a:xfrm>
              <a:off x="5006527" y="2874016"/>
              <a:ext cx="1762932" cy="1552538"/>
            </a:xfrm>
            <a:custGeom>
              <a:rect b="b" l="l" r="r" t="t"/>
              <a:pathLst>
                <a:path extrusionOk="0" h="30786" w="34958">
                  <a:moveTo>
                    <a:pt x="17479" y="538"/>
                  </a:moveTo>
                  <a:cubicBezTo>
                    <a:pt x="26821" y="538"/>
                    <a:pt x="34421" y="7202"/>
                    <a:pt x="34421" y="15393"/>
                  </a:cubicBezTo>
                  <a:cubicBezTo>
                    <a:pt x="34421" y="23584"/>
                    <a:pt x="26821" y="30245"/>
                    <a:pt x="17479" y="30245"/>
                  </a:cubicBezTo>
                  <a:cubicBezTo>
                    <a:pt x="8138" y="30245"/>
                    <a:pt x="538" y="23584"/>
                    <a:pt x="538" y="15393"/>
                  </a:cubicBezTo>
                  <a:cubicBezTo>
                    <a:pt x="538" y="7202"/>
                    <a:pt x="8138" y="538"/>
                    <a:pt x="17479" y="538"/>
                  </a:cubicBezTo>
                  <a:close/>
                  <a:moveTo>
                    <a:pt x="17479" y="1"/>
                  </a:moveTo>
                  <a:cubicBezTo>
                    <a:pt x="7843" y="1"/>
                    <a:pt x="1" y="6907"/>
                    <a:pt x="1" y="15393"/>
                  </a:cubicBezTo>
                  <a:cubicBezTo>
                    <a:pt x="1" y="23879"/>
                    <a:pt x="7843" y="30785"/>
                    <a:pt x="17479" y="30785"/>
                  </a:cubicBezTo>
                  <a:cubicBezTo>
                    <a:pt x="27119" y="30785"/>
                    <a:pt x="34958" y="23879"/>
                    <a:pt x="34958" y="15393"/>
                  </a:cubicBezTo>
                  <a:cubicBezTo>
                    <a:pt x="34958" y="6907"/>
                    <a:pt x="27119" y="1"/>
                    <a:pt x="17479" y="1"/>
                  </a:cubicBezTo>
                  <a:close/>
                </a:path>
              </a:pathLst>
            </a:custGeom>
            <a:solidFill>
              <a:srgbClr val="CAA1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77"/>
            <p:cNvSpPr/>
            <p:nvPr/>
          </p:nvSpPr>
          <p:spPr>
            <a:xfrm>
              <a:off x="6547502" y="2928684"/>
              <a:ext cx="168033" cy="236819"/>
            </a:xfrm>
            <a:custGeom>
              <a:rect b="b" l="l" r="r" t="t"/>
              <a:pathLst>
                <a:path extrusionOk="0" h="4696" w="3332">
                  <a:moveTo>
                    <a:pt x="860" y="0"/>
                  </a:moveTo>
                  <a:cubicBezTo>
                    <a:pt x="595" y="0"/>
                    <a:pt x="363" y="151"/>
                    <a:pt x="205" y="503"/>
                  </a:cubicBezTo>
                  <a:cubicBezTo>
                    <a:pt x="1" y="989"/>
                    <a:pt x="1007" y="1633"/>
                    <a:pt x="1792" y="2606"/>
                  </a:cubicBezTo>
                  <a:cubicBezTo>
                    <a:pt x="2248" y="3206"/>
                    <a:pt x="2611" y="3864"/>
                    <a:pt x="2862" y="4589"/>
                  </a:cubicBezTo>
                  <a:cubicBezTo>
                    <a:pt x="2886" y="4663"/>
                    <a:pt x="2949" y="4696"/>
                    <a:pt x="3020" y="4696"/>
                  </a:cubicBezTo>
                  <a:cubicBezTo>
                    <a:pt x="3127" y="4696"/>
                    <a:pt x="3251" y="4618"/>
                    <a:pt x="3271" y="4494"/>
                  </a:cubicBezTo>
                  <a:cubicBezTo>
                    <a:pt x="3332" y="4069"/>
                    <a:pt x="3332" y="3646"/>
                    <a:pt x="3271" y="3220"/>
                  </a:cubicBezTo>
                  <a:cubicBezTo>
                    <a:pt x="3016" y="1684"/>
                    <a:pt x="1745" y="0"/>
                    <a:pt x="860" y="0"/>
                  </a:cubicBezTo>
                  <a:close/>
                </a:path>
              </a:pathLst>
            </a:custGeom>
            <a:solidFill>
              <a:srgbClr val="EADD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77"/>
            <p:cNvSpPr/>
            <p:nvPr/>
          </p:nvSpPr>
          <p:spPr>
            <a:xfrm>
              <a:off x="6543972" y="3042154"/>
              <a:ext cx="112560" cy="148869"/>
            </a:xfrm>
            <a:custGeom>
              <a:rect b="b" l="l" r="r" t="t"/>
              <a:pathLst>
                <a:path extrusionOk="0" h="2952" w="2232">
                  <a:moveTo>
                    <a:pt x="778" y="1"/>
                  </a:moveTo>
                  <a:cubicBezTo>
                    <a:pt x="564" y="1"/>
                    <a:pt x="360" y="118"/>
                    <a:pt x="205" y="390"/>
                  </a:cubicBezTo>
                  <a:cubicBezTo>
                    <a:pt x="1" y="735"/>
                    <a:pt x="691" y="1080"/>
                    <a:pt x="1195" y="1661"/>
                  </a:cubicBezTo>
                  <a:cubicBezTo>
                    <a:pt x="1476" y="2023"/>
                    <a:pt x="1698" y="2449"/>
                    <a:pt x="1805" y="2888"/>
                  </a:cubicBezTo>
                  <a:cubicBezTo>
                    <a:pt x="1818" y="2932"/>
                    <a:pt x="1852" y="2952"/>
                    <a:pt x="1899" y="2952"/>
                  </a:cubicBezTo>
                  <a:cubicBezTo>
                    <a:pt x="1979" y="2952"/>
                    <a:pt x="2091" y="2885"/>
                    <a:pt x="2120" y="2795"/>
                  </a:cubicBezTo>
                  <a:cubicBezTo>
                    <a:pt x="2201" y="2526"/>
                    <a:pt x="2231" y="2244"/>
                    <a:pt x="2218" y="1959"/>
                  </a:cubicBezTo>
                  <a:cubicBezTo>
                    <a:pt x="2157" y="990"/>
                    <a:pt x="1410" y="1"/>
                    <a:pt x="778" y="1"/>
                  </a:cubicBezTo>
                  <a:close/>
                </a:path>
              </a:pathLst>
            </a:custGeom>
            <a:solidFill>
              <a:srgbClr val="EADD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77"/>
            <p:cNvSpPr/>
            <p:nvPr/>
          </p:nvSpPr>
          <p:spPr>
            <a:xfrm>
              <a:off x="5074710" y="2928684"/>
              <a:ext cx="168033" cy="236819"/>
            </a:xfrm>
            <a:custGeom>
              <a:rect b="b" l="l" r="r" t="t"/>
              <a:pathLst>
                <a:path extrusionOk="0" h="4696" w="3332">
                  <a:moveTo>
                    <a:pt x="2473" y="0"/>
                  </a:moveTo>
                  <a:cubicBezTo>
                    <a:pt x="1587" y="0"/>
                    <a:pt x="319" y="1684"/>
                    <a:pt x="64" y="3220"/>
                  </a:cubicBezTo>
                  <a:cubicBezTo>
                    <a:pt x="0" y="3646"/>
                    <a:pt x="0" y="4069"/>
                    <a:pt x="64" y="4494"/>
                  </a:cubicBezTo>
                  <a:cubicBezTo>
                    <a:pt x="84" y="4618"/>
                    <a:pt x="205" y="4696"/>
                    <a:pt x="313" y="4696"/>
                  </a:cubicBezTo>
                  <a:cubicBezTo>
                    <a:pt x="383" y="4696"/>
                    <a:pt x="446" y="4663"/>
                    <a:pt x="474" y="4589"/>
                  </a:cubicBezTo>
                  <a:cubicBezTo>
                    <a:pt x="725" y="3864"/>
                    <a:pt x="1084" y="3206"/>
                    <a:pt x="1540" y="2606"/>
                  </a:cubicBezTo>
                  <a:cubicBezTo>
                    <a:pt x="2325" y="1633"/>
                    <a:pt x="3332" y="989"/>
                    <a:pt x="3130" y="503"/>
                  </a:cubicBezTo>
                  <a:cubicBezTo>
                    <a:pt x="2969" y="151"/>
                    <a:pt x="2737" y="0"/>
                    <a:pt x="2473" y="0"/>
                  </a:cubicBezTo>
                  <a:close/>
                </a:path>
              </a:pathLst>
            </a:custGeom>
            <a:solidFill>
              <a:srgbClr val="EADD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77"/>
            <p:cNvSpPr/>
            <p:nvPr/>
          </p:nvSpPr>
          <p:spPr>
            <a:xfrm>
              <a:off x="5133715" y="3042154"/>
              <a:ext cx="112711" cy="148869"/>
            </a:xfrm>
            <a:custGeom>
              <a:rect b="b" l="l" r="r" t="t"/>
              <a:pathLst>
                <a:path extrusionOk="0" h="2952" w="2235">
                  <a:moveTo>
                    <a:pt x="1453" y="1"/>
                  </a:moveTo>
                  <a:cubicBezTo>
                    <a:pt x="823" y="1"/>
                    <a:pt x="75" y="990"/>
                    <a:pt x="18" y="1959"/>
                  </a:cubicBezTo>
                  <a:cubicBezTo>
                    <a:pt x="1" y="2244"/>
                    <a:pt x="32" y="2526"/>
                    <a:pt x="112" y="2795"/>
                  </a:cubicBezTo>
                  <a:cubicBezTo>
                    <a:pt x="142" y="2885"/>
                    <a:pt x="253" y="2952"/>
                    <a:pt x="333" y="2952"/>
                  </a:cubicBezTo>
                  <a:cubicBezTo>
                    <a:pt x="380" y="2952"/>
                    <a:pt x="414" y="2932"/>
                    <a:pt x="427" y="2888"/>
                  </a:cubicBezTo>
                  <a:cubicBezTo>
                    <a:pt x="538" y="2449"/>
                    <a:pt x="756" y="2023"/>
                    <a:pt x="1038" y="1661"/>
                  </a:cubicBezTo>
                  <a:cubicBezTo>
                    <a:pt x="1541" y="1080"/>
                    <a:pt x="2235" y="735"/>
                    <a:pt x="2030" y="390"/>
                  </a:cubicBezTo>
                  <a:cubicBezTo>
                    <a:pt x="1873" y="118"/>
                    <a:pt x="1671" y="1"/>
                    <a:pt x="1453" y="1"/>
                  </a:cubicBezTo>
                  <a:close/>
                </a:path>
              </a:pathLst>
            </a:custGeom>
            <a:solidFill>
              <a:srgbClr val="EADD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77"/>
            <p:cNvSpPr/>
            <p:nvPr/>
          </p:nvSpPr>
          <p:spPr>
            <a:xfrm>
              <a:off x="5644582" y="3708602"/>
              <a:ext cx="139439" cy="139489"/>
            </a:xfrm>
            <a:custGeom>
              <a:rect b="b" l="l" r="r" t="t"/>
              <a:pathLst>
                <a:path extrusionOk="0" h="2766" w="2765">
                  <a:moveTo>
                    <a:pt x="1382" y="1"/>
                  </a:moveTo>
                  <a:cubicBezTo>
                    <a:pt x="621" y="1"/>
                    <a:pt x="1" y="618"/>
                    <a:pt x="1" y="1383"/>
                  </a:cubicBezTo>
                  <a:cubicBezTo>
                    <a:pt x="1" y="2144"/>
                    <a:pt x="621" y="2765"/>
                    <a:pt x="1382" y="2765"/>
                  </a:cubicBezTo>
                  <a:cubicBezTo>
                    <a:pt x="2144" y="2765"/>
                    <a:pt x="2764" y="2144"/>
                    <a:pt x="2764" y="1383"/>
                  </a:cubicBezTo>
                  <a:cubicBezTo>
                    <a:pt x="2764" y="618"/>
                    <a:pt x="2144" y="1"/>
                    <a:pt x="138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77"/>
            <p:cNvSpPr/>
            <p:nvPr/>
          </p:nvSpPr>
          <p:spPr>
            <a:xfrm>
              <a:off x="6003199" y="3708602"/>
              <a:ext cx="139237" cy="139489"/>
            </a:xfrm>
            <a:custGeom>
              <a:rect b="b" l="l" r="r" t="t"/>
              <a:pathLst>
                <a:path extrusionOk="0" h="2766" w="2761">
                  <a:moveTo>
                    <a:pt x="1379" y="1"/>
                  </a:moveTo>
                  <a:cubicBezTo>
                    <a:pt x="618" y="1"/>
                    <a:pt x="0" y="618"/>
                    <a:pt x="0" y="1383"/>
                  </a:cubicBezTo>
                  <a:cubicBezTo>
                    <a:pt x="0" y="2144"/>
                    <a:pt x="618" y="2765"/>
                    <a:pt x="1379" y="2765"/>
                  </a:cubicBezTo>
                  <a:cubicBezTo>
                    <a:pt x="2143" y="2765"/>
                    <a:pt x="2761" y="2144"/>
                    <a:pt x="2761" y="1383"/>
                  </a:cubicBezTo>
                  <a:cubicBezTo>
                    <a:pt x="2761" y="618"/>
                    <a:pt x="2143" y="1"/>
                    <a:pt x="137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77"/>
            <p:cNvSpPr/>
            <p:nvPr/>
          </p:nvSpPr>
          <p:spPr>
            <a:xfrm>
              <a:off x="5576248" y="3559477"/>
              <a:ext cx="276104" cy="82856"/>
            </a:xfrm>
            <a:custGeom>
              <a:rect b="b" l="l" r="r" t="t"/>
              <a:pathLst>
                <a:path extrusionOk="0" h="1643" w="5475">
                  <a:moveTo>
                    <a:pt x="485" y="1"/>
                  </a:moveTo>
                  <a:cubicBezTo>
                    <a:pt x="268" y="1"/>
                    <a:pt x="77" y="158"/>
                    <a:pt x="41" y="378"/>
                  </a:cubicBezTo>
                  <a:cubicBezTo>
                    <a:pt x="0" y="623"/>
                    <a:pt x="165" y="852"/>
                    <a:pt x="410" y="892"/>
                  </a:cubicBezTo>
                  <a:lnTo>
                    <a:pt x="4918" y="1637"/>
                  </a:lnTo>
                  <a:cubicBezTo>
                    <a:pt x="4943" y="1641"/>
                    <a:pt x="4968" y="1643"/>
                    <a:pt x="4992" y="1643"/>
                  </a:cubicBezTo>
                  <a:cubicBezTo>
                    <a:pt x="5208" y="1643"/>
                    <a:pt x="5398" y="1488"/>
                    <a:pt x="5434" y="1267"/>
                  </a:cubicBezTo>
                  <a:cubicBezTo>
                    <a:pt x="5474" y="1022"/>
                    <a:pt x="5310" y="791"/>
                    <a:pt x="5065" y="751"/>
                  </a:cubicBezTo>
                  <a:lnTo>
                    <a:pt x="557" y="7"/>
                  </a:lnTo>
                  <a:cubicBezTo>
                    <a:pt x="533" y="3"/>
                    <a:pt x="509" y="1"/>
                    <a:pt x="48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77"/>
            <p:cNvSpPr/>
            <p:nvPr/>
          </p:nvSpPr>
          <p:spPr>
            <a:xfrm>
              <a:off x="5935217" y="3555241"/>
              <a:ext cx="275247" cy="91329"/>
            </a:xfrm>
            <a:custGeom>
              <a:rect b="b" l="l" r="r" t="t"/>
              <a:pathLst>
                <a:path extrusionOk="0" h="1811" w="5458">
                  <a:moveTo>
                    <a:pt x="4969" y="1"/>
                  </a:moveTo>
                  <a:cubicBezTo>
                    <a:pt x="4938" y="1"/>
                    <a:pt x="4908" y="4"/>
                    <a:pt x="4877" y="10"/>
                  </a:cubicBezTo>
                  <a:lnTo>
                    <a:pt x="399" y="922"/>
                  </a:lnTo>
                  <a:cubicBezTo>
                    <a:pt x="158" y="969"/>
                    <a:pt x="0" y="1207"/>
                    <a:pt x="50" y="1452"/>
                  </a:cubicBezTo>
                  <a:cubicBezTo>
                    <a:pt x="94" y="1663"/>
                    <a:pt x="280" y="1810"/>
                    <a:pt x="490" y="1810"/>
                  </a:cubicBezTo>
                  <a:cubicBezTo>
                    <a:pt x="520" y="1810"/>
                    <a:pt x="550" y="1807"/>
                    <a:pt x="580" y="1801"/>
                  </a:cubicBezTo>
                  <a:lnTo>
                    <a:pt x="5055" y="892"/>
                  </a:lnTo>
                  <a:cubicBezTo>
                    <a:pt x="5299" y="842"/>
                    <a:pt x="5457" y="603"/>
                    <a:pt x="5407" y="362"/>
                  </a:cubicBezTo>
                  <a:cubicBezTo>
                    <a:pt x="5363" y="148"/>
                    <a:pt x="5178" y="1"/>
                    <a:pt x="496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77"/>
            <p:cNvSpPr/>
            <p:nvPr/>
          </p:nvSpPr>
          <p:spPr>
            <a:xfrm>
              <a:off x="5852157" y="3911588"/>
              <a:ext cx="105399" cy="45236"/>
            </a:xfrm>
            <a:custGeom>
              <a:rect b="b" l="l" r="r" t="t"/>
              <a:pathLst>
                <a:path extrusionOk="0" h="897" w="2090">
                  <a:moveTo>
                    <a:pt x="449" y="1"/>
                  </a:moveTo>
                  <a:cubicBezTo>
                    <a:pt x="201" y="1"/>
                    <a:pt x="0" y="202"/>
                    <a:pt x="0" y="451"/>
                  </a:cubicBezTo>
                  <a:cubicBezTo>
                    <a:pt x="0" y="699"/>
                    <a:pt x="201" y="897"/>
                    <a:pt x="449" y="897"/>
                  </a:cubicBezTo>
                  <a:lnTo>
                    <a:pt x="1641" y="897"/>
                  </a:lnTo>
                  <a:cubicBezTo>
                    <a:pt x="1889" y="897"/>
                    <a:pt x="2090" y="699"/>
                    <a:pt x="2090" y="451"/>
                  </a:cubicBezTo>
                  <a:cubicBezTo>
                    <a:pt x="2090" y="202"/>
                    <a:pt x="1889" y="1"/>
                    <a:pt x="16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77"/>
            <p:cNvSpPr/>
            <p:nvPr/>
          </p:nvSpPr>
          <p:spPr>
            <a:xfrm>
              <a:off x="5258078" y="3812844"/>
              <a:ext cx="284375" cy="234651"/>
            </a:xfrm>
            <a:custGeom>
              <a:rect b="b" l="l" r="r" t="t"/>
              <a:pathLst>
                <a:path extrusionOk="0" h="4653" w="5639">
                  <a:moveTo>
                    <a:pt x="2821" y="0"/>
                  </a:moveTo>
                  <a:cubicBezTo>
                    <a:pt x="1265" y="0"/>
                    <a:pt x="1" y="1043"/>
                    <a:pt x="1" y="2325"/>
                  </a:cubicBezTo>
                  <a:cubicBezTo>
                    <a:pt x="1" y="3609"/>
                    <a:pt x="1265" y="4652"/>
                    <a:pt x="2821" y="4652"/>
                  </a:cubicBezTo>
                  <a:cubicBezTo>
                    <a:pt x="4377" y="4652"/>
                    <a:pt x="5639" y="3609"/>
                    <a:pt x="5639" y="2325"/>
                  </a:cubicBezTo>
                  <a:cubicBezTo>
                    <a:pt x="5639" y="1043"/>
                    <a:pt x="4377" y="0"/>
                    <a:pt x="2821" y="0"/>
                  </a:cubicBezTo>
                  <a:close/>
                </a:path>
              </a:pathLst>
            </a:custGeom>
            <a:solidFill>
              <a:srgbClr val="DE9E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77"/>
            <p:cNvSpPr/>
            <p:nvPr/>
          </p:nvSpPr>
          <p:spPr>
            <a:xfrm>
              <a:off x="6267256" y="3812844"/>
              <a:ext cx="284375" cy="234651"/>
            </a:xfrm>
            <a:custGeom>
              <a:rect b="b" l="l" r="r" t="t"/>
              <a:pathLst>
                <a:path extrusionOk="0" h="4653" w="5639">
                  <a:moveTo>
                    <a:pt x="2818" y="0"/>
                  </a:moveTo>
                  <a:cubicBezTo>
                    <a:pt x="1262" y="0"/>
                    <a:pt x="0" y="1043"/>
                    <a:pt x="0" y="2325"/>
                  </a:cubicBezTo>
                  <a:cubicBezTo>
                    <a:pt x="0" y="3609"/>
                    <a:pt x="1262" y="4652"/>
                    <a:pt x="2818" y="4652"/>
                  </a:cubicBezTo>
                  <a:cubicBezTo>
                    <a:pt x="4378" y="4652"/>
                    <a:pt x="5638" y="3609"/>
                    <a:pt x="5638" y="2325"/>
                  </a:cubicBezTo>
                  <a:cubicBezTo>
                    <a:pt x="5638" y="1043"/>
                    <a:pt x="4378" y="0"/>
                    <a:pt x="2818" y="0"/>
                  </a:cubicBezTo>
                  <a:close/>
                </a:path>
              </a:pathLst>
            </a:custGeom>
            <a:solidFill>
              <a:srgbClr val="DE9E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77"/>
            <p:cNvSpPr/>
            <p:nvPr/>
          </p:nvSpPr>
          <p:spPr>
            <a:xfrm>
              <a:off x="4723407" y="2513585"/>
              <a:ext cx="2348475" cy="1017274"/>
            </a:xfrm>
            <a:custGeom>
              <a:rect b="b" l="l" r="r" t="t"/>
              <a:pathLst>
                <a:path extrusionOk="0" h="20172" w="46569">
                  <a:moveTo>
                    <a:pt x="23284" y="0"/>
                  </a:moveTo>
                  <a:cubicBezTo>
                    <a:pt x="12467" y="0"/>
                    <a:pt x="3290" y="8466"/>
                    <a:pt x="0" y="20172"/>
                  </a:cubicBezTo>
                  <a:lnTo>
                    <a:pt x="144" y="20135"/>
                  </a:lnTo>
                  <a:cubicBezTo>
                    <a:pt x="7631" y="19058"/>
                    <a:pt x="15385" y="18492"/>
                    <a:pt x="23325" y="18492"/>
                  </a:cubicBezTo>
                  <a:cubicBezTo>
                    <a:pt x="26873" y="18492"/>
                    <a:pt x="30382" y="18612"/>
                    <a:pt x="33847" y="18834"/>
                  </a:cubicBezTo>
                  <a:lnTo>
                    <a:pt x="34517" y="17546"/>
                  </a:lnTo>
                  <a:lnTo>
                    <a:pt x="35997" y="14711"/>
                  </a:lnTo>
                  <a:lnTo>
                    <a:pt x="37449" y="17563"/>
                  </a:lnTo>
                  <a:lnTo>
                    <a:pt x="38267" y="19169"/>
                  </a:lnTo>
                  <a:cubicBezTo>
                    <a:pt x="41044" y="19424"/>
                    <a:pt x="43788" y="19746"/>
                    <a:pt x="46498" y="20135"/>
                  </a:cubicBezTo>
                  <a:lnTo>
                    <a:pt x="46569" y="20135"/>
                  </a:lnTo>
                  <a:cubicBezTo>
                    <a:pt x="43278" y="8426"/>
                    <a:pt x="34101" y="0"/>
                    <a:pt x="23284" y="0"/>
                  </a:cubicBezTo>
                  <a:close/>
                </a:path>
              </a:pathLst>
            </a:custGeom>
            <a:solidFill>
              <a:srgbClr val="A23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77"/>
            <p:cNvSpPr/>
            <p:nvPr/>
          </p:nvSpPr>
          <p:spPr>
            <a:xfrm>
              <a:off x="4704243" y="2495480"/>
              <a:ext cx="2386398" cy="1053483"/>
            </a:xfrm>
            <a:custGeom>
              <a:rect b="b" l="l" r="r" t="t"/>
              <a:pathLst>
                <a:path extrusionOk="0" h="20890" w="47321">
                  <a:moveTo>
                    <a:pt x="23664" y="718"/>
                  </a:moveTo>
                  <a:cubicBezTo>
                    <a:pt x="33891" y="718"/>
                    <a:pt x="42991" y="8473"/>
                    <a:pt x="46452" y="20071"/>
                  </a:cubicBezTo>
                  <a:cubicBezTo>
                    <a:pt x="43980" y="19722"/>
                    <a:pt x="41435" y="19427"/>
                    <a:pt x="38879" y="19193"/>
                  </a:cubicBezTo>
                  <a:lnTo>
                    <a:pt x="36699" y="14909"/>
                  </a:lnTo>
                  <a:cubicBezTo>
                    <a:pt x="36639" y="14789"/>
                    <a:pt x="36514" y="14711"/>
                    <a:pt x="36380" y="14711"/>
                  </a:cubicBezTo>
                  <a:lnTo>
                    <a:pt x="36377" y="14711"/>
                  </a:lnTo>
                  <a:cubicBezTo>
                    <a:pt x="36246" y="14711"/>
                    <a:pt x="36122" y="14785"/>
                    <a:pt x="36061" y="14906"/>
                  </a:cubicBezTo>
                  <a:lnTo>
                    <a:pt x="34018" y="18820"/>
                  </a:lnTo>
                  <a:cubicBezTo>
                    <a:pt x="30547" y="18602"/>
                    <a:pt x="27079" y="18492"/>
                    <a:pt x="23705" y="18492"/>
                  </a:cubicBezTo>
                  <a:cubicBezTo>
                    <a:pt x="16023" y="18492"/>
                    <a:pt x="8349" y="19028"/>
                    <a:pt x="883" y="20081"/>
                  </a:cubicBezTo>
                  <a:lnTo>
                    <a:pt x="883" y="20081"/>
                  </a:lnTo>
                  <a:cubicBezTo>
                    <a:pt x="4354" y="8473"/>
                    <a:pt x="13451" y="718"/>
                    <a:pt x="23664" y="718"/>
                  </a:cubicBezTo>
                  <a:close/>
                  <a:moveTo>
                    <a:pt x="23664" y="0"/>
                  </a:moveTo>
                  <a:cubicBezTo>
                    <a:pt x="12965" y="0"/>
                    <a:pt x="3469" y="8211"/>
                    <a:pt x="35" y="20437"/>
                  </a:cubicBezTo>
                  <a:cubicBezTo>
                    <a:pt x="1" y="20561"/>
                    <a:pt x="35" y="20692"/>
                    <a:pt x="125" y="20786"/>
                  </a:cubicBezTo>
                  <a:cubicBezTo>
                    <a:pt x="192" y="20853"/>
                    <a:pt x="286" y="20890"/>
                    <a:pt x="380" y="20890"/>
                  </a:cubicBezTo>
                  <a:cubicBezTo>
                    <a:pt x="410" y="20890"/>
                    <a:pt x="440" y="20886"/>
                    <a:pt x="470" y="20880"/>
                  </a:cubicBezTo>
                  <a:lnTo>
                    <a:pt x="595" y="20846"/>
                  </a:lnTo>
                  <a:cubicBezTo>
                    <a:pt x="8151" y="19759"/>
                    <a:pt x="15923" y="19210"/>
                    <a:pt x="23705" y="19210"/>
                  </a:cubicBezTo>
                  <a:cubicBezTo>
                    <a:pt x="27140" y="19210"/>
                    <a:pt x="30671" y="19323"/>
                    <a:pt x="34203" y="19548"/>
                  </a:cubicBezTo>
                  <a:cubicBezTo>
                    <a:pt x="34207" y="19548"/>
                    <a:pt x="34211" y="19548"/>
                    <a:pt x="34215" y="19548"/>
                  </a:cubicBezTo>
                  <a:cubicBezTo>
                    <a:pt x="34351" y="19548"/>
                    <a:pt x="34480" y="19478"/>
                    <a:pt x="34546" y="19357"/>
                  </a:cubicBezTo>
                  <a:lnTo>
                    <a:pt x="36373" y="15852"/>
                  </a:lnTo>
                  <a:lnTo>
                    <a:pt x="38329" y="19693"/>
                  </a:lnTo>
                  <a:cubicBezTo>
                    <a:pt x="38385" y="19803"/>
                    <a:pt x="38493" y="19877"/>
                    <a:pt x="38614" y="19887"/>
                  </a:cubicBezTo>
                  <a:cubicBezTo>
                    <a:pt x="41394" y="20139"/>
                    <a:pt x="44155" y="20464"/>
                    <a:pt x="46828" y="20849"/>
                  </a:cubicBezTo>
                  <a:cubicBezTo>
                    <a:pt x="46845" y="20849"/>
                    <a:pt x="46862" y="20853"/>
                    <a:pt x="46878" y="20853"/>
                  </a:cubicBezTo>
                  <a:lnTo>
                    <a:pt x="46949" y="20853"/>
                  </a:lnTo>
                  <a:cubicBezTo>
                    <a:pt x="47059" y="20853"/>
                    <a:pt x="47167" y="20799"/>
                    <a:pt x="47234" y="20709"/>
                  </a:cubicBezTo>
                  <a:cubicBezTo>
                    <a:pt x="47301" y="20622"/>
                    <a:pt x="47321" y="20504"/>
                    <a:pt x="47291" y="20397"/>
                  </a:cubicBezTo>
                  <a:cubicBezTo>
                    <a:pt x="43863" y="8197"/>
                    <a:pt x="34368" y="0"/>
                    <a:pt x="23664" y="0"/>
                  </a:cubicBezTo>
                  <a:close/>
                </a:path>
              </a:pathLst>
            </a:custGeom>
            <a:solidFill>
              <a:srgbClr val="6D2A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77"/>
            <p:cNvSpPr/>
            <p:nvPr/>
          </p:nvSpPr>
          <p:spPr>
            <a:xfrm>
              <a:off x="4121712" y="3372680"/>
              <a:ext cx="790944" cy="842635"/>
            </a:xfrm>
            <a:custGeom>
              <a:rect b="b" l="l" r="r" t="t"/>
              <a:pathLst>
                <a:path extrusionOk="0" h="16709" w="15684">
                  <a:moveTo>
                    <a:pt x="15684" y="0"/>
                  </a:moveTo>
                  <a:lnTo>
                    <a:pt x="7842" y="3124"/>
                  </a:lnTo>
                  <a:lnTo>
                    <a:pt x="0" y="6246"/>
                  </a:lnTo>
                  <a:lnTo>
                    <a:pt x="6625" y="11476"/>
                  </a:lnTo>
                  <a:lnTo>
                    <a:pt x="9630" y="13846"/>
                  </a:lnTo>
                  <a:lnTo>
                    <a:pt x="11609" y="13058"/>
                  </a:lnTo>
                  <a:lnTo>
                    <a:pt x="11301" y="15168"/>
                  </a:lnTo>
                  <a:lnTo>
                    <a:pt x="13249" y="16708"/>
                  </a:lnTo>
                  <a:lnTo>
                    <a:pt x="14467" y="8352"/>
                  </a:lnTo>
                  <a:lnTo>
                    <a:pt x="15684" y="0"/>
                  </a:lnTo>
                  <a:close/>
                </a:path>
              </a:pathLst>
            </a:custGeom>
            <a:solidFill>
              <a:srgbClr val="A23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77"/>
            <p:cNvSpPr/>
            <p:nvPr/>
          </p:nvSpPr>
          <p:spPr>
            <a:xfrm>
              <a:off x="4102750" y="3354525"/>
              <a:ext cx="828716" cy="878844"/>
            </a:xfrm>
            <a:custGeom>
              <a:rect b="b" l="l" r="r" t="t"/>
              <a:pathLst>
                <a:path extrusionOk="0" h="17427" w="16433">
                  <a:moveTo>
                    <a:pt x="15617" y="921"/>
                  </a:moveTo>
                  <a:lnTo>
                    <a:pt x="13360" y="16400"/>
                  </a:lnTo>
                  <a:lnTo>
                    <a:pt x="12062" y="15378"/>
                  </a:lnTo>
                  <a:lnTo>
                    <a:pt x="12341" y="13469"/>
                  </a:lnTo>
                  <a:cubicBezTo>
                    <a:pt x="12357" y="13345"/>
                    <a:pt x="12307" y="13217"/>
                    <a:pt x="12206" y="13136"/>
                  </a:cubicBezTo>
                  <a:cubicBezTo>
                    <a:pt x="12143" y="13086"/>
                    <a:pt x="12066" y="13060"/>
                    <a:pt x="11989" y="13060"/>
                  </a:cubicBezTo>
                  <a:cubicBezTo>
                    <a:pt x="11943" y="13060"/>
                    <a:pt x="11897" y="13069"/>
                    <a:pt x="11854" y="13087"/>
                  </a:cubicBezTo>
                  <a:lnTo>
                    <a:pt x="10063" y="13797"/>
                  </a:lnTo>
                  <a:lnTo>
                    <a:pt x="1084" y="6710"/>
                  </a:lnTo>
                  <a:lnTo>
                    <a:pt x="15617" y="921"/>
                  </a:lnTo>
                  <a:close/>
                  <a:moveTo>
                    <a:pt x="16063" y="1"/>
                  </a:moveTo>
                  <a:cubicBezTo>
                    <a:pt x="16018" y="1"/>
                    <a:pt x="15973" y="10"/>
                    <a:pt x="15930" y="29"/>
                  </a:cubicBezTo>
                  <a:lnTo>
                    <a:pt x="8084" y="3148"/>
                  </a:lnTo>
                  <a:lnTo>
                    <a:pt x="242" y="6274"/>
                  </a:lnTo>
                  <a:cubicBezTo>
                    <a:pt x="125" y="6321"/>
                    <a:pt x="37" y="6428"/>
                    <a:pt x="20" y="6552"/>
                  </a:cubicBezTo>
                  <a:cubicBezTo>
                    <a:pt x="0" y="6680"/>
                    <a:pt x="54" y="6808"/>
                    <a:pt x="152" y="6888"/>
                  </a:cubicBezTo>
                  <a:lnTo>
                    <a:pt x="9781" y="14488"/>
                  </a:lnTo>
                  <a:cubicBezTo>
                    <a:pt x="9845" y="14539"/>
                    <a:pt x="9924" y="14566"/>
                    <a:pt x="10003" y="14566"/>
                  </a:cubicBezTo>
                  <a:cubicBezTo>
                    <a:pt x="10048" y="14566"/>
                    <a:pt x="10094" y="14557"/>
                    <a:pt x="10137" y="14539"/>
                  </a:cubicBezTo>
                  <a:lnTo>
                    <a:pt x="11542" y="13982"/>
                  </a:lnTo>
                  <a:lnTo>
                    <a:pt x="11324" y="15478"/>
                  </a:lnTo>
                  <a:cubicBezTo>
                    <a:pt x="11304" y="15602"/>
                    <a:pt x="11355" y="15729"/>
                    <a:pt x="11455" y="15810"/>
                  </a:cubicBezTo>
                  <a:lnTo>
                    <a:pt x="13403" y="17350"/>
                  </a:lnTo>
                  <a:cubicBezTo>
                    <a:pt x="13468" y="17400"/>
                    <a:pt x="13548" y="17426"/>
                    <a:pt x="13625" y="17426"/>
                  </a:cubicBezTo>
                  <a:cubicBezTo>
                    <a:pt x="13672" y="17426"/>
                    <a:pt x="13716" y="17417"/>
                    <a:pt x="13759" y="17400"/>
                  </a:cubicBezTo>
                  <a:cubicBezTo>
                    <a:pt x="13877" y="17353"/>
                    <a:pt x="13964" y="17245"/>
                    <a:pt x="13981" y="17118"/>
                  </a:cubicBezTo>
                  <a:lnTo>
                    <a:pt x="16416" y="411"/>
                  </a:lnTo>
                  <a:cubicBezTo>
                    <a:pt x="16433" y="284"/>
                    <a:pt x="16382" y="159"/>
                    <a:pt x="16281" y="79"/>
                  </a:cubicBezTo>
                  <a:cubicBezTo>
                    <a:pt x="16218" y="28"/>
                    <a:pt x="16141" y="1"/>
                    <a:pt x="16063" y="1"/>
                  </a:cubicBezTo>
                  <a:close/>
                </a:path>
              </a:pathLst>
            </a:custGeom>
            <a:solidFill>
              <a:srgbClr val="6D2A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77"/>
            <p:cNvSpPr/>
            <p:nvPr/>
          </p:nvSpPr>
          <p:spPr>
            <a:xfrm>
              <a:off x="6863151" y="3372680"/>
              <a:ext cx="791045" cy="842635"/>
            </a:xfrm>
            <a:custGeom>
              <a:rect b="b" l="l" r="r" t="t"/>
              <a:pathLst>
                <a:path extrusionOk="0" h="16709" w="15686">
                  <a:moveTo>
                    <a:pt x="1" y="0"/>
                  </a:moveTo>
                  <a:lnTo>
                    <a:pt x="1219" y="8352"/>
                  </a:lnTo>
                  <a:lnTo>
                    <a:pt x="2433" y="16708"/>
                  </a:lnTo>
                  <a:lnTo>
                    <a:pt x="4381" y="15168"/>
                  </a:lnTo>
                  <a:lnTo>
                    <a:pt x="4076" y="13058"/>
                  </a:lnTo>
                  <a:lnTo>
                    <a:pt x="6055" y="13846"/>
                  </a:lnTo>
                  <a:lnTo>
                    <a:pt x="9060" y="11476"/>
                  </a:lnTo>
                  <a:lnTo>
                    <a:pt x="15685" y="6246"/>
                  </a:lnTo>
                  <a:lnTo>
                    <a:pt x="7843" y="3124"/>
                  </a:lnTo>
                  <a:lnTo>
                    <a:pt x="1" y="0"/>
                  </a:lnTo>
                  <a:close/>
                </a:path>
              </a:pathLst>
            </a:custGeom>
            <a:solidFill>
              <a:srgbClr val="A23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77"/>
            <p:cNvSpPr/>
            <p:nvPr/>
          </p:nvSpPr>
          <p:spPr>
            <a:xfrm>
              <a:off x="6844391" y="3354525"/>
              <a:ext cx="828565" cy="878844"/>
            </a:xfrm>
            <a:custGeom>
              <a:rect b="b" l="l" r="r" t="t"/>
              <a:pathLst>
                <a:path extrusionOk="0" h="17427" w="16430">
                  <a:moveTo>
                    <a:pt x="815" y="921"/>
                  </a:moveTo>
                  <a:lnTo>
                    <a:pt x="15349" y="6710"/>
                  </a:lnTo>
                  <a:lnTo>
                    <a:pt x="6370" y="13797"/>
                  </a:lnTo>
                  <a:lnTo>
                    <a:pt x="4579" y="13087"/>
                  </a:lnTo>
                  <a:cubicBezTo>
                    <a:pt x="4535" y="13069"/>
                    <a:pt x="4490" y="13060"/>
                    <a:pt x="4444" y="13060"/>
                  </a:cubicBezTo>
                  <a:cubicBezTo>
                    <a:pt x="4367" y="13060"/>
                    <a:pt x="4290" y="13086"/>
                    <a:pt x="4227" y="13136"/>
                  </a:cubicBezTo>
                  <a:cubicBezTo>
                    <a:pt x="4126" y="13217"/>
                    <a:pt x="4076" y="13345"/>
                    <a:pt x="4092" y="13469"/>
                  </a:cubicBezTo>
                  <a:lnTo>
                    <a:pt x="4371" y="15378"/>
                  </a:lnTo>
                  <a:lnTo>
                    <a:pt x="3069" y="16400"/>
                  </a:lnTo>
                  <a:lnTo>
                    <a:pt x="815" y="921"/>
                  </a:lnTo>
                  <a:close/>
                  <a:moveTo>
                    <a:pt x="370" y="1"/>
                  </a:moveTo>
                  <a:cubicBezTo>
                    <a:pt x="292" y="1"/>
                    <a:pt x="215" y="28"/>
                    <a:pt x="151" y="79"/>
                  </a:cubicBezTo>
                  <a:cubicBezTo>
                    <a:pt x="51" y="159"/>
                    <a:pt x="1" y="284"/>
                    <a:pt x="18" y="411"/>
                  </a:cubicBezTo>
                  <a:lnTo>
                    <a:pt x="2453" y="17118"/>
                  </a:lnTo>
                  <a:cubicBezTo>
                    <a:pt x="2469" y="17245"/>
                    <a:pt x="2553" y="17353"/>
                    <a:pt x="2674" y="17400"/>
                  </a:cubicBezTo>
                  <a:cubicBezTo>
                    <a:pt x="2718" y="17417"/>
                    <a:pt x="2761" y="17426"/>
                    <a:pt x="2805" y="17426"/>
                  </a:cubicBezTo>
                  <a:cubicBezTo>
                    <a:pt x="2885" y="17426"/>
                    <a:pt x="2962" y="17400"/>
                    <a:pt x="3029" y="17350"/>
                  </a:cubicBezTo>
                  <a:lnTo>
                    <a:pt x="4978" y="15810"/>
                  </a:lnTo>
                  <a:cubicBezTo>
                    <a:pt x="5079" y="15729"/>
                    <a:pt x="5129" y="15602"/>
                    <a:pt x="5109" y="15478"/>
                  </a:cubicBezTo>
                  <a:lnTo>
                    <a:pt x="4891" y="13982"/>
                  </a:lnTo>
                  <a:lnTo>
                    <a:pt x="6297" y="14539"/>
                  </a:lnTo>
                  <a:cubicBezTo>
                    <a:pt x="6339" y="14557"/>
                    <a:pt x="6385" y="14566"/>
                    <a:pt x="6430" y="14566"/>
                  </a:cubicBezTo>
                  <a:cubicBezTo>
                    <a:pt x="6509" y="14566"/>
                    <a:pt x="6588" y="14539"/>
                    <a:pt x="6652" y="14488"/>
                  </a:cubicBezTo>
                  <a:lnTo>
                    <a:pt x="16278" y="6888"/>
                  </a:lnTo>
                  <a:cubicBezTo>
                    <a:pt x="16379" y="6808"/>
                    <a:pt x="16429" y="6680"/>
                    <a:pt x="16412" y="6552"/>
                  </a:cubicBezTo>
                  <a:cubicBezTo>
                    <a:pt x="16392" y="6428"/>
                    <a:pt x="16308" y="6321"/>
                    <a:pt x="16191" y="6274"/>
                  </a:cubicBezTo>
                  <a:lnTo>
                    <a:pt x="8349" y="3148"/>
                  </a:lnTo>
                  <a:lnTo>
                    <a:pt x="504" y="29"/>
                  </a:lnTo>
                  <a:cubicBezTo>
                    <a:pt x="461" y="10"/>
                    <a:pt x="415" y="1"/>
                    <a:pt x="370" y="1"/>
                  </a:cubicBezTo>
                  <a:close/>
                </a:path>
              </a:pathLst>
            </a:custGeom>
            <a:solidFill>
              <a:srgbClr val="6D2A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77"/>
            <p:cNvSpPr/>
            <p:nvPr/>
          </p:nvSpPr>
          <p:spPr>
            <a:xfrm>
              <a:off x="5781700" y="3787900"/>
              <a:ext cx="582300" cy="1362300"/>
            </a:xfrm>
            <a:prstGeom prst="trapezoid">
              <a:avLst>
                <a:gd fmla="val 45927" name="adj"/>
              </a:avLst>
            </a:prstGeom>
            <a:solidFill>
              <a:srgbClr val="D0254D">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77"/>
            <p:cNvSpPr/>
            <p:nvPr/>
          </p:nvSpPr>
          <p:spPr>
            <a:xfrm>
              <a:off x="5426975" y="3787900"/>
              <a:ext cx="582300" cy="1362300"/>
            </a:xfrm>
            <a:prstGeom prst="trapezoid">
              <a:avLst>
                <a:gd fmla="val 45927" name="adj"/>
              </a:avLst>
            </a:prstGeom>
            <a:solidFill>
              <a:srgbClr val="D0254D">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5" name="Google Shape;1015;p77"/>
          <p:cNvSpPr/>
          <p:nvPr/>
        </p:nvSpPr>
        <p:spPr>
          <a:xfrm rot="5400000">
            <a:off x="2868223" y="453744"/>
            <a:ext cx="48300" cy="781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77"/>
          <p:cNvSpPr/>
          <p:nvPr/>
        </p:nvSpPr>
        <p:spPr>
          <a:xfrm rot="5400000">
            <a:off x="6126661" y="453744"/>
            <a:ext cx="48300" cy="781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7" name="Google Shape;1017;p77"/>
          <p:cNvGrpSpPr/>
          <p:nvPr/>
        </p:nvGrpSpPr>
        <p:grpSpPr>
          <a:xfrm>
            <a:off x="7676053" y="3568683"/>
            <a:ext cx="1467945" cy="1517523"/>
            <a:chOff x="3989063" y="3801932"/>
            <a:chExt cx="1105297" cy="1142541"/>
          </a:xfrm>
        </p:grpSpPr>
        <p:sp>
          <p:nvSpPr>
            <p:cNvPr id="1018" name="Google Shape;1018;p77"/>
            <p:cNvSpPr/>
            <p:nvPr/>
          </p:nvSpPr>
          <p:spPr>
            <a:xfrm>
              <a:off x="4627540" y="4685850"/>
              <a:ext cx="309014" cy="252049"/>
            </a:xfrm>
            <a:custGeom>
              <a:rect b="b" l="l" r="r" t="t"/>
              <a:pathLst>
                <a:path extrusionOk="0" h="8013" w="9824">
                  <a:moveTo>
                    <a:pt x="5806" y="1"/>
                  </a:moveTo>
                  <a:cubicBezTo>
                    <a:pt x="3112" y="1"/>
                    <a:pt x="0" y="465"/>
                    <a:pt x="23" y="1255"/>
                  </a:cubicBezTo>
                  <a:cubicBezTo>
                    <a:pt x="47" y="2346"/>
                    <a:pt x="116" y="5644"/>
                    <a:pt x="116" y="5644"/>
                  </a:cubicBezTo>
                  <a:cubicBezTo>
                    <a:pt x="163" y="6968"/>
                    <a:pt x="1278" y="8013"/>
                    <a:pt x="2578" y="8013"/>
                  </a:cubicBezTo>
                  <a:lnTo>
                    <a:pt x="2694" y="8013"/>
                  </a:lnTo>
                  <a:lnTo>
                    <a:pt x="7409" y="7850"/>
                  </a:lnTo>
                  <a:cubicBezTo>
                    <a:pt x="8756" y="7781"/>
                    <a:pt x="9824" y="6620"/>
                    <a:pt x="9778" y="5273"/>
                  </a:cubicBezTo>
                  <a:cubicBezTo>
                    <a:pt x="9778" y="5273"/>
                    <a:pt x="9731" y="1975"/>
                    <a:pt x="9685" y="883"/>
                  </a:cubicBezTo>
                  <a:cubicBezTo>
                    <a:pt x="9661" y="279"/>
                    <a:pt x="7827" y="1"/>
                    <a:pt x="58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77"/>
            <p:cNvSpPr/>
            <p:nvPr/>
          </p:nvSpPr>
          <p:spPr>
            <a:xfrm>
              <a:off x="4620242" y="4678552"/>
              <a:ext cx="324364" cy="265921"/>
            </a:xfrm>
            <a:custGeom>
              <a:rect b="b" l="l" r="r" t="t"/>
              <a:pathLst>
                <a:path extrusionOk="0" h="8454" w="10312">
                  <a:moveTo>
                    <a:pt x="6131" y="511"/>
                  </a:moveTo>
                  <a:cubicBezTo>
                    <a:pt x="8593" y="511"/>
                    <a:pt x="9661" y="906"/>
                    <a:pt x="9661" y="1138"/>
                  </a:cubicBezTo>
                  <a:cubicBezTo>
                    <a:pt x="9684" y="2207"/>
                    <a:pt x="9754" y="5505"/>
                    <a:pt x="9754" y="5528"/>
                  </a:cubicBezTo>
                  <a:cubicBezTo>
                    <a:pt x="9801" y="6782"/>
                    <a:pt x="8825" y="7781"/>
                    <a:pt x="7594" y="7850"/>
                  </a:cubicBezTo>
                  <a:lnTo>
                    <a:pt x="2880" y="8013"/>
                  </a:lnTo>
                  <a:lnTo>
                    <a:pt x="2787" y="8013"/>
                  </a:lnTo>
                  <a:cubicBezTo>
                    <a:pt x="1602" y="8013"/>
                    <a:pt x="604" y="7061"/>
                    <a:pt x="557" y="5876"/>
                  </a:cubicBezTo>
                  <a:cubicBezTo>
                    <a:pt x="557" y="5853"/>
                    <a:pt x="488" y="2555"/>
                    <a:pt x="464" y="1487"/>
                  </a:cubicBezTo>
                  <a:cubicBezTo>
                    <a:pt x="464" y="1138"/>
                    <a:pt x="2299" y="628"/>
                    <a:pt x="5318" y="511"/>
                  </a:cubicBezTo>
                  <a:close/>
                  <a:moveTo>
                    <a:pt x="6131" y="0"/>
                  </a:moveTo>
                  <a:lnTo>
                    <a:pt x="5318" y="0"/>
                  </a:lnTo>
                  <a:cubicBezTo>
                    <a:pt x="4413" y="47"/>
                    <a:pt x="0" y="233"/>
                    <a:pt x="23" y="1464"/>
                  </a:cubicBezTo>
                  <a:cubicBezTo>
                    <a:pt x="46" y="2532"/>
                    <a:pt x="116" y="5806"/>
                    <a:pt x="116" y="5876"/>
                  </a:cubicBezTo>
                  <a:cubicBezTo>
                    <a:pt x="163" y="7316"/>
                    <a:pt x="1370" y="8454"/>
                    <a:pt x="2810" y="8454"/>
                  </a:cubicBezTo>
                  <a:lnTo>
                    <a:pt x="2926" y="8454"/>
                  </a:lnTo>
                  <a:lnTo>
                    <a:pt x="7641" y="8245"/>
                  </a:lnTo>
                  <a:cubicBezTo>
                    <a:pt x="9104" y="8199"/>
                    <a:pt x="10311" y="6944"/>
                    <a:pt x="10242" y="5458"/>
                  </a:cubicBezTo>
                  <a:cubicBezTo>
                    <a:pt x="10242" y="5435"/>
                    <a:pt x="10195" y="2160"/>
                    <a:pt x="10149" y="1069"/>
                  </a:cubicBezTo>
                  <a:cubicBezTo>
                    <a:pt x="10102" y="186"/>
                    <a:pt x="7710" y="0"/>
                    <a:pt x="6131" y="0"/>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77"/>
            <p:cNvSpPr/>
            <p:nvPr/>
          </p:nvSpPr>
          <p:spPr>
            <a:xfrm>
              <a:off x="4190690" y="4687328"/>
              <a:ext cx="309045" cy="246922"/>
            </a:xfrm>
            <a:custGeom>
              <a:rect b="b" l="l" r="r" t="t"/>
              <a:pathLst>
                <a:path extrusionOk="0" h="7850" w="9825">
                  <a:moveTo>
                    <a:pt x="4854" y="0"/>
                  </a:moveTo>
                  <a:cubicBezTo>
                    <a:pt x="2485" y="0"/>
                    <a:pt x="116" y="302"/>
                    <a:pt x="93" y="999"/>
                  </a:cubicBezTo>
                  <a:cubicBezTo>
                    <a:pt x="93" y="2114"/>
                    <a:pt x="0" y="5388"/>
                    <a:pt x="0" y="5388"/>
                  </a:cubicBezTo>
                  <a:cubicBezTo>
                    <a:pt x="0" y="6758"/>
                    <a:pt x="1092" y="7850"/>
                    <a:pt x="2485" y="7850"/>
                  </a:cubicBezTo>
                  <a:lnTo>
                    <a:pt x="7200" y="7850"/>
                  </a:lnTo>
                  <a:lnTo>
                    <a:pt x="7246" y="7850"/>
                  </a:lnTo>
                  <a:cubicBezTo>
                    <a:pt x="8593" y="7850"/>
                    <a:pt x="9708" y="6758"/>
                    <a:pt x="9708" y="5388"/>
                  </a:cubicBezTo>
                  <a:cubicBezTo>
                    <a:pt x="9708" y="5388"/>
                    <a:pt x="9801" y="2090"/>
                    <a:pt x="9824" y="999"/>
                  </a:cubicBezTo>
                  <a:cubicBezTo>
                    <a:pt x="9754" y="349"/>
                    <a:pt x="7293" y="0"/>
                    <a:pt x="4854" y="0"/>
                  </a:cubicBezTo>
                  <a:close/>
                </a:path>
              </a:pathLst>
            </a:custGeom>
            <a:solidFill>
              <a:srgbClr val="04797C"/>
            </a:solidFill>
            <a:ln cap="flat" cmpd="sng" w="9525">
              <a:solidFill>
                <a:srgbClr val="03444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77"/>
            <p:cNvSpPr/>
            <p:nvPr/>
          </p:nvSpPr>
          <p:spPr>
            <a:xfrm>
              <a:off x="4182638" y="4679999"/>
              <a:ext cx="322194" cy="261580"/>
            </a:xfrm>
            <a:custGeom>
              <a:rect b="b" l="l" r="r" t="t"/>
              <a:pathLst>
                <a:path extrusionOk="0" h="8316" w="10243">
                  <a:moveTo>
                    <a:pt x="5110" y="465"/>
                  </a:moveTo>
                  <a:cubicBezTo>
                    <a:pt x="6991" y="465"/>
                    <a:pt x="8896" y="651"/>
                    <a:pt x="9592" y="1092"/>
                  </a:cubicBezTo>
                  <a:cubicBezTo>
                    <a:pt x="9732" y="1185"/>
                    <a:pt x="9755" y="1232"/>
                    <a:pt x="9755" y="1278"/>
                  </a:cubicBezTo>
                  <a:cubicBezTo>
                    <a:pt x="9755" y="2347"/>
                    <a:pt x="9639" y="5621"/>
                    <a:pt x="9639" y="5691"/>
                  </a:cubicBezTo>
                  <a:cubicBezTo>
                    <a:pt x="9639" y="6922"/>
                    <a:pt x="8617" y="7920"/>
                    <a:pt x="7409" y="7920"/>
                  </a:cubicBezTo>
                  <a:lnTo>
                    <a:pt x="7409" y="7920"/>
                  </a:lnTo>
                  <a:lnTo>
                    <a:pt x="2672" y="7920"/>
                  </a:lnTo>
                  <a:cubicBezTo>
                    <a:pt x="1418" y="7920"/>
                    <a:pt x="442" y="6898"/>
                    <a:pt x="442" y="5691"/>
                  </a:cubicBezTo>
                  <a:cubicBezTo>
                    <a:pt x="442" y="5644"/>
                    <a:pt x="535" y="2370"/>
                    <a:pt x="558" y="1301"/>
                  </a:cubicBezTo>
                  <a:cubicBezTo>
                    <a:pt x="558" y="1278"/>
                    <a:pt x="605" y="1185"/>
                    <a:pt x="767" y="1092"/>
                  </a:cubicBezTo>
                  <a:cubicBezTo>
                    <a:pt x="1510" y="628"/>
                    <a:pt x="3322" y="465"/>
                    <a:pt x="5110" y="465"/>
                  </a:cubicBezTo>
                  <a:close/>
                  <a:moveTo>
                    <a:pt x="5087" y="1"/>
                  </a:moveTo>
                  <a:cubicBezTo>
                    <a:pt x="3206" y="1"/>
                    <a:pt x="1301" y="187"/>
                    <a:pt x="558" y="628"/>
                  </a:cubicBezTo>
                  <a:cubicBezTo>
                    <a:pt x="256" y="767"/>
                    <a:pt x="117" y="1000"/>
                    <a:pt x="117" y="1232"/>
                  </a:cubicBezTo>
                  <a:cubicBezTo>
                    <a:pt x="94" y="2323"/>
                    <a:pt x="1" y="5598"/>
                    <a:pt x="1" y="5621"/>
                  </a:cubicBezTo>
                  <a:cubicBezTo>
                    <a:pt x="1" y="7107"/>
                    <a:pt x="1185" y="8315"/>
                    <a:pt x="2695" y="8315"/>
                  </a:cubicBezTo>
                  <a:lnTo>
                    <a:pt x="7433" y="8315"/>
                  </a:lnTo>
                  <a:lnTo>
                    <a:pt x="7433" y="8315"/>
                  </a:lnTo>
                  <a:cubicBezTo>
                    <a:pt x="8919" y="8315"/>
                    <a:pt x="10127" y="7131"/>
                    <a:pt x="10127" y="5621"/>
                  </a:cubicBezTo>
                  <a:cubicBezTo>
                    <a:pt x="10127" y="5598"/>
                    <a:pt x="10219" y="2323"/>
                    <a:pt x="10243" y="1232"/>
                  </a:cubicBezTo>
                  <a:cubicBezTo>
                    <a:pt x="10243" y="1000"/>
                    <a:pt x="10103" y="814"/>
                    <a:pt x="9848" y="651"/>
                  </a:cubicBezTo>
                  <a:cubicBezTo>
                    <a:pt x="9081" y="233"/>
                    <a:pt x="7084" y="1"/>
                    <a:pt x="5087" y="1"/>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77"/>
            <p:cNvSpPr/>
            <p:nvPr/>
          </p:nvSpPr>
          <p:spPr>
            <a:xfrm>
              <a:off x="4037283" y="3809230"/>
              <a:ext cx="1050503" cy="1049779"/>
            </a:xfrm>
            <a:custGeom>
              <a:rect b="b" l="l" r="r" t="t"/>
              <a:pathLst>
                <a:path extrusionOk="0" h="33374" w="33397">
                  <a:moveTo>
                    <a:pt x="16698" y="1"/>
                  </a:moveTo>
                  <a:cubicBezTo>
                    <a:pt x="7478" y="1"/>
                    <a:pt x="0" y="7479"/>
                    <a:pt x="0" y="16699"/>
                  </a:cubicBezTo>
                  <a:cubicBezTo>
                    <a:pt x="0" y="25896"/>
                    <a:pt x="7478" y="33374"/>
                    <a:pt x="16698" y="33374"/>
                  </a:cubicBezTo>
                  <a:cubicBezTo>
                    <a:pt x="25895" y="33374"/>
                    <a:pt x="33396" y="25896"/>
                    <a:pt x="33396" y="16699"/>
                  </a:cubicBezTo>
                  <a:cubicBezTo>
                    <a:pt x="33396" y="7479"/>
                    <a:pt x="25895" y="1"/>
                    <a:pt x="166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77"/>
            <p:cNvSpPr/>
            <p:nvPr/>
          </p:nvSpPr>
          <p:spPr>
            <a:xfrm>
              <a:off x="4037283" y="3909320"/>
              <a:ext cx="350660" cy="856205"/>
            </a:xfrm>
            <a:custGeom>
              <a:rect b="b" l="l" r="r" t="t"/>
              <a:pathLst>
                <a:path extrusionOk="0" h="27220" w="11148">
                  <a:moveTo>
                    <a:pt x="6921" y="1"/>
                  </a:moveTo>
                  <a:cubicBezTo>
                    <a:pt x="2741" y="3020"/>
                    <a:pt x="0" y="7943"/>
                    <a:pt x="0" y="13517"/>
                  </a:cubicBezTo>
                  <a:cubicBezTo>
                    <a:pt x="0" y="19207"/>
                    <a:pt x="2857" y="24200"/>
                    <a:pt x="7177" y="27219"/>
                  </a:cubicBezTo>
                  <a:cubicBezTo>
                    <a:pt x="9685" y="23712"/>
                    <a:pt x="11148" y="18742"/>
                    <a:pt x="11148" y="13471"/>
                  </a:cubicBezTo>
                  <a:cubicBezTo>
                    <a:pt x="11148" y="8129"/>
                    <a:pt x="9569" y="3391"/>
                    <a:pt x="6921" y="1"/>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77"/>
            <p:cNvSpPr/>
            <p:nvPr/>
          </p:nvSpPr>
          <p:spPr>
            <a:xfrm>
              <a:off x="4735651" y="3907873"/>
              <a:ext cx="351415" cy="856897"/>
            </a:xfrm>
            <a:custGeom>
              <a:rect b="b" l="l" r="r" t="t"/>
              <a:pathLst>
                <a:path extrusionOk="0" h="27242" w="11172">
                  <a:moveTo>
                    <a:pt x="4250" y="0"/>
                  </a:moveTo>
                  <a:cubicBezTo>
                    <a:pt x="1580" y="3414"/>
                    <a:pt x="0" y="8129"/>
                    <a:pt x="0" y="13470"/>
                  </a:cubicBezTo>
                  <a:cubicBezTo>
                    <a:pt x="0" y="18765"/>
                    <a:pt x="1487" y="23712"/>
                    <a:pt x="3995" y="27242"/>
                  </a:cubicBezTo>
                  <a:cubicBezTo>
                    <a:pt x="8315" y="24246"/>
                    <a:pt x="11171" y="19230"/>
                    <a:pt x="11171" y="13540"/>
                  </a:cubicBezTo>
                  <a:cubicBezTo>
                    <a:pt x="11171" y="7966"/>
                    <a:pt x="8431" y="3066"/>
                    <a:pt x="4250" y="0"/>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77"/>
            <p:cNvSpPr/>
            <p:nvPr/>
          </p:nvSpPr>
          <p:spPr>
            <a:xfrm>
              <a:off x="4552299" y="3804858"/>
              <a:ext cx="14627" cy="1046854"/>
            </a:xfrm>
            <a:custGeom>
              <a:rect b="b" l="l" r="r" t="t"/>
              <a:pathLst>
                <a:path extrusionOk="0" h="33281" w="465">
                  <a:moveTo>
                    <a:pt x="0" y="1"/>
                  </a:moveTo>
                  <a:lnTo>
                    <a:pt x="0" y="33281"/>
                  </a:lnTo>
                  <a:lnTo>
                    <a:pt x="465" y="33281"/>
                  </a:lnTo>
                  <a:lnTo>
                    <a:pt x="465" y="1"/>
                  </a:ln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77"/>
            <p:cNvSpPr/>
            <p:nvPr/>
          </p:nvSpPr>
          <p:spPr>
            <a:xfrm>
              <a:off x="4882484" y="3983837"/>
              <a:ext cx="81846" cy="113993"/>
            </a:xfrm>
            <a:custGeom>
              <a:rect b="b" l="l" r="r" t="t"/>
              <a:pathLst>
                <a:path extrusionOk="0" h="3624" w="2602">
                  <a:moveTo>
                    <a:pt x="651" y="0"/>
                  </a:moveTo>
                  <a:cubicBezTo>
                    <a:pt x="465" y="0"/>
                    <a:pt x="279" y="117"/>
                    <a:pt x="140" y="372"/>
                  </a:cubicBezTo>
                  <a:cubicBezTo>
                    <a:pt x="0" y="767"/>
                    <a:pt x="744" y="1255"/>
                    <a:pt x="1394" y="1998"/>
                  </a:cubicBezTo>
                  <a:cubicBezTo>
                    <a:pt x="1742" y="2462"/>
                    <a:pt x="2021" y="2996"/>
                    <a:pt x="2230" y="3554"/>
                  </a:cubicBezTo>
                  <a:cubicBezTo>
                    <a:pt x="2253" y="3600"/>
                    <a:pt x="2276" y="3623"/>
                    <a:pt x="2346" y="3623"/>
                  </a:cubicBezTo>
                  <a:cubicBezTo>
                    <a:pt x="2439" y="3623"/>
                    <a:pt x="2509" y="3577"/>
                    <a:pt x="2555" y="3484"/>
                  </a:cubicBezTo>
                  <a:cubicBezTo>
                    <a:pt x="2601" y="3159"/>
                    <a:pt x="2601" y="2811"/>
                    <a:pt x="2555" y="2509"/>
                  </a:cubicBezTo>
                  <a:cubicBezTo>
                    <a:pt x="2346" y="1301"/>
                    <a:pt x="1347" y="0"/>
                    <a:pt x="651" y="0"/>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77"/>
            <p:cNvSpPr/>
            <p:nvPr/>
          </p:nvSpPr>
          <p:spPr>
            <a:xfrm>
              <a:off x="4881005" y="4038631"/>
              <a:ext cx="54103" cy="72346"/>
            </a:xfrm>
            <a:custGeom>
              <a:rect b="b" l="l" r="r" t="t"/>
              <a:pathLst>
                <a:path extrusionOk="0" h="2300" w="1720">
                  <a:moveTo>
                    <a:pt x="582" y="0"/>
                  </a:moveTo>
                  <a:cubicBezTo>
                    <a:pt x="419" y="0"/>
                    <a:pt x="280" y="93"/>
                    <a:pt x="164" y="302"/>
                  </a:cubicBezTo>
                  <a:cubicBezTo>
                    <a:pt x="1" y="558"/>
                    <a:pt x="535" y="836"/>
                    <a:pt x="930" y="1278"/>
                  </a:cubicBezTo>
                  <a:cubicBezTo>
                    <a:pt x="1162" y="1580"/>
                    <a:pt x="1325" y="1881"/>
                    <a:pt x="1394" y="2230"/>
                  </a:cubicBezTo>
                  <a:cubicBezTo>
                    <a:pt x="1394" y="2276"/>
                    <a:pt x="1441" y="2299"/>
                    <a:pt x="1464" y="2299"/>
                  </a:cubicBezTo>
                  <a:cubicBezTo>
                    <a:pt x="1511" y="2299"/>
                    <a:pt x="1603" y="2230"/>
                    <a:pt x="1627" y="2183"/>
                  </a:cubicBezTo>
                  <a:cubicBezTo>
                    <a:pt x="1696" y="1974"/>
                    <a:pt x="1720" y="1742"/>
                    <a:pt x="1720" y="1533"/>
                  </a:cubicBezTo>
                  <a:cubicBezTo>
                    <a:pt x="1673" y="790"/>
                    <a:pt x="1092" y="0"/>
                    <a:pt x="582" y="0"/>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77"/>
            <p:cNvSpPr/>
            <p:nvPr/>
          </p:nvSpPr>
          <p:spPr>
            <a:xfrm>
              <a:off x="4168042" y="3983837"/>
              <a:ext cx="82569" cy="113993"/>
            </a:xfrm>
            <a:custGeom>
              <a:rect b="b" l="l" r="r" t="t"/>
              <a:pathLst>
                <a:path extrusionOk="0" h="3624" w="2625">
                  <a:moveTo>
                    <a:pt x="70" y="2509"/>
                  </a:moveTo>
                  <a:cubicBezTo>
                    <a:pt x="0" y="2811"/>
                    <a:pt x="0" y="3159"/>
                    <a:pt x="70" y="3484"/>
                  </a:cubicBezTo>
                  <a:cubicBezTo>
                    <a:pt x="93" y="3577"/>
                    <a:pt x="186" y="3623"/>
                    <a:pt x="256" y="3623"/>
                  </a:cubicBezTo>
                  <a:cubicBezTo>
                    <a:pt x="326" y="3623"/>
                    <a:pt x="372" y="3600"/>
                    <a:pt x="372" y="3554"/>
                  </a:cubicBezTo>
                  <a:cubicBezTo>
                    <a:pt x="581" y="2996"/>
                    <a:pt x="836" y="2462"/>
                    <a:pt x="1208" y="1998"/>
                  </a:cubicBezTo>
                  <a:cubicBezTo>
                    <a:pt x="1835" y="1255"/>
                    <a:pt x="2625" y="744"/>
                    <a:pt x="2462" y="372"/>
                  </a:cubicBezTo>
                  <a:cubicBezTo>
                    <a:pt x="2346" y="117"/>
                    <a:pt x="2183" y="0"/>
                    <a:pt x="1951" y="0"/>
                  </a:cubicBezTo>
                  <a:cubicBezTo>
                    <a:pt x="1231" y="0"/>
                    <a:pt x="233" y="1301"/>
                    <a:pt x="70" y="2509"/>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77"/>
            <p:cNvSpPr/>
            <p:nvPr/>
          </p:nvSpPr>
          <p:spPr>
            <a:xfrm>
              <a:off x="4197264" y="4038631"/>
              <a:ext cx="54071" cy="72346"/>
            </a:xfrm>
            <a:custGeom>
              <a:rect b="b" l="l" r="r" t="t"/>
              <a:pathLst>
                <a:path extrusionOk="0" h="2300" w="1719">
                  <a:moveTo>
                    <a:pt x="0" y="1533"/>
                  </a:moveTo>
                  <a:cubicBezTo>
                    <a:pt x="0" y="1765"/>
                    <a:pt x="0" y="1974"/>
                    <a:pt x="93" y="2183"/>
                  </a:cubicBezTo>
                  <a:cubicBezTo>
                    <a:pt x="116" y="2230"/>
                    <a:pt x="209" y="2299"/>
                    <a:pt x="256" y="2299"/>
                  </a:cubicBezTo>
                  <a:cubicBezTo>
                    <a:pt x="302" y="2299"/>
                    <a:pt x="325" y="2253"/>
                    <a:pt x="325" y="2230"/>
                  </a:cubicBezTo>
                  <a:cubicBezTo>
                    <a:pt x="418" y="1881"/>
                    <a:pt x="581" y="1580"/>
                    <a:pt x="790" y="1278"/>
                  </a:cubicBezTo>
                  <a:cubicBezTo>
                    <a:pt x="1162" y="813"/>
                    <a:pt x="1719" y="558"/>
                    <a:pt x="1580" y="302"/>
                  </a:cubicBezTo>
                  <a:cubicBezTo>
                    <a:pt x="1463" y="93"/>
                    <a:pt x="1278" y="0"/>
                    <a:pt x="1138" y="0"/>
                  </a:cubicBezTo>
                  <a:cubicBezTo>
                    <a:pt x="604" y="0"/>
                    <a:pt x="24" y="790"/>
                    <a:pt x="0" y="1533"/>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77"/>
            <p:cNvSpPr/>
            <p:nvPr/>
          </p:nvSpPr>
          <p:spPr>
            <a:xfrm>
              <a:off x="4193616" y="3922468"/>
              <a:ext cx="746616" cy="770710"/>
            </a:xfrm>
            <a:custGeom>
              <a:rect b="b" l="l" r="r" t="t"/>
              <a:pathLst>
                <a:path extrusionOk="0" h="24502" w="23736">
                  <a:moveTo>
                    <a:pt x="23735" y="12263"/>
                  </a:moveTo>
                  <a:cubicBezTo>
                    <a:pt x="23735" y="19021"/>
                    <a:pt x="18440" y="24502"/>
                    <a:pt x="11868" y="24502"/>
                  </a:cubicBezTo>
                  <a:cubicBezTo>
                    <a:pt x="5319" y="24502"/>
                    <a:pt x="0" y="19021"/>
                    <a:pt x="0" y="12263"/>
                  </a:cubicBezTo>
                  <a:cubicBezTo>
                    <a:pt x="0" y="5482"/>
                    <a:pt x="5319" y="1"/>
                    <a:pt x="11868" y="1"/>
                  </a:cubicBezTo>
                  <a:cubicBezTo>
                    <a:pt x="18440" y="1"/>
                    <a:pt x="23735" y="5482"/>
                    <a:pt x="23735" y="12263"/>
                  </a:cubicBezTo>
                  <a:close/>
                </a:path>
              </a:pathLst>
            </a:custGeom>
            <a:solidFill>
              <a:srgbClr val="E2BFA1"/>
            </a:solidFill>
            <a:ln cap="flat" cmpd="sng" w="11025">
              <a:solidFill>
                <a:srgbClr val="034444"/>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77"/>
            <p:cNvSpPr/>
            <p:nvPr/>
          </p:nvSpPr>
          <p:spPr>
            <a:xfrm>
              <a:off x="3989063" y="3801932"/>
              <a:ext cx="1105297" cy="1063651"/>
            </a:xfrm>
            <a:custGeom>
              <a:rect b="b" l="l" r="r" t="t"/>
              <a:pathLst>
                <a:path extrusionOk="0" h="33815" w="35139">
                  <a:moveTo>
                    <a:pt x="18231" y="465"/>
                  </a:moveTo>
                  <a:cubicBezTo>
                    <a:pt x="27312" y="465"/>
                    <a:pt x="34674" y="7827"/>
                    <a:pt x="34697" y="16931"/>
                  </a:cubicBezTo>
                  <a:cubicBezTo>
                    <a:pt x="34697" y="23573"/>
                    <a:pt x="30679" y="29588"/>
                    <a:pt x="24525" y="32119"/>
                  </a:cubicBezTo>
                  <a:cubicBezTo>
                    <a:pt x="22505" y="32956"/>
                    <a:pt x="20345" y="33350"/>
                    <a:pt x="18231" y="33350"/>
                  </a:cubicBezTo>
                  <a:cubicBezTo>
                    <a:pt x="13935" y="33350"/>
                    <a:pt x="9731" y="31678"/>
                    <a:pt x="6596" y="28543"/>
                  </a:cubicBezTo>
                  <a:cubicBezTo>
                    <a:pt x="1882" y="23829"/>
                    <a:pt x="465" y="16745"/>
                    <a:pt x="3020" y="10637"/>
                  </a:cubicBezTo>
                  <a:cubicBezTo>
                    <a:pt x="5574" y="4483"/>
                    <a:pt x="11566" y="465"/>
                    <a:pt x="18231" y="465"/>
                  </a:cubicBezTo>
                  <a:close/>
                  <a:moveTo>
                    <a:pt x="18231" y="1"/>
                  </a:moveTo>
                  <a:cubicBezTo>
                    <a:pt x="13819" y="1"/>
                    <a:pt x="9499" y="1719"/>
                    <a:pt x="6271" y="4971"/>
                  </a:cubicBezTo>
                  <a:cubicBezTo>
                    <a:pt x="1417" y="9801"/>
                    <a:pt x="1" y="17047"/>
                    <a:pt x="2625" y="23387"/>
                  </a:cubicBezTo>
                  <a:cubicBezTo>
                    <a:pt x="5226" y="29704"/>
                    <a:pt x="11380" y="33815"/>
                    <a:pt x="18231" y="33815"/>
                  </a:cubicBezTo>
                  <a:cubicBezTo>
                    <a:pt x="27544" y="33815"/>
                    <a:pt x="35138" y="26244"/>
                    <a:pt x="35138" y="16931"/>
                  </a:cubicBezTo>
                  <a:cubicBezTo>
                    <a:pt x="35138" y="10080"/>
                    <a:pt x="31004" y="3926"/>
                    <a:pt x="24688" y="1278"/>
                  </a:cubicBezTo>
                  <a:cubicBezTo>
                    <a:pt x="22621" y="419"/>
                    <a:pt x="20414" y="1"/>
                    <a:pt x="18231" y="1"/>
                  </a:cubicBezTo>
                  <a:close/>
                </a:path>
              </a:pathLst>
            </a:custGeom>
            <a:solidFill>
              <a:srgbClr val="03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77"/>
            <p:cNvSpPr/>
            <p:nvPr/>
          </p:nvSpPr>
          <p:spPr>
            <a:xfrm>
              <a:off x="4082579" y="4568240"/>
              <a:ext cx="300993" cy="157841"/>
            </a:xfrm>
            <a:custGeom>
              <a:rect b="b" l="l" r="r" t="t"/>
              <a:pathLst>
                <a:path extrusionOk="0" h="5018" w="9569">
                  <a:moveTo>
                    <a:pt x="7966" y="5017"/>
                  </a:moveTo>
                  <a:lnTo>
                    <a:pt x="1579" y="5017"/>
                  </a:lnTo>
                  <a:cubicBezTo>
                    <a:pt x="720" y="5017"/>
                    <a:pt x="0" y="4320"/>
                    <a:pt x="0" y="3438"/>
                  </a:cubicBezTo>
                  <a:lnTo>
                    <a:pt x="0" y="1603"/>
                  </a:lnTo>
                  <a:cubicBezTo>
                    <a:pt x="0" y="721"/>
                    <a:pt x="697" y="1"/>
                    <a:pt x="1579" y="1"/>
                  </a:cubicBezTo>
                  <a:lnTo>
                    <a:pt x="7966" y="1"/>
                  </a:lnTo>
                  <a:cubicBezTo>
                    <a:pt x="8849" y="1"/>
                    <a:pt x="9568" y="697"/>
                    <a:pt x="9568" y="1603"/>
                  </a:cubicBezTo>
                  <a:lnTo>
                    <a:pt x="9568" y="3438"/>
                  </a:lnTo>
                  <a:cubicBezTo>
                    <a:pt x="9568" y="4320"/>
                    <a:pt x="8849" y="5017"/>
                    <a:pt x="7966" y="5017"/>
                  </a:cubicBezTo>
                  <a:close/>
                </a:path>
              </a:pathLst>
            </a:custGeom>
            <a:solidFill>
              <a:srgbClr val="CECECE"/>
            </a:solidFill>
            <a:ln cap="flat" cmpd="sng" w="11025">
              <a:solidFill>
                <a:srgbClr val="1E1E1E"/>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77"/>
            <p:cNvSpPr/>
            <p:nvPr/>
          </p:nvSpPr>
          <p:spPr>
            <a:xfrm>
              <a:off x="4541321" y="4686573"/>
              <a:ext cx="36582" cy="72378"/>
            </a:xfrm>
            <a:custGeom>
              <a:rect b="b" l="l" r="r" t="t"/>
              <a:pathLst>
                <a:path extrusionOk="0" h="2301" w="1163">
                  <a:moveTo>
                    <a:pt x="442" y="1"/>
                  </a:moveTo>
                  <a:cubicBezTo>
                    <a:pt x="349" y="1"/>
                    <a:pt x="280" y="94"/>
                    <a:pt x="280" y="187"/>
                  </a:cubicBezTo>
                  <a:lnTo>
                    <a:pt x="1" y="2138"/>
                  </a:lnTo>
                  <a:cubicBezTo>
                    <a:pt x="1" y="2207"/>
                    <a:pt x="94" y="2300"/>
                    <a:pt x="187" y="2300"/>
                  </a:cubicBezTo>
                  <a:lnTo>
                    <a:pt x="999" y="2300"/>
                  </a:lnTo>
                  <a:cubicBezTo>
                    <a:pt x="1092" y="2300"/>
                    <a:pt x="1162" y="2230"/>
                    <a:pt x="1162" y="2138"/>
                  </a:cubicBezTo>
                  <a:lnTo>
                    <a:pt x="907" y="187"/>
                  </a:lnTo>
                  <a:cubicBezTo>
                    <a:pt x="907" y="94"/>
                    <a:pt x="814" y="1"/>
                    <a:pt x="744" y="1"/>
                  </a:cubicBezTo>
                  <a:close/>
                </a:path>
              </a:pathLst>
            </a:custGeom>
            <a:solidFill>
              <a:srgbClr val="FFFFFF"/>
            </a:solidFill>
            <a:ln cap="flat" cmpd="sng" w="11600">
              <a:solidFill>
                <a:srgbClr val="BCBCBC"/>
              </a:solidFill>
              <a:prstDash val="solid"/>
              <a:miter lim="232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77"/>
            <p:cNvSpPr/>
            <p:nvPr/>
          </p:nvSpPr>
          <p:spPr>
            <a:xfrm>
              <a:off x="4039070" y="3821231"/>
              <a:ext cx="767785" cy="1049056"/>
            </a:xfrm>
            <a:custGeom>
              <a:rect b="b" l="l" r="r" t="t"/>
              <a:pathLst>
                <a:path extrusionOk="0" h="33351" w="24409">
                  <a:moveTo>
                    <a:pt x="16675" y="1"/>
                  </a:moveTo>
                  <a:cubicBezTo>
                    <a:pt x="7455" y="1"/>
                    <a:pt x="1" y="7456"/>
                    <a:pt x="1" y="16699"/>
                  </a:cubicBezTo>
                  <a:cubicBezTo>
                    <a:pt x="1" y="25895"/>
                    <a:pt x="7455" y="33350"/>
                    <a:pt x="16675" y="33350"/>
                  </a:cubicBezTo>
                  <a:cubicBezTo>
                    <a:pt x="19462" y="33350"/>
                    <a:pt x="22086" y="32654"/>
                    <a:pt x="24409" y="31469"/>
                  </a:cubicBezTo>
                  <a:cubicBezTo>
                    <a:pt x="19067" y="28706"/>
                    <a:pt x="15444" y="23132"/>
                    <a:pt x="15444" y="16699"/>
                  </a:cubicBezTo>
                  <a:cubicBezTo>
                    <a:pt x="15444" y="10242"/>
                    <a:pt x="19067" y="4669"/>
                    <a:pt x="24409" y="1882"/>
                  </a:cubicBezTo>
                  <a:cubicBezTo>
                    <a:pt x="22110" y="697"/>
                    <a:pt x="19462" y="1"/>
                    <a:pt x="16675" y="1"/>
                  </a:cubicBezTo>
                  <a:close/>
                </a:path>
              </a:pathLst>
            </a:custGeom>
            <a:solidFill>
              <a:srgbClr val="FCFCFC">
                <a:alpha val="10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77"/>
            <p:cNvSpPr/>
            <p:nvPr/>
          </p:nvSpPr>
          <p:spPr>
            <a:xfrm>
              <a:off x="4444911" y="4279703"/>
              <a:ext cx="67219" cy="67219"/>
            </a:xfrm>
            <a:custGeom>
              <a:rect b="b" l="l" r="r" t="t"/>
              <a:pathLst>
                <a:path extrusionOk="0" h="2137" w="2137">
                  <a:moveTo>
                    <a:pt x="1069" y="0"/>
                  </a:moveTo>
                  <a:cubicBezTo>
                    <a:pt x="465" y="0"/>
                    <a:pt x="0" y="488"/>
                    <a:pt x="0" y="1068"/>
                  </a:cubicBezTo>
                  <a:cubicBezTo>
                    <a:pt x="0" y="1672"/>
                    <a:pt x="465" y="2137"/>
                    <a:pt x="1069" y="2137"/>
                  </a:cubicBezTo>
                  <a:cubicBezTo>
                    <a:pt x="1672" y="2137"/>
                    <a:pt x="2137" y="1672"/>
                    <a:pt x="2137" y="1068"/>
                  </a:cubicBezTo>
                  <a:cubicBezTo>
                    <a:pt x="2137" y="488"/>
                    <a:pt x="1672" y="0"/>
                    <a:pt x="10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77"/>
            <p:cNvSpPr/>
            <p:nvPr/>
          </p:nvSpPr>
          <p:spPr>
            <a:xfrm>
              <a:off x="4618040" y="4279703"/>
              <a:ext cx="67974" cy="67219"/>
            </a:xfrm>
            <a:custGeom>
              <a:rect b="b" l="l" r="r" t="t"/>
              <a:pathLst>
                <a:path extrusionOk="0" h="2137" w="2161">
                  <a:moveTo>
                    <a:pt x="1092" y="0"/>
                  </a:moveTo>
                  <a:cubicBezTo>
                    <a:pt x="488" y="0"/>
                    <a:pt x="0" y="488"/>
                    <a:pt x="0" y="1068"/>
                  </a:cubicBezTo>
                  <a:cubicBezTo>
                    <a:pt x="0" y="1672"/>
                    <a:pt x="488" y="2137"/>
                    <a:pt x="1092" y="2137"/>
                  </a:cubicBezTo>
                  <a:cubicBezTo>
                    <a:pt x="1672" y="2137"/>
                    <a:pt x="2160" y="1672"/>
                    <a:pt x="2160" y="1068"/>
                  </a:cubicBezTo>
                  <a:cubicBezTo>
                    <a:pt x="2160" y="488"/>
                    <a:pt x="1672" y="0"/>
                    <a:pt x="10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77"/>
            <p:cNvSpPr/>
            <p:nvPr/>
          </p:nvSpPr>
          <p:spPr>
            <a:xfrm rot="-1466547">
              <a:off x="4412040" y="4216854"/>
              <a:ext cx="132956" cy="21955"/>
            </a:xfrm>
            <a:custGeom>
              <a:rect b="b" l="l" r="r" t="t"/>
              <a:pathLst>
                <a:path extrusionOk="0" h="698" w="4227">
                  <a:moveTo>
                    <a:pt x="349" y="1"/>
                  </a:moveTo>
                  <a:cubicBezTo>
                    <a:pt x="140" y="1"/>
                    <a:pt x="0" y="140"/>
                    <a:pt x="0" y="349"/>
                  </a:cubicBezTo>
                  <a:cubicBezTo>
                    <a:pt x="0" y="558"/>
                    <a:pt x="140" y="698"/>
                    <a:pt x="349" y="698"/>
                  </a:cubicBezTo>
                  <a:lnTo>
                    <a:pt x="3879" y="698"/>
                  </a:lnTo>
                  <a:cubicBezTo>
                    <a:pt x="4088" y="698"/>
                    <a:pt x="4227" y="558"/>
                    <a:pt x="4227" y="349"/>
                  </a:cubicBezTo>
                  <a:cubicBezTo>
                    <a:pt x="4227" y="140"/>
                    <a:pt x="4088" y="1"/>
                    <a:pt x="38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77"/>
            <p:cNvSpPr/>
            <p:nvPr/>
          </p:nvSpPr>
          <p:spPr>
            <a:xfrm rot="1489657">
              <a:off x="4585171" y="4216855"/>
              <a:ext cx="133714" cy="21956"/>
            </a:xfrm>
            <a:custGeom>
              <a:rect b="b" l="l" r="r" t="t"/>
              <a:pathLst>
                <a:path extrusionOk="0" h="698" w="4251">
                  <a:moveTo>
                    <a:pt x="349" y="1"/>
                  </a:moveTo>
                  <a:cubicBezTo>
                    <a:pt x="163" y="1"/>
                    <a:pt x="0" y="140"/>
                    <a:pt x="0" y="349"/>
                  </a:cubicBezTo>
                  <a:cubicBezTo>
                    <a:pt x="0" y="558"/>
                    <a:pt x="163" y="698"/>
                    <a:pt x="349" y="698"/>
                  </a:cubicBezTo>
                  <a:lnTo>
                    <a:pt x="3902" y="698"/>
                  </a:lnTo>
                  <a:cubicBezTo>
                    <a:pt x="4111" y="698"/>
                    <a:pt x="4250" y="558"/>
                    <a:pt x="4250" y="349"/>
                  </a:cubicBezTo>
                  <a:cubicBezTo>
                    <a:pt x="4250" y="140"/>
                    <a:pt x="4111" y="1"/>
                    <a:pt x="39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77"/>
            <p:cNvSpPr/>
            <p:nvPr/>
          </p:nvSpPr>
          <p:spPr>
            <a:xfrm>
              <a:off x="4256432" y="4330817"/>
              <a:ext cx="138842" cy="113269"/>
            </a:xfrm>
            <a:custGeom>
              <a:rect b="b" l="l" r="r" t="t"/>
              <a:pathLst>
                <a:path extrusionOk="0" h="3601" w="4414">
                  <a:moveTo>
                    <a:pt x="2207" y="1"/>
                  </a:moveTo>
                  <a:cubicBezTo>
                    <a:pt x="999" y="1"/>
                    <a:pt x="1" y="814"/>
                    <a:pt x="1" y="1789"/>
                  </a:cubicBezTo>
                  <a:cubicBezTo>
                    <a:pt x="1" y="2788"/>
                    <a:pt x="999" y="3601"/>
                    <a:pt x="2207" y="3601"/>
                  </a:cubicBezTo>
                  <a:cubicBezTo>
                    <a:pt x="3438" y="3601"/>
                    <a:pt x="4413" y="2788"/>
                    <a:pt x="4413" y="1789"/>
                  </a:cubicBezTo>
                  <a:cubicBezTo>
                    <a:pt x="4413" y="814"/>
                    <a:pt x="3438" y="1"/>
                    <a:pt x="22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77"/>
            <p:cNvSpPr/>
            <p:nvPr/>
          </p:nvSpPr>
          <p:spPr>
            <a:xfrm>
              <a:off x="4745874" y="4330817"/>
              <a:ext cx="138842" cy="113269"/>
            </a:xfrm>
            <a:custGeom>
              <a:rect b="b" l="l" r="r" t="t"/>
              <a:pathLst>
                <a:path extrusionOk="0" h="3601" w="4414">
                  <a:moveTo>
                    <a:pt x="2207" y="1"/>
                  </a:moveTo>
                  <a:cubicBezTo>
                    <a:pt x="999" y="1"/>
                    <a:pt x="1" y="814"/>
                    <a:pt x="1" y="1789"/>
                  </a:cubicBezTo>
                  <a:cubicBezTo>
                    <a:pt x="1" y="2788"/>
                    <a:pt x="999" y="3601"/>
                    <a:pt x="2207" y="3601"/>
                  </a:cubicBezTo>
                  <a:cubicBezTo>
                    <a:pt x="3438" y="3601"/>
                    <a:pt x="4413" y="2788"/>
                    <a:pt x="4413" y="1789"/>
                  </a:cubicBezTo>
                  <a:cubicBezTo>
                    <a:pt x="4413" y="814"/>
                    <a:pt x="3438" y="1"/>
                    <a:pt x="22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77"/>
            <p:cNvSpPr txBox="1"/>
            <p:nvPr/>
          </p:nvSpPr>
          <p:spPr>
            <a:xfrm>
              <a:off x="4020362" y="4568975"/>
              <a:ext cx="419700" cy="1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Audiowide"/>
                  <a:ea typeface="Audiowide"/>
                  <a:cs typeface="Audiowide"/>
                  <a:sym typeface="Audiowide"/>
                </a:rPr>
                <a:t>002</a:t>
              </a:r>
              <a:endParaRPr sz="700">
                <a:latin typeface="Audiowide"/>
                <a:ea typeface="Audiowide"/>
                <a:cs typeface="Audiowide"/>
                <a:sym typeface="Audiowide"/>
              </a:endParaRPr>
            </a:p>
          </p:txBody>
        </p:sp>
      </p:grpSp>
      <p:sp>
        <p:nvSpPr>
          <p:cNvPr id="1042" name="Google Shape;1042;p77"/>
          <p:cNvSpPr txBox="1"/>
          <p:nvPr>
            <p:ph idx="4294967295" type="subTitle"/>
          </p:nvPr>
        </p:nvSpPr>
        <p:spPr>
          <a:xfrm>
            <a:off x="720000" y="1063475"/>
            <a:ext cx="3947400" cy="365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Numerical data &amp; Text (Bio)</a:t>
            </a:r>
            <a:endParaRPr sz="1600"/>
          </a:p>
          <a:p>
            <a:pPr indent="0" lvl="0" marL="0" rtl="0" algn="l">
              <a:spcBef>
                <a:spcPts val="1600"/>
              </a:spcBef>
              <a:spcAft>
                <a:spcPts val="0"/>
              </a:spcAft>
              <a:buNone/>
            </a:pPr>
            <a:r>
              <a:rPr lang="en" sz="1600"/>
              <a:t>-NLP</a:t>
            </a:r>
            <a:endParaRPr sz="1600"/>
          </a:p>
          <a:p>
            <a:pPr indent="0" lvl="0" marL="0" rtl="0" algn="l">
              <a:spcBef>
                <a:spcPts val="1600"/>
              </a:spcBef>
              <a:spcAft>
                <a:spcPts val="0"/>
              </a:spcAft>
              <a:buNone/>
            </a:pPr>
            <a:r>
              <a:rPr lang="en" sz="1600"/>
              <a:t>-Scaling</a:t>
            </a:r>
            <a:endParaRPr sz="1600"/>
          </a:p>
          <a:p>
            <a:pPr indent="0" lvl="0" marL="0" rtl="0" algn="l">
              <a:spcBef>
                <a:spcPts val="1600"/>
              </a:spcBef>
              <a:spcAft>
                <a:spcPts val="0"/>
              </a:spcAft>
              <a:buNone/>
            </a:pPr>
            <a:r>
              <a:rPr lang="en" sz="1600"/>
              <a:t>-Vectorization using Count/TFIDF</a:t>
            </a:r>
            <a:endParaRPr sz="1600"/>
          </a:p>
          <a:p>
            <a:pPr indent="0" lvl="0" marL="0" rtl="0" algn="l">
              <a:spcBef>
                <a:spcPts val="1600"/>
              </a:spcBef>
              <a:spcAft>
                <a:spcPts val="0"/>
              </a:spcAft>
              <a:buNone/>
            </a:pPr>
            <a:r>
              <a:rPr lang="en" sz="1600"/>
              <a:t>-Depend on number of features, conduct PCA,determine the optimal number of features to prepare for clustering</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a:p>
        </p:txBody>
      </p:sp>
      <p:sp>
        <p:nvSpPr>
          <p:cNvPr id="1043" name="Google Shape;1043;p77"/>
          <p:cNvSpPr txBox="1"/>
          <p:nvPr>
            <p:ph idx="4294967295" type="subTitle"/>
          </p:nvPr>
        </p:nvSpPr>
        <p:spPr>
          <a:xfrm>
            <a:off x="4802950" y="1105475"/>
            <a:ext cx="3947400" cy="365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-Clustering : K-Means clustering method</a:t>
            </a:r>
            <a:endParaRPr sz="1600"/>
          </a:p>
          <a:p>
            <a:pPr indent="0" lvl="0" marL="0" rtl="0" algn="l">
              <a:spcBef>
                <a:spcPts val="1600"/>
              </a:spcBef>
              <a:spcAft>
                <a:spcPts val="0"/>
              </a:spcAft>
              <a:buNone/>
            </a:pPr>
            <a:r>
              <a:rPr lang="en" sz="1600"/>
              <a:t>Agglomerative hierarchical clustering</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rPr lang="en" sz="1600"/>
              <a:t>Optimization &amp; Standard criteria:</a:t>
            </a:r>
            <a:endParaRPr sz="1600"/>
          </a:p>
          <a:p>
            <a:pPr indent="0" lvl="0" marL="0" rtl="0" algn="l">
              <a:spcBef>
                <a:spcPts val="1600"/>
              </a:spcBef>
              <a:spcAft>
                <a:spcPts val="0"/>
              </a:spcAft>
              <a:buNone/>
            </a:pPr>
            <a:r>
              <a:rPr lang="en" sz="1600"/>
              <a:t>Resampling &amp; Cluster Stability </a:t>
            </a:r>
            <a:endParaRPr sz="1600"/>
          </a:p>
          <a:p>
            <a:pPr indent="0" lvl="0" marL="0" rtl="0" algn="l">
              <a:spcBef>
                <a:spcPts val="1600"/>
              </a:spcBef>
              <a:spcAft>
                <a:spcPts val="0"/>
              </a:spcAft>
              <a:buNone/>
            </a:pPr>
            <a:r>
              <a:rPr lang="en" sz="1600"/>
              <a:t>Measured by Jaccard’s similarities</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47" name="Shape 1047"/>
        <p:cNvGrpSpPr/>
        <p:nvPr/>
      </p:nvGrpSpPr>
      <p:grpSpPr>
        <a:xfrm>
          <a:off x="0" y="0"/>
          <a:ext cx="0" cy="0"/>
          <a:chOff x="0" y="0"/>
          <a:chExt cx="0" cy="0"/>
        </a:xfrm>
      </p:grpSpPr>
      <p:grpSp>
        <p:nvGrpSpPr>
          <p:cNvPr id="1048" name="Google Shape;1048;p78"/>
          <p:cNvGrpSpPr/>
          <p:nvPr/>
        </p:nvGrpSpPr>
        <p:grpSpPr>
          <a:xfrm rot="-609560">
            <a:off x="867460" y="4010758"/>
            <a:ext cx="606587" cy="606587"/>
            <a:chOff x="1190625" y="238125"/>
            <a:chExt cx="5219200" cy="5219200"/>
          </a:xfrm>
        </p:grpSpPr>
        <p:sp>
          <p:nvSpPr>
            <p:cNvPr id="1049" name="Google Shape;1049;p78"/>
            <p:cNvSpPr/>
            <p:nvPr/>
          </p:nvSpPr>
          <p:spPr>
            <a:xfrm>
              <a:off x="4318850" y="314775"/>
              <a:ext cx="1445900" cy="1089525"/>
            </a:xfrm>
            <a:custGeom>
              <a:rect b="b" l="l" r="r" t="t"/>
              <a:pathLst>
                <a:path extrusionOk="0" h="43581" w="57836">
                  <a:moveTo>
                    <a:pt x="28902" y="0"/>
                  </a:moveTo>
                  <a:cubicBezTo>
                    <a:pt x="22215" y="0"/>
                    <a:pt x="15952" y="1827"/>
                    <a:pt x="10570" y="4991"/>
                  </a:cubicBezTo>
                  <a:lnTo>
                    <a:pt x="1" y="43580"/>
                  </a:lnTo>
                  <a:lnTo>
                    <a:pt x="35850" y="43580"/>
                  </a:lnTo>
                  <a:cubicBezTo>
                    <a:pt x="45408" y="42830"/>
                    <a:pt x="50301" y="31805"/>
                    <a:pt x="44527" y="24204"/>
                  </a:cubicBezTo>
                  <a:lnTo>
                    <a:pt x="45734" y="24204"/>
                  </a:lnTo>
                  <a:cubicBezTo>
                    <a:pt x="52421" y="24204"/>
                    <a:pt x="57836" y="18789"/>
                    <a:pt x="57836" y="12102"/>
                  </a:cubicBezTo>
                  <a:cubicBezTo>
                    <a:pt x="57836" y="5415"/>
                    <a:pt x="52421" y="0"/>
                    <a:pt x="45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78"/>
            <p:cNvSpPr/>
            <p:nvPr/>
          </p:nvSpPr>
          <p:spPr>
            <a:xfrm>
              <a:off x="4132925" y="439550"/>
              <a:ext cx="1153950" cy="1842350"/>
            </a:xfrm>
            <a:custGeom>
              <a:rect b="b" l="l" r="r" t="t"/>
              <a:pathLst>
                <a:path extrusionOk="0" h="73694" w="46158">
                  <a:moveTo>
                    <a:pt x="18007" y="0"/>
                  </a:moveTo>
                  <a:cubicBezTo>
                    <a:pt x="7242" y="6296"/>
                    <a:pt x="0" y="17974"/>
                    <a:pt x="0" y="31348"/>
                  </a:cubicBezTo>
                  <a:lnTo>
                    <a:pt x="0" y="61325"/>
                  </a:lnTo>
                  <a:cubicBezTo>
                    <a:pt x="0" y="67947"/>
                    <a:pt x="5187" y="73525"/>
                    <a:pt x="11776" y="73688"/>
                  </a:cubicBezTo>
                  <a:cubicBezTo>
                    <a:pt x="11895" y="73692"/>
                    <a:pt x="12014" y="73693"/>
                    <a:pt x="12132" y="73693"/>
                  </a:cubicBezTo>
                  <a:cubicBezTo>
                    <a:pt x="18819" y="73693"/>
                    <a:pt x="24237" y="68286"/>
                    <a:pt x="24237" y="61586"/>
                  </a:cubicBezTo>
                  <a:cubicBezTo>
                    <a:pt x="24237" y="57835"/>
                    <a:pt x="27271" y="54834"/>
                    <a:pt x="30989" y="54834"/>
                  </a:cubicBezTo>
                  <a:lnTo>
                    <a:pt x="31903" y="54834"/>
                  </a:lnTo>
                  <a:cubicBezTo>
                    <a:pt x="40253" y="54834"/>
                    <a:pt x="46158" y="46516"/>
                    <a:pt x="43287" y="38589"/>
                  </a:cubicBezTo>
                  <a:cubicBezTo>
                    <a:pt x="29326" y="38589"/>
                    <a:pt x="18007" y="27270"/>
                    <a:pt x="18007" y="13309"/>
                  </a:cubicBezTo>
                  <a:lnTo>
                    <a:pt x="1800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78"/>
            <p:cNvSpPr/>
            <p:nvPr/>
          </p:nvSpPr>
          <p:spPr>
            <a:xfrm>
              <a:off x="2068075" y="314775"/>
              <a:ext cx="1400250" cy="1494825"/>
            </a:xfrm>
            <a:custGeom>
              <a:rect b="b" l="l" r="r" t="t"/>
              <a:pathLst>
                <a:path extrusionOk="0" h="59793" w="56010">
                  <a:moveTo>
                    <a:pt x="2806" y="0"/>
                  </a:moveTo>
                  <a:cubicBezTo>
                    <a:pt x="1828" y="0"/>
                    <a:pt x="914" y="98"/>
                    <a:pt x="1" y="326"/>
                  </a:cubicBezTo>
                  <a:lnTo>
                    <a:pt x="31740" y="59792"/>
                  </a:lnTo>
                  <a:lnTo>
                    <a:pt x="56009" y="43580"/>
                  </a:lnTo>
                  <a:cubicBezTo>
                    <a:pt x="56009" y="32783"/>
                    <a:pt x="55781" y="30500"/>
                    <a:pt x="54509" y="26129"/>
                  </a:cubicBezTo>
                  <a:cubicBezTo>
                    <a:pt x="50105" y="11058"/>
                    <a:pt x="36111" y="0"/>
                    <a:pt x="196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78"/>
            <p:cNvSpPr/>
            <p:nvPr/>
          </p:nvSpPr>
          <p:spPr>
            <a:xfrm>
              <a:off x="1832400" y="322925"/>
              <a:ext cx="1635925" cy="1958975"/>
            </a:xfrm>
            <a:custGeom>
              <a:rect b="b" l="l" r="r" t="t"/>
              <a:pathLst>
                <a:path extrusionOk="0" h="78359" w="65437">
                  <a:moveTo>
                    <a:pt x="9428" y="0"/>
                  </a:moveTo>
                  <a:cubicBezTo>
                    <a:pt x="4013" y="1273"/>
                    <a:pt x="1" y="6198"/>
                    <a:pt x="131" y="12070"/>
                  </a:cubicBezTo>
                  <a:cubicBezTo>
                    <a:pt x="294" y="18659"/>
                    <a:pt x="5840" y="23878"/>
                    <a:pt x="12462" y="23878"/>
                  </a:cubicBezTo>
                  <a:lnTo>
                    <a:pt x="13440" y="23878"/>
                  </a:lnTo>
                  <a:cubicBezTo>
                    <a:pt x="7699" y="31446"/>
                    <a:pt x="12559" y="42504"/>
                    <a:pt x="22117" y="43254"/>
                  </a:cubicBezTo>
                  <a:cubicBezTo>
                    <a:pt x="19214" y="51181"/>
                    <a:pt x="25151" y="59466"/>
                    <a:pt x="33501" y="59466"/>
                  </a:cubicBezTo>
                  <a:lnTo>
                    <a:pt x="34676" y="59466"/>
                  </a:lnTo>
                  <a:cubicBezTo>
                    <a:pt x="38264" y="59466"/>
                    <a:pt x="41167" y="62402"/>
                    <a:pt x="41167" y="65990"/>
                  </a:cubicBezTo>
                  <a:cubicBezTo>
                    <a:pt x="41167" y="72612"/>
                    <a:pt x="46354" y="78190"/>
                    <a:pt x="52943" y="78353"/>
                  </a:cubicBezTo>
                  <a:cubicBezTo>
                    <a:pt x="53062" y="78357"/>
                    <a:pt x="53180" y="78358"/>
                    <a:pt x="53298" y="78358"/>
                  </a:cubicBezTo>
                  <a:cubicBezTo>
                    <a:pt x="59986" y="78358"/>
                    <a:pt x="65404" y="72951"/>
                    <a:pt x="65404" y="66251"/>
                  </a:cubicBezTo>
                  <a:cubicBezTo>
                    <a:pt x="65404" y="55748"/>
                    <a:pt x="65436" y="48506"/>
                    <a:pt x="65436" y="43254"/>
                  </a:cubicBezTo>
                  <a:lnTo>
                    <a:pt x="62500" y="43254"/>
                  </a:lnTo>
                  <a:cubicBezTo>
                    <a:pt x="52160" y="43254"/>
                    <a:pt x="42602" y="36567"/>
                    <a:pt x="39471" y="25803"/>
                  </a:cubicBezTo>
                  <a:cubicBezTo>
                    <a:pt x="35491" y="12233"/>
                    <a:pt x="23781" y="1925"/>
                    <a:pt x="94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78"/>
            <p:cNvSpPr/>
            <p:nvPr/>
          </p:nvSpPr>
          <p:spPr>
            <a:xfrm>
              <a:off x="2622625" y="1953925"/>
              <a:ext cx="3710525" cy="3426725"/>
            </a:xfrm>
            <a:custGeom>
              <a:rect b="b" l="l" r="r" t="t"/>
              <a:pathLst>
                <a:path extrusionOk="0" h="137069" w="148421">
                  <a:moveTo>
                    <a:pt x="17876" y="0"/>
                  </a:moveTo>
                  <a:lnTo>
                    <a:pt x="0" y="17876"/>
                  </a:lnTo>
                  <a:lnTo>
                    <a:pt x="0" y="119193"/>
                  </a:lnTo>
                  <a:lnTo>
                    <a:pt x="17876" y="137069"/>
                  </a:lnTo>
                  <a:lnTo>
                    <a:pt x="130545" y="137069"/>
                  </a:lnTo>
                  <a:cubicBezTo>
                    <a:pt x="140429" y="137069"/>
                    <a:pt x="148421" y="129077"/>
                    <a:pt x="148421" y="119193"/>
                  </a:cubicBezTo>
                  <a:lnTo>
                    <a:pt x="148421" y="17876"/>
                  </a:lnTo>
                  <a:cubicBezTo>
                    <a:pt x="148421" y="7992"/>
                    <a:pt x="140429" y="0"/>
                    <a:pt x="1305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78"/>
            <p:cNvSpPr/>
            <p:nvPr/>
          </p:nvSpPr>
          <p:spPr>
            <a:xfrm>
              <a:off x="1267275" y="1953925"/>
              <a:ext cx="2108075" cy="3426725"/>
            </a:xfrm>
            <a:custGeom>
              <a:rect b="b" l="l" r="r" t="t"/>
              <a:pathLst>
                <a:path extrusionOk="0" h="137069" w="84323">
                  <a:moveTo>
                    <a:pt x="17876" y="0"/>
                  </a:moveTo>
                  <a:cubicBezTo>
                    <a:pt x="7992" y="0"/>
                    <a:pt x="0" y="7992"/>
                    <a:pt x="0" y="17876"/>
                  </a:cubicBezTo>
                  <a:lnTo>
                    <a:pt x="0" y="119193"/>
                  </a:lnTo>
                  <a:cubicBezTo>
                    <a:pt x="0" y="129077"/>
                    <a:pt x="7992" y="137069"/>
                    <a:pt x="17876" y="137069"/>
                  </a:cubicBezTo>
                  <a:lnTo>
                    <a:pt x="84323" y="137069"/>
                  </a:lnTo>
                  <a:cubicBezTo>
                    <a:pt x="74471" y="137069"/>
                    <a:pt x="66447" y="129077"/>
                    <a:pt x="66447" y="119193"/>
                  </a:cubicBezTo>
                  <a:lnTo>
                    <a:pt x="66447" y="17876"/>
                  </a:lnTo>
                  <a:cubicBezTo>
                    <a:pt x="66447" y="7992"/>
                    <a:pt x="74471" y="0"/>
                    <a:pt x="84323" y="0"/>
                  </a:cubicBezTo>
                  <a:close/>
                </a:path>
              </a:pathLst>
            </a:custGeom>
            <a:solidFill>
              <a:srgbClr val="A1D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78"/>
            <p:cNvSpPr/>
            <p:nvPr/>
          </p:nvSpPr>
          <p:spPr>
            <a:xfrm>
              <a:off x="2622625" y="2565550"/>
              <a:ext cx="3098100" cy="2203475"/>
            </a:xfrm>
            <a:custGeom>
              <a:rect b="b" l="l" r="r" t="t"/>
              <a:pathLst>
                <a:path extrusionOk="0" h="88139" w="123924">
                  <a:moveTo>
                    <a:pt x="12233" y="0"/>
                  </a:moveTo>
                  <a:lnTo>
                    <a:pt x="0" y="44070"/>
                  </a:lnTo>
                  <a:lnTo>
                    <a:pt x="12233" y="88139"/>
                  </a:lnTo>
                  <a:lnTo>
                    <a:pt x="102981" y="88139"/>
                  </a:lnTo>
                  <a:cubicBezTo>
                    <a:pt x="102981" y="76559"/>
                    <a:pt x="112343" y="67164"/>
                    <a:pt x="123923" y="67164"/>
                  </a:cubicBezTo>
                  <a:lnTo>
                    <a:pt x="123923" y="20975"/>
                  </a:lnTo>
                  <a:cubicBezTo>
                    <a:pt x="112343" y="20975"/>
                    <a:pt x="102981" y="11580"/>
                    <a:pt x="102981" y="0"/>
                  </a:cubicBezTo>
                  <a:close/>
                </a:path>
              </a:pathLst>
            </a:custGeom>
            <a:solidFill>
              <a:srgbClr val="C1F1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78"/>
            <p:cNvSpPr/>
            <p:nvPr/>
          </p:nvSpPr>
          <p:spPr>
            <a:xfrm>
              <a:off x="1879700" y="2565550"/>
              <a:ext cx="1048750" cy="2203475"/>
            </a:xfrm>
            <a:custGeom>
              <a:rect b="b" l="l" r="r" t="t"/>
              <a:pathLst>
                <a:path extrusionOk="0" h="88139" w="41950">
                  <a:moveTo>
                    <a:pt x="20975" y="0"/>
                  </a:moveTo>
                  <a:cubicBezTo>
                    <a:pt x="20975" y="11580"/>
                    <a:pt x="11581" y="20975"/>
                    <a:pt x="1" y="20975"/>
                  </a:cubicBezTo>
                  <a:lnTo>
                    <a:pt x="1" y="67164"/>
                  </a:lnTo>
                  <a:cubicBezTo>
                    <a:pt x="11581" y="67164"/>
                    <a:pt x="20975" y="76559"/>
                    <a:pt x="20975" y="88139"/>
                  </a:cubicBezTo>
                  <a:lnTo>
                    <a:pt x="41950" y="88139"/>
                  </a:lnTo>
                  <a:lnTo>
                    <a:pt x="41950" y="0"/>
                  </a:lnTo>
                  <a:close/>
                </a:path>
              </a:pathLst>
            </a:custGeom>
            <a:solidFill>
              <a:srgbClr val="A1D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78"/>
            <p:cNvSpPr/>
            <p:nvPr/>
          </p:nvSpPr>
          <p:spPr>
            <a:xfrm>
              <a:off x="3132300" y="2301325"/>
              <a:ext cx="1335825" cy="2731925"/>
            </a:xfrm>
            <a:custGeom>
              <a:rect b="b" l="l" r="r" t="t"/>
              <a:pathLst>
                <a:path extrusionOk="0" h="109277" w="53433">
                  <a:moveTo>
                    <a:pt x="26717" y="0"/>
                  </a:moveTo>
                  <a:cubicBezTo>
                    <a:pt x="22280" y="0"/>
                    <a:pt x="18692" y="3588"/>
                    <a:pt x="18692" y="8025"/>
                  </a:cubicBezTo>
                  <a:lnTo>
                    <a:pt x="18692" y="10569"/>
                  </a:lnTo>
                  <a:cubicBezTo>
                    <a:pt x="12005" y="12657"/>
                    <a:pt x="6460" y="17224"/>
                    <a:pt x="3198" y="23291"/>
                  </a:cubicBezTo>
                  <a:cubicBezTo>
                    <a:pt x="1175" y="27075"/>
                    <a:pt x="1" y="31348"/>
                    <a:pt x="1" y="35915"/>
                  </a:cubicBezTo>
                  <a:cubicBezTo>
                    <a:pt x="1" y="50626"/>
                    <a:pt x="12005" y="62630"/>
                    <a:pt x="26717" y="62630"/>
                  </a:cubicBezTo>
                  <a:cubicBezTo>
                    <a:pt x="32621" y="62630"/>
                    <a:pt x="37416" y="67393"/>
                    <a:pt x="37416" y="73297"/>
                  </a:cubicBezTo>
                  <a:cubicBezTo>
                    <a:pt x="37416" y="79201"/>
                    <a:pt x="32621" y="83964"/>
                    <a:pt x="26717" y="83964"/>
                  </a:cubicBezTo>
                  <a:cubicBezTo>
                    <a:pt x="22933" y="83964"/>
                    <a:pt x="19508" y="82039"/>
                    <a:pt x="17550" y="78777"/>
                  </a:cubicBezTo>
                  <a:cubicBezTo>
                    <a:pt x="16044" y="76280"/>
                    <a:pt x="13387" y="74891"/>
                    <a:pt x="10666" y="74891"/>
                  </a:cubicBezTo>
                  <a:cubicBezTo>
                    <a:pt x="9264" y="74891"/>
                    <a:pt x="7845" y="75260"/>
                    <a:pt x="6557" y="76037"/>
                  </a:cubicBezTo>
                  <a:cubicBezTo>
                    <a:pt x="4470" y="77309"/>
                    <a:pt x="3132" y="79397"/>
                    <a:pt x="2774" y="81615"/>
                  </a:cubicBezTo>
                  <a:cubicBezTo>
                    <a:pt x="2741" y="81876"/>
                    <a:pt x="2708" y="82137"/>
                    <a:pt x="2676" y="82431"/>
                  </a:cubicBezTo>
                  <a:cubicBezTo>
                    <a:pt x="2676" y="82887"/>
                    <a:pt x="2676" y="83377"/>
                    <a:pt x="2741" y="83833"/>
                  </a:cubicBezTo>
                  <a:cubicBezTo>
                    <a:pt x="2871" y="84942"/>
                    <a:pt x="3198" y="86019"/>
                    <a:pt x="3817" y="87030"/>
                  </a:cubicBezTo>
                  <a:cubicBezTo>
                    <a:pt x="7210" y="92673"/>
                    <a:pt x="12560" y="96751"/>
                    <a:pt x="18692" y="98708"/>
                  </a:cubicBezTo>
                  <a:lnTo>
                    <a:pt x="18692" y="101252"/>
                  </a:lnTo>
                  <a:cubicBezTo>
                    <a:pt x="18692" y="105689"/>
                    <a:pt x="22280" y="109277"/>
                    <a:pt x="26717" y="109277"/>
                  </a:cubicBezTo>
                  <a:cubicBezTo>
                    <a:pt x="31153" y="109277"/>
                    <a:pt x="34741" y="105689"/>
                    <a:pt x="34741" y="101252"/>
                  </a:cubicBezTo>
                  <a:lnTo>
                    <a:pt x="34741" y="98708"/>
                  </a:lnTo>
                  <a:cubicBezTo>
                    <a:pt x="45538" y="95316"/>
                    <a:pt x="53432" y="85236"/>
                    <a:pt x="53432" y="73297"/>
                  </a:cubicBezTo>
                  <a:cubicBezTo>
                    <a:pt x="53432" y="58586"/>
                    <a:pt x="41428" y="46581"/>
                    <a:pt x="26717" y="46581"/>
                  </a:cubicBezTo>
                  <a:cubicBezTo>
                    <a:pt x="20812" y="46581"/>
                    <a:pt x="16050" y="41786"/>
                    <a:pt x="16050" y="35915"/>
                  </a:cubicBezTo>
                  <a:cubicBezTo>
                    <a:pt x="16050" y="30011"/>
                    <a:pt x="20812" y="25215"/>
                    <a:pt x="26717" y="25215"/>
                  </a:cubicBezTo>
                  <a:cubicBezTo>
                    <a:pt x="30500" y="25215"/>
                    <a:pt x="33926" y="27173"/>
                    <a:pt x="35883" y="30435"/>
                  </a:cubicBezTo>
                  <a:cubicBezTo>
                    <a:pt x="37389" y="32931"/>
                    <a:pt x="40047" y="34320"/>
                    <a:pt x="42767" y="34320"/>
                  </a:cubicBezTo>
                  <a:cubicBezTo>
                    <a:pt x="44169" y="34320"/>
                    <a:pt x="45589" y="33951"/>
                    <a:pt x="46876" y="33175"/>
                  </a:cubicBezTo>
                  <a:cubicBezTo>
                    <a:pt x="50660" y="30891"/>
                    <a:pt x="51899" y="25966"/>
                    <a:pt x="49616" y="22182"/>
                  </a:cubicBezTo>
                  <a:cubicBezTo>
                    <a:pt x="46223" y="16539"/>
                    <a:pt x="40874" y="12494"/>
                    <a:pt x="34741" y="10569"/>
                  </a:cubicBezTo>
                  <a:lnTo>
                    <a:pt x="34741" y="8025"/>
                  </a:lnTo>
                  <a:cubicBezTo>
                    <a:pt x="34741" y="3588"/>
                    <a:pt x="31153" y="0"/>
                    <a:pt x="26717" y="0"/>
                  </a:cubicBezTo>
                  <a:close/>
                </a:path>
              </a:pathLst>
            </a:custGeom>
            <a:solidFill>
              <a:srgbClr val="8ABE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78"/>
            <p:cNvSpPr/>
            <p:nvPr/>
          </p:nvSpPr>
          <p:spPr>
            <a:xfrm>
              <a:off x="1190625" y="238125"/>
              <a:ext cx="5219200" cy="5219200"/>
            </a:xfrm>
            <a:custGeom>
              <a:rect b="b" l="l" r="r" t="t"/>
              <a:pathLst>
                <a:path extrusionOk="0" h="208768" w="208768">
                  <a:moveTo>
                    <a:pt x="54736" y="6133"/>
                  </a:moveTo>
                  <a:cubicBezTo>
                    <a:pt x="69317" y="6133"/>
                    <a:pt x="82528" y="15886"/>
                    <a:pt x="86671" y="30076"/>
                  </a:cubicBezTo>
                  <a:cubicBezTo>
                    <a:pt x="87813" y="33925"/>
                    <a:pt x="88041" y="35784"/>
                    <a:pt x="88041" y="46646"/>
                  </a:cubicBezTo>
                  <a:cubicBezTo>
                    <a:pt x="88041" y="48897"/>
                    <a:pt x="88041" y="51572"/>
                    <a:pt x="88041" y="54704"/>
                  </a:cubicBezTo>
                  <a:cubicBezTo>
                    <a:pt x="88008" y="57802"/>
                    <a:pt x="88008" y="61423"/>
                    <a:pt x="88008" y="65566"/>
                  </a:cubicBezTo>
                  <a:lnTo>
                    <a:pt x="69350" y="65566"/>
                  </a:lnTo>
                  <a:cubicBezTo>
                    <a:pt x="68110" y="62206"/>
                    <a:pt x="64881" y="59825"/>
                    <a:pt x="61097" y="59825"/>
                  </a:cubicBezTo>
                  <a:lnTo>
                    <a:pt x="59172" y="59825"/>
                  </a:lnTo>
                  <a:cubicBezTo>
                    <a:pt x="53529" y="59825"/>
                    <a:pt x="49517" y="54834"/>
                    <a:pt x="50169" y="49680"/>
                  </a:cubicBezTo>
                  <a:lnTo>
                    <a:pt x="53333" y="49680"/>
                  </a:lnTo>
                  <a:cubicBezTo>
                    <a:pt x="55030" y="49680"/>
                    <a:pt x="56367" y="48310"/>
                    <a:pt x="56367" y="46646"/>
                  </a:cubicBezTo>
                  <a:cubicBezTo>
                    <a:pt x="56367" y="44950"/>
                    <a:pt x="55030" y="43580"/>
                    <a:pt x="53333" y="43580"/>
                  </a:cubicBezTo>
                  <a:lnTo>
                    <a:pt x="47951" y="43580"/>
                  </a:lnTo>
                  <a:cubicBezTo>
                    <a:pt x="41362" y="42993"/>
                    <a:pt x="37774" y="35882"/>
                    <a:pt x="40775" y="30336"/>
                  </a:cubicBezTo>
                  <a:lnTo>
                    <a:pt x="53333" y="30336"/>
                  </a:lnTo>
                  <a:cubicBezTo>
                    <a:pt x="55030" y="30336"/>
                    <a:pt x="56367" y="28966"/>
                    <a:pt x="56367" y="27270"/>
                  </a:cubicBezTo>
                  <a:cubicBezTo>
                    <a:pt x="56367" y="25574"/>
                    <a:pt x="55030" y="24204"/>
                    <a:pt x="53333" y="24204"/>
                  </a:cubicBezTo>
                  <a:lnTo>
                    <a:pt x="38165" y="24204"/>
                  </a:lnTo>
                  <a:cubicBezTo>
                    <a:pt x="33109" y="24204"/>
                    <a:pt x="28934" y="20224"/>
                    <a:pt x="28869" y="15331"/>
                  </a:cubicBezTo>
                  <a:cubicBezTo>
                    <a:pt x="28771" y="10243"/>
                    <a:pt x="32881" y="6133"/>
                    <a:pt x="37904" y="6133"/>
                  </a:cubicBezTo>
                  <a:close/>
                  <a:moveTo>
                    <a:pt x="170863" y="6133"/>
                  </a:moveTo>
                  <a:cubicBezTo>
                    <a:pt x="175854" y="6133"/>
                    <a:pt x="179931" y="10177"/>
                    <a:pt x="179931" y="15168"/>
                  </a:cubicBezTo>
                  <a:cubicBezTo>
                    <a:pt x="179931" y="20159"/>
                    <a:pt x="175854" y="24204"/>
                    <a:pt x="170863" y="24204"/>
                  </a:cubicBezTo>
                  <a:lnTo>
                    <a:pt x="155434" y="24204"/>
                  </a:lnTo>
                  <a:cubicBezTo>
                    <a:pt x="153770" y="24204"/>
                    <a:pt x="152400" y="25574"/>
                    <a:pt x="152400" y="27270"/>
                  </a:cubicBezTo>
                  <a:cubicBezTo>
                    <a:pt x="152400" y="28966"/>
                    <a:pt x="153770" y="30336"/>
                    <a:pt x="155434" y="30336"/>
                  </a:cubicBezTo>
                  <a:lnTo>
                    <a:pt x="167992" y="30336"/>
                  </a:lnTo>
                  <a:cubicBezTo>
                    <a:pt x="170993" y="35882"/>
                    <a:pt x="167405" y="42993"/>
                    <a:pt x="160816" y="43580"/>
                  </a:cubicBezTo>
                  <a:lnTo>
                    <a:pt x="155434" y="43580"/>
                  </a:lnTo>
                  <a:cubicBezTo>
                    <a:pt x="153770" y="43580"/>
                    <a:pt x="152400" y="44950"/>
                    <a:pt x="152400" y="46646"/>
                  </a:cubicBezTo>
                  <a:cubicBezTo>
                    <a:pt x="152400" y="48310"/>
                    <a:pt x="153770" y="49680"/>
                    <a:pt x="155434" y="49680"/>
                  </a:cubicBezTo>
                  <a:lnTo>
                    <a:pt x="158598" y="49680"/>
                  </a:lnTo>
                  <a:cubicBezTo>
                    <a:pt x="159250" y="54834"/>
                    <a:pt x="155238" y="59825"/>
                    <a:pt x="149595" y="59825"/>
                  </a:cubicBezTo>
                  <a:lnTo>
                    <a:pt x="147670" y="59825"/>
                  </a:lnTo>
                  <a:cubicBezTo>
                    <a:pt x="143886" y="59825"/>
                    <a:pt x="140657" y="62206"/>
                    <a:pt x="139417" y="65566"/>
                  </a:cubicBezTo>
                  <a:lnTo>
                    <a:pt x="120759" y="65566"/>
                  </a:lnTo>
                  <a:lnTo>
                    <a:pt x="120759" y="39405"/>
                  </a:lnTo>
                  <a:cubicBezTo>
                    <a:pt x="120759" y="21301"/>
                    <a:pt x="135536" y="6133"/>
                    <a:pt x="154031" y="6133"/>
                  </a:cubicBezTo>
                  <a:close/>
                  <a:moveTo>
                    <a:pt x="37904" y="0"/>
                  </a:moveTo>
                  <a:cubicBezTo>
                    <a:pt x="29456" y="0"/>
                    <a:pt x="22606" y="6915"/>
                    <a:pt x="22736" y="15429"/>
                  </a:cubicBezTo>
                  <a:cubicBezTo>
                    <a:pt x="22867" y="22345"/>
                    <a:pt x="27792" y="28184"/>
                    <a:pt x="34316" y="29847"/>
                  </a:cubicBezTo>
                  <a:cubicBezTo>
                    <a:pt x="31739" y="37611"/>
                    <a:pt x="35980" y="46451"/>
                    <a:pt x="44102" y="49028"/>
                  </a:cubicBezTo>
                  <a:cubicBezTo>
                    <a:pt x="43156" y="56693"/>
                    <a:pt x="48277" y="63870"/>
                    <a:pt x="55878" y="65566"/>
                  </a:cubicBezTo>
                  <a:lnTo>
                    <a:pt x="37382" y="65566"/>
                  </a:lnTo>
                  <a:cubicBezTo>
                    <a:pt x="35686" y="65566"/>
                    <a:pt x="34316" y="66936"/>
                    <a:pt x="34316" y="68632"/>
                  </a:cubicBezTo>
                  <a:cubicBezTo>
                    <a:pt x="34316" y="70296"/>
                    <a:pt x="35686" y="71666"/>
                    <a:pt x="37382" y="71666"/>
                  </a:cubicBezTo>
                  <a:lnTo>
                    <a:pt x="187825" y="71666"/>
                  </a:lnTo>
                  <a:cubicBezTo>
                    <a:pt x="196013" y="71698"/>
                    <a:pt x="202667" y="78288"/>
                    <a:pt x="202667" y="86508"/>
                  </a:cubicBezTo>
                  <a:lnTo>
                    <a:pt x="202667" y="187825"/>
                  </a:lnTo>
                  <a:cubicBezTo>
                    <a:pt x="202667" y="196045"/>
                    <a:pt x="195980" y="202667"/>
                    <a:pt x="187825" y="202667"/>
                  </a:cubicBezTo>
                  <a:lnTo>
                    <a:pt x="20942" y="202667"/>
                  </a:lnTo>
                  <a:cubicBezTo>
                    <a:pt x="12787" y="202667"/>
                    <a:pt x="6100" y="196045"/>
                    <a:pt x="6100" y="187825"/>
                  </a:cubicBezTo>
                  <a:lnTo>
                    <a:pt x="6100" y="86508"/>
                  </a:lnTo>
                  <a:cubicBezTo>
                    <a:pt x="6100" y="78353"/>
                    <a:pt x="12722" y="71698"/>
                    <a:pt x="20942" y="71666"/>
                  </a:cubicBezTo>
                  <a:lnTo>
                    <a:pt x="25150" y="71666"/>
                  </a:lnTo>
                  <a:cubicBezTo>
                    <a:pt x="26814" y="71666"/>
                    <a:pt x="28184" y="70296"/>
                    <a:pt x="28184" y="68632"/>
                  </a:cubicBezTo>
                  <a:cubicBezTo>
                    <a:pt x="28184" y="66936"/>
                    <a:pt x="26814" y="65566"/>
                    <a:pt x="25150" y="65566"/>
                  </a:cubicBezTo>
                  <a:lnTo>
                    <a:pt x="20942" y="65566"/>
                  </a:lnTo>
                  <a:cubicBezTo>
                    <a:pt x="9362" y="65566"/>
                    <a:pt x="0" y="74960"/>
                    <a:pt x="0" y="86508"/>
                  </a:cubicBezTo>
                  <a:lnTo>
                    <a:pt x="0" y="187825"/>
                  </a:lnTo>
                  <a:cubicBezTo>
                    <a:pt x="0" y="199405"/>
                    <a:pt x="9395" y="208767"/>
                    <a:pt x="20942" y="208767"/>
                  </a:cubicBezTo>
                  <a:lnTo>
                    <a:pt x="187825" y="208767"/>
                  </a:lnTo>
                  <a:cubicBezTo>
                    <a:pt x="199438" y="208767"/>
                    <a:pt x="208767" y="199373"/>
                    <a:pt x="208767" y="187825"/>
                  </a:cubicBezTo>
                  <a:lnTo>
                    <a:pt x="208767" y="86508"/>
                  </a:lnTo>
                  <a:cubicBezTo>
                    <a:pt x="208767" y="74895"/>
                    <a:pt x="199373" y="65566"/>
                    <a:pt x="187825" y="65566"/>
                  </a:cubicBezTo>
                  <a:lnTo>
                    <a:pt x="152922" y="65566"/>
                  </a:lnTo>
                  <a:cubicBezTo>
                    <a:pt x="160490" y="63870"/>
                    <a:pt x="165611" y="56661"/>
                    <a:pt x="164665" y="49028"/>
                  </a:cubicBezTo>
                  <a:cubicBezTo>
                    <a:pt x="172755" y="46483"/>
                    <a:pt x="177028" y="37643"/>
                    <a:pt x="174451" y="29912"/>
                  </a:cubicBezTo>
                  <a:cubicBezTo>
                    <a:pt x="181105" y="28281"/>
                    <a:pt x="186031" y="22279"/>
                    <a:pt x="186031" y="15168"/>
                  </a:cubicBezTo>
                  <a:cubicBezTo>
                    <a:pt x="186031" y="6818"/>
                    <a:pt x="179246" y="0"/>
                    <a:pt x="170863" y="0"/>
                  </a:cubicBezTo>
                  <a:lnTo>
                    <a:pt x="154031" y="0"/>
                  </a:lnTo>
                  <a:cubicBezTo>
                    <a:pt x="132143" y="0"/>
                    <a:pt x="114659" y="17941"/>
                    <a:pt x="114659" y="39405"/>
                  </a:cubicBezTo>
                  <a:lnTo>
                    <a:pt x="114659" y="65566"/>
                  </a:lnTo>
                  <a:lnTo>
                    <a:pt x="94108" y="65566"/>
                  </a:lnTo>
                  <a:cubicBezTo>
                    <a:pt x="94141" y="61423"/>
                    <a:pt x="94141" y="57835"/>
                    <a:pt x="94141" y="54704"/>
                  </a:cubicBezTo>
                  <a:cubicBezTo>
                    <a:pt x="94141" y="51572"/>
                    <a:pt x="94174" y="48897"/>
                    <a:pt x="94174" y="46646"/>
                  </a:cubicBezTo>
                  <a:cubicBezTo>
                    <a:pt x="94174" y="35654"/>
                    <a:pt x="93945" y="33077"/>
                    <a:pt x="92543" y="28347"/>
                  </a:cubicBezTo>
                  <a:cubicBezTo>
                    <a:pt x="87650" y="11645"/>
                    <a:pt x="72123" y="0"/>
                    <a:pt x="5473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78"/>
            <p:cNvSpPr/>
            <p:nvPr/>
          </p:nvSpPr>
          <p:spPr>
            <a:xfrm>
              <a:off x="2482350" y="543925"/>
              <a:ext cx="740500" cy="586850"/>
            </a:xfrm>
            <a:custGeom>
              <a:rect b="b" l="l" r="r" t="t"/>
              <a:pathLst>
                <a:path extrusionOk="0" h="23474" w="29620">
                  <a:moveTo>
                    <a:pt x="3067" y="0"/>
                  </a:moveTo>
                  <a:cubicBezTo>
                    <a:pt x="1371" y="0"/>
                    <a:pt x="1" y="1370"/>
                    <a:pt x="1" y="3067"/>
                  </a:cubicBezTo>
                  <a:cubicBezTo>
                    <a:pt x="1" y="4763"/>
                    <a:pt x="1371" y="6133"/>
                    <a:pt x="3067" y="6133"/>
                  </a:cubicBezTo>
                  <a:cubicBezTo>
                    <a:pt x="12331" y="6133"/>
                    <a:pt x="20649" y="12331"/>
                    <a:pt x="23259" y="21269"/>
                  </a:cubicBezTo>
                  <a:cubicBezTo>
                    <a:pt x="23663" y="22616"/>
                    <a:pt x="24891" y="23474"/>
                    <a:pt x="26207" y="23474"/>
                  </a:cubicBezTo>
                  <a:cubicBezTo>
                    <a:pt x="26484" y="23474"/>
                    <a:pt x="26765" y="23436"/>
                    <a:pt x="27043" y="23356"/>
                  </a:cubicBezTo>
                  <a:cubicBezTo>
                    <a:pt x="28674" y="22867"/>
                    <a:pt x="29620" y="21171"/>
                    <a:pt x="29130" y="19540"/>
                  </a:cubicBezTo>
                  <a:cubicBezTo>
                    <a:pt x="25771" y="8025"/>
                    <a:pt x="15039" y="0"/>
                    <a:pt x="306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78"/>
            <p:cNvSpPr/>
            <p:nvPr/>
          </p:nvSpPr>
          <p:spPr>
            <a:xfrm>
              <a:off x="4362900" y="626500"/>
              <a:ext cx="462400" cy="672600"/>
            </a:xfrm>
            <a:custGeom>
              <a:rect b="b" l="l" r="r" t="t"/>
              <a:pathLst>
                <a:path extrusionOk="0" h="26904" w="18496">
                  <a:moveTo>
                    <a:pt x="14997" y="1"/>
                  </a:moveTo>
                  <a:cubicBezTo>
                    <a:pt x="14475" y="1"/>
                    <a:pt x="13949" y="135"/>
                    <a:pt x="13472" y="416"/>
                  </a:cubicBezTo>
                  <a:cubicBezTo>
                    <a:pt x="5154" y="5309"/>
                    <a:pt x="0" y="14280"/>
                    <a:pt x="0" y="23870"/>
                  </a:cubicBezTo>
                  <a:cubicBezTo>
                    <a:pt x="0" y="25566"/>
                    <a:pt x="1370" y="26903"/>
                    <a:pt x="3034" y="26903"/>
                  </a:cubicBezTo>
                  <a:cubicBezTo>
                    <a:pt x="4730" y="26903"/>
                    <a:pt x="6100" y="25566"/>
                    <a:pt x="6100" y="23870"/>
                  </a:cubicBezTo>
                  <a:cubicBezTo>
                    <a:pt x="6100" y="16432"/>
                    <a:pt x="10112" y="9484"/>
                    <a:pt x="16571" y="5701"/>
                  </a:cubicBezTo>
                  <a:cubicBezTo>
                    <a:pt x="18006" y="4852"/>
                    <a:pt x="18496" y="2960"/>
                    <a:pt x="17648" y="1525"/>
                  </a:cubicBezTo>
                  <a:cubicBezTo>
                    <a:pt x="17081" y="544"/>
                    <a:pt x="16048" y="1"/>
                    <a:pt x="149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78"/>
            <p:cNvSpPr/>
            <p:nvPr/>
          </p:nvSpPr>
          <p:spPr>
            <a:xfrm>
              <a:off x="1803050" y="2225475"/>
              <a:ext cx="3994325" cy="2883625"/>
            </a:xfrm>
            <a:custGeom>
              <a:rect b="b" l="l" r="r" t="t"/>
              <a:pathLst>
                <a:path extrusionOk="0" h="115345" w="159773">
                  <a:moveTo>
                    <a:pt x="60249" y="16669"/>
                  </a:moveTo>
                  <a:cubicBezTo>
                    <a:pt x="53595" y="22443"/>
                    <a:pt x="50105" y="30663"/>
                    <a:pt x="50105" y="38949"/>
                  </a:cubicBezTo>
                  <a:cubicBezTo>
                    <a:pt x="50105" y="55357"/>
                    <a:pt x="63479" y="68698"/>
                    <a:pt x="79887" y="68698"/>
                  </a:cubicBezTo>
                  <a:cubicBezTo>
                    <a:pt x="84095" y="68698"/>
                    <a:pt x="87520" y="72123"/>
                    <a:pt x="87520" y="76331"/>
                  </a:cubicBezTo>
                  <a:cubicBezTo>
                    <a:pt x="87520" y="80539"/>
                    <a:pt x="84095" y="83964"/>
                    <a:pt x="79887" y="83964"/>
                  </a:cubicBezTo>
                  <a:cubicBezTo>
                    <a:pt x="77179" y="83964"/>
                    <a:pt x="74733" y="82561"/>
                    <a:pt x="73330" y="80245"/>
                  </a:cubicBezTo>
                  <a:cubicBezTo>
                    <a:pt x="71263" y="76801"/>
                    <a:pt x="67590" y="74890"/>
                    <a:pt x="63831" y="74890"/>
                  </a:cubicBezTo>
                  <a:cubicBezTo>
                    <a:pt x="61895" y="74890"/>
                    <a:pt x="59936" y="75397"/>
                    <a:pt x="58162" y="76462"/>
                  </a:cubicBezTo>
                  <a:cubicBezTo>
                    <a:pt x="52877" y="79626"/>
                    <a:pt x="51246" y="86476"/>
                    <a:pt x="54378" y="91662"/>
                  </a:cubicBezTo>
                  <a:cubicBezTo>
                    <a:pt x="55976" y="94305"/>
                    <a:pt x="57966" y="96686"/>
                    <a:pt x="60282" y="98676"/>
                  </a:cubicBezTo>
                  <a:lnTo>
                    <a:pt x="26879" y="98676"/>
                  </a:lnTo>
                  <a:cubicBezTo>
                    <a:pt x="25509" y="87879"/>
                    <a:pt x="16930" y="79300"/>
                    <a:pt x="6100" y="77897"/>
                  </a:cubicBezTo>
                  <a:lnTo>
                    <a:pt x="6100" y="37448"/>
                  </a:lnTo>
                  <a:cubicBezTo>
                    <a:pt x="16930" y="36046"/>
                    <a:pt x="25509" y="27467"/>
                    <a:pt x="26879" y="16669"/>
                  </a:cubicBezTo>
                  <a:close/>
                  <a:moveTo>
                    <a:pt x="79887" y="6101"/>
                  </a:moveTo>
                  <a:cubicBezTo>
                    <a:pt x="82627" y="6101"/>
                    <a:pt x="84845" y="8319"/>
                    <a:pt x="84845" y="11059"/>
                  </a:cubicBezTo>
                  <a:lnTo>
                    <a:pt x="84845" y="13603"/>
                  </a:lnTo>
                  <a:cubicBezTo>
                    <a:pt x="84845" y="14941"/>
                    <a:pt x="85726" y="16115"/>
                    <a:pt x="86965" y="16506"/>
                  </a:cubicBezTo>
                  <a:cubicBezTo>
                    <a:pt x="92576" y="18300"/>
                    <a:pt x="97240" y="21921"/>
                    <a:pt x="100176" y="26782"/>
                  </a:cubicBezTo>
                  <a:cubicBezTo>
                    <a:pt x="101579" y="29130"/>
                    <a:pt x="100829" y="32164"/>
                    <a:pt x="98480" y="33566"/>
                  </a:cubicBezTo>
                  <a:cubicBezTo>
                    <a:pt x="97680" y="34044"/>
                    <a:pt x="96796" y="34272"/>
                    <a:pt x="95924" y="34272"/>
                  </a:cubicBezTo>
                  <a:cubicBezTo>
                    <a:pt x="94235" y="34272"/>
                    <a:pt x="92587" y="33419"/>
                    <a:pt x="91662" y="31870"/>
                  </a:cubicBezTo>
                  <a:cubicBezTo>
                    <a:pt x="89151" y="27695"/>
                    <a:pt x="84747" y="25216"/>
                    <a:pt x="79887" y="25216"/>
                  </a:cubicBezTo>
                  <a:cubicBezTo>
                    <a:pt x="72319" y="25216"/>
                    <a:pt x="66154" y="31381"/>
                    <a:pt x="66154" y="38949"/>
                  </a:cubicBezTo>
                  <a:cubicBezTo>
                    <a:pt x="66154" y="46517"/>
                    <a:pt x="72319" y="52682"/>
                    <a:pt x="79887" y="52682"/>
                  </a:cubicBezTo>
                  <a:cubicBezTo>
                    <a:pt x="92935" y="52682"/>
                    <a:pt x="103536" y="63283"/>
                    <a:pt x="103536" y="76331"/>
                  </a:cubicBezTo>
                  <a:cubicBezTo>
                    <a:pt x="103536" y="86672"/>
                    <a:pt x="96882" y="95707"/>
                    <a:pt x="86965" y="98839"/>
                  </a:cubicBezTo>
                  <a:cubicBezTo>
                    <a:pt x="85693" y="99263"/>
                    <a:pt x="84845" y="100437"/>
                    <a:pt x="84845" y="101742"/>
                  </a:cubicBezTo>
                  <a:lnTo>
                    <a:pt x="84845" y="104286"/>
                  </a:lnTo>
                  <a:cubicBezTo>
                    <a:pt x="84845" y="107026"/>
                    <a:pt x="82627" y="109245"/>
                    <a:pt x="79887" y="109245"/>
                  </a:cubicBezTo>
                  <a:cubicBezTo>
                    <a:pt x="77147" y="109245"/>
                    <a:pt x="74928" y="107026"/>
                    <a:pt x="74928" y="104286"/>
                  </a:cubicBezTo>
                  <a:lnTo>
                    <a:pt x="74928" y="101742"/>
                  </a:lnTo>
                  <a:cubicBezTo>
                    <a:pt x="74928" y="100437"/>
                    <a:pt x="74048" y="99230"/>
                    <a:pt x="72775" y="98839"/>
                  </a:cubicBezTo>
                  <a:cubicBezTo>
                    <a:pt x="67230" y="97045"/>
                    <a:pt x="62533" y="93391"/>
                    <a:pt x="59597" y="88498"/>
                  </a:cubicBezTo>
                  <a:cubicBezTo>
                    <a:pt x="58194" y="86182"/>
                    <a:pt x="58945" y="83116"/>
                    <a:pt x="61293" y="81713"/>
                  </a:cubicBezTo>
                  <a:cubicBezTo>
                    <a:pt x="62093" y="81235"/>
                    <a:pt x="62973" y="81007"/>
                    <a:pt x="63842" y="81007"/>
                  </a:cubicBezTo>
                  <a:cubicBezTo>
                    <a:pt x="65524" y="81007"/>
                    <a:pt x="67165" y="81861"/>
                    <a:pt x="68111" y="83410"/>
                  </a:cubicBezTo>
                  <a:cubicBezTo>
                    <a:pt x="70623" y="87585"/>
                    <a:pt x="75026" y="90064"/>
                    <a:pt x="79887" y="90064"/>
                  </a:cubicBezTo>
                  <a:cubicBezTo>
                    <a:pt x="87454" y="90064"/>
                    <a:pt x="93620" y="83899"/>
                    <a:pt x="93620" y="76331"/>
                  </a:cubicBezTo>
                  <a:cubicBezTo>
                    <a:pt x="93620" y="68763"/>
                    <a:pt x="87454" y="62598"/>
                    <a:pt x="79887" y="62598"/>
                  </a:cubicBezTo>
                  <a:cubicBezTo>
                    <a:pt x="66839" y="62598"/>
                    <a:pt x="56237" y="51997"/>
                    <a:pt x="56237" y="38949"/>
                  </a:cubicBezTo>
                  <a:cubicBezTo>
                    <a:pt x="56237" y="28902"/>
                    <a:pt x="62565" y="19736"/>
                    <a:pt x="72775" y="16506"/>
                  </a:cubicBezTo>
                  <a:cubicBezTo>
                    <a:pt x="74015" y="16147"/>
                    <a:pt x="74928" y="14941"/>
                    <a:pt x="74928" y="13603"/>
                  </a:cubicBezTo>
                  <a:lnTo>
                    <a:pt x="74928" y="11059"/>
                  </a:lnTo>
                  <a:cubicBezTo>
                    <a:pt x="74928" y="8319"/>
                    <a:pt x="77147" y="6101"/>
                    <a:pt x="79887" y="6101"/>
                  </a:cubicBezTo>
                  <a:close/>
                  <a:moveTo>
                    <a:pt x="79887" y="1"/>
                  </a:moveTo>
                  <a:cubicBezTo>
                    <a:pt x="73950" y="1"/>
                    <a:pt x="69089" y="4665"/>
                    <a:pt x="68828" y="10537"/>
                  </a:cubicBezTo>
                  <a:lnTo>
                    <a:pt x="24009" y="10537"/>
                  </a:lnTo>
                  <a:cubicBezTo>
                    <a:pt x="22345" y="10537"/>
                    <a:pt x="20975" y="11907"/>
                    <a:pt x="20975" y="13603"/>
                  </a:cubicBezTo>
                  <a:cubicBezTo>
                    <a:pt x="20975" y="23487"/>
                    <a:pt x="12918" y="31511"/>
                    <a:pt x="3067" y="31511"/>
                  </a:cubicBezTo>
                  <a:cubicBezTo>
                    <a:pt x="1371" y="31511"/>
                    <a:pt x="1" y="32881"/>
                    <a:pt x="1" y="34578"/>
                  </a:cubicBezTo>
                  <a:lnTo>
                    <a:pt x="1" y="80767"/>
                  </a:lnTo>
                  <a:cubicBezTo>
                    <a:pt x="1" y="82464"/>
                    <a:pt x="1371" y="83834"/>
                    <a:pt x="3067" y="83834"/>
                  </a:cubicBezTo>
                  <a:cubicBezTo>
                    <a:pt x="12918" y="83834"/>
                    <a:pt x="20975" y="91858"/>
                    <a:pt x="20975" y="101742"/>
                  </a:cubicBezTo>
                  <a:cubicBezTo>
                    <a:pt x="20975" y="103438"/>
                    <a:pt x="22345" y="104808"/>
                    <a:pt x="24009" y="104808"/>
                  </a:cubicBezTo>
                  <a:lnTo>
                    <a:pt x="68828" y="104808"/>
                  </a:lnTo>
                  <a:cubicBezTo>
                    <a:pt x="69089" y="110680"/>
                    <a:pt x="73950" y="115344"/>
                    <a:pt x="79887" y="115344"/>
                  </a:cubicBezTo>
                  <a:cubicBezTo>
                    <a:pt x="85823" y="115344"/>
                    <a:pt x="90684" y="110680"/>
                    <a:pt x="90945" y="104808"/>
                  </a:cubicBezTo>
                  <a:lnTo>
                    <a:pt x="135732" y="104808"/>
                  </a:lnTo>
                  <a:cubicBezTo>
                    <a:pt x="137428" y="104808"/>
                    <a:pt x="138798" y="103438"/>
                    <a:pt x="138798" y="101742"/>
                  </a:cubicBezTo>
                  <a:cubicBezTo>
                    <a:pt x="138798" y="98643"/>
                    <a:pt x="139581" y="95707"/>
                    <a:pt x="141081" y="93032"/>
                  </a:cubicBezTo>
                  <a:cubicBezTo>
                    <a:pt x="141897" y="91532"/>
                    <a:pt x="141375" y="89673"/>
                    <a:pt x="139907" y="88857"/>
                  </a:cubicBezTo>
                  <a:cubicBezTo>
                    <a:pt x="139434" y="88600"/>
                    <a:pt x="138925" y="88479"/>
                    <a:pt x="138424" y="88479"/>
                  </a:cubicBezTo>
                  <a:cubicBezTo>
                    <a:pt x="137338" y="88479"/>
                    <a:pt x="136290" y="89049"/>
                    <a:pt x="135732" y="90031"/>
                  </a:cubicBezTo>
                  <a:cubicBezTo>
                    <a:pt x="134231" y="92739"/>
                    <a:pt x="133285" y="95642"/>
                    <a:pt x="132894" y="98676"/>
                  </a:cubicBezTo>
                  <a:lnTo>
                    <a:pt x="99491" y="98676"/>
                  </a:lnTo>
                  <a:cubicBezTo>
                    <a:pt x="105819" y="93196"/>
                    <a:pt x="109636" y="85138"/>
                    <a:pt x="109636" y="76331"/>
                  </a:cubicBezTo>
                  <a:cubicBezTo>
                    <a:pt x="109636" y="59923"/>
                    <a:pt x="96294" y="46582"/>
                    <a:pt x="79887" y="46582"/>
                  </a:cubicBezTo>
                  <a:cubicBezTo>
                    <a:pt x="75679" y="46582"/>
                    <a:pt x="72254" y="43157"/>
                    <a:pt x="72254" y="38949"/>
                  </a:cubicBezTo>
                  <a:cubicBezTo>
                    <a:pt x="72254" y="34741"/>
                    <a:pt x="75679" y="31316"/>
                    <a:pt x="79887" y="31316"/>
                  </a:cubicBezTo>
                  <a:cubicBezTo>
                    <a:pt x="82594" y="31316"/>
                    <a:pt x="85041" y="32718"/>
                    <a:pt x="86443" y="35034"/>
                  </a:cubicBezTo>
                  <a:cubicBezTo>
                    <a:pt x="88510" y="38479"/>
                    <a:pt x="92183" y="40389"/>
                    <a:pt x="95942" y="40389"/>
                  </a:cubicBezTo>
                  <a:cubicBezTo>
                    <a:pt x="97878" y="40389"/>
                    <a:pt x="99837" y="39883"/>
                    <a:pt x="101611" y="38818"/>
                  </a:cubicBezTo>
                  <a:cubicBezTo>
                    <a:pt x="106863" y="35687"/>
                    <a:pt x="108559" y="28869"/>
                    <a:pt x="105395" y="23617"/>
                  </a:cubicBezTo>
                  <a:cubicBezTo>
                    <a:pt x="103830" y="21008"/>
                    <a:pt x="101840" y="18659"/>
                    <a:pt x="99524" y="16669"/>
                  </a:cubicBezTo>
                  <a:lnTo>
                    <a:pt x="132894" y="16669"/>
                  </a:lnTo>
                  <a:cubicBezTo>
                    <a:pt x="134264" y="27499"/>
                    <a:pt x="142843" y="36046"/>
                    <a:pt x="153673" y="37448"/>
                  </a:cubicBezTo>
                  <a:lnTo>
                    <a:pt x="153673" y="77897"/>
                  </a:lnTo>
                  <a:cubicBezTo>
                    <a:pt x="150835" y="78256"/>
                    <a:pt x="148160" y="79104"/>
                    <a:pt x="145648" y="80409"/>
                  </a:cubicBezTo>
                  <a:cubicBezTo>
                    <a:pt x="144148" y="81191"/>
                    <a:pt x="143561" y="83018"/>
                    <a:pt x="144343" y="84551"/>
                  </a:cubicBezTo>
                  <a:cubicBezTo>
                    <a:pt x="144886" y="85592"/>
                    <a:pt x="145947" y="86178"/>
                    <a:pt x="147036" y="86178"/>
                  </a:cubicBezTo>
                  <a:cubicBezTo>
                    <a:pt x="147517" y="86178"/>
                    <a:pt x="148004" y="86063"/>
                    <a:pt x="148454" y="85823"/>
                  </a:cubicBezTo>
                  <a:cubicBezTo>
                    <a:pt x="151030" y="84519"/>
                    <a:pt x="153803" y="83834"/>
                    <a:pt x="156706" y="83834"/>
                  </a:cubicBezTo>
                  <a:cubicBezTo>
                    <a:pt x="158403" y="83834"/>
                    <a:pt x="159773" y="82464"/>
                    <a:pt x="159773" y="80767"/>
                  </a:cubicBezTo>
                  <a:lnTo>
                    <a:pt x="159773" y="34578"/>
                  </a:lnTo>
                  <a:cubicBezTo>
                    <a:pt x="159773" y="32881"/>
                    <a:pt x="158403" y="31511"/>
                    <a:pt x="156706" y="31511"/>
                  </a:cubicBezTo>
                  <a:cubicBezTo>
                    <a:pt x="146855" y="31511"/>
                    <a:pt x="138798" y="23520"/>
                    <a:pt x="138798" y="13603"/>
                  </a:cubicBezTo>
                  <a:cubicBezTo>
                    <a:pt x="138798" y="11939"/>
                    <a:pt x="137461" y="10537"/>
                    <a:pt x="135732" y="10537"/>
                  </a:cubicBezTo>
                  <a:lnTo>
                    <a:pt x="90945" y="10537"/>
                  </a:lnTo>
                  <a:cubicBezTo>
                    <a:pt x="90684" y="4665"/>
                    <a:pt x="85823" y="1"/>
                    <a:pt x="7988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2" name="Google Shape;1062;p78"/>
          <p:cNvGrpSpPr/>
          <p:nvPr/>
        </p:nvGrpSpPr>
        <p:grpSpPr>
          <a:xfrm rot="846211">
            <a:off x="7776032" y="4006687"/>
            <a:ext cx="646846" cy="646846"/>
            <a:chOff x="1190625" y="238125"/>
            <a:chExt cx="5219200" cy="5219200"/>
          </a:xfrm>
        </p:grpSpPr>
        <p:sp>
          <p:nvSpPr>
            <p:cNvPr id="1063" name="Google Shape;1063;p78"/>
            <p:cNvSpPr/>
            <p:nvPr/>
          </p:nvSpPr>
          <p:spPr>
            <a:xfrm>
              <a:off x="4318850" y="314775"/>
              <a:ext cx="1445900" cy="1089525"/>
            </a:xfrm>
            <a:custGeom>
              <a:rect b="b" l="l" r="r" t="t"/>
              <a:pathLst>
                <a:path extrusionOk="0" h="43581" w="57836">
                  <a:moveTo>
                    <a:pt x="28902" y="0"/>
                  </a:moveTo>
                  <a:cubicBezTo>
                    <a:pt x="22215" y="0"/>
                    <a:pt x="15952" y="1827"/>
                    <a:pt x="10570" y="4991"/>
                  </a:cubicBezTo>
                  <a:lnTo>
                    <a:pt x="1" y="43580"/>
                  </a:lnTo>
                  <a:lnTo>
                    <a:pt x="35850" y="43580"/>
                  </a:lnTo>
                  <a:cubicBezTo>
                    <a:pt x="45408" y="42830"/>
                    <a:pt x="50301" y="31805"/>
                    <a:pt x="44527" y="24204"/>
                  </a:cubicBezTo>
                  <a:lnTo>
                    <a:pt x="45734" y="24204"/>
                  </a:lnTo>
                  <a:cubicBezTo>
                    <a:pt x="52421" y="24204"/>
                    <a:pt x="57836" y="18789"/>
                    <a:pt x="57836" y="12102"/>
                  </a:cubicBezTo>
                  <a:cubicBezTo>
                    <a:pt x="57836" y="5415"/>
                    <a:pt x="52421" y="0"/>
                    <a:pt x="45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78"/>
            <p:cNvSpPr/>
            <p:nvPr/>
          </p:nvSpPr>
          <p:spPr>
            <a:xfrm>
              <a:off x="4132925" y="439550"/>
              <a:ext cx="1153950" cy="1842350"/>
            </a:xfrm>
            <a:custGeom>
              <a:rect b="b" l="l" r="r" t="t"/>
              <a:pathLst>
                <a:path extrusionOk="0" h="73694" w="46158">
                  <a:moveTo>
                    <a:pt x="18007" y="0"/>
                  </a:moveTo>
                  <a:cubicBezTo>
                    <a:pt x="7242" y="6296"/>
                    <a:pt x="0" y="17974"/>
                    <a:pt x="0" y="31348"/>
                  </a:cubicBezTo>
                  <a:lnTo>
                    <a:pt x="0" y="61325"/>
                  </a:lnTo>
                  <a:cubicBezTo>
                    <a:pt x="0" y="67947"/>
                    <a:pt x="5187" y="73525"/>
                    <a:pt x="11776" y="73688"/>
                  </a:cubicBezTo>
                  <a:cubicBezTo>
                    <a:pt x="11895" y="73692"/>
                    <a:pt x="12014" y="73693"/>
                    <a:pt x="12132" y="73693"/>
                  </a:cubicBezTo>
                  <a:cubicBezTo>
                    <a:pt x="18819" y="73693"/>
                    <a:pt x="24237" y="68286"/>
                    <a:pt x="24237" y="61586"/>
                  </a:cubicBezTo>
                  <a:cubicBezTo>
                    <a:pt x="24237" y="57835"/>
                    <a:pt x="27271" y="54834"/>
                    <a:pt x="30989" y="54834"/>
                  </a:cubicBezTo>
                  <a:lnTo>
                    <a:pt x="31903" y="54834"/>
                  </a:lnTo>
                  <a:cubicBezTo>
                    <a:pt x="40253" y="54834"/>
                    <a:pt x="46158" y="46516"/>
                    <a:pt x="43287" y="38589"/>
                  </a:cubicBezTo>
                  <a:cubicBezTo>
                    <a:pt x="29326" y="38589"/>
                    <a:pt x="18007" y="27270"/>
                    <a:pt x="18007" y="13309"/>
                  </a:cubicBezTo>
                  <a:lnTo>
                    <a:pt x="1800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78"/>
            <p:cNvSpPr/>
            <p:nvPr/>
          </p:nvSpPr>
          <p:spPr>
            <a:xfrm>
              <a:off x="2068075" y="314775"/>
              <a:ext cx="1400250" cy="1494825"/>
            </a:xfrm>
            <a:custGeom>
              <a:rect b="b" l="l" r="r" t="t"/>
              <a:pathLst>
                <a:path extrusionOk="0" h="59793" w="56010">
                  <a:moveTo>
                    <a:pt x="2806" y="0"/>
                  </a:moveTo>
                  <a:cubicBezTo>
                    <a:pt x="1828" y="0"/>
                    <a:pt x="914" y="98"/>
                    <a:pt x="1" y="326"/>
                  </a:cubicBezTo>
                  <a:lnTo>
                    <a:pt x="31740" y="59792"/>
                  </a:lnTo>
                  <a:lnTo>
                    <a:pt x="56009" y="43580"/>
                  </a:lnTo>
                  <a:cubicBezTo>
                    <a:pt x="56009" y="32783"/>
                    <a:pt x="55781" y="30500"/>
                    <a:pt x="54509" y="26129"/>
                  </a:cubicBezTo>
                  <a:cubicBezTo>
                    <a:pt x="50105" y="11058"/>
                    <a:pt x="36111" y="0"/>
                    <a:pt x="196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78"/>
            <p:cNvSpPr/>
            <p:nvPr/>
          </p:nvSpPr>
          <p:spPr>
            <a:xfrm>
              <a:off x="1832400" y="322925"/>
              <a:ext cx="1635925" cy="1958975"/>
            </a:xfrm>
            <a:custGeom>
              <a:rect b="b" l="l" r="r" t="t"/>
              <a:pathLst>
                <a:path extrusionOk="0" h="78359" w="65437">
                  <a:moveTo>
                    <a:pt x="9428" y="0"/>
                  </a:moveTo>
                  <a:cubicBezTo>
                    <a:pt x="4013" y="1273"/>
                    <a:pt x="1" y="6198"/>
                    <a:pt x="131" y="12070"/>
                  </a:cubicBezTo>
                  <a:cubicBezTo>
                    <a:pt x="294" y="18659"/>
                    <a:pt x="5840" y="23878"/>
                    <a:pt x="12462" y="23878"/>
                  </a:cubicBezTo>
                  <a:lnTo>
                    <a:pt x="13440" y="23878"/>
                  </a:lnTo>
                  <a:cubicBezTo>
                    <a:pt x="7699" y="31446"/>
                    <a:pt x="12559" y="42504"/>
                    <a:pt x="22117" y="43254"/>
                  </a:cubicBezTo>
                  <a:cubicBezTo>
                    <a:pt x="19214" y="51181"/>
                    <a:pt x="25151" y="59466"/>
                    <a:pt x="33501" y="59466"/>
                  </a:cubicBezTo>
                  <a:lnTo>
                    <a:pt x="34676" y="59466"/>
                  </a:lnTo>
                  <a:cubicBezTo>
                    <a:pt x="38264" y="59466"/>
                    <a:pt x="41167" y="62402"/>
                    <a:pt x="41167" y="65990"/>
                  </a:cubicBezTo>
                  <a:cubicBezTo>
                    <a:pt x="41167" y="72612"/>
                    <a:pt x="46354" y="78190"/>
                    <a:pt x="52943" y="78353"/>
                  </a:cubicBezTo>
                  <a:cubicBezTo>
                    <a:pt x="53062" y="78357"/>
                    <a:pt x="53180" y="78358"/>
                    <a:pt x="53298" y="78358"/>
                  </a:cubicBezTo>
                  <a:cubicBezTo>
                    <a:pt x="59986" y="78358"/>
                    <a:pt x="65404" y="72951"/>
                    <a:pt x="65404" y="66251"/>
                  </a:cubicBezTo>
                  <a:cubicBezTo>
                    <a:pt x="65404" y="55748"/>
                    <a:pt x="65436" y="48506"/>
                    <a:pt x="65436" y="43254"/>
                  </a:cubicBezTo>
                  <a:lnTo>
                    <a:pt x="62500" y="43254"/>
                  </a:lnTo>
                  <a:cubicBezTo>
                    <a:pt x="52160" y="43254"/>
                    <a:pt x="42602" y="36567"/>
                    <a:pt x="39471" y="25803"/>
                  </a:cubicBezTo>
                  <a:cubicBezTo>
                    <a:pt x="35491" y="12233"/>
                    <a:pt x="23781" y="1925"/>
                    <a:pt x="94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78"/>
            <p:cNvSpPr/>
            <p:nvPr/>
          </p:nvSpPr>
          <p:spPr>
            <a:xfrm>
              <a:off x="2622625" y="1953925"/>
              <a:ext cx="3710525" cy="3426725"/>
            </a:xfrm>
            <a:custGeom>
              <a:rect b="b" l="l" r="r" t="t"/>
              <a:pathLst>
                <a:path extrusionOk="0" h="137069" w="148421">
                  <a:moveTo>
                    <a:pt x="17876" y="0"/>
                  </a:moveTo>
                  <a:lnTo>
                    <a:pt x="0" y="17876"/>
                  </a:lnTo>
                  <a:lnTo>
                    <a:pt x="0" y="119193"/>
                  </a:lnTo>
                  <a:lnTo>
                    <a:pt x="17876" y="137069"/>
                  </a:lnTo>
                  <a:lnTo>
                    <a:pt x="130545" y="137069"/>
                  </a:lnTo>
                  <a:cubicBezTo>
                    <a:pt x="140429" y="137069"/>
                    <a:pt x="148421" y="129077"/>
                    <a:pt x="148421" y="119193"/>
                  </a:cubicBezTo>
                  <a:lnTo>
                    <a:pt x="148421" y="17876"/>
                  </a:lnTo>
                  <a:cubicBezTo>
                    <a:pt x="148421" y="7992"/>
                    <a:pt x="140429" y="0"/>
                    <a:pt x="1305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78"/>
            <p:cNvSpPr/>
            <p:nvPr/>
          </p:nvSpPr>
          <p:spPr>
            <a:xfrm>
              <a:off x="1267275" y="1953925"/>
              <a:ext cx="2108075" cy="3426725"/>
            </a:xfrm>
            <a:custGeom>
              <a:rect b="b" l="l" r="r" t="t"/>
              <a:pathLst>
                <a:path extrusionOk="0" h="137069" w="84323">
                  <a:moveTo>
                    <a:pt x="17876" y="0"/>
                  </a:moveTo>
                  <a:cubicBezTo>
                    <a:pt x="7992" y="0"/>
                    <a:pt x="0" y="7992"/>
                    <a:pt x="0" y="17876"/>
                  </a:cubicBezTo>
                  <a:lnTo>
                    <a:pt x="0" y="119193"/>
                  </a:lnTo>
                  <a:cubicBezTo>
                    <a:pt x="0" y="129077"/>
                    <a:pt x="7992" y="137069"/>
                    <a:pt x="17876" y="137069"/>
                  </a:cubicBezTo>
                  <a:lnTo>
                    <a:pt x="84323" y="137069"/>
                  </a:lnTo>
                  <a:cubicBezTo>
                    <a:pt x="74471" y="137069"/>
                    <a:pt x="66447" y="129077"/>
                    <a:pt x="66447" y="119193"/>
                  </a:cubicBezTo>
                  <a:lnTo>
                    <a:pt x="66447" y="17876"/>
                  </a:lnTo>
                  <a:cubicBezTo>
                    <a:pt x="66447" y="7992"/>
                    <a:pt x="74471" y="0"/>
                    <a:pt x="84323" y="0"/>
                  </a:cubicBezTo>
                  <a:close/>
                </a:path>
              </a:pathLst>
            </a:custGeom>
            <a:solidFill>
              <a:srgbClr val="A1D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78"/>
            <p:cNvSpPr/>
            <p:nvPr/>
          </p:nvSpPr>
          <p:spPr>
            <a:xfrm>
              <a:off x="2622625" y="2565550"/>
              <a:ext cx="3098100" cy="2203475"/>
            </a:xfrm>
            <a:custGeom>
              <a:rect b="b" l="l" r="r" t="t"/>
              <a:pathLst>
                <a:path extrusionOk="0" h="88139" w="123924">
                  <a:moveTo>
                    <a:pt x="12233" y="0"/>
                  </a:moveTo>
                  <a:lnTo>
                    <a:pt x="0" y="44070"/>
                  </a:lnTo>
                  <a:lnTo>
                    <a:pt x="12233" y="88139"/>
                  </a:lnTo>
                  <a:lnTo>
                    <a:pt x="102981" y="88139"/>
                  </a:lnTo>
                  <a:cubicBezTo>
                    <a:pt x="102981" y="76559"/>
                    <a:pt x="112343" y="67164"/>
                    <a:pt x="123923" y="67164"/>
                  </a:cubicBezTo>
                  <a:lnTo>
                    <a:pt x="123923" y="20975"/>
                  </a:lnTo>
                  <a:cubicBezTo>
                    <a:pt x="112343" y="20975"/>
                    <a:pt x="102981" y="11580"/>
                    <a:pt x="102981" y="0"/>
                  </a:cubicBezTo>
                  <a:close/>
                </a:path>
              </a:pathLst>
            </a:custGeom>
            <a:solidFill>
              <a:srgbClr val="C1F1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78"/>
            <p:cNvSpPr/>
            <p:nvPr/>
          </p:nvSpPr>
          <p:spPr>
            <a:xfrm>
              <a:off x="1879700" y="2565550"/>
              <a:ext cx="1048750" cy="2203475"/>
            </a:xfrm>
            <a:custGeom>
              <a:rect b="b" l="l" r="r" t="t"/>
              <a:pathLst>
                <a:path extrusionOk="0" h="88139" w="41950">
                  <a:moveTo>
                    <a:pt x="20975" y="0"/>
                  </a:moveTo>
                  <a:cubicBezTo>
                    <a:pt x="20975" y="11580"/>
                    <a:pt x="11581" y="20975"/>
                    <a:pt x="1" y="20975"/>
                  </a:cubicBezTo>
                  <a:lnTo>
                    <a:pt x="1" y="67164"/>
                  </a:lnTo>
                  <a:cubicBezTo>
                    <a:pt x="11581" y="67164"/>
                    <a:pt x="20975" y="76559"/>
                    <a:pt x="20975" y="88139"/>
                  </a:cubicBezTo>
                  <a:lnTo>
                    <a:pt x="41950" y="88139"/>
                  </a:lnTo>
                  <a:lnTo>
                    <a:pt x="41950" y="0"/>
                  </a:lnTo>
                  <a:close/>
                </a:path>
              </a:pathLst>
            </a:custGeom>
            <a:solidFill>
              <a:srgbClr val="A1D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78"/>
            <p:cNvSpPr/>
            <p:nvPr/>
          </p:nvSpPr>
          <p:spPr>
            <a:xfrm>
              <a:off x="3132300" y="2301325"/>
              <a:ext cx="1335825" cy="2731925"/>
            </a:xfrm>
            <a:custGeom>
              <a:rect b="b" l="l" r="r" t="t"/>
              <a:pathLst>
                <a:path extrusionOk="0" h="109277" w="53433">
                  <a:moveTo>
                    <a:pt x="26717" y="0"/>
                  </a:moveTo>
                  <a:cubicBezTo>
                    <a:pt x="22280" y="0"/>
                    <a:pt x="18692" y="3588"/>
                    <a:pt x="18692" y="8025"/>
                  </a:cubicBezTo>
                  <a:lnTo>
                    <a:pt x="18692" y="10569"/>
                  </a:lnTo>
                  <a:cubicBezTo>
                    <a:pt x="12005" y="12657"/>
                    <a:pt x="6460" y="17224"/>
                    <a:pt x="3198" y="23291"/>
                  </a:cubicBezTo>
                  <a:cubicBezTo>
                    <a:pt x="1175" y="27075"/>
                    <a:pt x="1" y="31348"/>
                    <a:pt x="1" y="35915"/>
                  </a:cubicBezTo>
                  <a:cubicBezTo>
                    <a:pt x="1" y="50626"/>
                    <a:pt x="12005" y="62630"/>
                    <a:pt x="26717" y="62630"/>
                  </a:cubicBezTo>
                  <a:cubicBezTo>
                    <a:pt x="32621" y="62630"/>
                    <a:pt x="37416" y="67393"/>
                    <a:pt x="37416" y="73297"/>
                  </a:cubicBezTo>
                  <a:cubicBezTo>
                    <a:pt x="37416" y="79201"/>
                    <a:pt x="32621" y="83964"/>
                    <a:pt x="26717" y="83964"/>
                  </a:cubicBezTo>
                  <a:cubicBezTo>
                    <a:pt x="22933" y="83964"/>
                    <a:pt x="19508" y="82039"/>
                    <a:pt x="17550" y="78777"/>
                  </a:cubicBezTo>
                  <a:cubicBezTo>
                    <a:pt x="16044" y="76280"/>
                    <a:pt x="13387" y="74891"/>
                    <a:pt x="10666" y="74891"/>
                  </a:cubicBezTo>
                  <a:cubicBezTo>
                    <a:pt x="9264" y="74891"/>
                    <a:pt x="7845" y="75260"/>
                    <a:pt x="6557" y="76037"/>
                  </a:cubicBezTo>
                  <a:cubicBezTo>
                    <a:pt x="4470" y="77309"/>
                    <a:pt x="3132" y="79397"/>
                    <a:pt x="2774" y="81615"/>
                  </a:cubicBezTo>
                  <a:cubicBezTo>
                    <a:pt x="2741" y="81876"/>
                    <a:pt x="2708" y="82137"/>
                    <a:pt x="2676" y="82431"/>
                  </a:cubicBezTo>
                  <a:cubicBezTo>
                    <a:pt x="2676" y="82887"/>
                    <a:pt x="2676" y="83377"/>
                    <a:pt x="2741" y="83833"/>
                  </a:cubicBezTo>
                  <a:cubicBezTo>
                    <a:pt x="2871" y="84942"/>
                    <a:pt x="3198" y="86019"/>
                    <a:pt x="3817" y="87030"/>
                  </a:cubicBezTo>
                  <a:cubicBezTo>
                    <a:pt x="7210" y="92673"/>
                    <a:pt x="12560" y="96751"/>
                    <a:pt x="18692" y="98708"/>
                  </a:cubicBezTo>
                  <a:lnTo>
                    <a:pt x="18692" y="101252"/>
                  </a:lnTo>
                  <a:cubicBezTo>
                    <a:pt x="18692" y="105689"/>
                    <a:pt x="22280" y="109277"/>
                    <a:pt x="26717" y="109277"/>
                  </a:cubicBezTo>
                  <a:cubicBezTo>
                    <a:pt x="31153" y="109277"/>
                    <a:pt x="34741" y="105689"/>
                    <a:pt x="34741" y="101252"/>
                  </a:cubicBezTo>
                  <a:lnTo>
                    <a:pt x="34741" y="98708"/>
                  </a:lnTo>
                  <a:cubicBezTo>
                    <a:pt x="45538" y="95316"/>
                    <a:pt x="53432" y="85236"/>
                    <a:pt x="53432" y="73297"/>
                  </a:cubicBezTo>
                  <a:cubicBezTo>
                    <a:pt x="53432" y="58586"/>
                    <a:pt x="41428" y="46581"/>
                    <a:pt x="26717" y="46581"/>
                  </a:cubicBezTo>
                  <a:cubicBezTo>
                    <a:pt x="20812" y="46581"/>
                    <a:pt x="16050" y="41786"/>
                    <a:pt x="16050" y="35915"/>
                  </a:cubicBezTo>
                  <a:cubicBezTo>
                    <a:pt x="16050" y="30011"/>
                    <a:pt x="20812" y="25215"/>
                    <a:pt x="26717" y="25215"/>
                  </a:cubicBezTo>
                  <a:cubicBezTo>
                    <a:pt x="30500" y="25215"/>
                    <a:pt x="33926" y="27173"/>
                    <a:pt x="35883" y="30435"/>
                  </a:cubicBezTo>
                  <a:cubicBezTo>
                    <a:pt x="37389" y="32931"/>
                    <a:pt x="40047" y="34320"/>
                    <a:pt x="42767" y="34320"/>
                  </a:cubicBezTo>
                  <a:cubicBezTo>
                    <a:pt x="44169" y="34320"/>
                    <a:pt x="45589" y="33951"/>
                    <a:pt x="46876" y="33175"/>
                  </a:cubicBezTo>
                  <a:cubicBezTo>
                    <a:pt x="50660" y="30891"/>
                    <a:pt x="51899" y="25966"/>
                    <a:pt x="49616" y="22182"/>
                  </a:cubicBezTo>
                  <a:cubicBezTo>
                    <a:pt x="46223" y="16539"/>
                    <a:pt x="40874" y="12494"/>
                    <a:pt x="34741" y="10569"/>
                  </a:cubicBezTo>
                  <a:lnTo>
                    <a:pt x="34741" y="8025"/>
                  </a:lnTo>
                  <a:cubicBezTo>
                    <a:pt x="34741" y="3588"/>
                    <a:pt x="31153" y="0"/>
                    <a:pt x="26717" y="0"/>
                  </a:cubicBezTo>
                  <a:close/>
                </a:path>
              </a:pathLst>
            </a:custGeom>
            <a:solidFill>
              <a:srgbClr val="8ABE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78"/>
            <p:cNvSpPr/>
            <p:nvPr/>
          </p:nvSpPr>
          <p:spPr>
            <a:xfrm>
              <a:off x="1190625" y="238125"/>
              <a:ext cx="5219200" cy="5219200"/>
            </a:xfrm>
            <a:custGeom>
              <a:rect b="b" l="l" r="r" t="t"/>
              <a:pathLst>
                <a:path extrusionOk="0" h="208768" w="208768">
                  <a:moveTo>
                    <a:pt x="54736" y="6133"/>
                  </a:moveTo>
                  <a:cubicBezTo>
                    <a:pt x="69317" y="6133"/>
                    <a:pt x="82528" y="15886"/>
                    <a:pt x="86671" y="30076"/>
                  </a:cubicBezTo>
                  <a:cubicBezTo>
                    <a:pt x="87813" y="33925"/>
                    <a:pt x="88041" y="35784"/>
                    <a:pt x="88041" y="46646"/>
                  </a:cubicBezTo>
                  <a:cubicBezTo>
                    <a:pt x="88041" y="48897"/>
                    <a:pt x="88041" y="51572"/>
                    <a:pt x="88041" y="54704"/>
                  </a:cubicBezTo>
                  <a:cubicBezTo>
                    <a:pt x="88008" y="57802"/>
                    <a:pt x="88008" y="61423"/>
                    <a:pt x="88008" y="65566"/>
                  </a:cubicBezTo>
                  <a:lnTo>
                    <a:pt x="69350" y="65566"/>
                  </a:lnTo>
                  <a:cubicBezTo>
                    <a:pt x="68110" y="62206"/>
                    <a:pt x="64881" y="59825"/>
                    <a:pt x="61097" y="59825"/>
                  </a:cubicBezTo>
                  <a:lnTo>
                    <a:pt x="59172" y="59825"/>
                  </a:lnTo>
                  <a:cubicBezTo>
                    <a:pt x="53529" y="59825"/>
                    <a:pt x="49517" y="54834"/>
                    <a:pt x="50169" y="49680"/>
                  </a:cubicBezTo>
                  <a:lnTo>
                    <a:pt x="53333" y="49680"/>
                  </a:lnTo>
                  <a:cubicBezTo>
                    <a:pt x="55030" y="49680"/>
                    <a:pt x="56367" y="48310"/>
                    <a:pt x="56367" y="46646"/>
                  </a:cubicBezTo>
                  <a:cubicBezTo>
                    <a:pt x="56367" y="44950"/>
                    <a:pt x="55030" y="43580"/>
                    <a:pt x="53333" y="43580"/>
                  </a:cubicBezTo>
                  <a:lnTo>
                    <a:pt x="47951" y="43580"/>
                  </a:lnTo>
                  <a:cubicBezTo>
                    <a:pt x="41362" y="42993"/>
                    <a:pt x="37774" y="35882"/>
                    <a:pt x="40775" y="30336"/>
                  </a:cubicBezTo>
                  <a:lnTo>
                    <a:pt x="53333" y="30336"/>
                  </a:lnTo>
                  <a:cubicBezTo>
                    <a:pt x="55030" y="30336"/>
                    <a:pt x="56367" y="28966"/>
                    <a:pt x="56367" y="27270"/>
                  </a:cubicBezTo>
                  <a:cubicBezTo>
                    <a:pt x="56367" y="25574"/>
                    <a:pt x="55030" y="24204"/>
                    <a:pt x="53333" y="24204"/>
                  </a:cubicBezTo>
                  <a:lnTo>
                    <a:pt x="38165" y="24204"/>
                  </a:lnTo>
                  <a:cubicBezTo>
                    <a:pt x="33109" y="24204"/>
                    <a:pt x="28934" y="20224"/>
                    <a:pt x="28869" y="15331"/>
                  </a:cubicBezTo>
                  <a:cubicBezTo>
                    <a:pt x="28771" y="10243"/>
                    <a:pt x="32881" y="6133"/>
                    <a:pt x="37904" y="6133"/>
                  </a:cubicBezTo>
                  <a:close/>
                  <a:moveTo>
                    <a:pt x="170863" y="6133"/>
                  </a:moveTo>
                  <a:cubicBezTo>
                    <a:pt x="175854" y="6133"/>
                    <a:pt x="179931" y="10177"/>
                    <a:pt x="179931" y="15168"/>
                  </a:cubicBezTo>
                  <a:cubicBezTo>
                    <a:pt x="179931" y="20159"/>
                    <a:pt x="175854" y="24204"/>
                    <a:pt x="170863" y="24204"/>
                  </a:cubicBezTo>
                  <a:lnTo>
                    <a:pt x="155434" y="24204"/>
                  </a:lnTo>
                  <a:cubicBezTo>
                    <a:pt x="153770" y="24204"/>
                    <a:pt x="152400" y="25574"/>
                    <a:pt x="152400" y="27270"/>
                  </a:cubicBezTo>
                  <a:cubicBezTo>
                    <a:pt x="152400" y="28966"/>
                    <a:pt x="153770" y="30336"/>
                    <a:pt x="155434" y="30336"/>
                  </a:cubicBezTo>
                  <a:lnTo>
                    <a:pt x="167992" y="30336"/>
                  </a:lnTo>
                  <a:cubicBezTo>
                    <a:pt x="170993" y="35882"/>
                    <a:pt x="167405" y="42993"/>
                    <a:pt x="160816" y="43580"/>
                  </a:cubicBezTo>
                  <a:lnTo>
                    <a:pt x="155434" y="43580"/>
                  </a:lnTo>
                  <a:cubicBezTo>
                    <a:pt x="153770" y="43580"/>
                    <a:pt x="152400" y="44950"/>
                    <a:pt x="152400" y="46646"/>
                  </a:cubicBezTo>
                  <a:cubicBezTo>
                    <a:pt x="152400" y="48310"/>
                    <a:pt x="153770" y="49680"/>
                    <a:pt x="155434" y="49680"/>
                  </a:cubicBezTo>
                  <a:lnTo>
                    <a:pt x="158598" y="49680"/>
                  </a:lnTo>
                  <a:cubicBezTo>
                    <a:pt x="159250" y="54834"/>
                    <a:pt x="155238" y="59825"/>
                    <a:pt x="149595" y="59825"/>
                  </a:cubicBezTo>
                  <a:lnTo>
                    <a:pt x="147670" y="59825"/>
                  </a:lnTo>
                  <a:cubicBezTo>
                    <a:pt x="143886" y="59825"/>
                    <a:pt x="140657" y="62206"/>
                    <a:pt x="139417" y="65566"/>
                  </a:cubicBezTo>
                  <a:lnTo>
                    <a:pt x="120759" y="65566"/>
                  </a:lnTo>
                  <a:lnTo>
                    <a:pt x="120759" y="39405"/>
                  </a:lnTo>
                  <a:cubicBezTo>
                    <a:pt x="120759" y="21301"/>
                    <a:pt x="135536" y="6133"/>
                    <a:pt x="154031" y="6133"/>
                  </a:cubicBezTo>
                  <a:close/>
                  <a:moveTo>
                    <a:pt x="37904" y="0"/>
                  </a:moveTo>
                  <a:cubicBezTo>
                    <a:pt x="29456" y="0"/>
                    <a:pt x="22606" y="6915"/>
                    <a:pt x="22736" y="15429"/>
                  </a:cubicBezTo>
                  <a:cubicBezTo>
                    <a:pt x="22867" y="22345"/>
                    <a:pt x="27792" y="28184"/>
                    <a:pt x="34316" y="29847"/>
                  </a:cubicBezTo>
                  <a:cubicBezTo>
                    <a:pt x="31739" y="37611"/>
                    <a:pt x="35980" y="46451"/>
                    <a:pt x="44102" y="49028"/>
                  </a:cubicBezTo>
                  <a:cubicBezTo>
                    <a:pt x="43156" y="56693"/>
                    <a:pt x="48277" y="63870"/>
                    <a:pt x="55878" y="65566"/>
                  </a:cubicBezTo>
                  <a:lnTo>
                    <a:pt x="37382" y="65566"/>
                  </a:lnTo>
                  <a:cubicBezTo>
                    <a:pt x="35686" y="65566"/>
                    <a:pt x="34316" y="66936"/>
                    <a:pt x="34316" y="68632"/>
                  </a:cubicBezTo>
                  <a:cubicBezTo>
                    <a:pt x="34316" y="70296"/>
                    <a:pt x="35686" y="71666"/>
                    <a:pt x="37382" y="71666"/>
                  </a:cubicBezTo>
                  <a:lnTo>
                    <a:pt x="187825" y="71666"/>
                  </a:lnTo>
                  <a:cubicBezTo>
                    <a:pt x="196013" y="71698"/>
                    <a:pt x="202667" y="78288"/>
                    <a:pt x="202667" y="86508"/>
                  </a:cubicBezTo>
                  <a:lnTo>
                    <a:pt x="202667" y="187825"/>
                  </a:lnTo>
                  <a:cubicBezTo>
                    <a:pt x="202667" y="196045"/>
                    <a:pt x="195980" y="202667"/>
                    <a:pt x="187825" y="202667"/>
                  </a:cubicBezTo>
                  <a:lnTo>
                    <a:pt x="20942" y="202667"/>
                  </a:lnTo>
                  <a:cubicBezTo>
                    <a:pt x="12787" y="202667"/>
                    <a:pt x="6100" y="196045"/>
                    <a:pt x="6100" y="187825"/>
                  </a:cubicBezTo>
                  <a:lnTo>
                    <a:pt x="6100" y="86508"/>
                  </a:lnTo>
                  <a:cubicBezTo>
                    <a:pt x="6100" y="78353"/>
                    <a:pt x="12722" y="71698"/>
                    <a:pt x="20942" y="71666"/>
                  </a:cubicBezTo>
                  <a:lnTo>
                    <a:pt x="25150" y="71666"/>
                  </a:lnTo>
                  <a:cubicBezTo>
                    <a:pt x="26814" y="71666"/>
                    <a:pt x="28184" y="70296"/>
                    <a:pt x="28184" y="68632"/>
                  </a:cubicBezTo>
                  <a:cubicBezTo>
                    <a:pt x="28184" y="66936"/>
                    <a:pt x="26814" y="65566"/>
                    <a:pt x="25150" y="65566"/>
                  </a:cubicBezTo>
                  <a:lnTo>
                    <a:pt x="20942" y="65566"/>
                  </a:lnTo>
                  <a:cubicBezTo>
                    <a:pt x="9362" y="65566"/>
                    <a:pt x="0" y="74960"/>
                    <a:pt x="0" y="86508"/>
                  </a:cubicBezTo>
                  <a:lnTo>
                    <a:pt x="0" y="187825"/>
                  </a:lnTo>
                  <a:cubicBezTo>
                    <a:pt x="0" y="199405"/>
                    <a:pt x="9395" y="208767"/>
                    <a:pt x="20942" y="208767"/>
                  </a:cubicBezTo>
                  <a:lnTo>
                    <a:pt x="187825" y="208767"/>
                  </a:lnTo>
                  <a:cubicBezTo>
                    <a:pt x="199438" y="208767"/>
                    <a:pt x="208767" y="199373"/>
                    <a:pt x="208767" y="187825"/>
                  </a:cubicBezTo>
                  <a:lnTo>
                    <a:pt x="208767" y="86508"/>
                  </a:lnTo>
                  <a:cubicBezTo>
                    <a:pt x="208767" y="74895"/>
                    <a:pt x="199373" y="65566"/>
                    <a:pt x="187825" y="65566"/>
                  </a:cubicBezTo>
                  <a:lnTo>
                    <a:pt x="152922" y="65566"/>
                  </a:lnTo>
                  <a:cubicBezTo>
                    <a:pt x="160490" y="63870"/>
                    <a:pt x="165611" y="56661"/>
                    <a:pt x="164665" y="49028"/>
                  </a:cubicBezTo>
                  <a:cubicBezTo>
                    <a:pt x="172755" y="46483"/>
                    <a:pt x="177028" y="37643"/>
                    <a:pt x="174451" y="29912"/>
                  </a:cubicBezTo>
                  <a:cubicBezTo>
                    <a:pt x="181105" y="28281"/>
                    <a:pt x="186031" y="22279"/>
                    <a:pt x="186031" y="15168"/>
                  </a:cubicBezTo>
                  <a:cubicBezTo>
                    <a:pt x="186031" y="6818"/>
                    <a:pt x="179246" y="0"/>
                    <a:pt x="170863" y="0"/>
                  </a:cubicBezTo>
                  <a:lnTo>
                    <a:pt x="154031" y="0"/>
                  </a:lnTo>
                  <a:cubicBezTo>
                    <a:pt x="132143" y="0"/>
                    <a:pt x="114659" y="17941"/>
                    <a:pt x="114659" y="39405"/>
                  </a:cubicBezTo>
                  <a:lnTo>
                    <a:pt x="114659" y="65566"/>
                  </a:lnTo>
                  <a:lnTo>
                    <a:pt x="94108" y="65566"/>
                  </a:lnTo>
                  <a:cubicBezTo>
                    <a:pt x="94141" y="61423"/>
                    <a:pt x="94141" y="57835"/>
                    <a:pt x="94141" y="54704"/>
                  </a:cubicBezTo>
                  <a:cubicBezTo>
                    <a:pt x="94141" y="51572"/>
                    <a:pt x="94174" y="48897"/>
                    <a:pt x="94174" y="46646"/>
                  </a:cubicBezTo>
                  <a:cubicBezTo>
                    <a:pt x="94174" y="35654"/>
                    <a:pt x="93945" y="33077"/>
                    <a:pt x="92543" y="28347"/>
                  </a:cubicBezTo>
                  <a:cubicBezTo>
                    <a:pt x="87650" y="11645"/>
                    <a:pt x="72123" y="0"/>
                    <a:pt x="5473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78"/>
            <p:cNvSpPr/>
            <p:nvPr/>
          </p:nvSpPr>
          <p:spPr>
            <a:xfrm>
              <a:off x="2482350" y="543925"/>
              <a:ext cx="740500" cy="586850"/>
            </a:xfrm>
            <a:custGeom>
              <a:rect b="b" l="l" r="r" t="t"/>
              <a:pathLst>
                <a:path extrusionOk="0" h="23474" w="29620">
                  <a:moveTo>
                    <a:pt x="3067" y="0"/>
                  </a:moveTo>
                  <a:cubicBezTo>
                    <a:pt x="1371" y="0"/>
                    <a:pt x="1" y="1370"/>
                    <a:pt x="1" y="3067"/>
                  </a:cubicBezTo>
                  <a:cubicBezTo>
                    <a:pt x="1" y="4763"/>
                    <a:pt x="1371" y="6133"/>
                    <a:pt x="3067" y="6133"/>
                  </a:cubicBezTo>
                  <a:cubicBezTo>
                    <a:pt x="12331" y="6133"/>
                    <a:pt x="20649" y="12331"/>
                    <a:pt x="23259" y="21269"/>
                  </a:cubicBezTo>
                  <a:cubicBezTo>
                    <a:pt x="23663" y="22616"/>
                    <a:pt x="24891" y="23474"/>
                    <a:pt x="26207" y="23474"/>
                  </a:cubicBezTo>
                  <a:cubicBezTo>
                    <a:pt x="26484" y="23474"/>
                    <a:pt x="26765" y="23436"/>
                    <a:pt x="27043" y="23356"/>
                  </a:cubicBezTo>
                  <a:cubicBezTo>
                    <a:pt x="28674" y="22867"/>
                    <a:pt x="29620" y="21171"/>
                    <a:pt x="29130" y="19540"/>
                  </a:cubicBezTo>
                  <a:cubicBezTo>
                    <a:pt x="25771" y="8025"/>
                    <a:pt x="15039" y="0"/>
                    <a:pt x="306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78"/>
            <p:cNvSpPr/>
            <p:nvPr/>
          </p:nvSpPr>
          <p:spPr>
            <a:xfrm>
              <a:off x="4362900" y="626500"/>
              <a:ext cx="462400" cy="672600"/>
            </a:xfrm>
            <a:custGeom>
              <a:rect b="b" l="l" r="r" t="t"/>
              <a:pathLst>
                <a:path extrusionOk="0" h="26904" w="18496">
                  <a:moveTo>
                    <a:pt x="14997" y="1"/>
                  </a:moveTo>
                  <a:cubicBezTo>
                    <a:pt x="14475" y="1"/>
                    <a:pt x="13949" y="135"/>
                    <a:pt x="13472" y="416"/>
                  </a:cubicBezTo>
                  <a:cubicBezTo>
                    <a:pt x="5154" y="5309"/>
                    <a:pt x="0" y="14280"/>
                    <a:pt x="0" y="23870"/>
                  </a:cubicBezTo>
                  <a:cubicBezTo>
                    <a:pt x="0" y="25566"/>
                    <a:pt x="1370" y="26903"/>
                    <a:pt x="3034" y="26903"/>
                  </a:cubicBezTo>
                  <a:cubicBezTo>
                    <a:pt x="4730" y="26903"/>
                    <a:pt x="6100" y="25566"/>
                    <a:pt x="6100" y="23870"/>
                  </a:cubicBezTo>
                  <a:cubicBezTo>
                    <a:pt x="6100" y="16432"/>
                    <a:pt x="10112" y="9484"/>
                    <a:pt x="16571" y="5701"/>
                  </a:cubicBezTo>
                  <a:cubicBezTo>
                    <a:pt x="18006" y="4852"/>
                    <a:pt x="18496" y="2960"/>
                    <a:pt x="17648" y="1525"/>
                  </a:cubicBezTo>
                  <a:cubicBezTo>
                    <a:pt x="17081" y="544"/>
                    <a:pt x="16048" y="1"/>
                    <a:pt x="149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78"/>
            <p:cNvSpPr/>
            <p:nvPr/>
          </p:nvSpPr>
          <p:spPr>
            <a:xfrm>
              <a:off x="1803050" y="2225475"/>
              <a:ext cx="3994325" cy="2883625"/>
            </a:xfrm>
            <a:custGeom>
              <a:rect b="b" l="l" r="r" t="t"/>
              <a:pathLst>
                <a:path extrusionOk="0" h="115345" w="159773">
                  <a:moveTo>
                    <a:pt x="60249" y="16669"/>
                  </a:moveTo>
                  <a:cubicBezTo>
                    <a:pt x="53595" y="22443"/>
                    <a:pt x="50105" y="30663"/>
                    <a:pt x="50105" y="38949"/>
                  </a:cubicBezTo>
                  <a:cubicBezTo>
                    <a:pt x="50105" y="55357"/>
                    <a:pt x="63479" y="68698"/>
                    <a:pt x="79887" y="68698"/>
                  </a:cubicBezTo>
                  <a:cubicBezTo>
                    <a:pt x="84095" y="68698"/>
                    <a:pt x="87520" y="72123"/>
                    <a:pt x="87520" y="76331"/>
                  </a:cubicBezTo>
                  <a:cubicBezTo>
                    <a:pt x="87520" y="80539"/>
                    <a:pt x="84095" y="83964"/>
                    <a:pt x="79887" y="83964"/>
                  </a:cubicBezTo>
                  <a:cubicBezTo>
                    <a:pt x="77179" y="83964"/>
                    <a:pt x="74733" y="82561"/>
                    <a:pt x="73330" y="80245"/>
                  </a:cubicBezTo>
                  <a:cubicBezTo>
                    <a:pt x="71263" y="76801"/>
                    <a:pt x="67590" y="74890"/>
                    <a:pt x="63831" y="74890"/>
                  </a:cubicBezTo>
                  <a:cubicBezTo>
                    <a:pt x="61895" y="74890"/>
                    <a:pt x="59936" y="75397"/>
                    <a:pt x="58162" y="76462"/>
                  </a:cubicBezTo>
                  <a:cubicBezTo>
                    <a:pt x="52877" y="79626"/>
                    <a:pt x="51246" y="86476"/>
                    <a:pt x="54378" y="91662"/>
                  </a:cubicBezTo>
                  <a:cubicBezTo>
                    <a:pt x="55976" y="94305"/>
                    <a:pt x="57966" y="96686"/>
                    <a:pt x="60282" y="98676"/>
                  </a:cubicBezTo>
                  <a:lnTo>
                    <a:pt x="26879" y="98676"/>
                  </a:lnTo>
                  <a:cubicBezTo>
                    <a:pt x="25509" y="87879"/>
                    <a:pt x="16930" y="79300"/>
                    <a:pt x="6100" y="77897"/>
                  </a:cubicBezTo>
                  <a:lnTo>
                    <a:pt x="6100" y="37448"/>
                  </a:lnTo>
                  <a:cubicBezTo>
                    <a:pt x="16930" y="36046"/>
                    <a:pt x="25509" y="27467"/>
                    <a:pt x="26879" y="16669"/>
                  </a:cubicBezTo>
                  <a:close/>
                  <a:moveTo>
                    <a:pt x="79887" y="6101"/>
                  </a:moveTo>
                  <a:cubicBezTo>
                    <a:pt x="82627" y="6101"/>
                    <a:pt x="84845" y="8319"/>
                    <a:pt x="84845" y="11059"/>
                  </a:cubicBezTo>
                  <a:lnTo>
                    <a:pt x="84845" y="13603"/>
                  </a:lnTo>
                  <a:cubicBezTo>
                    <a:pt x="84845" y="14941"/>
                    <a:pt x="85726" y="16115"/>
                    <a:pt x="86965" y="16506"/>
                  </a:cubicBezTo>
                  <a:cubicBezTo>
                    <a:pt x="92576" y="18300"/>
                    <a:pt x="97240" y="21921"/>
                    <a:pt x="100176" y="26782"/>
                  </a:cubicBezTo>
                  <a:cubicBezTo>
                    <a:pt x="101579" y="29130"/>
                    <a:pt x="100829" y="32164"/>
                    <a:pt x="98480" y="33566"/>
                  </a:cubicBezTo>
                  <a:cubicBezTo>
                    <a:pt x="97680" y="34044"/>
                    <a:pt x="96796" y="34272"/>
                    <a:pt x="95924" y="34272"/>
                  </a:cubicBezTo>
                  <a:cubicBezTo>
                    <a:pt x="94235" y="34272"/>
                    <a:pt x="92587" y="33419"/>
                    <a:pt x="91662" y="31870"/>
                  </a:cubicBezTo>
                  <a:cubicBezTo>
                    <a:pt x="89151" y="27695"/>
                    <a:pt x="84747" y="25216"/>
                    <a:pt x="79887" y="25216"/>
                  </a:cubicBezTo>
                  <a:cubicBezTo>
                    <a:pt x="72319" y="25216"/>
                    <a:pt x="66154" y="31381"/>
                    <a:pt x="66154" y="38949"/>
                  </a:cubicBezTo>
                  <a:cubicBezTo>
                    <a:pt x="66154" y="46517"/>
                    <a:pt x="72319" y="52682"/>
                    <a:pt x="79887" y="52682"/>
                  </a:cubicBezTo>
                  <a:cubicBezTo>
                    <a:pt x="92935" y="52682"/>
                    <a:pt x="103536" y="63283"/>
                    <a:pt x="103536" y="76331"/>
                  </a:cubicBezTo>
                  <a:cubicBezTo>
                    <a:pt x="103536" y="86672"/>
                    <a:pt x="96882" y="95707"/>
                    <a:pt x="86965" y="98839"/>
                  </a:cubicBezTo>
                  <a:cubicBezTo>
                    <a:pt x="85693" y="99263"/>
                    <a:pt x="84845" y="100437"/>
                    <a:pt x="84845" y="101742"/>
                  </a:cubicBezTo>
                  <a:lnTo>
                    <a:pt x="84845" y="104286"/>
                  </a:lnTo>
                  <a:cubicBezTo>
                    <a:pt x="84845" y="107026"/>
                    <a:pt x="82627" y="109245"/>
                    <a:pt x="79887" y="109245"/>
                  </a:cubicBezTo>
                  <a:cubicBezTo>
                    <a:pt x="77147" y="109245"/>
                    <a:pt x="74928" y="107026"/>
                    <a:pt x="74928" y="104286"/>
                  </a:cubicBezTo>
                  <a:lnTo>
                    <a:pt x="74928" y="101742"/>
                  </a:lnTo>
                  <a:cubicBezTo>
                    <a:pt x="74928" y="100437"/>
                    <a:pt x="74048" y="99230"/>
                    <a:pt x="72775" y="98839"/>
                  </a:cubicBezTo>
                  <a:cubicBezTo>
                    <a:pt x="67230" y="97045"/>
                    <a:pt x="62533" y="93391"/>
                    <a:pt x="59597" y="88498"/>
                  </a:cubicBezTo>
                  <a:cubicBezTo>
                    <a:pt x="58194" y="86182"/>
                    <a:pt x="58945" y="83116"/>
                    <a:pt x="61293" y="81713"/>
                  </a:cubicBezTo>
                  <a:cubicBezTo>
                    <a:pt x="62093" y="81235"/>
                    <a:pt x="62973" y="81007"/>
                    <a:pt x="63842" y="81007"/>
                  </a:cubicBezTo>
                  <a:cubicBezTo>
                    <a:pt x="65524" y="81007"/>
                    <a:pt x="67165" y="81861"/>
                    <a:pt x="68111" y="83410"/>
                  </a:cubicBezTo>
                  <a:cubicBezTo>
                    <a:pt x="70623" y="87585"/>
                    <a:pt x="75026" y="90064"/>
                    <a:pt x="79887" y="90064"/>
                  </a:cubicBezTo>
                  <a:cubicBezTo>
                    <a:pt x="87454" y="90064"/>
                    <a:pt x="93620" y="83899"/>
                    <a:pt x="93620" y="76331"/>
                  </a:cubicBezTo>
                  <a:cubicBezTo>
                    <a:pt x="93620" y="68763"/>
                    <a:pt x="87454" y="62598"/>
                    <a:pt x="79887" y="62598"/>
                  </a:cubicBezTo>
                  <a:cubicBezTo>
                    <a:pt x="66839" y="62598"/>
                    <a:pt x="56237" y="51997"/>
                    <a:pt x="56237" y="38949"/>
                  </a:cubicBezTo>
                  <a:cubicBezTo>
                    <a:pt x="56237" y="28902"/>
                    <a:pt x="62565" y="19736"/>
                    <a:pt x="72775" y="16506"/>
                  </a:cubicBezTo>
                  <a:cubicBezTo>
                    <a:pt x="74015" y="16147"/>
                    <a:pt x="74928" y="14941"/>
                    <a:pt x="74928" y="13603"/>
                  </a:cubicBezTo>
                  <a:lnTo>
                    <a:pt x="74928" y="11059"/>
                  </a:lnTo>
                  <a:cubicBezTo>
                    <a:pt x="74928" y="8319"/>
                    <a:pt x="77147" y="6101"/>
                    <a:pt x="79887" y="6101"/>
                  </a:cubicBezTo>
                  <a:close/>
                  <a:moveTo>
                    <a:pt x="79887" y="1"/>
                  </a:moveTo>
                  <a:cubicBezTo>
                    <a:pt x="73950" y="1"/>
                    <a:pt x="69089" y="4665"/>
                    <a:pt x="68828" y="10537"/>
                  </a:cubicBezTo>
                  <a:lnTo>
                    <a:pt x="24009" y="10537"/>
                  </a:lnTo>
                  <a:cubicBezTo>
                    <a:pt x="22345" y="10537"/>
                    <a:pt x="20975" y="11907"/>
                    <a:pt x="20975" y="13603"/>
                  </a:cubicBezTo>
                  <a:cubicBezTo>
                    <a:pt x="20975" y="23487"/>
                    <a:pt x="12918" y="31511"/>
                    <a:pt x="3067" y="31511"/>
                  </a:cubicBezTo>
                  <a:cubicBezTo>
                    <a:pt x="1371" y="31511"/>
                    <a:pt x="1" y="32881"/>
                    <a:pt x="1" y="34578"/>
                  </a:cubicBezTo>
                  <a:lnTo>
                    <a:pt x="1" y="80767"/>
                  </a:lnTo>
                  <a:cubicBezTo>
                    <a:pt x="1" y="82464"/>
                    <a:pt x="1371" y="83834"/>
                    <a:pt x="3067" y="83834"/>
                  </a:cubicBezTo>
                  <a:cubicBezTo>
                    <a:pt x="12918" y="83834"/>
                    <a:pt x="20975" y="91858"/>
                    <a:pt x="20975" y="101742"/>
                  </a:cubicBezTo>
                  <a:cubicBezTo>
                    <a:pt x="20975" y="103438"/>
                    <a:pt x="22345" y="104808"/>
                    <a:pt x="24009" y="104808"/>
                  </a:cubicBezTo>
                  <a:lnTo>
                    <a:pt x="68828" y="104808"/>
                  </a:lnTo>
                  <a:cubicBezTo>
                    <a:pt x="69089" y="110680"/>
                    <a:pt x="73950" y="115344"/>
                    <a:pt x="79887" y="115344"/>
                  </a:cubicBezTo>
                  <a:cubicBezTo>
                    <a:pt x="85823" y="115344"/>
                    <a:pt x="90684" y="110680"/>
                    <a:pt x="90945" y="104808"/>
                  </a:cubicBezTo>
                  <a:lnTo>
                    <a:pt x="135732" y="104808"/>
                  </a:lnTo>
                  <a:cubicBezTo>
                    <a:pt x="137428" y="104808"/>
                    <a:pt x="138798" y="103438"/>
                    <a:pt x="138798" y="101742"/>
                  </a:cubicBezTo>
                  <a:cubicBezTo>
                    <a:pt x="138798" y="98643"/>
                    <a:pt x="139581" y="95707"/>
                    <a:pt x="141081" y="93032"/>
                  </a:cubicBezTo>
                  <a:cubicBezTo>
                    <a:pt x="141897" y="91532"/>
                    <a:pt x="141375" y="89673"/>
                    <a:pt x="139907" y="88857"/>
                  </a:cubicBezTo>
                  <a:cubicBezTo>
                    <a:pt x="139434" y="88600"/>
                    <a:pt x="138925" y="88479"/>
                    <a:pt x="138424" y="88479"/>
                  </a:cubicBezTo>
                  <a:cubicBezTo>
                    <a:pt x="137338" y="88479"/>
                    <a:pt x="136290" y="89049"/>
                    <a:pt x="135732" y="90031"/>
                  </a:cubicBezTo>
                  <a:cubicBezTo>
                    <a:pt x="134231" y="92739"/>
                    <a:pt x="133285" y="95642"/>
                    <a:pt x="132894" y="98676"/>
                  </a:cubicBezTo>
                  <a:lnTo>
                    <a:pt x="99491" y="98676"/>
                  </a:lnTo>
                  <a:cubicBezTo>
                    <a:pt x="105819" y="93196"/>
                    <a:pt x="109636" y="85138"/>
                    <a:pt x="109636" y="76331"/>
                  </a:cubicBezTo>
                  <a:cubicBezTo>
                    <a:pt x="109636" y="59923"/>
                    <a:pt x="96294" y="46582"/>
                    <a:pt x="79887" y="46582"/>
                  </a:cubicBezTo>
                  <a:cubicBezTo>
                    <a:pt x="75679" y="46582"/>
                    <a:pt x="72254" y="43157"/>
                    <a:pt x="72254" y="38949"/>
                  </a:cubicBezTo>
                  <a:cubicBezTo>
                    <a:pt x="72254" y="34741"/>
                    <a:pt x="75679" y="31316"/>
                    <a:pt x="79887" y="31316"/>
                  </a:cubicBezTo>
                  <a:cubicBezTo>
                    <a:pt x="82594" y="31316"/>
                    <a:pt x="85041" y="32718"/>
                    <a:pt x="86443" y="35034"/>
                  </a:cubicBezTo>
                  <a:cubicBezTo>
                    <a:pt x="88510" y="38479"/>
                    <a:pt x="92183" y="40389"/>
                    <a:pt x="95942" y="40389"/>
                  </a:cubicBezTo>
                  <a:cubicBezTo>
                    <a:pt x="97878" y="40389"/>
                    <a:pt x="99837" y="39883"/>
                    <a:pt x="101611" y="38818"/>
                  </a:cubicBezTo>
                  <a:cubicBezTo>
                    <a:pt x="106863" y="35687"/>
                    <a:pt x="108559" y="28869"/>
                    <a:pt x="105395" y="23617"/>
                  </a:cubicBezTo>
                  <a:cubicBezTo>
                    <a:pt x="103830" y="21008"/>
                    <a:pt x="101840" y="18659"/>
                    <a:pt x="99524" y="16669"/>
                  </a:cubicBezTo>
                  <a:lnTo>
                    <a:pt x="132894" y="16669"/>
                  </a:lnTo>
                  <a:cubicBezTo>
                    <a:pt x="134264" y="27499"/>
                    <a:pt x="142843" y="36046"/>
                    <a:pt x="153673" y="37448"/>
                  </a:cubicBezTo>
                  <a:lnTo>
                    <a:pt x="153673" y="77897"/>
                  </a:lnTo>
                  <a:cubicBezTo>
                    <a:pt x="150835" y="78256"/>
                    <a:pt x="148160" y="79104"/>
                    <a:pt x="145648" y="80409"/>
                  </a:cubicBezTo>
                  <a:cubicBezTo>
                    <a:pt x="144148" y="81191"/>
                    <a:pt x="143561" y="83018"/>
                    <a:pt x="144343" y="84551"/>
                  </a:cubicBezTo>
                  <a:cubicBezTo>
                    <a:pt x="144886" y="85592"/>
                    <a:pt x="145947" y="86178"/>
                    <a:pt x="147036" y="86178"/>
                  </a:cubicBezTo>
                  <a:cubicBezTo>
                    <a:pt x="147517" y="86178"/>
                    <a:pt x="148004" y="86063"/>
                    <a:pt x="148454" y="85823"/>
                  </a:cubicBezTo>
                  <a:cubicBezTo>
                    <a:pt x="151030" y="84519"/>
                    <a:pt x="153803" y="83834"/>
                    <a:pt x="156706" y="83834"/>
                  </a:cubicBezTo>
                  <a:cubicBezTo>
                    <a:pt x="158403" y="83834"/>
                    <a:pt x="159773" y="82464"/>
                    <a:pt x="159773" y="80767"/>
                  </a:cubicBezTo>
                  <a:lnTo>
                    <a:pt x="159773" y="34578"/>
                  </a:lnTo>
                  <a:cubicBezTo>
                    <a:pt x="159773" y="32881"/>
                    <a:pt x="158403" y="31511"/>
                    <a:pt x="156706" y="31511"/>
                  </a:cubicBezTo>
                  <a:cubicBezTo>
                    <a:pt x="146855" y="31511"/>
                    <a:pt x="138798" y="23520"/>
                    <a:pt x="138798" y="13603"/>
                  </a:cubicBezTo>
                  <a:cubicBezTo>
                    <a:pt x="138798" y="11939"/>
                    <a:pt x="137461" y="10537"/>
                    <a:pt x="135732" y="10537"/>
                  </a:cubicBezTo>
                  <a:lnTo>
                    <a:pt x="90945" y="10537"/>
                  </a:lnTo>
                  <a:cubicBezTo>
                    <a:pt x="90684" y="4665"/>
                    <a:pt x="85823" y="1"/>
                    <a:pt x="7988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6" name="Google Shape;1076;p78"/>
          <p:cNvGrpSpPr/>
          <p:nvPr/>
        </p:nvGrpSpPr>
        <p:grpSpPr>
          <a:xfrm>
            <a:off x="722850" y="1135500"/>
            <a:ext cx="7384215" cy="2454062"/>
            <a:chOff x="5708046" y="2010741"/>
            <a:chExt cx="2438322" cy="752134"/>
          </a:xfrm>
        </p:grpSpPr>
        <p:sp>
          <p:nvSpPr>
            <p:cNvPr id="1077" name="Google Shape;1077;p78"/>
            <p:cNvSpPr/>
            <p:nvPr/>
          </p:nvSpPr>
          <p:spPr>
            <a:xfrm>
              <a:off x="7219661" y="2112073"/>
              <a:ext cx="926707" cy="95364"/>
            </a:xfrm>
            <a:custGeom>
              <a:rect b="b" l="l" r="r" t="t"/>
              <a:pathLst>
                <a:path extrusionOk="0" h="18156" w="48506">
                  <a:moveTo>
                    <a:pt x="1" y="1"/>
                  </a:moveTo>
                  <a:lnTo>
                    <a:pt x="1" y="18156"/>
                  </a:lnTo>
                  <a:lnTo>
                    <a:pt x="48506" y="18156"/>
                  </a:lnTo>
                  <a:lnTo>
                    <a:pt x="4850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500">
                  <a:latin typeface="Anaheim"/>
                  <a:ea typeface="Anaheim"/>
                  <a:cs typeface="Anaheim"/>
                  <a:sym typeface="Anaheim"/>
                </a:rPr>
                <a:t>Accuracy of matching system</a:t>
              </a:r>
              <a:endParaRPr b="1" sz="1500">
                <a:latin typeface="Anaheim"/>
                <a:ea typeface="Anaheim"/>
                <a:cs typeface="Anaheim"/>
                <a:sym typeface="Anaheim"/>
              </a:endParaRPr>
            </a:p>
          </p:txBody>
        </p:sp>
        <p:sp>
          <p:nvSpPr>
            <p:cNvPr id="1078" name="Google Shape;1078;p78"/>
            <p:cNvSpPr/>
            <p:nvPr/>
          </p:nvSpPr>
          <p:spPr>
            <a:xfrm>
              <a:off x="7080000" y="2499248"/>
              <a:ext cx="664298" cy="95364"/>
            </a:xfrm>
            <a:custGeom>
              <a:rect b="b" l="l" r="r" t="t"/>
              <a:pathLst>
                <a:path extrusionOk="0" h="18156" w="59233">
                  <a:moveTo>
                    <a:pt x="1" y="1"/>
                  </a:moveTo>
                  <a:lnTo>
                    <a:pt x="1" y="18156"/>
                  </a:lnTo>
                  <a:lnTo>
                    <a:pt x="59233" y="18156"/>
                  </a:lnTo>
                  <a:lnTo>
                    <a:pt x="592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600">
                  <a:latin typeface="Anaheim"/>
                  <a:ea typeface="Anaheim"/>
                  <a:cs typeface="Anaheim"/>
                  <a:sym typeface="Anaheim"/>
                </a:rPr>
                <a:t>Delay earnings    </a:t>
              </a:r>
              <a:endParaRPr b="1" sz="1600">
                <a:latin typeface="Anaheim"/>
                <a:ea typeface="Anaheim"/>
                <a:cs typeface="Anaheim"/>
                <a:sym typeface="Anaheim"/>
              </a:endParaRPr>
            </a:p>
          </p:txBody>
        </p:sp>
        <p:sp>
          <p:nvSpPr>
            <p:cNvPr id="1079" name="Google Shape;1079;p78"/>
            <p:cNvSpPr/>
            <p:nvPr/>
          </p:nvSpPr>
          <p:spPr>
            <a:xfrm>
              <a:off x="5708046" y="2119528"/>
              <a:ext cx="1244029" cy="95364"/>
            </a:xfrm>
            <a:custGeom>
              <a:rect b="b" l="l" r="r" t="t"/>
              <a:pathLst>
                <a:path extrusionOk="0" h="18156" w="45973">
                  <a:moveTo>
                    <a:pt x="1" y="0"/>
                  </a:moveTo>
                  <a:lnTo>
                    <a:pt x="1" y="18156"/>
                  </a:lnTo>
                  <a:lnTo>
                    <a:pt x="45972" y="18156"/>
                  </a:lnTo>
                  <a:lnTo>
                    <a:pt x="4597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highlight>
                    <a:schemeClr val="accent6"/>
                  </a:highlight>
                  <a:latin typeface="Anaheim"/>
                  <a:ea typeface="Anaheim"/>
                  <a:cs typeface="Anaheim"/>
                  <a:sym typeface="Anaheim"/>
                </a:rPr>
                <a:t> Cooperate with giant game firms</a:t>
              </a:r>
              <a:endParaRPr b="1" sz="1600">
                <a:highlight>
                  <a:schemeClr val="accent6"/>
                </a:highlight>
                <a:latin typeface="Anaheim"/>
                <a:ea typeface="Anaheim"/>
                <a:cs typeface="Anaheim"/>
                <a:sym typeface="Anaheim"/>
              </a:endParaRPr>
            </a:p>
          </p:txBody>
        </p:sp>
        <p:sp>
          <p:nvSpPr>
            <p:cNvPr id="1080" name="Google Shape;1080;p78"/>
            <p:cNvSpPr/>
            <p:nvPr/>
          </p:nvSpPr>
          <p:spPr>
            <a:xfrm>
              <a:off x="6256479" y="2447659"/>
              <a:ext cx="707209" cy="95367"/>
            </a:xfrm>
            <a:custGeom>
              <a:rect b="b" l="l" r="r" t="t"/>
              <a:pathLst>
                <a:path extrusionOk="0" h="18482" w="60796">
                  <a:moveTo>
                    <a:pt x="1" y="0"/>
                  </a:moveTo>
                  <a:lnTo>
                    <a:pt x="1" y="18482"/>
                  </a:lnTo>
                  <a:lnTo>
                    <a:pt x="60796" y="18482"/>
                  </a:lnTo>
                  <a:lnTo>
                    <a:pt x="607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Anaheim"/>
                  <a:ea typeface="Anaheim"/>
                  <a:cs typeface="Anaheim"/>
                  <a:sym typeface="Anaheim"/>
                </a:rPr>
                <a:t>Real-time Matching</a:t>
              </a:r>
              <a:endParaRPr b="1" sz="1600">
                <a:latin typeface="Anaheim"/>
                <a:ea typeface="Anaheim"/>
                <a:cs typeface="Anaheim"/>
                <a:sym typeface="Anaheim"/>
              </a:endParaRPr>
            </a:p>
          </p:txBody>
        </p:sp>
        <p:grpSp>
          <p:nvGrpSpPr>
            <p:cNvPr id="1081" name="Google Shape;1081;p78"/>
            <p:cNvGrpSpPr/>
            <p:nvPr/>
          </p:nvGrpSpPr>
          <p:grpSpPr>
            <a:xfrm>
              <a:off x="6765659" y="2010741"/>
              <a:ext cx="520023" cy="752134"/>
              <a:chOff x="6765659" y="2010741"/>
              <a:chExt cx="520023" cy="752134"/>
            </a:xfrm>
          </p:grpSpPr>
          <p:sp>
            <p:nvSpPr>
              <p:cNvPr id="1082" name="Google Shape;1082;p78"/>
              <p:cNvSpPr/>
              <p:nvPr/>
            </p:nvSpPr>
            <p:spPr>
              <a:xfrm>
                <a:off x="6929774" y="2545743"/>
                <a:ext cx="74092" cy="109044"/>
              </a:xfrm>
              <a:custGeom>
                <a:rect b="b" l="l" r="r" t="t"/>
                <a:pathLst>
                  <a:path extrusionOk="0" h="18482" w="12558">
                    <a:moveTo>
                      <a:pt x="0" y="0"/>
                    </a:moveTo>
                    <a:cubicBezTo>
                      <a:pt x="938" y="1387"/>
                      <a:pt x="1707" y="2855"/>
                      <a:pt x="2285" y="4397"/>
                    </a:cubicBezTo>
                    <a:cubicBezTo>
                      <a:pt x="2664" y="5405"/>
                      <a:pt x="2891" y="6523"/>
                      <a:pt x="2895" y="7390"/>
                    </a:cubicBezTo>
                    <a:lnTo>
                      <a:pt x="2895" y="7500"/>
                    </a:lnTo>
                    <a:cubicBezTo>
                      <a:pt x="2898" y="8835"/>
                      <a:pt x="2904" y="10288"/>
                      <a:pt x="3541" y="11586"/>
                    </a:cubicBezTo>
                    <a:cubicBezTo>
                      <a:pt x="3270" y="12572"/>
                      <a:pt x="3473" y="13627"/>
                      <a:pt x="4092" y="14441"/>
                    </a:cubicBezTo>
                    <a:cubicBezTo>
                      <a:pt x="3202" y="15613"/>
                      <a:pt x="3202" y="17235"/>
                      <a:pt x="4092" y="18407"/>
                    </a:cubicBezTo>
                    <a:cubicBezTo>
                      <a:pt x="4072" y="18431"/>
                      <a:pt x="4057" y="18457"/>
                      <a:pt x="4039" y="18482"/>
                    </a:cubicBezTo>
                    <a:lnTo>
                      <a:pt x="12558" y="18482"/>
                    </a:lnTo>
                    <a:lnTo>
                      <a:pt x="12558"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3" name="Google Shape;1083;p78"/>
              <p:cNvGrpSpPr/>
              <p:nvPr/>
            </p:nvGrpSpPr>
            <p:grpSpPr>
              <a:xfrm>
                <a:off x="6765659" y="2010741"/>
                <a:ext cx="520023" cy="752134"/>
                <a:chOff x="6765659" y="2010741"/>
                <a:chExt cx="520023" cy="752134"/>
              </a:xfrm>
            </p:grpSpPr>
            <p:grpSp>
              <p:nvGrpSpPr>
                <p:cNvPr id="1084" name="Google Shape;1084;p78"/>
                <p:cNvGrpSpPr/>
                <p:nvPr/>
              </p:nvGrpSpPr>
              <p:grpSpPr>
                <a:xfrm>
                  <a:off x="6765659" y="2010741"/>
                  <a:ext cx="520023" cy="752134"/>
                  <a:chOff x="6765659" y="2010741"/>
                  <a:chExt cx="520023" cy="752134"/>
                </a:xfrm>
              </p:grpSpPr>
              <p:sp>
                <p:nvSpPr>
                  <p:cNvPr id="1085" name="Google Shape;1085;p78"/>
                  <p:cNvSpPr/>
                  <p:nvPr/>
                </p:nvSpPr>
                <p:spPr>
                  <a:xfrm>
                    <a:off x="6990036" y="2693797"/>
                    <a:ext cx="89963" cy="69077"/>
                  </a:xfrm>
                  <a:custGeom>
                    <a:rect b="b" l="l" r="r" t="t"/>
                    <a:pathLst>
                      <a:path extrusionOk="0" h="11708" w="15248">
                        <a:moveTo>
                          <a:pt x="1" y="0"/>
                        </a:moveTo>
                        <a:lnTo>
                          <a:pt x="1" y="4083"/>
                        </a:lnTo>
                        <a:cubicBezTo>
                          <a:pt x="1" y="8276"/>
                          <a:pt x="3430" y="11707"/>
                          <a:pt x="7623" y="11707"/>
                        </a:cubicBezTo>
                        <a:cubicBezTo>
                          <a:pt x="11816" y="11707"/>
                          <a:pt x="15247" y="8276"/>
                          <a:pt x="15247" y="4083"/>
                        </a:cubicBezTo>
                        <a:lnTo>
                          <a:pt x="15247" y="0"/>
                        </a:lnTo>
                        <a:close/>
                      </a:path>
                    </a:pathLst>
                  </a:custGeom>
                  <a:solidFill>
                    <a:srgbClr val="EEF0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78"/>
                  <p:cNvSpPr/>
                  <p:nvPr/>
                </p:nvSpPr>
                <p:spPr>
                  <a:xfrm>
                    <a:off x="6968649" y="2671926"/>
                    <a:ext cx="132738" cy="72712"/>
                  </a:xfrm>
                  <a:custGeom>
                    <a:rect b="b" l="l" r="r" t="t"/>
                    <a:pathLst>
                      <a:path extrusionOk="0" h="12324" w="22498">
                        <a:moveTo>
                          <a:pt x="1" y="0"/>
                        </a:moveTo>
                        <a:lnTo>
                          <a:pt x="1" y="2864"/>
                        </a:lnTo>
                        <a:cubicBezTo>
                          <a:pt x="1" y="8528"/>
                          <a:pt x="10476" y="12324"/>
                          <a:pt x="11248" y="12324"/>
                        </a:cubicBezTo>
                        <a:cubicBezTo>
                          <a:pt x="12022" y="12324"/>
                          <a:pt x="22498" y="7684"/>
                          <a:pt x="22498" y="2864"/>
                        </a:cubicBezTo>
                        <a:lnTo>
                          <a:pt x="22498" y="0"/>
                        </a:lnTo>
                        <a:close/>
                      </a:path>
                    </a:pathLst>
                  </a:custGeom>
                  <a:solidFill>
                    <a:srgbClr val="E3E7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78"/>
                  <p:cNvSpPr/>
                  <p:nvPr/>
                </p:nvSpPr>
                <p:spPr>
                  <a:xfrm>
                    <a:off x="6968649" y="2679891"/>
                    <a:ext cx="132738" cy="64747"/>
                  </a:xfrm>
                  <a:custGeom>
                    <a:rect b="b" l="l" r="r" t="t"/>
                    <a:pathLst>
                      <a:path extrusionOk="0" h="10974" w="22498">
                        <a:moveTo>
                          <a:pt x="1" y="1"/>
                        </a:moveTo>
                        <a:lnTo>
                          <a:pt x="1" y="1514"/>
                        </a:lnTo>
                        <a:cubicBezTo>
                          <a:pt x="1" y="7178"/>
                          <a:pt x="10476" y="10974"/>
                          <a:pt x="11248" y="10974"/>
                        </a:cubicBezTo>
                        <a:cubicBezTo>
                          <a:pt x="12022" y="10974"/>
                          <a:pt x="22498" y="6335"/>
                          <a:pt x="22498" y="1514"/>
                        </a:cubicBezTo>
                        <a:lnTo>
                          <a:pt x="22498" y="1"/>
                        </a:lnTo>
                        <a:cubicBezTo>
                          <a:pt x="22498" y="4821"/>
                          <a:pt x="12022" y="9459"/>
                          <a:pt x="11248" y="9459"/>
                        </a:cubicBezTo>
                        <a:cubicBezTo>
                          <a:pt x="10476" y="9459"/>
                          <a:pt x="1" y="5665"/>
                          <a:pt x="1" y="1"/>
                        </a:cubicBezTo>
                        <a:close/>
                      </a:path>
                    </a:pathLst>
                  </a:custGeom>
                  <a:solidFill>
                    <a:srgbClr val="D6DB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78"/>
                  <p:cNvSpPr/>
                  <p:nvPr/>
                </p:nvSpPr>
                <p:spPr>
                  <a:xfrm>
                    <a:off x="6969091" y="2693467"/>
                    <a:ext cx="131729" cy="11765"/>
                  </a:xfrm>
                  <a:custGeom>
                    <a:rect b="b" l="l" r="r" t="t"/>
                    <a:pathLst>
                      <a:path extrusionOk="0" h="1994" w="22327">
                        <a:moveTo>
                          <a:pt x="52" y="1"/>
                        </a:moveTo>
                        <a:cubicBezTo>
                          <a:pt x="34" y="1"/>
                          <a:pt x="18" y="4"/>
                          <a:pt x="1" y="4"/>
                        </a:cubicBezTo>
                        <a:cubicBezTo>
                          <a:pt x="122" y="701"/>
                          <a:pt x="392" y="1367"/>
                          <a:pt x="778" y="1994"/>
                        </a:cubicBezTo>
                        <a:lnTo>
                          <a:pt x="21362" y="1994"/>
                        </a:lnTo>
                        <a:cubicBezTo>
                          <a:pt x="21834" y="1347"/>
                          <a:pt x="22173" y="680"/>
                          <a:pt x="22326" y="2"/>
                        </a:cubicBezTo>
                        <a:cubicBezTo>
                          <a:pt x="22316" y="2"/>
                          <a:pt x="22307" y="1"/>
                          <a:pt x="22297" y="1"/>
                        </a:cubicBezTo>
                        <a:close/>
                      </a:path>
                    </a:pathLst>
                  </a:custGeom>
                  <a:solidFill>
                    <a:srgbClr val="D6DB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78"/>
                  <p:cNvSpPr/>
                  <p:nvPr/>
                </p:nvSpPr>
                <p:spPr>
                  <a:xfrm>
                    <a:off x="6765659" y="2010741"/>
                    <a:ext cx="520023" cy="614396"/>
                  </a:xfrm>
                  <a:custGeom>
                    <a:rect b="b" l="l" r="r" t="t"/>
                    <a:pathLst>
                      <a:path extrusionOk="0" h="92321" w="72351">
                        <a:moveTo>
                          <a:pt x="36174" y="1"/>
                        </a:moveTo>
                        <a:cubicBezTo>
                          <a:pt x="16216" y="1"/>
                          <a:pt x="37" y="16180"/>
                          <a:pt x="37" y="36140"/>
                        </a:cubicBezTo>
                        <a:cubicBezTo>
                          <a:pt x="37" y="36140"/>
                          <a:pt x="0" y="37141"/>
                          <a:pt x="140" y="38891"/>
                        </a:cubicBezTo>
                        <a:cubicBezTo>
                          <a:pt x="143" y="38928"/>
                          <a:pt x="147" y="38965"/>
                          <a:pt x="149" y="39003"/>
                        </a:cubicBezTo>
                        <a:cubicBezTo>
                          <a:pt x="164" y="39192"/>
                          <a:pt x="182" y="39386"/>
                          <a:pt x="201" y="39590"/>
                        </a:cubicBezTo>
                        <a:cubicBezTo>
                          <a:pt x="222" y="39817"/>
                          <a:pt x="246" y="40044"/>
                          <a:pt x="273" y="40271"/>
                        </a:cubicBezTo>
                        <a:cubicBezTo>
                          <a:pt x="281" y="40354"/>
                          <a:pt x="292" y="40436"/>
                          <a:pt x="301" y="40521"/>
                        </a:cubicBezTo>
                        <a:cubicBezTo>
                          <a:pt x="313" y="40621"/>
                          <a:pt x="325" y="40722"/>
                          <a:pt x="337" y="40822"/>
                        </a:cubicBezTo>
                        <a:cubicBezTo>
                          <a:pt x="1211" y="47845"/>
                          <a:pt x="4544" y="61615"/>
                          <a:pt x="17111" y="74112"/>
                        </a:cubicBezTo>
                        <a:cubicBezTo>
                          <a:pt x="19581" y="76568"/>
                          <a:pt x="21548" y="79501"/>
                          <a:pt x="22771" y="82763"/>
                        </a:cubicBezTo>
                        <a:cubicBezTo>
                          <a:pt x="23307" y="84192"/>
                          <a:pt x="23522" y="85567"/>
                          <a:pt x="23526" y="86552"/>
                        </a:cubicBezTo>
                        <a:cubicBezTo>
                          <a:pt x="23540" y="90527"/>
                          <a:pt x="23421" y="92321"/>
                          <a:pt x="36174" y="92321"/>
                        </a:cubicBezTo>
                        <a:cubicBezTo>
                          <a:pt x="48929" y="92321"/>
                          <a:pt x="48811" y="90527"/>
                          <a:pt x="48825" y="86552"/>
                        </a:cubicBezTo>
                        <a:cubicBezTo>
                          <a:pt x="48828" y="85567"/>
                          <a:pt x="49043" y="84192"/>
                          <a:pt x="49579" y="82763"/>
                        </a:cubicBezTo>
                        <a:cubicBezTo>
                          <a:pt x="50802" y="79501"/>
                          <a:pt x="52769" y="76568"/>
                          <a:pt x="55240" y="74112"/>
                        </a:cubicBezTo>
                        <a:cubicBezTo>
                          <a:pt x="67806" y="61615"/>
                          <a:pt x="71138" y="47845"/>
                          <a:pt x="72011" y="40822"/>
                        </a:cubicBezTo>
                        <a:cubicBezTo>
                          <a:pt x="72025" y="40722"/>
                          <a:pt x="72038" y="40621"/>
                          <a:pt x="72050" y="40521"/>
                        </a:cubicBezTo>
                        <a:cubicBezTo>
                          <a:pt x="72059" y="40436"/>
                          <a:pt x="72069" y="40354"/>
                          <a:pt x="72078" y="40271"/>
                        </a:cubicBezTo>
                        <a:cubicBezTo>
                          <a:pt x="72104" y="40044"/>
                          <a:pt x="72127" y="39817"/>
                          <a:pt x="72149" y="39590"/>
                        </a:cubicBezTo>
                        <a:cubicBezTo>
                          <a:pt x="72169" y="39386"/>
                          <a:pt x="72186" y="39192"/>
                          <a:pt x="72202" y="39003"/>
                        </a:cubicBezTo>
                        <a:cubicBezTo>
                          <a:pt x="72205" y="38966"/>
                          <a:pt x="72207" y="38928"/>
                          <a:pt x="72211" y="38891"/>
                        </a:cubicBezTo>
                        <a:cubicBezTo>
                          <a:pt x="72350" y="37141"/>
                          <a:pt x="72314" y="36140"/>
                          <a:pt x="72314" y="36140"/>
                        </a:cubicBezTo>
                        <a:cubicBezTo>
                          <a:pt x="72314" y="16180"/>
                          <a:pt x="56134" y="1"/>
                          <a:pt x="36174" y="1"/>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78"/>
                  <p:cNvSpPr/>
                  <p:nvPr/>
                </p:nvSpPr>
                <p:spPr>
                  <a:xfrm>
                    <a:off x="6984514" y="2448953"/>
                    <a:ext cx="101008" cy="164409"/>
                  </a:xfrm>
                  <a:custGeom>
                    <a:rect b="b" l="l" r="r" t="t"/>
                    <a:pathLst>
                      <a:path extrusionOk="0" h="27866" w="17120">
                        <a:moveTo>
                          <a:pt x="1" y="0"/>
                        </a:moveTo>
                        <a:lnTo>
                          <a:pt x="4920" y="27866"/>
                        </a:lnTo>
                        <a:lnTo>
                          <a:pt x="12200" y="27866"/>
                        </a:lnTo>
                        <a:lnTo>
                          <a:pt x="17120" y="0"/>
                        </a:lnTo>
                        <a:close/>
                      </a:path>
                    </a:pathLst>
                  </a:custGeom>
                  <a:solidFill>
                    <a:srgbClr val="EDF1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78"/>
                  <p:cNvSpPr/>
                  <p:nvPr/>
                </p:nvSpPr>
                <p:spPr>
                  <a:xfrm>
                    <a:off x="6984514" y="2448953"/>
                    <a:ext cx="101008" cy="140963"/>
                  </a:xfrm>
                  <a:custGeom>
                    <a:rect b="b" l="l" r="r" t="t"/>
                    <a:pathLst>
                      <a:path extrusionOk="0" h="23892" w="17120">
                        <a:moveTo>
                          <a:pt x="1" y="0"/>
                        </a:moveTo>
                        <a:lnTo>
                          <a:pt x="4218" y="23891"/>
                        </a:lnTo>
                        <a:lnTo>
                          <a:pt x="12902" y="23891"/>
                        </a:lnTo>
                        <a:lnTo>
                          <a:pt x="17120" y="0"/>
                        </a:ln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78"/>
                  <p:cNvSpPr/>
                  <p:nvPr/>
                </p:nvSpPr>
                <p:spPr>
                  <a:xfrm>
                    <a:off x="7012451" y="2607162"/>
                    <a:ext cx="45141" cy="6201"/>
                  </a:xfrm>
                  <a:custGeom>
                    <a:rect b="b" l="l" r="r" t="t"/>
                    <a:pathLst>
                      <a:path extrusionOk="0" h="1051" w="7651">
                        <a:moveTo>
                          <a:pt x="0" y="1"/>
                        </a:moveTo>
                        <a:lnTo>
                          <a:pt x="185" y="1051"/>
                        </a:lnTo>
                        <a:lnTo>
                          <a:pt x="7465" y="1051"/>
                        </a:lnTo>
                        <a:lnTo>
                          <a:pt x="7650" y="1"/>
                        </a:ln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78"/>
                  <p:cNvSpPr/>
                  <p:nvPr/>
                </p:nvSpPr>
                <p:spPr>
                  <a:xfrm>
                    <a:off x="6968649" y="2664244"/>
                    <a:ext cx="132738" cy="25199"/>
                  </a:xfrm>
                  <a:custGeom>
                    <a:rect b="b" l="l" r="r" t="t"/>
                    <a:pathLst>
                      <a:path extrusionOk="0" h="4271" w="22498">
                        <a:moveTo>
                          <a:pt x="93" y="1"/>
                        </a:moveTo>
                        <a:cubicBezTo>
                          <a:pt x="43" y="1"/>
                          <a:pt x="1" y="43"/>
                          <a:pt x="1" y="95"/>
                        </a:cubicBezTo>
                        <a:lnTo>
                          <a:pt x="1" y="4176"/>
                        </a:lnTo>
                        <a:cubicBezTo>
                          <a:pt x="1" y="4229"/>
                          <a:pt x="43" y="4270"/>
                          <a:pt x="93" y="4270"/>
                        </a:cubicBezTo>
                        <a:lnTo>
                          <a:pt x="22405" y="4270"/>
                        </a:lnTo>
                        <a:cubicBezTo>
                          <a:pt x="22456" y="4270"/>
                          <a:pt x="22498" y="4229"/>
                          <a:pt x="22498" y="4176"/>
                        </a:cubicBezTo>
                        <a:lnTo>
                          <a:pt x="22498" y="95"/>
                        </a:lnTo>
                        <a:cubicBezTo>
                          <a:pt x="22498" y="43"/>
                          <a:pt x="22456" y="1"/>
                          <a:pt x="22405" y="1"/>
                        </a:cubicBezTo>
                        <a:close/>
                      </a:path>
                    </a:pathLst>
                  </a:custGeom>
                  <a:solidFill>
                    <a:srgbClr val="E3E7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78"/>
                  <p:cNvSpPr/>
                  <p:nvPr/>
                </p:nvSpPr>
                <p:spPr>
                  <a:xfrm>
                    <a:off x="6968649" y="2667389"/>
                    <a:ext cx="132738" cy="11776"/>
                  </a:xfrm>
                  <a:custGeom>
                    <a:rect b="b" l="l" r="r" t="t"/>
                    <a:pathLst>
                      <a:path extrusionOk="0" h="1996" w="22498">
                        <a:moveTo>
                          <a:pt x="22185" y="1"/>
                        </a:moveTo>
                        <a:lnTo>
                          <a:pt x="314" y="2"/>
                        </a:lnTo>
                        <a:cubicBezTo>
                          <a:pt x="113" y="247"/>
                          <a:pt x="3" y="556"/>
                          <a:pt x="1" y="874"/>
                        </a:cubicBezTo>
                        <a:lnTo>
                          <a:pt x="1" y="1880"/>
                        </a:lnTo>
                        <a:cubicBezTo>
                          <a:pt x="1" y="1915"/>
                          <a:pt x="8" y="1948"/>
                          <a:pt x="11" y="1983"/>
                        </a:cubicBezTo>
                        <a:cubicBezTo>
                          <a:pt x="48" y="1990"/>
                          <a:pt x="88" y="1994"/>
                          <a:pt x="127" y="1996"/>
                        </a:cubicBezTo>
                        <a:lnTo>
                          <a:pt x="22372" y="1996"/>
                        </a:lnTo>
                        <a:cubicBezTo>
                          <a:pt x="22410" y="1994"/>
                          <a:pt x="22449" y="1990"/>
                          <a:pt x="22487" y="1983"/>
                        </a:cubicBezTo>
                        <a:cubicBezTo>
                          <a:pt x="22491" y="1948"/>
                          <a:pt x="22498" y="1915"/>
                          <a:pt x="22498" y="1880"/>
                        </a:cubicBezTo>
                        <a:lnTo>
                          <a:pt x="22498" y="872"/>
                        </a:lnTo>
                        <a:cubicBezTo>
                          <a:pt x="22496" y="554"/>
                          <a:pt x="22386" y="247"/>
                          <a:pt x="22185" y="1"/>
                        </a:cubicBezTo>
                        <a:close/>
                      </a:path>
                    </a:pathLst>
                  </a:custGeom>
                  <a:solidFill>
                    <a:srgbClr val="D6DB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78"/>
                  <p:cNvSpPr/>
                  <p:nvPr/>
                </p:nvSpPr>
                <p:spPr>
                  <a:xfrm>
                    <a:off x="6963510" y="2683549"/>
                    <a:ext cx="143022" cy="11776"/>
                  </a:xfrm>
                  <a:custGeom>
                    <a:rect b="b" l="l" r="r" t="t"/>
                    <a:pathLst>
                      <a:path extrusionOk="0" h="1996" w="24241">
                        <a:moveTo>
                          <a:pt x="46" y="1"/>
                        </a:moveTo>
                        <a:cubicBezTo>
                          <a:pt x="19" y="1"/>
                          <a:pt x="0" y="22"/>
                          <a:pt x="0" y="46"/>
                        </a:cubicBezTo>
                        <a:lnTo>
                          <a:pt x="0" y="1951"/>
                        </a:lnTo>
                        <a:cubicBezTo>
                          <a:pt x="0" y="1975"/>
                          <a:pt x="19" y="1996"/>
                          <a:pt x="46" y="1996"/>
                        </a:cubicBezTo>
                        <a:lnTo>
                          <a:pt x="24195" y="1996"/>
                        </a:lnTo>
                        <a:cubicBezTo>
                          <a:pt x="24219" y="1996"/>
                          <a:pt x="24240" y="1975"/>
                          <a:pt x="24240" y="1951"/>
                        </a:cubicBezTo>
                        <a:lnTo>
                          <a:pt x="24240" y="46"/>
                        </a:lnTo>
                        <a:cubicBezTo>
                          <a:pt x="24240" y="22"/>
                          <a:pt x="24219" y="1"/>
                          <a:pt x="24195" y="1"/>
                        </a:cubicBezTo>
                        <a:close/>
                      </a:path>
                    </a:pathLst>
                  </a:custGeom>
                  <a:solidFill>
                    <a:srgbClr val="EEF0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78"/>
                  <p:cNvSpPr/>
                  <p:nvPr/>
                </p:nvSpPr>
                <p:spPr>
                  <a:xfrm>
                    <a:off x="6968649" y="2642639"/>
                    <a:ext cx="132738" cy="25199"/>
                  </a:xfrm>
                  <a:custGeom>
                    <a:rect b="b" l="l" r="r" t="t"/>
                    <a:pathLst>
                      <a:path extrusionOk="0" h="4271" w="22498">
                        <a:moveTo>
                          <a:pt x="93" y="1"/>
                        </a:moveTo>
                        <a:cubicBezTo>
                          <a:pt x="43" y="1"/>
                          <a:pt x="1" y="43"/>
                          <a:pt x="1" y="95"/>
                        </a:cubicBezTo>
                        <a:lnTo>
                          <a:pt x="1" y="4176"/>
                        </a:lnTo>
                        <a:cubicBezTo>
                          <a:pt x="1" y="4229"/>
                          <a:pt x="43" y="4271"/>
                          <a:pt x="93" y="4271"/>
                        </a:cubicBezTo>
                        <a:lnTo>
                          <a:pt x="22405" y="4271"/>
                        </a:lnTo>
                        <a:cubicBezTo>
                          <a:pt x="22456" y="4271"/>
                          <a:pt x="22498" y="4229"/>
                          <a:pt x="22498" y="4176"/>
                        </a:cubicBezTo>
                        <a:lnTo>
                          <a:pt x="22498" y="95"/>
                        </a:lnTo>
                        <a:cubicBezTo>
                          <a:pt x="22498" y="43"/>
                          <a:pt x="22456" y="1"/>
                          <a:pt x="22405" y="1"/>
                        </a:cubicBezTo>
                        <a:close/>
                      </a:path>
                    </a:pathLst>
                  </a:custGeom>
                  <a:solidFill>
                    <a:srgbClr val="E3E7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78"/>
                  <p:cNvSpPr/>
                  <p:nvPr/>
                </p:nvSpPr>
                <p:spPr>
                  <a:xfrm>
                    <a:off x="6968649" y="2643990"/>
                    <a:ext cx="132738" cy="11776"/>
                  </a:xfrm>
                  <a:custGeom>
                    <a:rect b="b" l="l" r="r" t="t"/>
                    <a:pathLst>
                      <a:path extrusionOk="0" h="1996" w="22498">
                        <a:moveTo>
                          <a:pt x="642" y="1"/>
                        </a:moveTo>
                        <a:cubicBezTo>
                          <a:pt x="242" y="259"/>
                          <a:pt x="1" y="701"/>
                          <a:pt x="1" y="1177"/>
                        </a:cubicBezTo>
                        <a:lnTo>
                          <a:pt x="1" y="1984"/>
                        </a:lnTo>
                        <a:cubicBezTo>
                          <a:pt x="41" y="1991"/>
                          <a:pt x="83" y="1994"/>
                          <a:pt x="127" y="1996"/>
                        </a:cubicBezTo>
                        <a:lnTo>
                          <a:pt x="22372" y="1996"/>
                        </a:lnTo>
                        <a:cubicBezTo>
                          <a:pt x="22414" y="1994"/>
                          <a:pt x="22456" y="1991"/>
                          <a:pt x="22498" y="1984"/>
                        </a:cubicBezTo>
                        <a:lnTo>
                          <a:pt x="22498" y="1177"/>
                        </a:lnTo>
                        <a:cubicBezTo>
                          <a:pt x="22496" y="701"/>
                          <a:pt x="22255" y="259"/>
                          <a:pt x="21856" y="1"/>
                        </a:cubicBezTo>
                        <a:close/>
                      </a:path>
                    </a:pathLst>
                  </a:custGeom>
                  <a:solidFill>
                    <a:srgbClr val="D6DB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78"/>
                  <p:cNvSpPr/>
                  <p:nvPr/>
                </p:nvSpPr>
                <p:spPr>
                  <a:xfrm>
                    <a:off x="6963510" y="2660156"/>
                    <a:ext cx="143022" cy="11776"/>
                  </a:xfrm>
                  <a:custGeom>
                    <a:rect b="b" l="l" r="r" t="t"/>
                    <a:pathLst>
                      <a:path extrusionOk="0" h="1996" w="24241">
                        <a:moveTo>
                          <a:pt x="998" y="0"/>
                        </a:moveTo>
                        <a:cubicBezTo>
                          <a:pt x="447" y="2"/>
                          <a:pt x="2" y="447"/>
                          <a:pt x="0" y="998"/>
                        </a:cubicBezTo>
                        <a:cubicBezTo>
                          <a:pt x="2" y="1548"/>
                          <a:pt x="447" y="1993"/>
                          <a:pt x="998" y="1995"/>
                        </a:cubicBezTo>
                        <a:lnTo>
                          <a:pt x="23243" y="1995"/>
                        </a:lnTo>
                        <a:cubicBezTo>
                          <a:pt x="23793" y="1993"/>
                          <a:pt x="24239" y="1548"/>
                          <a:pt x="24240" y="998"/>
                        </a:cubicBezTo>
                        <a:cubicBezTo>
                          <a:pt x="24239" y="447"/>
                          <a:pt x="23793" y="2"/>
                          <a:pt x="23243" y="0"/>
                        </a:cubicBezTo>
                        <a:close/>
                      </a:path>
                    </a:pathLst>
                  </a:custGeom>
                  <a:solidFill>
                    <a:srgbClr val="EEF0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78"/>
                  <p:cNvSpPr/>
                  <p:nvPr/>
                </p:nvSpPr>
                <p:spPr>
                  <a:xfrm>
                    <a:off x="6968649" y="2617451"/>
                    <a:ext cx="132738" cy="25193"/>
                  </a:xfrm>
                  <a:custGeom>
                    <a:rect b="b" l="l" r="r" t="t"/>
                    <a:pathLst>
                      <a:path extrusionOk="0" h="4270" w="22498">
                        <a:moveTo>
                          <a:pt x="93" y="0"/>
                        </a:moveTo>
                        <a:cubicBezTo>
                          <a:pt x="43" y="0"/>
                          <a:pt x="1" y="42"/>
                          <a:pt x="1" y="94"/>
                        </a:cubicBezTo>
                        <a:lnTo>
                          <a:pt x="1" y="4176"/>
                        </a:lnTo>
                        <a:cubicBezTo>
                          <a:pt x="1" y="4228"/>
                          <a:pt x="43" y="4270"/>
                          <a:pt x="93" y="4270"/>
                        </a:cubicBezTo>
                        <a:lnTo>
                          <a:pt x="22405" y="4270"/>
                        </a:lnTo>
                        <a:cubicBezTo>
                          <a:pt x="22456" y="4270"/>
                          <a:pt x="22498" y="4228"/>
                          <a:pt x="22498" y="4176"/>
                        </a:cubicBezTo>
                        <a:lnTo>
                          <a:pt x="22498" y="94"/>
                        </a:lnTo>
                        <a:cubicBezTo>
                          <a:pt x="22498" y="42"/>
                          <a:pt x="22456" y="0"/>
                          <a:pt x="22405" y="0"/>
                        </a:cubicBezTo>
                        <a:close/>
                      </a:path>
                    </a:pathLst>
                  </a:custGeom>
                  <a:solidFill>
                    <a:srgbClr val="E3E7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78"/>
                  <p:cNvSpPr/>
                  <p:nvPr/>
                </p:nvSpPr>
                <p:spPr>
                  <a:xfrm>
                    <a:off x="6968649" y="2620590"/>
                    <a:ext cx="132738" cy="11782"/>
                  </a:xfrm>
                  <a:custGeom>
                    <a:rect b="b" l="l" r="r" t="t"/>
                    <a:pathLst>
                      <a:path extrusionOk="0" h="1997" w="22498">
                        <a:moveTo>
                          <a:pt x="314" y="1"/>
                        </a:moveTo>
                        <a:cubicBezTo>
                          <a:pt x="113" y="247"/>
                          <a:pt x="3" y="555"/>
                          <a:pt x="1" y="873"/>
                        </a:cubicBezTo>
                        <a:lnTo>
                          <a:pt x="1" y="1982"/>
                        </a:lnTo>
                        <a:cubicBezTo>
                          <a:pt x="41" y="1989"/>
                          <a:pt x="83" y="1994"/>
                          <a:pt x="127" y="1996"/>
                        </a:cubicBezTo>
                        <a:lnTo>
                          <a:pt x="22372" y="1996"/>
                        </a:lnTo>
                        <a:cubicBezTo>
                          <a:pt x="22414" y="1994"/>
                          <a:pt x="22456" y="1989"/>
                          <a:pt x="22498" y="1982"/>
                        </a:cubicBezTo>
                        <a:lnTo>
                          <a:pt x="22498" y="873"/>
                        </a:lnTo>
                        <a:cubicBezTo>
                          <a:pt x="22496" y="555"/>
                          <a:pt x="22386" y="247"/>
                          <a:pt x="22185" y="1"/>
                        </a:cubicBezTo>
                        <a:close/>
                      </a:path>
                    </a:pathLst>
                  </a:custGeom>
                  <a:solidFill>
                    <a:srgbClr val="D6DB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78"/>
                  <p:cNvSpPr/>
                  <p:nvPr/>
                </p:nvSpPr>
                <p:spPr>
                  <a:xfrm>
                    <a:off x="6963510" y="2613357"/>
                    <a:ext cx="143022" cy="11765"/>
                  </a:xfrm>
                  <a:custGeom>
                    <a:rect b="b" l="l" r="r" t="t"/>
                    <a:pathLst>
                      <a:path extrusionOk="0" h="1994" w="24241">
                        <a:moveTo>
                          <a:pt x="998" y="1"/>
                        </a:moveTo>
                        <a:cubicBezTo>
                          <a:pt x="447" y="2"/>
                          <a:pt x="2" y="448"/>
                          <a:pt x="0" y="996"/>
                        </a:cubicBezTo>
                        <a:cubicBezTo>
                          <a:pt x="2" y="1547"/>
                          <a:pt x="447" y="1992"/>
                          <a:pt x="998" y="1994"/>
                        </a:cubicBezTo>
                        <a:lnTo>
                          <a:pt x="23243" y="1994"/>
                        </a:lnTo>
                        <a:cubicBezTo>
                          <a:pt x="23793" y="1992"/>
                          <a:pt x="24239" y="1547"/>
                          <a:pt x="24240" y="996"/>
                        </a:cubicBezTo>
                        <a:cubicBezTo>
                          <a:pt x="24239" y="448"/>
                          <a:pt x="23793" y="2"/>
                          <a:pt x="23243" y="1"/>
                        </a:cubicBezTo>
                        <a:close/>
                      </a:path>
                    </a:pathLst>
                  </a:custGeom>
                  <a:solidFill>
                    <a:srgbClr val="EEF0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78"/>
                  <p:cNvSpPr/>
                  <p:nvPr/>
                </p:nvSpPr>
                <p:spPr>
                  <a:xfrm>
                    <a:off x="6850372" y="2107302"/>
                    <a:ext cx="369293" cy="477399"/>
                  </a:xfrm>
                  <a:custGeom>
                    <a:rect b="b" l="l" r="r" t="t"/>
                    <a:pathLst>
                      <a:path extrusionOk="0" h="80915" w="62592">
                        <a:moveTo>
                          <a:pt x="31297" y="0"/>
                        </a:moveTo>
                        <a:cubicBezTo>
                          <a:pt x="14049" y="0"/>
                          <a:pt x="16" y="14032"/>
                          <a:pt x="16" y="31281"/>
                        </a:cubicBezTo>
                        <a:lnTo>
                          <a:pt x="16" y="31387"/>
                        </a:lnTo>
                        <a:lnTo>
                          <a:pt x="13" y="31445"/>
                        </a:lnTo>
                        <a:cubicBezTo>
                          <a:pt x="11" y="31548"/>
                          <a:pt x="1" y="32341"/>
                          <a:pt x="104" y="33646"/>
                        </a:cubicBezTo>
                        <a:lnTo>
                          <a:pt x="104" y="33657"/>
                        </a:lnTo>
                        <a:lnTo>
                          <a:pt x="104" y="33667"/>
                        </a:lnTo>
                        <a:lnTo>
                          <a:pt x="105" y="33683"/>
                        </a:lnTo>
                        <a:lnTo>
                          <a:pt x="111" y="33746"/>
                        </a:lnTo>
                        <a:cubicBezTo>
                          <a:pt x="125" y="33912"/>
                          <a:pt x="139" y="34083"/>
                          <a:pt x="156" y="34265"/>
                        </a:cubicBezTo>
                        <a:cubicBezTo>
                          <a:pt x="175" y="34469"/>
                          <a:pt x="198" y="34667"/>
                          <a:pt x="219" y="34862"/>
                        </a:cubicBezTo>
                        <a:lnTo>
                          <a:pt x="245" y="35093"/>
                        </a:lnTo>
                        <a:lnTo>
                          <a:pt x="257" y="35191"/>
                        </a:lnTo>
                        <a:cubicBezTo>
                          <a:pt x="264" y="35241"/>
                          <a:pt x="270" y="35290"/>
                          <a:pt x="277" y="35341"/>
                        </a:cubicBezTo>
                        <a:lnTo>
                          <a:pt x="278" y="35353"/>
                        </a:lnTo>
                        <a:lnTo>
                          <a:pt x="278" y="35364"/>
                        </a:lnTo>
                        <a:cubicBezTo>
                          <a:pt x="1082" y="41822"/>
                          <a:pt x="4150" y="54364"/>
                          <a:pt x="15656" y="65807"/>
                        </a:cubicBezTo>
                        <a:cubicBezTo>
                          <a:pt x="18711" y="68844"/>
                          <a:pt x="20993" y="72340"/>
                          <a:pt x="22440" y="76197"/>
                        </a:cubicBezTo>
                        <a:cubicBezTo>
                          <a:pt x="22707" y="76910"/>
                          <a:pt x="22927" y="77638"/>
                          <a:pt x="23098" y="78379"/>
                        </a:cubicBezTo>
                        <a:cubicBezTo>
                          <a:pt x="23441" y="79855"/>
                          <a:pt x="24733" y="80914"/>
                          <a:pt x="26250" y="80914"/>
                        </a:cubicBezTo>
                        <a:lnTo>
                          <a:pt x="36339" y="80914"/>
                        </a:lnTo>
                        <a:cubicBezTo>
                          <a:pt x="37855" y="80914"/>
                          <a:pt x="39148" y="79855"/>
                          <a:pt x="39491" y="78379"/>
                        </a:cubicBezTo>
                        <a:cubicBezTo>
                          <a:pt x="39662" y="77638"/>
                          <a:pt x="39882" y="76910"/>
                          <a:pt x="40149" y="76197"/>
                        </a:cubicBezTo>
                        <a:cubicBezTo>
                          <a:pt x="41596" y="72340"/>
                          <a:pt x="43879" y="68844"/>
                          <a:pt x="46933" y="65807"/>
                        </a:cubicBezTo>
                        <a:cubicBezTo>
                          <a:pt x="58441" y="54364"/>
                          <a:pt x="61509" y="41822"/>
                          <a:pt x="62312" y="35364"/>
                        </a:cubicBezTo>
                        <a:lnTo>
                          <a:pt x="62314" y="35351"/>
                        </a:lnTo>
                        <a:lnTo>
                          <a:pt x="62314" y="35341"/>
                        </a:lnTo>
                        <a:cubicBezTo>
                          <a:pt x="62321" y="35290"/>
                          <a:pt x="62326" y="35240"/>
                          <a:pt x="62333" y="35191"/>
                        </a:cubicBezTo>
                        <a:lnTo>
                          <a:pt x="62346" y="35091"/>
                        </a:lnTo>
                        <a:lnTo>
                          <a:pt x="62370" y="34871"/>
                        </a:lnTo>
                        <a:cubicBezTo>
                          <a:pt x="62393" y="34667"/>
                          <a:pt x="62414" y="34469"/>
                          <a:pt x="62433" y="34272"/>
                        </a:cubicBezTo>
                        <a:cubicBezTo>
                          <a:pt x="62452" y="34083"/>
                          <a:pt x="62466" y="33912"/>
                          <a:pt x="62480" y="33746"/>
                        </a:cubicBezTo>
                        <a:lnTo>
                          <a:pt x="62485" y="33681"/>
                        </a:lnTo>
                        <a:lnTo>
                          <a:pt x="62487" y="33662"/>
                        </a:lnTo>
                        <a:cubicBezTo>
                          <a:pt x="62592" y="32338"/>
                          <a:pt x="62581" y="31543"/>
                          <a:pt x="62580" y="31443"/>
                        </a:cubicBezTo>
                        <a:lnTo>
                          <a:pt x="62574" y="31345"/>
                        </a:lnTo>
                        <a:lnTo>
                          <a:pt x="62576" y="31281"/>
                        </a:lnTo>
                        <a:cubicBezTo>
                          <a:pt x="62576" y="14032"/>
                          <a:pt x="48544" y="0"/>
                          <a:pt x="31297" y="0"/>
                        </a:cubicBezTo>
                        <a:close/>
                      </a:path>
                    </a:pathLst>
                  </a:custGeom>
                  <a:solidFill>
                    <a:srgbClr val="FFFFFF">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78"/>
                  <p:cNvSpPr/>
                  <p:nvPr/>
                </p:nvSpPr>
                <p:spPr>
                  <a:xfrm>
                    <a:off x="6963510" y="2636756"/>
                    <a:ext cx="143022" cy="11776"/>
                  </a:xfrm>
                  <a:custGeom>
                    <a:rect b="b" l="l" r="r" t="t"/>
                    <a:pathLst>
                      <a:path extrusionOk="0" h="1996" w="24241">
                        <a:moveTo>
                          <a:pt x="998" y="0"/>
                        </a:moveTo>
                        <a:cubicBezTo>
                          <a:pt x="447" y="2"/>
                          <a:pt x="2" y="448"/>
                          <a:pt x="0" y="998"/>
                        </a:cubicBezTo>
                        <a:cubicBezTo>
                          <a:pt x="2" y="1548"/>
                          <a:pt x="447" y="1994"/>
                          <a:pt x="998" y="1995"/>
                        </a:cubicBezTo>
                        <a:lnTo>
                          <a:pt x="23243" y="1995"/>
                        </a:lnTo>
                        <a:cubicBezTo>
                          <a:pt x="23793" y="1994"/>
                          <a:pt x="24239" y="1548"/>
                          <a:pt x="24240" y="998"/>
                        </a:cubicBezTo>
                        <a:cubicBezTo>
                          <a:pt x="24239" y="448"/>
                          <a:pt x="23793" y="2"/>
                          <a:pt x="23243" y="0"/>
                        </a:cubicBezTo>
                        <a:close/>
                      </a:path>
                    </a:pathLst>
                  </a:custGeom>
                  <a:solidFill>
                    <a:srgbClr val="EEF0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4" name="Google Shape;1104;p78"/>
                <p:cNvSpPr/>
                <p:nvPr/>
              </p:nvSpPr>
              <p:spPr>
                <a:xfrm>
                  <a:off x="7039203" y="2044217"/>
                  <a:ext cx="209511" cy="240630"/>
                </a:xfrm>
                <a:custGeom>
                  <a:rect b="b" l="l" r="r" t="t"/>
                  <a:pathLst>
                    <a:path extrusionOk="0" h="24598" w="28612">
                      <a:moveTo>
                        <a:pt x="0" y="1"/>
                      </a:moveTo>
                      <a:lnTo>
                        <a:pt x="0" y="24597"/>
                      </a:lnTo>
                      <a:lnTo>
                        <a:pt x="28612" y="24597"/>
                      </a:lnTo>
                      <a:cubicBezTo>
                        <a:pt x="25701" y="11138"/>
                        <a:pt x="14102" y="876"/>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78"/>
                <p:cNvSpPr/>
                <p:nvPr/>
              </p:nvSpPr>
              <p:spPr>
                <a:xfrm>
                  <a:off x="6810031" y="2317923"/>
                  <a:ext cx="209482" cy="251429"/>
                </a:xfrm>
                <a:custGeom>
                  <a:rect b="b" l="l" r="r" t="t"/>
                  <a:pathLst>
                    <a:path extrusionOk="0" h="29109" w="23934">
                      <a:moveTo>
                        <a:pt x="0" y="1"/>
                      </a:moveTo>
                      <a:cubicBezTo>
                        <a:pt x="2303" y="4529"/>
                        <a:pt x="5584" y="9356"/>
                        <a:pt x="10256" y="14001"/>
                      </a:cubicBezTo>
                      <a:cubicBezTo>
                        <a:pt x="13309" y="17038"/>
                        <a:pt x="15593" y="20534"/>
                        <a:pt x="17039" y="24391"/>
                      </a:cubicBezTo>
                      <a:cubicBezTo>
                        <a:pt x="17307" y="25104"/>
                        <a:pt x="17527" y="25832"/>
                        <a:pt x="17698" y="26573"/>
                      </a:cubicBezTo>
                      <a:cubicBezTo>
                        <a:pt x="18040" y="28049"/>
                        <a:pt x="19333" y="29108"/>
                        <a:pt x="20850" y="29108"/>
                      </a:cubicBezTo>
                      <a:lnTo>
                        <a:pt x="23933" y="29108"/>
                      </a:lnTo>
                      <a:lnTo>
                        <a:pt x="239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78"/>
                <p:cNvSpPr/>
                <p:nvPr/>
              </p:nvSpPr>
              <p:spPr>
                <a:xfrm>
                  <a:off x="6802931" y="2038409"/>
                  <a:ext cx="209519" cy="251453"/>
                </a:xfrm>
                <a:custGeom>
                  <a:rect b="b" l="l" r="r" t="t"/>
                  <a:pathLst>
                    <a:path extrusionOk="0" h="24598" w="28613">
                      <a:moveTo>
                        <a:pt x="28612" y="1"/>
                      </a:moveTo>
                      <a:cubicBezTo>
                        <a:pt x="14512" y="876"/>
                        <a:pt x="2911" y="11138"/>
                        <a:pt x="1" y="24597"/>
                      </a:cubicBezTo>
                      <a:lnTo>
                        <a:pt x="28612" y="24597"/>
                      </a:lnTo>
                      <a:lnTo>
                        <a:pt x="2861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78"/>
                <p:cNvSpPr/>
                <p:nvPr/>
              </p:nvSpPr>
              <p:spPr>
                <a:xfrm>
                  <a:off x="7045014" y="2320283"/>
                  <a:ext cx="209474" cy="251429"/>
                </a:xfrm>
                <a:custGeom>
                  <a:rect b="b" l="l" r="r" t="t"/>
                  <a:pathLst>
                    <a:path extrusionOk="0" h="29109" w="23933">
                      <a:moveTo>
                        <a:pt x="0" y="1"/>
                      </a:moveTo>
                      <a:lnTo>
                        <a:pt x="0" y="29108"/>
                      </a:lnTo>
                      <a:lnTo>
                        <a:pt x="3084" y="29108"/>
                      </a:lnTo>
                      <a:cubicBezTo>
                        <a:pt x="4600" y="29108"/>
                        <a:pt x="5893" y="28049"/>
                        <a:pt x="6235" y="26573"/>
                      </a:cubicBezTo>
                      <a:cubicBezTo>
                        <a:pt x="6407" y="25832"/>
                        <a:pt x="6627" y="25104"/>
                        <a:pt x="6894" y="24391"/>
                      </a:cubicBezTo>
                      <a:cubicBezTo>
                        <a:pt x="8341" y="20534"/>
                        <a:pt x="10622" y="17038"/>
                        <a:pt x="13678" y="14001"/>
                      </a:cubicBezTo>
                      <a:cubicBezTo>
                        <a:pt x="18349" y="9356"/>
                        <a:pt x="21630" y="4529"/>
                        <a:pt x="239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highlight>
                      <a:schemeClr val="accent6"/>
                    </a:highlight>
                  </a:endParaRPr>
                </a:p>
              </p:txBody>
            </p:sp>
          </p:grpSp>
        </p:grpSp>
      </p:grpSp>
      <p:sp>
        <p:nvSpPr>
          <p:cNvPr id="1108" name="Google Shape;1108;p78"/>
          <p:cNvSpPr/>
          <p:nvPr/>
        </p:nvSpPr>
        <p:spPr>
          <a:xfrm>
            <a:off x="184225" y="1357025"/>
            <a:ext cx="634500" cy="634500"/>
          </a:xfrm>
          <a:prstGeom prst="ellipse">
            <a:avLst/>
          </a:prstGeom>
          <a:solidFill>
            <a:schemeClr val="accent6"/>
          </a:solidFill>
          <a:ln cap="flat" cmpd="sng" w="28575">
            <a:solidFill>
              <a:srgbClr val="5A885A"/>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78"/>
          <p:cNvSpPr/>
          <p:nvPr/>
        </p:nvSpPr>
        <p:spPr>
          <a:xfrm>
            <a:off x="280044" y="1452844"/>
            <a:ext cx="442800" cy="442800"/>
          </a:xfrm>
          <a:prstGeom prst="donut">
            <a:avLst>
              <a:gd fmla="val 25000" name="adj"/>
            </a:avLst>
          </a:prstGeom>
          <a:solidFill>
            <a:schemeClr val="lt1"/>
          </a:solidFill>
          <a:ln cap="flat" cmpd="sng" w="28575">
            <a:solidFill>
              <a:srgbClr val="5A885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78"/>
          <p:cNvSpPr/>
          <p:nvPr/>
        </p:nvSpPr>
        <p:spPr>
          <a:xfrm>
            <a:off x="1790000" y="2415350"/>
            <a:ext cx="634500" cy="634500"/>
          </a:xfrm>
          <a:prstGeom prst="ellipse">
            <a:avLst/>
          </a:prstGeom>
          <a:solidFill>
            <a:schemeClr val="dk2"/>
          </a:solidFill>
          <a:ln cap="flat" cmpd="sng" w="28575">
            <a:solidFill>
              <a:srgbClr val="5A885A"/>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78"/>
          <p:cNvSpPr/>
          <p:nvPr/>
        </p:nvSpPr>
        <p:spPr>
          <a:xfrm>
            <a:off x="1885819" y="2511169"/>
            <a:ext cx="442800" cy="442800"/>
          </a:xfrm>
          <a:prstGeom prst="donut">
            <a:avLst>
              <a:gd fmla="val 25000" name="adj"/>
            </a:avLst>
          </a:prstGeom>
          <a:solidFill>
            <a:schemeClr val="lt1"/>
          </a:solidFill>
          <a:ln cap="flat" cmpd="sng" w="28575">
            <a:solidFill>
              <a:srgbClr val="5A885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78"/>
          <p:cNvSpPr/>
          <p:nvPr/>
        </p:nvSpPr>
        <p:spPr>
          <a:xfrm>
            <a:off x="8043275" y="1261150"/>
            <a:ext cx="634500" cy="634500"/>
          </a:xfrm>
          <a:prstGeom prst="ellipse">
            <a:avLst/>
          </a:prstGeom>
          <a:solidFill>
            <a:schemeClr val="accent3"/>
          </a:solidFill>
          <a:ln cap="flat" cmpd="sng" w="28575">
            <a:solidFill>
              <a:srgbClr val="5A885A"/>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78"/>
          <p:cNvSpPr/>
          <p:nvPr/>
        </p:nvSpPr>
        <p:spPr>
          <a:xfrm>
            <a:off x="8139094" y="1356969"/>
            <a:ext cx="442800" cy="442800"/>
          </a:xfrm>
          <a:prstGeom prst="donut">
            <a:avLst>
              <a:gd fmla="val 25000" name="adj"/>
            </a:avLst>
          </a:prstGeom>
          <a:solidFill>
            <a:schemeClr val="lt1"/>
          </a:solidFill>
          <a:ln cap="flat" cmpd="sng" w="28575">
            <a:solidFill>
              <a:srgbClr val="5A885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78"/>
          <p:cNvSpPr/>
          <p:nvPr/>
        </p:nvSpPr>
        <p:spPr>
          <a:xfrm>
            <a:off x="6889325" y="2567750"/>
            <a:ext cx="634500" cy="634500"/>
          </a:xfrm>
          <a:prstGeom prst="ellipse">
            <a:avLst/>
          </a:prstGeom>
          <a:solidFill>
            <a:schemeClr val="accent1"/>
          </a:solidFill>
          <a:ln cap="flat" cmpd="sng" w="28575">
            <a:solidFill>
              <a:srgbClr val="5A885A"/>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78"/>
          <p:cNvSpPr/>
          <p:nvPr/>
        </p:nvSpPr>
        <p:spPr>
          <a:xfrm>
            <a:off x="6985144" y="2663569"/>
            <a:ext cx="442800" cy="442800"/>
          </a:xfrm>
          <a:prstGeom prst="donut">
            <a:avLst>
              <a:gd fmla="val 25000" name="adj"/>
            </a:avLst>
          </a:prstGeom>
          <a:solidFill>
            <a:schemeClr val="lt1"/>
          </a:solidFill>
          <a:ln cap="flat" cmpd="sng" w="28575">
            <a:solidFill>
              <a:srgbClr val="5A885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78"/>
          <p:cNvSpPr/>
          <p:nvPr/>
        </p:nvSpPr>
        <p:spPr>
          <a:xfrm>
            <a:off x="3501200" y="604675"/>
            <a:ext cx="120300" cy="136200"/>
          </a:xfrm>
          <a:prstGeom prst="roundRect">
            <a:avLst>
              <a:gd fmla="val 42295"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78"/>
          <p:cNvSpPr/>
          <p:nvPr/>
        </p:nvSpPr>
        <p:spPr>
          <a:xfrm>
            <a:off x="5909375" y="518425"/>
            <a:ext cx="225600" cy="1362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78"/>
          <p:cNvSpPr/>
          <p:nvPr/>
        </p:nvSpPr>
        <p:spPr>
          <a:xfrm>
            <a:off x="4264500" y="518425"/>
            <a:ext cx="225600" cy="136200"/>
          </a:xfrm>
          <a:prstGeom prst="roundRect">
            <a:avLst>
              <a:gd fmla="val 39242"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78"/>
          <p:cNvSpPr/>
          <p:nvPr/>
        </p:nvSpPr>
        <p:spPr>
          <a:xfrm>
            <a:off x="1399400" y="494875"/>
            <a:ext cx="225600" cy="246000"/>
          </a:xfrm>
          <a:prstGeom prst="roundRect">
            <a:avLst>
              <a:gd fmla="val 50000" name="adj"/>
            </a:avLst>
          </a:prstGeom>
          <a:solidFill>
            <a:srgbClr val="DE8C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78"/>
          <p:cNvSpPr txBox="1"/>
          <p:nvPr>
            <p:ph type="title"/>
          </p:nvPr>
        </p:nvSpPr>
        <p:spPr>
          <a:xfrm>
            <a:off x="857750" y="3315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600"/>
              <a:t>Challenges and Possible Approaches</a:t>
            </a:r>
            <a:endParaRPr sz="2600"/>
          </a:p>
        </p:txBody>
      </p:sp>
      <p:sp>
        <p:nvSpPr>
          <p:cNvPr id="1121" name="Google Shape;1121;p78"/>
          <p:cNvSpPr txBox="1"/>
          <p:nvPr/>
        </p:nvSpPr>
        <p:spPr>
          <a:xfrm>
            <a:off x="763650" y="1830350"/>
            <a:ext cx="2908800" cy="585000"/>
          </a:xfrm>
          <a:prstGeom prst="rect">
            <a:avLst/>
          </a:prstGeom>
          <a:noFill/>
          <a:ln>
            <a:noFill/>
          </a:ln>
        </p:spPr>
        <p:txBody>
          <a:bodyPr anchorCtr="0" anchor="t" bIns="91425" lIns="91425" spcFirstLastPara="1" rIns="91425" wrap="square" tIns="91425">
            <a:spAutoFit/>
          </a:bodyPr>
          <a:lstStyle/>
          <a:p>
            <a:pPr indent="-311150" lvl="0" marL="457200" rtl="0" algn="l">
              <a:spcBef>
                <a:spcPts val="1500"/>
              </a:spcBef>
              <a:spcAft>
                <a:spcPts val="0"/>
              </a:spcAft>
              <a:buClr>
                <a:schemeClr val="accent6"/>
              </a:buClr>
              <a:buSzPts val="1300"/>
              <a:buFont typeface="Anaheim"/>
              <a:buChar char="●"/>
            </a:pPr>
            <a:r>
              <a:rPr b="1" lang="en" sz="1300">
                <a:solidFill>
                  <a:schemeClr val="accent6"/>
                </a:solidFill>
                <a:latin typeface="Anaheim"/>
                <a:ea typeface="Anaheim"/>
                <a:cs typeface="Anaheim"/>
                <a:sym typeface="Anaheim"/>
              </a:rPr>
              <a:t>V</a:t>
            </a:r>
            <a:r>
              <a:rPr b="1" lang="en" sz="1300">
                <a:solidFill>
                  <a:schemeClr val="accent6"/>
                </a:solidFill>
                <a:latin typeface="Anaheim"/>
                <a:ea typeface="Anaheim"/>
                <a:cs typeface="Anaheim"/>
                <a:sym typeface="Anaheim"/>
              </a:rPr>
              <a:t>alue in improving active users</a:t>
            </a:r>
            <a:endParaRPr b="1" sz="1300">
              <a:solidFill>
                <a:schemeClr val="accent6"/>
              </a:solidFill>
              <a:latin typeface="Anaheim"/>
              <a:ea typeface="Anaheim"/>
              <a:cs typeface="Anaheim"/>
              <a:sym typeface="Anaheim"/>
            </a:endParaRPr>
          </a:p>
          <a:p>
            <a:pPr indent="-311150" lvl="0" marL="457200" rtl="0" algn="l">
              <a:spcBef>
                <a:spcPts val="0"/>
              </a:spcBef>
              <a:spcAft>
                <a:spcPts val="0"/>
              </a:spcAft>
              <a:buClr>
                <a:schemeClr val="accent6"/>
              </a:buClr>
              <a:buSzPts val="1300"/>
              <a:buFont typeface="Anaheim"/>
              <a:buChar char="●"/>
            </a:pPr>
            <a:r>
              <a:rPr b="1" lang="en" sz="1300">
                <a:solidFill>
                  <a:schemeClr val="accent6"/>
                </a:solidFill>
                <a:latin typeface="Anaheim"/>
                <a:ea typeface="Anaheim"/>
                <a:cs typeface="Anaheim"/>
                <a:sym typeface="Anaheim"/>
              </a:rPr>
              <a:t>Spillover between games</a:t>
            </a:r>
            <a:endParaRPr b="1" sz="1600">
              <a:solidFill>
                <a:schemeClr val="accent6"/>
              </a:solidFill>
              <a:latin typeface="Anaheim"/>
              <a:ea typeface="Anaheim"/>
              <a:cs typeface="Anaheim"/>
              <a:sym typeface="Anaheim"/>
            </a:endParaRPr>
          </a:p>
        </p:txBody>
      </p:sp>
      <p:sp>
        <p:nvSpPr>
          <p:cNvPr id="1122" name="Google Shape;1122;p78"/>
          <p:cNvSpPr txBox="1"/>
          <p:nvPr/>
        </p:nvSpPr>
        <p:spPr>
          <a:xfrm>
            <a:off x="5469650" y="1799775"/>
            <a:ext cx="3339000" cy="785100"/>
          </a:xfrm>
          <a:prstGeom prst="rect">
            <a:avLst/>
          </a:prstGeom>
          <a:noFill/>
          <a:ln>
            <a:noFill/>
          </a:ln>
        </p:spPr>
        <p:txBody>
          <a:bodyPr anchorCtr="0" anchor="t" bIns="91425" lIns="91425" spcFirstLastPara="1" rIns="91425" wrap="square" tIns="91425">
            <a:spAutoFit/>
          </a:bodyPr>
          <a:lstStyle/>
          <a:p>
            <a:pPr indent="-311150" lvl="0" marL="457200" rtl="0" algn="l">
              <a:spcBef>
                <a:spcPts val="1500"/>
              </a:spcBef>
              <a:spcAft>
                <a:spcPts val="0"/>
              </a:spcAft>
              <a:buClr>
                <a:schemeClr val="accent3"/>
              </a:buClr>
              <a:buSzPts val="1300"/>
              <a:buFont typeface="Anaheim"/>
              <a:buChar char="●"/>
            </a:pPr>
            <a:r>
              <a:rPr b="1" lang="en" sz="1300">
                <a:solidFill>
                  <a:schemeClr val="accent3"/>
                </a:solidFill>
                <a:latin typeface="Anaheim"/>
                <a:ea typeface="Anaheim"/>
                <a:cs typeface="Anaheim"/>
                <a:sym typeface="Anaheim"/>
              </a:rPr>
              <a:t>Constantly </a:t>
            </a:r>
            <a:r>
              <a:rPr b="1" lang="en" sz="1300">
                <a:solidFill>
                  <a:schemeClr val="accent3"/>
                </a:solidFill>
                <a:latin typeface="Anaheim"/>
                <a:ea typeface="Anaheim"/>
                <a:cs typeface="Anaheim"/>
                <a:sym typeface="Anaheim"/>
              </a:rPr>
              <a:t>attracting new users</a:t>
            </a:r>
            <a:r>
              <a:rPr b="1" lang="en" sz="1300">
                <a:solidFill>
                  <a:schemeClr val="accent3"/>
                </a:solidFill>
                <a:latin typeface="Anaheim"/>
                <a:ea typeface="Anaheim"/>
                <a:cs typeface="Anaheim"/>
                <a:sym typeface="Anaheim"/>
              </a:rPr>
              <a:t> </a:t>
            </a:r>
            <a:endParaRPr b="1" sz="1300">
              <a:solidFill>
                <a:schemeClr val="accent3"/>
              </a:solidFill>
              <a:latin typeface="Anaheim"/>
              <a:ea typeface="Anaheim"/>
              <a:cs typeface="Anaheim"/>
              <a:sym typeface="Anaheim"/>
            </a:endParaRPr>
          </a:p>
          <a:p>
            <a:pPr indent="-311150" lvl="0" marL="457200" rtl="0" algn="l">
              <a:spcBef>
                <a:spcPts val="0"/>
              </a:spcBef>
              <a:spcAft>
                <a:spcPts val="0"/>
              </a:spcAft>
              <a:buClr>
                <a:schemeClr val="accent3"/>
              </a:buClr>
              <a:buSzPts val="1300"/>
              <a:buFont typeface="Anaheim"/>
              <a:buChar char="●"/>
            </a:pPr>
            <a:r>
              <a:rPr b="1" lang="en" sz="1300">
                <a:solidFill>
                  <a:schemeClr val="accent3"/>
                </a:solidFill>
                <a:latin typeface="Anaheim"/>
                <a:ea typeface="Anaheim"/>
                <a:cs typeface="Anaheim"/>
                <a:sym typeface="Anaheim"/>
              </a:rPr>
              <a:t>Modifying algorithm (Collaborative filtering and Content-based filtering)</a:t>
            </a:r>
            <a:endParaRPr b="1" sz="1300">
              <a:solidFill>
                <a:schemeClr val="accent3"/>
              </a:solidFill>
              <a:latin typeface="Anaheim"/>
              <a:ea typeface="Anaheim"/>
              <a:cs typeface="Anaheim"/>
              <a:sym typeface="Anaheim"/>
            </a:endParaRPr>
          </a:p>
        </p:txBody>
      </p:sp>
      <p:sp>
        <p:nvSpPr>
          <p:cNvPr id="1123" name="Google Shape;1123;p78"/>
          <p:cNvSpPr txBox="1"/>
          <p:nvPr/>
        </p:nvSpPr>
        <p:spPr>
          <a:xfrm>
            <a:off x="1790000" y="3049800"/>
            <a:ext cx="2700000" cy="985200"/>
          </a:xfrm>
          <a:prstGeom prst="rect">
            <a:avLst/>
          </a:prstGeom>
          <a:noFill/>
          <a:ln>
            <a:noFill/>
          </a:ln>
        </p:spPr>
        <p:txBody>
          <a:bodyPr anchorCtr="0" anchor="t" bIns="91425" lIns="91425" spcFirstLastPara="1" rIns="91425" wrap="square" tIns="91425">
            <a:spAutoFit/>
          </a:bodyPr>
          <a:lstStyle/>
          <a:p>
            <a:pPr indent="-311150" lvl="0" marL="457200" rtl="0" algn="l">
              <a:spcBef>
                <a:spcPts val="1500"/>
              </a:spcBef>
              <a:spcAft>
                <a:spcPts val="0"/>
              </a:spcAft>
              <a:buClr>
                <a:schemeClr val="dk2"/>
              </a:buClr>
              <a:buSzPts val="1300"/>
              <a:buFont typeface="Anaheim"/>
              <a:buChar char="●"/>
            </a:pPr>
            <a:r>
              <a:rPr b="1" lang="en" sz="1300">
                <a:solidFill>
                  <a:schemeClr val="dk2"/>
                </a:solidFill>
                <a:latin typeface="Anaheim"/>
                <a:ea typeface="Anaheim"/>
                <a:cs typeface="Anaheim"/>
                <a:sym typeface="Anaheim"/>
              </a:rPr>
              <a:t>Developing daily using habit (turn on notification)</a:t>
            </a:r>
            <a:endParaRPr b="1" sz="1300">
              <a:solidFill>
                <a:schemeClr val="dk2"/>
              </a:solidFill>
              <a:latin typeface="Anaheim"/>
              <a:ea typeface="Anaheim"/>
              <a:cs typeface="Anaheim"/>
              <a:sym typeface="Anaheim"/>
            </a:endParaRPr>
          </a:p>
          <a:p>
            <a:pPr indent="-311150" lvl="0" marL="457200" rtl="0" algn="l">
              <a:spcBef>
                <a:spcPts val="0"/>
              </a:spcBef>
              <a:spcAft>
                <a:spcPts val="0"/>
              </a:spcAft>
              <a:buClr>
                <a:schemeClr val="dk2"/>
              </a:buClr>
              <a:buSzPts val="1300"/>
              <a:buFont typeface="Anaheim"/>
              <a:buChar char="●"/>
            </a:pPr>
            <a:r>
              <a:rPr b="1" lang="en" sz="1300">
                <a:solidFill>
                  <a:schemeClr val="dk2"/>
                </a:solidFill>
                <a:latin typeface="Anaheim"/>
                <a:ea typeface="Anaheim"/>
                <a:cs typeface="Anaheim"/>
                <a:sym typeface="Anaheim"/>
              </a:rPr>
              <a:t>Considering usual online time when matching</a:t>
            </a:r>
            <a:endParaRPr b="1" sz="1300">
              <a:solidFill>
                <a:schemeClr val="dk2"/>
              </a:solidFill>
              <a:latin typeface="Anaheim"/>
              <a:ea typeface="Anaheim"/>
              <a:cs typeface="Anaheim"/>
              <a:sym typeface="Anaheim"/>
            </a:endParaRPr>
          </a:p>
        </p:txBody>
      </p:sp>
      <p:sp>
        <p:nvSpPr>
          <p:cNvPr id="1124" name="Google Shape;1124;p78"/>
          <p:cNvSpPr txBox="1"/>
          <p:nvPr/>
        </p:nvSpPr>
        <p:spPr>
          <a:xfrm>
            <a:off x="5169975" y="3154500"/>
            <a:ext cx="2700000" cy="585000"/>
          </a:xfrm>
          <a:prstGeom prst="rect">
            <a:avLst/>
          </a:prstGeom>
          <a:noFill/>
          <a:ln>
            <a:noFill/>
          </a:ln>
        </p:spPr>
        <p:txBody>
          <a:bodyPr anchorCtr="0" anchor="t" bIns="91425" lIns="91425" spcFirstLastPara="1" rIns="91425" wrap="square" tIns="91425">
            <a:spAutoFit/>
          </a:bodyPr>
          <a:lstStyle/>
          <a:p>
            <a:pPr indent="-311150" lvl="0" marL="457200" rtl="0" algn="l">
              <a:spcBef>
                <a:spcPts val="1500"/>
              </a:spcBef>
              <a:spcAft>
                <a:spcPts val="0"/>
              </a:spcAft>
              <a:buClr>
                <a:schemeClr val="accent1"/>
              </a:buClr>
              <a:buSzPts val="1300"/>
              <a:buFont typeface="Anaheim"/>
              <a:buChar char="●"/>
            </a:pPr>
            <a:r>
              <a:rPr b="1" lang="en" sz="1300">
                <a:solidFill>
                  <a:schemeClr val="accent1"/>
                </a:solidFill>
                <a:latin typeface="Anaheim"/>
                <a:ea typeface="Anaheim"/>
                <a:cs typeface="Anaheim"/>
                <a:sym typeface="Anaheim"/>
              </a:rPr>
              <a:t>Sufficient initial funds</a:t>
            </a:r>
            <a:endParaRPr b="1" sz="1300">
              <a:solidFill>
                <a:schemeClr val="accent1"/>
              </a:solidFill>
              <a:latin typeface="Anaheim"/>
              <a:ea typeface="Anaheim"/>
              <a:cs typeface="Anaheim"/>
              <a:sym typeface="Anaheim"/>
            </a:endParaRPr>
          </a:p>
          <a:p>
            <a:pPr indent="-311150" lvl="0" marL="457200" rtl="0" algn="l">
              <a:spcBef>
                <a:spcPts val="0"/>
              </a:spcBef>
              <a:spcAft>
                <a:spcPts val="0"/>
              </a:spcAft>
              <a:buClr>
                <a:schemeClr val="accent1"/>
              </a:buClr>
              <a:buSzPts val="1300"/>
              <a:buFont typeface="Anaheim"/>
              <a:buChar char="●"/>
            </a:pPr>
            <a:r>
              <a:rPr b="1" lang="en" sz="1300">
                <a:solidFill>
                  <a:schemeClr val="accent1"/>
                </a:solidFill>
                <a:latin typeface="Anaheim"/>
                <a:ea typeface="Anaheim"/>
                <a:cs typeface="Anaheim"/>
                <a:sym typeface="Anaheim"/>
              </a:rPr>
              <a:t>Operational efficiency</a:t>
            </a:r>
            <a:endParaRPr b="1" sz="1300">
              <a:solidFill>
                <a:schemeClr val="accent1"/>
              </a:solidFill>
              <a:latin typeface="Anaheim"/>
              <a:ea typeface="Anaheim"/>
              <a:cs typeface="Anaheim"/>
              <a:sym typeface="Anaheim"/>
            </a:endParaRPr>
          </a:p>
        </p:txBody>
      </p:sp>
    </p:spTree>
  </p:cSld>
  <p:clrMapOvr>
    <a:masterClrMapping/>
  </p:clrMapOvr>
</p:sld>
</file>

<file path=ppt/theme/theme1.xml><?xml version="1.0" encoding="utf-8"?>
<a:theme xmlns:a="http://schemas.openxmlformats.org/drawingml/2006/main" xmlns:r="http://schemas.openxmlformats.org/officeDocument/2006/relationships" name="The Calamari Game Minitheme by Slidesgo">
  <a:themeElements>
    <a:clrScheme name="Simple Light">
      <a:dk1>
        <a:srgbClr val="070E36"/>
      </a:dk1>
      <a:lt1>
        <a:srgbClr val="FFFFFF"/>
      </a:lt1>
      <a:dk2>
        <a:srgbClr val="FCB0B6"/>
      </a:dk2>
      <a:lt2>
        <a:srgbClr val="DE8C93"/>
      </a:lt2>
      <a:accent1>
        <a:srgbClr val="C1F1A1"/>
      </a:accent1>
      <a:accent2>
        <a:srgbClr val="FF9122"/>
      </a:accent2>
      <a:accent3>
        <a:srgbClr val="47BCD5"/>
      </a:accent3>
      <a:accent4>
        <a:srgbClr val="04797C"/>
      </a:accent4>
      <a:accent5>
        <a:srgbClr val="2D2929"/>
      </a:accent5>
      <a:accent6>
        <a:srgbClr val="FFC80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he Calamari Game Minitheme by Slidesgo">
  <a:themeElements>
    <a:clrScheme name="Simple Light">
      <a:dk1>
        <a:srgbClr val="070E36"/>
      </a:dk1>
      <a:lt1>
        <a:srgbClr val="FFFFFF"/>
      </a:lt1>
      <a:dk2>
        <a:srgbClr val="FCB0B6"/>
      </a:dk2>
      <a:lt2>
        <a:srgbClr val="DE8C93"/>
      </a:lt2>
      <a:accent1>
        <a:srgbClr val="C1F1A1"/>
      </a:accent1>
      <a:accent2>
        <a:srgbClr val="FF9122"/>
      </a:accent2>
      <a:accent3>
        <a:srgbClr val="47BCD5"/>
      </a:accent3>
      <a:accent4>
        <a:srgbClr val="04797C"/>
      </a:accent4>
      <a:accent5>
        <a:srgbClr val="2D2929"/>
      </a:accent5>
      <a:accent6>
        <a:srgbClr val="FFC80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he Calamari Game Minitheme by Slidesgo">
  <a:themeElements>
    <a:clrScheme name="Simple Light">
      <a:dk1>
        <a:srgbClr val="070E36"/>
      </a:dk1>
      <a:lt1>
        <a:srgbClr val="FFFFFF"/>
      </a:lt1>
      <a:dk2>
        <a:srgbClr val="FCB0B6"/>
      </a:dk2>
      <a:lt2>
        <a:srgbClr val="DE8C93"/>
      </a:lt2>
      <a:accent1>
        <a:srgbClr val="C1F1A1"/>
      </a:accent1>
      <a:accent2>
        <a:srgbClr val="FF9122"/>
      </a:accent2>
      <a:accent3>
        <a:srgbClr val="47BCD5"/>
      </a:accent3>
      <a:accent4>
        <a:srgbClr val="04797C"/>
      </a:accent4>
      <a:accent5>
        <a:srgbClr val="2D2929"/>
      </a:accent5>
      <a:accent6>
        <a:srgbClr val="FFC80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