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Poppins"/>
      <p:regular r:id="rId25"/>
      <p:bold r:id="rId26"/>
      <p:italic r:id="rId27"/>
      <p:boldItalic r:id="rId28"/>
    </p:embeddedFont>
    <p:embeddedFont>
      <p:font typeface="Josefi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AFBCDC-2C15-46ED-B943-32A5597D018D}">
  <a:tblStyle styleId="{6FAFBCDC-2C15-46ED-B943-32A5597D01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efi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JosefinSans-italic.fntdata"/><Relationship Id="rId30" Type="http://schemas.openxmlformats.org/officeDocument/2006/relationships/font" Target="fonts/Josefi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Josefi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16e9dd5e2c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16e9dd5e2c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e63516047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e63516047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Wilson, </a:t>
            </a:r>
            <a:r>
              <a:rPr lang="en"/>
              <a:t>Covid-19 spreads with population movements, therefore geographic factors are very relevant to the epidemic. The graph shows the distribution of test positive rate by county, </a:t>
            </a:r>
            <a:endParaRPr/>
          </a:p>
          <a:p>
            <a:pPr indent="0" lvl="0" marL="0" rtl="0" algn="l">
              <a:spcBef>
                <a:spcPts val="0"/>
              </a:spcBef>
              <a:spcAft>
                <a:spcPts val="0"/>
              </a:spcAft>
              <a:buNone/>
            </a:pPr>
            <a:r>
              <a:rPr lang="en"/>
              <a:t>The difference between counties is very significant, with the lowest rate in Santa Cruz being only 3.55%, while in Imperial, the positivity rate is up to 22.21%.</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e635160474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e635160474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Now let’s have a closer look at the regional differences between these two types of counties. Healthy place index is a composite measure of socioeconomic opportunity, based on neighborhood sectors, each county's population is divided into quartiles based on Healthy place index, and the first quartile is marked as low-hpi. </a:t>
            </a:r>
            <a:r>
              <a:rPr lang="en"/>
              <a:t>represent</a:t>
            </a:r>
            <a:r>
              <a:rPr lang="en"/>
              <a:t>ed by the thin lines.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that population live in low healthy places index neighborhoods tends to have higher positive rate than the county average, indicating more severe epidemic and inadequate testing. </a:t>
            </a:r>
            <a:endParaRPr/>
          </a:p>
          <a:p>
            <a:pPr indent="0" lvl="0" marL="0" rtl="0" algn="l">
              <a:spcBef>
                <a:spcPts val="0"/>
              </a:spcBef>
              <a:spcAft>
                <a:spcPts val="0"/>
              </a:spcAft>
              <a:buNone/>
            </a:pPr>
            <a:r>
              <a:rPr lang="en"/>
              <a:t>Further, the higher the positivity rate, the more significant the differences in positivity rates across population, </a:t>
            </a:r>
            <a:r>
              <a:rPr lang="en"/>
              <a:t>indicating</a:t>
            </a:r>
            <a:r>
              <a:rPr lang="en"/>
              <a:t> inequity</a:t>
            </a:r>
            <a:endParaRPr/>
          </a:p>
          <a:p>
            <a:pPr indent="0" lvl="0" marL="0" rtl="0" algn="l">
              <a:spcBef>
                <a:spcPts val="0"/>
              </a:spcBef>
              <a:spcAft>
                <a:spcPts val="0"/>
              </a:spcAft>
              <a:buNone/>
            </a:pPr>
            <a:r>
              <a:rPr lang="en"/>
              <a:t>Thirdly, counties with overall lower positivity rates has </a:t>
            </a:r>
            <a:r>
              <a:rPr lang="en"/>
              <a:t>steadily</a:t>
            </a:r>
            <a:r>
              <a:rPr lang="en"/>
              <a:t> decreasing positive rate while that of the other type of county is more turbulent, indicating less effective control of COVID.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16ec5c24b33_1_1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16ec5c24b33_1_1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From the above analysis, we found that the most impacted population are Essential workers, Native Hawaiian and other Pacific Islander, people aged more than 65 and live in low hpi </a:t>
            </a:r>
            <a:r>
              <a:rPr lang="en"/>
              <a:t>neighborhood</a:t>
            </a:r>
            <a:r>
              <a:rPr lang="en"/>
              <a:t>.</a:t>
            </a:r>
            <a:endParaRPr/>
          </a:p>
          <a:p>
            <a:pPr indent="0" lvl="0" marL="0" rtl="0" algn="l">
              <a:lnSpc>
                <a:spcPct val="115000"/>
              </a:lnSpc>
              <a:spcBef>
                <a:spcPts val="1200"/>
              </a:spcBef>
              <a:spcAft>
                <a:spcPts val="0"/>
              </a:spcAft>
              <a:buClr>
                <a:schemeClr val="dk1"/>
              </a:buClr>
              <a:buSzPts val="1100"/>
              <a:buFont typeface="Arial"/>
              <a:buNone/>
            </a:pPr>
            <a:r>
              <a:rPr lang="en"/>
              <a:t>Notably, because of historical traditions, and racial discrimination, there are overlap between these </a:t>
            </a:r>
            <a:r>
              <a:rPr lang="en">
                <a:solidFill>
                  <a:schemeClr val="dk1"/>
                </a:solidFill>
              </a:rPr>
              <a:t>populations</a:t>
            </a:r>
            <a:r>
              <a:rPr lang="en">
                <a:solidFill>
                  <a:schemeClr val="dk1"/>
                </a:solidFill>
              </a:rPr>
              <a:t>, </a:t>
            </a:r>
            <a:r>
              <a:rPr lang="en"/>
              <a:t>so it’s necessary to join these results</a:t>
            </a:r>
            <a:r>
              <a:rPr lang="en"/>
              <a:t> instead of analyze </a:t>
            </a:r>
            <a:r>
              <a:rPr lang="en" sz="1200">
                <a:solidFill>
                  <a:schemeClr val="dk1"/>
                </a:solidFill>
                <a:highlight>
                  <a:srgbClr val="FFFFFF"/>
                </a:highlight>
                <a:latin typeface="Roboto"/>
                <a:ea typeface="Roboto"/>
                <a:cs typeface="Roboto"/>
                <a:sym typeface="Roboto"/>
              </a:rPr>
              <a:t>Isolatedly.</a:t>
            </a:r>
            <a:endParaRPr/>
          </a:p>
          <a:p>
            <a:pPr indent="0" lvl="0" marL="0" rtl="0" algn="l">
              <a:lnSpc>
                <a:spcPct val="115000"/>
              </a:lnSpc>
              <a:spcBef>
                <a:spcPts val="1200"/>
              </a:spcBef>
              <a:spcAft>
                <a:spcPts val="1200"/>
              </a:spcAft>
              <a:buNone/>
            </a:pPr>
            <a:r>
              <a:rPr lang="en"/>
              <a:t>Based on the findings, it’s suggested reallocate the medical resources for these most </a:t>
            </a:r>
            <a:r>
              <a:rPr lang="en"/>
              <a:t>vulnerable groups and hardest-hit areas</a:t>
            </a:r>
            <a:r>
              <a:rPr lang="en"/>
              <a:t>, address the health inequality, thus to reduce disease transmission and protect the health of all communities.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e635160474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e635160474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ge63516047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3" name="Google Shape;1303;ge63516047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e5e5a65a2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e5e5a65a2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2的</a:t>
            </a:r>
            <a:r>
              <a:rPr lang="en"/>
              <a:t>heading精简短一点</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16ec5c24b33_1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16ec5c24b33_1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eefc72fb2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eefc72fb2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e635160474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e635160474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e635160474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e635160474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The above results show significant difference in total cases within different ethnicity groups. A high confirmed case rate in Native Hawaiian may due to the fact that this ethnicity group lives in a certain area and is easily get infected if the virus has spread to their living habitat. The relative low confirmed case rate in Asian American may due to the fact that they tend to be more cautious facing this virus and did more protective measures compared to other ethnicity groups.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6ec5c24b33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6ec5c24b33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Overall,the death number is in positive relationship to confirmed cases.A higher confirmed case rate indicates higher death rate within groups.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16ec5c24b33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16ec5c24b33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Combined with comparison of death rate between 2021 and 2022,it is clear that the rank of death rate among all ethnicity groups is the same as Omicron branch becomes the most spread one. There's no significant factors that affects the death rate between ethnicity groups other than case rate.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16e0e3bf1b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16e0e3bf1b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grpSp>
        <p:nvGrpSpPr>
          <p:cNvPr id="9" name="Google Shape;9;p2"/>
          <p:cNvGrpSpPr/>
          <p:nvPr/>
        </p:nvGrpSpPr>
        <p:grpSpPr>
          <a:xfrm>
            <a:off x="0" y="0"/>
            <a:ext cx="9143962" cy="5143514"/>
            <a:chOff x="0" y="0"/>
            <a:chExt cx="9143962" cy="5143514"/>
          </a:xfrm>
        </p:grpSpPr>
        <p:sp>
          <p:nvSpPr>
            <p:cNvPr id="10" name="Google Shape;10;p2"/>
            <p:cNvSpPr/>
            <p:nvPr/>
          </p:nvSpPr>
          <p:spPr>
            <a:xfrm flipH="1" rot="-5400000">
              <a:off x="-470261" y="470261"/>
              <a:ext cx="5143514" cy="4202993"/>
            </a:xfrm>
            <a:custGeom>
              <a:rect b="b" l="l" r="r" t="t"/>
              <a:pathLst>
                <a:path extrusionOk="0" h="46483" w="56902">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rot="-5400000">
              <a:off x="4698712" y="698236"/>
              <a:ext cx="3714770" cy="5175731"/>
            </a:xfrm>
            <a:custGeom>
              <a:rect b="b" l="l" r="r" t="t"/>
              <a:pathLst>
                <a:path extrusionOk="0" h="57241" w="41096">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 name="Google Shape;12;p2"/>
          <p:cNvSpPr txBox="1"/>
          <p:nvPr>
            <p:ph type="ctrTitle"/>
          </p:nvPr>
        </p:nvSpPr>
        <p:spPr>
          <a:xfrm>
            <a:off x="713100" y="885175"/>
            <a:ext cx="5486400" cy="25602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Clr>
                <a:schemeClr val="lt1"/>
              </a:buClr>
              <a:buSzPts val="5200"/>
              <a:buNone/>
              <a:defRPr sz="4400">
                <a:solidFill>
                  <a:schemeClr val="lt1"/>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13" name="Google Shape;13;p2"/>
          <p:cNvSpPr txBox="1"/>
          <p:nvPr>
            <p:ph idx="1" type="subTitle"/>
          </p:nvPr>
        </p:nvSpPr>
        <p:spPr>
          <a:xfrm>
            <a:off x="713100" y="3984125"/>
            <a:ext cx="5397900" cy="365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4" name="Google Shape;14;p2"/>
          <p:cNvGrpSpPr/>
          <p:nvPr/>
        </p:nvGrpSpPr>
        <p:grpSpPr>
          <a:xfrm flipH="1">
            <a:off x="211734" y="148088"/>
            <a:ext cx="8629626" cy="4861088"/>
            <a:chOff x="211734" y="148088"/>
            <a:chExt cx="8629626" cy="4861088"/>
          </a:xfrm>
        </p:grpSpPr>
        <p:grpSp>
          <p:nvGrpSpPr>
            <p:cNvPr id="15" name="Google Shape;15;p2"/>
            <p:cNvGrpSpPr/>
            <p:nvPr/>
          </p:nvGrpSpPr>
          <p:grpSpPr>
            <a:xfrm flipH="1">
              <a:off x="211734" y="148088"/>
              <a:ext cx="8629626" cy="4824883"/>
              <a:chOff x="364134" y="148088"/>
              <a:chExt cx="8629626" cy="4824883"/>
            </a:xfrm>
          </p:grpSpPr>
          <p:sp>
            <p:nvSpPr>
              <p:cNvPr id="16" name="Google Shape;16;p2"/>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364134" y="148088"/>
                <a:ext cx="8629626" cy="4306408"/>
                <a:chOff x="364134" y="148088"/>
                <a:chExt cx="8629626" cy="4306408"/>
              </a:xfrm>
            </p:grpSpPr>
            <p:sp>
              <p:nvSpPr>
                <p:cNvPr id="18" name="Google Shape;18;p2"/>
                <p:cNvSpPr/>
                <p:nvPr/>
              </p:nvSpPr>
              <p:spPr>
                <a:xfrm>
                  <a:off x="5992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144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 name="Google Shape;26;p2"/>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175" name="Shape 175"/>
        <p:cNvGrpSpPr/>
        <p:nvPr/>
      </p:nvGrpSpPr>
      <p:grpSpPr>
        <a:xfrm>
          <a:off x="0" y="0"/>
          <a:ext cx="0" cy="0"/>
          <a:chOff x="0" y="0"/>
          <a:chExt cx="0" cy="0"/>
        </a:xfrm>
      </p:grpSpPr>
      <p:grpSp>
        <p:nvGrpSpPr>
          <p:cNvPr id="176" name="Google Shape;176;p11"/>
          <p:cNvGrpSpPr/>
          <p:nvPr/>
        </p:nvGrpSpPr>
        <p:grpSpPr>
          <a:xfrm>
            <a:off x="33" y="33"/>
            <a:ext cx="9144038" cy="5143509"/>
            <a:chOff x="33" y="33"/>
            <a:chExt cx="9144038" cy="5143509"/>
          </a:xfrm>
        </p:grpSpPr>
        <p:sp>
          <p:nvSpPr>
            <p:cNvPr id="177" name="Google Shape;177;p11"/>
            <p:cNvSpPr/>
            <p:nvPr/>
          </p:nvSpPr>
          <p:spPr>
            <a:xfrm flipH="1" rot="-5400000">
              <a:off x="-62643" y="62709"/>
              <a:ext cx="4206596" cy="4081244"/>
            </a:xfrm>
            <a:custGeom>
              <a:rect b="b" l="l" r="r" t="t"/>
              <a:pathLst>
                <a:path extrusionOk="0" h="45149" w="46537">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rot="-5400000">
              <a:off x="5465854" y="1465326"/>
              <a:ext cx="3393334" cy="3963098"/>
            </a:xfrm>
            <a:custGeom>
              <a:rect b="b" l="l" r="r" t="t"/>
              <a:pathLst>
                <a:path extrusionOk="0" h="43842" w="3754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11"/>
          <p:cNvSpPr txBox="1"/>
          <p:nvPr>
            <p:ph hasCustomPrompt="1" type="title"/>
          </p:nvPr>
        </p:nvSpPr>
        <p:spPr>
          <a:xfrm>
            <a:off x="718750" y="1480800"/>
            <a:ext cx="7712100" cy="1280100"/>
          </a:xfrm>
          <a:prstGeom prst="rect">
            <a:avLst/>
          </a:prstGeom>
        </p:spPr>
        <p:txBody>
          <a:bodyPr anchorCtr="0" anchor="ctr" bIns="0" lIns="0" spcFirstLastPara="1" rIns="0" wrap="square" tIns="0">
            <a:noAutofit/>
          </a:bodyPr>
          <a:lstStyle>
            <a:lvl1pPr lvl="0" rtl="0" algn="ctr">
              <a:spcBef>
                <a:spcPts val="0"/>
              </a:spcBef>
              <a:spcAft>
                <a:spcPts val="0"/>
              </a:spcAft>
              <a:buSzPts val="9000"/>
              <a:buNone/>
              <a:defRPr sz="10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a:r>
              <a:t>xx%</a:t>
            </a:r>
          </a:p>
        </p:txBody>
      </p:sp>
      <p:sp>
        <p:nvSpPr>
          <p:cNvPr id="180" name="Google Shape;180;p11"/>
          <p:cNvSpPr txBox="1"/>
          <p:nvPr>
            <p:ph idx="1" type="subTitle"/>
          </p:nvPr>
        </p:nvSpPr>
        <p:spPr>
          <a:xfrm>
            <a:off x="1683624" y="3297000"/>
            <a:ext cx="5781000" cy="365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1" name="Google Shape;181;p11"/>
          <p:cNvGrpSpPr/>
          <p:nvPr/>
        </p:nvGrpSpPr>
        <p:grpSpPr>
          <a:xfrm flipH="1">
            <a:off x="211734" y="148088"/>
            <a:ext cx="8629626" cy="4861088"/>
            <a:chOff x="211734" y="148088"/>
            <a:chExt cx="8629626" cy="4861088"/>
          </a:xfrm>
        </p:grpSpPr>
        <p:grpSp>
          <p:nvGrpSpPr>
            <p:cNvPr id="182" name="Google Shape;182;p11"/>
            <p:cNvGrpSpPr/>
            <p:nvPr/>
          </p:nvGrpSpPr>
          <p:grpSpPr>
            <a:xfrm flipH="1">
              <a:off x="211734" y="148088"/>
              <a:ext cx="8629626" cy="4824883"/>
              <a:chOff x="364134" y="148088"/>
              <a:chExt cx="8629626" cy="4824883"/>
            </a:xfrm>
          </p:grpSpPr>
          <p:sp>
            <p:nvSpPr>
              <p:cNvPr id="183" name="Google Shape;183;p11"/>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1"/>
              <p:cNvGrpSpPr/>
              <p:nvPr/>
            </p:nvGrpSpPr>
            <p:grpSpPr>
              <a:xfrm>
                <a:off x="364134" y="148088"/>
                <a:ext cx="8629626" cy="4306408"/>
                <a:chOff x="364134" y="148088"/>
                <a:chExt cx="8629626" cy="4306408"/>
              </a:xfrm>
            </p:grpSpPr>
            <p:sp>
              <p:nvSpPr>
                <p:cNvPr id="185" name="Google Shape;185;p11"/>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3" name="Google Shape;193;p11"/>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94" name="Shape 1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2"/>
        </a:solidFill>
      </p:bgPr>
    </p:bg>
    <p:spTree>
      <p:nvGrpSpPr>
        <p:cNvPr id="195" name="Shape 195"/>
        <p:cNvGrpSpPr/>
        <p:nvPr/>
      </p:nvGrpSpPr>
      <p:grpSpPr>
        <a:xfrm>
          <a:off x="0" y="0"/>
          <a:ext cx="0" cy="0"/>
          <a:chOff x="0" y="0"/>
          <a:chExt cx="0" cy="0"/>
        </a:xfrm>
      </p:grpSpPr>
      <p:grpSp>
        <p:nvGrpSpPr>
          <p:cNvPr id="196" name="Google Shape;196;p13"/>
          <p:cNvGrpSpPr/>
          <p:nvPr/>
        </p:nvGrpSpPr>
        <p:grpSpPr>
          <a:xfrm>
            <a:off x="59" y="-26"/>
            <a:ext cx="9143974" cy="5143559"/>
            <a:chOff x="59" y="-26"/>
            <a:chExt cx="9143974" cy="5143559"/>
          </a:xfrm>
        </p:grpSpPr>
        <p:sp>
          <p:nvSpPr>
            <p:cNvPr id="197" name="Google Shape;197;p13"/>
            <p:cNvSpPr/>
            <p:nvPr/>
          </p:nvSpPr>
          <p:spPr>
            <a:xfrm flipH="1" rot="5400000">
              <a:off x="4182008" y="-348742"/>
              <a:ext cx="4613309" cy="5310740"/>
            </a:xfrm>
            <a:custGeom>
              <a:rect b="b" l="l" r="r" t="t"/>
              <a:pathLst>
                <a:path extrusionOk="0" h="58752" w="51035">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flipH="1" rot="5400000">
              <a:off x="-869766" y="1125338"/>
              <a:ext cx="4888019" cy="3148371"/>
            </a:xfrm>
            <a:custGeom>
              <a:rect b="b" l="l" r="r" t="t"/>
              <a:pathLst>
                <a:path extrusionOk="0" h="34830" w="54074">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3"/>
          <p:cNvSpPr txBox="1"/>
          <p:nvPr>
            <p:ph type="title"/>
          </p:nvPr>
        </p:nvSpPr>
        <p:spPr>
          <a:xfrm>
            <a:off x="713100" y="463325"/>
            <a:ext cx="77178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0" name="Google Shape;200;p13"/>
          <p:cNvSpPr txBox="1"/>
          <p:nvPr>
            <p:ph idx="2" type="title"/>
          </p:nvPr>
        </p:nvSpPr>
        <p:spPr>
          <a:xfrm>
            <a:off x="713100" y="1637722"/>
            <a:ext cx="2316300" cy="355800"/>
          </a:xfrm>
          <a:prstGeom prst="rect">
            <a:avLst/>
          </a:prstGeom>
        </p:spPr>
        <p:txBody>
          <a:bodyPr anchorCtr="0" anchor="ctr" bIns="0" lIns="0" spcFirstLastPara="1" rIns="0" wrap="square" tIns="0">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1" name="Google Shape;201;p13"/>
          <p:cNvSpPr txBox="1"/>
          <p:nvPr>
            <p:ph hasCustomPrompt="1" idx="3" type="title"/>
          </p:nvPr>
        </p:nvSpPr>
        <p:spPr>
          <a:xfrm>
            <a:off x="713100" y="1222800"/>
            <a:ext cx="2316300" cy="393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3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2" name="Google Shape;202;p13"/>
          <p:cNvSpPr txBox="1"/>
          <p:nvPr>
            <p:ph idx="1" type="subTitle"/>
          </p:nvPr>
        </p:nvSpPr>
        <p:spPr>
          <a:xfrm>
            <a:off x="713100" y="2161614"/>
            <a:ext cx="2316300" cy="47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3" name="Google Shape;203;p13"/>
          <p:cNvSpPr txBox="1"/>
          <p:nvPr>
            <p:ph idx="4" type="title"/>
          </p:nvPr>
        </p:nvSpPr>
        <p:spPr>
          <a:xfrm>
            <a:off x="3415952" y="1637722"/>
            <a:ext cx="2316300" cy="355800"/>
          </a:xfrm>
          <a:prstGeom prst="rect">
            <a:avLst/>
          </a:prstGeom>
        </p:spPr>
        <p:txBody>
          <a:bodyPr anchorCtr="0" anchor="ctr" bIns="0" lIns="0" spcFirstLastPara="1" rIns="0" wrap="square" tIns="0">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4" name="Google Shape;204;p13"/>
          <p:cNvSpPr txBox="1"/>
          <p:nvPr>
            <p:ph hasCustomPrompt="1" idx="5" type="title"/>
          </p:nvPr>
        </p:nvSpPr>
        <p:spPr>
          <a:xfrm>
            <a:off x="3415951" y="1222800"/>
            <a:ext cx="2316300" cy="393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3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5" name="Google Shape;205;p13"/>
          <p:cNvSpPr txBox="1"/>
          <p:nvPr>
            <p:ph idx="6" type="subTitle"/>
          </p:nvPr>
        </p:nvSpPr>
        <p:spPr>
          <a:xfrm>
            <a:off x="3415952" y="2161614"/>
            <a:ext cx="2316300" cy="47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6" name="Google Shape;206;p13"/>
          <p:cNvSpPr txBox="1"/>
          <p:nvPr>
            <p:ph idx="7" type="title"/>
          </p:nvPr>
        </p:nvSpPr>
        <p:spPr>
          <a:xfrm>
            <a:off x="6118800" y="1598700"/>
            <a:ext cx="2316300" cy="355800"/>
          </a:xfrm>
          <a:prstGeom prst="rect">
            <a:avLst/>
          </a:prstGeom>
        </p:spPr>
        <p:txBody>
          <a:bodyPr anchorCtr="0" anchor="ctr" bIns="0" lIns="0" spcFirstLastPara="1" rIns="0" wrap="square" tIns="0">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7" name="Google Shape;207;p13"/>
          <p:cNvSpPr txBox="1"/>
          <p:nvPr>
            <p:ph hasCustomPrompt="1" idx="8" type="title"/>
          </p:nvPr>
        </p:nvSpPr>
        <p:spPr>
          <a:xfrm>
            <a:off x="6118800" y="1186147"/>
            <a:ext cx="2316300" cy="3912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3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8" name="Google Shape;208;p13"/>
          <p:cNvSpPr txBox="1"/>
          <p:nvPr>
            <p:ph idx="9" type="subTitle"/>
          </p:nvPr>
        </p:nvSpPr>
        <p:spPr>
          <a:xfrm>
            <a:off x="6118800" y="2122592"/>
            <a:ext cx="2316300" cy="47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9" name="Google Shape;209;p13"/>
          <p:cNvSpPr txBox="1"/>
          <p:nvPr>
            <p:ph idx="13" type="title"/>
          </p:nvPr>
        </p:nvSpPr>
        <p:spPr>
          <a:xfrm>
            <a:off x="713100" y="3350113"/>
            <a:ext cx="2316300" cy="355800"/>
          </a:xfrm>
          <a:prstGeom prst="rect">
            <a:avLst/>
          </a:prstGeom>
        </p:spPr>
        <p:txBody>
          <a:bodyPr anchorCtr="0" anchor="ctr" bIns="0" lIns="0" spcFirstLastPara="1" rIns="0" wrap="square" tIns="0">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0" name="Google Shape;210;p13"/>
          <p:cNvSpPr txBox="1"/>
          <p:nvPr>
            <p:ph hasCustomPrompt="1" idx="14" type="title"/>
          </p:nvPr>
        </p:nvSpPr>
        <p:spPr>
          <a:xfrm>
            <a:off x="713092" y="2938014"/>
            <a:ext cx="2316300" cy="3912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3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1" name="Google Shape;211;p13"/>
          <p:cNvSpPr txBox="1"/>
          <p:nvPr>
            <p:ph idx="15" type="subTitle"/>
          </p:nvPr>
        </p:nvSpPr>
        <p:spPr>
          <a:xfrm>
            <a:off x="713088" y="3873954"/>
            <a:ext cx="2316300" cy="47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2" name="Google Shape;212;p13"/>
          <p:cNvSpPr txBox="1"/>
          <p:nvPr>
            <p:ph idx="16" type="title"/>
          </p:nvPr>
        </p:nvSpPr>
        <p:spPr>
          <a:xfrm>
            <a:off x="3411750" y="3350113"/>
            <a:ext cx="2316300" cy="355800"/>
          </a:xfrm>
          <a:prstGeom prst="rect">
            <a:avLst/>
          </a:prstGeom>
        </p:spPr>
        <p:txBody>
          <a:bodyPr anchorCtr="0" anchor="ctr" bIns="0" lIns="0" spcFirstLastPara="1" rIns="0" wrap="square" tIns="0">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3" name="Google Shape;213;p13"/>
          <p:cNvSpPr txBox="1"/>
          <p:nvPr>
            <p:ph hasCustomPrompt="1" idx="17" type="title"/>
          </p:nvPr>
        </p:nvSpPr>
        <p:spPr>
          <a:xfrm>
            <a:off x="3411746" y="2938014"/>
            <a:ext cx="2316300" cy="3912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3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4" name="Google Shape;214;p13"/>
          <p:cNvSpPr txBox="1"/>
          <p:nvPr>
            <p:ph idx="18" type="subTitle"/>
          </p:nvPr>
        </p:nvSpPr>
        <p:spPr>
          <a:xfrm>
            <a:off x="3411738" y="3873954"/>
            <a:ext cx="2316300" cy="47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215" name="Google Shape;215;p13"/>
          <p:cNvGrpSpPr/>
          <p:nvPr/>
        </p:nvGrpSpPr>
        <p:grpSpPr>
          <a:xfrm flipH="1">
            <a:off x="211734" y="148088"/>
            <a:ext cx="8629626" cy="4861088"/>
            <a:chOff x="211734" y="148088"/>
            <a:chExt cx="8629626" cy="4861088"/>
          </a:xfrm>
        </p:grpSpPr>
        <p:grpSp>
          <p:nvGrpSpPr>
            <p:cNvPr id="216" name="Google Shape;216;p13"/>
            <p:cNvGrpSpPr/>
            <p:nvPr/>
          </p:nvGrpSpPr>
          <p:grpSpPr>
            <a:xfrm flipH="1">
              <a:off x="211734" y="148088"/>
              <a:ext cx="8629626" cy="4824883"/>
              <a:chOff x="364134" y="148088"/>
              <a:chExt cx="8629626" cy="4824883"/>
            </a:xfrm>
          </p:grpSpPr>
          <p:sp>
            <p:nvSpPr>
              <p:cNvPr id="217" name="Google Shape;217;p13"/>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13"/>
              <p:cNvGrpSpPr/>
              <p:nvPr/>
            </p:nvGrpSpPr>
            <p:grpSpPr>
              <a:xfrm>
                <a:off x="364134" y="148088"/>
                <a:ext cx="8629626" cy="4306408"/>
                <a:chOff x="364134" y="148088"/>
                <a:chExt cx="8629626" cy="4306408"/>
              </a:xfrm>
            </p:grpSpPr>
            <p:sp>
              <p:nvSpPr>
                <p:cNvPr id="219" name="Google Shape;219;p13"/>
                <p:cNvSpPr/>
                <p:nvPr/>
              </p:nvSpPr>
              <p:spPr>
                <a:xfrm>
                  <a:off x="5992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4144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7" name="Google Shape;227;p13"/>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3">
    <p:bg>
      <p:bgPr>
        <a:solidFill>
          <a:schemeClr val="accent2"/>
        </a:solidFill>
      </p:bgPr>
    </p:bg>
    <p:spTree>
      <p:nvGrpSpPr>
        <p:cNvPr id="228" name="Shape 228"/>
        <p:cNvGrpSpPr/>
        <p:nvPr/>
      </p:nvGrpSpPr>
      <p:grpSpPr>
        <a:xfrm>
          <a:off x="0" y="0"/>
          <a:ext cx="0" cy="0"/>
          <a:chOff x="0" y="0"/>
          <a:chExt cx="0" cy="0"/>
        </a:xfrm>
      </p:grpSpPr>
      <p:grpSp>
        <p:nvGrpSpPr>
          <p:cNvPr id="229" name="Google Shape;229;p14"/>
          <p:cNvGrpSpPr/>
          <p:nvPr/>
        </p:nvGrpSpPr>
        <p:grpSpPr>
          <a:xfrm flipH="1">
            <a:off x="0" y="0"/>
            <a:ext cx="9143962" cy="5143514"/>
            <a:chOff x="0" y="0"/>
            <a:chExt cx="9143962" cy="5143514"/>
          </a:xfrm>
        </p:grpSpPr>
        <p:sp>
          <p:nvSpPr>
            <p:cNvPr id="230" name="Google Shape;230;p14"/>
            <p:cNvSpPr/>
            <p:nvPr/>
          </p:nvSpPr>
          <p:spPr>
            <a:xfrm flipH="1" rot="-5400000">
              <a:off x="-470261" y="470261"/>
              <a:ext cx="5143514" cy="4202993"/>
            </a:xfrm>
            <a:custGeom>
              <a:rect b="b" l="l" r="r" t="t"/>
              <a:pathLst>
                <a:path extrusionOk="0" h="46483" w="56902">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flipH="1" rot="-5400000">
              <a:off x="4698712" y="698236"/>
              <a:ext cx="3714770" cy="5175731"/>
            </a:xfrm>
            <a:custGeom>
              <a:rect b="b" l="l" r="r" t="t"/>
              <a:pathLst>
                <a:path extrusionOk="0" h="57241" w="41096">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4"/>
          <p:cNvGrpSpPr/>
          <p:nvPr/>
        </p:nvGrpSpPr>
        <p:grpSpPr>
          <a:xfrm>
            <a:off x="211734" y="148088"/>
            <a:ext cx="8629626" cy="4861088"/>
            <a:chOff x="211734" y="148088"/>
            <a:chExt cx="8629626" cy="4861088"/>
          </a:xfrm>
        </p:grpSpPr>
        <p:grpSp>
          <p:nvGrpSpPr>
            <p:cNvPr id="233" name="Google Shape;233;p14"/>
            <p:cNvGrpSpPr/>
            <p:nvPr/>
          </p:nvGrpSpPr>
          <p:grpSpPr>
            <a:xfrm flipH="1">
              <a:off x="211734" y="148088"/>
              <a:ext cx="8629626" cy="4824883"/>
              <a:chOff x="364134" y="148088"/>
              <a:chExt cx="8629626" cy="4824883"/>
            </a:xfrm>
          </p:grpSpPr>
          <p:sp>
            <p:nvSpPr>
              <p:cNvPr id="234" name="Google Shape;234;p14"/>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14"/>
              <p:cNvGrpSpPr/>
              <p:nvPr/>
            </p:nvGrpSpPr>
            <p:grpSpPr>
              <a:xfrm>
                <a:off x="364134" y="148088"/>
                <a:ext cx="8629626" cy="4306408"/>
                <a:chOff x="364134" y="148088"/>
                <a:chExt cx="8629626" cy="4306408"/>
              </a:xfrm>
            </p:grpSpPr>
            <p:sp>
              <p:nvSpPr>
                <p:cNvPr id="236" name="Google Shape;236;p14"/>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4" name="Google Shape;244;p14"/>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4"/>
          <p:cNvSpPr txBox="1"/>
          <p:nvPr>
            <p:ph type="title"/>
          </p:nvPr>
        </p:nvSpPr>
        <p:spPr>
          <a:xfrm>
            <a:off x="713100" y="2162975"/>
            <a:ext cx="4755000" cy="914400"/>
          </a:xfrm>
          <a:prstGeom prst="rect">
            <a:avLst/>
          </a:prstGeom>
        </p:spPr>
        <p:txBody>
          <a:bodyPr anchorCtr="0" anchor="ctr" bIns="0" lIns="0" spcFirstLastPara="1" rIns="0" wrap="square" tIns="0">
            <a:noAutofit/>
          </a:bodyPr>
          <a:lstStyle>
            <a:lvl1pPr lvl="0" rtl="0">
              <a:spcBef>
                <a:spcPts val="0"/>
              </a:spcBef>
              <a:spcAft>
                <a:spcPts val="0"/>
              </a:spcAft>
              <a:buSzPts val="3600"/>
              <a:buNone/>
              <a:defRPr sz="6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46" name="Google Shape;246;p14"/>
          <p:cNvSpPr txBox="1"/>
          <p:nvPr>
            <p:ph hasCustomPrompt="1" idx="2" type="title"/>
          </p:nvPr>
        </p:nvSpPr>
        <p:spPr>
          <a:xfrm>
            <a:off x="713100" y="1248581"/>
            <a:ext cx="1463100" cy="914400"/>
          </a:xfrm>
          <a:prstGeom prst="rect">
            <a:avLst/>
          </a:prstGeom>
        </p:spPr>
        <p:txBody>
          <a:bodyPr anchorCtr="0" anchor="ctr" bIns="0" lIns="0" spcFirstLastPara="1" rIns="0" wrap="square" tIns="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47" name="Google Shape;247;p14"/>
          <p:cNvSpPr txBox="1"/>
          <p:nvPr>
            <p:ph idx="1" type="subTitle"/>
          </p:nvPr>
        </p:nvSpPr>
        <p:spPr>
          <a:xfrm>
            <a:off x="713250" y="3610675"/>
            <a:ext cx="4755000" cy="365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2">
    <p:bg>
      <p:bgPr>
        <a:solidFill>
          <a:schemeClr val="accent2"/>
        </a:solidFill>
      </p:bgPr>
    </p:bg>
    <p:spTree>
      <p:nvGrpSpPr>
        <p:cNvPr id="248" name="Shape 248"/>
        <p:cNvGrpSpPr/>
        <p:nvPr/>
      </p:nvGrpSpPr>
      <p:grpSpPr>
        <a:xfrm>
          <a:off x="0" y="0"/>
          <a:ext cx="0" cy="0"/>
          <a:chOff x="0" y="0"/>
          <a:chExt cx="0" cy="0"/>
        </a:xfrm>
      </p:grpSpPr>
      <p:grpSp>
        <p:nvGrpSpPr>
          <p:cNvPr id="249" name="Google Shape;249;p15"/>
          <p:cNvGrpSpPr/>
          <p:nvPr/>
        </p:nvGrpSpPr>
        <p:grpSpPr>
          <a:xfrm flipH="1">
            <a:off x="0" y="0"/>
            <a:ext cx="9143962" cy="5143514"/>
            <a:chOff x="0" y="0"/>
            <a:chExt cx="9143962" cy="5143514"/>
          </a:xfrm>
        </p:grpSpPr>
        <p:sp>
          <p:nvSpPr>
            <p:cNvPr id="250" name="Google Shape;250;p15"/>
            <p:cNvSpPr/>
            <p:nvPr/>
          </p:nvSpPr>
          <p:spPr>
            <a:xfrm flipH="1" rot="-5400000">
              <a:off x="-470261" y="470261"/>
              <a:ext cx="5143514" cy="4202993"/>
            </a:xfrm>
            <a:custGeom>
              <a:rect b="b" l="l" r="r" t="t"/>
              <a:pathLst>
                <a:path extrusionOk="0" h="46483" w="56902">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flipH="1" rot="-5400000">
              <a:off x="4698712" y="698236"/>
              <a:ext cx="3714770" cy="5175731"/>
            </a:xfrm>
            <a:custGeom>
              <a:rect b="b" l="l" r="r" t="t"/>
              <a:pathLst>
                <a:path extrusionOk="0" h="57241" w="41096">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15"/>
          <p:cNvGrpSpPr/>
          <p:nvPr/>
        </p:nvGrpSpPr>
        <p:grpSpPr>
          <a:xfrm>
            <a:off x="211734" y="148088"/>
            <a:ext cx="8629626" cy="4861088"/>
            <a:chOff x="211734" y="148088"/>
            <a:chExt cx="8629626" cy="4861088"/>
          </a:xfrm>
        </p:grpSpPr>
        <p:grpSp>
          <p:nvGrpSpPr>
            <p:cNvPr id="253" name="Google Shape;253;p15"/>
            <p:cNvGrpSpPr/>
            <p:nvPr/>
          </p:nvGrpSpPr>
          <p:grpSpPr>
            <a:xfrm flipH="1">
              <a:off x="211734" y="148088"/>
              <a:ext cx="8629626" cy="4824883"/>
              <a:chOff x="364134" y="148088"/>
              <a:chExt cx="8629626" cy="4824883"/>
            </a:xfrm>
          </p:grpSpPr>
          <p:sp>
            <p:nvSpPr>
              <p:cNvPr id="254" name="Google Shape;254;p15"/>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15"/>
              <p:cNvGrpSpPr/>
              <p:nvPr/>
            </p:nvGrpSpPr>
            <p:grpSpPr>
              <a:xfrm>
                <a:off x="364134" y="148088"/>
                <a:ext cx="8629626" cy="4306408"/>
                <a:chOff x="364134" y="148088"/>
                <a:chExt cx="8629626" cy="4306408"/>
              </a:xfrm>
            </p:grpSpPr>
            <p:sp>
              <p:nvSpPr>
                <p:cNvPr id="256" name="Google Shape;256;p15"/>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4" name="Google Shape;264;p15"/>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15"/>
          <p:cNvSpPr txBox="1"/>
          <p:nvPr>
            <p:ph type="title"/>
          </p:nvPr>
        </p:nvSpPr>
        <p:spPr>
          <a:xfrm>
            <a:off x="2496125" y="3610675"/>
            <a:ext cx="4151700" cy="365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lvl1pPr lvl="0" rtl="0" algn="ctr">
              <a:spcBef>
                <a:spcPts val="0"/>
              </a:spcBef>
              <a:spcAft>
                <a:spcPts val="0"/>
              </a:spcAft>
              <a:buSzPts val="1600"/>
              <a:buNone/>
              <a:defRPr sz="1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66" name="Google Shape;266;p15"/>
          <p:cNvSpPr txBox="1"/>
          <p:nvPr>
            <p:ph idx="1" type="subTitle"/>
          </p:nvPr>
        </p:nvSpPr>
        <p:spPr>
          <a:xfrm>
            <a:off x="713100" y="1678350"/>
            <a:ext cx="7717800" cy="11886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2600"/>
              <a:buFont typeface="Josefin Sans"/>
              <a:buNone/>
              <a:defRPr sz="3000"/>
            </a:lvl1pPr>
            <a:lvl2pPr lvl="1" rtl="0" algn="ctr">
              <a:lnSpc>
                <a:spcPct val="100000"/>
              </a:lnSpc>
              <a:spcBef>
                <a:spcPts val="0"/>
              </a:spcBef>
              <a:spcAft>
                <a:spcPts val="0"/>
              </a:spcAft>
              <a:buSzPts val="2600"/>
              <a:buFont typeface="Josefin Sans"/>
              <a:buNone/>
              <a:defRPr sz="2600">
                <a:latin typeface="Josefin Sans"/>
                <a:ea typeface="Josefin Sans"/>
                <a:cs typeface="Josefin Sans"/>
                <a:sym typeface="Josefin Sans"/>
              </a:defRPr>
            </a:lvl2pPr>
            <a:lvl3pPr lvl="2" rtl="0" algn="ctr">
              <a:lnSpc>
                <a:spcPct val="100000"/>
              </a:lnSpc>
              <a:spcBef>
                <a:spcPts val="0"/>
              </a:spcBef>
              <a:spcAft>
                <a:spcPts val="0"/>
              </a:spcAft>
              <a:buSzPts val="2600"/>
              <a:buFont typeface="Josefin Sans"/>
              <a:buNone/>
              <a:defRPr sz="2600">
                <a:latin typeface="Josefin Sans"/>
                <a:ea typeface="Josefin Sans"/>
                <a:cs typeface="Josefin Sans"/>
                <a:sym typeface="Josefin Sans"/>
              </a:defRPr>
            </a:lvl3pPr>
            <a:lvl4pPr lvl="3" rtl="0" algn="ctr">
              <a:lnSpc>
                <a:spcPct val="100000"/>
              </a:lnSpc>
              <a:spcBef>
                <a:spcPts val="0"/>
              </a:spcBef>
              <a:spcAft>
                <a:spcPts val="0"/>
              </a:spcAft>
              <a:buSzPts val="2600"/>
              <a:buFont typeface="Josefin Sans"/>
              <a:buNone/>
              <a:defRPr sz="2600">
                <a:latin typeface="Josefin Sans"/>
                <a:ea typeface="Josefin Sans"/>
                <a:cs typeface="Josefin Sans"/>
                <a:sym typeface="Josefin Sans"/>
              </a:defRPr>
            </a:lvl4pPr>
            <a:lvl5pPr lvl="4" rtl="0" algn="ctr">
              <a:lnSpc>
                <a:spcPct val="100000"/>
              </a:lnSpc>
              <a:spcBef>
                <a:spcPts val="0"/>
              </a:spcBef>
              <a:spcAft>
                <a:spcPts val="0"/>
              </a:spcAft>
              <a:buSzPts val="2600"/>
              <a:buFont typeface="Josefin Sans"/>
              <a:buNone/>
              <a:defRPr sz="2600">
                <a:latin typeface="Josefin Sans"/>
                <a:ea typeface="Josefin Sans"/>
                <a:cs typeface="Josefin Sans"/>
                <a:sym typeface="Josefin Sans"/>
              </a:defRPr>
            </a:lvl5pPr>
            <a:lvl6pPr lvl="5" rtl="0" algn="ctr">
              <a:lnSpc>
                <a:spcPct val="100000"/>
              </a:lnSpc>
              <a:spcBef>
                <a:spcPts val="0"/>
              </a:spcBef>
              <a:spcAft>
                <a:spcPts val="0"/>
              </a:spcAft>
              <a:buSzPts val="2600"/>
              <a:buFont typeface="Josefin Sans"/>
              <a:buNone/>
              <a:defRPr sz="2600">
                <a:latin typeface="Josefin Sans"/>
                <a:ea typeface="Josefin Sans"/>
                <a:cs typeface="Josefin Sans"/>
                <a:sym typeface="Josefin Sans"/>
              </a:defRPr>
            </a:lvl6pPr>
            <a:lvl7pPr lvl="6" rtl="0" algn="ctr">
              <a:lnSpc>
                <a:spcPct val="100000"/>
              </a:lnSpc>
              <a:spcBef>
                <a:spcPts val="0"/>
              </a:spcBef>
              <a:spcAft>
                <a:spcPts val="0"/>
              </a:spcAft>
              <a:buSzPts val="2600"/>
              <a:buFont typeface="Josefin Sans"/>
              <a:buNone/>
              <a:defRPr sz="2600">
                <a:latin typeface="Josefin Sans"/>
                <a:ea typeface="Josefin Sans"/>
                <a:cs typeface="Josefin Sans"/>
                <a:sym typeface="Josefin Sans"/>
              </a:defRPr>
            </a:lvl7pPr>
            <a:lvl8pPr lvl="7" rtl="0" algn="ctr">
              <a:lnSpc>
                <a:spcPct val="100000"/>
              </a:lnSpc>
              <a:spcBef>
                <a:spcPts val="0"/>
              </a:spcBef>
              <a:spcAft>
                <a:spcPts val="0"/>
              </a:spcAft>
              <a:buSzPts val="2600"/>
              <a:buFont typeface="Josefin Sans"/>
              <a:buNone/>
              <a:defRPr sz="2600">
                <a:latin typeface="Josefin Sans"/>
                <a:ea typeface="Josefin Sans"/>
                <a:cs typeface="Josefin Sans"/>
                <a:sym typeface="Josefin Sans"/>
              </a:defRPr>
            </a:lvl8pPr>
            <a:lvl9pPr lvl="8" rtl="0" algn="ctr">
              <a:lnSpc>
                <a:spcPct val="100000"/>
              </a:lnSpc>
              <a:spcBef>
                <a:spcPts val="0"/>
              </a:spcBef>
              <a:spcAft>
                <a:spcPts val="0"/>
              </a:spcAft>
              <a:buSzPts val="2600"/>
              <a:buFont typeface="Josefin Sans"/>
              <a:buNone/>
              <a:defRPr sz="2600">
                <a:latin typeface="Josefin Sans"/>
                <a:ea typeface="Josefin Sans"/>
                <a:cs typeface="Josefin Sans"/>
                <a:sym typeface="Josefi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9">
    <p:bg>
      <p:bgPr>
        <a:solidFill>
          <a:schemeClr val="lt2"/>
        </a:solidFill>
      </p:bgPr>
    </p:bg>
    <p:spTree>
      <p:nvGrpSpPr>
        <p:cNvPr id="267" name="Shape 267"/>
        <p:cNvGrpSpPr/>
        <p:nvPr/>
      </p:nvGrpSpPr>
      <p:grpSpPr>
        <a:xfrm>
          <a:off x="0" y="0"/>
          <a:ext cx="0" cy="0"/>
          <a:chOff x="0" y="0"/>
          <a:chExt cx="0" cy="0"/>
        </a:xfrm>
      </p:grpSpPr>
      <p:grpSp>
        <p:nvGrpSpPr>
          <p:cNvPr id="268" name="Google Shape;268;p16"/>
          <p:cNvGrpSpPr/>
          <p:nvPr/>
        </p:nvGrpSpPr>
        <p:grpSpPr>
          <a:xfrm>
            <a:off x="0" y="0"/>
            <a:ext cx="9143962" cy="5143514"/>
            <a:chOff x="0" y="0"/>
            <a:chExt cx="9143962" cy="5143514"/>
          </a:xfrm>
        </p:grpSpPr>
        <p:sp>
          <p:nvSpPr>
            <p:cNvPr id="269" name="Google Shape;269;p16"/>
            <p:cNvSpPr/>
            <p:nvPr/>
          </p:nvSpPr>
          <p:spPr>
            <a:xfrm flipH="1" rot="-5400000">
              <a:off x="-470261" y="470261"/>
              <a:ext cx="5143514" cy="4202993"/>
            </a:xfrm>
            <a:custGeom>
              <a:rect b="b" l="l" r="r" t="t"/>
              <a:pathLst>
                <a:path extrusionOk="0" h="46483" w="56902">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flipH="1" rot="-5400000">
              <a:off x="4698712" y="698236"/>
              <a:ext cx="3714770" cy="5175731"/>
            </a:xfrm>
            <a:custGeom>
              <a:rect b="b" l="l" r="r" t="t"/>
              <a:pathLst>
                <a:path extrusionOk="0" h="57241" w="41096">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16"/>
          <p:cNvGrpSpPr/>
          <p:nvPr/>
        </p:nvGrpSpPr>
        <p:grpSpPr>
          <a:xfrm>
            <a:off x="211734" y="148088"/>
            <a:ext cx="8629626" cy="4861088"/>
            <a:chOff x="211734" y="148088"/>
            <a:chExt cx="8629626" cy="4861088"/>
          </a:xfrm>
        </p:grpSpPr>
        <p:grpSp>
          <p:nvGrpSpPr>
            <p:cNvPr id="272" name="Google Shape;272;p16"/>
            <p:cNvGrpSpPr/>
            <p:nvPr/>
          </p:nvGrpSpPr>
          <p:grpSpPr>
            <a:xfrm flipH="1">
              <a:off x="211734" y="148088"/>
              <a:ext cx="8629626" cy="4824883"/>
              <a:chOff x="364134" y="148088"/>
              <a:chExt cx="8629626" cy="4824883"/>
            </a:xfrm>
          </p:grpSpPr>
          <p:sp>
            <p:nvSpPr>
              <p:cNvPr id="273" name="Google Shape;273;p16"/>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16"/>
              <p:cNvGrpSpPr/>
              <p:nvPr/>
            </p:nvGrpSpPr>
            <p:grpSpPr>
              <a:xfrm>
                <a:off x="364134" y="148088"/>
                <a:ext cx="8629626" cy="4306408"/>
                <a:chOff x="364134" y="148088"/>
                <a:chExt cx="8629626" cy="4306408"/>
              </a:xfrm>
            </p:grpSpPr>
            <p:sp>
              <p:nvSpPr>
                <p:cNvPr id="275" name="Google Shape;275;p16"/>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3" name="Google Shape;283;p16"/>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16"/>
          <p:cNvSpPr txBox="1"/>
          <p:nvPr>
            <p:ph type="title"/>
          </p:nvPr>
        </p:nvSpPr>
        <p:spPr>
          <a:xfrm>
            <a:off x="713100" y="463325"/>
            <a:ext cx="77178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5" name="Google Shape;285;p16"/>
          <p:cNvSpPr txBox="1"/>
          <p:nvPr>
            <p:ph idx="1" type="subTitle"/>
          </p:nvPr>
        </p:nvSpPr>
        <p:spPr>
          <a:xfrm>
            <a:off x="2592650" y="1262025"/>
            <a:ext cx="5120700" cy="1371600"/>
          </a:xfrm>
          <a:prstGeom prst="rect">
            <a:avLst/>
          </a:prstGeom>
        </p:spPr>
        <p:txBody>
          <a:bodyPr anchorCtr="0" anchor="ctr" bIns="91425" lIns="91425" spcFirstLastPara="1" rIns="91425" wrap="square" tIns="91425">
            <a:noAutofit/>
          </a:bodyPr>
          <a:lstStyle>
            <a:lvl1pPr lvl="0" rtl="0">
              <a:lnSpc>
                <a:spcPct val="15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86" name="Google Shape;286;p16"/>
          <p:cNvSpPr txBox="1"/>
          <p:nvPr>
            <p:ph idx="2" type="subTitle"/>
          </p:nvPr>
        </p:nvSpPr>
        <p:spPr>
          <a:xfrm>
            <a:off x="2592650" y="2855975"/>
            <a:ext cx="5120700" cy="1371600"/>
          </a:xfrm>
          <a:prstGeom prst="rect">
            <a:avLst/>
          </a:prstGeom>
        </p:spPr>
        <p:txBody>
          <a:bodyPr anchorCtr="0" anchor="ctr" bIns="91425" lIns="91425" spcFirstLastPara="1" rIns="91425" wrap="square" tIns="91425">
            <a:noAutofit/>
          </a:bodyPr>
          <a:lstStyle>
            <a:lvl1pPr lvl="0" rtl="0">
              <a:lnSpc>
                <a:spcPct val="15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0">
    <p:bg>
      <p:bgPr>
        <a:solidFill>
          <a:schemeClr val="lt2"/>
        </a:solidFill>
      </p:bgPr>
    </p:bg>
    <p:spTree>
      <p:nvGrpSpPr>
        <p:cNvPr id="287" name="Shape 287"/>
        <p:cNvGrpSpPr/>
        <p:nvPr/>
      </p:nvGrpSpPr>
      <p:grpSpPr>
        <a:xfrm>
          <a:off x="0" y="0"/>
          <a:ext cx="0" cy="0"/>
          <a:chOff x="0" y="0"/>
          <a:chExt cx="0" cy="0"/>
        </a:xfrm>
      </p:grpSpPr>
      <p:grpSp>
        <p:nvGrpSpPr>
          <p:cNvPr id="288" name="Google Shape;288;p17"/>
          <p:cNvGrpSpPr/>
          <p:nvPr/>
        </p:nvGrpSpPr>
        <p:grpSpPr>
          <a:xfrm>
            <a:off x="0" y="0"/>
            <a:ext cx="9143962" cy="5143514"/>
            <a:chOff x="0" y="0"/>
            <a:chExt cx="9143962" cy="5143514"/>
          </a:xfrm>
        </p:grpSpPr>
        <p:sp>
          <p:nvSpPr>
            <p:cNvPr id="289" name="Google Shape;289;p17"/>
            <p:cNvSpPr/>
            <p:nvPr/>
          </p:nvSpPr>
          <p:spPr>
            <a:xfrm flipH="1" rot="-5400000">
              <a:off x="-470261" y="470261"/>
              <a:ext cx="5143514" cy="4202993"/>
            </a:xfrm>
            <a:custGeom>
              <a:rect b="b" l="l" r="r" t="t"/>
              <a:pathLst>
                <a:path extrusionOk="0" h="46483" w="56902">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flipH="1" rot="-5400000">
              <a:off x="4698712" y="698236"/>
              <a:ext cx="3714770" cy="5175731"/>
            </a:xfrm>
            <a:custGeom>
              <a:rect b="b" l="l" r="r" t="t"/>
              <a:pathLst>
                <a:path extrusionOk="0" h="57241" w="41096">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 name="Google Shape;291;p17"/>
          <p:cNvGrpSpPr/>
          <p:nvPr/>
        </p:nvGrpSpPr>
        <p:grpSpPr>
          <a:xfrm>
            <a:off x="211734" y="148088"/>
            <a:ext cx="8629626" cy="4861088"/>
            <a:chOff x="211734" y="148088"/>
            <a:chExt cx="8629626" cy="4861088"/>
          </a:xfrm>
        </p:grpSpPr>
        <p:grpSp>
          <p:nvGrpSpPr>
            <p:cNvPr id="292" name="Google Shape;292;p17"/>
            <p:cNvGrpSpPr/>
            <p:nvPr/>
          </p:nvGrpSpPr>
          <p:grpSpPr>
            <a:xfrm flipH="1">
              <a:off x="211734" y="148088"/>
              <a:ext cx="8629626" cy="4824883"/>
              <a:chOff x="364134" y="148088"/>
              <a:chExt cx="8629626" cy="4824883"/>
            </a:xfrm>
          </p:grpSpPr>
          <p:sp>
            <p:nvSpPr>
              <p:cNvPr id="293" name="Google Shape;293;p17"/>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17"/>
              <p:cNvGrpSpPr/>
              <p:nvPr/>
            </p:nvGrpSpPr>
            <p:grpSpPr>
              <a:xfrm>
                <a:off x="364134" y="148088"/>
                <a:ext cx="8629626" cy="4306408"/>
                <a:chOff x="364134" y="148088"/>
                <a:chExt cx="8629626" cy="4306408"/>
              </a:xfrm>
            </p:grpSpPr>
            <p:sp>
              <p:nvSpPr>
                <p:cNvPr id="295" name="Google Shape;295;p17"/>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3" name="Google Shape;303;p17"/>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17"/>
          <p:cNvSpPr txBox="1"/>
          <p:nvPr>
            <p:ph idx="1" type="subTitle"/>
          </p:nvPr>
        </p:nvSpPr>
        <p:spPr>
          <a:xfrm>
            <a:off x="713100" y="2468400"/>
            <a:ext cx="2651700" cy="92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05" name="Google Shape;305;p17"/>
          <p:cNvSpPr txBox="1"/>
          <p:nvPr>
            <p:ph type="title"/>
          </p:nvPr>
        </p:nvSpPr>
        <p:spPr>
          <a:xfrm>
            <a:off x="713100" y="1753200"/>
            <a:ext cx="2651700" cy="457200"/>
          </a:xfrm>
          <a:prstGeom prst="rect">
            <a:avLst/>
          </a:prstGeom>
        </p:spPr>
        <p:txBody>
          <a:bodyPr anchorCtr="0" anchor="ctr" bIns="0" lIns="0" spcFirstLastPara="1" rIns="0" wrap="square" tIns="0">
            <a:noAutofit/>
          </a:bodyPr>
          <a:lstStyle>
            <a:lvl1pPr lvl="0" rtl="0">
              <a:spcBef>
                <a:spcPts val="0"/>
              </a:spcBef>
              <a:spcAft>
                <a:spcPts val="0"/>
              </a:spcAft>
              <a:buSzPts val="2800"/>
              <a:buNone/>
              <a:defRPr>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6">
    <p:bg>
      <p:bgPr>
        <a:solidFill>
          <a:schemeClr val="accent2"/>
        </a:solidFill>
      </p:bgPr>
    </p:bg>
    <p:spTree>
      <p:nvGrpSpPr>
        <p:cNvPr id="306" name="Shape 306"/>
        <p:cNvGrpSpPr/>
        <p:nvPr/>
      </p:nvGrpSpPr>
      <p:grpSpPr>
        <a:xfrm>
          <a:off x="0" y="0"/>
          <a:ext cx="0" cy="0"/>
          <a:chOff x="0" y="0"/>
          <a:chExt cx="0" cy="0"/>
        </a:xfrm>
      </p:grpSpPr>
      <p:grpSp>
        <p:nvGrpSpPr>
          <p:cNvPr id="307" name="Google Shape;307;p18"/>
          <p:cNvGrpSpPr/>
          <p:nvPr/>
        </p:nvGrpSpPr>
        <p:grpSpPr>
          <a:xfrm>
            <a:off x="33" y="33"/>
            <a:ext cx="9144038" cy="5143509"/>
            <a:chOff x="33" y="33"/>
            <a:chExt cx="9144038" cy="5143509"/>
          </a:xfrm>
        </p:grpSpPr>
        <p:sp>
          <p:nvSpPr>
            <p:cNvPr id="308" name="Google Shape;308;p18"/>
            <p:cNvSpPr/>
            <p:nvPr/>
          </p:nvSpPr>
          <p:spPr>
            <a:xfrm flipH="1" rot="-5400000">
              <a:off x="-62643" y="62709"/>
              <a:ext cx="4206596" cy="4081244"/>
            </a:xfrm>
            <a:custGeom>
              <a:rect b="b" l="l" r="r" t="t"/>
              <a:pathLst>
                <a:path extrusionOk="0" h="45149" w="46537">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8"/>
            <p:cNvSpPr/>
            <p:nvPr/>
          </p:nvSpPr>
          <p:spPr>
            <a:xfrm flipH="1" rot="-5400000">
              <a:off x="5465854" y="1465326"/>
              <a:ext cx="3393334" cy="3963098"/>
            </a:xfrm>
            <a:custGeom>
              <a:rect b="b" l="l" r="r" t="t"/>
              <a:pathLst>
                <a:path extrusionOk="0" h="43842" w="3754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8"/>
          <p:cNvGrpSpPr/>
          <p:nvPr/>
        </p:nvGrpSpPr>
        <p:grpSpPr>
          <a:xfrm flipH="1">
            <a:off x="211734" y="148088"/>
            <a:ext cx="8629626" cy="4861088"/>
            <a:chOff x="211734" y="148088"/>
            <a:chExt cx="8629626" cy="4861088"/>
          </a:xfrm>
        </p:grpSpPr>
        <p:grpSp>
          <p:nvGrpSpPr>
            <p:cNvPr id="311" name="Google Shape;311;p18"/>
            <p:cNvGrpSpPr/>
            <p:nvPr/>
          </p:nvGrpSpPr>
          <p:grpSpPr>
            <a:xfrm flipH="1">
              <a:off x="211734" y="148088"/>
              <a:ext cx="8629626" cy="4824883"/>
              <a:chOff x="364134" y="148088"/>
              <a:chExt cx="8629626" cy="4824883"/>
            </a:xfrm>
          </p:grpSpPr>
          <p:sp>
            <p:nvSpPr>
              <p:cNvPr id="312" name="Google Shape;312;p18"/>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18"/>
              <p:cNvGrpSpPr/>
              <p:nvPr/>
            </p:nvGrpSpPr>
            <p:grpSpPr>
              <a:xfrm>
                <a:off x="364134" y="148088"/>
                <a:ext cx="8629626" cy="4306408"/>
                <a:chOff x="364134" y="148088"/>
                <a:chExt cx="8629626" cy="4306408"/>
              </a:xfrm>
            </p:grpSpPr>
            <p:sp>
              <p:nvSpPr>
                <p:cNvPr id="314" name="Google Shape;314;p18"/>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2" name="Google Shape;322;p18"/>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18"/>
          <p:cNvSpPr txBox="1"/>
          <p:nvPr>
            <p:ph idx="1" type="subTitle"/>
          </p:nvPr>
        </p:nvSpPr>
        <p:spPr>
          <a:xfrm>
            <a:off x="1973175" y="1456525"/>
            <a:ext cx="5197800" cy="182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4" name="Google Shape;324;p18"/>
          <p:cNvSpPr txBox="1"/>
          <p:nvPr>
            <p:ph type="title"/>
          </p:nvPr>
        </p:nvSpPr>
        <p:spPr>
          <a:xfrm>
            <a:off x="2725950" y="3672313"/>
            <a:ext cx="3692100" cy="457200"/>
          </a:xfrm>
          <a:prstGeom prst="rect">
            <a:avLst/>
          </a:prstGeom>
        </p:spPr>
        <p:txBody>
          <a:bodyPr anchorCtr="0" anchor="ctr" bIns="0" lIns="0" spcFirstLastPara="1" rIns="0" wrap="square" tIns="0">
            <a:noAutofit/>
          </a:bodyPr>
          <a:lstStyle>
            <a:lvl1pPr lvl="0" rtl="0" algn="ctr">
              <a:spcBef>
                <a:spcPts val="0"/>
              </a:spcBef>
              <a:spcAft>
                <a:spcPts val="0"/>
              </a:spcAft>
              <a:buSzPts val="28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1">
    <p:bg>
      <p:bgPr>
        <a:solidFill>
          <a:schemeClr val="lt2"/>
        </a:solidFill>
      </p:bgPr>
    </p:bg>
    <p:spTree>
      <p:nvGrpSpPr>
        <p:cNvPr id="325" name="Shape 325"/>
        <p:cNvGrpSpPr/>
        <p:nvPr/>
      </p:nvGrpSpPr>
      <p:grpSpPr>
        <a:xfrm>
          <a:off x="0" y="0"/>
          <a:ext cx="0" cy="0"/>
          <a:chOff x="0" y="0"/>
          <a:chExt cx="0" cy="0"/>
        </a:xfrm>
      </p:grpSpPr>
      <p:grpSp>
        <p:nvGrpSpPr>
          <p:cNvPr id="326" name="Google Shape;326;p19"/>
          <p:cNvGrpSpPr/>
          <p:nvPr/>
        </p:nvGrpSpPr>
        <p:grpSpPr>
          <a:xfrm>
            <a:off x="59" y="-26"/>
            <a:ext cx="9143974" cy="5143559"/>
            <a:chOff x="59" y="-26"/>
            <a:chExt cx="9143974" cy="5143559"/>
          </a:xfrm>
        </p:grpSpPr>
        <p:sp>
          <p:nvSpPr>
            <p:cNvPr id="327" name="Google Shape;327;p19"/>
            <p:cNvSpPr/>
            <p:nvPr/>
          </p:nvSpPr>
          <p:spPr>
            <a:xfrm flipH="1" rot="5400000">
              <a:off x="4182008" y="-348742"/>
              <a:ext cx="4613309" cy="5310740"/>
            </a:xfrm>
            <a:custGeom>
              <a:rect b="b" l="l" r="r" t="t"/>
              <a:pathLst>
                <a:path extrusionOk="0" h="58752" w="51035">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flipH="1" rot="5400000">
              <a:off x="-869766" y="1125338"/>
              <a:ext cx="4888019" cy="3148371"/>
            </a:xfrm>
            <a:custGeom>
              <a:rect b="b" l="l" r="r" t="t"/>
              <a:pathLst>
                <a:path extrusionOk="0" h="34830" w="54074">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19"/>
          <p:cNvGrpSpPr/>
          <p:nvPr/>
        </p:nvGrpSpPr>
        <p:grpSpPr>
          <a:xfrm flipH="1">
            <a:off x="211734" y="148088"/>
            <a:ext cx="8629626" cy="4861088"/>
            <a:chOff x="211734" y="148088"/>
            <a:chExt cx="8629626" cy="4861088"/>
          </a:xfrm>
        </p:grpSpPr>
        <p:grpSp>
          <p:nvGrpSpPr>
            <p:cNvPr id="330" name="Google Shape;330;p19"/>
            <p:cNvGrpSpPr/>
            <p:nvPr/>
          </p:nvGrpSpPr>
          <p:grpSpPr>
            <a:xfrm flipH="1">
              <a:off x="211734" y="148088"/>
              <a:ext cx="8629626" cy="4824883"/>
              <a:chOff x="364134" y="148088"/>
              <a:chExt cx="8629626" cy="4824883"/>
            </a:xfrm>
          </p:grpSpPr>
          <p:sp>
            <p:nvSpPr>
              <p:cNvPr id="331" name="Google Shape;331;p19"/>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19"/>
              <p:cNvGrpSpPr/>
              <p:nvPr/>
            </p:nvGrpSpPr>
            <p:grpSpPr>
              <a:xfrm>
                <a:off x="364134" y="148088"/>
                <a:ext cx="8629626" cy="4306408"/>
                <a:chOff x="364134" y="148088"/>
                <a:chExt cx="8629626" cy="4306408"/>
              </a:xfrm>
            </p:grpSpPr>
            <p:sp>
              <p:nvSpPr>
                <p:cNvPr id="333" name="Google Shape;333;p19"/>
                <p:cNvSpPr/>
                <p:nvPr/>
              </p:nvSpPr>
              <p:spPr>
                <a:xfrm>
                  <a:off x="5992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a:off x="4144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1" name="Google Shape;341;p19"/>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19"/>
          <p:cNvSpPr txBox="1"/>
          <p:nvPr>
            <p:ph type="title"/>
          </p:nvPr>
        </p:nvSpPr>
        <p:spPr>
          <a:xfrm>
            <a:off x="713100" y="463325"/>
            <a:ext cx="77178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3" name="Google Shape;343;p19"/>
          <p:cNvSpPr txBox="1"/>
          <p:nvPr>
            <p:ph idx="1" type="subTitle"/>
          </p:nvPr>
        </p:nvSpPr>
        <p:spPr>
          <a:xfrm>
            <a:off x="713100" y="3215058"/>
            <a:ext cx="21672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19"/>
          <p:cNvSpPr txBox="1"/>
          <p:nvPr>
            <p:ph idx="2" type="subTitle"/>
          </p:nvPr>
        </p:nvSpPr>
        <p:spPr>
          <a:xfrm>
            <a:off x="713101" y="2571756"/>
            <a:ext cx="2167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345" name="Google Shape;345;p19"/>
          <p:cNvSpPr txBox="1"/>
          <p:nvPr>
            <p:ph idx="3" type="subTitle"/>
          </p:nvPr>
        </p:nvSpPr>
        <p:spPr>
          <a:xfrm>
            <a:off x="3488400" y="3215058"/>
            <a:ext cx="21672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6" name="Google Shape;346;p19"/>
          <p:cNvSpPr txBox="1"/>
          <p:nvPr>
            <p:ph idx="4" type="subTitle"/>
          </p:nvPr>
        </p:nvSpPr>
        <p:spPr>
          <a:xfrm>
            <a:off x="3488401" y="2571756"/>
            <a:ext cx="2167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347" name="Google Shape;347;p19"/>
          <p:cNvSpPr txBox="1"/>
          <p:nvPr>
            <p:ph idx="5" type="subTitle"/>
          </p:nvPr>
        </p:nvSpPr>
        <p:spPr>
          <a:xfrm>
            <a:off x="6263700" y="3215058"/>
            <a:ext cx="21672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8" name="Google Shape;348;p19"/>
          <p:cNvSpPr txBox="1"/>
          <p:nvPr>
            <p:ph idx="6" type="subTitle"/>
          </p:nvPr>
        </p:nvSpPr>
        <p:spPr>
          <a:xfrm>
            <a:off x="6263701" y="2571756"/>
            <a:ext cx="2167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6">
    <p:bg>
      <p:bgPr>
        <a:solidFill>
          <a:schemeClr val="lt2"/>
        </a:solidFill>
      </p:bgPr>
    </p:bg>
    <p:spTree>
      <p:nvGrpSpPr>
        <p:cNvPr id="349" name="Shape 349"/>
        <p:cNvGrpSpPr/>
        <p:nvPr/>
      </p:nvGrpSpPr>
      <p:grpSpPr>
        <a:xfrm>
          <a:off x="0" y="0"/>
          <a:ext cx="0" cy="0"/>
          <a:chOff x="0" y="0"/>
          <a:chExt cx="0" cy="0"/>
        </a:xfrm>
      </p:grpSpPr>
      <p:grpSp>
        <p:nvGrpSpPr>
          <p:cNvPr id="350" name="Google Shape;350;p20"/>
          <p:cNvGrpSpPr/>
          <p:nvPr/>
        </p:nvGrpSpPr>
        <p:grpSpPr>
          <a:xfrm>
            <a:off x="59" y="-26"/>
            <a:ext cx="9143974" cy="5143559"/>
            <a:chOff x="59" y="-26"/>
            <a:chExt cx="9143974" cy="5143559"/>
          </a:xfrm>
        </p:grpSpPr>
        <p:sp>
          <p:nvSpPr>
            <p:cNvPr id="351" name="Google Shape;351;p20"/>
            <p:cNvSpPr/>
            <p:nvPr/>
          </p:nvSpPr>
          <p:spPr>
            <a:xfrm flipH="1" rot="5400000">
              <a:off x="4182008" y="-348742"/>
              <a:ext cx="4613309" cy="5310740"/>
            </a:xfrm>
            <a:custGeom>
              <a:rect b="b" l="l" r="r" t="t"/>
              <a:pathLst>
                <a:path extrusionOk="0" h="58752" w="51035">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flipH="1" rot="5400000">
              <a:off x="-869766" y="1125338"/>
              <a:ext cx="4888019" cy="3148371"/>
            </a:xfrm>
            <a:custGeom>
              <a:rect b="b" l="l" r="r" t="t"/>
              <a:pathLst>
                <a:path extrusionOk="0" h="34830" w="54074">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20"/>
          <p:cNvGrpSpPr/>
          <p:nvPr/>
        </p:nvGrpSpPr>
        <p:grpSpPr>
          <a:xfrm flipH="1">
            <a:off x="211734" y="148088"/>
            <a:ext cx="8629626" cy="4861088"/>
            <a:chOff x="211734" y="148088"/>
            <a:chExt cx="8629626" cy="4861088"/>
          </a:xfrm>
        </p:grpSpPr>
        <p:grpSp>
          <p:nvGrpSpPr>
            <p:cNvPr id="354" name="Google Shape;354;p20"/>
            <p:cNvGrpSpPr/>
            <p:nvPr/>
          </p:nvGrpSpPr>
          <p:grpSpPr>
            <a:xfrm flipH="1">
              <a:off x="211734" y="148088"/>
              <a:ext cx="8629626" cy="4824883"/>
              <a:chOff x="364134" y="148088"/>
              <a:chExt cx="8629626" cy="4824883"/>
            </a:xfrm>
          </p:grpSpPr>
          <p:sp>
            <p:nvSpPr>
              <p:cNvPr id="355" name="Google Shape;355;p20"/>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20"/>
              <p:cNvGrpSpPr/>
              <p:nvPr/>
            </p:nvGrpSpPr>
            <p:grpSpPr>
              <a:xfrm>
                <a:off x="364134" y="148088"/>
                <a:ext cx="8629626" cy="4306408"/>
                <a:chOff x="364134" y="148088"/>
                <a:chExt cx="8629626" cy="4306408"/>
              </a:xfrm>
            </p:grpSpPr>
            <p:sp>
              <p:nvSpPr>
                <p:cNvPr id="357" name="Google Shape;357;p20"/>
                <p:cNvSpPr/>
                <p:nvPr/>
              </p:nvSpPr>
              <p:spPr>
                <a:xfrm>
                  <a:off x="5992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4144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5" name="Google Shape;365;p20"/>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6" name="Google Shape;366;p20"/>
          <p:cNvSpPr txBox="1"/>
          <p:nvPr>
            <p:ph type="title"/>
          </p:nvPr>
        </p:nvSpPr>
        <p:spPr>
          <a:xfrm>
            <a:off x="713100" y="463325"/>
            <a:ext cx="77178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7" name="Google Shape;367;p20"/>
          <p:cNvSpPr txBox="1"/>
          <p:nvPr>
            <p:ph idx="1" type="subTitle"/>
          </p:nvPr>
        </p:nvSpPr>
        <p:spPr>
          <a:xfrm>
            <a:off x="6007800" y="4103700"/>
            <a:ext cx="2194500" cy="50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68" name="Google Shape;368;p20"/>
          <p:cNvSpPr txBox="1"/>
          <p:nvPr>
            <p:ph idx="2" type="subTitle"/>
          </p:nvPr>
        </p:nvSpPr>
        <p:spPr>
          <a:xfrm>
            <a:off x="6007800" y="3633600"/>
            <a:ext cx="21945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
        <p:nvSpPr>
          <p:cNvPr id="369" name="Google Shape;369;p20"/>
          <p:cNvSpPr txBox="1"/>
          <p:nvPr>
            <p:ph idx="3" type="subTitle"/>
          </p:nvPr>
        </p:nvSpPr>
        <p:spPr>
          <a:xfrm>
            <a:off x="941705" y="4103700"/>
            <a:ext cx="2194500" cy="50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370" name="Google Shape;370;p20"/>
          <p:cNvSpPr txBox="1"/>
          <p:nvPr>
            <p:ph idx="4" type="subTitle"/>
          </p:nvPr>
        </p:nvSpPr>
        <p:spPr>
          <a:xfrm>
            <a:off x="941705" y="3633600"/>
            <a:ext cx="21945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gn="r">
              <a:lnSpc>
                <a:spcPct val="100000"/>
              </a:lnSpc>
              <a:spcBef>
                <a:spcPts val="0"/>
              </a:spcBef>
              <a:spcAft>
                <a:spcPts val="0"/>
              </a:spcAft>
              <a:buSzPts val="1800"/>
              <a:buNone/>
              <a:defRPr b="1" sz="1800"/>
            </a:lvl2pPr>
            <a:lvl3pPr lvl="2" rtl="0" algn="r">
              <a:lnSpc>
                <a:spcPct val="100000"/>
              </a:lnSpc>
              <a:spcBef>
                <a:spcPts val="0"/>
              </a:spcBef>
              <a:spcAft>
                <a:spcPts val="0"/>
              </a:spcAft>
              <a:buSzPts val="1800"/>
              <a:buNone/>
              <a:defRPr b="1" sz="1800"/>
            </a:lvl3pPr>
            <a:lvl4pPr lvl="3" rtl="0" algn="r">
              <a:lnSpc>
                <a:spcPct val="100000"/>
              </a:lnSpc>
              <a:spcBef>
                <a:spcPts val="0"/>
              </a:spcBef>
              <a:spcAft>
                <a:spcPts val="0"/>
              </a:spcAft>
              <a:buSzPts val="1800"/>
              <a:buNone/>
              <a:defRPr b="1" sz="1800"/>
            </a:lvl4pPr>
            <a:lvl5pPr lvl="4" rtl="0" algn="r">
              <a:lnSpc>
                <a:spcPct val="100000"/>
              </a:lnSpc>
              <a:spcBef>
                <a:spcPts val="0"/>
              </a:spcBef>
              <a:spcAft>
                <a:spcPts val="0"/>
              </a:spcAft>
              <a:buSzPts val="1800"/>
              <a:buNone/>
              <a:defRPr b="1" sz="1800"/>
            </a:lvl5pPr>
            <a:lvl6pPr lvl="5" rtl="0" algn="r">
              <a:lnSpc>
                <a:spcPct val="100000"/>
              </a:lnSpc>
              <a:spcBef>
                <a:spcPts val="0"/>
              </a:spcBef>
              <a:spcAft>
                <a:spcPts val="0"/>
              </a:spcAft>
              <a:buSzPts val="1800"/>
              <a:buNone/>
              <a:defRPr b="1" sz="1800"/>
            </a:lvl6pPr>
            <a:lvl7pPr lvl="6" rtl="0" algn="r">
              <a:lnSpc>
                <a:spcPct val="100000"/>
              </a:lnSpc>
              <a:spcBef>
                <a:spcPts val="0"/>
              </a:spcBef>
              <a:spcAft>
                <a:spcPts val="0"/>
              </a:spcAft>
              <a:buSzPts val="1800"/>
              <a:buNone/>
              <a:defRPr b="1" sz="1800"/>
            </a:lvl7pPr>
            <a:lvl8pPr lvl="7" rtl="0" algn="r">
              <a:lnSpc>
                <a:spcPct val="100000"/>
              </a:lnSpc>
              <a:spcBef>
                <a:spcPts val="0"/>
              </a:spcBef>
              <a:spcAft>
                <a:spcPts val="0"/>
              </a:spcAft>
              <a:buSzPts val="1800"/>
              <a:buNone/>
              <a:defRPr b="1" sz="1800"/>
            </a:lvl8pPr>
            <a:lvl9pPr lvl="8" rtl="0" algn="r">
              <a:lnSpc>
                <a:spcPct val="100000"/>
              </a:lnSpc>
              <a:spcBef>
                <a:spcPts val="0"/>
              </a:spcBef>
              <a:spcAft>
                <a:spcPts val="0"/>
              </a:spcAft>
              <a:buSzPts val="1800"/>
              <a:buNone/>
              <a:defRPr b="1" sz="1800"/>
            </a:lvl9pPr>
          </a:lstStyle>
          <a:p/>
        </p:txBody>
      </p:sp>
      <p:sp>
        <p:nvSpPr>
          <p:cNvPr id="371" name="Google Shape;371;p20"/>
          <p:cNvSpPr txBox="1"/>
          <p:nvPr>
            <p:ph idx="5" type="subTitle"/>
          </p:nvPr>
        </p:nvSpPr>
        <p:spPr>
          <a:xfrm>
            <a:off x="3474754" y="4103700"/>
            <a:ext cx="2194500" cy="50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372" name="Google Shape;372;p20"/>
          <p:cNvSpPr txBox="1"/>
          <p:nvPr>
            <p:ph idx="6" type="subTitle"/>
          </p:nvPr>
        </p:nvSpPr>
        <p:spPr>
          <a:xfrm>
            <a:off x="3474754" y="3633597"/>
            <a:ext cx="21945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gn="r">
              <a:lnSpc>
                <a:spcPct val="100000"/>
              </a:lnSpc>
              <a:spcBef>
                <a:spcPts val="0"/>
              </a:spcBef>
              <a:spcAft>
                <a:spcPts val="0"/>
              </a:spcAft>
              <a:buSzPts val="1800"/>
              <a:buNone/>
              <a:defRPr b="1" sz="1800"/>
            </a:lvl2pPr>
            <a:lvl3pPr lvl="2" rtl="0" algn="r">
              <a:lnSpc>
                <a:spcPct val="100000"/>
              </a:lnSpc>
              <a:spcBef>
                <a:spcPts val="0"/>
              </a:spcBef>
              <a:spcAft>
                <a:spcPts val="0"/>
              </a:spcAft>
              <a:buSzPts val="1800"/>
              <a:buNone/>
              <a:defRPr b="1" sz="1800"/>
            </a:lvl3pPr>
            <a:lvl4pPr lvl="3" rtl="0" algn="r">
              <a:lnSpc>
                <a:spcPct val="100000"/>
              </a:lnSpc>
              <a:spcBef>
                <a:spcPts val="0"/>
              </a:spcBef>
              <a:spcAft>
                <a:spcPts val="0"/>
              </a:spcAft>
              <a:buSzPts val="1800"/>
              <a:buNone/>
              <a:defRPr b="1" sz="1800"/>
            </a:lvl4pPr>
            <a:lvl5pPr lvl="4" rtl="0" algn="r">
              <a:lnSpc>
                <a:spcPct val="100000"/>
              </a:lnSpc>
              <a:spcBef>
                <a:spcPts val="0"/>
              </a:spcBef>
              <a:spcAft>
                <a:spcPts val="0"/>
              </a:spcAft>
              <a:buSzPts val="1800"/>
              <a:buNone/>
              <a:defRPr b="1" sz="1800"/>
            </a:lvl5pPr>
            <a:lvl6pPr lvl="5" rtl="0" algn="r">
              <a:lnSpc>
                <a:spcPct val="100000"/>
              </a:lnSpc>
              <a:spcBef>
                <a:spcPts val="0"/>
              </a:spcBef>
              <a:spcAft>
                <a:spcPts val="0"/>
              </a:spcAft>
              <a:buSzPts val="1800"/>
              <a:buNone/>
              <a:defRPr b="1" sz="1800"/>
            </a:lvl6pPr>
            <a:lvl7pPr lvl="6" rtl="0" algn="r">
              <a:lnSpc>
                <a:spcPct val="100000"/>
              </a:lnSpc>
              <a:spcBef>
                <a:spcPts val="0"/>
              </a:spcBef>
              <a:spcAft>
                <a:spcPts val="0"/>
              </a:spcAft>
              <a:buSzPts val="1800"/>
              <a:buNone/>
              <a:defRPr b="1" sz="1800"/>
            </a:lvl7pPr>
            <a:lvl8pPr lvl="7" rtl="0" algn="r">
              <a:lnSpc>
                <a:spcPct val="100000"/>
              </a:lnSpc>
              <a:spcBef>
                <a:spcPts val="0"/>
              </a:spcBef>
              <a:spcAft>
                <a:spcPts val="0"/>
              </a:spcAft>
              <a:buSzPts val="1800"/>
              <a:buNone/>
              <a:defRPr b="1" sz="1800"/>
            </a:lvl8pPr>
            <a:lvl9pPr lvl="8" rtl="0" algn="r">
              <a:lnSpc>
                <a:spcPct val="100000"/>
              </a:lnSpc>
              <a:spcBef>
                <a:spcPts val="0"/>
              </a:spcBef>
              <a:spcAft>
                <a:spcPts val="0"/>
              </a:spcAft>
              <a:buSzPts val="1800"/>
              <a:buNone/>
              <a:defRPr b="1"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2"/>
        </a:solidFill>
      </p:bgPr>
    </p:bg>
    <p:spTree>
      <p:nvGrpSpPr>
        <p:cNvPr id="27" name="Shape 27"/>
        <p:cNvGrpSpPr/>
        <p:nvPr/>
      </p:nvGrpSpPr>
      <p:grpSpPr>
        <a:xfrm>
          <a:off x="0" y="0"/>
          <a:ext cx="0" cy="0"/>
          <a:chOff x="0" y="0"/>
          <a:chExt cx="0" cy="0"/>
        </a:xfrm>
      </p:grpSpPr>
      <p:grpSp>
        <p:nvGrpSpPr>
          <p:cNvPr id="28" name="Google Shape;28;p3"/>
          <p:cNvGrpSpPr/>
          <p:nvPr/>
        </p:nvGrpSpPr>
        <p:grpSpPr>
          <a:xfrm>
            <a:off x="33" y="33"/>
            <a:ext cx="9144038" cy="5143509"/>
            <a:chOff x="33" y="33"/>
            <a:chExt cx="9144038" cy="5143509"/>
          </a:xfrm>
        </p:grpSpPr>
        <p:sp>
          <p:nvSpPr>
            <p:cNvPr id="29" name="Google Shape;29;p3"/>
            <p:cNvSpPr/>
            <p:nvPr/>
          </p:nvSpPr>
          <p:spPr>
            <a:xfrm flipH="1" rot="-5400000">
              <a:off x="-62643" y="62709"/>
              <a:ext cx="4206596" cy="4081244"/>
            </a:xfrm>
            <a:custGeom>
              <a:rect b="b" l="l" r="r" t="t"/>
              <a:pathLst>
                <a:path extrusionOk="0" h="45149" w="46537">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rot="-5400000">
              <a:off x="5465854" y="1465326"/>
              <a:ext cx="3393334" cy="3963098"/>
            </a:xfrm>
            <a:custGeom>
              <a:rect b="b" l="l" r="r" t="t"/>
              <a:pathLst>
                <a:path extrusionOk="0" h="43842" w="3754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3"/>
          <p:cNvSpPr txBox="1"/>
          <p:nvPr>
            <p:ph type="title"/>
          </p:nvPr>
        </p:nvSpPr>
        <p:spPr>
          <a:xfrm>
            <a:off x="1644588" y="2127484"/>
            <a:ext cx="5854800" cy="10059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sz="6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 name="Google Shape;32;p3"/>
          <p:cNvSpPr txBox="1"/>
          <p:nvPr>
            <p:ph hasCustomPrompt="1" idx="2" type="title"/>
          </p:nvPr>
        </p:nvSpPr>
        <p:spPr>
          <a:xfrm>
            <a:off x="3749088" y="1213084"/>
            <a:ext cx="1645800" cy="9144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8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 name="Google Shape;33;p3"/>
          <p:cNvSpPr txBox="1"/>
          <p:nvPr>
            <p:ph idx="1" type="subTitle"/>
          </p:nvPr>
        </p:nvSpPr>
        <p:spPr>
          <a:xfrm>
            <a:off x="2194488" y="3610675"/>
            <a:ext cx="4755000" cy="365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4" name="Google Shape;34;p3"/>
          <p:cNvGrpSpPr/>
          <p:nvPr/>
        </p:nvGrpSpPr>
        <p:grpSpPr>
          <a:xfrm flipH="1">
            <a:off x="211734" y="148088"/>
            <a:ext cx="8629626" cy="4861088"/>
            <a:chOff x="211734" y="148088"/>
            <a:chExt cx="8629626" cy="4861088"/>
          </a:xfrm>
        </p:grpSpPr>
        <p:grpSp>
          <p:nvGrpSpPr>
            <p:cNvPr id="35" name="Google Shape;35;p3"/>
            <p:cNvGrpSpPr/>
            <p:nvPr/>
          </p:nvGrpSpPr>
          <p:grpSpPr>
            <a:xfrm flipH="1">
              <a:off x="211734" y="148088"/>
              <a:ext cx="8629626" cy="4824883"/>
              <a:chOff x="364134" y="148088"/>
              <a:chExt cx="8629626" cy="4824883"/>
            </a:xfrm>
          </p:grpSpPr>
          <p:sp>
            <p:nvSpPr>
              <p:cNvPr id="36" name="Google Shape;36;p3"/>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3"/>
              <p:cNvGrpSpPr/>
              <p:nvPr/>
            </p:nvGrpSpPr>
            <p:grpSpPr>
              <a:xfrm>
                <a:off x="364134" y="148088"/>
                <a:ext cx="8629626" cy="4306408"/>
                <a:chOff x="364134" y="148088"/>
                <a:chExt cx="8629626" cy="4306408"/>
              </a:xfrm>
            </p:grpSpPr>
            <p:sp>
              <p:nvSpPr>
                <p:cNvPr id="38" name="Google Shape;38;p3"/>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 name="Google Shape;46;p3"/>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4">
    <p:bg>
      <p:bgPr>
        <a:solidFill>
          <a:schemeClr val="lt2"/>
        </a:solidFill>
      </p:bgPr>
    </p:bg>
    <p:spTree>
      <p:nvGrpSpPr>
        <p:cNvPr id="373" name="Shape 373"/>
        <p:cNvGrpSpPr/>
        <p:nvPr/>
      </p:nvGrpSpPr>
      <p:grpSpPr>
        <a:xfrm>
          <a:off x="0" y="0"/>
          <a:ext cx="0" cy="0"/>
          <a:chOff x="0" y="0"/>
          <a:chExt cx="0" cy="0"/>
        </a:xfrm>
      </p:grpSpPr>
      <p:grpSp>
        <p:nvGrpSpPr>
          <p:cNvPr id="374" name="Google Shape;374;p21"/>
          <p:cNvGrpSpPr/>
          <p:nvPr/>
        </p:nvGrpSpPr>
        <p:grpSpPr>
          <a:xfrm>
            <a:off x="0" y="0"/>
            <a:ext cx="9143962" cy="5143514"/>
            <a:chOff x="0" y="0"/>
            <a:chExt cx="9143962" cy="5143514"/>
          </a:xfrm>
        </p:grpSpPr>
        <p:sp>
          <p:nvSpPr>
            <p:cNvPr id="375" name="Google Shape;375;p21"/>
            <p:cNvSpPr/>
            <p:nvPr/>
          </p:nvSpPr>
          <p:spPr>
            <a:xfrm flipH="1" rot="-5400000">
              <a:off x="-470261" y="470261"/>
              <a:ext cx="5143514" cy="4202993"/>
            </a:xfrm>
            <a:custGeom>
              <a:rect b="b" l="l" r="r" t="t"/>
              <a:pathLst>
                <a:path extrusionOk="0" h="46483" w="56902">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flipH="1" rot="-5400000">
              <a:off x="4698712" y="698236"/>
              <a:ext cx="3714770" cy="5175731"/>
            </a:xfrm>
            <a:custGeom>
              <a:rect b="b" l="l" r="r" t="t"/>
              <a:pathLst>
                <a:path extrusionOk="0" h="57241" w="41096">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21"/>
          <p:cNvGrpSpPr/>
          <p:nvPr/>
        </p:nvGrpSpPr>
        <p:grpSpPr>
          <a:xfrm>
            <a:off x="211734" y="148088"/>
            <a:ext cx="8629626" cy="4861088"/>
            <a:chOff x="211734" y="148088"/>
            <a:chExt cx="8629626" cy="4861088"/>
          </a:xfrm>
        </p:grpSpPr>
        <p:grpSp>
          <p:nvGrpSpPr>
            <p:cNvPr id="378" name="Google Shape;378;p21"/>
            <p:cNvGrpSpPr/>
            <p:nvPr/>
          </p:nvGrpSpPr>
          <p:grpSpPr>
            <a:xfrm flipH="1">
              <a:off x="211734" y="148088"/>
              <a:ext cx="8629626" cy="4824883"/>
              <a:chOff x="364134" y="148088"/>
              <a:chExt cx="8629626" cy="4824883"/>
            </a:xfrm>
          </p:grpSpPr>
          <p:sp>
            <p:nvSpPr>
              <p:cNvPr id="379" name="Google Shape;379;p21"/>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21"/>
              <p:cNvGrpSpPr/>
              <p:nvPr/>
            </p:nvGrpSpPr>
            <p:grpSpPr>
              <a:xfrm>
                <a:off x="364134" y="148088"/>
                <a:ext cx="8629626" cy="4306408"/>
                <a:chOff x="364134" y="148088"/>
                <a:chExt cx="8629626" cy="4306408"/>
              </a:xfrm>
            </p:grpSpPr>
            <p:sp>
              <p:nvSpPr>
                <p:cNvPr id="381" name="Google Shape;381;p21"/>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1"/>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9" name="Google Shape;389;p21"/>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21"/>
          <p:cNvSpPr txBox="1"/>
          <p:nvPr>
            <p:ph type="title"/>
          </p:nvPr>
        </p:nvSpPr>
        <p:spPr>
          <a:xfrm>
            <a:off x="713100" y="463325"/>
            <a:ext cx="77178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1" name="Google Shape;391;p21"/>
          <p:cNvSpPr txBox="1"/>
          <p:nvPr>
            <p:ph idx="1" type="subTitle"/>
          </p:nvPr>
        </p:nvSpPr>
        <p:spPr>
          <a:xfrm>
            <a:off x="1219197" y="2171256"/>
            <a:ext cx="1828800" cy="109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92" name="Google Shape;392;p21"/>
          <p:cNvSpPr txBox="1"/>
          <p:nvPr>
            <p:ph idx="2" type="subTitle"/>
          </p:nvPr>
        </p:nvSpPr>
        <p:spPr>
          <a:xfrm>
            <a:off x="1219197" y="3582240"/>
            <a:ext cx="18288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
        <p:nvSpPr>
          <p:cNvPr id="393" name="Google Shape;393;p21"/>
          <p:cNvSpPr txBox="1"/>
          <p:nvPr>
            <p:ph idx="3" type="subTitle"/>
          </p:nvPr>
        </p:nvSpPr>
        <p:spPr>
          <a:xfrm>
            <a:off x="3657601" y="2171268"/>
            <a:ext cx="1828800" cy="109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94" name="Google Shape;394;p21"/>
          <p:cNvSpPr txBox="1"/>
          <p:nvPr>
            <p:ph idx="4" type="subTitle"/>
          </p:nvPr>
        </p:nvSpPr>
        <p:spPr>
          <a:xfrm>
            <a:off x="3657601" y="3582231"/>
            <a:ext cx="18288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
        <p:nvSpPr>
          <p:cNvPr id="395" name="Google Shape;395;p21"/>
          <p:cNvSpPr txBox="1"/>
          <p:nvPr>
            <p:ph idx="5" type="subTitle"/>
          </p:nvPr>
        </p:nvSpPr>
        <p:spPr>
          <a:xfrm>
            <a:off x="6095996" y="2171268"/>
            <a:ext cx="1828800" cy="109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96" name="Google Shape;396;p21"/>
          <p:cNvSpPr txBox="1"/>
          <p:nvPr>
            <p:ph idx="6" type="subTitle"/>
          </p:nvPr>
        </p:nvSpPr>
        <p:spPr>
          <a:xfrm>
            <a:off x="6095996" y="3582231"/>
            <a:ext cx="18288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20">
    <p:bg>
      <p:bgPr>
        <a:solidFill>
          <a:schemeClr val="lt2"/>
        </a:solidFill>
      </p:bgPr>
    </p:bg>
    <p:spTree>
      <p:nvGrpSpPr>
        <p:cNvPr id="397" name="Shape 397"/>
        <p:cNvGrpSpPr/>
        <p:nvPr/>
      </p:nvGrpSpPr>
      <p:grpSpPr>
        <a:xfrm>
          <a:off x="0" y="0"/>
          <a:ext cx="0" cy="0"/>
          <a:chOff x="0" y="0"/>
          <a:chExt cx="0" cy="0"/>
        </a:xfrm>
      </p:grpSpPr>
      <p:grpSp>
        <p:nvGrpSpPr>
          <p:cNvPr id="398" name="Google Shape;398;p22"/>
          <p:cNvGrpSpPr/>
          <p:nvPr/>
        </p:nvGrpSpPr>
        <p:grpSpPr>
          <a:xfrm>
            <a:off x="59" y="-26"/>
            <a:ext cx="9143974" cy="5143559"/>
            <a:chOff x="59" y="-26"/>
            <a:chExt cx="9143974" cy="5143559"/>
          </a:xfrm>
        </p:grpSpPr>
        <p:sp>
          <p:nvSpPr>
            <p:cNvPr id="399" name="Google Shape;399;p22"/>
            <p:cNvSpPr/>
            <p:nvPr/>
          </p:nvSpPr>
          <p:spPr>
            <a:xfrm flipH="1" rot="5400000">
              <a:off x="4182008" y="-348742"/>
              <a:ext cx="4613309" cy="5310740"/>
            </a:xfrm>
            <a:custGeom>
              <a:rect b="b" l="l" r="r" t="t"/>
              <a:pathLst>
                <a:path extrusionOk="0" h="58752" w="51035">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flipH="1" rot="5400000">
              <a:off x="-869766" y="1125338"/>
              <a:ext cx="4888019" cy="3148371"/>
            </a:xfrm>
            <a:custGeom>
              <a:rect b="b" l="l" r="r" t="t"/>
              <a:pathLst>
                <a:path extrusionOk="0" h="34830" w="54074">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22"/>
          <p:cNvSpPr txBox="1"/>
          <p:nvPr>
            <p:ph type="title"/>
          </p:nvPr>
        </p:nvSpPr>
        <p:spPr>
          <a:xfrm>
            <a:off x="713100" y="463325"/>
            <a:ext cx="77178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2" name="Google Shape;402;p22"/>
          <p:cNvSpPr txBox="1"/>
          <p:nvPr>
            <p:ph idx="1" type="subTitle"/>
          </p:nvPr>
        </p:nvSpPr>
        <p:spPr>
          <a:xfrm>
            <a:off x="713100" y="3117775"/>
            <a:ext cx="1828800" cy="9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3" name="Google Shape;403;p22"/>
          <p:cNvSpPr txBox="1"/>
          <p:nvPr>
            <p:ph idx="2" type="subTitle"/>
          </p:nvPr>
        </p:nvSpPr>
        <p:spPr>
          <a:xfrm>
            <a:off x="713111" y="2571750"/>
            <a:ext cx="1828800" cy="3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
        <p:nvSpPr>
          <p:cNvPr id="404" name="Google Shape;404;p22"/>
          <p:cNvSpPr txBox="1"/>
          <p:nvPr>
            <p:ph idx="3" type="subTitle"/>
          </p:nvPr>
        </p:nvSpPr>
        <p:spPr>
          <a:xfrm>
            <a:off x="2676098" y="3117775"/>
            <a:ext cx="1828800" cy="9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5" name="Google Shape;405;p22"/>
          <p:cNvSpPr txBox="1"/>
          <p:nvPr>
            <p:ph idx="4" type="subTitle"/>
          </p:nvPr>
        </p:nvSpPr>
        <p:spPr>
          <a:xfrm>
            <a:off x="2676107" y="2571750"/>
            <a:ext cx="1828800" cy="3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
        <p:nvSpPr>
          <p:cNvPr id="406" name="Google Shape;406;p22"/>
          <p:cNvSpPr txBox="1"/>
          <p:nvPr>
            <p:ph idx="5" type="subTitle"/>
          </p:nvPr>
        </p:nvSpPr>
        <p:spPr>
          <a:xfrm>
            <a:off x="4639099" y="3117775"/>
            <a:ext cx="1828800" cy="9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7" name="Google Shape;407;p22"/>
          <p:cNvSpPr txBox="1"/>
          <p:nvPr>
            <p:ph idx="6" type="subTitle"/>
          </p:nvPr>
        </p:nvSpPr>
        <p:spPr>
          <a:xfrm>
            <a:off x="4639099" y="2571750"/>
            <a:ext cx="1828800" cy="3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
        <p:nvSpPr>
          <p:cNvPr id="408" name="Google Shape;408;p22"/>
          <p:cNvSpPr txBox="1"/>
          <p:nvPr>
            <p:ph idx="7" type="subTitle"/>
          </p:nvPr>
        </p:nvSpPr>
        <p:spPr>
          <a:xfrm>
            <a:off x="6602093" y="3117775"/>
            <a:ext cx="1828800" cy="9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9" name="Google Shape;409;p22"/>
          <p:cNvSpPr txBox="1"/>
          <p:nvPr>
            <p:ph idx="8" type="subTitle"/>
          </p:nvPr>
        </p:nvSpPr>
        <p:spPr>
          <a:xfrm>
            <a:off x="6602098" y="2571750"/>
            <a:ext cx="1828800" cy="3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grpSp>
        <p:nvGrpSpPr>
          <p:cNvPr id="410" name="Google Shape;410;p22"/>
          <p:cNvGrpSpPr/>
          <p:nvPr/>
        </p:nvGrpSpPr>
        <p:grpSpPr>
          <a:xfrm flipH="1">
            <a:off x="211734" y="148088"/>
            <a:ext cx="8629626" cy="4861088"/>
            <a:chOff x="211734" y="148088"/>
            <a:chExt cx="8629626" cy="4861088"/>
          </a:xfrm>
        </p:grpSpPr>
        <p:grpSp>
          <p:nvGrpSpPr>
            <p:cNvPr id="411" name="Google Shape;411;p22"/>
            <p:cNvGrpSpPr/>
            <p:nvPr/>
          </p:nvGrpSpPr>
          <p:grpSpPr>
            <a:xfrm flipH="1">
              <a:off x="211734" y="148088"/>
              <a:ext cx="8629626" cy="4824883"/>
              <a:chOff x="364134" y="148088"/>
              <a:chExt cx="8629626" cy="4824883"/>
            </a:xfrm>
          </p:grpSpPr>
          <p:sp>
            <p:nvSpPr>
              <p:cNvPr id="412" name="Google Shape;412;p22"/>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22"/>
              <p:cNvGrpSpPr/>
              <p:nvPr/>
            </p:nvGrpSpPr>
            <p:grpSpPr>
              <a:xfrm>
                <a:off x="364134" y="148088"/>
                <a:ext cx="8629626" cy="4306408"/>
                <a:chOff x="364134" y="148088"/>
                <a:chExt cx="8629626" cy="4306408"/>
              </a:xfrm>
            </p:grpSpPr>
            <p:sp>
              <p:nvSpPr>
                <p:cNvPr id="414" name="Google Shape;414;p22"/>
                <p:cNvSpPr/>
                <p:nvPr/>
              </p:nvSpPr>
              <p:spPr>
                <a:xfrm>
                  <a:off x="5992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4144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2" name="Google Shape;422;p22"/>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2">
    <p:bg>
      <p:bgPr>
        <a:solidFill>
          <a:schemeClr val="lt2"/>
        </a:solidFill>
      </p:bgPr>
    </p:bg>
    <p:spTree>
      <p:nvGrpSpPr>
        <p:cNvPr id="423" name="Shape 423"/>
        <p:cNvGrpSpPr/>
        <p:nvPr/>
      </p:nvGrpSpPr>
      <p:grpSpPr>
        <a:xfrm>
          <a:off x="0" y="0"/>
          <a:ext cx="0" cy="0"/>
          <a:chOff x="0" y="0"/>
          <a:chExt cx="0" cy="0"/>
        </a:xfrm>
      </p:grpSpPr>
      <p:grpSp>
        <p:nvGrpSpPr>
          <p:cNvPr id="424" name="Google Shape;424;p23"/>
          <p:cNvGrpSpPr/>
          <p:nvPr/>
        </p:nvGrpSpPr>
        <p:grpSpPr>
          <a:xfrm>
            <a:off x="0" y="0"/>
            <a:ext cx="9143962" cy="5143514"/>
            <a:chOff x="0" y="0"/>
            <a:chExt cx="9143962" cy="5143514"/>
          </a:xfrm>
        </p:grpSpPr>
        <p:sp>
          <p:nvSpPr>
            <p:cNvPr id="425" name="Google Shape;425;p23"/>
            <p:cNvSpPr/>
            <p:nvPr/>
          </p:nvSpPr>
          <p:spPr>
            <a:xfrm flipH="1" rot="-5400000">
              <a:off x="-470261" y="470261"/>
              <a:ext cx="5143514" cy="4202993"/>
            </a:xfrm>
            <a:custGeom>
              <a:rect b="b" l="l" r="r" t="t"/>
              <a:pathLst>
                <a:path extrusionOk="0" h="46483" w="56902">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flipH="1" rot="-5400000">
              <a:off x="4698712" y="698236"/>
              <a:ext cx="3714770" cy="5175731"/>
            </a:xfrm>
            <a:custGeom>
              <a:rect b="b" l="l" r="r" t="t"/>
              <a:pathLst>
                <a:path extrusionOk="0" h="57241" w="41096">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23"/>
          <p:cNvGrpSpPr/>
          <p:nvPr/>
        </p:nvGrpSpPr>
        <p:grpSpPr>
          <a:xfrm>
            <a:off x="211734" y="148088"/>
            <a:ext cx="8629626" cy="4861088"/>
            <a:chOff x="211734" y="148088"/>
            <a:chExt cx="8629626" cy="4861088"/>
          </a:xfrm>
        </p:grpSpPr>
        <p:grpSp>
          <p:nvGrpSpPr>
            <p:cNvPr id="428" name="Google Shape;428;p23"/>
            <p:cNvGrpSpPr/>
            <p:nvPr/>
          </p:nvGrpSpPr>
          <p:grpSpPr>
            <a:xfrm flipH="1">
              <a:off x="211734" y="148088"/>
              <a:ext cx="8629626" cy="4824883"/>
              <a:chOff x="364134" y="148088"/>
              <a:chExt cx="8629626" cy="4824883"/>
            </a:xfrm>
          </p:grpSpPr>
          <p:sp>
            <p:nvSpPr>
              <p:cNvPr id="429" name="Google Shape;429;p23"/>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23"/>
              <p:cNvGrpSpPr/>
              <p:nvPr/>
            </p:nvGrpSpPr>
            <p:grpSpPr>
              <a:xfrm>
                <a:off x="364134" y="148088"/>
                <a:ext cx="8629626" cy="4306408"/>
                <a:chOff x="364134" y="148088"/>
                <a:chExt cx="8629626" cy="4306408"/>
              </a:xfrm>
            </p:grpSpPr>
            <p:sp>
              <p:nvSpPr>
                <p:cNvPr id="431" name="Google Shape;431;p23"/>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9" name="Google Shape;439;p23"/>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23"/>
          <p:cNvSpPr txBox="1"/>
          <p:nvPr>
            <p:ph type="title"/>
          </p:nvPr>
        </p:nvSpPr>
        <p:spPr>
          <a:xfrm>
            <a:off x="713100" y="463325"/>
            <a:ext cx="77178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1" name="Google Shape;441;p23"/>
          <p:cNvSpPr txBox="1"/>
          <p:nvPr>
            <p:ph idx="1" type="subTitle"/>
          </p:nvPr>
        </p:nvSpPr>
        <p:spPr>
          <a:xfrm>
            <a:off x="713100" y="2256500"/>
            <a:ext cx="2103000" cy="4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2" name="Google Shape;442;p23"/>
          <p:cNvSpPr txBox="1"/>
          <p:nvPr>
            <p:ph idx="2" type="subTitle"/>
          </p:nvPr>
        </p:nvSpPr>
        <p:spPr>
          <a:xfrm>
            <a:off x="713100" y="1858775"/>
            <a:ext cx="2103000" cy="32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443" name="Google Shape;443;p23"/>
          <p:cNvSpPr txBox="1"/>
          <p:nvPr>
            <p:ph idx="3" type="subTitle"/>
          </p:nvPr>
        </p:nvSpPr>
        <p:spPr>
          <a:xfrm>
            <a:off x="3513867" y="2256500"/>
            <a:ext cx="2103000" cy="4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4" name="Google Shape;444;p23"/>
          <p:cNvSpPr txBox="1"/>
          <p:nvPr>
            <p:ph idx="4" type="subTitle"/>
          </p:nvPr>
        </p:nvSpPr>
        <p:spPr>
          <a:xfrm>
            <a:off x="3513867" y="1858775"/>
            <a:ext cx="2103000" cy="32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445" name="Google Shape;445;p23"/>
          <p:cNvSpPr txBox="1"/>
          <p:nvPr>
            <p:ph idx="5" type="subTitle"/>
          </p:nvPr>
        </p:nvSpPr>
        <p:spPr>
          <a:xfrm>
            <a:off x="6327900" y="2256500"/>
            <a:ext cx="2103000" cy="4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6" name="Google Shape;446;p23"/>
          <p:cNvSpPr txBox="1"/>
          <p:nvPr>
            <p:ph idx="6" type="subTitle"/>
          </p:nvPr>
        </p:nvSpPr>
        <p:spPr>
          <a:xfrm>
            <a:off x="6327900" y="1858775"/>
            <a:ext cx="2103000" cy="32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447" name="Google Shape;447;p23"/>
          <p:cNvSpPr txBox="1"/>
          <p:nvPr>
            <p:ph idx="7" type="subTitle"/>
          </p:nvPr>
        </p:nvSpPr>
        <p:spPr>
          <a:xfrm>
            <a:off x="713100" y="4123201"/>
            <a:ext cx="2103000" cy="4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8" name="Google Shape;448;p23"/>
          <p:cNvSpPr txBox="1"/>
          <p:nvPr>
            <p:ph idx="8" type="subTitle"/>
          </p:nvPr>
        </p:nvSpPr>
        <p:spPr>
          <a:xfrm>
            <a:off x="713100" y="3725400"/>
            <a:ext cx="2103000" cy="32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449" name="Google Shape;449;p23"/>
          <p:cNvSpPr txBox="1"/>
          <p:nvPr>
            <p:ph idx="9" type="subTitle"/>
          </p:nvPr>
        </p:nvSpPr>
        <p:spPr>
          <a:xfrm>
            <a:off x="3513867" y="4123201"/>
            <a:ext cx="2103000" cy="4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0" name="Google Shape;450;p23"/>
          <p:cNvSpPr txBox="1"/>
          <p:nvPr>
            <p:ph idx="13" type="subTitle"/>
          </p:nvPr>
        </p:nvSpPr>
        <p:spPr>
          <a:xfrm>
            <a:off x="3513867" y="3725400"/>
            <a:ext cx="2103000" cy="32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451" name="Google Shape;451;p23"/>
          <p:cNvSpPr txBox="1"/>
          <p:nvPr>
            <p:ph idx="14" type="subTitle"/>
          </p:nvPr>
        </p:nvSpPr>
        <p:spPr>
          <a:xfrm>
            <a:off x="6327900" y="4123201"/>
            <a:ext cx="2103000" cy="4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2" name="Google Shape;452;p23"/>
          <p:cNvSpPr txBox="1"/>
          <p:nvPr>
            <p:ph idx="15" type="subTitle"/>
          </p:nvPr>
        </p:nvSpPr>
        <p:spPr>
          <a:xfrm>
            <a:off x="6327900" y="3725400"/>
            <a:ext cx="2103000" cy="32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1800">
                <a:solidFill>
                  <a:schemeClr val="lt1"/>
                </a:solidFill>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3">
    <p:bg>
      <p:bgPr>
        <a:solidFill>
          <a:schemeClr val="accent2"/>
        </a:solidFill>
      </p:bgPr>
    </p:bg>
    <p:spTree>
      <p:nvGrpSpPr>
        <p:cNvPr id="453" name="Shape 453"/>
        <p:cNvGrpSpPr/>
        <p:nvPr/>
      </p:nvGrpSpPr>
      <p:grpSpPr>
        <a:xfrm>
          <a:off x="0" y="0"/>
          <a:ext cx="0" cy="0"/>
          <a:chOff x="0" y="0"/>
          <a:chExt cx="0" cy="0"/>
        </a:xfrm>
      </p:grpSpPr>
      <p:grpSp>
        <p:nvGrpSpPr>
          <p:cNvPr id="454" name="Google Shape;454;p24"/>
          <p:cNvGrpSpPr/>
          <p:nvPr/>
        </p:nvGrpSpPr>
        <p:grpSpPr>
          <a:xfrm>
            <a:off x="33" y="33"/>
            <a:ext cx="9144038" cy="5143509"/>
            <a:chOff x="33" y="33"/>
            <a:chExt cx="9144038" cy="5143509"/>
          </a:xfrm>
        </p:grpSpPr>
        <p:sp>
          <p:nvSpPr>
            <p:cNvPr id="455" name="Google Shape;455;p24"/>
            <p:cNvSpPr/>
            <p:nvPr/>
          </p:nvSpPr>
          <p:spPr>
            <a:xfrm flipH="1" rot="-5400000">
              <a:off x="-62643" y="62709"/>
              <a:ext cx="4206596" cy="4081244"/>
            </a:xfrm>
            <a:custGeom>
              <a:rect b="b" l="l" r="r" t="t"/>
              <a:pathLst>
                <a:path extrusionOk="0" h="45149" w="46537">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flipH="1" rot="-5400000">
              <a:off x="5465854" y="1465326"/>
              <a:ext cx="3393334" cy="3963098"/>
            </a:xfrm>
            <a:custGeom>
              <a:rect b="b" l="l" r="r" t="t"/>
              <a:pathLst>
                <a:path extrusionOk="0" h="43842" w="3754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24"/>
          <p:cNvGrpSpPr/>
          <p:nvPr/>
        </p:nvGrpSpPr>
        <p:grpSpPr>
          <a:xfrm flipH="1">
            <a:off x="211734" y="148088"/>
            <a:ext cx="8629626" cy="4861088"/>
            <a:chOff x="211734" y="148088"/>
            <a:chExt cx="8629626" cy="4861088"/>
          </a:xfrm>
        </p:grpSpPr>
        <p:grpSp>
          <p:nvGrpSpPr>
            <p:cNvPr id="458" name="Google Shape;458;p24"/>
            <p:cNvGrpSpPr/>
            <p:nvPr/>
          </p:nvGrpSpPr>
          <p:grpSpPr>
            <a:xfrm flipH="1">
              <a:off x="211734" y="148088"/>
              <a:ext cx="8629626" cy="4824883"/>
              <a:chOff x="364134" y="148088"/>
              <a:chExt cx="8629626" cy="4824883"/>
            </a:xfrm>
          </p:grpSpPr>
          <p:sp>
            <p:nvSpPr>
              <p:cNvPr id="459" name="Google Shape;459;p24"/>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0" name="Google Shape;460;p24"/>
              <p:cNvGrpSpPr/>
              <p:nvPr/>
            </p:nvGrpSpPr>
            <p:grpSpPr>
              <a:xfrm>
                <a:off x="364134" y="148088"/>
                <a:ext cx="8629626" cy="4306408"/>
                <a:chOff x="364134" y="148088"/>
                <a:chExt cx="8629626" cy="4306408"/>
              </a:xfrm>
            </p:grpSpPr>
            <p:sp>
              <p:nvSpPr>
                <p:cNvPr id="461" name="Google Shape;461;p24"/>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9" name="Google Shape;469;p24"/>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24"/>
          <p:cNvSpPr txBox="1"/>
          <p:nvPr>
            <p:ph hasCustomPrompt="1" type="title"/>
          </p:nvPr>
        </p:nvSpPr>
        <p:spPr>
          <a:xfrm>
            <a:off x="2331350" y="3410178"/>
            <a:ext cx="4481400" cy="640200"/>
          </a:xfrm>
          <a:prstGeom prst="rect">
            <a:avLst/>
          </a:prstGeom>
        </p:spPr>
        <p:txBody>
          <a:bodyPr anchorCtr="0" anchor="ctr" bIns="0" lIns="0" spcFirstLastPara="1" rIns="0" wrap="square" tIns="0">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471" name="Google Shape;471;p24"/>
          <p:cNvSpPr txBox="1"/>
          <p:nvPr>
            <p:ph idx="1" type="subTitle"/>
          </p:nvPr>
        </p:nvSpPr>
        <p:spPr>
          <a:xfrm>
            <a:off x="2331506" y="4235025"/>
            <a:ext cx="4481100" cy="365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2" name="Google Shape;472;p24"/>
          <p:cNvSpPr txBox="1"/>
          <p:nvPr>
            <p:ph hasCustomPrompt="1" idx="2" type="title"/>
          </p:nvPr>
        </p:nvSpPr>
        <p:spPr>
          <a:xfrm>
            <a:off x="2331350" y="2048814"/>
            <a:ext cx="4481400" cy="640200"/>
          </a:xfrm>
          <a:prstGeom prst="rect">
            <a:avLst/>
          </a:prstGeom>
        </p:spPr>
        <p:txBody>
          <a:bodyPr anchorCtr="0" anchor="ctr" bIns="0" lIns="0" spcFirstLastPara="1" rIns="0" wrap="square" tIns="0">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473" name="Google Shape;473;p24"/>
          <p:cNvSpPr txBox="1"/>
          <p:nvPr>
            <p:ph idx="3" type="subTitle"/>
          </p:nvPr>
        </p:nvSpPr>
        <p:spPr>
          <a:xfrm>
            <a:off x="2331506" y="2876536"/>
            <a:ext cx="4481100" cy="365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4" name="Google Shape;474;p24"/>
          <p:cNvSpPr txBox="1"/>
          <p:nvPr>
            <p:ph hasCustomPrompt="1" idx="4" type="title"/>
          </p:nvPr>
        </p:nvSpPr>
        <p:spPr>
          <a:xfrm>
            <a:off x="2331350" y="568175"/>
            <a:ext cx="4481400" cy="640200"/>
          </a:xfrm>
          <a:prstGeom prst="rect">
            <a:avLst/>
          </a:prstGeom>
        </p:spPr>
        <p:txBody>
          <a:bodyPr anchorCtr="0" anchor="ctr" bIns="0" lIns="0" spcFirstLastPara="1" rIns="0" wrap="square" tIns="0">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475" name="Google Shape;475;p24"/>
          <p:cNvSpPr txBox="1"/>
          <p:nvPr>
            <p:ph idx="5" type="subTitle"/>
          </p:nvPr>
        </p:nvSpPr>
        <p:spPr>
          <a:xfrm>
            <a:off x="2331506" y="1393021"/>
            <a:ext cx="4481100" cy="365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4">
    <p:bg>
      <p:bgPr>
        <a:solidFill>
          <a:schemeClr val="lt2"/>
        </a:solidFill>
      </p:bgPr>
    </p:bg>
    <p:spTree>
      <p:nvGrpSpPr>
        <p:cNvPr id="476" name="Shape 476"/>
        <p:cNvGrpSpPr/>
        <p:nvPr/>
      </p:nvGrpSpPr>
      <p:grpSpPr>
        <a:xfrm>
          <a:off x="0" y="0"/>
          <a:ext cx="0" cy="0"/>
          <a:chOff x="0" y="0"/>
          <a:chExt cx="0" cy="0"/>
        </a:xfrm>
      </p:grpSpPr>
      <p:grpSp>
        <p:nvGrpSpPr>
          <p:cNvPr id="477" name="Google Shape;477;p25"/>
          <p:cNvGrpSpPr/>
          <p:nvPr/>
        </p:nvGrpSpPr>
        <p:grpSpPr>
          <a:xfrm>
            <a:off x="0" y="0"/>
            <a:ext cx="9143962" cy="5143514"/>
            <a:chOff x="0" y="0"/>
            <a:chExt cx="9143962" cy="5143514"/>
          </a:xfrm>
        </p:grpSpPr>
        <p:sp>
          <p:nvSpPr>
            <p:cNvPr id="478" name="Google Shape;478;p25"/>
            <p:cNvSpPr/>
            <p:nvPr/>
          </p:nvSpPr>
          <p:spPr>
            <a:xfrm flipH="1" rot="-5400000">
              <a:off x="-470261" y="470261"/>
              <a:ext cx="5143514" cy="4202993"/>
            </a:xfrm>
            <a:custGeom>
              <a:rect b="b" l="l" r="r" t="t"/>
              <a:pathLst>
                <a:path extrusionOk="0" h="46483" w="56902">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flipH="1" rot="-5400000">
              <a:off x="4698712" y="698236"/>
              <a:ext cx="3714770" cy="5175731"/>
            </a:xfrm>
            <a:custGeom>
              <a:rect b="b" l="l" r="r" t="t"/>
              <a:pathLst>
                <a:path extrusionOk="0" h="57241" w="41096">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25"/>
          <p:cNvSpPr txBox="1"/>
          <p:nvPr>
            <p:ph type="title"/>
          </p:nvPr>
        </p:nvSpPr>
        <p:spPr>
          <a:xfrm>
            <a:off x="4572000" y="463325"/>
            <a:ext cx="38589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81" name="Google Shape;481;p25"/>
          <p:cNvGrpSpPr/>
          <p:nvPr/>
        </p:nvGrpSpPr>
        <p:grpSpPr>
          <a:xfrm>
            <a:off x="211734" y="148088"/>
            <a:ext cx="8629626" cy="4861088"/>
            <a:chOff x="211734" y="148088"/>
            <a:chExt cx="8629626" cy="4861088"/>
          </a:xfrm>
        </p:grpSpPr>
        <p:grpSp>
          <p:nvGrpSpPr>
            <p:cNvPr id="482" name="Google Shape;482;p25"/>
            <p:cNvGrpSpPr/>
            <p:nvPr/>
          </p:nvGrpSpPr>
          <p:grpSpPr>
            <a:xfrm flipH="1">
              <a:off x="211734" y="148088"/>
              <a:ext cx="8629626" cy="4824883"/>
              <a:chOff x="364134" y="148088"/>
              <a:chExt cx="8629626" cy="4824883"/>
            </a:xfrm>
          </p:grpSpPr>
          <p:sp>
            <p:nvSpPr>
              <p:cNvPr id="483" name="Google Shape;483;p25"/>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25"/>
              <p:cNvGrpSpPr/>
              <p:nvPr/>
            </p:nvGrpSpPr>
            <p:grpSpPr>
              <a:xfrm>
                <a:off x="364134" y="148088"/>
                <a:ext cx="8629626" cy="4306408"/>
                <a:chOff x="364134" y="148088"/>
                <a:chExt cx="8629626" cy="4306408"/>
              </a:xfrm>
            </p:grpSpPr>
            <p:sp>
              <p:nvSpPr>
                <p:cNvPr id="485" name="Google Shape;485;p25"/>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3" name="Google Shape;493;p25"/>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5">
    <p:bg>
      <p:bgPr>
        <a:solidFill>
          <a:schemeClr val="lt2"/>
        </a:solidFill>
      </p:bgPr>
    </p:bg>
    <p:spTree>
      <p:nvGrpSpPr>
        <p:cNvPr id="494" name="Shape 494"/>
        <p:cNvGrpSpPr/>
        <p:nvPr/>
      </p:nvGrpSpPr>
      <p:grpSpPr>
        <a:xfrm>
          <a:off x="0" y="0"/>
          <a:ext cx="0" cy="0"/>
          <a:chOff x="0" y="0"/>
          <a:chExt cx="0" cy="0"/>
        </a:xfrm>
      </p:grpSpPr>
      <p:grpSp>
        <p:nvGrpSpPr>
          <p:cNvPr id="495" name="Google Shape;495;p26"/>
          <p:cNvGrpSpPr/>
          <p:nvPr/>
        </p:nvGrpSpPr>
        <p:grpSpPr>
          <a:xfrm>
            <a:off x="59" y="-26"/>
            <a:ext cx="9143974" cy="5143559"/>
            <a:chOff x="59" y="-26"/>
            <a:chExt cx="9143974" cy="5143559"/>
          </a:xfrm>
        </p:grpSpPr>
        <p:sp>
          <p:nvSpPr>
            <p:cNvPr id="496" name="Google Shape;496;p26"/>
            <p:cNvSpPr/>
            <p:nvPr/>
          </p:nvSpPr>
          <p:spPr>
            <a:xfrm flipH="1" rot="5400000">
              <a:off x="4182008" y="-348742"/>
              <a:ext cx="4613309" cy="5310740"/>
            </a:xfrm>
            <a:custGeom>
              <a:rect b="b" l="l" r="r" t="t"/>
              <a:pathLst>
                <a:path extrusionOk="0" h="58752" w="51035">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flipH="1" rot="5400000">
              <a:off x="-869766" y="1125338"/>
              <a:ext cx="4888019" cy="3148371"/>
            </a:xfrm>
            <a:custGeom>
              <a:rect b="b" l="l" r="r" t="t"/>
              <a:pathLst>
                <a:path extrusionOk="0" h="34830" w="54074">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6"/>
          <p:cNvGrpSpPr/>
          <p:nvPr/>
        </p:nvGrpSpPr>
        <p:grpSpPr>
          <a:xfrm flipH="1">
            <a:off x="211734" y="148088"/>
            <a:ext cx="8629626" cy="4861088"/>
            <a:chOff x="211734" y="148088"/>
            <a:chExt cx="8629626" cy="4861088"/>
          </a:xfrm>
        </p:grpSpPr>
        <p:grpSp>
          <p:nvGrpSpPr>
            <p:cNvPr id="499" name="Google Shape;499;p26"/>
            <p:cNvGrpSpPr/>
            <p:nvPr/>
          </p:nvGrpSpPr>
          <p:grpSpPr>
            <a:xfrm flipH="1">
              <a:off x="211734" y="148088"/>
              <a:ext cx="8629626" cy="4824883"/>
              <a:chOff x="364134" y="148088"/>
              <a:chExt cx="8629626" cy="4824883"/>
            </a:xfrm>
          </p:grpSpPr>
          <p:sp>
            <p:nvSpPr>
              <p:cNvPr id="500" name="Google Shape;500;p26"/>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26"/>
              <p:cNvGrpSpPr/>
              <p:nvPr/>
            </p:nvGrpSpPr>
            <p:grpSpPr>
              <a:xfrm>
                <a:off x="364134" y="148088"/>
                <a:ext cx="8629626" cy="4306408"/>
                <a:chOff x="364134" y="148088"/>
                <a:chExt cx="8629626" cy="4306408"/>
              </a:xfrm>
            </p:grpSpPr>
            <p:sp>
              <p:nvSpPr>
                <p:cNvPr id="502" name="Google Shape;502;p26"/>
                <p:cNvSpPr/>
                <p:nvPr/>
              </p:nvSpPr>
              <p:spPr>
                <a:xfrm>
                  <a:off x="5992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4144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0" name="Google Shape;510;p26"/>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6"/>
          <p:cNvSpPr txBox="1"/>
          <p:nvPr>
            <p:ph type="title"/>
          </p:nvPr>
        </p:nvSpPr>
        <p:spPr>
          <a:xfrm>
            <a:off x="713100" y="463325"/>
            <a:ext cx="77178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8">
    <p:bg>
      <p:bgPr>
        <a:solidFill>
          <a:schemeClr val="accent2"/>
        </a:solidFill>
      </p:bgPr>
    </p:bg>
    <p:spTree>
      <p:nvGrpSpPr>
        <p:cNvPr id="512" name="Shape 512"/>
        <p:cNvGrpSpPr/>
        <p:nvPr/>
      </p:nvGrpSpPr>
      <p:grpSpPr>
        <a:xfrm>
          <a:off x="0" y="0"/>
          <a:ext cx="0" cy="0"/>
          <a:chOff x="0" y="0"/>
          <a:chExt cx="0" cy="0"/>
        </a:xfrm>
      </p:grpSpPr>
      <p:grpSp>
        <p:nvGrpSpPr>
          <p:cNvPr id="513" name="Google Shape;513;p27"/>
          <p:cNvGrpSpPr/>
          <p:nvPr/>
        </p:nvGrpSpPr>
        <p:grpSpPr>
          <a:xfrm flipH="1">
            <a:off x="0" y="0"/>
            <a:ext cx="9143962" cy="5143514"/>
            <a:chOff x="0" y="0"/>
            <a:chExt cx="9143962" cy="5143514"/>
          </a:xfrm>
        </p:grpSpPr>
        <p:sp>
          <p:nvSpPr>
            <p:cNvPr id="514" name="Google Shape;514;p27"/>
            <p:cNvSpPr/>
            <p:nvPr/>
          </p:nvSpPr>
          <p:spPr>
            <a:xfrm flipH="1" rot="-5400000">
              <a:off x="-470261" y="470261"/>
              <a:ext cx="5143514" cy="4202993"/>
            </a:xfrm>
            <a:custGeom>
              <a:rect b="b" l="l" r="r" t="t"/>
              <a:pathLst>
                <a:path extrusionOk="0" h="46483" w="56902">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flipH="1" rot="-5400000">
              <a:off x="4698712" y="698236"/>
              <a:ext cx="3714770" cy="5175731"/>
            </a:xfrm>
            <a:custGeom>
              <a:rect b="b" l="l" r="r" t="t"/>
              <a:pathLst>
                <a:path extrusionOk="0" h="57241" w="41096">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6" name="Google Shape;516;p27"/>
          <p:cNvSpPr txBox="1"/>
          <p:nvPr>
            <p:ph type="title"/>
          </p:nvPr>
        </p:nvSpPr>
        <p:spPr>
          <a:xfrm>
            <a:off x="1715838" y="571175"/>
            <a:ext cx="5712300" cy="10911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9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17" name="Google Shape;517;p27"/>
          <p:cNvSpPr txBox="1"/>
          <p:nvPr>
            <p:ph idx="1" type="subTitle"/>
          </p:nvPr>
        </p:nvSpPr>
        <p:spPr>
          <a:xfrm>
            <a:off x="1600200" y="1984611"/>
            <a:ext cx="5943600" cy="64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8" name="Google Shape;518;p27"/>
          <p:cNvSpPr txBox="1"/>
          <p:nvPr/>
        </p:nvSpPr>
        <p:spPr>
          <a:xfrm>
            <a:off x="2286000" y="3717225"/>
            <a:ext cx="4572000" cy="548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 </a:t>
            </a:r>
            <a:r>
              <a:rPr b="1" lang="en" sz="1200">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dk1"/>
                </a:solidFill>
                <a:uFill>
                  <a:noFill/>
                </a:uFill>
                <a:latin typeface="Roboto"/>
                <a:ea typeface="Roboto"/>
                <a:cs typeface="Roboto"/>
                <a:sym typeface="Roboto"/>
                <a:hlinkClick r:id="rId4">
                  <a:extLst>
                    <a:ext uri="{A12FA001-AC4F-418D-AE19-62706E023703}">
                      <ahyp:hlinkClr val="tx"/>
                    </a:ext>
                  </a:extLst>
                </a:hlinkClick>
              </a:rPr>
              <a:t>Freepik</a:t>
            </a:r>
            <a:endParaRPr>
              <a:solidFill>
                <a:schemeClr val="dk1"/>
              </a:solidFill>
              <a:latin typeface="Roboto"/>
              <a:ea typeface="Roboto"/>
              <a:cs typeface="Roboto"/>
              <a:sym typeface="Roboto"/>
            </a:endParaRPr>
          </a:p>
        </p:txBody>
      </p:sp>
      <p:grpSp>
        <p:nvGrpSpPr>
          <p:cNvPr id="519" name="Google Shape;519;p27"/>
          <p:cNvGrpSpPr/>
          <p:nvPr/>
        </p:nvGrpSpPr>
        <p:grpSpPr>
          <a:xfrm>
            <a:off x="211734" y="148088"/>
            <a:ext cx="8629626" cy="4861088"/>
            <a:chOff x="211734" y="148088"/>
            <a:chExt cx="8629626" cy="4861088"/>
          </a:xfrm>
        </p:grpSpPr>
        <p:grpSp>
          <p:nvGrpSpPr>
            <p:cNvPr id="520" name="Google Shape;520;p27"/>
            <p:cNvGrpSpPr/>
            <p:nvPr/>
          </p:nvGrpSpPr>
          <p:grpSpPr>
            <a:xfrm flipH="1">
              <a:off x="211734" y="148088"/>
              <a:ext cx="8629626" cy="4824883"/>
              <a:chOff x="364134" y="148088"/>
              <a:chExt cx="8629626" cy="4824883"/>
            </a:xfrm>
          </p:grpSpPr>
          <p:sp>
            <p:nvSpPr>
              <p:cNvPr id="521" name="Google Shape;521;p27"/>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 name="Google Shape;522;p27"/>
              <p:cNvGrpSpPr/>
              <p:nvPr/>
            </p:nvGrpSpPr>
            <p:grpSpPr>
              <a:xfrm>
                <a:off x="364134" y="148088"/>
                <a:ext cx="8629626" cy="4306408"/>
                <a:chOff x="364134" y="148088"/>
                <a:chExt cx="8629626" cy="4306408"/>
              </a:xfrm>
            </p:grpSpPr>
            <p:sp>
              <p:nvSpPr>
                <p:cNvPr id="523" name="Google Shape;523;p27"/>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7"/>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7"/>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1" name="Google Shape;531;p27"/>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8">
    <p:bg>
      <p:bgPr>
        <a:solidFill>
          <a:schemeClr val="lt2"/>
        </a:solidFill>
      </p:bgPr>
    </p:bg>
    <p:spTree>
      <p:nvGrpSpPr>
        <p:cNvPr id="532" name="Shape 532"/>
        <p:cNvGrpSpPr/>
        <p:nvPr/>
      </p:nvGrpSpPr>
      <p:grpSpPr>
        <a:xfrm>
          <a:off x="0" y="0"/>
          <a:ext cx="0" cy="0"/>
          <a:chOff x="0" y="0"/>
          <a:chExt cx="0" cy="0"/>
        </a:xfrm>
      </p:grpSpPr>
      <p:grpSp>
        <p:nvGrpSpPr>
          <p:cNvPr id="533" name="Google Shape;533;p28"/>
          <p:cNvGrpSpPr/>
          <p:nvPr/>
        </p:nvGrpSpPr>
        <p:grpSpPr>
          <a:xfrm>
            <a:off x="0" y="0"/>
            <a:ext cx="9143962" cy="5143514"/>
            <a:chOff x="0" y="0"/>
            <a:chExt cx="9143962" cy="5143514"/>
          </a:xfrm>
        </p:grpSpPr>
        <p:sp>
          <p:nvSpPr>
            <p:cNvPr id="534" name="Google Shape;534;p28"/>
            <p:cNvSpPr/>
            <p:nvPr/>
          </p:nvSpPr>
          <p:spPr>
            <a:xfrm flipH="1" rot="-5400000">
              <a:off x="-470261" y="470261"/>
              <a:ext cx="5143514" cy="4202993"/>
            </a:xfrm>
            <a:custGeom>
              <a:rect b="b" l="l" r="r" t="t"/>
              <a:pathLst>
                <a:path extrusionOk="0" h="46483" w="56902">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flipH="1" rot="-5400000">
              <a:off x="4698712" y="698236"/>
              <a:ext cx="3714770" cy="5175731"/>
            </a:xfrm>
            <a:custGeom>
              <a:rect b="b" l="l" r="r" t="t"/>
              <a:pathLst>
                <a:path extrusionOk="0" h="57241" w="41096">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28"/>
          <p:cNvGrpSpPr/>
          <p:nvPr/>
        </p:nvGrpSpPr>
        <p:grpSpPr>
          <a:xfrm>
            <a:off x="211734" y="148088"/>
            <a:ext cx="8629626" cy="4861088"/>
            <a:chOff x="211734" y="148088"/>
            <a:chExt cx="8629626" cy="4861088"/>
          </a:xfrm>
        </p:grpSpPr>
        <p:grpSp>
          <p:nvGrpSpPr>
            <p:cNvPr id="537" name="Google Shape;537;p28"/>
            <p:cNvGrpSpPr/>
            <p:nvPr/>
          </p:nvGrpSpPr>
          <p:grpSpPr>
            <a:xfrm flipH="1">
              <a:off x="211734" y="148088"/>
              <a:ext cx="8629626" cy="4824883"/>
              <a:chOff x="364134" y="148088"/>
              <a:chExt cx="8629626" cy="4824883"/>
            </a:xfrm>
          </p:grpSpPr>
          <p:sp>
            <p:nvSpPr>
              <p:cNvPr id="538" name="Google Shape;538;p28"/>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9" name="Google Shape;539;p28"/>
              <p:cNvGrpSpPr/>
              <p:nvPr/>
            </p:nvGrpSpPr>
            <p:grpSpPr>
              <a:xfrm>
                <a:off x="364134" y="148088"/>
                <a:ext cx="8629626" cy="4306408"/>
                <a:chOff x="364134" y="148088"/>
                <a:chExt cx="8629626" cy="4306408"/>
              </a:xfrm>
            </p:grpSpPr>
            <p:sp>
              <p:nvSpPr>
                <p:cNvPr id="540" name="Google Shape;540;p28"/>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8" name="Google Shape;548;p28"/>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8_1">
    <p:bg>
      <p:bgPr>
        <a:solidFill>
          <a:schemeClr val="accent2"/>
        </a:solidFill>
      </p:bgPr>
    </p:bg>
    <p:spTree>
      <p:nvGrpSpPr>
        <p:cNvPr id="549" name="Shape 549"/>
        <p:cNvGrpSpPr/>
        <p:nvPr/>
      </p:nvGrpSpPr>
      <p:grpSpPr>
        <a:xfrm>
          <a:off x="0" y="0"/>
          <a:ext cx="0" cy="0"/>
          <a:chOff x="0" y="0"/>
          <a:chExt cx="0" cy="0"/>
        </a:xfrm>
      </p:grpSpPr>
      <p:grpSp>
        <p:nvGrpSpPr>
          <p:cNvPr id="550" name="Google Shape;550;p29"/>
          <p:cNvGrpSpPr/>
          <p:nvPr/>
        </p:nvGrpSpPr>
        <p:grpSpPr>
          <a:xfrm flipH="1">
            <a:off x="0" y="0"/>
            <a:ext cx="9143962" cy="5143514"/>
            <a:chOff x="0" y="0"/>
            <a:chExt cx="9143962" cy="5143514"/>
          </a:xfrm>
        </p:grpSpPr>
        <p:sp>
          <p:nvSpPr>
            <p:cNvPr id="551" name="Google Shape;551;p29"/>
            <p:cNvSpPr/>
            <p:nvPr/>
          </p:nvSpPr>
          <p:spPr>
            <a:xfrm flipH="1" rot="-5400000">
              <a:off x="-470261" y="470261"/>
              <a:ext cx="5143514" cy="4202993"/>
            </a:xfrm>
            <a:custGeom>
              <a:rect b="b" l="l" r="r" t="t"/>
              <a:pathLst>
                <a:path extrusionOk="0" h="46483" w="56902">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flipH="1" rot="-5400000">
              <a:off x="4698712" y="698236"/>
              <a:ext cx="3714770" cy="5175731"/>
            </a:xfrm>
            <a:custGeom>
              <a:rect b="b" l="l" r="r" t="t"/>
              <a:pathLst>
                <a:path extrusionOk="0" h="57241" w="41096">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29"/>
          <p:cNvGrpSpPr/>
          <p:nvPr/>
        </p:nvGrpSpPr>
        <p:grpSpPr>
          <a:xfrm>
            <a:off x="211734" y="148088"/>
            <a:ext cx="8629626" cy="4861088"/>
            <a:chOff x="211734" y="148088"/>
            <a:chExt cx="8629626" cy="4861088"/>
          </a:xfrm>
        </p:grpSpPr>
        <p:grpSp>
          <p:nvGrpSpPr>
            <p:cNvPr id="554" name="Google Shape;554;p29"/>
            <p:cNvGrpSpPr/>
            <p:nvPr/>
          </p:nvGrpSpPr>
          <p:grpSpPr>
            <a:xfrm flipH="1">
              <a:off x="211734" y="148088"/>
              <a:ext cx="8629626" cy="4824883"/>
              <a:chOff x="364134" y="148088"/>
              <a:chExt cx="8629626" cy="4824883"/>
            </a:xfrm>
          </p:grpSpPr>
          <p:sp>
            <p:nvSpPr>
              <p:cNvPr id="555" name="Google Shape;555;p29"/>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6" name="Google Shape;556;p29"/>
              <p:cNvGrpSpPr/>
              <p:nvPr/>
            </p:nvGrpSpPr>
            <p:grpSpPr>
              <a:xfrm>
                <a:off x="364134" y="148088"/>
                <a:ext cx="8629626" cy="4306408"/>
                <a:chOff x="364134" y="148088"/>
                <a:chExt cx="8629626" cy="4306408"/>
              </a:xfrm>
            </p:grpSpPr>
            <p:sp>
              <p:nvSpPr>
                <p:cNvPr id="557" name="Google Shape;557;p29"/>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9"/>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9"/>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9"/>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9"/>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9"/>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9"/>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9"/>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65" name="Google Shape;565;p29"/>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8_1_1">
    <p:bg>
      <p:bgPr>
        <a:solidFill>
          <a:schemeClr val="lt2"/>
        </a:solidFill>
      </p:bgPr>
    </p:bg>
    <p:spTree>
      <p:nvGrpSpPr>
        <p:cNvPr id="566" name="Shape 566"/>
        <p:cNvGrpSpPr/>
        <p:nvPr/>
      </p:nvGrpSpPr>
      <p:grpSpPr>
        <a:xfrm>
          <a:off x="0" y="0"/>
          <a:ext cx="0" cy="0"/>
          <a:chOff x="0" y="0"/>
          <a:chExt cx="0" cy="0"/>
        </a:xfrm>
      </p:grpSpPr>
      <p:grpSp>
        <p:nvGrpSpPr>
          <p:cNvPr id="567" name="Google Shape;567;p30"/>
          <p:cNvGrpSpPr/>
          <p:nvPr/>
        </p:nvGrpSpPr>
        <p:grpSpPr>
          <a:xfrm>
            <a:off x="59" y="-26"/>
            <a:ext cx="9143974" cy="5143559"/>
            <a:chOff x="59" y="-26"/>
            <a:chExt cx="9143974" cy="5143559"/>
          </a:xfrm>
        </p:grpSpPr>
        <p:sp>
          <p:nvSpPr>
            <p:cNvPr id="568" name="Google Shape;568;p30"/>
            <p:cNvSpPr/>
            <p:nvPr/>
          </p:nvSpPr>
          <p:spPr>
            <a:xfrm flipH="1" rot="5400000">
              <a:off x="4182008" y="-348742"/>
              <a:ext cx="4613309" cy="5310740"/>
            </a:xfrm>
            <a:custGeom>
              <a:rect b="b" l="l" r="r" t="t"/>
              <a:pathLst>
                <a:path extrusionOk="0" h="58752" w="51035">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0"/>
            <p:cNvSpPr/>
            <p:nvPr/>
          </p:nvSpPr>
          <p:spPr>
            <a:xfrm flipH="1" rot="5400000">
              <a:off x="-869766" y="1125338"/>
              <a:ext cx="4888019" cy="3148371"/>
            </a:xfrm>
            <a:custGeom>
              <a:rect b="b" l="l" r="r" t="t"/>
              <a:pathLst>
                <a:path extrusionOk="0" h="34830" w="54074">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30"/>
          <p:cNvGrpSpPr/>
          <p:nvPr/>
        </p:nvGrpSpPr>
        <p:grpSpPr>
          <a:xfrm flipH="1">
            <a:off x="211734" y="148088"/>
            <a:ext cx="8629626" cy="4861088"/>
            <a:chOff x="211734" y="148088"/>
            <a:chExt cx="8629626" cy="4861088"/>
          </a:xfrm>
        </p:grpSpPr>
        <p:grpSp>
          <p:nvGrpSpPr>
            <p:cNvPr id="571" name="Google Shape;571;p30"/>
            <p:cNvGrpSpPr/>
            <p:nvPr/>
          </p:nvGrpSpPr>
          <p:grpSpPr>
            <a:xfrm flipH="1">
              <a:off x="211734" y="148088"/>
              <a:ext cx="8629626" cy="4824883"/>
              <a:chOff x="364134" y="148088"/>
              <a:chExt cx="8629626" cy="4824883"/>
            </a:xfrm>
          </p:grpSpPr>
          <p:sp>
            <p:nvSpPr>
              <p:cNvPr id="572" name="Google Shape;572;p30"/>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30"/>
              <p:cNvGrpSpPr/>
              <p:nvPr/>
            </p:nvGrpSpPr>
            <p:grpSpPr>
              <a:xfrm>
                <a:off x="364134" y="148088"/>
                <a:ext cx="8629626" cy="4306408"/>
                <a:chOff x="364134" y="148088"/>
                <a:chExt cx="8629626" cy="4306408"/>
              </a:xfrm>
            </p:grpSpPr>
            <p:sp>
              <p:nvSpPr>
                <p:cNvPr id="574" name="Google Shape;574;p30"/>
                <p:cNvSpPr/>
                <p:nvPr/>
              </p:nvSpPr>
              <p:spPr>
                <a:xfrm>
                  <a:off x="5992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0"/>
                <p:cNvSpPr/>
                <p:nvPr/>
              </p:nvSpPr>
              <p:spPr>
                <a:xfrm>
                  <a:off x="4144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0"/>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0"/>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0"/>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0"/>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0"/>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0"/>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2" name="Google Shape;582;p30"/>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2"/>
        </a:solidFill>
      </p:bgPr>
    </p:bg>
    <p:spTree>
      <p:nvGrpSpPr>
        <p:cNvPr id="47" name="Shape 47"/>
        <p:cNvGrpSpPr/>
        <p:nvPr/>
      </p:nvGrpSpPr>
      <p:grpSpPr>
        <a:xfrm>
          <a:off x="0" y="0"/>
          <a:ext cx="0" cy="0"/>
          <a:chOff x="0" y="0"/>
          <a:chExt cx="0" cy="0"/>
        </a:xfrm>
      </p:grpSpPr>
      <p:grpSp>
        <p:nvGrpSpPr>
          <p:cNvPr id="48" name="Google Shape;48;p4"/>
          <p:cNvGrpSpPr/>
          <p:nvPr/>
        </p:nvGrpSpPr>
        <p:grpSpPr>
          <a:xfrm flipH="1">
            <a:off x="0" y="0"/>
            <a:ext cx="9143962" cy="5143514"/>
            <a:chOff x="0" y="0"/>
            <a:chExt cx="9143962" cy="5143514"/>
          </a:xfrm>
        </p:grpSpPr>
        <p:sp>
          <p:nvSpPr>
            <p:cNvPr id="49" name="Google Shape;49;p4"/>
            <p:cNvSpPr/>
            <p:nvPr/>
          </p:nvSpPr>
          <p:spPr>
            <a:xfrm flipH="1" rot="-5400000">
              <a:off x="-470261" y="470261"/>
              <a:ext cx="5143514" cy="4202993"/>
            </a:xfrm>
            <a:custGeom>
              <a:rect b="b" l="l" r="r" t="t"/>
              <a:pathLst>
                <a:path extrusionOk="0" h="46483" w="56902">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flipH="1" rot="-5400000">
              <a:off x="4698712" y="698236"/>
              <a:ext cx="3714770" cy="5175731"/>
            </a:xfrm>
            <a:custGeom>
              <a:rect b="b" l="l" r="r" t="t"/>
              <a:pathLst>
                <a:path extrusionOk="0" h="57241" w="41096">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4"/>
          <p:cNvSpPr txBox="1"/>
          <p:nvPr>
            <p:ph type="title"/>
          </p:nvPr>
        </p:nvSpPr>
        <p:spPr>
          <a:xfrm>
            <a:off x="713100" y="463325"/>
            <a:ext cx="77178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4"/>
          <p:cNvSpPr txBox="1"/>
          <p:nvPr>
            <p:ph idx="1" type="body"/>
          </p:nvPr>
        </p:nvSpPr>
        <p:spPr>
          <a:xfrm>
            <a:off x="713100" y="1152475"/>
            <a:ext cx="7717800" cy="3451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53" name="Google Shape;53;p4"/>
          <p:cNvGrpSpPr/>
          <p:nvPr/>
        </p:nvGrpSpPr>
        <p:grpSpPr>
          <a:xfrm>
            <a:off x="211734" y="148088"/>
            <a:ext cx="8629626" cy="4861088"/>
            <a:chOff x="211734" y="148088"/>
            <a:chExt cx="8629626" cy="4861088"/>
          </a:xfrm>
        </p:grpSpPr>
        <p:grpSp>
          <p:nvGrpSpPr>
            <p:cNvPr id="54" name="Google Shape;54;p4"/>
            <p:cNvGrpSpPr/>
            <p:nvPr/>
          </p:nvGrpSpPr>
          <p:grpSpPr>
            <a:xfrm flipH="1">
              <a:off x="211734" y="148088"/>
              <a:ext cx="8629626" cy="4824883"/>
              <a:chOff x="364134" y="148088"/>
              <a:chExt cx="8629626" cy="4824883"/>
            </a:xfrm>
          </p:grpSpPr>
          <p:sp>
            <p:nvSpPr>
              <p:cNvPr id="55" name="Google Shape;55;p4"/>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4"/>
              <p:cNvGrpSpPr/>
              <p:nvPr/>
            </p:nvGrpSpPr>
            <p:grpSpPr>
              <a:xfrm>
                <a:off x="364134" y="148088"/>
                <a:ext cx="8629626" cy="4306408"/>
                <a:chOff x="364134" y="148088"/>
                <a:chExt cx="8629626" cy="4306408"/>
              </a:xfrm>
            </p:grpSpPr>
            <p:sp>
              <p:nvSpPr>
                <p:cNvPr id="57" name="Google Shape;57;p4"/>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5" name="Google Shape;65;p4"/>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8_1_1_1">
    <p:bg>
      <p:bgPr>
        <a:solidFill>
          <a:schemeClr val="accent2"/>
        </a:solidFill>
      </p:bgPr>
    </p:bg>
    <p:spTree>
      <p:nvGrpSpPr>
        <p:cNvPr id="583" name="Shape 583"/>
        <p:cNvGrpSpPr/>
        <p:nvPr/>
      </p:nvGrpSpPr>
      <p:grpSpPr>
        <a:xfrm>
          <a:off x="0" y="0"/>
          <a:ext cx="0" cy="0"/>
          <a:chOff x="0" y="0"/>
          <a:chExt cx="0" cy="0"/>
        </a:xfrm>
      </p:grpSpPr>
      <p:grpSp>
        <p:nvGrpSpPr>
          <p:cNvPr id="584" name="Google Shape;584;p31"/>
          <p:cNvGrpSpPr/>
          <p:nvPr/>
        </p:nvGrpSpPr>
        <p:grpSpPr>
          <a:xfrm>
            <a:off x="33" y="33"/>
            <a:ext cx="9144038" cy="5143509"/>
            <a:chOff x="33" y="33"/>
            <a:chExt cx="9144038" cy="5143509"/>
          </a:xfrm>
        </p:grpSpPr>
        <p:sp>
          <p:nvSpPr>
            <p:cNvPr id="585" name="Google Shape;585;p31"/>
            <p:cNvSpPr/>
            <p:nvPr/>
          </p:nvSpPr>
          <p:spPr>
            <a:xfrm flipH="1" rot="-5400000">
              <a:off x="-62643" y="62709"/>
              <a:ext cx="4206596" cy="4081244"/>
            </a:xfrm>
            <a:custGeom>
              <a:rect b="b" l="l" r="r" t="t"/>
              <a:pathLst>
                <a:path extrusionOk="0" h="45149" w="46537">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flipH="1" rot="-5400000">
              <a:off x="5465854" y="1465326"/>
              <a:ext cx="3393334" cy="3963098"/>
            </a:xfrm>
            <a:custGeom>
              <a:rect b="b" l="l" r="r" t="t"/>
              <a:pathLst>
                <a:path extrusionOk="0" h="43842" w="3754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31"/>
          <p:cNvGrpSpPr/>
          <p:nvPr/>
        </p:nvGrpSpPr>
        <p:grpSpPr>
          <a:xfrm flipH="1">
            <a:off x="211734" y="148088"/>
            <a:ext cx="8629626" cy="4861088"/>
            <a:chOff x="211734" y="148088"/>
            <a:chExt cx="8629626" cy="4861088"/>
          </a:xfrm>
        </p:grpSpPr>
        <p:grpSp>
          <p:nvGrpSpPr>
            <p:cNvPr id="588" name="Google Shape;588;p31"/>
            <p:cNvGrpSpPr/>
            <p:nvPr/>
          </p:nvGrpSpPr>
          <p:grpSpPr>
            <a:xfrm flipH="1">
              <a:off x="211734" y="148088"/>
              <a:ext cx="8629626" cy="4824883"/>
              <a:chOff x="364134" y="148088"/>
              <a:chExt cx="8629626" cy="4824883"/>
            </a:xfrm>
          </p:grpSpPr>
          <p:sp>
            <p:nvSpPr>
              <p:cNvPr id="589" name="Google Shape;589;p31"/>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0" name="Google Shape;590;p31"/>
              <p:cNvGrpSpPr/>
              <p:nvPr/>
            </p:nvGrpSpPr>
            <p:grpSpPr>
              <a:xfrm>
                <a:off x="364134" y="148088"/>
                <a:ext cx="8629626" cy="4306408"/>
                <a:chOff x="364134" y="148088"/>
                <a:chExt cx="8629626" cy="4306408"/>
              </a:xfrm>
            </p:grpSpPr>
            <p:sp>
              <p:nvSpPr>
                <p:cNvPr id="591" name="Google Shape;591;p31"/>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99" name="Google Shape;599;p31"/>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
    <p:spTree>
      <p:nvGrpSpPr>
        <p:cNvPr id="600" name="Shape 600"/>
        <p:cNvGrpSpPr/>
        <p:nvPr/>
      </p:nvGrpSpPr>
      <p:grpSpPr>
        <a:xfrm>
          <a:off x="0" y="0"/>
          <a:ext cx="0" cy="0"/>
          <a:chOff x="0" y="0"/>
          <a:chExt cx="0" cy="0"/>
        </a:xfrm>
      </p:grpSpPr>
      <p:sp>
        <p:nvSpPr>
          <p:cNvPr id="601" name="Google Shape;601;p32"/>
          <p:cNvSpPr txBox="1"/>
          <p:nvPr>
            <p:ph type="title"/>
          </p:nvPr>
        </p:nvSpPr>
        <p:spPr>
          <a:xfrm>
            <a:off x="1048350" y="323850"/>
            <a:ext cx="7047300" cy="482400"/>
          </a:xfrm>
          <a:prstGeom prst="rect">
            <a:avLst/>
          </a:prstGeom>
        </p:spPr>
        <p:txBody>
          <a:bodyPr anchorCtr="0" anchor="t" bIns="0" lIns="0" spcFirstLastPara="1" rIns="0" wrap="square" tIns="0">
            <a:noAutofit/>
          </a:bodyPr>
          <a:lstStyle>
            <a:lvl1pPr lvl="0" rtl="0">
              <a:spcBef>
                <a:spcPts val="0"/>
              </a:spcBef>
              <a:spcAft>
                <a:spcPts val="0"/>
              </a:spcAft>
              <a:buSzPts val="2800"/>
              <a:buFont typeface="Arial"/>
              <a:buNone/>
              <a:defRPr>
                <a:latin typeface="Arial"/>
                <a:ea typeface="Arial"/>
                <a:cs typeface="Arial"/>
                <a:sym typeface="Arial"/>
              </a:defRPr>
            </a:lvl1pPr>
            <a:lvl2pPr lvl="1" rtl="0">
              <a:spcBef>
                <a:spcPts val="0"/>
              </a:spcBef>
              <a:spcAft>
                <a:spcPts val="0"/>
              </a:spcAft>
              <a:buSzPts val="2800"/>
              <a:buFont typeface="Arial"/>
              <a:buNone/>
              <a:defRPr>
                <a:latin typeface="Arial"/>
                <a:ea typeface="Arial"/>
                <a:cs typeface="Arial"/>
                <a:sym typeface="Arial"/>
              </a:defRPr>
            </a:lvl2pPr>
            <a:lvl3pPr lvl="2" rtl="0">
              <a:spcBef>
                <a:spcPts val="0"/>
              </a:spcBef>
              <a:spcAft>
                <a:spcPts val="0"/>
              </a:spcAft>
              <a:buSzPts val="2800"/>
              <a:buFont typeface="Arial"/>
              <a:buNone/>
              <a:defRPr>
                <a:latin typeface="Arial"/>
                <a:ea typeface="Arial"/>
                <a:cs typeface="Arial"/>
                <a:sym typeface="Arial"/>
              </a:defRPr>
            </a:lvl3pPr>
            <a:lvl4pPr lvl="3" rtl="0">
              <a:spcBef>
                <a:spcPts val="0"/>
              </a:spcBef>
              <a:spcAft>
                <a:spcPts val="0"/>
              </a:spcAft>
              <a:buSzPts val="2800"/>
              <a:buFont typeface="Arial"/>
              <a:buNone/>
              <a:defRPr>
                <a:latin typeface="Arial"/>
                <a:ea typeface="Arial"/>
                <a:cs typeface="Arial"/>
                <a:sym typeface="Arial"/>
              </a:defRPr>
            </a:lvl4pPr>
            <a:lvl5pPr lvl="4" rtl="0">
              <a:spcBef>
                <a:spcPts val="0"/>
              </a:spcBef>
              <a:spcAft>
                <a:spcPts val="0"/>
              </a:spcAft>
              <a:buSzPts val="2800"/>
              <a:buFont typeface="Arial"/>
              <a:buNone/>
              <a:defRPr>
                <a:latin typeface="Arial"/>
                <a:ea typeface="Arial"/>
                <a:cs typeface="Arial"/>
                <a:sym typeface="Arial"/>
              </a:defRPr>
            </a:lvl5pPr>
            <a:lvl6pPr lvl="5" rtl="0">
              <a:spcBef>
                <a:spcPts val="0"/>
              </a:spcBef>
              <a:spcAft>
                <a:spcPts val="0"/>
              </a:spcAft>
              <a:buSzPts val="2800"/>
              <a:buFont typeface="Arial"/>
              <a:buNone/>
              <a:defRPr>
                <a:latin typeface="Arial"/>
                <a:ea typeface="Arial"/>
                <a:cs typeface="Arial"/>
                <a:sym typeface="Arial"/>
              </a:defRPr>
            </a:lvl6pPr>
            <a:lvl7pPr lvl="6" rtl="0">
              <a:spcBef>
                <a:spcPts val="0"/>
              </a:spcBef>
              <a:spcAft>
                <a:spcPts val="0"/>
              </a:spcAft>
              <a:buSzPts val="2800"/>
              <a:buFont typeface="Arial"/>
              <a:buNone/>
              <a:defRPr>
                <a:latin typeface="Arial"/>
                <a:ea typeface="Arial"/>
                <a:cs typeface="Arial"/>
                <a:sym typeface="Arial"/>
              </a:defRPr>
            </a:lvl7pPr>
            <a:lvl8pPr lvl="7" rtl="0">
              <a:spcBef>
                <a:spcPts val="0"/>
              </a:spcBef>
              <a:spcAft>
                <a:spcPts val="0"/>
              </a:spcAft>
              <a:buSzPts val="2800"/>
              <a:buFont typeface="Arial"/>
              <a:buNone/>
              <a:defRPr>
                <a:latin typeface="Arial"/>
                <a:ea typeface="Arial"/>
                <a:cs typeface="Arial"/>
                <a:sym typeface="Arial"/>
              </a:defRPr>
            </a:lvl8pPr>
            <a:lvl9pPr lvl="8" rtl="0">
              <a:spcBef>
                <a:spcPts val="0"/>
              </a:spcBef>
              <a:spcAft>
                <a:spcPts val="0"/>
              </a:spcAft>
              <a:buSzPts val="2800"/>
              <a:buFont typeface="Arial"/>
              <a:buNone/>
              <a:defRPr>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66" name="Shape 66"/>
        <p:cNvGrpSpPr/>
        <p:nvPr/>
      </p:nvGrpSpPr>
      <p:grpSpPr>
        <a:xfrm>
          <a:off x="0" y="0"/>
          <a:ext cx="0" cy="0"/>
          <a:chOff x="0" y="0"/>
          <a:chExt cx="0" cy="0"/>
        </a:xfrm>
      </p:grpSpPr>
      <p:grpSp>
        <p:nvGrpSpPr>
          <p:cNvPr id="67" name="Google Shape;67;p5"/>
          <p:cNvGrpSpPr/>
          <p:nvPr/>
        </p:nvGrpSpPr>
        <p:grpSpPr>
          <a:xfrm>
            <a:off x="0" y="0"/>
            <a:ext cx="9143962" cy="5143514"/>
            <a:chOff x="0" y="0"/>
            <a:chExt cx="9143962" cy="5143514"/>
          </a:xfrm>
        </p:grpSpPr>
        <p:sp>
          <p:nvSpPr>
            <p:cNvPr id="68" name="Google Shape;68;p5"/>
            <p:cNvSpPr/>
            <p:nvPr/>
          </p:nvSpPr>
          <p:spPr>
            <a:xfrm flipH="1" rot="-5400000">
              <a:off x="-470261" y="470261"/>
              <a:ext cx="5143514" cy="4202993"/>
            </a:xfrm>
            <a:custGeom>
              <a:rect b="b" l="l" r="r" t="t"/>
              <a:pathLst>
                <a:path extrusionOk="0" h="46483" w="56902">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flipH="1" rot="-5400000">
              <a:off x="4698712" y="698236"/>
              <a:ext cx="3714770" cy="5175731"/>
            </a:xfrm>
            <a:custGeom>
              <a:rect b="b" l="l" r="r" t="t"/>
              <a:pathLst>
                <a:path extrusionOk="0" h="57241" w="41096">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5"/>
          <p:cNvGrpSpPr/>
          <p:nvPr/>
        </p:nvGrpSpPr>
        <p:grpSpPr>
          <a:xfrm flipH="1">
            <a:off x="211734" y="148088"/>
            <a:ext cx="8629626" cy="4861088"/>
            <a:chOff x="211734" y="148088"/>
            <a:chExt cx="8629626" cy="4861088"/>
          </a:xfrm>
        </p:grpSpPr>
        <p:grpSp>
          <p:nvGrpSpPr>
            <p:cNvPr id="71" name="Google Shape;71;p5"/>
            <p:cNvGrpSpPr/>
            <p:nvPr/>
          </p:nvGrpSpPr>
          <p:grpSpPr>
            <a:xfrm flipH="1">
              <a:off x="211734" y="148088"/>
              <a:ext cx="8629626" cy="4824883"/>
              <a:chOff x="364134" y="148088"/>
              <a:chExt cx="8629626" cy="4824883"/>
            </a:xfrm>
          </p:grpSpPr>
          <p:sp>
            <p:nvSpPr>
              <p:cNvPr id="72" name="Google Shape;72;p5"/>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5"/>
              <p:cNvGrpSpPr/>
              <p:nvPr/>
            </p:nvGrpSpPr>
            <p:grpSpPr>
              <a:xfrm>
                <a:off x="364134" y="148088"/>
                <a:ext cx="8629626" cy="4306408"/>
                <a:chOff x="364134" y="148088"/>
                <a:chExt cx="8629626" cy="4306408"/>
              </a:xfrm>
            </p:grpSpPr>
            <p:sp>
              <p:nvSpPr>
                <p:cNvPr id="74" name="Google Shape;74;p5"/>
                <p:cNvSpPr/>
                <p:nvPr/>
              </p:nvSpPr>
              <p:spPr>
                <a:xfrm>
                  <a:off x="5992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4144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5"/>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5"/>
          <p:cNvSpPr txBox="1"/>
          <p:nvPr>
            <p:ph type="title"/>
          </p:nvPr>
        </p:nvSpPr>
        <p:spPr>
          <a:xfrm>
            <a:off x="713100" y="463325"/>
            <a:ext cx="77178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5"/>
          <p:cNvSpPr txBox="1"/>
          <p:nvPr>
            <p:ph idx="1" type="subTitle"/>
          </p:nvPr>
        </p:nvSpPr>
        <p:spPr>
          <a:xfrm>
            <a:off x="966700" y="2135091"/>
            <a:ext cx="3200400" cy="2469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5" name="Google Shape;85;p5"/>
          <p:cNvSpPr txBox="1"/>
          <p:nvPr>
            <p:ph idx="2" type="subTitle"/>
          </p:nvPr>
        </p:nvSpPr>
        <p:spPr>
          <a:xfrm>
            <a:off x="4976900" y="2135091"/>
            <a:ext cx="3200400" cy="2469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86" name="Shape 86"/>
        <p:cNvGrpSpPr/>
        <p:nvPr/>
      </p:nvGrpSpPr>
      <p:grpSpPr>
        <a:xfrm>
          <a:off x="0" y="0"/>
          <a:ext cx="0" cy="0"/>
          <a:chOff x="0" y="0"/>
          <a:chExt cx="0" cy="0"/>
        </a:xfrm>
      </p:grpSpPr>
      <p:grpSp>
        <p:nvGrpSpPr>
          <p:cNvPr id="87" name="Google Shape;87;p6"/>
          <p:cNvGrpSpPr/>
          <p:nvPr/>
        </p:nvGrpSpPr>
        <p:grpSpPr>
          <a:xfrm flipH="1">
            <a:off x="59" y="-26"/>
            <a:ext cx="9143974" cy="5143559"/>
            <a:chOff x="59" y="-26"/>
            <a:chExt cx="9143974" cy="5143559"/>
          </a:xfrm>
        </p:grpSpPr>
        <p:sp>
          <p:nvSpPr>
            <p:cNvPr id="88" name="Google Shape;88;p6"/>
            <p:cNvSpPr/>
            <p:nvPr/>
          </p:nvSpPr>
          <p:spPr>
            <a:xfrm flipH="1" rot="5400000">
              <a:off x="4182008" y="-348742"/>
              <a:ext cx="4613309" cy="5310740"/>
            </a:xfrm>
            <a:custGeom>
              <a:rect b="b" l="l" r="r" t="t"/>
              <a:pathLst>
                <a:path extrusionOk="0" h="58752" w="51035">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flipH="1" rot="5400000">
              <a:off x="-869766" y="1125338"/>
              <a:ext cx="4888019" cy="3148371"/>
            </a:xfrm>
            <a:custGeom>
              <a:rect b="b" l="l" r="r" t="t"/>
              <a:pathLst>
                <a:path extrusionOk="0" h="34830" w="54074">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6"/>
          <p:cNvSpPr txBox="1"/>
          <p:nvPr>
            <p:ph type="title"/>
          </p:nvPr>
        </p:nvSpPr>
        <p:spPr>
          <a:xfrm>
            <a:off x="713100" y="463325"/>
            <a:ext cx="77178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1" name="Google Shape;91;p6"/>
          <p:cNvGrpSpPr/>
          <p:nvPr/>
        </p:nvGrpSpPr>
        <p:grpSpPr>
          <a:xfrm flipH="1">
            <a:off x="211734" y="148088"/>
            <a:ext cx="8629626" cy="4861088"/>
            <a:chOff x="211734" y="148088"/>
            <a:chExt cx="8629626" cy="4861088"/>
          </a:xfrm>
        </p:grpSpPr>
        <p:grpSp>
          <p:nvGrpSpPr>
            <p:cNvPr id="92" name="Google Shape;92;p6"/>
            <p:cNvGrpSpPr/>
            <p:nvPr/>
          </p:nvGrpSpPr>
          <p:grpSpPr>
            <a:xfrm flipH="1">
              <a:off x="211734" y="148088"/>
              <a:ext cx="8629626" cy="4824883"/>
              <a:chOff x="364134" y="148088"/>
              <a:chExt cx="8629626" cy="4824883"/>
            </a:xfrm>
          </p:grpSpPr>
          <p:sp>
            <p:nvSpPr>
              <p:cNvPr id="93" name="Google Shape;93;p6"/>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6"/>
              <p:cNvGrpSpPr/>
              <p:nvPr/>
            </p:nvGrpSpPr>
            <p:grpSpPr>
              <a:xfrm>
                <a:off x="364134" y="148088"/>
                <a:ext cx="8629626" cy="4306408"/>
                <a:chOff x="364134" y="148088"/>
                <a:chExt cx="8629626" cy="4306408"/>
              </a:xfrm>
            </p:grpSpPr>
            <p:sp>
              <p:nvSpPr>
                <p:cNvPr id="95" name="Google Shape;95;p6"/>
                <p:cNvSpPr/>
                <p:nvPr/>
              </p:nvSpPr>
              <p:spPr>
                <a:xfrm>
                  <a:off x="5992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4144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 name="Google Shape;103;p6"/>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104" name="Shape 104"/>
        <p:cNvGrpSpPr/>
        <p:nvPr/>
      </p:nvGrpSpPr>
      <p:grpSpPr>
        <a:xfrm>
          <a:off x="0" y="0"/>
          <a:ext cx="0" cy="0"/>
          <a:chOff x="0" y="0"/>
          <a:chExt cx="0" cy="0"/>
        </a:xfrm>
      </p:grpSpPr>
      <p:grpSp>
        <p:nvGrpSpPr>
          <p:cNvPr id="105" name="Google Shape;105;p7"/>
          <p:cNvGrpSpPr/>
          <p:nvPr/>
        </p:nvGrpSpPr>
        <p:grpSpPr>
          <a:xfrm>
            <a:off x="0" y="0"/>
            <a:ext cx="9143962" cy="5143514"/>
            <a:chOff x="0" y="0"/>
            <a:chExt cx="9143962" cy="5143514"/>
          </a:xfrm>
        </p:grpSpPr>
        <p:sp>
          <p:nvSpPr>
            <p:cNvPr id="106" name="Google Shape;106;p7"/>
            <p:cNvSpPr/>
            <p:nvPr/>
          </p:nvSpPr>
          <p:spPr>
            <a:xfrm flipH="1" rot="-5400000">
              <a:off x="-470261" y="470261"/>
              <a:ext cx="5143514" cy="4202993"/>
            </a:xfrm>
            <a:custGeom>
              <a:rect b="b" l="l" r="r" t="t"/>
              <a:pathLst>
                <a:path extrusionOk="0" h="46483" w="56902">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flipH="1" rot="-5400000">
              <a:off x="4698712" y="698236"/>
              <a:ext cx="3714770" cy="5175731"/>
            </a:xfrm>
            <a:custGeom>
              <a:rect b="b" l="l" r="r" t="t"/>
              <a:pathLst>
                <a:path extrusionOk="0" h="57241" w="41096">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7"/>
          <p:cNvGrpSpPr/>
          <p:nvPr/>
        </p:nvGrpSpPr>
        <p:grpSpPr>
          <a:xfrm flipH="1">
            <a:off x="211734" y="148088"/>
            <a:ext cx="8629626" cy="4861088"/>
            <a:chOff x="211734" y="148088"/>
            <a:chExt cx="8629626" cy="4861088"/>
          </a:xfrm>
        </p:grpSpPr>
        <p:grpSp>
          <p:nvGrpSpPr>
            <p:cNvPr id="109" name="Google Shape;109;p7"/>
            <p:cNvGrpSpPr/>
            <p:nvPr/>
          </p:nvGrpSpPr>
          <p:grpSpPr>
            <a:xfrm flipH="1">
              <a:off x="211734" y="148088"/>
              <a:ext cx="8629626" cy="4824883"/>
              <a:chOff x="364134" y="148088"/>
              <a:chExt cx="8629626" cy="4824883"/>
            </a:xfrm>
          </p:grpSpPr>
          <p:sp>
            <p:nvSpPr>
              <p:cNvPr id="110" name="Google Shape;110;p7"/>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7"/>
              <p:cNvGrpSpPr/>
              <p:nvPr/>
            </p:nvGrpSpPr>
            <p:grpSpPr>
              <a:xfrm>
                <a:off x="364134" y="148088"/>
                <a:ext cx="8629626" cy="4306408"/>
                <a:chOff x="364134" y="148088"/>
                <a:chExt cx="8629626" cy="4306408"/>
              </a:xfrm>
            </p:grpSpPr>
            <p:sp>
              <p:nvSpPr>
                <p:cNvPr id="112" name="Google Shape;112;p7"/>
                <p:cNvSpPr/>
                <p:nvPr/>
              </p:nvSpPr>
              <p:spPr>
                <a:xfrm>
                  <a:off x="5992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4144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0" name="Google Shape;120;p7"/>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7"/>
          <p:cNvSpPr txBox="1"/>
          <p:nvPr>
            <p:ph type="title"/>
          </p:nvPr>
        </p:nvSpPr>
        <p:spPr>
          <a:xfrm>
            <a:off x="4572000" y="463325"/>
            <a:ext cx="3858900" cy="457200"/>
          </a:xfrm>
          <a:prstGeom prst="rect">
            <a:avLst/>
          </a:prstGeom>
        </p:spPr>
        <p:txBody>
          <a:bodyPr anchorCtr="0" anchor="t" bIns="0" lIns="0" spcFirstLastPara="1" rIns="0" wrap="square" tIns="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7"/>
          <p:cNvSpPr txBox="1"/>
          <p:nvPr>
            <p:ph idx="1" type="subTitle"/>
          </p:nvPr>
        </p:nvSpPr>
        <p:spPr>
          <a:xfrm>
            <a:off x="4932150" y="1200150"/>
            <a:ext cx="3474600" cy="274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123" name="Shape 123"/>
        <p:cNvGrpSpPr/>
        <p:nvPr/>
      </p:nvGrpSpPr>
      <p:grpSpPr>
        <a:xfrm>
          <a:off x="0" y="0"/>
          <a:ext cx="0" cy="0"/>
          <a:chOff x="0" y="0"/>
          <a:chExt cx="0" cy="0"/>
        </a:xfrm>
      </p:grpSpPr>
      <p:grpSp>
        <p:nvGrpSpPr>
          <p:cNvPr id="124" name="Google Shape;124;p8"/>
          <p:cNvGrpSpPr/>
          <p:nvPr/>
        </p:nvGrpSpPr>
        <p:grpSpPr>
          <a:xfrm flipH="1">
            <a:off x="0" y="0"/>
            <a:ext cx="9143962" cy="5143514"/>
            <a:chOff x="0" y="0"/>
            <a:chExt cx="9143962" cy="5143514"/>
          </a:xfrm>
        </p:grpSpPr>
        <p:sp>
          <p:nvSpPr>
            <p:cNvPr id="125" name="Google Shape;125;p8"/>
            <p:cNvSpPr/>
            <p:nvPr/>
          </p:nvSpPr>
          <p:spPr>
            <a:xfrm flipH="1" rot="-5400000">
              <a:off x="-470261" y="470261"/>
              <a:ext cx="5143514" cy="4202993"/>
            </a:xfrm>
            <a:custGeom>
              <a:rect b="b" l="l" r="r" t="t"/>
              <a:pathLst>
                <a:path extrusionOk="0" h="46483" w="56902">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flipH="1" rot="-5400000">
              <a:off x="4698712" y="698236"/>
              <a:ext cx="3714770" cy="5175731"/>
            </a:xfrm>
            <a:custGeom>
              <a:rect b="b" l="l" r="r" t="t"/>
              <a:pathLst>
                <a:path extrusionOk="0" h="57241" w="41096">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 name="Google Shape;127;p8"/>
          <p:cNvGrpSpPr/>
          <p:nvPr/>
        </p:nvGrpSpPr>
        <p:grpSpPr>
          <a:xfrm>
            <a:off x="211734" y="148088"/>
            <a:ext cx="8629626" cy="4861088"/>
            <a:chOff x="211734" y="148088"/>
            <a:chExt cx="8629626" cy="4861088"/>
          </a:xfrm>
        </p:grpSpPr>
        <p:grpSp>
          <p:nvGrpSpPr>
            <p:cNvPr id="128" name="Google Shape;128;p8"/>
            <p:cNvGrpSpPr/>
            <p:nvPr/>
          </p:nvGrpSpPr>
          <p:grpSpPr>
            <a:xfrm flipH="1">
              <a:off x="211734" y="148088"/>
              <a:ext cx="8629626" cy="4824883"/>
              <a:chOff x="364134" y="148088"/>
              <a:chExt cx="8629626" cy="4824883"/>
            </a:xfrm>
          </p:grpSpPr>
          <p:sp>
            <p:nvSpPr>
              <p:cNvPr id="129" name="Google Shape;129;p8"/>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8"/>
              <p:cNvGrpSpPr/>
              <p:nvPr/>
            </p:nvGrpSpPr>
            <p:grpSpPr>
              <a:xfrm>
                <a:off x="364134" y="148088"/>
                <a:ext cx="8629626" cy="4306408"/>
                <a:chOff x="364134" y="148088"/>
                <a:chExt cx="8629626" cy="4306408"/>
              </a:xfrm>
            </p:grpSpPr>
            <p:sp>
              <p:nvSpPr>
                <p:cNvPr id="131" name="Google Shape;131;p8"/>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9" name="Google Shape;139;p8"/>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8"/>
          <p:cNvSpPr txBox="1"/>
          <p:nvPr>
            <p:ph type="title"/>
          </p:nvPr>
        </p:nvSpPr>
        <p:spPr>
          <a:xfrm>
            <a:off x="1388100" y="1779120"/>
            <a:ext cx="6367800" cy="2011800"/>
          </a:xfrm>
          <a:prstGeom prst="rect">
            <a:avLst/>
          </a:prstGeom>
        </p:spPr>
        <p:txBody>
          <a:bodyPr anchorCtr="0" anchor="ctr" bIns="0" lIns="0" spcFirstLastPara="1" rIns="0" wrap="square" tIns="0">
            <a:noAutofit/>
          </a:bodyPr>
          <a:lstStyle>
            <a:lvl1pPr lvl="0" rtl="0" algn="ctr">
              <a:lnSpc>
                <a:spcPct val="80000"/>
              </a:lnSpc>
              <a:spcBef>
                <a:spcPts val="0"/>
              </a:spcBef>
              <a:spcAft>
                <a:spcPts val="0"/>
              </a:spcAft>
              <a:buSzPts val="4800"/>
              <a:buNone/>
              <a:defRPr sz="71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141" name="Shape 141"/>
        <p:cNvGrpSpPr/>
        <p:nvPr/>
      </p:nvGrpSpPr>
      <p:grpSpPr>
        <a:xfrm>
          <a:off x="0" y="0"/>
          <a:ext cx="0" cy="0"/>
          <a:chOff x="0" y="0"/>
          <a:chExt cx="0" cy="0"/>
        </a:xfrm>
      </p:grpSpPr>
      <p:grpSp>
        <p:nvGrpSpPr>
          <p:cNvPr id="142" name="Google Shape;142;p9"/>
          <p:cNvGrpSpPr/>
          <p:nvPr/>
        </p:nvGrpSpPr>
        <p:grpSpPr>
          <a:xfrm>
            <a:off x="0" y="0"/>
            <a:ext cx="9143962" cy="5143514"/>
            <a:chOff x="0" y="0"/>
            <a:chExt cx="9143962" cy="5143514"/>
          </a:xfrm>
        </p:grpSpPr>
        <p:sp>
          <p:nvSpPr>
            <p:cNvPr id="143" name="Google Shape;143;p9"/>
            <p:cNvSpPr/>
            <p:nvPr/>
          </p:nvSpPr>
          <p:spPr>
            <a:xfrm flipH="1" rot="-5400000">
              <a:off x="-470261" y="470261"/>
              <a:ext cx="5143514" cy="4202993"/>
            </a:xfrm>
            <a:custGeom>
              <a:rect b="b" l="l" r="r" t="t"/>
              <a:pathLst>
                <a:path extrusionOk="0" h="46483" w="56902">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flipH="1" rot="-5400000">
              <a:off x="4698712" y="698236"/>
              <a:ext cx="3714770" cy="5175731"/>
            </a:xfrm>
            <a:custGeom>
              <a:rect b="b" l="l" r="r" t="t"/>
              <a:pathLst>
                <a:path extrusionOk="0" h="57241" w="41096">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9"/>
          <p:cNvSpPr txBox="1"/>
          <p:nvPr>
            <p:ph type="title"/>
          </p:nvPr>
        </p:nvSpPr>
        <p:spPr>
          <a:xfrm>
            <a:off x="713100" y="1408109"/>
            <a:ext cx="2806500" cy="457200"/>
          </a:xfrm>
          <a:prstGeom prst="rect">
            <a:avLst/>
          </a:prstGeom>
        </p:spPr>
        <p:txBody>
          <a:bodyPr anchorCtr="0" anchor="ctr" bIns="0" lIns="0" spcFirstLastPara="1" rIns="0" wrap="square" tIns="0">
            <a:noAutofit/>
          </a:bodyPr>
          <a:lstStyle>
            <a:lvl1pPr lvl="0" rtl="0">
              <a:spcBef>
                <a:spcPts val="0"/>
              </a:spcBef>
              <a:spcAft>
                <a:spcPts val="0"/>
              </a:spcAft>
              <a:buSzPts val="2800"/>
              <a:buNone/>
              <a:defRPr>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6" name="Google Shape;146;p9"/>
          <p:cNvSpPr txBox="1"/>
          <p:nvPr>
            <p:ph idx="1" type="subTitle"/>
          </p:nvPr>
        </p:nvSpPr>
        <p:spPr>
          <a:xfrm>
            <a:off x="713100" y="2289850"/>
            <a:ext cx="3858900" cy="128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47" name="Google Shape;147;p9"/>
          <p:cNvGrpSpPr/>
          <p:nvPr/>
        </p:nvGrpSpPr>
        <p:grpSpPr>
          <a:xfrm>
            <a:off x="211734" y="148088"/>
            <a:ext cx="8629626" cy="4861088"/>
            <a:chOff x="211734" y="148088"/>
            <a:chExt cx="8629626" cy="4861088"/>
          </a:xfrm>
        </p:grpSpPr>
        <p:grpSp>
          <p:nvGrpSpPr>
            <p:cNvPr id="148" name="Google Shape;148;p9"/>
            <p:cNvGrpSpPr/>
            <p:nvPr/>
          </p:nvGrpSpPr>
          <p:grpSpPr>
            <a:xfrm flipH="1">
              <a:off x="211734" y="148088"/>
              <a:ext cx="8629626" cy="4824883"/>
              <a:chOff x="364134" y="148088"/>
              <a:chExt cx="8629626" cy="4824883"/>
            </a:xfrm>
          </p:grpSpPr>
          <p:sp>
            <p:nvSpPr>
              <p:cNvPr id="149" name="Google Shape;149;p9"/>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9"/>
              <p:cNvGrpSpPr/>
              <p:nvPr/>
            </p:nvGrpSpPr>
            <p:grpSpPr>
              <a:xfrm>
                <a:off x="364134" y="148088"/>
                <a:ext cx="8629626" cy="4306408"/>
                <a:chOff x="364134" y="148088"/>
                <a:chExt cx="8629626" cy="4306408"/>
              </a:xfrm>
            </p:grpSpPr>
            <p:sp>
              <p:nvSpPr>
                <p:cNvPr id="151" name="Google Shape;151;p9"/>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9" name="Google Shape;159;p9"/>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0" name="Shape 160"/>
        <p:cNvGrpSpPr/>
        <p:nvPr/>
      </p:nvGrpSpPr>
      <p:grpSpPr>
        <a:xfrm>
          <a:off x="0" y="0"/>
          <a:ext cx="0" cy="0"/>
          <a:chOff x="0" y="0"/>
          <a:chExt cx="0" cy="0"/>
        </a:xfrm>
      </p:grpSpPr>
      <p:sp>
        <p:nvSpPr>
          <p:cNvPr id="161" name="Google Shape;161;p10"/>
          <p:cNvSpPr txBox="1"/>
          <p:nvPr>
            <p:ph idx="1" type="body"/>
          </p:nvPr>
        </p:nvSpPr>
        <p:spPr>
          <a:xfrm>
            <a:off x="713100" y="1337250"/>
            <a:ext cx="2743200" cy="2469000"/>
          </a:xfrm>
          <a:prstGeom prst="rect">
            <a:avLst/>
          </a:prstGeom>
          <a:noFill/>
          <a:ln>
            <a:noFill/>
          </a:ln>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b="1" sz="4000">
                <a:solidFill>
                  <a:schemeClr val="lt1"/>
                </a:solidFill>
              </a:defRPr>
            </a:lvl1pPr>
          </a:lstStyle>
          <a:p/>
        </p:txBody>
      </p:sp>
      <p:grpSp>
        <p:nvGrpSpPr>
          <p:cNvPr id="162" name="Google Shape;162;p10"/>
          <p:cNvGrpSpPr/>
          <p:nvPr/>
        </p:nvGrpSpPr>
        <p:grpSpPr>
          <a:xfrm>
            <a:off x="211734" y="148088"/>
            <a:ext cx="8629626" cy="4861088"/>
            <a:chOff x="211734" y="148088"/>
            <a:chExt cx="8629626" cy="4861088"/>
          </a:xfrm>
        </p:grpSpPr>
        <p:grpSp>
          <p:nvGrpSpPr>
            <p:cNvPr id="163" name="Google Shape;163;p10"/>
            <p:cNvGrpSpPr/>
            <p:nvPr/>
          </p:nvGrpSpPr>
          <p:grpSpPr>
            <a:xfrm flipH="1">
              <a:off x="211734" y="148088"/>
              <a:ext cx="8629626" cy="4824883"/>
              <a:chOff x="364134" y="148088"/>
              <a:chExt cx="8629626" cy="4824883"/>
            </a:xfrm>
          </p:grpSpPr>
          <p:sp>
            <p:nvSpPr>
              <p:cNvPr id="164" name="Google Shape;164;p10"/>
              <p:cNvSpPr/>
              <p:nvPr/>
            </p:nvSpPr>
            <p:spPr>
              <a:xfrm>
                <a:off x="6885309" y="4867919"/>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0"/>
              <p:cNvGrpSpPr/>
              <p:nvPr/>
            </p:nvGrpSpPr>
            <p:grpSpPr>
              <a:xfrm>
                <a:off x="364134" y="148088"/>
                <a:ext cx="8629626" cy="4306408"/>
                <a:chOff x="364134" y="148088"/>
                <a:chExt cx="8629626" cy="4306408"/>
              </a:xfrm>
            </p:grpSpPr>
            <p:sp>
              <p:nvSpPr>
                <p:cNvPr id="166" name="Google Shape;166;p10"/>
                <p:cNvSpPr/>
                <p:nvPr/>
              </p:nvSpPr>
              <p:spPr>
                <a:xfrm>
                  <a:off x="751659" y="6173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566800" y="3566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a:off x="8624800" y="88516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
                <p:cNvSpPr/>
                <p:nvPr/>
              </p:nvSpPr>
              <p:spPr>
                <a:xfrm>
                  <a:off x="8829759" y="7311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8816050" y="316853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
                <p:cNvSpPr/>
                <p:nvPr/>
              </p:nvSpPr>
              <p:spPr>
                <a:xfrm>
                  <a:off x="364134" y="4349444"/>
                  <a:ext cx="107748" cy="105052"/>
                </a:xfrm>
                <a:custGeom>
                  <a:rect b="b" l="l" r="r" t="t"/>
                  <a:pathLst>
                    <a:path extrusionOk="0" h="1825" w="1825">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
                <p:cNvSpPr/>
                <p:nvPr/>
              </p:nvSpPr>
              <p:spPr>
                <a:xfrm>
                  <a:off x="2942450" y="228588"/>
                  <a:ext cx="91436" cy="91436"/>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
                <p:cNvSpPr/>
                <p:nvPr/>
              </p:nvSpPr>
              <p:spPr>
                <a:xfrm>
                  <a:off x="6024525" y="148088"/>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4" name="Google Shape;174;p10"/>
            <p:cNvSpPr/>
            <p:nvPr/>
          </p:nvSpPr>
          <p:spPr>
            <a:xfrm flipH="1">
              <a:off x="6055159" y="4835913"/>
              <a:ext cx="177710" cy="173263"/>
            </a:xfrm>
            <a:custGeom>
              <a:rect b="b" l="l" r="r" t="t"/>
              <a:pathLst>
                <a:path extrusionOk="0" h="3010" w="301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63325"/>
            <a:ext cx="7717800" cy="4572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1pPr>
            <a:lvl2pPr lvl="1"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2pPr>
            <a:lvl3pPr lvl="2"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3pPr>
            <a:lvl4pPr lvl="3"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4pPr>
            <a:lvl5pPr lvl="4"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5pPr>
            <a:lvl6pPr lvl="5"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6pPr>
            <a:lvl7pPr lvl="6"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7pPr>
            <a:lvl8pPr lvl="7"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8pPr>
            <a:lvl9pPr lvl="8"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jsri.msu.edu/publications/nexo/vol/no-1-fall-2020/social-and-structural-inequalities-and-covid-19-in-the-united-states" TargetMode="External"/><Relationship Id="rId4" Type="http://schemas.openxmlformats.org/officeDocument/2006/relationships/hyperlink" Target="https://worldpopulationreview.com/states/california-population" TargetMode="External"/><Relationship Id="rId5" Type="http://schemas.openxmlformats.org/officeDocument/2006/relationships/hyperlink" Target="https://www.pcdc.org/covid-19-disparities-new-york-testimony/?creative=490896925902&amp;keyword=covid-19+racial+disparities&amp;matchtype=e&amp;network=g&amp;device=c&amp;gclid=Cj0KCQjwnbmaBhD-ARIsAGTPcfXq-M9l49l5jql7F0aEgiklG73BvC7CeeCZBjkwl2zwsst4lXNrgOIaAtu-EALw_wcB" TargetMode="External"/><Relationship Id="rId6" Type="http://schemas.openxmlformats.org/officeDocument/2006/relationships/hyperlink" Target="https://www.cdph.ca.gov/Programs/CID/DCDC/Pages/COVID-19/CaliforniaHealthEquityMetric.asp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33"/>
          <p:cNvSpPr txBox="1"/>
          <p:nvPr>
            <p:ph idx="1" type="subTitle"/>
          </p:nvPr>
        </p:nvSpPr>
        <p:spPr>
          <a:xfrm>
            <a:off x="713100" y="3628750"/>
            <a:ext cx="5596800" cy="764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400">
                <a:solidFill>
                  <a:schemeClr val="lt1"/>
                </a:solidFill>
              </a:rPr>
              <a:t>Team 4</a:t>
            </a:r>
            <a:endParaRPr sz="1400">
              <a:solidFill>
                <a:schemeClr val="lt1"/>
              </a:solidFill>
            </a:endParaRPr>
          </a:p>
          <a:p>
            <a:pPr indent="0" lvl="0" marL="0" rtl="0" algn="l">
              <a:spcBef>
                <a:spcPts val="0"/>
              </a:spcBef>
              <a:spcAft>
                <a:spcPts val="0"/>
              </a:spcAft>
              <a:buNone/>
            </a:pPr>
            <a:r>
              <a:rPr lang="en" sz="1400">
                <a:solidFill>
                  <a:schemeClr val="lt1"/>
                </a:solidFill>
              </a:rPr>
              <a:t>Jiadai Yu, Shu Wang, Sixuan Wang, Yuesen Zhang, Fanfei Zhao </a:t>
            </a:r>
            <a:endParaRPr>
              <a:solidFill>
                <a:schemeClr val="lt1"/>
              </a:solidFill>
            </a:endParaRPr>
          </a:p>
        </p:txBody>
      </p:sp>
      <p:sp>
        <p:nvSpPr>
          <p:cNvPr id="607" name="Google Shape;607;p33"/>
          <p:cNvSpPr txBox="1"/>
          <p:nvPr>
            <p:ph type="ctrTitle"/>
          </p:nvPr>
        </p:nvSpPr>
        <p:spPr>
          <a:xfrm>
            <a:off x="713100" y="885175"/>
            <a:ext cx="5727000" cy="2560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800"/>
              <a:t>Directing Resources to Address COVID-19 Health Inequities</a:t>
            </a:r>
            <a:endParaRPr sz="800">
              <a:solidFill>
                <a:schemeClr val="lt1"/>
              </a:solidFill>
            </a:endParaRPr>
          </a:p>
        </p:txBody>
      </p:sp>
      <p:grpSp>
        <p:nvGrpSpPr>
          <p:cNvPr id="608" name="Google Shape;608;p33"/>
          <p:cNvGrpSpPr/>
          <p:nvPr/>
        </p:nvGrpSpPr>
        <p:grpSpPr>
          <a:xfrm>
            <a:off x="7039242" y="3212048"/>
            <a:ext cx="1391664" cy="1356837"/>
            <a:chOff x="7039242" y="3212048"/>
            <a:chExt cx="1391664" cy="1356837"/>
          </a:xfrm>
        </p:grpSpPr>
        <p:sp>
          <p:nvSpPr>
            <p:cNvPr id="609" name="Google Shape;609;p33"/>
            <p:cNvSpPr/>
            <p:nvPr/>
          </p:nvSpPr>
          <p:spPr>
            <a:xfrm>
              <a:off x="7039242" y="3212048"/>
              <a:ext cx="1391664" cy="1356837"/>
            </a:xfrm>
            <a:custGeom>
              <a:rect b="b" l="l" r="r" t="t"/>
              <a:pathLst>
                <a:path extrusionOk="0" h="21888" w="22448">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0" name="Google Shape;610;p33"/>
            <p:cNvGrpSpPr/>
            <p:nvPr/>
          </p:nvGrpSpPr>
          <p:grpSpPr>
            <a:xfrm>
              <a:off x="7165257" y="3320685"/>
              <a:ext cx="1139530" cy="1139530"/>
              <a:chOff x="1368075" y="1017775"/>
              <a:chExt cx="487875" cy="487875"/>
            </a:xfrm>
          </p:grpSpPr>
          <p:sp>
            <p:nvSpPr>
              <p:cNvPr id="611" name="Google Shape;611;p33"/>
              <p:cNvSpPr/>
              <p:nvPr/>
            </p:nvSpPr>
            <p:spPr>
              <a:xfrm>
                <a:off x="1475225" y="1141725"/>
                <a:ext cx="273575" cy="240750"/>
              </a:xfrm>
              <a:custGeom>
                <a:rect b="b" l="l" r="r" t="t"/>
                <a:pathLst>
                  <a:path extrusionOk="0" h="9630" w="10943">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a:off x="1523850" y="1282275"/>
                <a:ext cx="64625" cy="56900"/>
              </a:xfrm>
              <a:custGeom>
                <a:rect b="b" l="l" r="r" t="t"/>
                <a:pathLst>
                  <a:path extrusionOk="0" h="2276" w="2585">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3"/>
              <p:cNvSpPr/>
              <p:nvPr/>
            </p:nvSpPr>
            <p:spPr>
              <a:xfrm>
                <a:off x="1536775" y="1174550"/>
                <a:ext cx="106400" cy="93450"/>
              </a:xfrm>
              <a:custGeom>
                <a:rect b="b" l="l" r="r" t="t"/>
                <a:pathLst>
                  <a:path extrusionOk="0" h="3738" w="4256">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3"/>
              <p:cNvSpPr/>
              <p:nvPr/>
            </p:nvSpPr>
            <p:spPr>
              <a:xfrm>
                <a:off x="1599850" y="1271625"/>
                <a:ext cx="88150" cy="77450"/>
              </a:xfrm>
              <a:custGeom>
                <a:rect b="b" l="l" r="r" t="t"/>
                <a:pathLst>
                  <a:path extrusionOk="0" h="3098" w="3526">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3"/>
              <p:cNvSpPr/>
              <p:nvPr/>
            </p:nvSpPr>
            <p:spPr>
              <a:xfrm>
                <a:off x="1655300" y="1212200"/>
                <a:ext cx="51700" cy="45075"/>
              </a:xfrm>
              <a:custGeom>
                <a:rect b="b" l="l" r="r" t="t"/>
                <a:pathLst>
                  <a:path extrusionOk="0" h="1803" w="2068">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3"/>
              <p:cNvSpPr/>
              <p:nvPr/>
            </p:nvSpPr>
            <p:spPr>
              <a:xfrm>
                <a:off x="1475225" y="1125675"/>
                <a:ext cx="273575" cy="272825"/>
              </a:xfrm>
              <a:custGeom>
                <a:rect b="b" l="l" r="r" t="t"/>
                <a:pathLst>
                  <a:path extrusionOk="0" fill="none" h="10913" w="10943">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3"/>
              <p:cNvSpPr/>
              <p:nvPr/>
            </p:nvSpPr>
            <p:spPr>
              <a:xfrm>
                <a:off x="1658350" y="1027650"/>
                <a:ext cx="50950" cy="123150"/>
              </a:xfrm>
              <a:custGeom>
                <a:rect b="b" l="l" r="r" t="t"/>
                <a:pathLst>
                  <a:path extrusionOk="0" fill="none" h="4926" w="2038">
                    <a:moveTo>
                      <a:pt x="1" y="4925"/>
                    </a:moveTo>
                    <a:lnTo>
                      <a:pt x="2037"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3"/>
              <p:cNvSpPr/>
              <p:nvPr/>
            </p:nvSpPr>
            <p:spPr>
              <a:xfrm>
                <a:off x="1688000" y="1018550"/>
                <a:ext cx="43325" cy="18250"/>
              </a:xfrm>
              <a:custGeom>
                <a:rect b="b" l="l" r="r" t="t"/>
                <a:pathLst>
                  <a:path extrusionOk="0" fill="none" h="730" w="1733">
                    <a:moveTo>
                      <a:pt x="0" y="0"/>
                    </a:moveTo>
                    <a:lnTo>
                      <a:pt x="1733" y="73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p:nvPr/>
            </p:nvSpPr>
            <p:spPr>
              <a:xfrm>
                <a:off x="1722950" y="1165200"/>
                <a:ext cx="123875" cy="50950"/>
              </a:xfrm>
              <a:custGeom>
                <a:rect b="b" l="l" r="r" t="t"/>
                <a:pathLst>
                  <a:path extrusionOk="0" fill="none" h="2038" w="4955">
                    <a:moveTo>
                      <a:pt x="0" y="2037"/>
                    </a:moveTo>
                    <a:lnTo>
                      <a:pt x="4955"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3"/>
              <p:cNvSpPr/>
              <p:nvPr/>
            </p:nvSpPr>
            <p:spPr>
              <a:xfrm>
                <a:off x="1837675" y="1143175"/>
                <a:ext cx="18275" cy="44100"/>
              </a:xfrm>
              <a:custGeom>
                <a:rect b="b" l="l" r="r" t="t"/>
                <a:pathLst>
                  <a:path extrusionOk="0" fill="none" h="1764" w="731">
                    <a:moveTo>
                      <a:pt x="1" y="0"/>
                    </a:moveTo>
                    <a:lnTo>
                      <a:pt x="730" y="1763"/>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
              <p:cNvSpPr/>
              <p:nvPr/>
            </p:nvSpPr>
            <p:spPr>
              <a:xfrm>
                <a:off x="1722950" y="1308050"/>
                <a:ext cx="123875" cy="51700"/>
              </a:xfrm>
              <a:custGeom>
                <a:rect b="b" l="l" r="r" t="t"/>
                <a:pathLst>
                  <a:path extrusionOk="0" fill="none" h="2068" w="4955">
                    <a:moveTo>
                      <a:pt x="0" y="1"/>
                    </a:moveTo>
                    <a:lnTo>
                      <a:pt x="4955" y="2068"/>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a:off x="1837675" y="1337700"/>
                <a:ext cx="17525" cy="43325"/>
              </a:xfrm>
              <a:custGeom>
                <a:rect b="b" l="l" r="r" t="t"/>
                <a:pathLst>
                  <a:path extrusionOk="0" fill="none" h="1733" w="701">
                    <a:moveTo>
                      <a:pt x="700" y="0"/>
                    </a:moveTo>
                    <a:lnTo>
                      <a:pt x="1" y="1733"/>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3"/>
              <p:cNvSpPr/>
              <p:nvPr/>
            </p:nvSpPr>
            <p:spPr>
              <a:xfrm>
                <a:off x="1657600" y="1373400"/>
                <a:ext cx="50925" cy="123900"/>
              </a:xfrm>
              <a:custGeom>
                <a:rect b="b" l="l" r="r" t="t"/>
                <a:pathLst>
                  <a:path extrusionOk="0" fill="none" h="4956" w="2037">
                    <a:moveTo>
                      <a:pt x="0" y="1"/>
                    </a:moveTo>
                    <a:lnTo>
                      <a:pt x="2037" y="4955"/>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3"/>
              <p:cNvSpPr/>
              <p:nvPr/>
            </p:nvSpPr>
            <p:spPr>
              <a:xfrm>
                <a:off x="1687225" y="1488150"/>
                <a:ext cx="43350" cy="17500"/>
              </a:xfrm>
              <a:custGeom>
                <a:rect b="b" l="l" r="r" t="t"/>
                <a:pathLst>
                  <a:path extrusionOk="0" fill="none" h="700" w="1734">
                    <a:moveTo>
                      <a:pt x="1733" y="1"/>
                    </a:moveTo>
                    <a:lnTo>
                      <a:pt x="1" y="70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3"/>
              <p:cNvSpPr/>
              <p:nvPr/>
            </p:nvSpPr>
            <p:spPr>
              <a:xfrm>
                <a:off x="1513975" y="1373400"/>
                <a:ext cx="51700" cy="123150"/>
              </a:xfrm>
              <a:custGeom>
                <a:rect b="b" l="l" r="r" t="t"/>
                <a:pathLst>
                  <a:path extrusionOk="0" fill="none" h="4926" w="2068">
                    <a:moveTo>
                      <a:pt x="2067" y="1"/>
                    </a:moveTo>
                    <a:lnTo>
                      <a:pt x="0" y="4925"/>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3"/>
              <p:cNvSpPr/>
              <p:nvPr/>
            </p:nvSpPr>
            <p:spPr>
              <a:xfrm>
                <a:off x="1492700" y="1487400"/>
                <a:ext cx="43325" cy="18250"/>
              </a:xfrm>
              <a:custGeom>
                <a:rect b="b" l="l" r="r" t="t"/>
                <a:pathLst>
                  <a:path extrusionOk="0" fill="none" h="730" w="1733">
                    <a:moveTo>
                      <a:pt x="1733" y="730"/>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a:off x="1377200" y="1308050"/>
                <a:ext cx="123125" cy="50950"/>
              </a:xfrm>
              <a:custGeom>
                <a:rect b="b" l="l" r="r" t="t"/>
                <a:pathLst>
                  <a:path extrusionOk="0" fill="none" h="2038" w="4925">
                    <a:moveTo>
                      <a:pt x="4924" y="1"/>
                    </a:moveTo>
                    <a:lnTo>
                      <a:pt x="0" y="2037"/>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3"/>
              <p:cNvSpPr/>
              <p:nvPr/>
            </p:nvSpPr>
            <p:spPr>
              <a:xfrm>
                <a:off x="1368075" y="1336925"/>
                <a:ext cx="18250" cy="44100"/>
              </a:xfrm>
              <a:custGeom>
                <a:rect b="b" l="l" r="r" t="t"/>
                <a:pathLst>
                  <a:path extrusionOk="0" fill="none" h="1764" w="730">
                    <a:moveTo>
                      <a:pt x="730" y="1764"/>
                    </a:moveTo>
                    <a:lnTo>
                      <a:pt x="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a:off x="1377200" y="1164450"/>
                <a:ext cx="123875" cy="51700"/>
              </a:xfrm>
              <a:custGeom>
                <a:rect b="b" l="l" r="r" t="t"/>
                <a:pathLst>
                  <a:path extrusionOk="0" fill="none" h="2068" w="4955">
                    <a:moveTo>
                      <a:pt x="4955" y="2067"/>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1368075" y="1142400"/>
                <a:ext cx="18250" cy="44100"/>
              </a:xfrm>
              <a:custGeom>
                <a:rect b="b" l="l" r="r" t="t"/>
                <a:pathLst>
                  <a:path extrusionOk="0" fill="none" h="1764" w="730">
                    <a:moveTo>
                      <a:pt x="0" y="1764"/>
                    </a:moveTo>
                    <a:lnTo>
                      <a:pt x="73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a:off x="1514725" y="1026900"/>
                <a:ext cx="51700" cy="123900"/>
              </a:xfrm>
              <a:custGeom>
                <a:rect b="b" l="l" r="r" t="t"/>
                <a:pathLst>
                  <a:path extrusionOk="0" fill="none" h="4956" w="2068">
                    <a:moveTo>
                      <a:pt x="2068" y="4955"/>
                    </a:moveTo>
                    <a:lnTo>
                      <a:pt x="1"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a:off x="1493450" y="1017775"/>
                <a:ext cx="43350" cy="18275"/>
              </a:xfrm>
              <a:custGeom>
                <a:rect b="b" l="l" r="r" t="t"/>
                <a:pathLst>
                  <a:path extrusionOk="0" fill="none" h="731" w="1734">
                    <a:moveTo>
                      <a:pt x="1" y="730"/>
                    </a:moveTo>
                    <a:lnTo>
                      <a:pt x="1733"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a:off x="1612000" y="1062625"/>
                <a:ext cx="775" cy="79050"/>
              </a:xfrm>
              <a:custGeom>
                <a:rect b="b" l="l" r="r" t="t"/>
                <a:pathLst>
                  <a:path extrusionOk="0" fill="none" h="3162" w="31">
                    <a:moveTo>
                      <a:pt x="0" y="3161"/>
                    </a:moveTo>
                    <a:lnTo>
                      <a:pt x="31"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3"/>
              <p:cNvSpPr/>
              <p:nvPr/>
            </p:nvSpPr>
            <p:spPr>
              <a:xfrm>
                <a:off x="1589200" y="1062625"/>
                <a:ext cx="47150" cy="25"/>
              </a:xfrm>
              <a:custGeom>
                <a:rect b="b" l="l" r="r" t="t"/>
                <a:pathLst>
                  <a:path extrusionOk="0" fill="none" h="1" w="1886">
                    <a:moveTo>
                      <a:pt x="1" y="0"/>
                    </a:moveTo>
                    <a:lnTo>
                      <a:pt x="1885"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3"/>
              <p:cNvSpPr/>
              <p:nvPr/>
            </p:nvSpPr>
            <p:spPr>
              <a:xfrm>
                <a:off x="1697100" y="1121125"/>
                <a:ext cx="56275" cy="56250"/>
              </a:xfrm>
              <a:custGeom>
                <a:rect b="b" l="l" r="r" t="t"/>
                <a:pathLst>
                  <a:path extrusionOk="0" fill="none" h="2250" w="2251">
                    <a:moveTo>
                      <a:pt x="1" y="2250"/>
                    </a:moveTo>
                    <a:lnTo>
                      <a:pt x="225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1736625" y="1105175"/>
                <a:ext cx="33450" cy="32700"/>
              </a:xfrm>
              <a:custGeom>
                <a:rect b="b" l="l" r="r" t="t"/>
                <a:pathLst>
                  <a:path extrusionOk="0" fill="none" h="1308" w="1338">
                    <a:moveTo>
                      <a:pt x="0" y="0"/>
                    </a:moveTo>
                    <a:lnTo>
                      <a:pt x="1338" y="1307"/>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3"/>
              <p:cNvSpPr/>
              <p:nvPr/>
            </p:nvSpPr>
            <p:spPr>
              <a:xfrm>
                <a:off x="1732050" y="1262475"/>
                <a:ext cx="79075" cy="25"/>
              </a:xfrm>
              <a:custGeom>
                <a:rect b="b" l="l" r="r" t="t"/>
                <a:pathLst>
                  <a:path extrusionOk="0" fill="none" h="1" w="3163">
                    <a:moveTo>
                      <a:pt x="1" y="0"/>
                    </a:moveTo>
                    <a:lnTo>
                      <a:pt x="3162"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3"/>
              <p:cNvSpPr/>
              <p:nvPr/>
            </p:nvSpPr>
            <p:spPr>
              <a:xfrm>
                <a:off x="1811100" y="1238900"/>
                <a:ext cx="25" cy="47150"/>
              </a:xfrm>
              <a:custGeom>
                <a:rect b="b" l="l" r="r" t="t"/>
                <a:pathLst>
                  <a:path extrusionOk="0" fill="none" h="1886" w="1">
                    <a:moveTo>
                      <a:pt x="0" y="1"/>
                    </a:moveTo>
                    <a:lnTo>
                      <a:pt x="0" y="1885"/>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3"/>
              <p:cNvSpPr/>
              <p:nvPr/>
            </p:nvSpPr>
            <p:spPr>
              <a:xfrm>
                <a:off x="1696350" y="1347575"/>
                <a:ext cx="56250" cy="56250"/>
              </a:xfrm>
              <a:custGeom>
                <a:rect b="b" l="l" r="r" t="t"/>
                <a:pathLst>
                  <a:path extrusionOk="0" fill="none" h="2250" w="2250">
                    <a:moveTo>
                      <a:pt x="0" y="0"/>
                    </a:moveTo>
                    <a:lnTo>
                      <a:pt x="2250" y="225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a:off x="1735850" y="1387100"/>
                <a:ext cx="33475" cy="32700"/>
              </a:xfrm>
              <a:custGeom>
                <a:rect b="b" l="l" r="r" t="t"/>
                <a:pathLst>
                  <a:path extrusionOk="0" fill="none" h="1308" w="1339">
                    <a:moveTo>
                      <a:pt x="1338" y="0"/>
                    </a:moveTo>
                    <a:lnTo>
                      <a:pt x="1" y="1307"/>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p:nvPr/>
            </p:nvSpPr>
            <p:spPr>
              <a:xfrm>
                <a:off x="1611250" y="1382525"/>
                <a:ext cx="25" cy="79050"/>
              </a:xfrm>
              <a:custGeom>
                <a:rect b="b" l="l" r="r" t="t"/>
                <a:pathLst>
                  <a:path extrusionOk="0" fill="none" h="3162" w="1">
                    <a:moveTo>
                      <a:pt x="0" y="1"/>
                    </a:moveTo>
                    <a:lnTo>
                      <a:pt x="0" y="3162"/>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a:off x="1587675" y="1461550"/>
                <a:ext cx="47150" cy="25"/>
              </a:xfrm>
              <a:custGeom>
                <a:rect b="b" l="l" r="r" t="t"/>
                <a:pathLst>
                  <a:path extrusionOk="0" fill="none" h="1" w="1886">
                    <a:moveTo>
                      <a:pt x="1885" y="1"/>
                    </a:moveTo>
                    <a:lnTo>
                      <a:pt x="1"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3"/>
              <p:cNvSpPr/>
              <p:nvPr/>
            </p:nvSpPr>
            <p:spPr>
              <a:xfrm>
                <a:off x="1470650" y="1346825"/>
                <a:ext cx="55500" cy="55475"/>
              </a:xfrm>
              <a:custGeom>
                <a:rect b="b" l="l" r="r" t="t"/>
                <a:pathLst>
                  <a:path extrusionOk="0" fill="none" h="2219" w="2220">
                    <a:moveTo>
                      <a:pt x="2220" y="0"/>
                    </a:moveTo>
                    <a:lnTo>
                      <a:pt x="1" y="2219"/>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3"/>
              <p:cNvSpPr/>
              <p:nvPr/>
            </p:nvSpPr>
            <p:spPr>
              <a:xfrm>
                <a:off x="1453950" y="1385575"/>
                <a:ext cx="32700" cy="33450"/>
              </a:xfrm>
              <a:custGeom>
                <a:rect b="b" l="l" r="r" t="t"/>
                <a:pathLst>
                  <a:path extrusionOk="0" fill="none" h="1338" w="1308">
                    <a:moveTo>
                      <a:pt x="1307" y="1338"/>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3"/>
              <p:cNvSpPr/>
              <p:nvPr/>
            </p:nvSpPr>
            <p:spPr>
              <a:xfrm>
                <a:off x="1412150" y="1260950"/>
                <a:ext cx="79800" cy="775"/>
              </a:xfrm>
              <a:custGeom>
                <a:rect b="b" l="l" r="r" t="t"/>
                <a:pathLst>
                  <a:path extrusionOk="0" fill="none" h="31" w="3192">
                    <a:moveTo>
                      <a:pt x="3192" y="31"/>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a:off x="1412150" y="1238150"/>
                <a:ext cx="25" cy="47150"/>
              </a:xfrm>
              <a:custGeom>
                <a:rect b="b" l="l" r="r" t="t"/>
                <a:pathLst>
                  <a:path extrusionOk="0" fill="none" h="1886" w="1">
                    <a:moveTo>
                      <a:pt x="0" y="1885"/>
                    </a:moveTo>
                    <a:lnTo>
                      <a:pt x="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3"/>
              <p:cNvSpPr/>
              <p:nvPr/>
            </p:nvSpPr>
            <p:spPr>
              <a:xfrm>
                <a:off x="1471425" y="1120375"/>
                <a:ext cx="55500" cy="56250"/>
              </a:xfrm>
              <a:custGeom>
                <a:rect b="b" l="l" r="r" t="t"/>
                <a:pathLst>
                  <a:path extrusionOk="0" fill="none" h="2250" w="2220">
                    <a:moveTo>
                      <a:pt x="2219" y="2249"/>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3"/>
              <p:cNvSpPr/>
              <p:nvPr/>
            </p:nvSpPr>
            <p:spPr>
              <a:xfrm>
                <a:off x="1454700" y="1103650"/>
                <a:ext cx="33450" cy="33450"/>
              </a:xfrm>
              <a:custGeom>
                <a:rect b="b" l="l" r="r" t="t"/>
                <a:pathLst>
                  <a:path extrusionOk="0" fill="none" h="1338" w="1338">
                    <a:moveTo>
                      <a:pt x="1" y="1338"/>
                    </a:moveTo>
                    <a:lnTo>
                      <a:pt x="1338"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a:off x="1523850" y="1278425"/>
                <a:ext cx="64625" cy="64625"/>
              </a:xfrm>
              <a:custGeom>
                <a:rect b="b" l="l" r="r" t="t"/>
                <a:pathLst>
                  <a:path extrusionOk="0" fill="none" h="2585" w="2585">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3"/>
              <p:cNvSpPr/>
              <p:nvPr/>
            </p:nvSpPr>
            <p:spPr>
              <a:xfrm>
                <a:off x="1536775" y="1168250"/>
                <a:ext cx="106400" cy="106400"/>
              </a:xfrm>
              <a:custGeom>
                <a:rect b="b" l="l" r="r" t="t"/>
                <a:pathLst>
                  <a:path extrusionOk="0" fill="none" h="4256" w="4256">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3"/>
              <p:cNvSpPr/>
              <p:nvPr/>
            </p:nvSpPr>
            <p:spPr>
              <a:xfrm>
                <a:off x="1599850" y="1266275"/>
                <a:ext cx="88150" cy="88175"/>
              </a:xfrm>
              <a:custGeom>
                <a:rect b="b" l="l" r="r" t="t"/>
                <a:pathLst>
                  <a:path extrusionOk="0" fill="none" h="3527" w="3526">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3"/>
              <p:cNvSpPr/>
              <p:nvPr/>
            </p:nvSpPr>
            <p:spPr>
              <a:xfrm>
                <a:off x="1655300" y="1209275"/>
                <a:ext cx="51700" cy="50950"/>
              </a:xfrm>
              <a:custGeom>
                <a:rect b="b" l="l" r="r" t="t"/>
                <a:pathLst>
                  <a:path extrusionOk="0" fill="none" h="2038" w="2068">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53" name="Google Shape;653;p33"/>
          <p:cNvGrpSpPr/>
          <p:nvPr/>
        </p:nvGrpSpPr>
        <p:grpSpPr>
          <a:xfrm>
            <a:off x="6657355" y="221675"/>
            <a:ext cx="2059068" cy="2644025"/>
            <a:chOff x="6657355" y="221675"/>
            <a:chExt cx="2059068" cy="2644025"/>
          </a:xfrm>
        </p:grpSpPr>
        <p:sp>
          <p:nvSpPr>
            <p:cNvPr id="654" name="Google Shape;654;p33"/>
            <p:cNvSpPr/>
            <p:nvPr/>
          </p:nvSpPr>
          <p:spPr>
            <a:xfrm>
              <a:off x="6657355" y="221675"/>
              <a:ext cx="2059068" cy="2644025"/>
            </a:xfrm>
            <a:custGeom>
              <a:rect b="b" l="l" r="r" t="t"/>
              <a:pathLst>
                <a:path extrusionOk="0" h="46362" w="36105">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5" name="Google Shape;655;p33"/>
            <p:cNvGrpSpPr/>
            <p:nvPr/>
          </p:nvGrpSpPr>
          <p:grpSpPr>
            <a:xfrm>
              <a:off x="6773261" y="340218"/>
              <a:ext cx="1827180" cy="2431077"/>
              <a:chOff x="591475" y="580850"/>
              <a:chExt cx="879975" cy="1170250"/>
            </a:xfrm>
          </p:grpSpPr>
          <p:sp>
            <p:nvSpPr>
              <p:cNvPr id="656" name="Google Shape;656;p33"/>
              <p:cNvSpPr/>
              <p:nvPr/>
            </p:nvSpPr>
            <p:spPr>
              <a:xfrm>
                <a:off x="760150" y="738900"/>
                <a:ext cx="601875" cy="687800"/>
              </a:xfrm>
              <a:custGeom>
                <a:rect b="b" l="l" r="r" t="t"/>
                <a:pathLst>
                  <a:path extrusionOk="0" h="27512" w="24075">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3"/>
              <p:cNvSpPr/>
              <p:nvPr/>
            </p:nvSpPr>
            <p:spPr>
              <a:xfrm>
                <a:off x="1056525" y="738150"/>
                <a:ext cx="305500" cy="264450"/>
              </a:xfrm>
              <a:custGeom>
                <a:rect b="b" l="l" r="r" t="t"/>
                <a:pathLst>
                  <a:path extrusionOk="0" h="10578" w="12220">
                    <a:moveTo>
                      <a:pt x="2797" y="0"/>
                    </a:moveTo>
                    <a:lnTo>
                      <a:pt x="0" y="4012"/>
                    </a:lnTo>
                    <a:lnTo>
                      <a:pt x="9453" y="10578"/>
                    </a:lnTo>
                    <a:lnTo>
                      <a:pt x="12219" y="6596"/>
                    </a:lnTo>
                    <a:lnTo>
                      <a:pt x="2797"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3"/>
              <p:cNvSpPr/>
              <p:nvPr/>
            </p:nvSpPr>
            <p:spPr>
              <a:xfrm>
                <a:off x="1091475" y="671675"/>
                <a:ext cx="338175" cy="251500"/>
              </a:xfrm>
              <a:custGeom>
                <a:rect b="b" l="l" r="r" t="t"/>
                <a:pathLst>
                  <a:path extrusionOk="0" h="10060" w="13527">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3"/>
              <p:cNvSpPr/>
              <p:nvPr/>
            </p:nvSpPr>
            <p:spPr>
              <a:xfrm>
                <a:off x="1216850" y="582800"/>
                <a:ext cx="254600" cy="188925"/>
              </a:xfrm>
              <a:custGeom>
                <a:rect b="b" l="l" r="r" t="t"/>
                <a:pathLst>
                  <a:path extrusionOk="0" h="7557" w="10184">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3"/>
              <p:cNvSpPr/>
              <p:nvPr/>
            </p:nvSpPr>
            <p:spPr>
              <a:xfrm>
                <a:off x="1235850" y="666725"/>
                <a:ext cx="136800" cy="135275"/>
              </a:xfrm>
              <a:custGeom>
                <a:rect b="b" l="l" r="r" t="t"/>
                <a:pathLst>
                  <a:path extrusionOk="0" h="5411" w="5472">
                    <a:moveTo>
                      <a:pt x="2219" y="0"/>
                    </a:moveTo>
                    <a:lnTo>
                      <a:pt x="1" y="3161"/>
                    </a:lnTo>
                    <a:lnTo>
                      <a:pt x="3253" y="5410"/>
                    </a:lnTo>
                    <a:lnTo>
                      <a:pt x="5472" y="2249"/>
                    </a:lnTo>
                    <a:lnTo>
                      <a:pt x="2219" y="0"/>
                    </a:lnTo>
                    <a:close/>
                  </a:path>
                </a:pathLst>
              </a:custGeom>
              <a:solidFill>
                <a:srgbClr val="FFC94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3"/>
              <p:cNvSpPr/>
              <p:nvPr/>
            </p:nvSpPr>
            <p:spPr>
              <a:xfrm>
                <a:off x="1092225" y="763225"/>
                <a:ext cx="234075" cy="214300"/>
              </a:xfrm>
              <a:custGeom>
                <a:rect b="b" l="l" r="r" t="t"/>
                <a:pathLst>
                  <a:path extrusionOk="0" h="8572" w="9363">
                    <a:moveTo>
                      <a:pt x="2797" y="0"/>
                    </a:moveTo>
                    <a:lnTo>
                      <a:pt x="1" y="4013"/>
                    </a:lnTo>
                    <a:lnTo>
                      <a:pt x="6566" y="8572"/>
                    </a:lnTo>
                    <a:lnTo>
                      <a:pt x="9363" y="4590"/>
                    </a:lnTo>
                    <a:lnTo>
                      <a:pt x="2797" y="0"/>
                    </a:ln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a:off x="1034475" y="838450"/>
                <a:ext cx="258400" cy="196075"/>
              </a:xfrm>
              <a:custGeom>
                <a:rect b="b" l="l" r="r" t="t"/>
                <a:pathLst>
                  <a:path extrusionOk="0" h="7843" w="10336">
                    <a:moveTo>
                      <a:pt x="852" y="0"/>
                    </a:moveTo>
                    <a:lnTo>
                      <a:pt x="1" y="1247"/>
                    </a:lnTo>
                    <a:lnTo>
                      <a:pt x="9484" y="7843"/>
                    </a:lnTo>
                    <a:lnTo>
                      <a:pt x="10335" y="6596"/>
                    </a:lnTo>
                    <a:lnTo>
                      <a:pt x="852" y="0"/>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3"/>
              <p:cNvSpPr/>
              <p:nvPr/>
            </p:nvSpPr>
            <p:spPr>
              <a:xfrm>
                <a:off x="787525" y="1353650"/>
                <a:ext cx="106400" cy="98300"/>
              </a:xfrm>
              <a:custGeom>
                <a:rect b="b" l="l" r="r" t="t"/>
                <a:pathLst>
                  <a:path extrusionOk="0" h="3932" w="4256">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3"/>
              <p:cNvSpPr/>
              <p:nvPr/>
            </p:nvSpPr>
            <p:spPr>
              <a:xfrm>
                <a:off x="591475" y="1432675"/>
                <a:ext cx="229500" cy="316725"/>
              </a:xfrm>
              <a:custGeom>
                <a:rect b="b" l="l" r="r" t="t"/>
                <a:pathLst>
                  <a:path extrusionOk="0" h="12669" w="918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3"/>
              <p:cNvSpPr/>
              <p:nvPr/>
            </p:nvSpPr>
            <p:spPr>
              <a:xfrm>
                <a:off x="863500" y="1301225"/>
                <a:ext cx="41825" cy="41050"/>
              </a:xfrm>
              <a:custGeom>
                <a:rect b="b" l="l" r="r" t="t"/>
                <a:pathLst>
                  <a:path extrusionOk="0" h="1642" w="1673">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a:off x="873375" y="1159125"/>
                <a:ext cx="41825" cy="41825"/>
              </a:xfrm>
              <a:custGeom>
                <a:rect b="b" l="l" r="r" t="t"/>
                <a:pathLst>
                  <a:path extrusionOk="0" h="1673" w="1673">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3"/>
              <p:cNvSpPr/>
              <p:nvPr/>
            </p:nvSpPr>
            <p:spPr>
              <a:xfrm>
                <a:off x="969900" y="1180400"/>
                <a:ext cx="21300" cy="20550"/>
              </a:xfrm>
              <a:custGeom>
                <a:rect b="b" l="l" r="r" t="t"/>
                <a:pathLst>
                  <a:path extrusionOk="0" h="822" w="852">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3"/>
              <p:cNvSpPr/>
              <p:nvPr/>
            </p:nvSpPr>
            <p:spPr>
              <a:xfrm>
                <a:off x="980525" y="1042850"/>
                <a:ext cx="20550" cy="20550"/>
              </a:xfrm>
              <a:custGeom>
                <a:rect b="b" l="l" r="r" t="t"/>
                <a:pathLst>
                  <a:path extrusionOk="0" h="822" w="822">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3"/>
              <p:cNvSpPr/>
              <p:nvPr/>
            </p:nvSpPr>
            <p:spPr>
              <a:xfrm>
                <a:off x="831600" y="1234350"/>
                <a:ext cx="20525" cy="21300"/>
              </a:xfrm>
              <a:custGeom>
                <a:rect b="b" l="l" r="r" t="t"/>
                <a:pathLst>
                  <a:path extrusionOk="0" h="852" w="821">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3"/>
              <p:cNvSpPr/>
              <p:nvPr/>
            </p:nvSpPr>
            <p:spPr>
              <a:xfrm>
                <a:off x="1037525" y="1052750"/>
                <a:ext cx="41825" cy="41800"/>
              </a:xfrm>
              <a:custGeom>
                <a:rect b="b" l="l" r="r" t="t"/>
                <a:pathLst>
                  <a:path extrusionOk="0" h="1672" w="1673">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3"/>
              <p:cNvSpPr/>
              <p:nvPr/>
            </p:nvSpPr>
            <p:spPr>
              <a:xfrm>
                <a:off x="1028400" y="948625"/>
                <a:ext cx="41050" cy="41825"/>
              </a:xfrm>
              <a:custGeom>
                <a:rect b="b" l="l" r="r" t="t"/>
                <a:pathLst>
                  <a:path extrusionOk="0" h="1673" w="1642">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3"/>
              <p:cNvSpPr/>
              <p:nvPr/>
            </p:nvSpPr>
            <p:spPr>
              <a:xfrm>
                <a:off x="760150" y="738900"/>
                <a:ext cx="601875" cy="700650"/>
              </a:xfrm>
              <a:custGeom>
                <a:rect b="b" l="l" r="r" t="t"/>
                <a:pathLst>
                  <a:path extrusionOk="0" fill="none" h="28026" w="24075">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3"/>
              <p:cNvSpPr/>
              <p:nvPr/>
            </p:nvSpPr>
            <p:spPr>
              <a:xfrm>
                <a:off x="1091475" y="669000"/>
                <a:ext cx="338175" cy="256850"/>
              </a:xfrm>
              <a:custGeom>
                <a:rect b="b" l="l" r="r" t="t"/>
                <a:pathLst>
                  <a:path extrusionOk="0" fill="none" h="10274" w="13527">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3"/>
              <p:cNvSpPr/>
              <p:nvPr/>
            </p:nvSpPr>
            <p:spPr>
              <a:xfrm>
                <a:off x="1216850" y="580850"/>
                <a:ext cx="254600" cy="193025"/>
              </a:xfrm>
              <a:custGeom>
                <a:rect b="b" l="l" r="r" t="t"/>
                <a:pathLst>
                  <a:path extrusionOk="0" fill="none" h="7721" w="10184">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3"/>
              <p:cNvSpPr/>
              <p:nvPr/>
            </p:nvSpPr>
            <p:spPr>
              <a:xfrm>
                <a:off x="1235850" y="666725"/>
                <a:ext cx="136800" cy="135275"/>
              </a:xfrm>
              <a:custGeom>
                <a:rect b="b" l="l" r="r" t="t"/>
                <a:pathLst>
                  <a:path extrusionOk="0" fill="none" h="5411" w="5472">
                    <a:moveTo>
                      <a:pt x="3253" y="5410"/>
                    </a:moveTo>
                    <a:lnTo>
                      <a:pt x="1" y="3161"/>
                    </a:lnTo>
                    <a:lnTo>
                      <a:pt x="2219" y="0"/>
                    </a:lnTo>
                    <a:lnTo>
                      <a:pt x="5472" y="2249"/>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3"/>
              <p:cNvSpPr/>
              <p:nvPr/>
            </p:nvSpPr>
            <p:spPr>
              <a:xfrm>
                <a:off x="1092225" y="763225"/>
                <a:ext cx="234075" cy="214300"/>
              </a:xfrm>
              <a:custGeom>
                <a:rect b="b" l="l" r="r" t="t"/>
                <a:pathLst>
                  <a:path extrusionOk="0" fill="none" h="8572" w="9363">
                    <a:moveTo>
                      <a:pt x="6566" y="8572"/>
                    </a:moveTo>
                    <a:lnTo>
                      <a:pt x="1" y="4013"/>
                    </a:lnTo>
                    <a:lnTo>
                      <a:pt x="2797" y="0"/>
                    </a:lnTo>
                    <a:lnTo>
                      <a:pt x="9363" y="4590"/>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3"/>
              <p:cNvSpPr/>
              <p:nvPr/>
            </p:nvSpPr>
            <p:spPr>
              <a:xfrm>
                <a:off x="1034475" y="838450"/>
                <a:ext cx="258400" cy="196075"/>
              </a:xfrm>
              <a:custGeom>
                <a:rect b="b" l="l" r="r" t="t"/>
                <a:pathLst>
                  <a:path extrusionOk="0" fill="none" h="7843" w="10336">
                    <a:moveTo>
                      <a:pt x="9484" y="7843"/>
                    </a:moveTo>
                    <a:lnTo>
                      <a:pt x="1" y="1247"/>
                    </a:lnTo>
                    <a:lnTo>
                      <a:pt x="852" y="0"/>
                    </a:lnTo>
                    <a:lnTo>
                      <a:pt x="10335" y="6596"/>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3"/>
              <p:cNvSpPr/>
              <p:nvPr/>
            </p:nvSpPr>
            <p:spPr>
              <a:xfrm>
                <a:off x="964575" y="1317175"/>
                <a:ext cx="73725" cy="50950"/>
              </a:xfrm>
              <a:custGeom>
                <a:rect b="b" l="l" r="r" t="t"/>
                <a:pathLst>
                  <a:path extrusionOk="0" fill="none" h="2038" w="2949">
                    <a:moveTo>
                      <a:pt x="2949" y="2037"/>
                    </a:moveTo>
                    <a:lnTo>
                      <a:pt x="0"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3"/>
              <p:cNvSpPr/>
              <p:nvPr/>
            </p:nvSpPr>
            <p:spPr>
              <a:xfrm>
                <a:off x="1003325" y="1260950"/>
                <a:ext cx="73725" cy="51700"/>
              </a:xfrm>
              <a:custGeom>
                <a:rect b="b" l="l" r="r" t="t"/>
                <a:pathLst>
                  <a:path extrusionOk="0" fill="none" h="2068" w="2949">
                    <a:moveTo>
                      <a:pt x="2949" y="2067"/>
                    </a:moveTo>
                    <a:lnTo>
                      <a:pt x="0"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3"/>
              <p:cNvSpPr/>
              <p:nvPr/>
            </p:nvSpPr>
            <p:spPr>
              <a:xfrm>
                <a:off x="1042075" y="1205475"/>
                <a:ext cx="73750" cy="50950"/>
              </a:xfrm>
              <a:custGeom>
                <a:rect b="b" l="l" r="r" t="t"/>
                <a:pathLst>
                  <a:path extrusionOk="0" fill="none" h="2038" w="2950">
                    <a:moveTo>
                      <a:pt x="2949" y="2037"/>
                    </a:moveTo>
                    <a:lnTo>
                      <a:pt x="1"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3"/>
              <p:cNvSpPr/>
              <p:nvPr/>
            </p:nvSpPr>
            <p:spPr>
              <a:xfrm>
                <a:off x="1080825" y="1149250"/>
                <a:ext cx="73750" cy="51700"/>
              </a:xfrm>
              <a:custGeom>
                <a:rect b="b" l="l" r="r" t="t"/>
                <a:pathLst>
                  <a:path extrusionOk="0" fill="none" h="2068" w="2950">
                    <a:moveTo>
                      <a:pt x="2949" y="2067"/>
                    </a:moveTo>
                    <a:lnTo>
                      <a:pt x="1"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1119600" y="1093775"/>
                <a:ext cx="73725" cy="51700"/>
              </a:xfrm>
              <a:custGeom>
                <a:rect b="b" l="l" r="r" t="t"/>
                <a:pathLst>
                  <a:path extrusionOk="0" fill="none" h="2068" w="2949">
                    <a:moveTo>
                      <a:pt x="2948" y="2067"/>
                    </a:moveTo>
                    <a:lnTo>
                      <a:pt x="0"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1158350" y="1038300"/>
                <a:ext cx="73725" cy="50925"/>
              </a:xfrm>
              <a:custGeom>
                <a:rect b="b" l="l" r="r" t="t"/>
                <a:pathLst>
                  <a:path extrusionOk="0" fill="none" h="2037" w="2949">
                    <a:moveTo>
                      <a:pt x="2949" y="2037"/>
                    </a:moveTo>
                    <a:lnTo>
                      <a:pt x="0"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787525" y="1353650"/>
                <a:ext cx="106400" cy="100325"/>
              </a:xfrm>
              <a:custGeom>
                <a:rect b="b" l="l" r="r" t="t"/>
                <a:pathLst>
                  <a:path extrusionOk="0" fill="none" h="4013" w="4256">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591475" y="1432675"/>
                <a:ext cx="229500" cy="318425"/>
              </a:xfrm>
              <a:custGeom>
                <a:rect b="b" l="l" r="r" t="t"/>
                <a:pathLst>
                  <a:path extrusionOk="0" fill="none" h="12737" w="9180">
                    <a:moveTo>
                      <a:pt x="8754" y="1"/>
                    </a:moveTo>
                    <a:lnTo>
                      <a:pt x="9180" y="305"/>
                    </a:lnTo>
                    <a:lnTo>
                      <a:pt x="729" y="12463"/>
                    </a:lnTo>
                    <a:cubicBezTo>
                      <a:pt x="547" y="12676"/>
                      <a:pt x="243" y="12737"/>
                      <a:pt x="0" y="12585"/>
                    </a:cubicBezTo>
                    <a:lnTo>
                      <a:pt x="0" y="12585"/>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863500" y="1301225"/>
                <a:ext cx="41825" cy="41050"/>
              </a:xfrm>
              <a:custGeom>
                <a:rect b="b" l="l" r="r" t="t"/>
                <a:pathLst>
                  <a:path extrusionOk="0" fill="none" h="1642" w="1673">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873375" y="1159125"/>
                <a:ext cx="41825" cy="41825"/>
              </a:xfrm>
              <a:custGeom>
                <a:rect b="b" l="l" r="r" t="t"/>
                <a:pathLst>
                  <a:path extrusionOk="0" fill="none" h="1673" w="1673">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969900" y="1180400"/>
                <a:ext cx="21300" cy="20550"/>
              </a:xfrm>
              <a:custGeom>
                <a:rect b="b" l="l" r="r" t="t"/>
                <a:pathLst>
                  <a:path extrusionOk="0" fill="none" h="822" w="852">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980525" y="1042850"/>
                <a:ext cx="20550" cy="20550"/>
              </a:xfrm>
              <a:custGeom>
                <a:rect b="b" l="l" r="r" t="t"/>
                <a:pathLst>
                  <a:path extrusionOk="0" fill="none" h="822" w="822">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831600" y="1234350"/>
                <a:ext cx="20525" cy="21300"/>
              </a:xfrm>
              <a:custGeom>
                <a:rect b="b" l="l" r="r" t="t"/>
                <a:pathLst>
                  <a:path extrusionOk="0" fill="none" h="852" w="821">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1037525" y="1052750"/>
                <a:ext cx="41825" cy="41800"/>
              </a:xfrm>
              <a:custGeom>
                <a:rect b="b" l="l" r="r" t="t"/>
                <a:pathLst>
                  <a:path extrusionOk="0" fill="none" h="1672" w="1673">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1028400" y="948625"/>
                <a:ext cx="41050" cy="41825"/>
              </a:xfrm>
              <a:custGeom>
                <a:rect b="b" l="l" r="r" t="t"/>
                <a:pathLst>
                  <a:path extrusionOk="0" fill="none" h="1673" w="1642">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3" name="Google Shape;693;p33"/>
          <p:cNvGrpSpPr/>
          <p:nvPr/>
        </p:nvGrpSpPr>
        <p:grpSpPr>
          <a:xfrm>
            <a:off x="5392051" y="885169"/>
            <a:ext cx="997252" cy="972320"/>
            <a:chOff x="5392051" y="885169"/>
            <a:chExt cx="997252" cy="972320"/>
          </a:xfrm>
        </p:grpSpPr>
        <p:sp>
          <p:nvSpPr>
            <p:cNvPr id="694" name="Google Shape;694;p33"/>
            <p:cNvSpPr/>
            <p:nvPr/>
          </p:nvSpPr>
          <p:spPr>
            <a:xfrm>
              <a:off x="5392051" y="885169"/>
              <a:ext cx="997252" cy="972320"/>
            </a:xfrm>
            <a:custGeom>
              <a:rect b="b" l="l" r="r" t="t"/>
              <a:pathLst>
                <a:path extrusionOk="0" h="21888" w="22448">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5" name="Google Shape;695;p33"/>
            <p:cNvGrpSpPr/>
            <p:nvPr/>
          </p:nvGrpSpPr>
          <p:grpSpPr>
            <a:xfrm>
              <a:off x="5510836" y="991509"/>
              <a:ext cx="759719" cy="759719"/>
              <a:chOff x="1368075" y="1017775"/>
              <a:chExt cx="487875" cy="487875"/>
            </a:xfrm>
          </p:grpSpPr>
          <p:sp>
            <p:nvSpPr>
              <p:cNvPr id="696" name="Google Shape;696;p33"/>
              <p:cNvSpPr/>
              <p:nvPr/>
            </p:nvSpPr>
            <p:spPr>
              <a:xfrm>
                <a:off x="1475225" y="1141725"/>
                <a:ext cx="273575" cy="240750"/>
              </a:xfrm>
              <a:custGeom>
                <a:rect b="b" l="l" r="r" t="t"/>
                <a:pathLst>
                  <a:path extrusionOk="0" h="9630" w="10943">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a:off x="1523850" y="1282275"/>
                <a:ext cx="64625" cy="56900"/>
              </a:xfrm>
              <a:custGeom>
                <a:rect b="b" l="l" r="r" t="t"/>
                <a:pathLst>
                  <a:path extrusionOk="0" h="2276" w="2585">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a:off x="1536775" y="1174550"/>
                <a:ext cx="106400" cy="93450"/>
              </a:xfrm>
              <a:custGeom>
                <a:rect b="b" l="l" r="r" t="t"/>
                <a:pathLst>
                  <a:path extrusionOk="0" h="3738" w="4256">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a:off x="1599850" y="1271625"/>
                <a:ext cx="88150" cy="77450"/>
              </a:xfrm>
              <a:custGeom>
                <a:rect b="b" l="l" r="r" t="t"/>
                <a:pathLst>
                  <a:path extrusionOk="0" h="3098" w="3526">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a:off x="1655300" y="1212200"/>
                <a:ext cx="51700" cy="45075"/>
              </a:xfrm>
              <a:custGeom>
                <a:rect b="b" l="l" r="r" t="t"/>
                <a:pathLst>
                  <a:path extrusionOk="0" h="1803" w="2068">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a:off x="1475225" y="1125675"/>
                <a:ext cx="273575" cy="272825"/>
              </a:xfrm>
              <a:custGeom>
                <a:rect b="b" l="l" r="r" t="t"/>
                <a:pathLst>
                  <a:path extrusionOk="0" fill="none" h="10913" w="10943">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a:off x="1658350" y="1027650"/>
                <a:ext cx="50950" cy="123150"/>
              </a:xfrm>
              <a:custGeom>
                <a:rect b="b" l="l" r="r" t="t"/>
                <a:pathLst>
                  <a:path extrusionOk="0" fill="none" h="4926" w="2038">
                    <a:moveTo>
                      <a:pt x="1" y="4925"/>
                    </a:moveTo>
                    <a:lnTo>
                      <a:pt x="2037"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3"/>
              <p:cNvSpPr/>
              <p:nvPr/>
            </p:nvSpPr>
            <p:spPr>
              <a:xfrm>
                <a:off x="1688000" y="1018550"/>
                <a:ext cx="43325" cy="18250"/>
              </a:xfrm>
              <a:custGeom>
                <a:rect b="b" l="l" r="r" t="t"/>
                <a:pathLst>
                  <a:path extrusionOk="0" fill="none" h="730" w="1733">
                    <a:moveTo>
                      <a:pt x="0" y="0"/>
                    </a:moveTo>
                    <a:lnTo>
                      <a:pt x="1733" y="73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p:nvPr/>
            </p:nvSpPr>
            <p:spPr>
              <a:xfrm>
                <a:off x="1722950" y="1165200"/>
                <a:ext cx="123875" cy="50950"/>
              </a:xfrm>
              <a:custGeom>
                <a:rect b="b" l="l" r="r" t="t"/>
                <a:pathLst>
                  <a:path extrusionOk="0" fill="none" h="2038" w="4955">
                    <a:moveTo>
                      <a:pt x="0" y="2037"/>
                    </a:moveTo>
                    <a:lnTo>
                      <a:pt x="4955"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3"/>
              <p:cNvSpPr/>
              <p:nvPr/>
            </p:nvSpPr>
            <p:spPr>
              <a:xfrm>
                <a:off x="1837675" y="1143175"/>
                <a:ext cx="18275" cy="44100"/>
              </a:xfrm>
              <a:custGeom>
                <a:rect b="b" l="l" r="r" t="t"/>
                <a:pathLst>
                  <a:path extrusionOk="0" fill="none" h="1764" w="731">
                    <a:moveTo>
                      <a:pt x="1" y="0"/>
                    </a:moveTo>
                    <a:lnTo>
                      <a:pt x="730" y="1763"/>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3"/>
              <p:cNvSpPr/>
              <p:nvPr/>
            </p:nvSpPr>
            <p:spPr>
              <a:xfrm>
                <a:off x="1722950" y="1308050"/>
                <a:ext cx="123875" cy="51700"/>
              </a:xfrm>
              <a:custGeom>
                <a:rect b="b" l="l" r="r" t="t"/>
                <a:pathLst>
                  <a:path extrusionOk="0" fill="none" h="2068" w="4955">
                    <a:moveTo>
                      <a:pt x="0" y="1"/>
                    </a:moveTo>
                    <a:lnTo>
                      <a:pt x="4955" y="2068"/>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1837675" y="1337700"/>
                <a:ext cx="17525" cy="43325"/>
              </a:xfrm>
              <a:custGeom>
                <a:rect b="b" l="l" r="r" t="t"/>
                <a:pathLst>
                  <a:path extrusionOk="0" fill="none" h="1733" w="701">
                    <a:moveTo>
                      <a:pt x="700" y="0"/>
                    </a:moveTo>
                    <a:lnTo>
                      <a:pt x="1" y="1733"/>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1657600" y="1373400"/>
                <a:ext cx="50925" cy="123900"/>
              </a:xfrm>
              <a:custGeom>
                <a:rect b="b" l="l" r="r" t="t"/>
                <a:pathLst>
                  <a:path extrusionOk="0" fill="none" h="4956" w="2037">
                    <a:moveTo>
                      <a:pt x="0" y="1"/>
                    </a:moveTo>
                    <a:lnTo>
                      <a:pt x="2037" y="4955"/>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a:off x="1687225" y="1488150"/>
                <a:ext cx="43350" cy="17500"/>
              </a:xfrm>
              <a:custGeom>
                <a:rect b="b" l="l" r="r" t="t"/>
                <a:pathLst>
                  <a:path extrusionOk="0" fill="none" h="700" w="1734">
                    <a:moveTo>
                      <a:pt x="1733" y="1"/>
                    </a:moveTo>
                    <a:lnTo>
                      <a:pt x="1" y="70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a:off x="1513975" y="1373400"/>
                <a:ext cx="51700" cy="123150"/>
              </a:xfrm>
              <a:custGeom>
                <a:rect b="b" l="l" r="r" t="t"/>
                <a:pathLst>
                  <a:path extrusionOk="0" fill="none" h="4926" w="2068">
                    <a:moveTo>
                      <a:pt x="2067" y="1"/>
                    </a:moveTo>
                    <a:lnTo>
                      <a:pt x="0" y="4925"/>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1492700" y="1487400"/>
                <a:ext cx="43325" cy="18250"/>
              </a:xfrm>
              <a:custGeom>
                <a:rect b="b" l="l" r="r" t="t"/>
                <a:pathLst>
                  <a:path extrusionOk="0" fill="none" h="730" w="1733">
                    <a:moveTo>
                      <a:pt x="1733" y="730"/>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1377200" y="1308050"/>
                <a:ext cx="123125" cy="50950"/>
              </a:xfrm>
              <a:custGeom>
                <a:rect b="b" l="l" r="r" t="t"/>
                <a:pathLst>
                  <a:path extrusionOk="0" fill="none" h="2038" w="4925">
                    <a:moveTo>
                      <a:pt x="4924" y="1"/>
                    </a:moveTo>
                    <a:lnTo>
                      <a:pt x="0" y="2037"/>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1368075" y="1336925"/>
                <a:ext cx="18250" cy="44100"/>
              </a:xfrm>
              <a:custGeom>
                <a:rect b="b" l="l" r="r" t="t"/>
                <a:pathLst>
                  <a:path extrusionOk="0" fill="none" h="1764" w="730">
                    <a:moveTo>
                      <a:pt x="730" y="1764"/>
                    </a:moveTo>
                    <a:lnTo>
                      <a:pt x="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1377200" y="1164450"/>
                <a:ext cx="123875" cy="51700"/>
              </a:xfrm>
              <a:custGeom>
                <a:rect b="b" l="l" r="r" t="t"/>
                <a:pathLst>
                  <a:path extrusionOk="0" fill="none" h="2068" w="4955">
                    <a:moveTo>
                      <a:pt x="4955" y="2067"/>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1368075" y="1142400"/>
                <a:ext cx="18250" cy="44100"/>
              </a:xfrm>
              <a:custGeom>
                <a:rect b="b" l="l" r="r" t="t"/>
                <a:pathLst>
                  <a:path extrusionOk="0" fill="none" h="1764" w="730">
                    <a:moveTo>
                      <a:pt x="0" y="1764"/>
                    </a:moveTo>
                    <a:lnTo>
                      <a:pt x="73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1514725" y="1026900"/>
                <a:ext cx="51700" cy="123900"/>
              </a:xfrm>
              <a:custGeom>
                <a:rect b="b" l="l" r="r" t="t"/>
                <a:pathLst>
                  <a:path extrusionOk="0" fill="none" h="4956" w="2068">
                    <a:moveTo>
                      <a:pt x="2068" y="4955"/>
                    </a:moveTo>
                    <a:lnTo>
                      <a:pt x="1"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1493450" y="1017775"/>
                <a:ext cx="43350" cy="18275"/>
              </a:xfrm>
              <a:custGeom>
                <a:rect b="b" l="l" r="r" t="t"/>
                <a:pathLst>
                  <a:path extrusionOk="0" fill="none" h="731" w="1734">
                    <a:moveTo>
                      <a:pt x="1" y="730"/>
                    </a:moveTo>
                    <a:lnTo>
                      <a:pt x="1733"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1612000" y="1062625"/>
                <a:ext cx="775" cy="79050"/>
              </a:xfrm>
              <a:custGeom>
                <a:rect b="b" l="l" r="r" t="t"/>
                <a:pathLst>
                  <a:path extrusionOk="0" fill="none" h="3162" w="31">
                    <a:moveTo>
                      <a:pt x="0" y="3161"/>
                    </a:moveTo>
                    <a:lnTo>
                      <a:pt x="31"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1589200" y="1062625"/>
                <a:ext cx="47150" cy="25"/>
              </a:xfrm>
              <a:custGeom>
                <a:rect b="b" l="l" r="r" t="t"/>
                <a:pathLst>
                  <a:path extrusionOk="0" fill="none" h="1" w="1886">
                    <a:moveTo>
                      <a:pt x="1" y="0"/>
                    </a:moveTo>
                    <a:lnTo>
                      <a:pt x="1885"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1697100" y="1121125"/>
                <a:ext cx="56275" cy="56250"/>
              </a:xfrm>
              <a:custGeom>
                <a:rect b="b" l="l" r="r" t="t"/>
                <a:pathLst>
                  <a:path extrusionOk="0" fill="none" h="2250" w="2251">
                    <a:moveTo>
                      <a:pt x="1" y="2250"/>
                    </a:moveTo>
                    <a:lnTo>
                      <a:pt x="225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1736625" y="1105175"/>
                <a:ext cx="33450" cy="32700"/>
              </a:xfrm>
              <a:custGeom>
                <a:rect b="b" l="l" r="r" t="t"/>
                <a:pathLst>
                  <a:path extrusionOk="0" fill="none" h="1308" w="1338">
                    <a:moveTo>
                      <a:pt x="0" y="0"/>
                    </a:moveTo>
                    <a:lnTo>
                      <a:pt x="1338" y="1307"/>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1732050" y="1262475"/>
                <a:ext cx="79075" cy="25"/>
              </a:xfrm>
              <a:custGeom>
                <a:rect b="b" l="l" r="r" t="t"/>
                <a:pathLst>
                  <a:path extrusionOk="0" fill="none" h="1" w="3163">
                    <a:moveTo>
                      <a:pt x="1" y="0"/>
                    </a:moveTo>
                    <a:lnTo>
                      <a:pt x="3162"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1811100" y="1238900"/>
                <a:ext cx="25" cy="47150"/>
              </a:xfrm>
              <a:custGeom>
                <a:rect b="b" l="l" r="r" t="t"/>
                <a:pathLst>
                  <a:path extrusionOk="0" fill="none" h="1886" w="1">
                    <a:moveTo>
                      <a:pt x="0" y="1"/>
                    </a:moveTo>
                    <a:lnTo>
                      <a:pt x="0" y="1885"/>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1696350" y="1347575"/>
                <a:ext cx="56250" cy="56250"/>
              </a:xfrm>
              <a:custGeom>
                <a:rect b="b" l="l" r="r" t="t"/>
                <a:pathLst>
                  <a:path extrusionOk="0" fill="none" h="2250" w="2250">
                    <a:moveTo>
                      <a:pt x="0" y="0"/>
                    </a:moveTo>
                    <a:lnTo>
                      <a:pt x="2250" y="225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a:off x="1735850" y="1387100"/>
                <a:ext cx="33475" cy="32700"/>
              </a:xfrm>
              <a:custGeom>
                <a:rect b="b" l="l" r="r" t="t"/>
                <a:pathLst>
                  <a:path extrusionOk="0" fill="none" h="1308" w="1339">
                    <a:moveTo>
                      <a:pt x="1338" y="0"/>
                    </a:moveTo>
                    <a:lnTo>
                      <a:pt x="1" y="1307"/>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1611250" y="1382525"/>
                <a:ext cx="25" cy="79050"/>
              </a:xfrm>
              <a:custGeom>
                <a:rect b="b" l="l" r="r" t="t"/>
                <a:pathLst>
                  <a:path extrusionOk="0" fill="none" h="3162" w="1">
                    <a:moveTo>
                      <a:pt x="0" y="1"/>
                    </a:moveTo>
                    <a:lnTo>
                      <a:pt x="0" y="3162"/>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a:off x="1587675" y="1461550"/>
                <a:ext cx="47150" cy="25"/>
              </a:xfrm>
              <a:custGeom>
                <a:rect b="b" l="l" r="r" t="t"/>
                <a:pathLst>
                  <a:path extrusionOk="0" fill="none" h="1" w="1886">
                    <a:moveTo>
                      <a:pt x="1885" y="1"/>
                    </a:moveTo>
                    <a:lnTo>
                      <a:pt x="1"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a:off x="1470650" y="1346825"/>
                <a:ext cx="55500" cy="55475"/>
              </a:xfrm>
              <a:custGeom>
                <a:rect b="b" l="l" r="r" t="t"/>
                <a:pathLst>
                  <a:path extrusionOk="0" fill="none" h="2219" w="2220">
                    <a:moveTo>
                      <a:pt x="2220" y="0"/>
                    </a:moveTo>
                    <a:lnTo>
                      <a:pt x="1" y="2219"/>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a:off x="1453950" y="1385575"/>
                <a:ext cx="32700" cy="33450"/>
              </a:xfrm>
              <a:custGeom>
                <a:rect b="b" l="l" r="r" t="t"/>
                <a:pathLst>
                  <a:path extrusionOk="0" fill="none" h="1338" w="1308">
                    <a:moveTo>
                      <a:pt x="1307" y="1338"/>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a:off x="1412150" y="1260950"/>
                <a:ext cx="79800" cy="775"/>
              </a:xfrm>
              <a:custGeom>
                <a:rect b="b" l="l" r="r" t="t"/>
                <a:pathLst>
                  <a:path extrusionOk="0" fill="none" h="31" w="3192">
                    <a:moveTo>
                      <a:pt x="3192" y="31"/>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a:off x="1412150" y="1238150"/>
                <a:ext cx="25" cy="47150"/>
              </a:xfrm>
              <a:custGeom>
                <a:rect b="b" l="l" r="r" t="t"/>
                <a:pathLst>
                  <a:path extrusionOk="0" fill="none" h="1886" w="1">
                    <a:moveTo>
                      <a:pt x="0" y="1885"/>
                    </a:moveTo>
                    <a:lnTo>
                      <a:pt x="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a:off x="1471425" y="1120375"/>
                <a:ext cx="55500" cy="56250"/>
              </a:xfrm>
              <a:custGeom>
                <a:rect b="b" l="l" r="r" t="t"/>
                <a:pathLst>
                  <a:path extrusionOk="0" fill="none" h="2250" w="2220">
                    <a:moveTo>
                      <a:pt x="2219" y="2249"/>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a:off x="1454700" y="1103650"/>
                <a:ext cx="33450" cy="33450"/>
              </a:xfrm>
              <a:custGeom>
                <a:rect b="b" l="l" r="r" t="t"/>
                <a:pathLst>
                  <a:path extrusionOk="0" fill="none" h="1338" w="1338">
                    <a:moveTo>
                      <a:pt x="1" y="1338"/>
                    </a:moveTo>
                    <a:lnTo>
                      <a:pt x="1338"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1523850" y="1278425"/>
                <a:ext cx="64625" cy="64625"/>
              </a:xfrm>
              <a:custGeom>
                <a:rect b="b" l="l" r="r" t="t"/>
                <a:pathLst>
                  <a:path extrusionOk="0" fill="none" h="2585" w="2585">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a:off x="1536775" y="1168250"/>
                <a:ext cx="106400" cy="106400"/>
              </a:xfrm>
              <a:custGeom>
                <a:rect b="b" l="l" r="r" t="t"/>
                <a:pathLst>
                  <a:path extrusionOk="0" fill="none" h="4256" w="4256">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a:off x="1599850" y="1266275"/>
                <a:ext cx="88150" cy="88175"/>
              </a:xfrm>
              <a:custGeom>
                <a:rect b="b" l="l" r="r" t="t"/>
                <a:pathLst>
                  <a:path extrusionOk="0" fill="none" h="3527" w="3526">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1655300" y="1209275"/>
                <a:ext cx="51700" cy="50950"/>
              </a:xfrm>
              <a:custGeom>
                <a:rect b="b" l="l" r="r" t="t"/>
                <a:pathLst>
                  <a:path extrusionOk="0" fill="none" h="2038" w="2068">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pic>
        <p:nvPicPr>
          <p:cNvPr id="1163" name="Google Shape;1163;p42"/>
          <p:cNvPicPr preferRelativeResize="0"/>
          <p:nvPr/>
        </p:nvPicPr>
        <p:blipFill>
          <a:blip r:embed="rId3">
            <a:alphaModFix/>
          </a:blip>
          <a:stretch>
            <a:fillRect/>
          </a:stretch>
        </p:blipFill>
        <p:spPr>
          <a:xfrm>
            <a:off x="4474848" y="315705"/>
            <a:ext cx="4002476" cy="4135449"/>
          </a:xfrm>
          <a:prstGeom prst="rect">
            <a:avLst/>
          </a:prstGeom>
          <a:noFill/>
          <a:ln>
            <a:noFill/>
          </a:ln>
        </p:spPr>
      </p:pic>
      <p:pic>
        <p:nvPicPr>
          <p:cNvPr id="1164" name="Google Shape;1164;p42"/>
          <p:cNvPicPr preferRelativeResize="0"/>
          <p:nvPr/>
        </p:nvPicPr>
        <p:blipFill rotWithShape="1">
          <a:blip r:embed="rId4">
            <a:alphaModFix/>
          </a:blip>
          <a:srcRect b="1371" l="0" r="0" t="1371"/>
          <a:stretch/>
        </p:blipFill>
        <p:spPr>
          <a:xfrm>
            <a:off x="4386925" y="285863"/>
            <a:ext cx="4267384" cy="4571776"/>
          </a:xfrm>
          <a:prstGeom prst="rect">
            <a:avLst/>
          </a:prstGeom>
          <a:noFill/>
          <a:ln>
            <a:noFill/>
          </a:ln>
        </p:spPr>
      </p:pic>
      <p:sp>
        <p:nvSpPr>
          <p:cNvPr id="1165" name="Google Shape;1165;p42"/>
          <p:cNvSpPr txBox="1"/>
          <p:nvPr>
            <p:ph type="title"/>
          </p:nvPr>
        </p:nvSpPr>
        <p:spPr>
          <a:xfrm>
            <a:off x="358375" y="349300"/>
            <a:ext cx="3733800" cy="1981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Geographic View of Test Positive Rate</a:t>
            </a:r>
            <a:endParaRPr/>
          </a:p>
        </p:txBody>
      </p:sp>
      <p:sp>
        <p:nvSpPr>
          <p:cNvPr id="1166" name="Google Shape;1166;p42"/>
          <p:cNvSpPr txBox="1"/>
          <p:nvPr/>
        </p:nvSpPr>
        <p:spPr>
          <a:xfrm>
            <a:off x="105000" y="3035775"/>
            <a:ext cx="3201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Poppins"/>
                <a:ea typeface="Poppins"/>
                <a:cs typeface="Poppins"/>
                <a:sym typeface="Poppins"/>
              </a:rPr>
              <a:t>N</a:t>
            </a:r>
            <a:r>
              <a:rPr b="1" lang="en" sz="1800">
                <a:solidFill>
                  <a:schemeClr val="lt1"/>
                </a:solidFill>
                <a:latin typeface="Poppins"/>
                <a:ea typeface="Poppins"/>
                <a:cs typeface="Poppins"/>
                <a:sym typeface="Poppins"/>
              </a:rPr>
              <a:t>o  obvious relationship between death rate and positive rate</a:t>
            </a:r>
            <a:endParaRPr/>
          </a:p>
        </p:txBody>
      </p:sp>
      <p:cxnSp>
        <p:nvCxnSpPr>
          <p:cNvPr id="1167" name="Google Shape;1167;p42"/>
          <p:cNvCxnSpPr/>
          <p:nvPr/>
        </p:nvCxnSpPr>
        <p:spPr>
          <a:xfrm flipH="1">
            <a:off x="2951759" y="3169544"/>
            <a:ext cx="2097900" cy="593100"/>
          </a:xfrm>
          <a:prstGeom prst="bentConnector3">
            <a:avLst>
              <a:gd fmla="val 50000" name="adj1"/>
            </a:avLst>
          </a:prstGeom>
          <a:noFill/>
          <a:ln cap="flat" cmpd="sng" w="9525">
            <a:solidFill>
              <a:schemeClr val="dk1"/>
            </a:solidFill>
            <a:prstDash val="solid"/>
            <a:round/>
            <a:headEnd len="med" w="med" type="none"/>
            <a:tailEnd len="med" w="med" type="diamond"/>
          </a:ln>
        </p:spPr>
      </p:cxnSp>
      <p:sp>
        <p:nvSpPr>
          <p:cNvPr id="1168" name="Google Shape;1168;p42"/>
          <p:cNvSpPr txBox="1"/>
          <p:nvPr/>
        </p:nvSpPr>
        <p:spPr>
          <a:xfrm>
            <a:off x="0" y="1380175"/>
            <a:ext cx="4079100" cy="1046700"/>
          </a:xfrm>
          <a:prstGeom prst="rect">
            <a:avLst/>
          </a:prstGeom>
          <a:noFill/>
          <a:ln>
            <a:noFill/>
          </a:ln>
        </p:spPr>
        <p:txBody>
          <a:bodyPr anchorCtr="0" anchor="t" bIns="91425" lIns="91425" spcFirstLastPara="1" rIns="91425" wrap="square" tIns="91425">
            <a:spAutoFit/>
          </a:bodyPr>
          <a:lstStyle/>
          <a:p>
            <a:pPr indent="0" lvl="0" marL="342900" marR="0" rtl="0" algn="l">
              <a:lnSpc>
                <a:spcPct val="150000"/>
              </a:lnSpc>
              <a:spcBef>
                <a:spcPts val="0"/>
              </a:spcBef>
              <a:spcAft>
                <a:spcPts val="0"/>
              </a:spcAft>
              <a:buNone/>
            </a:pPr>
            <a:r>
              <a:rPr lang="en">
                <a:solidFill>
                  <a:schemeClr val="lt1"/>
                </a:solidFill>
                <a:latin typeface="Poppins"/>
                <a:ea typeface="Poppins"/>
                <a:cs typeface="Poppins"/>
                <a:sym typeface="Poppins"/>
              </a:rPr>
              <a:t>Positive Rate = cases/tests × 100%</a:t>
            </a:r>
            <a:endParaRPr>
              <a:solidFill>
                <a:schemeClr val="lt1"/>
              </a:solidFill>
              <a:latin typeface="Poppins"/>
              <a:ea typeface="Poppins"/>
              <a:cs typeface="Poppins"/>
              <a:sym typeface="Poppins"/>
            </a:endParaRPr>
          </a:p>
          <a:p>
            <a:pPr indent="0" lvl="0" marL="342900" marR="0" rtl="0" algn="l">
              <a:lnSpc>
                <a:spcPct val="150000"/>
              </a:lnSpc>
              <a:spcBef>
                <a:spcPts val="0"/>
              </a:spcBef>
              <a:spcAft>
                <a:spcPts val="0"/>
              </a:spcAft>
              <a:buNone/>
            </a:pPr>
            <a:r>
              <a:rPr lang="en">
                <a:solidFill>
                  <a:schemeClr val="lt1"/>
                </a:solidFill>
                <a:latin typeface="Poppins"/>
                <a:ea typeface="Poppins"/>
                <a:cs typeface="Poppins"/>
                <a:sym typeface="Poppins"/>
              </a:rPr>
              <a:t>Indicating the severity of the epidemic</a:t>
            </a:r>
            <a:endParaRPr>
              <a:solidFill>
                <a:schemeClr val="lt1"/>
              </a:solidFill>
              <a:latin typeface="Poppins"/>
              <a:ea typeface="Poppins"/>
              <a:cs typeface="Poppins"/>
              <a:sym typeface="Poppins"/>
            </a:endParaRPr>
          </a:p>
          <a:p>
            <a:pPr indent="0" lvl="0" marL="342900" marR="0" rtl="0" algn="l">
              <a:lnSpc>
                <a:spcPct val="150000"/>
              </a:lnSpc>
              <a:spcBef>
                <a:spcPts val="0"/>
              </a:spcBef>
              <a:spcAft>
                <a:spcPts val="0"/>
              </a:spcAft>
              <a:buNone/>
            </a:pPr>
            <a:r>
              <a:rPr lang="en">
                <a:solidFill>
                  <a:schemeClr val="lt1"/>
                </a:solidFill>
                <a:latin typeface="Poppins"/>
                <a:ea typeface="Poppins"/>
                <a:cs typeface="Poppins"/>
                <a:sym typeface="Poppins"/>
              </a:rPr>
              <a:t>and the adequacy of tests</a:t>
            </a:r>
            <a:endParaRPr>
              <a:solidFill>
                <a:schemeClr val="lt1"/>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4"/>
                                        </p:tgtEl>
                                        <p:attrNameLst>
                                          <p:attrName>style.visibility</p:attrName>
                                        </p:attrNameLst>
                                      </p:cBhvr>
                                      <p:to>
                                        <p:strVal val="visible"/>
                                      </p:to>
                                    </p:set>
                                    <p:animEffect filter="fade" transition="in">
                                      <p:cBhvr>
                                        <p:cTn dur="1000"/>
                                        <p:tgtEl>
                                          <p:spTgt spid="1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pic>
        <p:nvPicPr>
          <p:cNvPr id="1173" name="Google Shape;1173;p43"/>
          <p:cNvPicPr preferRelativeResize="0"/>
          <p:nvPr/>
        </p:nvPicPr>
        <p:blipFill rotWithShape="1">
          <a:blip r:embed="rId3">
            <a:alphaModFix/>
          </a:blip>
          <a:srcRect b="1371" l="0" r="0" t="1371"/>
          <a:stretch/>
        </p:blipFill>
        <p:spPr>
          <a:xfrm>
            <a:off x="168250" y="1135400"/>
            <a:ext cx="3556900" cy="3810624"/>
          </a:xfrm>
          <a:prstGeom prst="rect">
            <a:avLst/>
          </a:prstGeom>
          <a:noFill/>
          <a:ln>
            <a:noFill/>
          </a:ln>
        </p:spPr>
      </p:pic>
      <p:pic>
        <p:nvPicPr>
          <p:cNvPr id="1174" name="Google Shape;1174;p43"/>
          <p:cNvPicPr preferRelativeResize="0"/>
          <p:nvPr/>
        </p:nvPicPr>
        <p:blipFill rotWithShape="1">
          <a:blip r:embed="rId4">
            <a:alphaModFix/>
          </a:blip>
          <a:srcRect b="1390" l="15280" r="1037" t="0"/>
          <a:stretch/>
        </p:blipFill>
        <p:spPr>
          <a:xfrm>
            <a:off x="0" y="1135400"/>
            <a:ext cx="3725149" cy="3810625"/>
          </a:xfrm>
          <a:prstGeom prst="rect">
            <a:avLst/>
          </a:prstGeom>
          <a:noFill/>
          <a:ln>
            <a:noFill/>
          </a:ln>
        </p:spPr>
      </p:pic>
      <p:sp>
        <p:nvSpPr>
          <p:cNvPr id="1175" name="Google Shape;1175;p43"/>
          <p:cNvSpPr txBox="1"/>
          <p:nvPr>
            <p:ph type="title"/>
          </p:nvPr>
        </p:nvSpPr>
        <p:spPr>
          <a:xfrm>
            <a:off x="713100" y="463325"/>
            <a:ext cx="77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Geographic View of Test Positive Rate</a:t>
            </a:r>
            <a:endParaRPr/>
          </a:p>
        </p:txBody>
      </p:sp>
      <p:sp>
        <p:nvSpPr>
          <p:cNvPr id="1176" name="Google Shape;1176;p43"/>
          <p:cNvSpPr txBox="1"/>
          <p:nvPr/>
        </p:nvSpPr>
        <p:spPr>
          <a:xfrm>
            <a:off x="5024325" y="2773050"/>
            <a:ext cx="1776600" cy="48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oppins"/>
                <a:ea typeface="Poppins"/>
                <a:cs typeface="Poppins"/>
                <a:sym typeface="Poppins"/>
              </a:rPr>
              <a:t>Low positive rate</a:t>
            </a:r>
            <a:endParaRPr>
              <a:solidFill>
                <a:schemeClr val="lt1"/>
              </a:solidFill>
              <a:latin typeface="Poppins"/>
              <a:ea typeface="Poppins"/>
              <a:cs typeface="Poppins"/>
              <a:sym typeface="Poppins"/>
            </a:endParaRPr>
          </a:p>
          <a:p>
            <a:pPr indent="0" lvl="0" marL="0" rtl="0" algn="l">
              <a:spcBef>
                <a:spcPts val="0"/>
              </a:spcBef>
              <a:spcAft>
                <a:spcPts val="0"/>
              </a:spcAft>
              <a:buNone/>
            </a:pPr>
            <a:r>
              <a:rPr lang="en">
                <a:solidFill>
                  <a:schemeClr val="lt1"/>
                </a:solidFill>
                <a:latin typeface="Poppins"/>
                <a:ea typeface="Poppins"/>
                <a:cs typeface="Poppins"/>
                <a:sym typeface="Poppins"/>
              </a:rPr>
              <a:t>3.55%</a:t>
            </a:r>
            <a:endParaRPr>
              <a:solidFill>
                <a:schemeClr val="lt1"/>
              </a:solidFill>
              <a:latin typeface="Poppins"/>
              <a:ea typeface="Poppins"/>
              <a:cs typeface="Poppins"/>
              <a:sym typeface="Poppins"/>
            </a:endParaRPr>
          </a:p>
        </p:txBody>
      </p:sp>
      <p:sp>
        <p:nvSpPr>
          <p:cNvPr id="1177" name="Google Shape;1177;p43"/>
          <p:cNvSpPr txBox="1"/>
          <p:nvPr/>
        </p:nvSpPr>
        <p:spPr>
          <a:xfrm>
            <a:off x="5024334" y="2375319"/>
            <a:ext cx="18288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Poppins"/>
                <a:ea typeface="Poppins"/>
                <a:cs typeface="Poppins"/>
                <a:sym typeface="Poppins"/>
              </a:rPr>
              <a:t>Santa Cruz</a:t>
            </a:r>
            <a:endParaRPr b="1" sz="1800">
              <a:solidFill>
                <a:schemeClr val="lt1"/>
              </a:solidFill>
              <a:latin typeface="Poppins"/>
              <a:ea typeface="Poppins"/>
              <a:cs typeface="Poppins"/>
              <a:sym typeface="Poppins"/>
            </a:endParaRPr>
          </a:p>
        </p:txBody>
      </p:sp>
      <p:sp>
        <p:nvSpPr>
          <p:cNvPr id="1178" name="Google Shape;1178;p43"/>
          <p:cNvSpPr txBox="1"/>
          <p:nvPr/>
        </p:nvSpPr>
        <p:spPr>
          <a:xfrm>
            <a:off x="5024334" y="3841769"/>
            <a:ext cx="1828800" cy="48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oppins"/>
                <a:ea typeface="Poppins"/>
                <a:cs typeface="Poppins"/>
                <a:sym typeface="Poppins"/>
              </a:rPr>
              <a:t>High positive rate</a:t>
            </a:r>
            <a:endParaRPr>
              <a:solidFill>
                <a:schemeClr val="lt1"/>
              </a:solidFill>
              <a:latin typeface="Poppins"/>
              <a:ea typeface="Poppins"/>
              <a:cs typeface="Poppins"/>
              <a:sym typeface="Poppins"/>
            </a:endParaRPr>
          </a:p>
          <a:p>
            <a:pPr indent="0" lvl="0" marL="0" rtl="0" algn="l">
              <a:spcBef>
                <a:spcPts val="0"/>
              </a:spcBef>
              <a:spcAft>
                <a:spcPts val="0"/>
              </a:spcAft>
              <a:buNone/>
            </a:pPr>
            <a:r>
              <a:rPr lang="en">
                <a:solidFill>
                  <a:schemeClr val="lt1"/>
                </a:solidFill>
                <a:latin typeface="Poppins"/>
                <a:ea typeface="Poppins"/>
                <a:cs typeface="Poppins"/>
                <a:sym typeface="Poppins"/>
              </a:rPr>
              <a:t>22.21%</a:t>
            </a:r>
            <a:endParaRPr>
              <a:solidFill>
                <a:schemeClr val="lt1"/>
              </a:solidFill>
              <a:latin typeface="Poppins"/>
              <a:ea typeface="Poppins"/>
              <a:cs typeface="Poppins"/>
              <a:sym typeface="Poppins"/>
            </a:endParaRPr>
          </a:p>
        </p:txBody>
      </p:sp>
      <p:sp>
        <p:nvSpPr>
          <p:cNvPr id="1179" name="Google Shape;1179;p43"/>
          <p:cNvSpPr txBox="1"/>
          <p:nvPr/>
        </p:nvSpPr>
        <p:spPr>
          <a:xfrm>
            <a:off x="5024334" y="3444044"/>
            <a:ext cx="18288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Poppins"/>
                <a:ea typeface="Poppins"/>
                <a:cs typeface="Poppins"/>
                <a:sym typeface="Poppins"/>
              </a:rPr>
              <a:t>Imperial</a:t>
            </a:r>
            <a:endParaRPr b="1" sz="1800">
              <a:solidFill>
                <a:schemeClr val="lt1"/>
              </a:solidFill>
              <a:latin typeface="Poppins"/>
              <a:ea typeface="Poppins"/>
              <a:cs typeface="Poppins"/>
              <a:sym typeface="Poppins"/>
            </a:endParaRPr>
          </a:p>
        </p:txBody>
      </p:sp>
      <p:cxnSp>
        <p:nvCxnSpPr>
          <p:cNvPr id="1180" name="Google Shape;1180;p43"/>
          <p:cNvCxnSpPr/>
          <p:nvPr/>
        </p:nvCxnSpPr>
        <p:spPr>
          <a:xfrm>
            <a:off x="5100538" y="3803706"/>
            <a:ext cx="1048800" cy="0"/>
          </a:xfrm>
          <a:prstGeom prst="straightConnector1">
            <a:avLst/>
          </a:prstGeom>
          <a:noFill/>
          <a:ln cap="flat" cmpd="sng" w="9525">
            <a:solidFill>
              <a:schemeClr val="dk1"/>
            </a:solidFill>
            <a:prstDash val="solid"/>
            <a:round/>
            <a:headEnd len="med" w="med" type="none"/>
            <a:tailEnd len="med" w="med" type="none"/>
          </a:ln>
        </p:spPr>
      </p:cxnSp>
      <p:cxnSp>
        <p:nvCxnSpPr>
          <p:cNvPr id="1181" name="Google Shape;1181;p43"/>
          <p:cNvCxnSpPr/>
          <p:nvPr/>
        </p:nvCxnSpPr>
        <p:spPr>
          <a:xfrm>
            <a:off x="5100538" y="2734981"/>
            <a:ext cx="1048800" cy="0"/>
          </a:xfrm>
          <a:prstGeom prst="straightConnector1">
            <a:avLst/>
          </a:prstGeom>
          <a:noFill/>
          <a:ln cap="flat" cmpd="sng" w="9525">
            <a:solidFill>
              <a:schemeClr val="dk1"/>
            </a:solidFill>
            <a:prstDash val="solid"/>
            <a:round/>
            <a:headEnd len="med" w="med" type="none"/>
            <a:tailEnd len="med" w="med" type="none"/>
          </a:ln>
        </p:spPr>
      </p:cxnSp>
      <p:cxnSp>
        <p:nvCxnSpPr>
          <p:cNvPr id="1182" name="Google Shape;1182;p43"/>
          <p:cNvCxnSpPr>
            <a:stCxn id="1179" idx="1"/>
          </p:cNvCxnSpPr>
          <p:nvPr/>
        </p:nvCxnSpPr>
        <p:spPr>
          <a:xfrm flipH="1">
            <a:off x="2848734" y="3604844"/>
            <a:ext cx="2175600" cy="743700"/>
          </a:xfrm>
          <a:prstGeom prst="bentConnector3">
            <a:avLst>
              <a:gd fmla="val 50000" name="adj1"/>
            </a:avLst>
          </a:prstGeom>
          <a:noFill/>
          <a:ln cap="flat" cmpd="sng" w="9525">
            <a:solidFill>
              <a:schemeClr val="dk1"/>
            </a:solidFill>
            <a:prstDash val="solid"/>
            <a:round/>
            <a:headEnd len="med" w="med" type="none"/>
            <a:tailEnd len="med" w="med" type="diamond"/>
          </a:ln>
        </p:spPr>
      </p:cxnSp>
      <p:cxnSp>
        <p:nvCxnSpPr>
          <p:cNvPr id="1183" name="Google Shape;1183;p43"/>
          <p:cNvCxnSpPr>
            <a:stCxn id="1177" idx="1"/>
          </p:cNvCxnSpPr>
          <p:nvPr/>
        </p:nvCxnSpPr>
        <p:spPr>
          <a:xfrm flipH="1">
            <a:off x="1010034" y="2536119"/>
            <a:ext cx="4014300" cy="476400"/>
          </a:xfrm>
          <a:prstGeom prst="bentConnector3">
            <a:avLst>
              <a:gd fmla="val 50000" name="adj1"/>
            </a:avLst>
          </a:prstGeom>
          <a:noFill/>
          <a:ln cap="flat" cmpd="sng" w="9525">
            <a:solidFill>
              <a:schemeClr val="dk1"/>
            </a:solidFill>
            <a:prstDash val="solid"/>
            <a:round/>
            <a:headEnd len="med" w="med" type="none"/>
            <a:tailEnd len="med" w="med" type="diamond"/>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pic>
        <p:nvPicPr>
          <p:cNvPr id="1188" name="Google Shape;1188;p44"/>
          <p:cNvPicPr preferRelativeResize="0"/>
          <p:nvPr/>
        </p:nvPicPr>
        <p:blipFill>
          <a:blip r:embed="rId3">
            <a:alphaModFix/>
          </a:blip>
          <a:stretch>
            <a:fillRect/>
          </a:stretch>
        </p:blipFill>
        <p:spPr>
          <a:xfrm>
            <a:off x="164850" y="1273050"/>
            <a:ext cx="4031674" cy="3154800"/>
          </a:xfrm>
          <a:prstGeom prst="rect">
            <a:avLst/>
          </a:prstGeom>
          <a:noFill/>
          <a:ln>
            <a:noFill/>
          </a:ln>
        </p:spPr>
      </p:pic>
      <p:sp>
        <p:nvSpPr>
          <p:cNvPr id="1189" name="Google Shape;1189;p44"/>
          <p:cNvSpPr txBox="1"/>
          <p:nvPr>
            <p:ph type="title"/>
          </p:nvPr>
        </p:nvSpPr>
        <p:spPr>
          <a:xfrm>
            <a:off x="713100" y="463325"/>
            <a:ext cx="77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Differences in test positivity rates</a:t>
            </a:r>
            <a:endParaRPr/>
          </a:p>
        </p:txBody>
      </p:sp>
      <p:sp>
        <p:nvSpPr>
          <p:cNvPr id="1190" name="Google Shape;1190;p44"/>
          <p:cNvSpPr txBox="1"/>
          <p:nvPr>
            <p:ph idx="1" type="subTitle"/>
          </p:nvPr>
        </p:nvSpPr>
        <p:spPr>
          <a:xfrm>
            <a:off x="4196525" y="1174950"/>
            <a:ext cx="4947300" cy="3351000"/>
          </a:xfrm>
          <a:prstGeom prst="rect">
            <a:avLst/>
          </a:prstGeom>
        </p:spPr>
        <p:txBody>
          <a:bodyPr anchorCtr="0" anchor="t" bIns="91425" lIns="0" spcFirstLastPara="1" rIns="0" wrap="square" tIns="91425">
            <a:noAutofit/>
          </a:bodyPr>
          <a:lstStyle/>
          <a:p>
            <a:pPr indent="-203200" lvl="0" marL="342900" rtl="0" algn="l">
              <a:spcBef>
                <a:spcPts val="0"/>
              </a:spcBef>
              <a:spcAft>
                <a:spcPts val="0"/>
              </a:spcAft>
              <a:buSzPts val="1400"/>
              <a:buChar char="●"/>
            </a:pPr>
            <a:r>
              <a:rPr b="1" lang="en">
                <a:solidFill>
                  <a:schemeClr val="lt1"/>
                </a:solidFill>
              </a:rPr>
              <a:t>Healthy Place Index (HPI) </a:t>
            </a:r>
            <a:endParaRPr b="1">
              <a:solidFill>
                <a:schemeClr val="lt1"/>
              </a:solidFill>
            </a:endParaRPr>
          </a:p>
          <a:p>
            <a:pPr indent="0" lvl="0" marL="342900" rtl="0" algn="l">
              <a:spcBef>
                <a:spcPts val="0"/>
              </a:spcBef>
              <a:spcAft>
                <a:spcPts val="0"/>
              </a:spcAft>
              <a:buNone/>
            </a:pPr>
            <a:r>
              <a:rPr lang="en">
                <a:solidFill>
                  <a:schemeClr val="lt1"/>
                </a:solidFill>
              </a:rPr>
              <a:t>a composite measure of socioeconomic opportunity, based on neighborhood sectors.</a:t>
            </a:r>
            <a:endParaRPr>
              <a:solidFill>
                <a:schemeClr val="lt1"/>
              </a:solidFill>
            </a:endParaRPr>
          </a:p>
          <a:p>
            <a:pPr indent="0" lvl="0" marL="342900" rtl="0" algn="l">
              <a:spcBef>
                <a:spcPts val="0"/>
              </a:spcBef>
              <a:spcAft>
                <a:spcPts val="0"/>
              </a:spcAft>
              <a:buNone/>
            </a:pPr>
            <a:r>
              <a:t/>
            </a:r>
            <a:endParaRPr>
              <a:solidFill>
                <a:schemeClr val="lt1"/>
              </a:solidFill>
            </a:endParaRPr>
          </a:p>
          <a:p>
            <a:pPr indent="-203200" lvl="0" marL="342900" rtl="0" algn="l">
              <a:spcBef>
                <a:spcPts val="0"/>
              </a:spcBef>
              <a:spcAft>
                <a:spcPts val="0"/>
              </a:spcAft>
              <a:buSzPts val="1400"/>
              <a:buChar char="●"/>
            </a:pPr>
            <a:r>
              <a:rPr lang="en">
                <a:solidFill>
                  <a:schemeClr val="lt1"/>
                </a:solidFill>
              </a:rPr>
              <a:t>Population in the first HPI </a:t>
            </a:r>
            <a:r>
              <a:rPr b="1" lang="en">
                <a:solidFill>
                  <a:schemeClr val="lt1"/>
                </a:solidFill>
              </a:rPr>
              <a:t>quartile</a:t>
            </a:r>
            <a:r>
              <a:rPr lang="en">
                <a:solidFill>
                  <a:schemeClr val="lt1"/>
                </a:solidFill>
              </a:rPr>
              <a:t> is marked as low-hpi (thin line)</a:t>
            </a:r>
            <a:endParaRPr>
              <a:solidFill>
                <a:schemeClr val="lt1"/>
              </a:solidFill>
            </a:endParaRPr>
          </a:p>
          <a:p>
            <a:pPr indent="0" lvl="0" marL="342900" rtl="0" algn="l">
              <a:spcBef>
                <a:spcPts val="0"/>
              </a:spcBef>
              <a:spcAft>
                <a:spcPts val="0"/>
              </a:spcAft>
              <a:buNone/>
            </a:pPr>
            <a:r>
              <a:rPr lang="en">
                <a:solidFill>
                  <a:schemeClr val="lt1"/>
                </a:solidFill>
              </a:rPr>
              <a:t>Overall population of the county (thick line)</a:t>
            </a:r>
            <a:endParaRPr>
              <a:solidFill>
                <a:schemeClr val="lt1"/>
              </a:solidFill>
            </a:endParaRPr>
          </a:p>
          <a:p>
            <a:pPr indent="0" lvl="0" marL="342900" rtl="0" algn="l">
              <a:spcBef>
                <a:spcPts val="0"/>
              </a:spcBef>
              <a:spcAft>
                <a:spcPts val="0"/>
              </a:spcAft>
              <a:buNone/>
            </a:pPr>
            <a:r>
              <a:t/>
            </a:r>
            <a:endParaRPr>
              <a:solidFill>
                <a:schemeClr val="lt1"/>
              </a:solidFill>
            </a:endParaRPr>
          </a:p>
          <a:p>
            <a:pPr indent="-203200" lvl="0" marL="342900" rtl="0" algn="l">
              <a:spcBef>
                <a:spcPts val="0"/>
              </a:spcBef>
              <a:spcAft>
                <a:spcPts val="0"/>
              </a:spcAft>
              <a:buSzPts val="1400"/>
              <a:buChar char="●"/>
            </a:pPr>
            <a:r>
              <a:rPr lang="en">
                <a:solidFill>
                  <a:schemeClr val="lt1"/>
                </a:solidFill>
              </a:rPr>
              <a:t>S</a:t>
            </a:r>
            <a:r>
              <a:rPr lang="en">
                <a:solidFill>
                  <a:schemeClr val="lt1"/>
                </a:solidFill>
              </a:rPr>
              <a:t>everity of the epidemic and the adequacy of tests </a:t>
            </a:r>
            <a:endParaRPr>
              <a:solidFill>
                <a:schemeClr val="lt1"/>
              </a:solidFill>
            </a:endParaRPr>
          </a:p>
          <a:p>
            <a:pPr indent="-203200" lvl="0" marL="342900" rtl="0" algn="l">
              <a:spcBef>
                <a:spcPts val="0"/>
              </a:spcBef>
              <a:spcAft>
                <a:spcPts val="0"/>
              </a:spcAft>
              <a:buSzPts val="1400"/>
              <a:buChar char="●"/>
            </a:pPr>
            <a:r>
              <a:rPr lang="en">
                <a:solidFill>
                  <a:schemeClr val="lt1"/>
                </a:solidFill>
              </a:rPr>
              <a:t>Inequity </a:t>
            </a:r>
            <a:endParaRPr>
              <a:solidFill>
                <a:schemeClr val="lt1"/>
              </a:solidFill>
            </a:endParaRPr>
          </a:p>
          <a:p>
            <a:pPr indent="-203200" lvl="0" marL="342900" rtl="0" algn="l">
              <a:spcBef>
                <a:spcPts val="0"/>
              </a:spcBef>
              <a:spcAft>
                <a:spcPts val="0"/>
              </a:spcAft>
              <a:buSzPts val="1400"/>
              <a:buChar char="●"/>
            </a:pPr>
            <a:r>
              <a:rPr lang="en">
                <a:solidFill>
                  <a:schemeClr val="lt1"/>
                </a:solidFill>
              </a:rPr>
              <a:t>Effectiveness of policy</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45"/>
          <p:cNvSpPr txBox="1"/>
          <p:nvPr>
            <p:ph idx="1" type="subTitle"/>
          </p:nvPr>
        </p:nvSpPr>
        <p:spPr>
          <a:xfrm>
            <a:off x="4447150" y="1076950"/>
            <a:ext cx="4696800" cy="3167400"/>
          </a:xfrm>
          <a:prstGeom prst="rect">
            <a:avLst/>
          </a:prstGeom>
        </p:spPr>
        <p:txBody>
          <a:bodyPr anchorCtr="0" anchor="t" bIns="91425" lIns="0" spcFirstLastPara="1" rIns="0" wrap="square" tIns="91425">
            <a:noAutofit/>
          </a:bodyPr>
          <a:lstStyle/>
          <a:p>
            <a:pPr indent="-190500" lvl="0" marL="342900" rtl="0" algn="l">
              <a:spcBef>
                <a:spcPts val="0"/>
              </a:spcBef>
              <a:spcAft>
                <a:spcPts val="0"/>
              </a:spcAft>
              <a:buSzPts val="1200"/>
              <a:buChar char="●"/>
            </a:pPr>
            <a:r>
              <a:rPr lang="en" sz="1200">
                <a:solidFill>
                  <a:schemeClr val="lt1"/>
                </a:solidFill>
              </a:rPr>
              <a:t>COVID-19 exacerbates health inequities,</a:t>
            </a:r>
            <a:endParaRPr sz="1200">
              <a:solidFill>
                <a:schemeClr val="lt1"/>
              </a:solidFill>
            </a:endParaRPr>
          </a:p>
          <a:p>
            <a:pPr indent="0" lvl="0" marL="342900" rtl="0" algn="l">
              <a:spcBef>
                <a:spcPts val="0"/>
              </a:spcBef>
              <a:spcAft>
                <a:spcPts val="0"/>
              </a:spcAft>
              <a:buNone/>
            </a:pPr>
            <a:r>
              <a:rPr lang="en" sz="1200">
                <a:solidFill>
                  <a:schemeClr val="lt1"/>
                </a:solidFill>
              </a:rPr>
              <a:t>spreads with the population mixing and impacts the health of whole society.</a:t>
            </a:r>
            <a:endParaRPr sz="1200">
              <a:solidFill>
                <a:schemeClr val="lt1"/>
              </a:solidFill>
            </a:endParaRPr>
          </a:p>
          <a:p>
            <a:pPr indent="0" lvl="0" marL="342900" rtl="0" algn="l">
              <a:spcBef>
                <a:spcPts val="0"/>
              </a:spcBef>
              <a:spcAft>
                <a:spcPts val="0"/>
              </a:spcAft>
              <a:buNone/>
            </a:pPr>
            <a:r>
              <a:t/>
            </a:r>
            <a:endParaRPr sz="1200">
              <a:solidFill>
                <a:schemeClr val="lt1"/>
              </a:solidFill>
            </a:endParaRPr>
          </a:p>
          <a:p>
            <a:pPr indent="-190500" lvl="0" marL="342900" rtl="0" algn="l">
              <a:spcBef>
                <a:spcPts val="0"/>
              </a:spcBef>
              <a:spcAft>
                <a:spcPts val="0"/>
              </a:spcAft>
              <a:buSzPts val="1200"/>
              <a:buChar char="●"/>
            </a:pPr>
            <a:r>
              <a:rPr lang="en" sz="1200">
                <a:solidFill>
                  <a:schemeClr val="lt1"/>
                </a:solidFill>
              </a:rPr>
              <a:t>O</a:t>
            </a:r>
            <a:r>
              <a:rPr lang="en" sz="1200">
                <a:solidFill>
                  <a:schemeClr val="lt1"/>
                </a:solidFill>
              </a:rPr>
              <a:t>verlap </a:t>
            </a:r>
            <a:endParaRPr sz="1200">
              <a:solidFill>
                <a:schemeClr val="lt1"/>
              </a:solidFill>
            </a:endParaRPr>
          </a:p>
          <a:p>
            <a:pPr indent="0" lvl="0" marL="342900" rtl="0" algn="l">
              <a:spcBef>
                <a:spcPts val="0"/>
              </a:spcBef>
              <a:spcAft>
                <a:spcPts val="0"/>
              </a:spcAft>
              <a:buNone/>
            </a:pPr>
            <a:r>
              <a:rPr lang="en" sz="1200">
                <a:solidFill>
                  <a:schemeClr val="lt1"/>
                </a:solidFill>
              </a:rPr>
              <a:t>historical traditions, racial discrimination, etc.</a:t>
            </a:r>
            <a:endParaRPr sz="1200">
              <a:solidFill>
                <a:schemeClr val="lt1"/>
              </a:solidFill>
            </a:endParaRPr>
          </a:p>
          <a:p>
            <a:pPr indent="0" lvl="0" marL="342900" rtl="0" algn="l">
              <a:spcBef>
                <a:spcPts val="0"/>
              </a:spcBef>
              <a:spcAft>
                <a:spcPts val="0"/>
              </a:spcAft>
              <a:buNone/>
            </a:pPr>
            <a:r>
              <a:t/>
            </a:r>
            <a:endParaRPr sz="1200">
              <a:solidFill>
                <a:schemeClr val="lt1"/>
              </a:solidFill>
            </a:endParaRPr>
          </a:p>
          <a:p>
            <a:pPr indent="-190500" lvl="0" marL="342900" rtl="0" algn="l">
              <a:spcBef>
                <a:spcPts val="0"/>
              </a:spcBef>
              <a:spcAft>
                <a:spcPts val="0"/>
              </a:spcAft>
              <a:buSzPts val="1200"/>
              <a:buChar char="●"/>
            </a:pPr>
            <a:r>
              <a:rPr lang="en" sz="1200">
                <a:solidFill>
                  <a:schemeClr val="lt1"/>
                </a:solidFill>
              </a:rPr>
              <a:t>Reallocate the medical resources to these most vulnerable groups and hardest-hit </a:t>
            </a:r>
            <a:r>
              <a:rPr lang="en" sz="1200">
                <a:solidFill>
                  <a:schemeClr val="lt1"/>
                </a:solidFill>
              </a:rPr>
              <a:t>areas. </a:t>
            </a:r>
            <a:endParaRPr sz="1200">
              <a:solidFill>
                <a:schemeClr val="lt1"/>
              </a:solidFill>
            </a:endParaRPr>
          </a:p>
          <a:p>
            <a:pPr indent="-190500" lvl="0" marL="342900" rtl="0" algn="l">
              <a:spcBef>
                <a:spcPts val="0"/>
              </a:spcBef>
              <a:spcAft>
                <a:spcPts val="0"/>
              </a:spcAft>
              <a:buSzPts val="1200"/>
              <a:buChar char="●"/>
            </a:pPr>
            <a:r>
              <a:rPr lang="en" sz="1200">
                <a:solidFill>
                  <a:schemeClr val="lt1"/>
                </a:solidFill>
              </a:rPr>
              <a:t>Address health inequality.</a:t>
            </a:r>
            <a:endParaRPr sz="1200">
              <a:solidFill>
                <a:schemeClr val="lt1"/>
              </a:solidFill>
            </a:endParaRPr>
          </a:p>
          <a:p>
            <a:pPr indent="-190500" lvl="0" marL="342900" rtl="0" algn="l">
              <a:spcBef>
                <a:spcPts val="0"/>
              </a:spcBef>
              <a:spcAft>
                <a:spcPts val="0"/>
              </a:spcAft>
              <a:buSzPts val="1200"/>
              <a:buChar char="●"/>
            </a:pPr>
            <a:r>
              <a:rPr lang="en" sz="1200">
                <a:solidFill>
                  <a:schemeClr val="lt1"/>
                </a:solidFill>
              </a:rPr>
              <a:t>Reduce disease transmission in all communities.</a:t>
            </a:r>
            <a:endParaRPr sz="1200">
              <a:solidFill>
                <a:schemeClr val="lt1"/>
              </a:solidFill>
            </a:endParaRPr>
          </a:p>
        </p:txBody>
      </p:sp>
      <p:sp>
        <p:nvSpPr>
          <p:cNvPr id="1196" name="Google Shape;1196;p45"/>
          <p:cNvSpPr txBox="1"/>
          <p:nvPr>
            <p:ph type="title"/>
          </p:nvPr>
        </p:nvSpPr>
        <p:spPr>
          <a:xfrm>
            <a:off x="713100" y="463325"/>
            <a:ext cx="77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Conclusion</a:t>
            </a:r>
            <a:endParaRPr/>
          </a:p>
        </p:txBody>
      </p:sp>
      <p:grpSp>
        <p:nvGrpSpPr>
          <p:cNvPr id="1197" name="Google Shape;1197;p45"/>
          <p:cNvGrpSpPr/>
          <p:nvPr/>
        </p:nvGrpSpPr>
        <p:grpSpPr>
          <a:xfrm>
            <a:off x="1689661" y="1678407"/>
            <a:ext cx="1515078" cy="1631726"/>
            <a:chOff x="4820425" y="1329900"/>
            <a:chExt cx="70175" cy="70350"/>
          </a:xfrm>
        </p:grpSpPr>
        <p:sp>
          <p:nvSpPr>
            <p:cNvPr id="1198" name="Google Shape;1198;p45"/>
            <p:cNvSpPr/>
            <p:nvPr/>
          </p:nvSpPr>
          <p:spPr>
            <a:xfrm>
              <a:off x="4862975" y="1335475"/>
              <a:ext cx="27625" cy="34650"/>
            </a:xfrm>
            <a:custGeom>
              <a:rect b="b" l="l" r="r" t="t"/>
              <a:pathLst>
                <a:path extrusionOk="0" h="1386" w="1105">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5"/>
            <p:cNvSpPr/>
            <p:nvPr/>
          </p:nvSpPr>
          <p:spPr>
            <a:xfrm>
              <a:off x="4820425" y="1360000"/>
              <a:ext cx="27625" cy="34650"/>
            </a:xfrm>
            <a:custGeom>
              <a:rect b="b" l="l" r="r" t="t"/>
              <a:pathLst>
                <a:path extrusionOk="0" h="1386" w="1105">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5"/>
            <p:cNvSpPr/>
            <p:nvPr/>
          </p:nvSpPr>
          <p:spPr>
            <a:xfrm>
              <a:off x="4850375" y="1372800"/>
              <a:ext cx="34625" cy="27450"/>
            </a:xfrm>
            <a:custGeom>
              <a:rect b="b" l="l" r="r" t="t"/>
              <a:pathLst>
                <a:path extrusionOk="0" h="1098" w="1385">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5"/>
            <p:cNvSpPr/>
            <p:nvPr/>
          </p:nvSpPr>
          <p:spPr>
            <a:xfrm>
              <a:off x="4825850" y="1329900"/>
              <a:ext cx="34625" cy="27975"/>
            </a:xfrm>
            <a:custGeom>
              <a:rect b="b" l="l" r="r" t="t"/>
              <a:pathLst>
                <a:path extrusionOk="0" h="1119" w="1385">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2" name="Google Shape;1202;p45"/>
          <p:cNvSpPr/>
          <p:nvPr/>
        </p:nvSpPr>
        <p:spPr>
          <a:xfrm>
            <a:off x="688050" y="1144199"/>
            <a:ext cx="726900" cy="7269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5"/>
          <p:cNvSpPr txBox="1"/>
          <p:nvPr>
            <p:ph idx="4294967295" type="subTitle"/>
          </p:nvPr>
        </p:nvSpPr>
        <p:spPr>
          <a:xfrm>
            <a:off x="0" y="1812625"/>
            <a:ext cx="2103000" cy="321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00">
                <a:solidFill>
                  <a:schemeClr val="lt1"/>
                </a:solidFill>
              </a:rPr>
              <a:t>Social determinants</a:t>
            </a:r>
            <a:endParaRPr sz="1200">
              <a:solidFill>
                <a:schemeClr val="lt1"/>
              </a:solidFill>
            </a:endParaRPr>
          </a:p>
        </p:txBody>
      </p:sp>
      <p:sp>
        <p:nvSpPr>
          <p:cNvPr id="1204" name="Google Shape;1204;p45"/>
          <p:cNvSpPr/>
          <p:nvPr/>
        </p:nvSpPr>
        <p:spPr>
          <a:xfrm>
            <a:off x="688050" y="2891874"/>
            <a:ext cx="726900" cy="7269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5"/>
          <p:cNvSpPr/>
          <p:nvPr/>
        </p:nvSpPr>
        <p:spPr>
          <a:xfrm>
            <a:off x="3479450" y="1144199"/>
            <a:ext cx="726900" cy="7269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5"/>
          <p:cNvSpPr/>
          <p:nvPr/>
        </p:nvSpPr>
        <p:spPr>
          <a:xfrm>
            <a:off x="3479450" y="2891874"/>
            <a:ext cx="726900" cy="7269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7" name="Google Shape;1207;p45"/>
          <p:cNvGrpSpPr/>
          <p:nvPr/>
        </p:nvGrpSpPr>
        <p:grpSpPr>
          <a:xfrm>
            <a:off x="895573" y="1337302"/>
            <a:ext cx="311860" cy="340707"/>
            <a:chOff x="3381598" y="2419877"/>
            <a:chExt cx="311860" cy="340707"/>
          </a:xfrm>
        </p:grpSpPr>
        <p:sp>
          <p:nvSpPr>
            <p:cNvPr id="1208" name="Google Shape;1208;p45"/>
            <p:cNvSpPr/>
            <p:nvPr/>
          </p:nvSpPr>
          <p:spPr>
            <a:xfrm>
              <a:off x="3516271" y="2479994"/>
              <a:ext cx="149922" cy="59343"/>
            </a:xfrm>
            <a:custGeom>
              <a:rect b="b" l="l" r="r" t="t"/>
              <a:pathLst>
                <a:path extrusionOk="0" h="1763" w="4454">
                  <a:moveTo>
                    <a:pt x="1" y="0"/>
                  </a:moveTo>
                  <a:lnTo>
                    <a:pt x="1" y="1762"/>
                  </a:lnTo>
                  <a:lnTo>
                    <a:pt x="4454" y="1762"/>
                  </a:lnTo>
                  <a:lnTo>
                    <a:pt x="4454" y="0"/>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5"/>
            <p:cNvSpPr/>
            <p:nvPr/>
          </p:nvSpPr>
          <p:spPr>
            <a:xfrm>
              <a:off x="3493820" y="2623486"/>
              <a:ext cx="194824" cy="131476"/>
            </a:xfrm>
            <a:custGeom>
              <a:rect b="b" l="l" r="r" t="t"/>
              <a:pathLst>
                <a:path extrusionOk="0" h="3906" w="5788">
                  <a:moveTo>
                    <a:pt x="2477" y="0"/>
                  </a:moveTo>
                  <a:cubicBezTo>
                    <a:pt x="1120" y="0"/>
                    <a:pt x="1" y="1119"/>
                    <a:pt x="1" y="2501"/>
                  </a:cubicBezTo>
                  <a:lnTo>
                    <a:pt x="1" y="3906"/>
                  </a:lnTo>
                  <a:lnTo>
                    <a:pt x="5788" y="3906"/>
                  </a:lnTo>
                  <a:lnTo>
                    <a:pt x="5788" y="2501"/>
                  </a:lnTo>
                  <a:cubicBezTo>
                    <a:pt x="5788" y="1119"/>
                    <a:pt x="4668" y="0"/>
                    <a:pt x="3311" y="0"/>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5"/>
            <p:cNvSpPr/>
            <p:nvPr/>
          </p:nvSpPr>
          <p:spPr>
            <a:xfrm>
              <a:off x="3573190" y="2603425"/>
              <a:ext cx="36117" cy="49749"/>
            </a:xfrm>
            <a:custGeom>
              <a:rect b="b" l="l" r="r" t="t"/>
              <a:pathLst>
                <a:path extrusionOk="0" h="1478" w="1073">
                  <a:moveTo>
                    <a:pt x="0" y="1"/>
                  </a:moveTo>
                  <a:lnTo>
                    <a:pt x="0" y="953"/>
                  </a:lnTo>
                  <a:cubicBezTo>
                    <a:pt x="0" y="1239"/>
                    <a:pt x="239" y="1477"/>
                    <a:pt x="524" y="1477"/>
                  </a:cubicBezTo>
                  <a:cubicBezTo>
                    <a:pt x="834" y="1477"/>
                    <a:pt x="1072" y="1239"/>
                    <a:pt x="1072" y="953"/>
                  </a:cubicBezTo>
                  <a:lnTo>
                    <a:pt x="1072" y="1"/>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5"/>
            <p:cNvSpPr/>
            <p:nvPr/>
          </p:nvSpPr>
          <p:spPr>
            <a:xfrm>
              <a:off x="3573190" y="2603425"/>
              <a:ext cx="36117" cy="28106"/>
            </a:xfrm>
            <a:custGeom>
              <a:rect b="b" l="l" r="r" t="t"/>
              <a:pathLst>
                <a:path extrusionOk="0" h="835" w="1073">
                  <a:moveTo>
                    <a:pt x="0" y="1"/>
                  </a:moveTo>
                  <a:lnTo>
                    <a:pt x="0" y="715"/>
                  </a:lnTo>
                  <a:cubicBezTo>
                    <a:pt x="167" y="787"/>
                    <a:pt x="358" y="834"/>
                    <a:pt x="524" y="834"/>
                  </a:cubicBezTo>
                  <a:cubicBezTo>
                    <a:pt x="715" y="834"/>
                    <a:pt x="905" y="787"/>
                    <a:pt x="1072" y="715"/>
                  </a:cubicBezTo>
                  <a:lnTo>
                    <a:pt x="1072" y="1"/>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5"/>
            <p:cNvSpPr/>
            <p:nvPr/>
          </p:nvSpPr>
          <p:spPr>
            <a:xfrm>
              <a:off x="3634923" y="2520857"/>
              <a:ext cx="40897" cy="40123"/>
            </a:xfrm>
            <a:custGeom>
              <a:rect b="b" l="l" r="r" t="t"/>
              <a:pathLst>
                <a:path extrusionOk="0" h="1192" w="1215">
                  <a:moveTo>
                    <a:pt x="619" y="1"/>
                  </a:moveTo>
                  <a:cubicBezTo>
                    <a:pt x="286" y="1"/>
                    <a:pt x="0" y="263"/>
                    <a:pt x="0" y="596"/>
                  </a:cubicBezTo>
                  <a:cubicBezTo>
                    <a:pt x="0" y="930"/>
                    <a:pt x="286" y="1191"/>
                    <a:pt x="619" y="1191"/>
                  </a:cubicBezTo>
                  <a:cubicBezTo>
                    <a:pt x="929" y="1191"/>
                    <a:pt x="1215" y="930"/>
                    <a:pt x="1215" y="596"/>
                  </a:cubicBezTo>
                  <a:cubicBezTo>
                    <a:pt x="1215" y="263"/>
                    <a:pt x="953" y="1"/>
                    <a:pt x="619"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5"/>
            <p:cNvSpPr/>
            <p:nvPr/>
          </p:nvSpPr>
          <p:spPr>
            <a:xfrm>
              <a:off x="3506644" y="2520857"/>
              <a:ext cx="40931" cy="40123"/>
            </a:xfrm>
            <a:custGeom>
              <a:rect b="b" l="l" r="r" t="t"/>
              <a:pathLst>
                <a:path extrusionOk="0" h="1192" w="1216">
                  <a:moveTo>
                    <a:pt x="596" y="1"/>
                  </a:moveTo>
                  <a:cubicBezTo>
                    <a:pt x="287" y="1"/>
                    <a:pt x="1" y="263"/>
                    <a:pt x="1" y="596"/>
                  </a:cubicBezTo>
                  <a:cubicBezTo>
                    <a:pt x="1" y="930"/>
                    <a:pt x="263" y="1191"/>
                    <a:pt x="596" y="1191"/>
                  </a:cubicBezTo>
                  <a:cubicBezTo>
                    <a:pt x="930" y="1191"/>
                    <a:pt x="1215" y="930"/>
                    <a:pt x="1215" y="596"/>
                  </a:cubicBezTo>
                  <a:cubicBezTo>
                    <a:pt x="1215" y="263"/>
                    <a:pt x="930" y="1"/>
                    <a:pt x="596"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5"/>
            <p:cNvSpPr/>
            <p:nvPr/>
          </p:nvSpPr>
          <p:spPr>
            <a:xfrm>
              <a:off x="3533101" y="2455927"/>
              <a:ext cx="116262" cy="156351"/>
            </a:xfrm>
            <a:custGeom>
              <a:rect b="b" l="l" r="r" t="t"/>
              <a:pathLst>
                <a:path extrusionOk="0" h="4645" w="3454">
                  <a:moveTo>
                    <a:pt x="1715" y="1"/>
                  </a:moveTo>
                  <a:cubicBezTo>
                    <a:pt x="763" y="1"/>
                    <a:pt x="1" y="787"/>
                    <a:pt x="1" y="1739"/>
                  </a:cubicBezTo>
                  <a:lnTo>
                    <a:pt x="1" y="2906"/>
                  </a:lnTo>
                  <a:cubicBezTo>
                    <a:pt x="1" y="3883"/>
                    <a:pt x="787" y="4645"/>
                    <a:pt x="1739" y="4645"/>
                  </a:cubicBezTo>
                  <a:cubicBezTo>
                    <a:pt x="2692" y="4645"/>
                    <a:pt x="3454" y="3859"/>
                    <a:pt x="3454" y="2882"/>
                  </a:cubicBezTo>
                  <a:lnTo>
                    <a:pt x="3454" y="1739"/>
                  </a:lnTo>
                  <a:cubicBezTo>
                    <a:pt x="3454" y="1239"/>
                    <a:pt x="3263" y="810"/>
                    <a:pt x="2954" y="501"/>
                  </a:cubicBezTo>
                  <a:cubicBezTo>
                    <a:pt x="2644" y="191"/>
                    <a:pt x="2215" y="1"/>
                    <a:pt x="1715"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5"/>
            <p:cNvSpPr/>
            <p:nvPr/>
          </p:nvSpPr>
          <p:spPr>
            <a:xfrm>
              <a:off x="3533101" y="2455927"/>
              <a:ext cx="116262" cy="68969"/>
            </a:xfrm>
            <a:custGeom>
              <a:rect b="b" l="l" r="r" t="t"/>
              <a:pathLst>
                <a:path extrusionOk="0" h="2049" w="3454">
                  <a:moveTo>
                    <a:pt x="1715" y="1"/>
                  </a:moveTo>
                  <a:cubicBezTo>
                    <a:pt x="763" y="1"/>
                    <a:pt x="1" y="763"/>
                    <a:pt x="1" y="1739"/>
                  </a:cubicBezTo>
                  <a:lnTo>
                    <a:pt x="1" y="1977"/>
                  </a:lnTo>
                  <a:cubicBezTo>
                    <a:pt x="120" y="2025"/>
                    <a:pt x="286" y="2049"/>
                    <a:pt x="429" y="2049"/>
                  </a:cubicBezTo>
                  <a:lnTo>
                    <a:pt x="3025" y="2049"/>
                  </a:lnTo>
                  <a:cubicBezTo>
                    <a:pt x="3168" y="2049"/>
                    <a:pt x="3335" y="2025"/>
                    <a:pt x="3454" y="1977"/>
                  </a:cubicBezTo>
                  <a:lnTo>
                    <a:pt x="3454" y="1739"/>
                  </a:lnTo>
                  <a:cubicBezTo>
                    <a:pt x="3454" y="1239"/>
                    <a:pt x="3263" y="810"/>
                    <a:pt x="2954" y="501"/>
                  </a:cubicBezTo>
                  <a:cubicBezTo>
                    <a:pt x="2644" y="191"/>
                    <a:pt x="2215" y="1"/>
                    <a:pt x="1715"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5"/>
            <p:cNvSpPr/>
            <p:nvPr/>
          </p:nvSpPr>
          <p:spPr>
            <a:xfrm>
              <a:off x="3513074" y="2424690"/>
              <a:ext cx="156351" cy="87381"/>
            </a:xfrm>
            <a:custGeom>
              <a:rect b="b" l="l" r="r" t="t"/>
              <a:pathLst>
                <a:path extrusionOk="0" h="2596" w="4645">
                  <a:moveTo>
                    <a:pt x="1596" y="0"/>
                  </a:moveTo>
                  <a:cubicBezTo>
                    <a:pt x="834" y="0"/>
                    <a:pt x="167" y="548"/>
                    <a:pt x="48" y="1286"/>
                  </a:cubicBezTo>
                  <a:cubicBezTo>
                    <a:pt x="24" y="1357"/>
                    <a:pt x="24" y="1405"/>
                    <a:pt x="24" y="1453"/>
                  </a:cubicBezTo>
                  <a:cubicBezTo>
                    <a:pt x="0" y="1643"/>
                    <a:pt x="24" y="1810"/>
                    <a:pt x="96" y="1953"/>
                  </a:cubicBezTo>
                  <a:cubicBezTo>
                    <a:pt x="238" y="2334"/>
                    <a:pt x="619" y="2596"/>
                    <a:pt x="1024" y="2596"/>
                  </a:cubicBezTo>
                  <a:lnTo>
                    <a:pt x="3620" y="2596"/>
                  </a:lnTo>
                  <a:cubicBezTo>
                    <a:pt x="4025" y="2596"/>
                    <a:pt x="4406" y="2334"/>
                    <a:pt x="4549" y="1953"/>
                  </a:cubicBezTo>
                  <a:cubicBezTo>
                    <a:pt x="4620" y="1810"/>
                    <a:pt x="4644" y="1643"/>
                    <a:pt x="4620" y="1453"/>
                  </a:cubicBezTo>
                  <a:cubicBezTo>
                    <a:pt x="4620" y="1405"/>
                    <a:pt x="4596" y="1357"/>
                    <a:pt x="4596" y="1286"/>
                  </a:cubicBezTo>
                  <a:cubicBezTo>
                    <a:pt x="4477" y="548"/>
                    <a:pt x="3811" y="0"/>
                    <a:pt x="30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5"/>
            <p:cNvSpPr/>
            <p:nvPr/>
          </p:nvSpPr>
          <p:spPr>
            <a:xfrm>
              <a:off x="3594834" y="2424690"/>
              <a:ext cx="74591" cy="87381"/>
            </a:xfrm>
            <a:custGeom>
              <a:rect b="b" l="l" r="r" t="t"/>
              <a:pathLst>
                <a:path extrusionOk="0" h="2596" w="2216">
                  <a:moveTo>
                    <a:pt x="0" y="0"/>
                  </a:moveTo>
                  <a:cubicBezTo>
                    <a:pt x="762" y="0"/>
                    <a:pt x="1429" y="548"/>
                    <a:pt x="1548" y="1286"/>
                  </a:cubicBezTo>
                  <a:cubicBezTo>
                    <a:pt x="1572" y="1334"/>
                    <a:pt x="1572" y="1405"/>
                    <a:pt x="1572" y="1453"/>
                  </a:cubicBezTo>
                  <a:cubicBezTo>
                    <a:pt x="1572" y="1500"/>
                    <a:pt x="1596" y="1524"/>
                    <a:pt x="1596" y="1572"/>
                  </a:cubicBezTo>
                  <a:cubicBezTo>
                    <a:pt x="1596" y="1715"/>
                    <a:pt x="1572" y="1834"/>
                    <a:pt x="1501" y="1953"/>
                  </a:cubicBezTo>
                  <a:cubicBezTo>
                    <a:pt x="1358" y="2334"/>
                    <a:pt x="977" y="2596"/>
                    <a:pt x="572" y="2596"/>
                  </a:cubicBezTo>
                  <a:lnTo>
                    <a:pt x="1191" y="2596"/>
                  </a:lnTo>
                  <a:cubicBezTo>
                    <a:pt x="1596" y="2596"/>
                    <a:pt x="1977" y="2334"/>
                    <a:pt x="2120" y="1953"/>
                  </a:cubicBezTo>
                  <a:cubicBezTo>
                    <a:pt x="2167" y="1834"/>
                    <a:pt x="2215" y="1691"/>
                    <a:pt x="2215" y="1572"/>
                  </a:cubicBezTo>
                  <a:cubicBezTo>
                    <a:pt x="2215" y="1524"/>
                    <a:pt x="2191" y="1500"/>
                    <a:pt x="2191" y="1453"/>
                  </a:cubicBezTo>
                  <a:cubicBezTo>
                    <a:pt x="2191" y="1405"/>
                    <a:pt x="2191" y="1334"/>
                    <a:pt x="2167" y="1286"/>
                  </a:cubicBezTo>
                  <a:cubicBezTo>
                    <a:pt x="2048" y="524"/>
                    <a:pt x="1382" y="0"/>
                    <a:pt x="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5"/>
            <p:cNvSpPr/>
            <p:nvPr/>
          </p:nvSpPr>
          <p:spPr>
            <a:xfrm>
              <a:off x="3432895" y="2689998"/>
              <a:ext cx="28914" cy="28880"/>
            </a:xfrm>
            <a:custGeom>
              <a:rect b="b" l="l" r="r" t="t"/>
              <a:pathLst>
                <a:path extrusionOk="0" h="858" w="859">
                  <a:moveTo>
                    <a:pt x="191" y="1"/>
                  </a:moveTo>
                  <a:cubicBezTo>
                    <a:pt x="96" y="1"/>
                    <a:pt x="1" y="96"/>
                    <a:pt x="1" y="191"/>
                  </a:cubicBezTo>
                  <a:lnTo>
                    <a:pt x="1" y="667"/>
                  </a:lnTo>
                  <a:cubicBezTo>
                    <a:pt x="1" y="786"/>
                    <a:pt x="96" y="858"/>
                    <a:pt x="191" y="858"/>
                  </a:cubicBezTo>
                  <a:lnTo>
                    <a:pt x="668" y="858"/>
                  </a:lnTo>
                  <a:cubicBezTo>
                    <a:pt x="787" y="858"/>
                    <a:pt x="858" y="786"/>
                    <a:pt x="858" y="667"/>
                  </a:cubicBezTo>
                  <a:lnTo>
                    <a:pt x="858" y="191"/>
                  </a:lnTo>
                  <a:cubicBezTo>
                    <a:pt x="858" y="96"/>
                    <a:pt x="787" y="1"/>
                    <a:pt x="668" y="1"/>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5"/>
            <p:cNvSpPr/>
            <p:nvPr/>
          </p:nvSpPr>
          <p:spPr>
            <a:xfrm>
              <a:off x="3440906" y="2689998"/>
              <a:ext cx="20903" cy="28880"/>
            </a:xfrm>
            <a:custGeom>
              <a:rect b="b" l="l" r="r" t="t"/>
              <a:pathLst>
                <a:path extrusionOk="0" h="858" w="621">
                  <a:moveTo>
                    <a:pt x="1" y="1"/>
                  </a:moveTo>
                  <a:cubicBezTo>
                    <a:pt x="96" y="1"/>
                    <a:pt x="191" y="72"/>
                    <a:pt x="191" y="191"/>
                  </a:cubicBezTo>
                  <a:lnTo>
                    <a:pt x="191" y="667"/>
                  </a:lnTo>
                  <a:cubicBezTo>
                    <a:pt x="191" y="763"/>
                    <a:pt x="120" y="858"/>
                    <a:pt x="1" y="858"/>
                  </a:cubicBezTo>
                  <a:lnTo>
                    <a:pt x="430" y="858"/>
                  </a:lnTo>
                  <a:cubicBezTo>
                    <a:pt x="549" y="858"/>
                    <a:pt x="620" y="786"/>
                    <a:pt x="620" y="667"/>
                  </a:cubicBezTo>
                  <a:lnTo>
                    <a:pt x="620" y="191"/>
                  </a:lnTo>
                  <a:cubicBezTo>
                    <a:pt x="620" y="96"/>
                    <a:pt x="549" y="1"/>
                    <a:pt x="430" y="1"/>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5"/>
            <p:cNvSpPr/>
            <p:nvPr/>
          </p:nvSpPr>
          <p:spPr>
            <a:xfrm>
              <a:off x="3394422" y="2482586"/>
              <a:ext cx="81794" cy="97648"/>
            </a:xfrm>
            <a:custGeom>
              <a:rect b="b" l="l" r="r" t="t"/>
              <a:pathLst>
                <a:path extrusionOk="0" h="2901" w="2430">
                  <a:moveTo>
                    <a:pt x="1215" y="1"/>
                  </a:moveTo>
                  <a:cubicBezTo>
                    <a:pt x="1209" y="1"/>
                    <a:pt x="1203" y="7"/>
                    <a:pt x="1191" y="18"/>
                  </a:cubicBezTo>
                  <a:lnTo>
                    <a:pt x="72" y="280"/>
                  </a:lnTo>
                  <a:cubicBezTo>
                    <a:pt x="25" y="304"/>
                    <a:pt x="1" y="328"/>
                    <a:pt x="1" y="352"/>
                  </a:cubicBezTo>
                  <a:lnTo>
                    <a:pt x="1" y="1590"/>
                  </a:lnTo>
                  <a:cubicBezTo>
                    <a:pt x="1" y="1757"/>
                    <a:pt x="48" y="1924"/>
                    <a:pt x="120" y="2067"/>
                  </a:cubicBezTo>
                  <a:cubicBezTo>
                    <a:pt x="144" y="2114"/>
                    <a:pt x="191" y="2186"/>
                    <a:pt x="215" y="2233"/>
                  </a:cubicBezTo>
                  <a:cubicBezTo>
                    <a:pt x="453" y="2543"/>
                    <a:pt x="763" y="2781"/>
                    <a:pt x="1191" y="2900"/>
                  </a:cubicBezTo>
                  <a:lnTo>
                    <a:pt x="1239" y="2900"/>
                  </a:lnTo>
                  <a:cubicBezTo>
                    <a:pt x="1644" y="2781"/>
                    <a:pt x="1977" y="2543"/>
                    <a:pt x="2215" y="2233"/>
                  </a:cubicBezTo>
                  <a:cubicBezTo>
                    <a:pt x="2311" y="2090"/>
                    <a:pt x="2382" y="1947"/>
                    <a:pt x="2406" y="1852"/>
                  </a:cubicBezTo>
                  <a:cubicBezTo>
                    <a:pt x="2430" y="1805"/>
                    <a:pt x="2430" y="1757"/>
                    <a:pt x="2430" y="1709"/>
                  </a:cubicBezTo>
                  <a:lnTo>
                    <a:pt x="2430" y="352"/>
                  </a:lnTo>
                  <a:cubicBezTo>
                    <a:pt x="2430" y="328"/>
                    <a:pt x="2406" y="304"/>
                    <a:pt x="2358" y="280"/>
                  </a:cubicBezTo>
                  <a:lnTo>
                    <a:pt x="1239" y="18"/>
                  </a:lnTo>
                  <a:cubicBezTo>
                    <a:pt x="1227" y="7"/>
                    <a:pt x="1221" y="1"/>
                    <a:pt x="1215" y="1"/>
                  </a:cubicBezTo>
                  <a:close/>
                </a:path>
              </a:pathLst>
            </a:custGeom>
            <a:solidFill>
              <a:srgbClr val="409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5"/>
            <p:cNvSpPr/>
            <p:nvPr/>
          </p:nvSpPr>
          <p:spPr>
            <a:xfrm>
              <a:off x="3421687" y="2488813"/>
              <a:ext cx="54529" cy="91421"/>
            </a:xfrm>
            <a:custGeom>
              <a:rect b="b" l="l" r="r" t="t"/>
              <a:pathLst>
                <a:path extrusionOk="0" h="2716" w="1620">
                  <a:moveTo>
                    <a:pt x="1120" y="0"/>
                  </a:moveTo>
                  <a:lnTo>
                    <a:pt x="1131" y="3"/>
                  </a:lnTo>
                  <a:lnTo>
                    <a:pt x="1131" y="3"/>
                  </a:lnTo>
                  <a:cubicBezTo>
                    <a:pt x="1128" y="1"/>
                    <a:pt x="1124" y="0"/>
                    <a:pt x="1120" y="0"/>
                  </a:cubicBezTo>
                  <a:close/>
                  <a:moveTo>
                    <a:pt x="1131" y="3"/>
                  </a:moveTo>
                  <a:lnTo>
                    <a:pt x="1131" y="3"/>
                  </a:lnTo>
                  <a:cubicBezTo>
                    <a:pt x="1144" y="9"/>
                    <a:pt x="1144" y="24"/>
                    <a:pt x="1144" y="24"/>
                  </a:cubicBezTo>
                  <a:lnTo>
                    <a:pt x="1144" y="1381"/>
                  </a:lnTo>
                  <a:cubicBezTo>
                    <a:pt x="1144" y="1429"/>
                    <a:pt x="1120" y="1477"/>
                    <a:pt x="1120" y="1524"/>
                  </a:cubicBezTo>
                  <a:cubicBezTo>
                    <a:pt x="1072" y="1620"/>
                    <a:pt x="1024" y="1762"/>
                    <a:pt x="905" y="1905"/>
                  </a:cubicBezTo>
                  <a:cubicBezTo>
                    <a:pt x="691" y="2215"/>
                    <a:pt x="381" y="2429"/>
                    <a:pt x="0" y="2548"/>
                  </a:cubicBezTo>
                  <a:cubicBezTo>
                    <a:pt x="120" y="2620"/>
                    <a:pt x="239" y="2667"/>
                    <a:pt x="381" y="2715"/>
                  </a:cubicBezTo>
                  <a:lnTo>
                    <a:pt x="429" y="2715"/>
                  </a:lnTo>
                  <a:cubicBezTo>
                    <a:pt x="858" y="2596"/>
                    <a:pt x="1167" y="2358"/>
                    <a:pt x="1405" y="2048"/>
                  </a:cubicBezTo>
                  <a:cubicBezTo>
                    <a:pt x="1501" y="1905"/>
                    <a:pt x="1572" y="1762"/>
                    <a:pt x="1596" y="1667"/>
                  </a:cubicBezTo>
                  <a:cubicBezTo>
                    <a:pt x="1620" y="1620"/>
                    <a:pt x="1620" y="1572"/>
                    <a:pt x="1620" y="1524"/>
                  </a:cubicBezTo>
                  <a:lnTo>
                    <a:pt x="1620" y="167"/>
                  </a:lnTo>
                  <a:cubicBezTo>
                    <a:pt x="1620" y="143"/>
                    <a:pt x="1596" y="95"/>
                    <a:pt x="1572" y="95"/>
                  </a:cubicBezTo>
                  <a:lnTo>
                    <a:pt x="1131" y="3"/>
                  </a:lnTo>
                  <a:close/>
                </a:path>
              </a:pathLst>
            </a:custGeom>
            <a:solidFill>
              <a:srgbClr val="409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5"/>
            <p:cNvSpPr/>
            <p:nvPr/>
          </p:nvSpPr>
          <p:spPr>
            <a:xfrm>
              <a:off x="3645324" y="2693196"/>
              <a:ext cx="10468" cy="67387"/>
            </a:xfrm>
            <a:custGeom>
              <a:rect b="b" l="l" r="r" t="t"/>
              <a:pathLst>
                <a:path extrusionOk="0" h="2002" w="311">
                  <a:moveTo>
                    <a:pt x="144" y="1"/>
                  </a:moveTo>
                  <a:cubicBezTo>
                    <a:pt x="72" y="1"/>
                    <a:pt x="1" y="72"/>
                    <a:pt x="1" y="168"/>
                  </a:cubicBezTo>
                  <a:lnTo>
                    <a:pt x="1" y="1835"/>
                  </a:lnTo>
                  <a:cubicBezTo>
                    <a:pt x="1" y="1930"/>
                    <a:pt x="72" y="2001"/>
                    <a:pt x="144" y="2001"/>
                  </a:cubicBezTo>
                  <a:cubicBezTo>
                    <a:pt x="239" y="2001"/>
                    <a:pt x="310" y="1930"/>
                    <a:pt x="310" y="1835"/>
                  </a:cubicBezTo>
                  <a:lnTo>
                    <a:pt x="310" y="168"/>
                  </a:lnTo>
                  <a:cubicBezTo>
                    <a:pt x="310" y="72"/>
                    <a:pt x="239"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5"/>
            <p:cNvSpPr/>
            <p:nvPr/>
          </p:nvSpPr>
          <p:spPr>
            <a:xfrm>
              <a:off x="3526706" y="2693196"/>
              <a:ext cx="10435" cy="67387"/>
            </a:xfrm>
            <a:custGeom>
              <a:rect b="b" l="l" r="r" t="t"/>
              <a:pathLst>
                <a:path extrusionOk="0" h="2002" w="310">
                  <a:moveTo>
                    <a:pt x="167" y="1"/>
                  </a:moveTo>
                  <a:cubicBezTo>
                    <a:pt x="72" y="1"/>
                    <a:pt x="0" y="72"/>
                    <a:pt x="0" y="168"/>
                  </a:cubicBezTo>
                  <a:lnTo>
                    <a:pt x="0" y="1835"/>
                  </a:lnTo>
                  <a:cubicBezTo>
                    <a:pt x="0" y="1930"/>
                    <a:pt x="72" y="2001"/>
                    <a:pt x="167" y="2001"/>
                  </a:cubicBezTo>
                  <a:cubicBezTo>
                    <a:pt x="238" y="2001"/>
                    <a:pt x="310" y="1930"/>
                    <a:pt x="310" y="1835"/>
                  </a:cubicBezTo>
                  <a:lnTo>
                    <a:pt x="310" y="168"/>
                  </a:lnTo>
                  <a:cubicBezTo>
                    <a:pt x="310" y="72"/>
                    <a:pt x="238"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5"/>
            <p:cNvSpPr/>
            <p:nvPr/>
          </p:nvSpPr>
          <p:spPr>
            <a:xfrm>
              <a:off x="3381598" y="2419877"/>
              <a:ext cx="311860" cy="340707"/>
            </a:xfrm>
            <a:custGeom>
              <a:rect b="b" l="l" r="r" t="t"/>
              <a:pathLst>
                <a:path extrusionOk="0" h="10122" w="9265">
                  <a:moveTo>
                    <a:pt x="4168" y="2596"/>
                  </a:moveTo>
                  <a:cubicBezTo>
                    <a:pt x="4216" y="2644"/>
                    <a:pt x="4287" y="2691"/>
                    <a:pt x="4335" y="2715"/>
                  </a:cubicBezTo>
                  <a:cubicBezTo>
                    <a:pt x="4335" y="2739"/>
                    <a:pt x="4335" y="2786"/>
                    <a:pt x="4335" y="2810"/>
                  </a:cubicBezTo>
                  <a:lnTo>
                    <a:pt x="4335" y="2834"/>
                  </a:lnTo>
                  <a:lnTo>
                    <a:pt x="4311" y="2834"/>
                  </a:lnTo>
                  <a:cubicBezTo>
                    <a:pt x="4264" y="2834"/>
                    <a:pt x="4216" y="2858"/>
                    <a:pt x="4168" y="2858"/>
                  </a:cubicBezTo>
                  <a:lnTo>
                    <a:pt x="4168" y="2596"/>
                  </a:lnTo>
                  <a:close/>
                  <a:moveTo>
                    <a:pt x="8288" y="2596"/>
                  </a:moveTo>
                  <a:lnTo>
                    <a:pt x="8288" y="2858"/>
                  </a:lnTo>
                  <a:cubicBezTo>
                    <a:pt x="8241" y="2858"/>
                    <a:pt x="8193" y="2834"/>
                    <a:pt x="8145" y="2834"/>
                  </a:cubicBezTo>
                  <a:lnTo>
                    <a:pt x="8121" y="2834"/>
                  </a:lnTo>
                  <a:lnTo>
                    <a:pt x="8121" y="2810"/>
                  </a:lnTo>
                  <a:cubicBezTo>
                    <a:pt x="8121" y="2786"/>
                    <a:pt x="8121" y="2739"/>
                    <a:pt x="8121" y="2715"/>
                  </a:cubicBezTo>
                  <a:cubicBezTo>
                    <a:pt x="8169" y="2691"/>
                    <a:pt x="8241" y="2644"/>
                    <a:pt x="8288" y="2596"/>
                  </a:cubicBezTo>
                  <a:close/>
                  <a:moveTo>
                    <a:pt x="4335" y="3144"/>
                  </a:moveTo>
                  <a:lnTo>
                    <a:pt x="4335" y="3977"/>
                  </a:lnTo>
                  <a:lnTo>
                    <a:pt x="4335" y="4049"/>
                  </a:lnTo>
                  <a:lnTo>
                    <a:pt x="4311" y="4049"/>
                  </a:lnTo>
                  <a:cubicBezTo>
                    <a:pt x="4073" y="4049"/>
                    <a:pt x="3859" y="3834"/>
                    <a:pt x="3859" y="3596"/>
                  </a:cubicBezTo>
                  <a:cubicBezTo>
                    <a:pt x="3859" y="3334"/>
                    <a:pt x="4073" y="3144"/>
                    <a:pt x="4311" y="3144"/>
                  </a:cubicBezTo>
                  <a:close/>
                  <a:moveTo>
                    <a:pt x="8145" y="3144"/>
                  </a:moveTo>
                  <a:cubicBezTo>
                    <a:pt x="8383" y="3144"/>
                    <a:pt x="8598" y="3334"/>
                    <a:pt x="8598" y="3596"/>
                  </a:cubicBezTo>
                  <a:cubicBezTo>
                    <a:pt x="8598" y="3834"/>
                    <a:pt x="8383" y="4049"/>
                    <a:pt x="8145" y="4049"/>
                  </a:cubicBezTo>
                  <a:lnTo>
                    <a:pt x="8121" y="4049"/>
                  </a:lnTo>
                  <a:cubicBezTo>
                    <a:pt x="8121" y="4025"/>
                    <a:pt x="8121" y="4001"/>
                    <a:pt x="8121" y="3953"/>
                  </a:cubicBezTo>
                  <a:lnTo>
                    <a:pt x="8121" y="3144"/>
                  </a:lnTo>
                  <a:close/>
                  <a:moveTo>
                    <a:pt x="7812" y="2834"/>
                  </a:moveTo>
                  <a:lnTo>
                    <a:pt x="7812" y="3953"/>
                  </a:lnTo>
                  <a:cubicBezTo>
                    <a:pt x="7812" y="4834"/>
                    <a:pt x="7097" y="5573"/>
                    <a:pt x="6240" y="5573"/>
                  </a:cubicBezTo>
                  <a:lnTo>
                    <a:pt x="6216" y="5573"/>
                  </a:lnTo>
                  <a:cubicBezTo>
                    <a:pt x="5811" y="5573"/>
                    <a:pt x="5407" y="5406"/>
                    <a:pt x="5097" y="5120"/>
                  </a:cubicBezTo>
                  <a:cubicBezTo>
                    <a:pt x="4811" y="4811"/>
                    <a:pt x="4645" y="4406"/>
                    <a:pt x="4645" y="3977"/>
                  </a:cubicBezTo>
                  <a:lnTo>
                    <a:pt x="4645" y="2834"/>
                  </a:lnTo>
                  <a:cubicBezTo>
                    <a:pt x="4740" y="2858"/>
                    <a:pt x="4835" y="2882"/>
                    <a:pt x="4930" y="2882"/>
                  </a:cubicBezTo>
                  <a:lnTo>
                    <a:pt x="7526" y="2882"/>
                  </a:lnTo>
                  <a:cubicBezTo>
                    <a:pt x="7621" y="2882"/>
                    <a:pt x="7717" y="2858"/>
                    <a:pt x="7812" y="2834"/>
                  </a:cubicBezTo>
                  <a:close/>
                  <a:moveTo>
                    <a:pt x="6597" y="5835"/>
                  </a:moveTo>
                  <a:lnTo>
                    <a:pt x="6597" y="6406"/>
                  </a:lnTo>
                  <a:cubicBezTo>
                    <a:pt x="6597" y="6621"/>
                    <a:pt x="6431" y="6787"/>
                    <a:pt x="6216" y="6787"/>
                  </a:cubicBezTo>
                  <a:cubicBezTo>
                    <a:pt x="6026" y="6787"/>
                    <a:pt x="5859" y="6621"/>
                    <a:pt x="5859" y="6406"/>
                  </a:cubicBezTo>
                  <a:lnTo>
                    <a:pt x="5859" y="5835"/>
                  </a:lnTo>
                  <a:cubicBezTo>
                    <a:pt x="5978" y="5858"/>
                    <a:pt x="6097" y="5858"/>
                    <a:pt x="6216" y="5858"/>
                  </a:cubicBezTo>
                  <a:lnTo>
                    <a:pt x="6240" y="5858"/>
                  </a:lnTo>
                  <a:cubicBezTo>
                    <a:pt x="6359" y="5858"/>
                    <a:pt x="6478" y="5858"/>
                    <a:pt x="6597" y="5835"/>
                  </a:cubicBezTo>
                  <a:close/>
                  <a:moveTo>
                    <a:pt x="5502" y="0"/>
                  </a:moveTo>
                  <a:cubicBezTo>
                    <a:pt x="4668" y="0"/>
                    <a:pt x="3954" y="596"/>
                    <a:pt x="3811" y="1405"/>
                  </a:cubicBezTo>
                  <a:cubicBezTo>
                    <a:pt x="3787" y="1477"/>
                    <a:pt x="3787" y="1524"/>
                    <a:pt x="3787" y="1596"/>
                  </a:cubicBezTo>
                  <a:cubicBezTo>
                    <a:pt x="3763" y="1786"/>
                    <a:pt x="3787" y="1977"/>
                    <a:pt x="3859" y="2167"/>
                  </a:cubicBezTo>
                  <a:lnTo>
                    <a:pt x="3859" y="3001"/>
                  </a:lnTo>
                  <a:cubicBezTo>
                    <a:pt x="3692" y="3144"/>
                    <a:pt x="3573" y="3358"/>
                    <a:pt x="3573" y="3596"/>
                  </a:cubicBezTo>
                  <a:cubicBezTo>
                    <a:pt x="3573" y="4001"/>
                    <a:pt x="3906" y="4358"/>
                    <a:pt x="4311" y="4358"/>
                  </a:cubicBezTo>
                  <a:cubicBezTo>
                    <a:pt x="4335" y="4358"/>
                    <a:pt x="4359" y="4358"/>
                    <a:pt x="4383" y="4334"/>
                  </a:cubicBezTo>
                  <a:cubicBezTo>
                    <a:pt x="4454" y="4715"/>
                    <a:pt x="4621" y="5049"/>
                    <a:pt x="4906" y="5311"/>
                  </a:cubicBezTo>
                  <a:cubicBezTo>
                    <a:pt x="5097" y="5501"/>
                    <a:pt x="5311" y="5644"/>
                    <a:pt x="5549" y="5739"/>
                  </a:cubicBezTo>
                  <a:lnTo>
                    <a:pt x="5549" y="5930"/>
                  </a:lnTo>
                  <a:cubicBezTo>
                    <a:pt x="4978" y="5978"/>
                    <a:pt x="4478" y="6216"/>
                    <a:pt x="4073" y="6573"/>
                  </a:cubicBezTo>
                  <a:lnTo>
                    <a:pt x="2906" y="5406"/>
                  </a:lnTo>
                  <a:cubicBezTo>
                    <a:pt x="2882" y="5382"/>
                    <a:pt x="2835" y="5358"/>
                    <a:pt x="2787" y="5358"/>
                  </a:cubicBezTo>
                  <a:lnTo>
                    <a:pt x="144" y="5358"/>
                  </a:lnTo>
                  <a:cubicBezTo>
                    <a:pt x="48" y="5358"/>
                    <a:pt x="1" y="5430"/>
                    <a:pt x="1" y="5501"/>
                  </a:cubicBezTo>
                  <a:cubicBezTo>
                    <a:pt x="1" y="5597"/>
                    <a:pt x="48" y="5644"/>
                    <a:pt x="144" y="5644"/>
                  </a:cubicBezTo>
                  <a:lnTo>
                    <a:pt x="2739" y="5644"/>
                  </a:lnTo>
                  <a:lnTo>
                    <a:pt x="3859" y="6787"/>
                  </a:lnTo>
                  <a:cubicBezTo>
                    <a:pt x="3454" y="7264"/>
                    <a:pt x="3192" y="7883"/>
                    <a:pt x="3192" y="8550"/>
                  </a:cubicBezTo>
                  <a:lnTo>
                    <a:pt x="3192" y="8883"/>
                  </a:lnTo>
                  <a:cubicBezTo>
                    <a:pt x="3192" y="8954"/>
                    <a:pt x="3263" y="9026"/>
                    <a:pt x="3335" y="9026"/>
                  </a:cubicBezTo>
                  <a:cubicBezTo>
                    <a:pt x="3430" y="9026"/>
                    <a:pt x="3478" y="8954"/>
                    <a:pt x="3478" y="8883"/>
                  </a:cubicBezTo>
                  <a:lnTo>
                    <a:pt x="3478" y="8550"/>
                  </a:lnTo>
                  <a:cubicBezTo>
                    <a:pt x="3478" y="7954"/>
                    <a:pt x="3716" y="7406"/>
                    <a:pt x="4073" y="7002"/>
                  </a:cubicBezTo>
                  <a:lnTo>
                    <a:pt x="4121" y="7049"/>
                  </a:lnTo>
                  <a:cubicBezTo>
                    <a:pt x="4168" y="7073"/>
                    <a:pt x="4192" y="7097"/>
                    <a:pt x="4240" y="7097"/>
                  </a:cubicBezTo>
                  <a:cubicBezTo>
                    <a:pt x="4287" y="7097"/>
                    <a:pt x="4311" y="7073"/>
                    <a:pt x="4335" y="7049"/>
                  </a:cubicBezTo>
                  <a:cubicBezTo>
                    <a:pt x="4406" y="7002"/>
                    <a:pt x="4406" y="6906"/>
                    <a:pt x="4335" y="6835"/>
                  </a:cubicBezTo>
                  <a:lnTo>
                    <a:pt x="4287" y="6787"/>
                  </a:lnTo>
                  <a:cubicBezTo>
                    <a:pt x="4645" y="6478"/>
                    <a:pt x="5073" y="6287"/>
                    <a:pt x="5549" y="6216"/>
                  </a:cubicBezTo>
                  <a:lnTo>
                    <a:pt x="5549" y="6406"/>
                  </a:lnTo>
                  <a:cubicBezTo>
                    <a:pt x="5549" y="6787"/>
                    <a:pt x="5859" y="7073"/>
                    <a:pt x="6240" y="7073"/>
                  </a:cubicBezTo>
                  <a:cubicBezTo>
                    <a:pt x="6597" y="7073"/>
                    <a:pt x="6907" y="6763"/>
                    <a:pt x="6907" y="6406"/>
                  </a:cubicBezTo>
                  <a:lnTo>
                    <a:pt x="6907" y="6216"/>
                  </a:lnTo>
                  <a:cubicBezTo>
                    <a:pt x="8074" y="6359"/>
                    <a:pt x="8979" y="7359"/>
                    <a:pt x="8979" y="8550"/>
                  </a:cubicBezTo>
                  <a:lnTo>
                    <a:pt x="8979" y="9955"/>
                  </a:lnTo>
                  <a:cubicBezTo>
                    <a:pt x="8979" y="10050"/>
                    <a:pt x="9050" y="10121"/>
                    <a:pt x="9122" y="10121"/>
                  </a:cubicBezTo>
                  <a:cubicBezTo>
                    <a:pt x="9193" y="10121"/>
                    <a:pt x="9265" y="10050"/>
                    <a:pt x="9265" y="9955"/>
                  </a:cubicBezTo>
                  <a:lnTo>
                    <a:pt x="9265" y="8550"/>
                  </a:lnTo>
                  <a:cubicBezTo>
                    <a:pt x="9265" y="7192"/>
                    <a:pt x="8241" y="6049"/>
                    <a:pt x="6907" y="5930"/>
                  </a:cubicBezTo>
                  <a:lnTo>
                    <a:pt x="6907" y="5739"/>
                  </a:lnTo>
                  <a:cubicBezTo>
                    <a:pt x="7502" y="5501"/>
                    <a:pt x="7955" y="4977"/>
                    <a:pt x="8074" y="4334"/>
                  </a:cubicBezTo>
                  <a:cubicBezTo>
                    <a:pt x="8098" y="4358"/>
                    <a:pt x="8121" y="4358"/>
                    <a:pt x="8145" y="4358"/>
                  </a:cubicBezTo>
                  <a:cubicBezTo>
                    <a:pt x="8550" y="4358"/>
                    <a:pt x="8884" y="4001"/>
                    <a:pt x="8884" y="3596"/>
                  </a:cubicBezTo>
                  <a:cubicBezTo>
                    <a:pt x="8884" y="3358"/>
                    <a:pt x="8764" y="3144"/>
                    <a:pt x="8598" y="3001"/>
                  </a:cubicBezTo>
                  <a:lnTo>
                    <a:pt x="8598" y="2167"/>
                  </a:lnTo>
                  <a:cubicBezTo>
                    <a:pt x="8669" y="1977"/>
                    <a:pt x="8693" y="1786"/>
                    <a:pt x="8669" y="1596"/>
                  </a:cubicBezTo>
                  <a:cubicBezTo>
                    <a:pt x="8669" y="1524"/>
                    <a:pt x="8669" y="1477"/>
                    <a:pt x="8645" y="1405"/>
                  </a:cubicBezTo>
                  <a:cubicBezTo>
                    <a:pt x="8502" y="596"/>
                    <a:pt x="7788" y="0"/>
                    <a:pt x="6955" y="0"/>
                  </a:cubicBezTo>
                  <a:lnTo>
                    <a:pt x="6931" y="0"/>
                  </a:lnTo>
                  <a:cubicBezTo>
                    <a:pt x="6835" y="0"/>
                    <a:pt x="6764" y="48"/>
                    <a:pt x="6764" y="143"/>
                  </a:cubicBezTo>
                  <a:cubicBezTo>
                    <a:pt x="6764" y="214"/>
                    <a:pt x="6835" y="286"/>
                    <a:pt x="6931" y="286"/>
                  </a:cubicBezTo>
                  <a:lnTo>
                    <a:pt x="6955" y="286"/>
                  </a:lnTo>
                  <a:cubicBezTo>
                    <a:pt x="7645" y="286"/>
                    <a:pt x="8241" y="786"/>
                    <a:pt x="8360" y="1453"/>
                  </a:cubicBezTo>
                  <a:cubicBezTo>
                    <a:pt x="8360" y="1524"/>
                    <a:pt x="8383" y="1572"/>
                    <a:pt x="8383" y="1620"/>
                  </a:cubicBezTo>
                  <a:cubicBezTo>
                    <a:pt x="8407" y="1762"/>
                    <a:pt x="8383" y="1905"/>
                    <a:pt x="8336" y="2048"/>
                  </a:cubicBezTo>
                  <a:cubicBezTo>
                    <a:pt x="8193" y="2382"/>
                    <a:pt x="7883" y="2596"/>
                    <a:pt x="7526" y="2596"/>
                  </a:cubicBezTo>
                  <a:lnTo>
                    <a:pt x="4930" y="2596"/>
                  </a:lnTo>
                  <a:cubicBezTo>
                    <a:pt x="4573" y="2596"/>
                    <a:pt x="4264" y="2382"/>
                    <a:pt x="4121" y="2048"/>
                  </a:cubicBezTo>
                  <a:cubicBezTo>
                    <a:pt x="4073" y="1905"/>
                    <a:pt x="4049" y="1762"/>
                    <a:pt x="4073" y="1620"/>
                  </a:cubicBezTo>
                  <a:cubicBezTo>
                    <a:pt x="4073" y="1572"/>
                    <a:pt x="4097" y="1524"/>
                    <a:pt x="4097" y="1453"/>
                  </a:cubicBezTo>
                  <a:cubicBezTo>
                    <a:pt x="4216" y="786"/>
                    <a:pt x="4811" y="286"/>
                    <a:pt x="5502" y="286"/>
                  </a:cubicBezTo>
                  <a:lnTo>
                    <a:pt x="6264" y="286"/>
                  </a:lnTo>
                  <a:cubicBezTo>
                    <a:pt x="6335" y="286"/>
                    <a:pt x="6407" y="214"/>
                    <a:pt x="6407" y="143"/>
                  </a:cubicBezTo>
                  <a:cubicBezTo>
                    <a:pt x="6407" y="48"/>
                    <a:pt x="6335" y="0"/>
                    <a:pt x="62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5"/>
            <p:cNvSpPr/>
            <p:nvPr/>
          </p:nvSpPr>
          <p:spPr>
            <a:xfrm>
              <a:off x="3489007" y="2736483"/>
              <a:ext cx="9660" cy="24101"/>
            </a:xfrm>
            <a:custGeom>
              <a:rect b="b" l="l" r="r" t="t"/>
              <a:pathLst>
                <a:path extrusionOk="0" h="716" w="287">
                  <a:moveTo>
                    <a:pt x="144" y="1"/>
                  </a:moveTo>
                  <a:cubicBezTo>
                    <a:pt x="72" y="1"/>
                    <a:pt x="1" y="48"/>
                    <a:pt x="1" y="144"/>
                  </a:cubicBezTo>
                  <a:lnTo>
                    <a:pt x="1" y="549"/>
                  </a:lnTo>
                  <a:cubicBezTo>
                    <a:pt x="1" y="644"/>
                    <a:pt x="72" y="715"/>
                    <a:pt x="144" y="715"/>
                  </a:cubicBezTo>
                  <a:cubicBezTo>
                    <a:pt x="239" y="715"/>
                    <a:pt x="287" y="644"/>
                    <a:pt x="287" y="549"/>
                  </a:cubicBezTo>
                  <a:lnTo>
                    <a:pt x="287" y="144"/>
                  </a:lnTo>
                  <a:cubicBezTo>
                    <a:pt x="287" y="48"/>
                    <a:pt x="239"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5"/>
            <p:cNvSpPr/>
            <p:nvPr/>
          </p:nvSpPr>
          <p:spPr>
            <a:xfrm>
              <a:off x="3613279" y="2534489"/>
              <a:ext cx="10435" cy="9660"/>
            </a:xfrm>
            <a:custGeom>
              <a:rect b="b" l="l" r="r" t="t"/>
              <a:pathLst>
                <a:path extrusionOk="0" h="287" w="310">
                  <a:moveTo>
                    <a:pt x="167" y="1"/>
                  </a:moveTo>
                  <a:cubicBezTo>
                    <a:pt x="72" y="1"/>
                    <a:pt x="0" y="72"/>
                    <a:pt x="0" y="143"/>
                  </a:cubicBezTo>
                  <a:cubicBezTo>
                    <a:pt x="0" y="215"/>
                    <a:pt x="72" y="286"/>
                    <a:pt x="167" y="286"/>
                  </a:cubicBezTo>
                  <a:cubicBezTo>
                    <a:pt x="238" y="286"/>
                    <a:pt x="310" y="215"/>
                    <a:pt x="310" y="143"/>
                  </a:cubicBezTo>
                  <a:cubicBezTo>
                    <a:pt x="310" y="72"/>
                    <a:pt x="238"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5"/>
            <p:cNvSpPr/>
            <p:nvPr/>
          </p:nvSpPr>
          <p:spPr>
            <a:xfrm>
              <a:off x="3558750" y="2534489"/>
              <a:ext cx="10468" cy="9660"/>
            </a:xfrm>
            <a:custGeom>
              <a:rect b="b" l="l" r="r" t="t"/>
              <a:pathLst>
                <a:path extrusionOk="0" h="287" w="311">
                  <a:moveTo>
                    <a:pt x="144" y="1"/>
                  </a:moveTo>
                  <a:cubicBezTo>
                    <a:pt x="72" y="1"/>
                    <a:pt x="1" y="72"/>
                    <a:pt x="1" y="143"/>
                  </a:cubicBezTo>
                  <a:cubicBezTo>
                    <a:pt x="1" y="215"/>
                    <a:pt x="72" y="286"/>
                    <a:pt x="144" y="286"/>
                  </a:cubicBezTo>
                  <a:cubicBezTo>
                    <a:pt x="239" y="286"/>
                    <a:pt x="310" y="215"/>
                    <a:pt x="310" y="143"/>
                  </a:cubicBezTo>
                  <a:cubicBezTo>
                    <a:pt x="286" y="72"/>
                    <a:pt x="239"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5"/>
            <p:cNvSpPr/>
            <p:nvPr/>
          </p:nvSpPr>
          <p:spPr>
            <a:xfrm>
              <a:off x="3394422" y="2624260"/>
              <a:ext cx="72975" cy="10468"/>
            </a:xfrm>
            <a:custGeom>
              <a:rect b="b" l="l" r="r" t="t"/>
              <a:pathLst>
                <a:path extrusionOk="0" h="311" w="2168">
                  <a:moveTo>
                    <a:pt x="144" y="1"/>
                  </a:moveTo>
                  <a:cubicBezTo>
                    <a:pt x="72" y="1"/>
                    <a:pt x="1" y="72"/>
                    <a:pt x="1" y="144"/>
                  </a:cubicBezTo>
                  <a:cubicBezTo>
                    <a:pt x="1" y="239"/>
                    <a:pt x="48" y="310"/>
                    <a:pt x="144" y="310"/>
                  </a:cubicBezTo>
                  <a:lnTo>
                    <a:pt x="2025" y="310"/>
                  </a:lnTo>
                  <a:cubicBezTo>
                    <a:pt x="2096" y="310"/>
                    <a:pt x="2168" y="239"/>
                    <a:pt x="2168" y="144"/>
                  </a:cubicBezTo>
                  <a:cubicBezTo>
                    <a:pt x="2168" y="72"/>
                    <a:pt x="2096" y="1"/>
                    <a:pt x="20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5"/>
            <p:cNvSpPr/>
            <p:nvPr/>
          </p:nvSpPr>
          <p:spPr>
            <a:xfrm>
              <a:off x="3421687" y="2641898"/>
              <a:ext cx="45710" cy="10468"/>
            </a:xfrm>
            <a:custGeom>
              <a:rect b="b" l="l" r="r" t="t"/>
              <a:pathLst>
                <a:path extrusionOk="0" h="311" w="1358">
                  <a:moveTo>
                    <a:pt x="143" y="1"/>
                  </a:moveTo>
                  <a:cubicBezTo>
                    <a:pt x="48" y="1"/>
                    <a:pt x="0" y="72"/>
                    <a:pt x="0" y="144"/>
                  </a:cubicBezTo>
                  <a:cubicBezTo>
                    <a:pt x="0" y="239"/>
                    <a:pt x="48" y="310"/>
                    <a:pt x="143" y="310"/>
                  </a:cubicBezTo>
                  <a:lnTo>
                    <a:pt x="1215" y="310"/>
                  </a:lnTo>
                  <a:cubicBezTo>
                    <a:pt x="1286" y="310"/>
                    <a:pt x="1358" y="239"/>
                    <a:pt x="1358" y="144"/>
                  </a:cubicBezTo>
                  <a:cubicBezTo>
                    <a:pt x="1358" y="72"/>
                    <a:pt x="1286" y="1"/>
                    <a:pt x="1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5"/>
            <p:cNvSpPr/>
            <p:nvPr/>
          </p:nvSpPr>
          <p:spPr>
            <a:xfrm>
              <a:off x="3421687" y="2659536"/>
              <a:ext cx="45710" cy="9660"/>
            </a:xfrm>
            <a:custGeom>
              <a:rect b="b" l="l" r="r" t="t"/>
              <a:pathLst>
                <a:path extrusionOk="0" h="287" w="1358">
                  <a:moveTo>
                    <a:pt x="143" y="1"/>
                  </a:moveTo>
                  <a:cubicBezTo>
                    <a:pt x="48" y="1"/>
                    <a:pt x="0" y="72"/>
                    <a:pt x="0" y="144"/>
                  </a:cubicBezTo>
                  <a:cubicBezTo>
                    <a:pt x="0" y="239"/>
                    <a:pt x="48" y="286"/>
                    <a:pt x="143" y="286"/>
                  </a:cubicBezTo>
                  <a:lnTo>
                    <a:pt x="1215" y="286"/>
                  </a:lnTo>
                  <a:cubicBezTo>
                    <a:pt x="1286" y="286"/>
                    <a:pt x="1358" y="239"/>
                    <a:pt x="1358" y="144"/>
                  </a:cubicBezTo>
                  <a:cubicBezTo>
                    <a:pt x="1358" y="72"/>
                    <a:pt x="1286" y="1"/>
                    <a:pt x="1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5"/>
            <p:cNvSpPr/>
            <p:nvPr/>
          </p:nvSpPr>
          <p:spPr>
            <a:xfrm>
              <a:off x="3428082" y="2685185"/>
              <a:ext cx="39315" cy="38507"/>
            </a:xfrm>
            <a:custGeom>
              <a:rect b="b" l="l" r="r" t="t"/>
              <a:pathLst>
                <a:path extrusionOk="0" h="1144" w="1168">
                  <a:moveTo>
                    <a:pt x="811" y="286"/>
                  </a:moveTo>
                  <a:cubicBezTo>
                    <a:pt x="834" y="286"/>
                    <a:pt x="858" y="310"/>
                    <a:pt x="858" y="334"/>
                  </a:cubicBezTo>
                  <a:lnTo>
                    <a:pt x="858" y="810"/>
                  </a:lnTo>
                  <a:cubicBezTo>
                    <a:pt x="858" y="834"/>
                    <a:pt x="834" y="858"/>
                    <a:pt x="811" y="858"/>
                  </a:cubicBezTo>
                  <a:lnTo>
                    <a:pt x="334" y="858"/>
                  </a:lnTo>
                  <a:cubicBezTo>
                    <a:pt x="311" y="858"/>
                    <a:pt x="287" y="834"/>
                    <a:pt x="287" y="810"/>
                  </a:cubicBezTo>
                  <a:lnTo>
                    <a:pt x="287" y="334"/>
                  </a:lnTo>
                  <a:cubicBezTo>
                    <a:pt x="287" y="310"/>
                    <a:pt x="311" y="286"/>
                    <a:pt x="334" y="286"/>
                  </a:cubicBezTo>
                  <a:close/>
                  <a:moveTo>
                    <a:pt x="334" y="1"/>
                  </a:moveTo>
                  <a:cubicBezTo>
                    <a:pt x="144" y="1"/>
                    <a:pt x="1" y="144"/>
                    <a:pt x="1" y="334"/>
                  </a:cubicBezTo>
                  <a:lnTo>
                    <a:pt x="1" y="810"/>
                  </a:lnTo>
                  <a:cubicBezTo>
                    <a:pt x="1" y="1001"/>
                    <a:pt x="144" y="1144"/>
                    <a:pt x="334" y="1144"/>
                  </a:cubicBezTo>
                  <a:lnTo>
                    <a:pt x="811" y="1144"/>
                  </a:lnTo>
                  <a:cubicBezTo>
                    <a:pt x="1001" y="1144"/>
                    <a:pt x="1168" y="1001"/>
                    <a:pt x="1168" y="810"/>
                  </a:cubicBezTo>
                  <a:lnTo>
                    <a:pt x="1168" y="334"/>
                  </a:lnTo>
                  <a:cubicBezTo>
                    <a:pt x="1168" y="144"/>
                    <a:pt x="1001" y="1"/>
                    <a:pt x="8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5"/>
            <p:cNvSpPr/>
            <p:nvPr/>
          </p:nvSpPr>
          <p:spPr>
            <a:xfrm>
              <a:off x="3389609" y="2477772"/>
              <a:ext cx="91421" cy="108049"/>
            </a:xfrm>
            <a:custGeom>
              <a:rect b="b" l="l" r="r" t="t"/>
              <a:pathLst>
                <a:path extrusionOk="0" h="3210" w="2716">
                  <a:moveTo>
                    <a:pt x="1358" y="1"/>
                  </a:moveTo>
                  <a:cubicBezTo>
                    <a:pt x="1340" y="1"/>
                    <a:pt x="1323" y="7"/>
                    <a:pt x="1311" y="19"/>
                  </a:cubicBezTo>
                  <a:lnTo>
                    <a:pt x="168" y="281"/>
                  </a:lnTo>
                  <a:cubicBezTo>
                    <a:pt x="72" y="304"/>
                    <a:pt x="1" y="400"/>
                    <a:pt x="1" y="519"/>
                  </a:cubicBezTo>
                  <a:lnTo>
                    <a:pt x="1" y="1733"/>
                  </a:lnTo>
                  <a:cubicBezTo>
                    <a:pt x="1" y="1924"/>
                    <a:pt x="48" y="2114"/>
                    <a:pt x="120" y="2281"/>
                  </a:cubicBezTo>
                  <a:cubicBezTo>
                    <a:pt x="168" y="2352"/>
                    <a:pt x="215" y="2400"/>
                    <a:pt x="239" y="2471"/>
                  </a:cubicBezTo>
                  <a:cubicBezTo>
                    <a:pt x="501" y="2805"/>
                    <a:pt x="834" y="3043"/>
                    <a:pt x="1287" y="3186"/>
                  </a:cubicBezTo>
                  <a:cubicBezTo>
                    <a:pt x="1311" y="3186"/>
                    <a:pt x="1334" y="3210"/>
                    <a:pt x="1358" y="3210"/>
                  </a:cubicBezTo>
                  <a:cubicBezTo>
                    <a:pt x="1382" y="3210"/>
                    <a:pt x="1406" y="3186"/>
                    <a:pt x="1430" y="3186"/>
                  </a:cubicBezTo>
                  <a:cubicBezTo>
                    <a:pt x="1882" y="3043"/>
                    <a:pt x="2216" y="2805"/>
                    <a:pt x="2478" y="2471"/>
                  </a:cubicBezTo>
                  <a:cubicBezTo>
                    <a:pt x="2597" y="2305"/>
                    <a:pt x="2644" y="2138"/>
                    <a:pt x="2692" y="2043"/>
                  </a:cubicBezTo>
                  <a:cubicBezTo>
                    <a:pt x="2716" y="1995"/>
                    <a:pt x="2716" y="1924"/>
                    <a:pt x="2716" y="1852"/>
                  </a:cubicBezTo>
                  <a:lnTo>
                    <a:pt x="2716" y="1519"/>
                  </a:lnTo>
                  <a:cubicBezTo>
                    <a:pt x="2716" y="1424"/>
                    <a:pt x="2644" y="1376"/>
                    <a:pt x="2573" y="1376"/>
                  </a:cubicBezTo>
                  <a:cubicBezTo>
                    <a:pt x="2501" y="1376"/>
                    <a:pt x="2430" y="1424"/>
                    <a:pt x="2430" y="1519"/>
                  </a:cubicBezTo>
                  <a:lnTo>
                    <a:pt x="2430" y="1852"/>
                  </a:lnTo>
                  <a:cubicBezTo>
                    <a:pt x="2430" y="1900"/>
                    <a:pt x="2406" y="1924"/>
                    <a:pt x="2406" y="1948"/>
                  </a:cubicBezTo>
                  <a:cubicBezTo>
                    <a:pt x="2382" y="2043"/>
                    <a:pt x="2335" y="2162"/>
                    <a:pt x="2216" y="2305"/>
                  </a:cubicBezTo>
                  <a:cubicBezTo>
                    <a:pt x="2025" y="2567"/>
                    <a:pt x="1739" y="2781"/>
                    <a:pt x="1358" y="2900"/>
                  </a:cubicBezTo>
                  <a:cubicBezTo>
                    <a:pt x="977" y="2781"/>
                    <a:pt x="691" y="2567"/>
                    <a:pt x="477" y="2305"/>
                  </a:cubicBezTo>
                  <a:cubicBezTo>
                    <a:pt x="453" y="2257"/>
                    <a:pt x="430" y="2186"/>
                    <a:pt x="382" y="2138"/>
                  </a:cubicBezTo>
                  <a:cubicBezTo>
                    <a:pt x="334" y="2019"/>
                    <a:pt x="287" y="1876"/>
                    <a:pt x="287" y="1733"/>
                  </a:cubicBezTo>
                  <a:lnTo>
                    <a:pt x="287" y="566"/>
                  </a:lnTo>
                  <a:lnTo>
                    <a:pt x="1358" y="304"/>
                  </a:lnTo>
                  <a:lnTo>
                    <a:pt x="2430" y="566"/>
                  </a:lnTo>
                  <a:lnTo>
                    <a:pt x="2430" y="852"/>
                  </a:lnTo>
                  <a:cubicBezTo>
                    <a:pt x="2430" y="924"/>
                    <a:pt x="2501" y="995"/>
                    <a:pt x="2573" y="995"/>
                  </a:cubicBezTo>
                  <a:cubicBezTo>
                    <a:pt x="2668" y="995"/>
                    <a:pt x="2716" y="924"/>
                    <a:pt x="2716" y="852"/>
                  </a:cubicBezTo>
                  <a:lnTo>
                    <a:pt x="2716" y="519"/>
                  </a:lnTo>
                  <a:cubicBezTo>
                    <a:pt x="2716" y="400"/>
                    <a:pt x="2644" y="304"/>
                    <a:pt x="2549" y="281"/>
                  </a:cubicBezTo>
                  <a:lnTo>
                    <a:pt x="1406" y="19"/>
                  </a:lnTo>
                  <a:cubicBezTo>
                    <a:pt x="1394" y="7"/>
                    <a:pt x="1376" y="1"/>
                    <a:pt x="13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5"/>
            <p:cNvSpPr/>
            <p:nvPr/>
          </p:nvSpPr>
          <p:spPr>
            <a:xfrm>
              <a:off x="3418489" y="2512038"/>
              <a:ext cx="33694" cy="33727"/>
            </a:xfrm>
            <a:custGeom>
              <a:rect b="b" l="l" r="r" t="t"/>
              <a:pathLst>
                <a:path extrusionOk="0" h="1002" w="1001">
                  <a:moveTo>
                    <a:pt x="500" y="1"/>
                  </a:moveTo>
                  <a:cubicBezTo>
                    <a:pt x="405" y="1"/>
                    <a:pt x="357" y="48"/>
                    <a:pt x="357" y="144"/>
                  </a:cubicBezTo>
                  <a:lnTo>
                    <a:pt x="357" y="358"/>
                  </a:lnTo>
                  <a:lnTo>
                    <a:pt x="143" y="358"/>
                  </a:lnTo>
                  <a:cubicBezTo>
                    <a:pt x="72" y="358"/>
                    <a:pt x="0" y="406"/>
                    <a:pt x="0" y="501"/>
                  </a:cubicBezTo>
                  <a:cubicBezTo>
                    <a:pt x="0" y="572"/>
                    <a:pt x="48" y="644"/>
                    <a:pt x="143" y="644"/>
                  </a:cubicBezTo>
                  <a:lnTo>
                    <a:pt x="357" y="644"/>
                  </a:lnTo>
                  <a:lnTo>
                    <a:pt x="357" y="858"/>
                  </a:lnTo>
                  <a:cubicBezTo>
                    <a:pt x="357" y="930"/>
                    <a:pt x="429" y="1001"/>
                    <a:pt x="500" y="1001"/>
                  </a:cubicBezTo>
                  <a:cubicBezTo>
                    <a:pt x="572" y="1001"/>
                    <a:pt x="643" y="930"/>
                    <a:pt x="643" y="858"/>
                  </a:cubicBezTo>
                  <a:lnTo>
                    <a:pt x="643" y="644"/>
                  </a:lnTo>
                  <a:lnTo>
                    <a:pt x="857" y="644"/>
                  </a:lnTo>
                  <a:cubicBezTo>
                    <a:pt x="929" y="644"/>
                    <a:pt x="1000" y="572"/>
                    <a:pt x="1000" y="501"/>
                  </a:cubicBezTo>
                  <a:cubicBezTo>
                    <a:pt x="1000" y="406"/>
                    <a:pt x="929" y="358"/>
                    <a:pt x="857" y="358"/>
                  </a:cubicBezTo>
                  <a:lnTo>
                    <a:pt x="643" y="358"/>
                  </a:lnTo>
                  <a:lnTo>
                    <a:pt x="643" y="144"/>
                  </a:lnTo>
                  <a:cubicBezTo>
                    <a:pt x="643" y="48"/>
                    <a:pt x="572" y="1"/>
                    <a:pt x="5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5"/>
            <p:cNvSpPr/>
            <p:nvPr/>
          </p:nvSpPr>
          <p:spPr>
            <a:xfrm>
              <a:off x="3569185" y="2562562"/>
              <a:ext cx="44128" cy="26457"/>
            </a:xfrm>
            <a:custGeom>
              <a:rect b="b" l="l" r="r" t="t"/>
              <a:pathLst>
                <a:path extrusionOk="0" h="786" w="1311">
                  <a:moveTo>
                    <a:pt x="143" y="0"/>
                  </a:moveTo>
                  <a:cubicBezTo>
                    <a:pt x="72" y="24"/>
                    <a:pt x="0" y="72"/>
                    <a:pt x="0" y="167"/>
                  </a:cubicBezTo>
                  <a:cubicBezTo>
                    <a:pt x="0" y="524"/>
                    <a:pt x="310" y="786"/>
                    <a:pt x="643" y="786"/>
                  </a:cubicBezTo>
                  <a:cubicBezTo>
                    <a:pt x="1001" y="786"/>
                    <a:pt x="1286" y="524"/>
                    <a:pt x="1310" y="167"/>
                  </a:cubicBezTo>
                  <a:cubicBezTo>
                    <a:pt x="1310" y="95"/>
                    <a:pt x="1239" y="24"/>
                    <a:pt x="1167" y="0"/>
                  </a:cubicBezTo>
                  <a:cubicBezTo>
                    <a:pt x="1072" y="0"/>
                    <a:pt x="1024" y="72"/>
                    <a:pt x="1001" y="143"/>
                  </a:cubicBezTo>
                  <a:cubicBezTo>
                    <a:pt x="1001" y="357"/>
                    <a:pt x="858" y="500"/>
                    <a:pt x="643" y="500"/>
                  </a:cubicBezTo>
                  <a:cubicBezTo>
                    <a:pt x="453" y="500"/>
                    <a:pt x="310" y="357"/>
                    <a:pt x="286" y="143"/>
                  </a:cubicBezTo>
                  <a:cubicBezTo>
                    <a:pt x="286" y="72"/>
                    <a:pt x="215" y="0"/>
                    <a:pt x="1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45"/>
          <p:cNvGrpSpPr/>
          <p:nvPr/>
        </p:nvGrpSpPr>
        <p:grpSpPr>
          <a:xfrm>
            <a:off x="3711018" y="1336888"/>
            <a:ext cx="263760" cy="341514"/>
            <a:chOff x="2790831" y="3060326"/>
            <a:chExt cx="263760" cy="341514"/>
          </a:xfrm>
        </p:grpSpPr>
        <p:sp>
          <p:nvSpPr>
            <p:cNvPr id="1236" name="Google Shape;1236;p45"/>
            <p:cNvSpPr/>
            <p:nvPr/>
          </p:nvSpPr>
          <p:spPr>
            <a:xfrm>
              <a:off x="2796452" y="3065947"/>
              <a:ext cx="137097" cy="330306"/>
            </a:xfrm>
            <a:custGeom>
              <a:rect b="b" l="l" r="r" t="t"/>
              <a:pathLst>
                <a:path extrusionOk="0" h="9813" w="4073">
                  <a:moveTo>
                    <a:pt x="2096" y="1"/>
                  </a:moveTo>
                  <a:cubicBezTo>
                    <a:pt x="1881" y="1"/>
                    <a:pt x="1691" y="167"/>
                    <a:pt x="1691" y="382"/>
                  </a:cubicBezTo>
                  <a:lnTo>
                    <a:pt x="1691" y="810"/>
                  </a:lnTo>
                  <a:cubicBezTo>
                    <a:pt x="1691" y="596"/>
                    <a:pt x="1524" y="429"/>
                    <a:pt x="1310" y="429"/>
                  </a:cubicBezTo>
                  <a:cubicBezTo>
                    <a:pt x="1096" y="429"/>
                    <a:pt x="905" y="596"/>
                    <a:pt x="905" y="810"/>
                  </a:cubicBezTo>
                  <a:lnTo>
                    <a:pt x="905" y="2596"/>
                  </a:lnTo>
                  <a:cubicBezTo>
                    <a:pt x="905" y="2358"/>
                    <a:pt x="691" y="2144"/>
                    <a:pt x="453" y="2144"/>
                  </a:cubicBezTo>
                  <a:cubicBezTo>
                    <a:pt x="191" y="2144"/>
                    <a:pt x="0" y="2358"/>
                    <a:pt x="0" y="2620"/>
                  </a:cubicBezTo>
                  <a:lnTo>
                    <a:pt x="0" y="4430"/>
                  </a:lnTo>
                  <a:cubicBezTo>
                    <a:pt x="0" y="4597"/>
                    <a:pt x="48" y="4763"/>
                    <a:pt x="143" y="4906"/>
                  </a:cubicBezTo>
                  <a:lnTo>
                    <a:pt x="1262" y="6407"/>
                  </a:lnTo>
                  <a:lnTo>
                    <a:pt x="1048" y="9812"/>
                  </a:lnTo>
                  <a:lnTo>
                    <a:pt x="3787" y="9812"/>
                  </a:lnTo>
                  <a:lnTo>
                    <a:pt x="3668" y="6407"/>
                  </a:lnTo>
                  <a:lnTo>
                    <a:pt x="3882" y="5811"/>
                  </a:lnTo>
                  <a:cubicBezTo>
                    <a:pt x="4001" y="5430"/>
                    <a:pt x="4072" y="5049"/>
                    <a:pt x="4072" y="4668"/>
                  </a:cubicBezTo>
                  <a:lnTo>
                    <a:pt x="4072" y="1429"/>
                  </a:lnTo>
                  <a:cubicBezTo>
                    <a:pt x="4072" y="1215"/>
                    <a:pt x="3906" y="1025"/>
                    <a:pt x="3668" y="1025"/>
                  </a:cubicBezTo>
                  <a:cubicBezTo>
                    <a:pt x="3453" y="1025"/>
                    <a:pt x="3287" y="1215"/>
                    <a:pt x="3287" y="1429"/>
                  </a:cubicBezTo>
                  <a:lnTo>
                    <a:pt x="3287" y="596"/>
                  </a:lnTo>
                  <a:cubicBezTo>
                    <a:pt x="3287" y="382"/>
                    <a:pt x="3096" y="191"/>
                    <a:pt x="2882" y="191"/>
                  </a:cubicBezTo>
                  <a:cubicBezTo>
                    <a:pt x="2667" y="191"/>
                    <a:pt x="2501" y="358"/>
                    <a:pt x="2501" y="596"/>
                  </a:cubicBezTo>
                  <a:lnTo>
                    <a:pt x="2501" y="382"/>
                  </a:lnTo>
                  <a:cubicBezTo>
                    <a:pt x="2501" y="167"/>
                    <a:pt x="2310" y="1"/>
                    <a:pt x="2096"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5"/>
            <p:cNvSpPr/>
            <p:nvPr/>
          </p:nvSpPr>
          <p:spPr>
            <a:xfrm>
              <a:off x="2899048" y="3100415"/>
              <a:ext cx="34501" cy="295838"/>
            </a:xfrm>
            <a:custGeom>
              <a:rect b="b" l="l" r="r" t="t"/>
              <a:pathLst>
                <a:path extrusionOk="0" h="8789" w="1025">
                  <a:moveTo>
                    <a:pt x="620" y="1"/>
                  </a:moveTo>
                  <a:cubicBezTo>
                    <a:pt x="500" y="1"/>
                    <a:pt x="381" y="72"/>
                    <a:pt x="310" y="167"/>
                  </a:cubicBezTo>
                  <a:cubicBezTo>
                    <a:pt x="381" y="215"/>
                    <a:pt x="405" y="310"/>
                    <a:pt x="405" y="405"/>
                  </a:cubicBezTo>
                  <a:lnTo>
                    <a:pt x="405" y="3644"/>
                  </a:lnTo>
                  <a:cubicBezTo>
                    <a:pt x="405" y="4025"/>
                    <a:pt x="334" y="4406"/>
                    <a:pt x="215" y="4787"/>
                  </a:cubicBezTo>
                  <a:lnTo>
                    <a:pt x="0" y="5383"/>
                  </a:lnTo>
                  <a:lnTo>
                    <a:pt x="119" y="8788"/>
                  </a:lnTo>
                  <a:lnTo>
                    <a:pt x="739" y="8788"/>
                  </a:lnTo>
                  <a:lnTo>
                    <a:pt x="620" y="5383"/>
                  </a:lnTo>
                  <a:lnTo>
                    <a:pt x="834" y="4787"/>
                  </a:lnTo>
                  <a:cubicBezTo>
                    <a:pt x="953" y="4430"/>
                    <a:pt x="1024" y="4025"/>
                    <a:pt x="1024" y="3644"/>
                  </a:cubicBezTo>
                  <a:lnTo>
                    <a:pt x="1024" y="405"/>
                  </a:lnTo>
                  <a:cubicBezTo>
                    <a:pt x="1024" y="191"/>
                    <a:pt x="858" y="1"/>
                    <a:pt x="620"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5"/>
            <p:cNvSpPr/>
            <p:nvPr/>
          </p:nvSpPr>
          <p:spPr>
            <a:xfrm>
              <a:off x="2899048" y="3300019"/>
              <a:ext cx="41705" cy="40897"/>
            </a:xfrm>
            <a:custGeom>
              <a:rect b="b" l="l" r="r" t="t"/>
              <a:pathLst>
                <a:path extrusionOk="0" h="1215" w="1239">
                  <a:moveTo>
                    <a:pt x="786" y="0"/>
                  </a:moveTo>
                  <a:lnTo>
                    <a:pt x="48" y="715"/>
                  </a:lnTo>
                  <a:cubicBezTo>
                    <a:pt x="24" y="762"/>
                    <a:pt x="0" y="810"/>
                    <a:pt x="0" y="858"/>
                  </a:cubicBezTo>
                  <a:lnTo>
                    <a:pt x="48" y="1048"/>
                  </a:lnTo>
                  <a:cubicBezTo>
                    <a:pt x="48" y="1096"/>
                    <a:pt x="119" y="1167"/>
                    <a:pt x="167" y="1167"/>
                  </a:cubicBezTo>
                  <a:lnTo>
                    <a:pt x="358" y="1215"/>
                  </a:lnTo>
                  <a:cubicBezTo>
                    <a:pt x="405" y="1215"/>
                    <a:pt x="453" y="1191"/>
                    <a:pt x="500" y="1167"/>
                  </a:cubicBezTo>
                  <a:lnTo>
                    <a:pt x="1239" y="429"/>
                  </a:lnTo>
                  <a:lnTo>
                    <a:pt x="786" y="0"/>
                  </a:lnTo>
                  <a:close/>
                </a:path>
              </a:pathLst>
            </a:custGeom>
            <a:solidFill>
              <a:srgbClr val="185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5"/>
            <p:cNvSpPr/>
            <p:nvPr/>
          </p:nvSpPr>
          <p:spPr>
            <a:xfrm>
              <a:off x="2943142" y="3257540"/>
              <a:ext cx="39315" cy="40089"/>
            </a:xfrm>
            <a:custGeom>
              <a:rect b="b" l="l" r="r" t="t"/>
              <a:pathLst>
                <a:path extrusionOk="0" h="1191" w="1168">
                  <a:moveTo>
                    <a:pt x="738" y="0"/>
                  </a:moveTo>
                  <a:lnTo>
                    <a:pt x="0" y="738"/>
                  </a:lnTo>
                  <a:lnTo>
                    <a:pt x="429" y="1191"/>
                  </a:lnTo>
                  <a:lnTo>
                    <a:pt x="1167" y="453"/>
                  </a:lnTo>
                  <a:lnTo>
                    <a:pt x="738" y="0"/>
                  </a:lnTo>
                  <a:close/>
                </a:path>
              </a:pathLst>
            </a:custGeom>
            <a:solidFill>
              <a:srgbClr val="185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5"/>
            <p:cNvSpPr/>
            <p:nvPr/>
          </p:nvSpPr>
          <p:spPr>
            <a:xfrm>
              <a:off x="2954351" y="3190994"/>
              <a:ext cx="94618" cy="94820"/>
            </a:xfrm>
            <a:custGeom>
              <a:rect b="b" l="l" r="r" t="t"/>
              <a:pathLst>
                <a:path extrusionOk="0" h="2817" w="2811">
                  <a:moveTo>
                    <a:pt x="1668" y="1"/>
                  </a:moveTo>
                  <a:lnTo>
                    <a:pt x="48" y="1620"/>
                  </a:lnTo>
                  <a:cubicBezTo>
                    <a:pt x="1" y="1691"/>
                    <a:pt x="1" y="1787"/>
                    <a:pt x="48" y="1858"/>
                  </a:cubicBezTo>
                  <a:lnTo>
                    <a:pt x="977" y="2763"/>
                  </a:lnTo>
                  <a:cubicBezTo>
                    <a:pt x="1001" y="2799"/>
                    <a:pt x="1042" y="2817"/>
                    <a:pt x="1084" y="2817"/>
                  </a:cubicBezTo>
                  <a:cubicBezTo>
                    <a:pt x="1126" y="2817"/>
                    <a:pt x="1167" y="2799"/>
                    <a:pt x="1191" y="2763"/>
                  </a:cubicBezTo>
                  <a:lnTo>
                    <a:pt x="2811" y="1144"/>
                  </a:lnTo>
                  <a:lnTo>
                    <a:pt x="16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5"/>
            <p:cNvSpPr/>
            <p:nvPr/>
          </p:nvSpPr>
          <p:spPr>
            <a:xfrm>
              <a:off x="2974379" y="3216643"/>
              <a:ext cx="74591" cy="69171"/>
            </a:xfrm>
            <a:custGeom>
              <a:rect b="b" l="l" r="r" t="t"/>
              <a:pathLst>
                <a:path extrusionOk="0" h="2055" w="2216">
                  <a:moveTo>
                    <a:pt x="1835" y="1"/>
                  </a:moveTo>
                  <a:lnTo>
                    <a:pt x="215" y="1620"/>
                  </a:lnTo>
                  <a:cubicBezTo>
                    <a:pt x="191" y="1656"/>
                    <a:pt x="156" y="1674"/>
                    <a:pt x="117" y="1674"/>
                  </a:cubicBezTo>
                  <a:cubicBezTo>
                    <a:pt x="78" y="1674"/>
                    <a:pt x="37" y="1656"/>
                    <a:pt x="1" y="1620"/>
                  </a:cubicBezTo>
                  <a:lnTo>
                    <a:pt x="1" y="1620"/>
                  </a:lnTo>
                  <a:lnTo>
                    <a:pt x="382" y="2001"/>
                  </a:lnTo>
                  <a:cubicBezTo>
                    <a:pt x="406" y="2037"/>
                    <a:pt x="447" y="2055"/>
                    <a:pt x="489" y="2055"/>
                  </a:cubicBezTo>
                  <a:cubicBezTo>
                    <a:pt x="531" y="2055"/>
                    <a:pt x="572" y="2037"/>
                    <a:pt x="596" y="2001"/>
                  </a:cubicBezTo>
                  <a:lnTo>
                    <a:pt x="2216" y="382"/>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5"/>
            <p:cNvSpPr/>
            <p:nvPr/>
          </p:nvSpPr>
          <p:spPr>
            <a:xfrm>
              <a:off x="2921499" y="3275952"/>
              <a:ext cx="43320" cy="43320"/>
            </a:xfrm>
            <a:custGeom>
              <a:rect b="b" l="l" r="r" t="t"/>
              <a:pathLst>
                <a:path extrusionOk="0" h="1287" w="1287">
                  <a:moveTo>
                    <a:pt x="619" y="1"/>
                  </a:moveTo>
                  <a:lnTo>
                    <a:pt x="262" y="358"/>
                  </a:lnTo>
                  <a:cubicBezTo>
                    <a:pt x="143" y="477"/>
                    <a:pt x="48" y="644"/>
                    <a:pt x="0" y="811"/>
                  </a:cubicBezTo>
                  <a:lnTo>
                    <a:pt x="453" y="1287"/>
                  </a:lnTo>
                  <a:cubicBezTo>
                    <a:pt x="619" y="1239"/>
                    <a:pt x="786" y="1144"/>
                    <a:pt x="929" y="1001"/>
                  </a:cubicBezTo>
                  <a:lnTo>
                    <a:pt x="1286" y="644"/>
                  </a:lnTo>
                  <a:lnTo>
                    <a:pt x="619" y="1"/>
                  </a:ln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5"/>
            <p:cNvSpPr/>
            <p:nvPr/>
          </p:nvSpPr>
          <p:spPr>
            <a:xfrm>
              <a:off x="2826914" y="3343137"/>
              <a:ext cx="13632" cy="58703"/>
            </a:xfrm>
            <a:custGeom>
              <a:rect b="b" l="l" r="r" t="t"/>
              <a:pathLst>
                <a:path extrusionOk="0" h="1744" w="405">
                  <a:moveTo>
                    <a:pt x="210" y="1"/>
                  </a:moveTo>
                  <a:cubicBezTo>
                    <a:pt x="149" y="1"/>
                    <a:pt x="95" y="63"/>
                    <a:pt x="95" y="124"/>
                  </a:cubicBezTo>
                  <a:lnTo>
                    <a:pt x="0" y="1577"/>
                  </a:lnTo>
                  <a:cubicBezTo>
                    <a:pt x="0" y="1648"/>
                    <a:pt x="48" y="1720"/>
                    <a:pt x="143" y="1744"/>
                  </a:cubicBezTo>
                  <a:cubicBezTo>
                    <a:pt x="214" y="1744"/>
                    <a:pt x="286" y="1672"/>
                    <a:pt x="286" y="1601"/>
                  </a:cubicBezTo>
                  <a:lnTo>
                    <a:pt x="381" y="148"/>
                  </a:lnTo>
                  <a:cubicBezTo>
                    <a:pt x="405" y="77"/>
                    <a:pt x="333" y="5"/>
                    <a:pt x="238" y="5"/>
                  </a:cubicBezTo>
                  <a:cubicBezTo>
                    <a:pt x="229" y="2"/>
                    <a:pt x="219" y="1"/>
                    <a:pt x="2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5"/>
            <p:cNvSpPr/>
            <p:nvPr/>
          </p:nvSpPr>
          <p:spPr>
            <a:xfrm>
              <a:off x="2790831" y="3060326"/>
              <a:ext cx="147532" cy="270189"/>
            </a:xfrm>
            <a:custGeom>
              <a:rect b="b" l="l" r="r" t="t"/>
              <a:pathLst>
                <a:path extrusionOk="0" h="8027" w="4383">
                  <a:moveTo>
                    <a:pt x="2263" y="1"/>
                  </a:moveTo>
                  <a:cubicBezTo>
                    <a:pt x="1977" y="1"/>
                    <a:pt x="1739" y="215"/>
                    <a:pt x="1715" y="501"/>
                  </a:cubicBezTo>
                  <a:cubicBezTo>
                    <a:pt x="1644" y="453"/>
                    <a:pt x="1548" y="429"/>
                    <a:pt x="1477" y="429"/>
                  </a:cubicBezTo>
                  <a:cubicBezTo>
                    <a:pt x="1167" y="429"/>
                    <a:pt x="929" y="668"/>
                    <a:pt x="929" y="977"/>
                  </a:cubicBezTo>
                  <a:lnTo>
                    <a:pt x="929" y="2239"/>
                  </a:lnTo>
                  <a:cubicBezTo>
                    <a:pt x="834" y="2192"/>
                    <a:pt x="715" y="2168"/>
                    <a:pt x="620" y="2168"/>
                  </a:cubicBezTo>
                  <a:cubicBezTo>
                    <a:pt x="286" y="2168"/>
                    <a:pt x="0" y="2430"/>
                    <a:pt x="0" y="2763"/>
                  </a:cubicBezTo>
                  <a:lnTo>
                    <a:pt x="0" y="4597"/>
                  </a:lnTo>
                  <a:cubicBezTo>
                    <a:pt x="0" y="4788"/>
                    <a:pt x="72" y="5002"/>
                    <a:pt x="191" y="5145"/>
                  </a:cubicBezTo>
                  <a:lnTo>
                    <a:pt x="1286" y="6597"/>
                  </a:lnTo>
                  <a:lnTo>
                    <a:pt x="1191" y="7860"/>
                  </a:lnTo>
                  <a:cubicBezTo>
                    <a:pt x="1191" y="7955"/>
                    <a:pt x="1263" y="8026"/>
                    <a:pt x="1334" y="8026"/>
                  </a:cubicBezTo>
                  <a:lnTo>
                    <a:pt x="1358" y="8026"/>
                  </a:lnTo>
                  <a:cubicBezTo>
                    <a:pt x="1429" y="8026"/>
                    <a:pt x="1501" y="7955"/>
                    <a:pt x="1501" y="7883"/>
                  </a:cubicBezTo>
                  <a:lnTo>
                    <a:pt x="1572" y="6716"/>
                  </a:lnTo>
                  <a:lnTo>
                    <a:pt x="1787" y="6716"/>
                  </a:lnTo>
                  <a:cubicBezTo>
                    <a:pt x="1977" y="6716"/>
                    <a:pt x="2168" y="6645"/>
                    <a:pt x="2310" y="6502"/>
                  </a:cubicBezTo>
                  <a:cubicBezTo>
                    <a:pt x="2358" y="6455"/>
                    <a:pt x="2358" y="6359"/>
                    <a:pt x="2310" y="6288"/>
                  </a:cubicBezTo>
                  <a:cubicBezTo>
                    <a:pt x="2275" y="6264"/>
                    <a:pt x="2233" y="6252"/>
                    <a:pt x="2194" y="6252"/>
                  </a:cubicBezTo>
                  <a:cubicBezTo>
                    <a:pt x="2156" y="6252"/>
                    <a:pt x="2120" y="6264"/>
                    <a:pt x="2096" y="6288"/>
                  </a:cubicBezTo>
                  <a:cubicBezTo>
                    <a:pt x="2001" y="6383"/>
                    <a:pt x="1906" y="6407"/>
                    <a:pt x="1787" y="6407"/>
                  </a:cubicBezTo>
                  <a:lnTo>
                    <a:pt x="1501" y="6407"/>
                  </a:lnTo>
                  <a:lnTo>
                    <a:pt x="429" y="4978"/>
                  </a:lnTo>
                  <a:cubicBezTo>
                    <a:pt x="358" y="4859"/>
                    <a:pt x="310" y="4740"/>
                    <a:pt x="310" y="4597"/>
                  </a:cubicBezTo>
                  <a:lnTo>
                    <a:pt x="310" y="2763"/>
                  </a:lnTo>
                  <a:cubicBezTo>
                    <a:pt x="310" y="2597"/>
                    <a:pt x="453" y="2454"/>
                    <a:pt x="620" y="2454"/>
                  </a:cubicBezTo>
                  <a:cubicBezTo>
                    <a:pt x="786" y="2454"/>
                    <a:pt x="905" y="2597"/>
                    <a:pt x="929" y="2763"/>
                  </a:cubicBezTo>
                  <a:lnTo>
                    <a:pt x="929" y="4621"/>
                  </a:lnTo>
                  <a:cubicBezTo>
                    <a:pt x="929" y="4716"/>
                    <a:pt x="977" y="4788"/>
                    <a:pt x="1072" y="4788"/>
                  </a:cubicBezTo>
                  <a:cubicBezTo>
                    <a:pt x="1144" y="4788"/>
                    <a:pt x="1215" y="4716"/>
                    <a:pt x="1215" y="4621"/>
                  </a:cubicBezTo>
                  <a:lnTo>
                    <a:pt x="1215" y="4002"/>
                  </a:lnTo>
                  <a:lnTo>
                    <a:pt x="1691" y="4002"/>
                  </a:lnTo>
                  <a:cubicBezTo>
                    <a:pt x="1715" y="4025"/>
                    <a:pt x="2310" y="4454"/>
                    <a:pt x="2310" y="5669"/>
                  </a:cubicBezTo>
                  <a:cubicBezTo>
                    <a:pt x="2310" y="5740"/>
                    <a:pt x="2382" y="5812"/>
                    <a:pt x="2453" y="5812"/>
                  </a:cubicBezTo>
                  <a:cubicBezTo>
                    <a:pt x="2549" y="5812"/>
                    <a:pt x="2596" y="5740"/>
                    <a:pt x="2596" y="5669"/>
                  </a:cubicBezTo>
                  <a:cubicBezTo>
                    <a:pt x="2596" y="4788"/>
                    <a:pt x="2310" y="4287"/>
                    <a:pt x="2096" y="4002"/>
                  </a:cubicBezTo>
                  <a:lnTo>
                    <a:pt x="2096" y="4002"/>
                  </a:lnTo>
                  <a:cubicBezTo>
                    <a:pt x="2644" y="4025"/>
                    <a:pt x="3144" y="4311"/>
                    <a:pt x="3382" y="4811"/>
                  </a:cubicBezTo>
                  <a:cubicBezTo>
                    <a:pt x="3406" y="4859"/>
                    <a:pt x="3454" y="4883"/>
                    <a:pt x="3525" y="4883"/>
                  </a:cubicBezTo>
                  <a:cubicBezTo>
                    <a:pt x="3549" y="4883"/>
                    <a:pt x="3573" y="4883"/>
                    <a:pt x="3596" y="4859"/>
                  </a:cubicBezTo>
                  <a:cubicBezTo>
                    <a:pt x="3668" y="4835"/>
                    <a:pt x="3692" y="4740"/>
                    <a:pt x="3644" y="4668"/>
                  </a:cubicBezTo>
                  <a:cubicBezTo>
                    <a:pt x="3334" y="4073"/>
                    <a:pt x="2739" y="3716"/>
                    <a:pt x="2072" y="3716"/>
                  </a:cubicBezTo>
                  <a:lnTo>
                    <a:pt x="1215" y="3716"/>
                  </a:lnTo>
                  <a:lnTo>
                    <a:pt x="1215" y="977"/>
                  </a:lnTo>
                  <a:cubicBezTo>
                    <a:pt x="1215" y="834"/>
                    <a:pt x="1334" y="739"/>
                    <a:pt x="1477" y="739"/>
                  </a:cubicBezTo>
                  <a:cubicBezTo>
                    <a:pt x="1596" y="739"/>
                    <a:pt x="1715" y="834"/>
                    <a:pt x="1715" y="977"/>
                  </a:cubicBezTo>
                  <a:lnTo>
                    <a:pt x="1715" y="2954"/>
                  </a:lnTo>
                  <a:cubicBezTo>
                    <a:pt x="1715" y="3049"/>
                    <a:pt x="1787" y="3121"/>
                    <a:pt x="1858" y="3121"/>
                  </a:cubicBezTo>
                  <a:cubicBezTo>
                    <a:pt x="1953" y="3121"/>
                    <a:pt x="2001" y="3049"/>
                    <a:pt x="2001" y="2954"/>
                  </a:cubicBezTo>
                  <a:lnTo>
                    <a:pt x="2001" y="549"/>
                  </a:lnTo>
                  <a:cubicBezTo>
                    <a:pt x="2001" y="406"/>
                    <a:pt x="2120" y="310"/>
                    <a:pt x="2263" y="310"/>
                  </a:cubicBezTo>
                  <a:cubicBezTo>
                    <a:pt x="2406" y="310"/>
                    <a:pt x="2501" y="406"/>
                    <a:pt x="2501" y="549"/>
                  </a:cubicBezTo>
                  <a:lnTo>
                    <a:pt x="2501" y="2954"/>
                  </a:lnTo>
                  <a:cubicBezTo>
                    <a:pt x="2501" y="3049"/>
                    <a:pt x="2572" y="3121"/>
                    <a:pt x="2644" y="3121"/>
                  </a:cubicBezTo>
                  <a:cubicBezTo>
                    <a:pt x="2739" y="3121"/>
                    <a:pt x="2811" y="3049"/>
                    <a:pt x="2811" y="2954"/>
                  </a:cubicBezTo>
                  <a:lnTo>
                    <a:pt x="2811" y="739"/>
                  </a:lnTo>
                  <a:cubicBezTo>
                    <a:pt x="2811" y="620"/>
                    <a:pt x="2906" y="501"/>
                    <a:pt x="3049" y="501"/>
                  </a:cubicBezTo>
                  <a:cubicBezTo>
                    <a:pt x="3192" y="501"/>
                    <a:pt x="3287" y="620"/>
                    <a:pt x="3287" y="739"/>
                  </a:cubicBezTo>
                  <a:lnTo>
                    <a:pt x="3287" y="2954"/>
                  </a:lnTo>
                  <a:cubicBezTo>
                    <a:pt x="3287" y="3049"/>
                    <a:pt x="3358" y="3121"/>
                    <a:pt x="3454" y="3121"/>
                  </a:cubicBezTo>
                  <a:cubicBezTo>
                    <a:pt x="3525" y="3121"/>
                    <a:pt x="3596" y="3049"/>
                    <a:pt x="3596" y="2954"/>
                  </a:cubicBezTo>
                  <a:lnTo>
                    <a:pt x="3596" y="1596"/>
                  </a:lnTo>
                  <a:cubicBezTo>
                    <a:pt x="3596" y="1454"/>
                    <a:pt x="3715" y="1334"/>
                    <a:pt x="3835" y="1334"/>
                  </a:cubicBezTo>
                  <a:cubicBezTo>
                    <a:pt x="3977" y="1334"/>
                    <a:pt x="4097" y="1454"/>
                    <a:pt x="4097" y="1596"/>
                  </a:cubicBezTo>
                  <a:lnTo>
                    <a:pt x="4097" y="3335"/>
                  </a:lnTo>
                  <a:cubicBezTo>
                    <a:pt x="4097" y="3430"/>
                    <a:pt x="4144" y="3478"/>
                    <a:pt x="4239" y="3478"/>
                  </a:cubicBezTo>
                  <a:cubicBezTo>
                    <a:pt x="4311" y="3478"/>
                    <a:pt x="4382" y="3430"/>
                    <a:pt x="4382" y="3335"/>
                  </a:cubicBezTo>
                  <a:lnTo>
                    <a:pt x="4382" y="1596"/>
                  </a:lnTo>
                  <a:cubicBezTo>
                    <a:pt x="4382" y="1287"/>
                    <a:pt x="4144" y="1049"/>
                    <a:pt x="3835" y="1049"/>
                  </a:cubicBezTo>
                  <a:cubicBezTo>
                    <a:pt x="3763" y="1049"/>
                    <a:pt x="3668" y="1072"/>
                    <a:pt x="3596" y="1096"/>
                  </a:cubicBezTo>
                  <a:lnTo>
                    <a:pt x="3596" y="739"/>
                  </a:lnTo>
                  <a:cubicBezTo>
                    <a:pt x="3596" y="453"/>
                    <a:pt x="3358" y="215"/>
                    <a:pt x="3049" y="215"/>
                  </a:cubicBezTo>
                  <a:cubicBezTo>
                    <a:pt x="2930" y="215"/>
                    <a:pt x="2834" y="239"/>
                    <a:pt x="2739" y="310"/>
                  </a:cubicBezTo>
                  <a:cubicBezTo>
                    <a:pt x="2644" y="120"/>
                    <a:pt x="2477" y="1"/>
                    <a:pt x="22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5"/>
            <p:cNvSpPr/>
            <p:nvPr/>
          </p:nvSpPr>
          <p:spPr>
            <a:xfrm>
              <a:off x="2874207" y="3190186"/>
              <a:ext cx="180384" cy="210846"/>
            </a:xfrm>
            <a:custGeom>
              <a:rect b="b" l="l" r="r" t="t"/>
              <a:pathLst>
                <a:path extrusionOk="0" h="6264" w="5359">
                  <a:moveTo>
                    <a:pt x="2667" y="2311"/>
                  </a:moveTo>
                  <a:lnTo>
                    <a:pt x="2906" y="2549"/>
                  </a:lnTo>
                  <a:lnTo>
                    <a:pt x="2572" y="2882"/>
                  </a:lnTo>
                  <a:lnTo>
                    <a:pt x="2358" y="2644"/>
                  </a:lnTo>
                  <a:lnTo>
                    <a:pt x="2667" y="2311"/>
                  </a:lnTo>
                  <a:close/>
                  <a:moveTo>
                    <a:pt x="2024" y="2739"/>
                  </a:moveTo>
                  <a:lnTo>
                    <a:pt x="2477" y="3192"/>
                  </a:lnTo>
                  <a:lnTo>
                    <a:pt x="2239" y="3454"/>
                  </a:lnTo>
                  <a:cubicBezTo>
                    <a:pt x="2143" y="3549"/>
                    <a:pt x="2024" y="3621"/>
                    <a:pt x="1905" y="3668"/>
                  </a:cubicBezTo>
                  <a:lnTo>
                    <a:pt x="1572" y="3335"/>
                  </a:lnTo>
                  <a:cubicBezTo>
                    <a:pt x="1596" y="3192"/>
                    <a:pt x="1667" y="3097"/>
                    <a:pt x="1762" y="3001"/>
                  </a:cubicBezTo>
                  <a:lnTo>
                    <a:pt x="2024" y="2739"/>
                  </a:lnTo>
                  <a:close/>
                  <a:moveTo>
                    <a:pt x="1405" y="3573"/>
                  </a:moveTo>
                  <a:lnTo>
                    <a:pt x="1643" y="3811"/>
                  </a:lnTo>
                  <a:lnTo>
                    <a:pt x="1119" y="4311"/>
                  </a:lnTo>
                  <a:cubicBezTo>
                    <a:pt x="1119" y="4335"/>
                    <a:pt x="1119" y="4335"/>
                    <a:pt x="1119" y="4335"/>
                  </a:cubicBezTo>
                  <a:lnTo>
                    <a:pt x="929" y="4287"/>
                  </a:lnTo>
                  <a:lnTo>
                    <a:pt x="881" y="4097"/>
                  </a:lnTo>
                  <a:lnTo>
                    <a:pt x="905" y="4097"/>
                  </a:lnTo>
                  <a:lnTo>
                    <a:pt x="1405" y="3573"/>
                  </a:lnTo>
                  <a:close/>
                  <a:moveTo>
                    <a:pt x="1762" y="1"/>
                  </a:moveTo>
                  <a:cubicBezTo>
                    <a:pt x="1691" y="1"/>
                    <a:pt x="1620" y="72"/>
                    <a:pt x="1620" y="144"/>
                  </a:cubicBezTo>
                  <a:lnTo>
                    <a:pt x="1620" y="977"/>
                  </a:lnTo>
                  <a:cubicBezTo>
                    <a:pt x="1620" y="1358"/>
                    <a:pt x="1548" y="1715"/>
                    <a:pt x="1429" y="2073"/>
                  </a:cubicBezTo>
                  <a:lnTo>
                    <a:pt x="1262" y="2549"/>
                  </a:lnTo>
                  <a:cubicBezTo>
                    <a:pt x="1000" y="2549"/>
                    <a:pt x="738" y="2477"/>
                    <a:pt x="548" y="2311"/>
                  </a:cubicBezTo>
                  <a:cubicBezTo>
                    <a:pt x="516" y="2289"/>
                    <a:pt x="479" y="2278"/>
                    <a:pt x="444" y="2278"/>
                  </a:cubicBezTo>
                  <a:cubicBezTo>
                    <a:pt x="400" y="2278"/>
                    <a:pt x="360" y="2295"/>
                    <a:pt x="334" y="2335"/>
                  </a:cubicBezTo>
                  <a:cubicBezTo>
                    <a:pt x="286" y="2406"/>
                    <a:pt x="286" y="2477"/>
                    <a:pt x="357" y="2549"/>
                  </a:cubicBezTo>
                  <a:cubicBezTo>
                    <a:pt x="596" y="2739"/>
                    <a:pt x="905" y="2835"/>
                    <a:pt x="1215" y="2858"/>
                  </a:cubicBezTo>
                  <a:lnTo>
                    <a:pt x="1238" y="3335"/>
                  </a:lnTo>
                  <a:lnTo>
                    <a:pt x="691" y="3883"/>
                  </a:lnTo>
                  <a:cubicBezTo>
                    <a:pt x="619" y="3954"/>
                    <a:pt x="596" y="4049"/>
                    <a:pt x="619" y="4144"/>
                  </a:cubicBezTo>
                  <a:lnTo>
                    <a:pt x="643" y="4335"/>
                  </a:lnTo>
                  <a:cubicBezTo>
                    <a:pt x="643" y="4335"/>
                    <a:pt x="643" y="4359"/>
                    <a:pt x="643" y="4359"/>
                  </a:cubicBezTo>
                  <a:lnTo>
                    <a:pt x="48" y="4954"/>
                  </a:lnTo>
                  <a:cubicBezTo>
                    <a:pt x="0" y="5026"/>
                    <a:pt x="0" y="5121"/>
                    <a:pt x="48" y="5168"/>
                  </a:cubicBezTo>
                  <a:cubicBezTo>
                    <a:pt x="95" y="5192"/>
                    <a:pt x="119" y="5216"/>
                    <a:pt x="167" y="5216"/>
                  </a:cubicBezTo>
                  <a:cubicBezTo>
                    <a:pt x="191" y="5216"/>
                    <a:pt x="238" y="5192"/>
                    <a:pt x="262" y="5168"/>
                  </a:cubicBezTo>
                  <a:lnTo>
                    <a:pt x="857" y="4573"/>
                  </a:lnTo>
                  <a:lnTo>
                    <a:pt x="905" y="4573"/>
                  </a:lnTo>
                  <a:lnTo>
                    <a:pt x="1072" y="4621"/>
                  </a:lnTo>
                  <a:lnTo>
                    <a:pt x="1119" y="4621"/>
                  </a:lnTo>
                  <a:cubicBezTo>
                    <a:pt x="1191" y="4621"/>
                    <a:pt x="1238" y="4597"/>
                    <a:pt x="1286" y="4573"/>
                  </a:cubicBezTo>
                  <a:lnTo>
                    <a:pt x="1334" y="6121"/>
                  </a:lnTo>
                  <a:cubicBezTo>
                    <a:pt x="1334" y="6216"/>
                    <a:pt x="1405" y="6264"/>
                    <a:pt x="1477" y="6264"/>
                  </a:cubicBezTo>
                  <a:cubicBezTo>
                    <a:pt x="1572" y="6264"/>
                    <a:pt x="1643" y="6192"/>
                    <a:pt x="1620" y="6121"/>
                  </a:cubicBezTo>
                  <a:lnTo>
                    <a:pt x="1572" y="4311"/>
                  </a:lnTo>
                  <a:lnTo>
                    <a:pt x="1929" y="3954"/>
                  </a:lnTo>
                  <a:cubicBezTo>
                    <a:pt x="2120" y="3906"/>
                    <a:pt x="2310" y="3787"/>
                    <a:pt x="2453" y="3644"/>
                  </a:cubicBezTo>
                  <a:lnTo>
                    <a:pt x="2715" y="3406"/>
                  </a:lnTo>
                  <a:lnTo>
                    <a:pt x="2763" y="3406"/>
                  </a:lnTo>
                  <a:cubicBezTo>
                    <a:pt x="2810" y="3406"/>
                    <a:pt x="2858" y="3406"/>
                    <a:pt x="2882" y="3359"/>
                  </a:cubicBezTo>
                  <a:cubicBezTo>
                    <a:pt x="2929" y="3311"/>
                    <a:pt x="2929" y="3216"/>
                    <a:pt x="2882" y="3168"/>
                  </a:cubicBezTo>
                  <a:lnTo>
                    <a:pt x="2810" y="3073"/>
                  </a:lnTo>
                  <a:lnTo>
                    <a:pt x="3120" y="2763"/>
                  </a:lnTo>
                  <a:lnTo>
                    <a:pt x="3263" y="2882"/>
                  </a:lnTo>
                  <a:cubicBezTo>
                    <a:pt x="3310" y="2954"/>
                    <a:pt x="3406" y="2978"/>
                    <a:pt x="3477" y="2978"/>
                  </a:cubicBezTo>
                  <a:cubicBezTo>
                    <a:pt x="3548" y="2978"/>
                    <a:pt x="3644" y="2954"/>
                    <a:pt x="3691" y="2882"/>
                  </a:cubicBezTo>
                  <a:lnTo>
                    <a:pt x="5311" y="1263"/>
                  </a:lnTo>
                  <a:cubicBezTo>
                    <a:pt x="5358" y="1215"/>
                    <a:pt x="5358" y="1120"/>
                    <a:pt x="5311" y="1072"/>
                  </a:cubicBezTo>
                  <a:cubicBezTo>
                    <a:pt x="5275" y="1037"/>
                    <a:pt x="5233" y="1019"/>
                    <a:pt x="5195" y="1019"/>
                  </a:cubicBezTo>
                  <a:cubicBezTo>
                    <a:pt x="5156" y="1019"/>
                    <a:pt x="5120" y="1037"/>
                    <a:pt x="5096" y="1072"/>
                  </a:cubicBezTo>
                  <a:lnTo>
                    <a:pt x="4834" y="1334"/>
                  </a:lnTo>
                  <a:lnTo>
                    <a:pt x="4644" y="1144"/>
                  </a:lnTo>
                  <a:cubicBezTo>
                    <a:pt x="4620" y="1108"/>
                    <a:pt x="4584" y="1090"/>
                    <a:pt x="4546" y="1090"/>
                  </a:cubicBezTo>
                  <a:cubicBezTo>
                    <a:pt x="4507" y="1090"/>
                    <a:pt x="4465" y="1108"/>
                    <a:pt x="4430" y="1144"/>
                  </a:cubicBezTo>
                  <a:cubicBezTo>
                    <a:pt x="4382" y="1191"/>
                    <a:pt x="4382" y="1287"/>
                    <a:pt x="4430" y="1358"/>
                  </a:cubicBezTo>
                  <a:lnTo>
                    <a:pt x="4620" y="1549"/>
                  </a:lnTo>
                  <a:lnTo>
                    <a:pt x="4382" y="1763"/>
                  </a:lnTo>
                  <a:lnTo>
                    <a:pt x="4191" y="1573"/>
                  </a:lnTo>
                  <a:cubicBezTo>
                    <a:pt x="4168" y="1549"/>
                    <a:pt x="4132" y="1537"/>
                    <a:pt x="4096" y="1537"/>
                  </a:cubicBezTo>
                  <a:cubicBezTo>
                    <a:pt x="4061" y="1537"/>
                    <a:pt x="4025" y="1549"/>
                    <a:pt x="4001" y="1573"/>
                  </a:cubicBezTo>
                  <a:cubicBezTo>
                    <a:pt x="3930" y="1644"/>
                    <a:pt x="3930" y="1739"/>
                    <a:pt x="4001" y="1787"/>
                  </a:cubicBezTo>
                  <a:lnTo>
                    <a:pt x="4191" y="1977"/>
                  </a:lnTo>
                  <a:lnTo>
                    <a:pt x="3953" y="2215"/>
                  </a:lnTo>
                  <a:lnTo>
                    <a:pt x="3525" y="1787"/>
                  </a:lnTo>
                  <a:cubicBezTo>
                    <a:pt x="3501" y="1763"/>
                    <a:pt x="3465" y="1751"/>
                    <a:pt x="3426" y="1751"/>
                  </a:cubicBezTo>
                  <a:cubicBezTo>
                    <a:pt x="3388" y="1751"/>
                    <a:pt x="3346" y="1763"/>
                    <a:pt x="3310" y="1787"/>
                  </a:cubicBezTo>
                  <a:cubicBezTo>
                    <a:pt x="3263" y="1858"/>
                    <a:pt x="3263" y="1954"/>
                    <a:pt x="3310" y="2001"/>
                  </a:cubicBezTo>
                  <a:lnTo>
                    <a:pt x="3739" y="2430"/>
                  </a:lnTo>
                  <a:lnTo>
                    <a:pt x="3477" y="2692"/>
                  </a:lnTo>
                  <a:lnTo>
                    <a:pt x="3453" y="2692"/>
                  </a:lnTo>
                  <a:lnTo>
                    <a:pt x="2548" y="1763"/>
                  </a:lnTo>
                  <a:cubicBezTo>
                    <a:pt x="2548" y="1763"/>
                    <a:pt x="2548" y="1739"/>
                    <a:pt x="2548" y="1739"/>
                  </a:cubicBezTo>
                  <a:lnTo>
                    <a:pt x="3382" y="906"/>
                  </a:lnTo>
                  <a:cubicBezTo>
                    <a:pt x="3453" y="834"/>
                    <a:pt x="3453" y="739"/>
                    <a:pt x="3382" y="691"/>
                  </a:cubicBezTo>
                  <a:cubicBezTo>
                    <a:pt x="3358" y="668"/>
                    <a:pt x="3322" y="656"/>
                    <a:pt x="3284" y="656"/>
                  </a:cubicBezTo>
                  <a:cubicBezTo>
                    <a:pt x="3245" y="656"/>
                    <a:pt x="3203" y="668"/>
                    <a:pt x="3167" y="691"/>
                  </a:cubicBezTo>
                  <a:lnTo>
                    <a:pt x="2334" y="1525"/>
                  </a:lnTo>
                  <a:cubicBezTo>
                    <a:pt x="2286" y="1596"/>
                    <a:pt x="2239" y="1668"/>
                    <a:pt x="2239" y="1763"/>
                  </a:cubicBezTo>
                  <a:cubicBezTo>
                    <a:pt x="2239" y="1834"/>
                    <a:pt x="2286" y="1906"/>
                    <a:pt x="2334" y="1977"/>
                  </a:cubicBezTo>
                  <a:lnTo>
                    <a:pt x="2477" y="2096"/>
                  </a:lnTo>
                  <a:lnTo>
                    <a:pt x="2143" y="2430"/>
                  </a:lnTo>
                  <a:lnTo>
                    <a:pt x="2072" y="2358"/>
                  </a:lnTo>
                  <a:cubicBezTo>
                    <a:pt x="2036" y="2323"/>
                    <a:pt x="1995" y="2305"/>
                    <a:pt x="1956" y="2305"/>
                  </a:cubicBezTo>
                  <a:cubicBezTo>
                    <a:pt x="1917" y="2305"/>
                    <a:pt x="1881" y="2323"/>
                    <a:pt x="1858" y="2358"/>
                  </a:cubicBezTo>
                  <a:cubicBezTo>
                    <a:pt x="1810" y="2406"/>
                    <a:pt x="1810" y="2477"/>
                    <a:pt x="1834" y="2525"/>
                  </a:cubicBezTo>
                  <a:lnTo>
                    <a:pt x="1572" y="2787"/>
                  </a:lnTo>
                  <a:cubicBezTo>
                    <a:pt x="1548" y="2811"/>
                    <a:pt x="1548" y="2811"/>
                    <a:pt x="1524" y="2835"/>
                  </a:cubicBezTo>
                  <a:lnTo>
                    <a:pt x="1524" y="2739"/>
                  </a:lnTo>
                  <a:lnTo>
                    <a:pt x="1715" y="2168"/>
                  </a:lnTo>
                  <a:cubicBezTo>
                    <a:pt x="1858" y="1787"/>
                    <a:pt x="1929" y="1382"/>
                    <a:pt x="1929" y="977"/>
                  </a:cubicBezTo>
                  <a:lnTo>
                    <a:pt x="1929" y="144"/>
                  </a:lnTo>
                  <a:cubicBezTo>
                    <a:pt x="1929" y="72"/>
                    <a:pt x="1858" y="1"/>
                    <a:pt x="17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5"/>
            <p:cNvSpPr/>
            <p:nvPr/>
          </p:nvSpPr>
          <p:spPr>
            <a:xfrm>
              <a:off x="2995248" y="3185979"/>
              <a:ext cx="20869" cy="20297"/>
            </a:xfrm>
            <a:custGeom>
              <a:rect b="b" l="l" r="r" t="t"/>
              <a:pathLst>
                <a:path extrusionOk="0" h="603" w="620">
                  <a:moveTo>
                    <a:pt x="453" y="1"/>
                  </a:moveTo>
                  <a:cubicBezTo>
                    <a:pt x="417" y="1"/>
                    <a:pt x="381" y="19"/>
                    <a:pt x="357" y="54"/>
                  </a:cubicBezTo>
                  <a:lnTo>
                    <a:pt x="48" y="340"/>
                  </a:lnTo>
                  <a:cubicBezTo>
                    <a:pt x="0" y="412"/>
                    <a:pt x="0" y="507"/>
                    <a:pt x="48" y="554"/>
                  </a:cubicBezTo>
                  <a:cubicBezTo>
                    <a:pt x="72" y="578"/>
                    <a:pt x="119" y="602"/>
                    <a:pt x="143" y="602"/>
                  </a:cubicBezTo>
                  <a:cubicBezTo>
                    <a:pt x="191" y="602"/>
                    <a:pt x="214" y="578"/>
                    <a:pt x="262" y="554"/>
                  </a:cubicBezTo>
                  <a:lnTo>
                    <a:pt x="548" y="245"/>
                  </a:lnTo>
                  <a:cubicBezTo>
                    <a:pt x="619" y="197"/>
                    <a:pt x="619" y="102"/>
                    <a:pt x="548" y="54"/>
                  </a:cubicBezTo>
                  <a:cubicBezTo>
                    <a:pt x="524" y="19"/>
                    <a:pt x="488" y="1"/>
                    <a:pt x="4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7" name="Google Shape;1247;p45"/>
          <p:cNvGrpSpPr/>
          <p:nvPr/>
        </p:nvGrpSpPr>
        <p:grpSpPr>
          <a:xfrm>
            <a:off x="940053" y="3084971"/>
            <a:ext cx="222897" cy="340707"/>
            <a:chOff x="6773953" y="3061134"/>
            <a:chExt cx="222897" cy="340707"/>
          </a:xfrm>
        </p:grpSpPr>
        <p:sp>
          <p:nvSpPr>
            <p:cNvPr id="1248" name="Google Shape;1248;p45"/>
            <p:cNvSpPr/>
            <p:nvPr/>
          </p:nvSpPr>
          <p:spPr>
            <a:xfrm>
              <a:off x="6778767" y="3249529"/>
              <a:ext cx="212462" cy="146724"/>
            </a:xfrm>
            <a:custGeom>
              <a:rect b="b" l="l" r="r" t="t"/>
              <a:pathLst>
                <a:path extrusionOk="0" h="4359" w="6312">
                  <a:moveTo>
                    <a:pt x="2715" y="0"/>
                  </a:moveTo>
                  <a:cubicBezTo>
                    <a:pt x="1215" y="0"/>
                    <a:pt x="0" y="1215"/>
                    <a:pt x="0" y="2715"/>
                  </a:cubicBezTo>
                  <a:lnTo>
                    <a:pt x="0" y="4358"/>
                  </a:lnTo>
                  <a:lnTo>
                    <a:pt x="6311" y="4358"/>
                  </a:lnTo>
                  <a:lnTo>
                    <a:pt x="6311" y="2715"/>
                  </a:lnTo>
                  <a:cubicBezTo>
                    <a:pt x="6311" y="1215"/>
                    <a:pt x="5097" y="0"/>
                    <a:pt x="3596" y="0"/>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5"/>
            <p:cNvSpPr/>
            <p:nvPr/>
          </p:nvSpPr>
          <p:spPr>
            <a:xfrm>
              <a:off x="6866956" y="3249529"/>
              <a:ext cx="35276" cy="146724"/>
            </a:xfrm>
            <a:custGeom>
              <a:rect b="b" l="l" r="r" t="t"/>
              <a:pathLst>
                <a:path extrusionOk="0" h="4359" w="1048">
                  <a:moveTo>
                    <a:pt x="0" y="0"/>
                  </a:moveTo>
                  <a:lnTo>
                    <a:pt x="0" y="4358"/>
                  </a:lnTo>
                  <a:lnTo>
                    <a:pt x="1048" y="4358"/>
                  </a:lnTo>
                  <a:lnTo>
                    <a:pt x="1048" y="0"/>
                  </a:lnTo>
                  <a:close/>
                </a:path>
              </a:pathLst>
            </a:custGeom>
            <a:solidFill>
              <a:srgbClr val="185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5"/>
            <p:cNvSpPr/>
            <p:nvPr/>
          </p:nvSpPr>
          <p:spPr>
            <a:xfrm>
              <a:off x="6778767" y="3251918"/>
              <a:ext cx="68969" cy="144334"/>
            </a:xfrm>
            <a:custGeom>
              <a:rect b="b" l="l" r="r" t="t"/>
              <a:pathLst>
                <a:path extrusionOk="0" h="4288" w="2049">
                  <a:moveTo>
                    <a:pt x="2049" y="0"/>
                  </a:moveTo>
                  <a:cubicBezTo>
                    <a:pt x="882" y="310"/>
                    <a:pt x="0" y="1358"/>
                    <a:pt x="0" y="2644"/>
                  </a:cubicBezTo>
                  <a:lnTo>
                    <a:pt x="0" y="4287"/>
                  </a:lnTo>
                  <a:lnTo>
                    <a:pt x="2049" y="4287"/>
                  </a:lnTo>
                  <a:lnTo>
                    <a:pt x="20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5"/>
            <p:cNvSpPr/>
            <p:nvPr/>
          </p:nvSpPr>
          <p:spPr>
            <a:xfrm>
              <a:off x="6922259" y="3251918"/>
              <a:ext cx="68969" cy="144334"/>
            </a:xfrm>
            <a:custGeom>
              <a:rect b="b" l="l" r="r" t="t"/>
              <a:pathLst>
                <a:path extrusionOk="0" h="4288" w="2049">
                  <a:moveTo>
                    <a:pt x="0" y="0"/>
                  </a:moveTo>
                  <a:lnTo>
                    <a:pt x="0" y="4287"/>
                  </a:lnTo>
                  <a:lnTo>
                    <a:pt x="2048" y="4287"/>
                  </a:lnTo>
                  <a:lnTo>
                    <a:pt x="2048" y="2644"/>
                  </a:lnTo>
                  <a:cubicBezTo>
                    <a:pt x="2048" y="1358"/>
                    <a:pt x="1167" y="31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5"/>
            <p:cNvSpPr/>
            <p:nvPr/>
          </p:nvSpPr>
          <p:spPr>
            <a:xfrm>
              <a:off x="6922259" y="3251918"/>
              <a:ext cx="68969" cy="144334"/>
            </a:xfrm>
            <a:custGeom>
              <a:rect b="b" l="l" r="r" t="t"/>
              <a:pathLst>
                <a:path extrusionOk="0" h="4288" w="2049">
                  <a:moveTo>
                    <a:pt x="0" y="0"/>
                  </a:moveTo>
                  <a:lnTo>
                    <a:pt x="0" y="286"/>
                  </a:lnTo>
                  <a:cubicBezTo>
                    <a:pt x="810" y="739"/>
                    <a:pt x="1358" y="1620"/>
                    <a:pt x="1358" y="2644"/>
                  </a:cubicBezTo>
                  <a:lnTo>
                    <a:pt x="1358" y="4287"/>
                  </a:lnTo>
                  <a:lnTo>
                    <a:pt x="2048" y="4287"/>
                  </a:lnTo>
                  <a:lnTo>
                    <a:pt x="2048" y="2644"/>
                  </a:lnTo>
                  <a:cubicBezTo>
                    <a:pt x="2048" y="1358"/>
                    <a:pt x="1167" y="31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5"/>
            <p:cNvSpPr/>
            <p:nvPr/>
          </p:nvSpPr>
          <p:spPr>
            <a:xfrm>
              <a:off x="6866956" y="3224654"/>
              <a:ext cx="36084" cy="48942"/>
            </a:xfrm>
            <a:custGeom>
              <a:rect b="b" l="l" r="r" t="t"/>
              <a:pathLst>
                <a:path extrusionOk="0" h="1454" w="1072">
                  <a:moveTo>
                    <a:pt x="0" y="1"/>
                  </a:moveTo>
                  <a:lnTo>
                    <a:pt x="0" y="930"/>
                  </a:lnTo>
                  <a:cubicBezTo>
                    <a:pt x="0" y="1215"/>
                    <a:pt x="238" y="1453"/>
                    <a:pt x="548" y="1453"/>
                  </a:cubicBezTo>
                  <a:cubicBezTo>
                    <a:pt x="834" y="1453"/>
                    <a:pt x="1072" y="1239"/>
                    <a:pt x="1072" y="930"/>
                  </a:cubicBezTo>
                  <a:lnTo>
                    <a:pt x="1072" y="1"/>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5"/>
            <p:cNvSpPr/>
            <p:nvPr/>
          </p:nvSpPr>
          <p:spPr>
            <a:xfrm>
              <a:off x="6866956" y="3224654"/>
              <a:ext cx="36084" cy="31304"/>
            </a:xfrm>
            <a:custGeom>
              <a:rect b="b" l="l" r="r" t="t"/>
              <a:pathLst>
                <a:path extrusionOk="0" h="930" w="1072">
                  <a:moveTo>
                    <a:pt x="0" y="1"/>
                  </a:moveTo>
                  <a:lnTo>
                    <a:pt x="0" y="810"/>
                  </a:lnTo>
                  <a:cubicBezTo>
                    <a:pt x="167" y="882"/>
                    <a:pt x="357" y="930"/>
                    <a:pt x="548" y="930"/>
                  </a:cubicBezTo>
                  <a:cubicBezTo>
                    <a:pt x="738" y="930"/>
                    <a:pt x="905" y="882"/>
                    <a:pt x="1072" y="810"/>
                  </a:cubicBezTo>
                  <a:lnTo>
                    <a:pt x="1072" y="1"/>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5"/>
            <p:cNvSpPr/>
            <p:nvPr/>
          </p:nvSpPr>
          <p:spPr>
            <a:xfrm>
              <a:off x="6932660" y="3136498"/>
              <a:ext cx="44936" cy="44095"/>
            </a:xfrm>
            <a:custGeom>
              <a:rect b="b" l="l" r="r" t="t"/>
              <a:pathLst>
                <a:path extrusionOk="0" h="1310" w="1335">
                  <a:moveTo>
                    <a:pt x="668" y="0"/>
                  </a:moveTo>
                  <a:cubicBezTo>
                    <a:pt x="310" y="0"/>
                    <a:pt x="1" y="310"/>
                    <a:pt x="1" y="667"/>
                  </a:cubicBezTo>
                  <a:cubicBezTo>
                    <a:pt x="1" y="1024"/>
                    <a:pt x="310" y="1310"/>
                    <a:pt x="668" y="1310"/>
                  </a:cubicBezTo>
                  <a:cubicBezTo>
                    <a:pt x="1025" y="1310"/>
                    <a:pt x="1334" y="1024"/>
                    <a:pt x="1334" y="667"/>
                  </a:cubicBezTo>
                  <a:cubicBezTo>
                    <a:pt x="1334" y="310"/>
                    <a:pt x="1025" y="0"/>
                    <a:pt x="668" y="0"/>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5"/>
            <p:cNvSpPr/>
            <p:nvPr/>
          </p:nvSpPr>
          <p:spPr>
            <a:xfrm>
              <a:off x="6792399" y="3136498"/>
              <a:ext cx="44902" cy="44095"/>
            </a:xfrm>
            <a:custGeom>
              <a:rect b="b" l="l" r="r" t="t"/>
              <a:pathLst>
                <a:path extrusionOk="0" h="1310" w="1334">
                  <a:moveTo>
                    <a:pt x="667" y="0"/>
                  </a:moveTo>
                  <a:cubicBezTo>
                    <a:pt x="310" y="0"/>
                    <a:pt x="0" y="310"/>
                    <a:pt x="0" y="667"/>
                  </a:cubicBezTo>
                  <a:cubicBezTo>
                    <a:pt x="0" y="1024"/>
                    <a:pt x="310" y="1310"/>
                    <a:pt x="667" y="1310"/>
                  </a:cubicBezTo>
                  <a:cubicBezTo>
                    <a:pt x="1024" y="1310"/>
                    <a:pt x="1334" y="1024"/>
                    <a:pt x="1334" y="667"/>
                  </a:cubicBezTo>
                  <a:cubicBezTo>
                    <a:pt x="1334" y="310"/>
                    <a:pt x="1024" y="0"/>
                    <a:pt x="667" y="0"/>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5"/>
            <p:cNvSpPr/>
            <p:nvPr/>
          </p:nvSpPr>
          <p:spPr>
            <a:xfrm>
              <a:off x="6821246" y="3065947"/>
              <a:ext cx="127504" cy="170791"/>
            </a:xfrm>
            <a:custGeom>
              <a:rect b="b" l="l" r="r" t="t"/>
              <a:pathLst>
                <a:path extrusionOk="0" h="5074" w="3788">
                  <a:moveTo>
                    <a:pt x="1906" y="1"/>
                  </a:moveTo>
                  <a:cubicBezTo>
                    <a:pt x="858" y="1"/>
                    <a:pt x="1" y="834"/>
                    <a:pt x="1" y="1882"/>
                  </a:cubicBezTo>
                  <a:lnTo>
                    <a:pt x="1" y="3192"/>
                  </a:lnTo>
                  <a:cubicBezTo>
                    <a:pt x="1" y="4225"/>
                    <a:pt x="835" y="5073"/>
                    <a:pt x="1863" y="5073"/>
                  </a:cubicBezTo>
                  <a:cubicBezTo>
                    <a:pt x="1877" y="5073"/>
                    <a:pt x="1892" y="5073"/>
                    <a:pt x="1906" y="5073"/>
                  </a:cubicBezTo>
                  <a:cubicBezTo>
                    <a:pt x="2954" y="5073"/>
                    <a:pt x="3787" y="4216"/>
                    <a:pt x="3787" y="3168"/>
                  </a:cubicBezTo>
                  <a:lnTo>
                    <a:pt x="3787" y="1882"/>
                  </a:lnTo>
                  <a:cubicBezTo>
                    <a:pt x="3787" y="1358"/>
                    <a:pt x="3573" y="905"/>
                    <a:pt x="3239" y="548"/>
                  </a:cubicBezTo>
                  <a:cubicBezTo>
                    <a:pt x="2906" y="215"/>
                    <a:pt x="2430" y="1"/>
                    <a:pt x="1906"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5"/>
            <p:cNvSpPr/>
            <p:nvPr/>
          </p:nvSpPr>
          <p:spPr>
            <a:xfrm>
              <a:off x="6843697" y="3167163"/>
              <a:ext cx="82602" cy="75163"/>
            </a:xfrm>
            <a:custGeom>
              <a:rect b="b" l="l" r="r" t="t"/>
              <a:pathLst>
                <a:path extrusionOk="0" h="2233" w="2454">
                  <a:moveTo>
                    <a:pt x="1236" y="0"/>
                  </a:moveTo>
                  <a:cubicBezTo>
                    <a:pt x="1191" y="0"/>
                    <a:pt x="1144" y="6"/>
                    <a:pt x="1096" y="18"/>
                  </a:cubicBezTo>
                  <a:cubicBezTo>
                    <a:pt x="810" y="137"/>
                    <a:pt x="167" y="423"/>
                    <a:pt x="0" y="1066"/>
                  </a:cubicBezTo>
                  <a:lnTo>
                    <a:pt x="0" y="1590"/>
                  </a:lnTo>
                  <a:cubicBezTo>
                    <a:pt x="0" y="1780"/>
                    <a:pt x="96" y="1947"/>
                    <a:pt x="262" y="2018"/>
                  </a:cubicBezTo>
                  <a:cubicBezTo>
                    <a:pt x="477" y="2114"/>
                    <a:pt x="786" y="2233"/>
                    <a:pt x="1215" y="2233"/>
                  </a:cubicBezTo>
                  <a:cubicBezTo>
                    <a:pt x="1667" y="2233"/>
                    <a:pt x="1977" y="2114"/>
                    <a:pt x="2191" y="2018"/>
                  </a:cubicBezTo>
                  <a:cubicBezTo>
                    <a:pt x="2358" y="1947"/>
                    <a:pt x="2453" y="1780"/>
                    <a:pt x="2453" y="1590"/>
                  </a:cubicBezTo>
                  <a:lnTo>
                    <a:pt x="2453" y="1066"/>
                  </a:lnTo>
                  <a:cubicBezTo>
                    <a:pt x="2287" y="423"/>
                    <a:pt x="1644" y="137"/>
                    <a:pt x="1358" y="18"/>
                  </a:cubicBezTo>
                  <a:cubicBezTo>
                    <a:pt x="1322" y="6"/>
                    <a:pt x="1281" y="0"/>
                    <a:pt x="12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5"/>
            <p:cNvSpPr/>
            <p:nvPr/>
          </p:nvSpPr>
          <p:spPr>
            <a:xfrm>
              <a:off x="6873351" y="3167163"/>
              <a:ext cx="52947" cy="75163"/>
            </a:xfrm>
            <a:custGeom>
              <a:rect b="b" l="l" r="r" t="t"/>
              <a:pathLst>
                <a:path extrusionOk="0" h="2233" w="1573">
                  <a:moveTo>
                    <a:pt x="355" y="0"/>
                  </a:moveTo>
                  <a:cubicBezTo>
                    <a:pt x="310" y="0"/>
                    <a:pt x="263" y="6"/>
                    <a:pt x="215" y="18"/>
                  </a:cubicBezTo>
                  <a:cubicBezTo>
                    <a:pt x="167" y="42"/>
                    <a:pt x="96" y="66"/>
                    <a:pt x="1" y="113"/>
                  </a:cubicBezTo>
                  <a:cubicBezTo>
                    <a:pt x="310" y="232"/>
                    <a:pt x="906" y="542"/>
                    <a:pt x="1048" y="1137"/>
                  </a:cubicBezTo>
                  <a:lnTo>
                    <a:pt x="1048" y="1685"/>
                  </a:lnTo>
                  <a:cubicBezTo>
                    <a:pt x="1048" y="1852"/>
                    <a:pt x="953" y="2018"/>
                    <a:pt x="786" y="2090"/>
                  </a:cubicBezTo>
                  <a:cubicBezTo>
                    <a:pt x="691" y="2137"/>
                    <a:pt x="572" y="2185"/>
                    <a:pt x="429" y="2233"/>
                  </a:cubicBezTo>
                  <a:cubicBezTo>
                    <a:pt x="810" y="2209"/>
                    <a:pt x="1120" y="2114"/>
                    <a:pt x="1310" y="2018"/>
                  </a:cubicBezTo>
                  <a:cubicBezTo>
                    <a:pt x="1477" y="1947"/>
                    <a:pt x="1572" y="1780"/>
                    <a:pt x="1572" y="1590"/>
                  </a:cubicBezTo>
                  <a:lnTo>
                    <a:pt x="1572" y="1066"/>
                  </a:lnTo>
                  <a:cubicBezTo>
                    <a:pt x="1406" y="423"/>
                    <a:pt x="763" y="113"/>
                    <a:pt x="477" y="18"/>
                  </a:cubicBezTo>
                  <a:cubicBezTo>
                    <a:pt x="441" y="6"/>
                    <a:pt x="400" y="0"/>
                    <a:pt x="3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5"/>
            <p:cNvSpPr/>
            <p:nvPr/>
          </p:nvSpPr>
          <p:spPr>
            <a:xfrm>
              <a:off x="6862143" y="3351316"/>
              <a:ext cx="10435" cy="50524"/>
            </a:xfrm>
            <a:custGeom>
              <a:rect b="b" l="l" r="r" t="t"/>
              <a:pathLst>
                <a:path extrusionOk="0" h="1501" w="310">
                  <a:moveTo>
                    <a:pt x="143" y="0"/>
                  </a:moveTo>
                  <a:cubicBezTo>
                    <a:pt x="72" y="0"/>
                    <a:pt x="0" y="72"/>
                    <a:pt x="0" y="143"/>
                  </a:cubicBezTo>
                  <a:lnTo>
                    <a:pt x="0" y="1334"/>
                  </a:lnTo>
                  <a:cubicBezTo>
                    <a:pt x="0" y="1429"/>
                    <a:pt x="72" y="1501"/>
                    <a:pt x="143" y="1501"/>
                  </a:cubicBezTo>
                  <a:cubicBezTo>
                    <a:pt x="238" y="1501"/>
                    <a:pt x="310" y="1429"/>
                    <a:pt x="310" y="1334"/>
                  </a:cubicBezTo>
                  <a:lnTo>
                    <a:pt x="310" y="143"/>
                  </a:lnTo>
                  <a:cubicBezTo>
                    <a:pt x="310" y="72"/>
                    <a:pt x="238" y="0"/>
                    <a:pt x="1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5"/>
            <p:cNvSpPr/>
            <p:nvPr/>
          </p:nvSpPr>
          <p:spPr>
            <a:xfrm>
              <a:off x="6970359" y="3284703"/>
              <a:ext cx="26490" cy="117137"/>
            </a:xfrm>
            <a:custGeom>
              <a:rect b="b" l="l" r="r" t="t"/>
              <a:pathLst>
                <a:path extrusionOk="0" h="3480" w="787">
                  <a:moveTo>
                    <a:pt x="160" y="1"/>
                  </a:moveTo>
                  <a:cubicBezTo>
                    <a:pt x="130" y="1"/>
                    <a:pt x="99" y="8"/>
                    <a:pt x="72" y="27"/>
                  </a:cubicBezTo>
                  <a:cubicBezTo>
                    <a:pt x="0" y="74"/>
                    <a:pt x="0" y="170"/>
                    <a:pt x="48" y="217"/>
                  </a:cubicBezTo>
                  <a:cubicBezTo>
                    <a:pt x="334" y="646"/>
                    <a:pt x="476" y="1146"/>
                    <a:pt x="476" y="1670"/>
                  </a:cubicBezTo>
                  <a:lnTo>
                    <a:pt x="476" y="3313"/>
                  </a:lnTo>
                  <a:cubicBezTo>
                    <a:pt x="476" y="3408"/>
                    <a:pt x="548" y="3480"/>
                    <a:pt x="619" y="3480"/>
                  </a:cubicBezTo>
                  <a:cubicBezTo>
                    <a:pt x="715" y="3480"/>
                    <a:pt x="786" y="3408"/>
                    <a:pt x="786" y="3313"/>
                  </a:cubicBezTo>
                  <a:lnTo>
                    <a:pt x="786" y="1670"/>
                  </a:lnTo>
                  <a:cubicBezTo>
                    <a:pt x="762" y="1098"/>
                    <a:pt x="596" y="527"/>
                    <a:pt x="286" y="50"/>
                  </a:cubicBezTo>
                  <a:cubicBezTo>
                    <a:pt x="256" y="21"/>
                    <a:pt x="209"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5"/>
            <p:cNvSpPr/>
            <p:nvPr/>
          </p:nvSpPr>
          <p:spPr>
            <a:xfrm>
              <a:off x="6773953" y="3061134"/>
              <a:ext cx="208456" cy="340707"/>
            </a:xfrm>
            <a:custGeom>
              <a:rect b="b" l="l" r="r" t="t"/>
              <a:pathLst>
                <a:path extrusionOk="0" h="10122" w="6193">
                  <a:moveTo>
                    <a:pt x="1215" y="2382"/>
                  </a:moveTo>
                  <a:cubicBezTo>
                    <a:pt x="1239" y="2382"/>
                    <a:pt x="1239" y="2382"/>
                    <a:pt x="1263" y="2406"/>
                  </a:cubicBezTo>
                  <a:lnTo>
                    <a:pt x="1263" y="3335"/>
                  </a:lnTo>
                  <a:cubicBezTo>
                    <a:pt x="1263" y="3358"/>
                    <a:pt x="1263" y="3382"/>
                    <a:pt x="1263" y="3406"/>
                  </a:cubicBezTo>
                  <a:lnTo>
                    <a:pt x="1215" y="3406"/>
                  </a:lnTo>
                  <a:cubicBezTo>
                    <a:pt x="929" y="3406"/>
                    <a:pt x="715" y="3192"/>
                    <a:pt x="715" y="2906"/>
                  </a:cubicBezTo>
                  <a:cubicBezTo>
                    <a:pt x="715" y="2620"/>
                    <a:pt x="929" y="2382"/>
                    <a:pt x="1215" y="2382"/>
                  </a:cubicBezTo>
                  <a:close/>
                  <a:moveTo>
                    <a:pt x="5383" y="2382"/>
                  </a:moveTo>
                  <a:cubicBezTo>
                    <a:pt x="5668" y="2382"/>
                    <a:pt x="5883" y="2620"/>
                    <a:pt x="5883" y="2906"/>
                  </a:cubicBezTo>
                  <a:cubicBezTo>
                    <a:pt x="5883" y="3192"/>
                    <a:pt x="5668" y="3406"/>
                    <a:pt x="5383" y="3406"/>
                  </a:cubicBezTo>
                  <a:lnTo>
                    <a:pt x="5335" y="3406"/>
                  </a:lnTo>
                  <a:cubicBezTo>
                    <a:pt x="5335" y="3358"/>
                    <a:pt x="5335" y="3335"/>
                    <a:pt x="5335" y="3287"/>
                  </a:cubicBezTo>
                  <a:lnTo>
                    <a:pt x="5335" y="2382"/>
                  </a:lnTo>
                  <a:close/>
                  <a:moveTo>
                    <a:pt x="3299" y="3293"/>
                  </a:moveTo>
                  <a:cubicBezTo>
                    <a:pt x="3329" y="3293"/>
                    <a:pt x="3358" y="3299"/>
                    <a:pt x="3382" y="3311"/>
                  </a:cubicBezTo>
                  <a:cubicBezTo>
                    <a:pt x="3620" y="3406"/>
                    <a:pt x="4240" y="3668"/>
                    <a:pt x="4382" y="4216"/>
                  </a:cubicBezTo>
                  <a:lnTo>
                    <a:pt x="4382" y="4740"/>
                  </a:lnTo>
                  <a:cubicBezTo>
                    <a:pt x="4382" y="4859"/>
                    <a:pt x="4311" y="4978"/>
                    <a:pt x="4216" y="5025"/>
                  </a:cubicBezTo>
                  <a:cubicBezTo>
                    <a:pt x="4025" y="5121"/>
                    <a:pt x="3716" y="5240"/>
                    <a:pt x="3311" y="5240"/>
                  </a:cubicBezTo>
                  <a:cubicBezTo>
                    <a:pt x="2882" y="5240"/>
                    <a:pt x="2573" y="5121"/>
                    <a:pt x="2382" y="5025"/>
                  </a:cubicBezTo>
                  <a:cubicBezTo>
                    <a:pt x="2287" y="4978"/>
                    <a:pt x="2215" y="4859"/>
                    <a:pt x="2215" y="4740"/>
                  </a:cubicBezTo>
                  <a:lnTo>
                    <a:pt x="2215" y="4216"/>
                  </a:lnTo>
                  <a:cubicBezTo>
                    <a:pt x="2382" y="3668"/>
                    <a:pt x="2977" y="3406"/>
                    <a:pt x="3216" y="3311"/>
                  </a:cubicBezTo>
                  <a:cubicBezTo>
                    <a:pt x="3239" y="3299"/>
                    <a:pt x="3269" y="3293"/>
                    <a:pt x="3299" y="3293"/>
                  </a:cubicBezTo>
                  <a:close/>
                  <a:moveTo>
                    <a:pt x="3668" y="5502"/>
                  </a:moveTo>
                  <a:lnTo>
                    <a:pt x="3668" y="5788"/>
                  </a:lnTo>
                  <a:cubicBezTo>
                    <a:pt x="3668" y="6002"/>
                    <a:pt x="3501" y="6169"/>
                    <a:pt x="3311" y="6169"/>
                  </a:cubicBezTo>
                  <a:cubicBezTo>
                    <a:pt x="3096" y="6169"/>
                    <a:pt x="2930" y="6002"/>
                    <a:pt x="2930" y="5788"/>
                  </a:cubicBezTo>
                  <a:lnTo>
                    <a:pt x="2930" y="5502"/>
                  </a:lnTo>
                  <a:cubicBezTo>
                    <a:pt x="3049" y="5526"/>
                    <a:pt x="3168" y="5526"/>
                    <a:pt x="3311" y="5526"/>
                  </a:cubicBezTo>
                  <a:cubicBezTo>
                    <a:pt x="3430" y="5526"/>
                    <a:pt x="3573" y="5526"/>
                    <a:pt x="3668" y="5502"/>
                  </a:cubicBezTo>
                  <a:close/>
                  <a:moveTo>
                    <a:pt x="3287" y="1"/>
                  </a:moveTo>
                  <a:cubicBezTo>
                    <a:pt x="2168" y="1"/>
                    <a:pt x="1263" y="906"/>
                    <a:pt x="1263" y="2049"/>
                  </a:cubicBezTo>
                  <a:lnTo>
                    <a:pt x="1263" y="2096"/>
                  </a:lnTo>
                  <a:lnTo>
                    <a:pt x="1215" y="2096"/>
                  </a:lnTo>
                  <a:cubicBezTo>
                    <a:pt x="763" y="2096"/>
                    <a:pt x="405" y="2454"/>
                    <a:pt x="405" y="2906"/>
                  </a:cubicBezTo>
                  <a:cubicBezTo>
                    <a:pt x="405" y="3358"/>
                    <a:pt x="763" y="3716"/>
                    <a:pt x="1215" y="3716"/>
                  </a:cubicBezTo>
                  <a:lnTo>
                    <a:pt x="1287" y="3716"/>
                  </a:lnTo>
                  <a:cubicBezTo>
                    <a:pt x="1382" y="4144"/>
                    <a:pt x="1596" y="4549"/>
                    <a:pt x="1930" y="4835"/>
                  </a:cubicBezTo>
                  <a:cubicBezTo>
                    <a:pt x="1953" y="5049"/>
                    <a:pt x="2072" y="5216"/>
                    <a:pt x="2263" y="5311"/>
                  </a:cubicBezTo>
                  <a:cubicBezTo>
                    <a:pt x="2358" y="5335"/>
                    <a:pt x="2477" y="5407"/>
                    <a:pt x="2620" y="5430"/>
                  </a:cubicBezTo>
                  <a:lnTo>
                    <a:pt x="2620" y="5454"/>
                  </a:lnTo>
                  <a:cubicBezTo>
                    <a:pt x="1144" y="5573"/>
                    <a:pt x="1" y="6812"/>
                    <a:pt x="1" y="8312"/>
                  </a:cubicBezTo>
                  <a:lnTo>
                    <a:pt x="1" y="9955"/>
                  </a:lnTo>
                  <a:cubicBezTo>
                    <a:pt x="1" y="10050"/>
                    <a:pt x="48" y="10122"/>
                    <a:pt x="143" y="10122"/>
                  </a:cubicBezTo>
                  <a:cubicBezTo>
                    <a:pt x="215" y="10122"/>
                    <a:pt x="286" y="10050"/>
                    <a:pt x="286" y="9955"/>
                  </a:cubicBezTo>
                  <a:lnTo>
                    <a:pt x="286" y="8312"/>
                  </a:lnTo>
                  <a:cubicBezTo>
                    <a:pt x="286" y="7169"/>
                    <a:pt x="1025" y="6216"/>
                    <a:pt x="2049" y="5883"/>
                  </a:cubicBezTo>
                  <a:lnTo>
                    <a:pt x="2049" y="9955"/>
                  </a:lnTo>
                  <a:cubicBezTo>
                    <a:pt x="2049" y="10050"/>
                    <a:pt x="2120" y="10122"/>
                    <a:pt x="2192" y="10122"/>
                  </a:cubicBezTo>
                  <a:cubicBezTo>
                    <a:pt x="2287" y="10122"/>
                    <a:pt x="2358" y="10050"/>
                    <a:pt x="2358" y="9955"/>
                  </a:cubicBezTo>
                  <a:lnTo>
                    <a:pt x="2358" y="5788"/>
                  </a:lnTo>
                  <a:cubicBezTo>
                    <a:pt x="2430" y="5788"/>
                    <a:pt x="2525" y="5764"/>
                    <a:pt x="2620" y="5764"/>
                  </a:cubicBezTo>
                  <a:lnTo>
                    <a:pt x="2620" y="8098"/>
                  </a:lnTo>
                  <a:cubicBezTo>
                    <a:pt x="2620" y="8193"/>
                    <a:pt x="2692" y="8264"/>
                    <a:pt x="2787" y="8264"/>
                  </a:cubicBezTo>
                  <a:cubicBezTo>
                    <a:pt x="2858" y="8264"/>
                    <a:pt x="2930" y="8193"/>
                    <a:pt x="2930" y="8098"/>
                  </a:cubicBezTo>
                  <a:lnTo>
                    <a:pt x="2930" y="6359"/>
                  </a:lnTo>
                  <a:cubicBezTo>
                    <a:pt x="3025" y="6431"/>
                    <a:pt x="3168" y="6478"/>
                    <a:pt x="3311" y="6478"/>
                  </a:cubicBezTo>
                  <a:cubicBezTo>
                    <a:pt x="3454" y="6478"/>
                    <a:pt x="3573" y="6431"/>
                    <a:pt x="3692" y="6359"/>
                  </a:cubicBezTo>
                  <a:lnTo>
                    <a:pt x="3692" y="9955"/>
                  </a:lnTo>
                  <a:cubicBezTo>
                    <a:pt x="3692" y="10050"/>
                    <a:pt x="3739" y="10122"/>
                    <a:pt x="3835" y="10122"/>
                  </a:cubicBezTo>
                  <a:cubicBezTo>
                    <a:pt x="3906" y="10122"/>
                    <a:pt x="3978" y="10050"/>
                    <a:pt x="3978" y="9955"/>
                  </a:cubicBezTo>
                  <a:lnTo>
                    <a:pt x="3978" y="5764"/>
                  </a:lnTo>
                  <a:cubicBezTo>
                    <a:pt x="4073" y="5764"/>
                    <a:pt x="4168" y="5788"/>
                    <a:pt x="4263" y="5788"/>
                  </a:cubicBezTo>
                  <a:lnTo>
                    <a:pt x="4263" y="9979"/>
                  </a:lnTo>
                  <a:cubicBezTo>
                    <a:pt x="4263" y="10050"/>
                    <a:pt x="4335" y="10122"/>
                    <a:pt x="4406" y="10122"/>
                  </a:cubicBezTo>
                  <a:cubicBezTo>
                    <a:pt x="4478" y="10122"/>
                    <a:pt x="4549" y="10050"/>
                    <a:pt x="4549" y="9979"/>
                  </a:cubicBezTo>
                  <a:lnTo>
                    <a:pt x="4549" y="5883"/>
                  </a:lnTo>
                  <a:cubicBezTo>
                    <a:pt x="4883" y="5978"/>
                    <a:pt x="5192" y="6169"/>
                    <a:pt x="5454" y="6407"/>
                  </a:cubicBezTo>
                  <a:cubicBezTo>
                    <a:pt x="5478" y="6431"/>
                    <a:pt x="5526" y="6431"/>
                    <a:pt x="5549" y="6431"/>
                  </a:cubicBezTo>
                  <a:cubicBezTo>
                    <a:pt x="5597" y="6431"/>
                    <a:pt x="5645" y="6431"/>
                    <a:pt x="5668" y="6383"/>
                  </a:cubicBezTo>
                  <a:cubicBezTo>
                    <a:pt x="5716" y="6311"/>
                    <a:pt x="5716" y="6216"/>
                    <a:pt x="5645" y="6169"/>
                  </a:cubicBezTo>
                  <a:cubicBezTo>
                    <a:pt x="5192" y="5764"/>
                    <a:pt x="4597" y="5502"/>
                    <a:pt x="3978" y="5454"/>
                  </a:cubicBezTo>
                  <a:lnTo>
                    <a:pt x="3978" y="5430"/>
                  </a:lnTo>
                  <a:cubicBezTo>
                    <a:pt x="4121" y="5383"/>
                    <a:pt x="4240" y="5335"/>
                    <a:pt x="4335" y="5287"/>
                  </a:cubicBezTo>
                  <a:cubicBezTo>
                    <a:pt x="4525" y="5216"/>
                    <a:pt x="4644" y="5025"/>
                    <a:pt x="4668" y="4835"/>
                  </a:cubicBezTo>
                  <a:cubicBezTo>
                    <a:pt x="5002" y="4525"/>
                    <a:pt x="5216" y="4144"/>
                    <a:pt x="5311" y="3716"/>
                  </a:cubicBezTo>
                  <a:lnTo>
                    <a:pt x="5383" y="3716"/>
                  </a:lnTo>
                  <a:cubicBezTo>
                    <a:pt x="5835" y="3716"/>
                    <a:pt x="6192" y="3335"/>
                    <a:pt x="6192" y="2906"/>
                  </a:cubicBezTo>
                  <a:cubicBezTo>
                    <a:pt x="6192" y="2454"/>
                    <a:pt x="5835" y="2096"/>
                    <a:pt x="5383" y="2096"/>
                  </a:cubicBezTo>
                  <a:lnTo>
                    <a:pt x="5335" y="2096"/>
                  </a:lnTo>
                  <a:lnTo>
                    <a:pt x="5335" y="2025"/>
                  </a:lnTo>
                  <a:cubicBezTo>
                    <a:pt x="5335" y="1596"/>
                    <a:pt x="5216" y="1191"/>
                    <a:pt x="4954" y="834"/>
                  </a:cubicBezTo>
                  <a:cubicBezTo>
                    <a:pt x="4925" y="805"/>
                    <a:pt x="4877" y="784"/>
                    <a:pt x="4834" y="784"/>
                  </a:cubicBezTo>
                  <a:cubicBezTo>
                    <a:pt x="4807" y="784"/>
                    <a:pt x="4782" y="792"/>
                    <a:pt x="4764" y="810"/>
                  </a:cubicBezTo>
                  <a:cubicBezTo>
                    <a:pt x="4692" y="858"/>
                    <a:pt x="4668" y="953"/>
                    <a:pt x="4716" y="1025"/>
                  </a:cubicBezTo>
                  <a:cubicBezTo>
                    <a:pt x="4930" y="1310"/>
                    <a:pt x="5049" y="1668"/>
                    <a:pt x="5049" y="2049"/>
                  </a:cubicBezTo>
                  <a:lnTo>
                    <a:pt x="5049" y="3311"/>
                  </a:lnTo>
                  <a:cubicBezTo>
                    <a:pt x="5049" y="3692"/>
                    <a:pt x="4906" y="4073"/>
                    <a:pt x="4692" y="4382"/>
                  </a:cubicBezTo>
                  <a:lnTo>
                    <a:pt x="4692" y="4216"/>
                  </a:lnTo>
                  <a:cubicBezTo>
                    <a:pt x="4692" y="4192"/>
                    <a:pt x="4668" y="4192"/>
                    <a:pt x="4668" y="4168"/>
                  </a:cubicBezTo>
                  <a:cubicBezTo>
                    <a:pt x="4478" y="3478"/>
                    <a:pt x="3787" y="3144"/>
                    <a:pt x="3478" y="3025"/>
                  </a:cubicBezTo>
                  <a:cubicBezTo>
                    <a:pt x="3418" y="3013"/>
                    <a:pt x="3358" y="3007"/>
                    <a:pt x="3299" y="3007"/>
                  </a:cubicBezTo>
                  <a:cubicBezTo>
                    <a:pt x="3239" y="3007"/>
                    <a:pt x="3180" y="3013"/>
                    <a:pt x="3120" y="3025"/>
                  </a:cubicBezTo>
                  <a:cubicBezTo>
                    <a:pt x="2811" y="3144"/>
                    <a:pt x="2096" y="3478"/>
                    <a:pt x="1930" y="4168"/>
                  </a:cubicBezTo>
                  <a:cubicBezTo>
                    <a:pt x="1906" y="4192"/>
                    <a:pt x="1906" y="4192"/>
                    <a:pt x="1906" y="4216"/>
                  </a:cubicBezTo>
                  <a:lnTo>
                    <a:pt x="1906" y="4406"/>
                  </a:lnTo>
                  <a:cubicBezTo>
                    <a:pt x="1668" y="4097"/>
                    <a:pt x="1549" y="3716"/>
                    <a:pt x="1549" y="3335"/>
                  </a:cubicBezTo>
                  <a:lnTo>
                    <a:pt x="1549" y="2049"/>
                  </a:lnTo>
                  <a:cubicBezTo>
                    <a:pt x="1549" y="1072"/>
                    <a:pt x="2334" y="286"/>
                    <a:pt x="3287" y="286"/>
                  </a:cubicBezTo>
                  <a:cubicBezTo>
                    <a:pt x="3644" y="286"/>
                    <a:pt x="3978" y="382"/>
                    <a:pt x="4287" y="596"/>
                  </a:cubicBezTo>
                  <a:cubicBezTo>
                    <a:pt x="4304" y="613"/>
                    <a:pt x="4327" y="621"/>
                    <a:pt x="4352" y="621"/>
                  </a:cubicBezTo>
                  <a:cubicBezTo>
                    <a:pt x="4396" y="621"/>
                    <a:pt x="4447" y="595"/>
                    <a:pt x="4478" y="548"/>
                  </a:cubicBezTo>
                  <a:cubicBezTo>
                    <a:pt x="4525" y="477"/>
                    <a:pt x="4502" y="382"/>
                    <a:pt x="4454" y="334"/>
                  </a:cubicBezTo>
                  <a:cubicBezTo>
                    <a:pt x="4097" y="120"/>
                    <a:pt x="3716" y="1"/>
                    <a:pt x="32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5"/>
            <p:cNvSpPr/>
            <p:nvPr/>
          </p:nvSpPr>
          <p:spPr>
            <a:xfrm>
              <a:off x="6910243" y="3151713"/>
              <a:ext cx="9627" cy="10468"/>
            </a:xfrm>
            <a:custGeom>
              <a:rect b="b" l="l" r="r" t="t"/>
              <a:pathLst>
                <a:path extrusionOk="0" h="311" w="286">
                  <a:moveTo>
                    <a:pt x="143" y="1"/>
                  </a:moveTo>
                  <a:cubicBezTo>
                    <a:pt x="72" y="1"/>
                    <a:pt x="0" y="72"/>
                    <a:pt x="0" y="167"/>
                  </a:cubicBezTo>
                  <a:cubicBezTo>
                    <a:pt x="0" y="239"/>
                    <a:pt x="72" y="310"/>
                    <a:pt x="143" y="310"/>
                  </a:cubicBezTo>
                  <a:cubicBezTo>
                    <a:pt x="238" y="310"/>
                    <a:pt x="286" y="239"/>
                    <a:pt x="286" y="167"/>
                  </a:cubicBezTo>
                  <a:cubicBezTo>
                    <a:pt x="286" y="72"/>
                    <a:pt x="238" y="24"/>
                    <a:pt x="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5"/>
            <p:cNvSpPr/>
            <p:nvPr/>
          </p:nvSpPr>
          <p:spPr>
            <a:xfrm>
              <a:off x="6850092" y="3151713"/>
              <a:ext cx="9660" cy="10468"/>
            </a:xfrm>
            <a:custGeom>
              <a:rect b="b" l="l" r="r" t="t"/>
              <a:pathLst>
                <a:path extrusionOk="0" h="311" w="287">
                  <a:moveTo>
                    <a:pt x="144" y="1"/>
                  </a:moveTo>
                  <a:cubicBezTo>
                    <a:pt x="72" y="1"/>
                    <a:pt x="1" y="72"/>
                    <a:pt x="1" y="167"/>
                  </a:cubicBezTo>
                  <a:cubicBezTo>
                    <a:pt x="1" y="239"/>
                    <a:pt x="72" y="310"/>
                    <a:pt x="144" y="310"/>
                  </a:cubicBezTo>
                  <a:cubicBezTo>
                    <a:pt x="239" y="310"/>
                    <a:pt x="287" y="239"/>
                    <a:pt x="287" y="167"/>
                  </a:cubicBezTo>
                  <a:cubicBezTo>
                    <a:pt x="287" y="72"/>
                    <a:pt x="239"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5"/>
            <p:cNvSpPr/>
            <p:nvPr/>
          </p:nvSpPr>
          <p:spPr>
            <a:xfrm>
              <a:off x="6949490" y="3338492"/>
              <a:ext cx="9660" cy="63348"/>
            </a:xfrm>
            <a:custGeom>
              <a:rect b="b" l="l" r="r" t="t"/>
              <a:pathLst>
                <a:path extrusionOk="0" h="1882" w="287">
                  <a:moveTo>
                    <a:pt x="144" y="0"/>
                  </a:moveTo>
                  <a:cubicBezTo>
                    <a:pt x="72" y="0"/>
                    <a:pt x="1" y="48"/>
                    <a:pt x="1" y="143"/>
                  </a:cubicBezTo>
                  <a:lnTo>
                    <a:pt x="1" y="1715"/>
                  </a:lnTo>
                  <a:cubicBezTo>
                    <a:pt x="1" y="1810"/>
                    <a:pt x="72" y="1882"/>
                    <a:pt x="144" y="1882"/>
                  </a:cubicBezTo>
                  <a:cubicBezTo>
                    <a:pt x="239" y="1882"/>
                    <a:pt x="287" y="1810"/>
                    <a:pt x="287" y="1715"/>
                  </a:cubicBezTo>
                  <a:lnTo>
                    <a:pt x="287" y="143"/>
                  </a:lnTo>
                  <a:cubicBezTo>
                    <a:pt x="287" y="48"/>
                    <a:pt x="239" y="0"/>
                    <a:pt x="1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5"/>
            <p:cNvSpPr/>
            <p:nvPr/>
          </p:nvSpPr>
          <p:spPr>
            <a:xfrm>
              <a:off x="6810845" y="3338492"/>
              <a:ext cx="9627" cy="63348"/>
            </a:xfrm>
            <a:custGeom>
              <a:rect b="b" l="l" r="r" t="t"/>
              <a:pathLst>
                <a:path extrusionOk="0" h="1882" w="286">
                  <a:moveTo>
                    <a:pt x="143" y="0"/>
                  </a:moveTo>
                  <a:cubicBezTo>
                    <a:pt x="72" y="0"/>
                    <a:pt x="0" y="48"/>
                    <a:pt x="0" y="143"/>
                  </a:cubicBezTo>
                  <a:lnTo>
                    <a:pt x="0" y="1715"/>
                  </a:lnTo>
                  <a:cubicBezTo>
                    <a:pt x="0" y="1810"/>
                    <a:pt x="48" y="1882"/>
                    <a:pt x="143" y="1882"/>
                  </a:cubicBezTo>
                  <a:cubicBezTo>
                    <a:pt x="214" y="1882"/>
                    <a:pt x="286" y="1810"/>
                    <a:pt x="286" y="1715"/>
                  </a:cubicBezTo>
                  <a:lnTo>
                    <a:pt x="286" y="143"/>
                  </a:lnTo>
                  <a:cubicBezTo>
                    <a:pt x="286" y="48"/>
                    <a:pt x="214" y="0"/>
                    <a:pt x="1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5"/>
            <p:cNvSpPr/>
            <p:nvPr/>
          </p:nvSpPr>
          <p:spPr>
            <a:xfrm>
              <a:off x="6873351" y="3199005"/>
              <a:ext cx="23293" cy="9660"/>
            </a:xfrm>
            <a:custGeom>
              <a:rect b="b" l="l" r="r" t="t"/>
              <a:pathLst>
                <a:path extrusionOk="0" h="287" w="692">
                  <a:moveTo>
                    <a:pt x="167" y="1"/>
                  </a:moveTo>
                  <a:cubicBezTo>
                    <a:pt x="72" y="1"/>
                    <a:pt x="1" y="48"/>
                    <a:pt x="1" y="144"/>
                  </a:cubicBezTo>
                  <a:cubicBezTo>
                    <a:pt x="1" y="215"/>
                    <a:pt x="72" y="286"/>
                    <a:pt x="167" y="286"/>
                  </a:cubicBezTo>
                  <a:lnTo>
                    <a:pt x="548" y="286"/>
                  </a:lnTo>
                  <a:cubicBezTo>
                    <a:pt x="620" y="286"/>
                    <a:pt x="691" y="215"/>
                    <a:pt x="691" y="144"/>
                  </a:cubicBezTo>
                  <a:cubicBezTo>
                    <a:pt x="691" y="48"/>
                    <a:pt x="620" y="1"/>
                    <a:pt x="5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5"/>
            <p:cNvSpPr/>
            <p:nvPr/>
          </p:nvSpPr>
          <p:spPr>
            <a:xfrm>
              <a:off x="6873351" y="3218258"/>
              <a:ext cx="23293" cy="9660"/>
            </a:xfrm>
            <a:custGeom>
              <a:rect b="b" l="l" r="r" t="t"/>
              <a:pathLst>
                <a:path extrusionOk="0" h="287" w="692">
                  <a:moveTo>
                    <a:pt x="167" y="0"/>
                  </a:moveTo>
                  <a:cubicBezTo>
                    <a:pt x="72" y="0"/>
                    <a:pt x="1" y="48"/>
                    <a:pt x="1" y="143"/>
                  </a:cubicBezTo>
                  <a:cubicBezTo>
                    <a:pt x="1" y="215"/>
                    <a:pt x="72" y="286"/>
                    <a:pt x="167" y="286"/>
                  </a:cubicBezTo>
                  <a:lnTo>
                    <a:pt x="548" y="286"/>
                  </a:lnTo>
                  <a:cubicBezTo>
                    <a:pt x="620" y="286"/>
                    <a:pt x="691" y="215"/>
                    <a:pt x="691" y="143"/>
                  </a:cubicBezTo>
                  <a:cubicBezTo>
                    <a:pt x="691" y="48"/>
                    <a:pt x="620" y="0"/>
                    <a:pt x="5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45"/>
          <p:cNvGrpSpPr/>
          <p:nvPr/>
        </p:nvGrpSpPr>
        <p:grpSpPr>
          <a:xfrm>
            <a:off x="3713429" y="3084563"/>
            <a:ext cx="258946" cy="341514"/>
            <a:chOff x="3408054" y="3060326"/>
            <a:chExt cx="258946" cy="341514"/>
          </a:xfrm>
        </p:grpSpPr>
        <p:sp>
          <p:nvSpPr>
            <p:cNvPr id="1270" name="Google Shape;1270;p45"/>
            <p:cNvSpPr/>
            <p:nvPr/>
          </p:nvSpPr>
          <p:spPr>
            <a:xfrm>
              <a:off x="3437709" y="3065947"/>
              <a:ext cx="224479" cy="321487"/>
            </a:xfrm>
            <a:custGeom>
              <a:rect b="b" l="l" r="r" t="t"/>
              <a:pathLst>
                <a:path extrusionOk="0" h="9551" w="6669">
                  <a:moveTo>
                    <a:pt x="215" y="1"/>
                  </a:moveTo>
                  <a:cubicBezTo>
                    <a:pt x="96" y="1"/>
                    <a:pt x="1" y="96"/>
                    <a:pt x="1" y="191"/>
                  </a:cubicBezTo>
                  <a:lnTo>
                    <a:pt x="1" y="9360"/>
                  </a:lnTo>
                  <a:cubicBezTo>
                    <a:pt x="1" y="9455"/>
                    <a:pt x="96" y="9550"/>
                    <a:pt x="215" y="9550"/>
                  </a:cubicBezTo>
                  <a:lnTo>
                    <a:pt x="6454" y="9550"/>
                  </a:lnTo>
                  <a:cubicBezTo>
                    <a:pt x="6574" y="9550"/>
                    <a:pt x="6669" y="9455"/>
                    <a:pt x="6669" y="9360"/>
                  </a:cubicBezTo>
                  <a:lnTo>
                    <a:pt x="6669" y="191"/>
                  </a:lnTo>
                  <a:cubicBezTo>
                    <a:pt x="6669" y="96"/>
                    <a:pt x="6574" y="1"/>
                    <a:pt x="64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5"/>
            <p:cNvSpPr/>
            <p:nvPr/>
          </p:nvSpPr>
          <p:spPr>
            <a:xfrm>
              <a:off x="3632499" y="3065947"/>
              <a:ext cx="29688" cy="321487"/>
            </a:xfrm>
            <a:custGeom>
              <a:rect b="b" l="l" r="r" t="t"/>
              <a:pathLst>
                <a:path extrusionOk="0" h="9551" w="882">
                  <a:moveTo>
                    <a:pt x="1" y="1"/>
                  </a:moveTo>
                  <a:cubicBezTo>
                    <a:pt x="120" y="1"/>
                    <a:pt x="215" y="96"/>
                    <a:pt x="215" y="191"/>
                  </a:cubicBezTo>
                  <a:lnTo>
                    <a:pt x="215" y="9360"/>
                  </a:lnTo>
                  <a:cubicBezTo>
                    <a:pt x="215" y="9455"/>
                    <a:pt x="120" y="9550"/>
                    <a:pt x="1" y="9550"/>
                  </a:cubicBezTo>
                  <a:lnTo>
                    <a:pt x="667" y="9550"/>
                  </a:lnTo>
                  <a:cubicBezTo>
                    <a:pt x="787" y="9550"/>
                    <a:pt x="882" y="9455"/>
                    <a:pt x="882" y="9360"/>
                  </a:cubicBezTo>
                  <a:lnTo>
                    <a:pt x="882" y="191"/>
                  </a:lnTo>
                  <a:cubicBezTo>
                    <a:pt x="882" y="96"/>
                    <a:pt x="787" y="1"/>
                    <a:pt x="6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5"/>
            <p:cNvSpPr/>
            <p:nvPr/>
          </p:nvSpPr>
          <p:spPr>
            <a:xfrm>
              <a:off x="3437709" y="3346503"/>
              <a:ext cx="224479" cy="40931"/>
            </a:xfrm>
            <a:custGeom>
              <a:rect b="b" l="l" r="r" t="t"/>
              <a:pathLst>
                <a:path extrusionOk="0" h="1216" w="6669">
                  <a:moveTo>
                    <a:pt x="1" y="1"/>
                  </a:moveTo>
                  <a:lnTo>
                    <a:pt x="1" y="1001"/>
                  </a:lnTo>
                  <a:cubicBezTo>
                    <a:pt x="1" y="1120"/>
                    <a:pt x="96" y="1215"/>
                    <a:pt x="215" y="1215"/>
                  </a:cubicBezTo>
                  <a:lnTo>
                    <a:pt x="6454" y="1215"/>
                  </a:lnTo>
                  <a:cubicBezTo>
                    <a:pt x="6574" y="1215"/>
                    <a:pt x="6669" y="1120"/>
                    <a:pt x="6669" y="1001"/>
                  </a:cubicBezTo>
                  <a:lnTo>
                    <a:pt x="6669" y="1"/>
                  </a:lnTo>
                  <a:close/>
                </a:path>
              </a:pathLst>
            </a:custGeom>
            <a:solidFill>
              <a:srgbClr val="185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5"/>
            <p:cNvSpPr/>
            <p:nvPr/>
          </p:nvSpPr>
          <p:spPr>
            <a:xfrm>
              <a:off x="3412868" y="3259324"/>
              <a:ext cx="49716" cy="136929"/>
            </a:xfrm>
            <a:custGeom>
              <a:rect b="b" l="l" r="r" t="t"/>
              <a:pathLst>
                <a:path extrusionOk="0" h="4068" w="1477">
                  <a:moveTo>
                    <a:pt x="739" y="1"/>
                  </a:moveTo>
                  <a:cubicBezTo>
                    <a:pt x="643" y="1"/>
                    <a:pt x="548" y="31"/>
                    <a:pt x="477" y="90"/>
                  </a:cubicBezTo>
                  <a:lnTo>
                    <a:pt x="143" y="376"/>
                  </a:lnTo>
                  <a:cubicBezTo>
                    <a:pt x="48" y="447"/>
                    <a:pt x="0" y="566"/>
                    <a:pt x="0" y="685"/>
                  </a:cubicBezTo>
                  <a:lnTo>
                    <a:pt x="0" y="3877"/>
                  </a:lnTo>
                  <a:cubicBezTo>
                    <a:pt x="0" y="3996"/>
                    <a:pt x="96" y="4067"/>
                    <a:pt x="215" y="4067"/>
                  </a:cubicBezTo>
                  <a:lnTo>
                    <a:pt x="1286" y="4067"/>
                  </a:lnTo>
                  <a:cubicBezTo>
                    <a:pt x="1382" y="4067"/>
                    <a:pt x="1477" y="3996"/>
                    <a:pt x="1477" y="3877"/>
                  </a:cubicBezTo>
                  <a:lnTo>
                    <a:pt x="1477" y="685"/>
                  </a:lnTo>
                  <a:cubicBezTo>
                    <a:pt x="1477" y="566"/>
                    <a:pt x="1429" y="447"/>
                    <a:pt x="1334" y="376"/>
                  </a:cubicBezTo>
                  <a:lnTo>
                    <a:pt x="1001" y="90"/>
                  </a:lnTo>
                  <a:cubicBezTo>
                    <a:pt x="929" y="31"/>
                    <a:pt x="834" y="1"/>
                    <a:pt x="739" y="1"/>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5"/>
            <p:cNvSpPr/>
            <p:nvPr/>
          </p:nvSpPr>
          <p:spPr>
            <a:xfrm>
              <a:off x="3412868" y="3300019"/>
              <a:ext cx="49716" cy="96234"/>
            </a:xfrm>
            <a:custGeom>
              <a:rect b="b" l="l" r="r" t="t"/>
              <a:pathLst>
                <a:path extrusionOk="0" h="2859" w="1477">
                  <a:moveTo>
                    <a:pt x="0" y="0"/>
                  </a:moveTo>
                  <a:lnTo>
                    <a:pt x="0" y="2668"/>
                  </a:lnTo>
                  <a:cubicBezTo>
                    <a:pt x="0" y="2787"/>
                    <a:pt x="96" y="2858"/>
                    <a:pt x="215" y="2858"/>
                  </a:cubicBezTo>
                  <a:lnTo>
                    <a:pt x="1286" y="2858"/>
                  </a:lnTo>
                  <a:cubicBezTo>
                    <a:pt x="1382" y="2858"/>
                    <a:pt x="1477" y="2787"/>
                    <a:pt x="1477" y="2668"/>
                  </a:cubicBezTo>
                  <a:lnTo>
                    <a:pt x="1477" y="0"/>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5"/>
            <p:cNvSpPr/>
            <p:nvPr/>
          </p:nvSpPr>
          <p:spPr>
            <a:xfrm>
              <a:off x="3419263" y="3194192"/>
              <a:ext cx="36925" cy="71393"/>
            </a:xfrm>
            <a:custGeom>
              <a:rect b="b" l="l" r="r" t="t"/>
              <a:pathLst>
                <a:path extrusionOk="0" h="2121" w="1097">
                  <a:moveTo>
                    <a:pt x="549" y="1"/>
                  </a:moveTo>
                  <a:cubicBezTo>
                    <a:pt x="406" y="1"/>
                    <a:pt x="263" y="120"/>
                    <a:pt x="239" y="263"/>
                  </a:cubicBezTo>
                  <a:lnTo>
                    <a:pt x="25" y="1715"/>
                  </a:lnTo>
                  <a:cubicBezTo>
                    <a:pt x="1" y="1930"/>
                    <a:pt x="168" y="2120"/>
                    <a:pt x="382" y="2120"/>
                  </a:cubicBezTo>
                  <a:lnTo>
                    <a:pt x="715" y="2120"/>
                  </a:lnTo>
                  <a:cubicBezTo>
                    <a:pt x="930" y="2120"/>
                    <a:pt x="1096" y="1930"/>
                    <a:pt x="1073" y="1715"/>
                  </a:cubicBezTo>
                  <a:lnTo>
                    <a:pt x="858" y="263"/>
                  </a:lnTo>
                  <a:cubicBezTo>
                    <a:pt x="834" y="120"/>
                    <a:pt x="715" y="1"/>
                    <a:pt x="549" y="1"/>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5"/>
            <p:cNvSpPr/>
            <p:nvPr/>
          </p:nvSpPr>
          <p:spPr>
            <a:xfrm>
              <a:off x="3476182" y="3096409"/>
              <a:ext cx="49749" cy="50524"/>
            </a:xfrm>
            <a:custGeom>
              <a:rect b="b" l="l" r="r" t="t"/>
              <a:pathLst>
                <a:path extrusionOk="0" h="1501" w="1478">
                  <a:moveTo>
                    <a:pt x="739" y="0"/>
                  </a:moveTo>
                  <a:cubicBezTo>
                    <a:pt x="334" y="0"/>
                    <a:pt x="1" y="334"/>
                    <a:pt x="1" y="739"/>
                  </a:cubicBezTo>
                  <a:cubicBezTo>
                    <a:pt x="1" y="1167"/>
                    <a:pt x="334" y="1501"/>
                    <a:pt x="739" y="1501"/>
                  </a:cubicBezTo>
                  <a:cubicBezTo>
                    <a:pt x="1144" y="1501"/>
                    <a:pt x="1477" y="1167"/>
                    <a:pt x="1477" y="739"/>
                  </a:cubicBezTo>
                  <a:cubicBezTo>
                    <a:pt x="1477" y="334"/>
                    <a:pt x="1144" y="0"/>
                    <a:pt x="739" y="0"/>
                  </a:cubicBezTo>
                  <a:close/>
                </a:path>
              </a:pathLst>
            </a:custGeom>
            <a:solidFill>
              <a:srgbClr val="FFC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5"/>
            <p:cNvSpPr/>
            <p:nvPr/>
          </p:nvSpPr>
          <p:spPr>
            <a:xfrm>
              <a:off x="3492238" y="3096409"/>
              <a:ext cx="33694" cy="50524"/>
            </a:xfrm>
            <a:custGeom>
              <a:rect b="b" l="l" r="r" t="t"/>
              <a:pathLst>
                <a:path extrusionOk="0" h="1501" w="1001">
                  <a:moveTo>
                    <a:pt x="262" y="0"/>
                  </a:moveTo>
                  <a:cubicBezTo>
                    <a:pt x="167" y="0"/>
                    <a:pt x="72" y="24"/>
                    <a:pt x="0" y="48"/>
                  </a:cubicBezTo>
                  <a:cubicBezTo>
                    <a:pt x="286" y="167"/>
                    <a:pt x="476" y="429"/>
                    <a:pt x="476" y="739"/>
                  </a:cubicBezTo>
                  <a:cubicBezTo>
                    <a:pt x="476" y="1072"/>
                    <a:pt x="286" y="1334"/>
                    <a:pt x="0" y="1453"/>
                  </a:cubicBezTo>
                  <a:cubicBezTo>
                    <a:pt x="72" y="1477"/>
                    <a:pt x="167" y="1501"/>
                    <a:pt x="262" y="1501"/>
                  </a:cubicBezTo>
                  <a:cubicBezTo>
                    <a:pt x="667" y="1501"/>
                    <a:pt x="1000" y="1167"/>
                    <a:pt x="1000" y="739"/>
                  </a:cubicBezTo>
                  <a:cubicBezTo>
                    <a:pt x="1000" y="334"/>
                    <a:pt x="667" y="0"/>
                    <a:pt x="262" y="0"/>
                  </a:cubicBezTo>
                  <a:close/>
                </a:path>
              </a:pathLst>
            </a:custGeom>
            <a:solidFill>
              <a:srgbClr val="FFC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5"/>
            <p:cNvSpPr/>
            <p:nvPr/>
          </p:nvSpPr>
          <p:spPr>
            <a:xfrm>
              <a:off x="3408054" y="3060326"/>
              <a:ext cx="258946" cy="341514"/>
            </a:xfrm>
            <a:custGeom>
              <a:rect b="b" l="l" r="r" t="t"/>
              <a:pathLst>
                <a:path extrusionOk="0" h="10146" w="7693">
                  <a:moveTo>
                    <a:pt x="882" y="4145"/>
                  </a:moveTo>
                  <a:cubicBezTo>
                    <a:pt x="977" y="4145"/>
                    <a:pt x="1048" y="4192"/>
                    <a:pt x="1048" y="4264"/>
                  </a:cubicBezTo>
                  <a:lnTo>
                    <a:pt x="1263" y="5716"/>
                  </a:lnTo>
                  <a:cubicBezTo>
                    <a:pt x="1263" y="5764"/>
                    <a:pt x="1263" y="5835"/>
                    <a:pt x="1215" y="5859"/>
                  </a:cubicBezTo>
                  <a:cubicBezTo>
                    <a:pt x="1167" y="5907"/>
                    <a:pt x="1120" y="5931"/>
                    <a:pt x="1048" y="5931"/>
                  </a:cubicBezTo>
                  <a:lnTo>
                    <a:pt x="715" y="5931"/>
                  </a:lnTo>
                  <a:cubicBezTo>
                    <a:pt x="644" y="5931"/>
                    <a:pt x="596" y="5907"/>
                    <a:pt x="548" y="5859"/>
                  </a:cubicBezTo>
                  <a:cubicBezTo>
                    <a:pt x="525" y="5835"/>
                    <a:pt x="501" y="5764"/>
                    <a:pt x="501" y="5716"/>
                  </a:cubicBezTo>
                  <a:lnTo>
                    <a:pt x="715" y="4264"/>
                  </a:lnTo>
                  <a:cubicBezTo>
                    <a:pt x="739" y="4192"/>
                    <a:pt x="810" y="4145"/>
                    <a:pt x="882" y="4145"/>
                  </a:cubicBezTo>
                  <a:close/>
                  <a:moveTo>
                    <a:pt x="1167" y="6216"/>
                  </a:moveTo>
                  <a:lnTo>
                    <a:pt x="1382" y="6407"/>
                  </a:lnTo>
                  <a:cubicBezTo>
                    <a:pt x="1453" y="6455"/>
                    <a:pt x="1477" y="6526"/>
                    <a:pt x="1477" y="6597"/>
                  </a:cubicBezTo>
                  <a:lnTo>
                    <a:pt x="1477" y="6978"/>
                  </a:lnTo>
                  <a:lnTo>
                    <a:pt x="286" y="6978"/>
                  </a:lnTo>
                  <a:lnTo>
                    <a:pt x="286" y="6597"/>
                  </a:lnTo>
                  <a:cubicBezTo>
                    <a:pt x="286" y="6526"/>
                    <a:pt x="334" y="6455"/>
                    <a:pt x="382" y="6407"/>
                  </a:cubicBezTo>
                  <a:lnTo>
                    <a:pt x="596" y="6216"/>
                  </a:lnTo>
                  <a:cubicBezTo>
                    <a:pt x="644" y="6216"/>
                    <a:pt x="667" y="6240"/>
                    <a:pt x="715" y="6240"/>
                  </a:cubicBezTo>
                  <a:lnTo>
                    <a:pt x="1048" y="6240"/>
                  </a:lnTo>
                  <a:cubicBezTo>
                    <a:pt x="1096" y="6240"/>
                    <a:pt x="1144" y="6240"/>
                    <a:pt x="1167" y="6216"/>
                  </a:cubicBezTo>
                  <a:close/>
                  <a:moveTo>
                    <a:pt x="1096" y="1"/>
                  </a:moveTo>
                  <a:cubicBezTo>
                    <a:pt x="906" y="1"/>
                    <a:pt x="739" y="168"/>
                    <a:pt x="739" y="358"/>
                  </a:cubicBezTo>
                  <a:lnTo>
                    <a:pt x="739" y="3859"/>
                  </a:lnTo>
                  <a:cubicBezTo>
                    <a:pt x="572" y="3906"/>
                    <a:pt x="453" y="4049"/>
                    <a:pt x="429" y="4240"/>
                  </a:cubicBezTo>
                  <a:lnTo>
                    <a:pt x="215" y="5669"/>
                  </a:lnTo>
                  <a:cubicBezTo>
                    <a:pt x="191" y="5812"/>
                    <a:pt x="239" y="5954"/>
                    <a:pt x="334" y="6050"/>
                  </a:cubicBezTo>
                  <a:lnTo>
                    <a:pt x="191" y="6169"/>
                  </a:lnTo>
                  <a:cubicBezTo>
                    <a:pt x="72" y="6288"/>
                    <a:pt x="1" y="6431"/>
                    <a:pt x="1" y="6597"/>
                  </a:cubicBezTo>
                  <a:lnTo>
                    <a:pt x="1" y="9789"/>
                  </a:lnTo>
                  <a:cubicBezTo>
                    <a:pt x="1" y="9979"/>
                    <a:pt x="167" y="10146"/>
                    <a:pt x="358" y="10146"/>
                  </a:cubicBezTo>
                  <a:lnTo>
                    <a:pt x="1429" y="10146"/>
                  </a:lnTo>
                  <a:cubicBezTo>
                    <a:pt x="1596" y="10146"/>
                    <a:pt x="1739" y="10027"/>
                    <a:pt x="1763" y="9860"/>
                  </a:cubicBezTo>
                  <a:lnTo>
                    <a:pt x="4787" y="9860"/>
                  </a:lnTo>
                  <a:cubicBezTo>
                    <a:pt x="4883" y="9860"/>
                    <a:pt x="4930" y="9812"/>
                    <a:pt x="4930" y="9717"/>
                  </a:cubicBezTo>
                  <a:cubicBezTo>
                    <a:pt x="4930" y="9646"/>
                    <a:pt x="4883" y="9574"/>
                    <a:pt x="4787" y="9574"/>
                  </a:cubicBezTo>
                  <a:lnTo>
                    <a:pt x="1763" y="9574"/>
                  </a:lnTo>
                  <a:lnTo>
                    <a:pt x="1763" y="8645"/>
                  </a:lnTo>
                  <a:lnTo>
                    <a:pt x="7383" y="8645"/>
                  </a:lnTo>
                  <a:lnTo>
                    <a:pt x="7383" y="9527"/>
                  </a:lnTo>
                  <a:cubicBezTo>
                    <a:pt x="7383" y="9550"/>
                    <a:pt x="7359" y="9574"/>
                    <a:pt x="7335" y="9574"/>
                  </a:cubicBezTo>
                  <a:lnTo>
                    <a:pt x="5454" y="9574"/>
                  </a:lnTo>
                  <a:cubicBezTo>
                    <a:pt x="5383" y="9574"/>
                    <a:pt x="5311" y="9646"/>
                    <a:pt x="5311" y="9717"/>
                  </a:cubicBezTo>
                  <a:cubicBezTo>
                    <a:pt x="5311" y="9812"/>
                    <a:pt x="5383" y="9860"/>
                    <a:pt x="5454" y="9860"/>
                  </a:cubicBezTo>
                  <a:lnTo>
                    <a:pt x="7335" y="9860"/>
                  </a:lnTo>
                  <a:cubicBezTo>
                    <a:pt x="7526" y="9860"/>
                    <a:pt x="7693" y="9717"/>
                    <a:pt x="7693" y="9527"/>
                  </a:cubicBezTo>
                  <a:lnTo>
                    <a:pt x="7693" y="1596"/>
                  </a:lnTo>
                  <a:cubicBezTo>
                    <a:pt x="7693" y="1525"/>
                    <a:pt x="7621" y="1454"/>
                    <a:pt x="7550" y="1454"/>
                  </a:cubicBezTo>
                  <a:cubicBezTo>
                    <a:pt x="7455" y="1454"/>
                    <a:pt x="7383" y="1525"/>
                    <a:pt x="7383" y="1596"/>
                  </a:cubicBezTo>
                  <a:lnTo>
                    <a:pt x="7383" y="8360"/>
                  </a:lnTo>
                  <a:lnTo>
                    <a:pt x="1763" y="8360"/>
                  </a:lnTo>
                  <a:lnTo>
                    <a:pt x="1763" y="8145"/>
                  </a:lnTo>
                  <a:cubicBezTo>
                    <a:pt x="1763" y="8074"/>
                    <a:pt x="1715" y="8002"/>
                    <a:pt x="1620" y="8002"/>
                  </a:cubicBezTo>
                  <a:cubicBezTo>
                    <a:pt x="1549" y="8002"/>
                    <a:pt x="1477" y="8074"/>
                    <a:pt x="1477" y="8145"/>
                  </a:cubicBezTo>
                  <a:lnTo>
                    <a:pt x="1477" y="9789"/>
                  </a:lnTo>
                  <a:cubicBezTo>
                    <a:pt x="1477" y="9812"/>
                    <a:pt x="1453" y="9836"/>
                    <a:pt x="1429" y="9836"/>
                  </a:cubicBezTo>
                  <a:lnTo>
                    <a:pt x="358" y="9836"/>
                  </a:lnTo>
                  <a:cubicBezTo>
                    <a:pt x="310" y="9836"/>
                    <a:pt x="286" y="9812"/>
                    <a:pt x="286" y="9789"/>
                  </a:cubicBezTo>
                  <a:lnTo>
                    <a:pt x="286" y="7264"/>
                  </a:lnTo>
                  <a:lnTo>
                    <a:pt x="1477" y="7264"/>
                  </a:lnTo>
                  <a:lnTo>
                    <a:pt x="1477" y="7479"/>
                  </a:lnTo>
                  <a:cubicBezTo>
                    <a:pt x="1477" y="7574"/>
                    <a:pt x="1549" y="7645"/>
                    <a:pt x="1620" y="7645"/>
                  </a:cubicBezTo>
                  <a:cubicBezTo>
                    <a:pt x="1715" y="7645"/>
                    <a:pt x="1763" y="7574"/>
                    <a:pt x="1763" y="7479"/>
                  </a:cubicBezTo>
                  <a:lnTo>
                    <a:pt x="1763" y="6597"/>
                  </a:lnTo>
                  <a:cubicBezTo>
                    <a:pt x="1763" y="6431"/>
                    <a:pt x="1691" y="6288"/>
                    <a:pt x="1572" y="6193"/>
                  </a:cubicBezTo>
                  <a:lnTo>
                    <a:pt x="1453" y="6073"/>
                  </a:lnTo>
                  <a:cubicBezTo>
                    <a:pt x="1525" y="5954"/>
                    <a:pt x="1572" y="5812"/>
                    <a:pt x="1549" y="5669"/>
                  </a:cubicBezTo>
                  <a:lnTo>
                    <a:pt x="1334" y="4240"/>
                  </a:lnTo>
                  <a:cubicBezTo>
                    <a:pt x="1310" y="4073"/>
                    <a:pt x="1191" y="3930"/>
                    <a:pt x="1025" y="3859"/>
                  </a:cubicBezTo>
                  <a:lnTo>
                    <a:pt x="1025" y="358"/>
                  </a:lnTo>
                  <a:cubicBezTo>
                    <a:pt x="1025" y="334"/>
                    <a:pt x="1048" y="310"/>
                    <a:pt x="1096" y="310"/>
                  </a:cubicBezTo>
                  <a:lnTo>
                    <a:pt x="7335" y="310"/>
                  </a:lnTo>
                  <a:cubicBezTo>
                    <a:pt x="7359" y="310"/>
                    <a:pt x="7383" y="334"/>
                    <a:pt x="7383" y="358"/>
                  </a:cubicBezTo>
                  <a:lnTo>
                    <a:pt x="7383" y="930"/>
                  </a:lnTo>
                  <a:cubicBezTo>
                    <a:pt x="7383" y="1025"/>
                    <a:pt x="7455" y="1072"/>
                    <a:pt x="7550" y="1072"/>
                  </a:cubicBezTo>
                  <a:cubicBezTo>
                    <a:pt x="7621" y="1072"/>
                    <a:pt x="7693" y="1025"/>
                    <a:pt x="7693" y="930"/>
                  </a:cubicBezTo>
                  <a:lnTo>
                    <a:pt x="7693" y="358"/>
                  </a:lnTo>
                  <a:cubicBezTo>
                    <a:pt x="7693" y="168"/>
                    <a:pt x="7526" y="1"/>
                    <a:pt x="73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5"/>
            <p:cNvSpPr/>
            <p:nvPr/>
          </p:nvSpPr>
          <p:spPr>
            <a:xfrm>
              <a:off x="3591636" y="3175376"/>
              <a:ext cx="33694" cy="26861"/>
            </a:xfrm>
            <a:custGeom>
              <a:rect b="b" l="l" r="r" t="t"/>
              <a:pathLst>
                <a:path extrusionOk="0" h="798" w="1001">
                  <a:moveTo>
                    <a:pt x="837" y="0"/>
                  </a:moveTo>
                  <a:cubicBezTo>
                    <a:pt x="798" y="0"/>
                    <a:pt x="762" y="12"/>
                    <a:pt x="738" y="36"/>
                  </a:cubicBezTo>
                  <a:lnTo>
                    <a:pt x="334" y="441"/>
                  </a:lnTo>
                  <a:lnTo>
                    <a:pt x="286" y="369"/>
                  </a:lnTo>
                  <a:cubicBezTo>
                    <a:pt x="250" y="334"/>
                    <a:pt x="208" y="316"/>
                    <a:pt x="170" y="316"/>
                  </a:cubicBezTo>
                  <a:cubicBezTo>
                    <a:pt x="131" y="316"/>
                    <a:pt x="95" y="334"/>
                    <a:pt x="72" y="369"/>
                  </a:cubicBezTo>
                  <a:cubicBezTo>
                    <a:pt x="0" y="417"/>
                    <a:pt x="0" y="512"/>
                    <a:pt x="72" y="560"/>
                  </a:cubicBezTo>
                  <a:lnTo>
                    <a:pt x="238" y="750"/>
                  </a:lnTo>
                  <a:cubicBezTo>
                    <a:pt x="262" y="774"/>
                    <a:pt x="310" y="798"/>
                    <a:pt x="334" y="798"/>
                  </a:cubicBezTo>
                  <a:cubicBezTo>
                    <a:pt x="381" y="798"/>
                    <a:pt x="429" y="774"/>
                    <a:pt x="453" y="750"/>
                  </a:cubicBezTo>
                  <a:lnTo>
                    <a:pt x="953" y="250"/>
                  </a:lnTo>
                  <a:cubicBezTo>
                    <a:pt x="1000" y="203"/>
                    <a:pt x="1000" y="107"/>
                    <a:pt x="953" y="36"/>
                  </a:cubicBezTo>
                  <a:cubicBezTo>
                    <a:pt x="917" y="12"/>
                    <a:pt x="875" y="0"/>
                    <a:pt x="8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5"/>
            <p:cNvSpPr/>
            <p:nvPr/>
          </p:nvSpPr>
          <p:spPr>
            <a:xfrm>
              <a:off x="3474600" y="3172548"/>
              <a:ext cx="52914" cy="10468"/>
            </a:xfrm>
            <a:custGeom>
              <a:rect b="b" l="l" r="r" t="t"/>
              <a:pathLst>
                <a:path extrusionOk="0" h="311" w="1572">
                  <a:moveTo>
                    <a:pt x="167" y="1"/>
                  </a:moveTo>
                  <a:cubicBezTo>
                    <a:pt x="72" y="1"/>
                    <a:pt x="0" y="72"/>
                    <a:pt x="0" y="168"/>
                  </a:cubicBezTo>
                  <a:cubicBezTo>
                    <a:pt x="0" y="239"/>
                    <a:pt x="72" y="310"/>
                    <a:pt x="167" y="310"/>
                  </a:cubicBezTo>
                  <a:lnTo>
                    <a:pt x="1405" y="310"/>
                  </a:lnTo>
                  <a:cubicBezTo>
                    <a:pt x="1501" y="310"/>
                    <a:pt x="1572" y="239"/>
                    <a:pt x="1572" y="168"/>
                  </a:cubicBezTo>
                  <a:cubicBezTo>
                    <a:pt x="1572" y="72"/>
                    <a:pt x="1501" y="1"/>
                    <a:pt x="14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5"/>
            <p:cNvSpPr/>
            <p:nvPr/>
          </p:nvSpPr>
          <p:spPr>
            <a:xfrm>
              <a:off x="3474600" y="3190994"/>
              <a:ext cx="99432" cy="10468"/>
            </a:xfrm>
            <a:custGeom>
              <a:rect b="b" l="l" r="r" t="t"/>
              <a:pathLst>
                <a:path extrusionOk="0" h="311" w="2954">
                  <a:moveTo>
                    <a:pt x="167" y="1"/>
                  </a:moveTo>
                  <a:cubicBezTo>
                    <a:pt x="72" y="1"/>
                    <a:pt x="0" y="72"/>
                    <a:pt x="0" y="143"/>
                  </a:cubicBezTo>
                  <a:cubicBezTo>
                    <a:pt x="0" y="239"/>
                    <a:pt x="72" y="310"/>
                    <a:pt x="167" y="310"/>
                  </a:cubicBezTo>
                  <a:lnTo>
                    <a:pt x="2810" y="310"/>
                  </a:lnTo>
                  <a:cubicBezTo>
                    <a:pt x="2882" y="310"/>
                    <a:pt x="2953" y="239"/>
                    <a:pt x="2953" y="143"/>
                  </a:cubicBezTo>
                  <a:cubicBezTo>
                    <a:pt x="2953" y="72"/>
                    <a:pt x="2882" y="1"/>
                    <a:pt x="28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5"/>
            <p:cNvSpPr/>
            <p:nvPr/>
          </p:nvSpPr>
          <p:spPr>
            <a:xfrm>
              <a:off x="3591636" y="3228256"/>
              <a:ext cx="33694" cy="26894"/>
            </a:xfrm>
            <a:custGeom>
              <a:rect b="b" l="l" r="r" t="t"/>
              <a:pathLst>
                <a:path extrusionOk="0" h="799" w="1001">
                  <a:moveTo>
                    <a:pt x="837" y="1"/>
                  </a:moveTo>
                  <a:cubicBezTo>
                    <a:pt x="798" y="1"/>
                    <a:pt x="762" y="13"/>
                    <a:pt x="738" y="37"/>
                  </a:cubicBezTo>
                  <a:lnTo>
                    <a:pt x="334" y="442"/>
                  </a:lnTo>
                  <a:lnTo>
                    <a:pt x="286" y="370"/>
                  </a:lnTo>
                  <a:cubicBezTo>
                    <a:pt x="250" y="346"/>
                    <a:pt x="208" y="334"/>
                    <a:pt x="170" y="334"/>
                  </a:cubicBezTo>
                  <a:cubicBezTo>
                    <a:pt x="131" y="334"/>
                    <a:pt x="95" y="346"/>
                    <a:pt x="72" y="370"/>
                  </a:cubicBezTo>
                  <a:cubicBezTo>
                    <a:pt x="0" y="418"/>
                    <a:pt x="0" y="513"/>
                    <a:pt x="72" y="584"/>
                  </a:cubicBezTo>
                  <a:lnTo>
                    <a:pt x="238" y="751"/>
                  </a:lnTo>
                  <a:cubicBezTo>
                    <a:pt x="262" y="775"/>
                    <a:pt x="310" y="799"/>
                    <a:pt x="334" y="799"/>
                  </a:cubicBezTo>
                  <a:cubicBezTo>
                    <a:pt x="381" y="799"/>
                    <a:pt x="429" y="775"/>
                    <a:pt x="453" y="751"/>
                  </a:cubicBezTo>
                  <a:lnTo>
                    <a:pt x="953" y="251"/>
                  </a:lnTo>
                  <a:cubicBezTo>
                    <a:pt x="1000" y="203"/>
                    <a:pt x="1000" y="108"/>
                    <a:pt x="953" y="37"/>
                  </a:cubicBezTo>
                  <a:cubicBezTo>
                    <a:pt x="917" y="13"/>
                    <a:pt x="875" y="1"/>
                    <a:pt x="8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5"/>
            <p:cNvSpPr/>
            <p:nvPr/>
          </p:nvSpPr>
          <p:spPr>
            <a:xfrm>
              <a:off x="3474600" y="3225462"/>
              <a:ext cx="52914" cy="10468"/>
            </a:xfrm>
            <a:custGeom>
              <a:rect b="b" l="l" r="r" t="t"/>
              <a:pathLst>
                <a:path extrusionOk="0" h="311" w="1572">
                  <a:moveTo>
                    <a:pt x="167" y="1"/>
                  </a:moveTo>
                  <a:cubicBezTo>
                    <a:pt x="72" y="1"/>
                    <a:pt x="0" y="72"/>
                    <a:pt x="0" y="167"/>
                  </a:cubicBezTo>
                  <a:cubicBezTo>
                    <a:pt x="0" y="239"/>
                    <a:pt x="72" y="310"/>
                    <a:pt x="167" y="310"/>
                  </a:cubicBezTo>
                  <a:lnTo>
                    <a:pt x="1405" y="310"/>
                  </a:lnTo>
                  <a:cubicBezTo>
                    <a:pt x="1501" y="310"/>
                    <a:pt x="1572" y="239"/>
                    <a:pt x="1572" y="167"/>
                  </a:cubicBezTo>
                  <a:cubicBezTo>
                    <a:pt x="1572" y="72"/>
                    <a:pt x="1501" y="1"/>
                    <a:pt x="14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5"/>
            <p:cNvSpPr/>
            <p:nvPr/>
          </p:nvSpPr>
          <p:spPr>
            <a:xfrm>
              <a:off x="3474600" y="3243907"/>
              <a:ext cx="99432" cy="10435"/>
            </a:xfrm>
            <a:custGeom>
              <a:rect b="b" l="l" r="r" t="t"/>
              <a:pathLst>
                <a:path extrusionOk="0" h="310" w="2954">
                  <a:moveTo>
                    <a:pt x="167" y="0"/>
                  </a:moveTo>
                  <a:cubicBezTo>
                    <a:pt x="72" y="0"/>
                    <a:pt x="0" y="72"/>
                    <a:pt x="0" y="143"/>
                  </a:cubicBezTo>
                  <a:cubicBezTo>
                    <a:pt x="0" y="238"/>
                    <a:pt x="72" y="310"/>
                    <a:pt x="167" y="310"/>
                  </a:cubicBezTo>
                  <a:lnTo>
                    <a:pt x="2810" y="310"/>
                  </a:lnTo>
                  <a:cubicBezTo>
                    <a:pt x="2882" y="310"/>
                    <a:pt x="2953" y="238"/>
                    <a:pt x="2953" y="143"/>
                  </a:cubicBezTo>
                  <a:cubicBezTo>
                    <a:pt x="2953" y="72"/>
                    <a:pt x="2882" y="0"/>
                    <a:pt x="28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5"/>
            <p:cNvSpPr/>
            <p:nvPr/>
          </p:nvSpPr>
          <p:spPr>
            <a:xfrm>
              <a:off x="3591636" y="3281169"/>
              <a:ext cx="33694" cy="26894"/>
            </a:xfrm>
            <a:custGeom>
              <a:rect b="b" l="l" r="r" t="t"/>
              <a:pathLst>
                <a:path extrusionOk="0" h="799" w="1001">
                  <a:moveTo>
                    <a:pt x="834" y="1"/>
                  </a:moveTo>
                  <a:cubicBezTo>
                    <a:pt x="798" y="1"/>
                    <a:pt x="762" y="13"/>
                    <a:pt x="738" y="36"/>
                  </a:cubicBezTo>
                  <a:lnTo>
                    <a:pt x="334" y="441"/>
                  </a:lnTo>
                  <a:lnTo>
                    <a:pt x="262" y="370"/>
                  </a:lnTo>
                  <a:cubicBezTo>
                    <a:pt x="238" y="346"/>
                    <a:pt x="203" y="334"/>
                    <a:pt x="167" y="334"/>
                  </a:cubicBezTo>
                  <a:cubicBezTo>
                    <a:pt x="131" y="334"/>
                    <a:pt x="95" y="346"/>
                    <a:pt x="72" y="370"/>
                  </a:cubicBezTo>
                  <a:cubicBezTo>
                    <a:pt x="0" y="417"/>
                    <a:pt x="0" y="513"/>
                    <a:pt x="72" y="584"/>
                  </a:cubicBezTo>
                  <a:lnTo>
                    <a:pt x="238" y="751"/>
                  </a:lnTo>
                  <a:cubicBezTo>
                    <a:pt x="262" y="775"/>
                    <a:pt x="310" y="798"/>
                    <a:pt x="334" y="798"/>
                  </a:cubicBezTo>
                  <a:cubicBezTo>
                    <a:pt x="381" y="798"/>
                    <a:pt x="429" y="775"/>
                    <a:pt x="453" y="751"/>
                  </a:cubicBezTo>
                  <a:lnTo>
                    <a:pt x="929" y="251"/>
                  </a:lnTo>
                  <a:cubicBezTo>
                    <a:pt x="1000" y="203"/>
                    <a:pt x="1000" y="108"/>
                    <a:pt x="929" y="36"/>
                  </a:cubicBezTo>
                  <a:cubicBezTo>
                    <a:pt x="905" y="13"/>
                    <a:pt x="869" y="1"/>
                    <a:pt x="8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5"/>
            <p:cNvSpPr/>
            <p:nvPr/>
          </p:nvSpPr>
          <p:spPr>
            <a:xfrm>
              <a:off x="3474600" y="3279183"/>
              <a:ext cx="52914" cy="9627"/>
            </a:xfrm>
            <a:custGeom>
              <a:rect b="b" l="l" r="r" t="t"/>
              <a:pathLst>
                <a:path extrusionOk="0" h="286" w="1572">
                  <a:moveTo>
                    <a:pt x="167" y="0"/>
                  </a:moveTo>
                  <a:cubicBezTo>
                    <a:pt x="72" y="0"/>
                    <a:pt x="0" y="48"/>
                    <a:pt x="0" y="143"/>
                  </a:cubicBezTo>
                  <a:cubicBezTo>
                    <a:pt x="0" y="214"/>
                    <a:pt x="72" y="286"/>
                    <a:pt x="167" y="286"/>
                  </a:cubicBezTo>
                  <a:lnTo>
                    <a:pt x="1405" y="286"/>
                  </a:lnTo>
                  <a:cubicBezTo>
                    <a:pt x="1501" y="286"/>
                    <a:pt x="1572" y="214"/>
                    <a:pt x="1572" y="143"/>
                  </a:cubicBezTo>
                  <a:cubicBezTo>
                    <a:pt x="1572" y="48"/>
                    <a:pt x="1501" y="0"/>
                    <a:pt x="14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5"/>
            <p:cNvSpPr/>
            <p:nvPr/>
          </p:nvSpPr>
          <p:spPr>
            <a:xfrm>
              <a:off x="3474600" y="3296821"/>
              <a:ext cx="99432" cy="10435"/>
            </a:xfrm>
            <a:custGeom>
              <a:rect b="b" l="l" r="r" t="t"/>
              <a:pathLst>
                <a:path extrusionOk="0" h="310" w="2954">
                  <a:moveTo>
                    <a:pt x="167" y="0"/>
                  </a:moveTo>
                  <a:cubicBezTo>
                    <a:pt x="72" y="0"/>
                    <a:pt x="0" y="72"/>
                    <a:pt x="0" y="143"/>
                  </a:cubicBezTo>
                  <a:cubicBezTo>
                    <a:pt x="0" y="238"/>
                    <a:pt x="72" y="310"/>
                    <a:pt x="167" y="310"/>
                  </a:cubicBezTo>
                  <a:lnTo>
                    <a:pt x="2810" y="310"/>
                  </a:lnTo>
                  <a:cubicBezTo>
                    <a:pt x="2882" y="310"/>
                    <a:pt x="2953" y="238"/>
                    <a:pt x="2953" y="143"/>
                  </a:cubicBezTo>
                  <a:cubicBezTo>
                    <a:pt x="2953" y="72"/>
                    <a:pt x="2882" y="0"/>
                    <a:pt x="28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5"/>
            <p:cNvSpPr/>
            <p:nvPr/>
          </p:nvSpPr>
          <p:spPr>
            <a:xfrm>
              <a:off x="3470595" y="3091596"/>
              <a:ext cx="60958" cy="60150"/>
            </a:xfrm>
            <a:custGeom>
              <a:rect b="b" l="l" r="r" t="t"/>
              <a:pathLst>
                <a:path extrusionOk="0" h="1787" w="1811">
                  <a:moveTo>
                    <a:pt x="905" y="286"/>
                  </a:moveTo>
                  <a:cubicBezTo>
                    <a:pt x="1238" y="286"/>
                    <a:pt x="1500" y="572"/>
                    <a:pt x="1500" y="882"/>
                  </a:cubicBezTo>
                  <a:cubicBezTo>
                    <a:pt x="1500" y="1215"/>
                    <a:pt x="1238" y="1501"/>
                    <a:pt x="905" y="1501"/>
                  </a:cubicBezTo>
                  <a:cubicBezTo>
                    <a:pt x="572" y="1501"/>
                    <a:pt x="310" y="1215"/>
                    <a:pt x="310" y="882"/>
                  </a:cubicBezTo>
                  <a:cubicBezTo>
                    <a:pt x="310" y="572"/>
                    <a:pt x="572" y="286"/>
                    <a:pt x="905" y="286"/>
                  </a:cubicBezTo>
                  <a:close/>
                  <a:moveTo>
                    <a:pt x="905" y="1"/>
                  </a:moveTo>
                  <a:cubicBezTo>
                    <a:pt x="405" y="1"/>
                    <a:pt x="0" y="405"/>
                    <a:pt x="0" y="882"/>
                  </a:cubicBezTo>
                  <a:cubicBezTo>
                    <a:pt x="0" y="1382"/>
                    <a:pt x="405" y="1787"/>
                    <a:pt x="905" y="1787"/>
                  </a:cubicBezTo>
                  <a:cubicBezTo>
                    <a:pt x="1405" y="1787"/>
                    <a:pt x="1810" y="1382"/>
                    <a:pt x="1810" y="882"/>
                  </a:cubicBezTo>
                  <a:cubicBezTo>
                    <a:pt x="1810" y="405"/>
                    <a:pt x="1405" y="1"/>
                    <a:pt x="9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5"/>
            <p:cNvSpPr/>
            <p:nvPr/>
          </p:nvSpPr>
          <p:spPr>
            <a:xfrm>
              <a:off x="3603653" y="3121250"/>
              <a:ext cx="16056" cy="9660"/>
            </a:xfrm>
            <a:custGeom>
              <a:rect b="b" l="l" r="r" t="t"/>
              <a:pathLst>
                <a:path extrusionOk="0" h="287" w="477">
                  <a:moveTo>
                    <a:pt x="143" y="1"/>
                  </a:moveTo>
                  <a:cubicBezTo>
                    <a:pt x="72" y="1"/>
                    <a:pt x="0" y="72"/>
                    <a:pt x="0" y="144"/>
                  </a:cubicBezTo>
                  <a:cubicBezTo>
                    <a:pt x="0" y="239"/>
                    <a:pt x="72" y="286"/>
                    <a:pt x="143" y="286"/>
                  </a:cubicBezTo>
                  <a:lnTo>
                    <a:pt x="334" y="286"/>
                  </a:lnTo>
                  <a:cubicBezTo>
                    <a:pt x="429" y="286"/>
                    <a:pt x="477" y="239"/>
                    <a:pt x="477" y="144"/>
                  </a:cubicBezTo>
                  <a:cubicBezTo>
                    <a:pt x="477" y="72"/>
                    <a:pt x="429" y="1"/>
                    <a:pt x="3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5"/>
            <p:cNvSpPr/>
            <p:nvPr/>
          </p:nvSpPr>
          <p:spPr>
            <a:xfrm>
              <a:off x="3603653" y="3105228"/>
              <a:ext cx="16056" cy="9660"/>
            </a:xfrm>
            <a:custGeom>
              <a:rect b="b" l="l" r="r" t="t"/>
              <a:pathLst>
                <a:path extrusionOk="0" h="287" w="477">
                  <a:moveTo>
                    <a:pt x="143" y="0"/>
                  </a:moveTo>
                  <a:cubicBezTo>
                    <a:pt x="72" y="0"/>
                    <a:pt x="0" y="48"/>
                    <a:pt x="0" y="143"/>
                  </a:cubicBezTo>
                  <a:cubicBezTo>
                    <a:pt x="0" y="215"/>
                    <a:pt x="72" y="286"/>
                    <a:pt x="143" y="286"/>
                  </a:cubicBezTo>
                  <a:lnTo>
                    <a:pt x="334" y="286"/>
                  </a:lnTo>
                  <a:cubicBezTo>
                    <a:pt x="429" y="286"/>
                    <a:pt x="477" y="215"/>
                    <a:pt x="477" y="143"/>
                  </a:cubicBezTo>
                  <a:cubicBezTo>
                    <a:pt x="477" y="48"/>
                    <a:pt x="429" y="0"/>
                    <a:pt x="3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1" name="Google Shape;1291;p45"/>
          <p:cNvSpPr txBox="1"/>
          <p:nvPr>
            <p:ph idx="4294967295" type="subTitle"/>
          </p:nvPr>
        </p:nvSpPr>
        <p:spPr>
          <a:xfrm>
            <a:off x="2791400" y="1843075"/>
            <a:ext cx="2103000" cy="260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00">
                <a:solidFill>
                  <a:schemeClr val="lt1"/>
                </a:solidFill>
              </a:rPr>
              <a:t>Race and ethnicity</a:t>
            </a:r>
            <a:endParaRPr sz="1200">
              <a:solidFill>
                <a:schemeClr val="lt1"/>
              </a:solidFill>
            </a:endParaRPr>
          </a:p>
        </p:txBody>
      </p:sp>
      <p:sp>
        <p:nvSpPr>
          <p:cNvPr id="1292" name="Google Shape;1292;p45"/>
          <p:cNvSpPr txBox="1"/>
          <p:nvPr>
            <p:ph idx="4294967295" type="subTitle"/>
          </p:nvPr>
        </p:nvSpPr>
        <p:spPr>
          <a:xfrm>
            <a:off x="0" y="3618775"/>
            <a:ext cx="2103000" cy="260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00">
                <a:solidFill>
                  <a:schemeClr val="lt1"/>
                </a:solidFill>
              </a:rPr>
              <a:t>Age and gender</a:t>
            </a:r>
            <a:endParaRPr sz="1200">
              <a:solidFill>
                <a:schemeClr val="lt1"/>
              </a:solidFill>
            </a:endParaRPr>
          </a:p>
        </p:txBody>
      </p:sp>
      <p:sp>
        <p:nvSpPr>
          <p:cNvPr id="1293" name="Google Shape;1293;p45"/>
          <p:cNvSpPr txBox="1"/>
          <p:nvPr>
            <p:ph idx="4294967295" type="subTitle"/>
          </p:nvPr>
        </p:nvSpPr>
        <p:spPr>
          <a:xfrm>
            <a:off x="2757750" y="3618775"/>
            <a:ext cx="2103000" cy="260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00">
                <a:solidFill>
                  <a:schemeClr val="lt1"/>
                </a:solidFill>
              </a:rPr>
              <a:t>Healthy place index</a:t>
            </a:r>
            <a:endParaRPr sz="12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46"/>
          <p:cNvSpPr txBox="1"/>
          <p:nvPr>
            <p:ph type="title"/>
          </p:nvPr>
        </p:nvSpPr>
        <p:spPr>
          <a:xfrm>
            <a:off x="713100" y="463325"/>
            <a:ext cx="77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References</a:t>
            </a:r>
            <a:endParaRPr>
              <a:solidFill>
                <a:schemeClr val="lt1"/>
              </a:solidFill>
            </a:endParaRPr>
          </a:p>
        </p:txBody>
      </p:sp>
      <p:sp>
        <p:nvSpPr>
          <p:cNvPr id="1299" name="Google Shape;1299;p46"/>
          <p:cNvSpPr txBox="1"/>
          <p:nvPr/>
        </p:nvSpPr>
        <p:spPr>
          <a:xfrm>
            <a:off x="713225" y="1188724"/>
            <a:ext cx="77175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sz="1200">
              <a:solidFill>
                <a:schemeClr val="lt1"/>
              </a:solidFill>
              <a:latin typeface="Poppins"/>
              <a:ea typeface="Poppins"/>
              <a:cs typeface="Poppins"/>
              <a:sym typeface="Poppins"/>
            </a:endParaRPr>
          </a:p>
        </p:txBody>
      </p:sp>
      <p:sp>
        <p:nvSpPr>
          <p:cNvPr id="1300" name="Google Shape;1300;p46"/>
          <p:cNvSpPr txBox="1"/>
          <p:nvPr/>
        </p:nvSpPr>
        <p:spPr>
          <a:xfrm>
            <a:off x="794025" y="920525"/>
            <a:ext cx="7823400" cy="3389400"/>
          </a:xfrm>
          <a:prstGeom prst="rect">
            <a:avLst/>
          </a:prstGeom>
          <a:noFill/>
          <a:ln>
            <a:noFill/>
          </a:ln>
        </p:spPr>
        <p:txBody>
          <a:bodyPr anchorCtr="0" anchor="t" bIns="91425" lIns="91425" spcFirstLastPara="1" rIns="182875" wrap="square" tIns="91425">
            <a:noAutofit/>
          </a:bodyPr>
          <a:lstStyle/>
          <a:p>
            <a:pPr indent="0" lvl="0" marL="0" rtl="0" algn="l">
              <a:spcBef>
                <a:spcPts val="0"/>
              </a:spcBef>
              <a:spcAft>
                <a:spcPts val="0"/>
              </a:spcAft>
              <a:buNone/>
            </a:pPr>
            <a:r>
              <a:t/>
            </a:r>
            <a:endParaRPr sz="1200">
              <a:solidFill>
                <a:schemeClr val="lt1"/>
              </a:solidFill>
              <a:latin typeface="Poppins"/>
              <a:ea typeface="Poppins"/>
              <a:cs typeface="Poppins"/>
              <a:sym typeface="Poppins"/>
            </a:endParaRPr>
          </a:p>
          <a:p>
            <a:pPr indent="-298450" lvl="0" marL="457200" rtl="0" algn="l">
              <a:spcBef>
                <a:spcPts val="0"/>
              </a:spcBef>
              <a:spcAft>
                <a:spcPts val="0"/>
              </a:spcAft>
              <a:buClr>
                <a:schemeClr val="accent2"/>
              </a:buClr>
              <a:buSzPts val="1100"/>
              <a:buFont typeface="Poppins"/>
              <a:buChar char="●"/>
            </a:pPr>
            <a:r>
              <a:rPr lang="en" sz="1100">
                <a:solidFill>
                  <a:schemeClr val="lt1"/>
                </a:solidFill>
                <a:latin typeface="Poppins"/>
                <a:ea typeface="Poppins"/>
                <a:cs typeface="Poppins"/>
                <a:sym typeface="Poppins"/>
              </a:rPr>
              <a:t>Kayitsinga, J., &amp; Martinez, R. O. (2021, August 8). Social and Structural Inequalities and COVID-19 in the United States. Social and Structural Inequalities and COVID-19 in the United States - Julian Samora Research Institute - Michigan State University. Retrieved October 18, 2022, from </a:t>
            </a:r>
            <a:r>
              <a:rPr lang="en" sz="1100" u="sng">
                <a:solidFill>
                  <a:schemeClr val="hlink"/>
                </a:solidFill>
                <a:latin typeface="Poppins"/>
                <a:ea typeface="Poppins"/>
                <a:cs typeface="Poppins"/>
                <a:sym typeface="Poppins"/>
                <a:hlinkClick r:id="rId3"/>
              </a:rPr>
              <a:t>https://jsri.msu.edu/publications/nexo/vol/no-1-fall-2020/social-and-structural-inequalities-and-covid-19-in-the-united-states</a:t>
            </a:r>
            <a:endParaRPr sz="1100">
              <a:solidFill>
                <a:schemeClr val="lt1"/>
              </a:solidFill>
              <a:latin typeface="Poppins"/>
              <a:ea typeface="Poppins"/>
              <a:cs typeface="Poppins"/>
              <a:sym typeface="Poppins"/>
            </a:endParaRPr>
          </a:p>
          <a:p>
            <a:pPr indent="0" lvl="0" marL="457200" rtl="0" algn="l">
              <a:spcBef>
                <a:spcPts val="0"/>
              </a:spcBef>
              <a:spcAft>
                <a:spcPts val="0"/>
              </a:spcAft>
              <a:buNone/>
            </a:pPr>
            <a:r>
              <a:t/>
            </a:r>
            <a:endParaRPr sz="1100">
              <a:solidFill>
                <a:schemeClr val="lt1"/>
              </a:solidFill>
              <a:latin typeface="Poppins"/>
              <a:ea typeface="Poppins"/>
              <a:cs typeface="Poppins"/>
              <a:sym typeface="Poppins"/>
            </a:endParaRPr>
          </a:p>
          <a:p>
            <a:pPr indent="-298450" lvl="0" marL="457200" rtl="0" algn="l">
              <a:spcBef>
                <a:spcPts val="0"/>
              </a:spcBef>
              <a:spcAft>
                <a:spcPts val="0"/>
              </a:spcAft>
              <a:buClr>
                <a:schemeClr val="accent2"/>
              </a:buClr>
              <a:buSzPts val="1100"/>
              <a:buFont typeface="Poppins"/>
              <a:buChar char="●"/>
            </a:pPr>
            <a:r>
              <a:rPr lang="en" sz="1100">
                <a:solidFill>
                  <a:schemeClr val="lt1"/>
                </a:solidFill>
                <a:latin typeface="Poppins"/>
                <a:ea typeface="Poppins"/>
                <a:cs typeface="Poppins"/>
                <a:sym typeface="Poppins"/>
              </a:rPr>
              <a:t>California population 2022. California Population 2022 (Demographics, Maps, Graphs). (n.d.). Retrieved October 18, 2022, from </a:t>
            </a:r>
            <a:r>
              <a:rPr lang="en" sz="1100" u="sng">
                <a:solidFill>
                  <a:schemeClr val="hlink"/>
                </a:solidFill>
                <a:latin typeface="Poppins"/>
                <a:ea typeface="Poppins"/>
                <a:cs typeface="Poppins"/>
                <a:sym typeface="Poppins"/>
                <a:hlinkClick r:id="rId4"/>
              </a:rPr>
              <a:t>https://worldpopulationreview.com/states/california-population</a:t>
            </a:r>
            <a:endParaRPr sz="1100">
              <a:solidFill>
                <a:schemeClr val="lt1"/>
              </a:solidFill>
              <a:latin typeface="Poppins"/>
              <a:ea typeface="Poppins"/>
              <a:cs typeface="Poppins"/>
              <a:sym typeface="Poppins"/>
            </a:endParaRPr>
          </a:p>
          <a:p>
            <a:pPr indent="0" lvl="0" marL="457200" rtl="0" algn="l">
              <a:spcBef>
                <a:spcPts val="0"/>
              </a:spcBef>
              <a:spcAft>
                <a:spcPts val="0"/>
              </a:spcAft>
              <a:buNone/>
            </a:pPr>
            <a:r>
              <a:t/>
            </a:r>
            <a:endParaRPr sz="1100">
              <a:solidFill>
                <a:schemeClr val="lt1"/>
              </a:solidFill>
              <a:latin typeface="Poppins"/>
              <a:ea typeface="Poppins"/>
              <a:cs typeface="Poppins"/>
              <a:sym typeface="Poppins"/>
            </a:endParaRPr>
          </a:p>
          <a:p>
            <a:pPr indent="-298450" lvl="0" marL="457200" rtl="0" algn="l">
              <a:spcBef>
                <a:spcPts val="0"/>
              </a:spcBef>
              <a:spcAft>
                <a:spcPts val="0"/>
              </a:spcAft>
              <a:buClr>
                <a:schemeClr val="accent2"/>
              </a:buClr>
              <a:buSzPts val="1100"/>
              <a:buFont typeface="Poppins"/>
              <a:buChar char="●"/>
            </a:pPr>
            <a:r>
              <a:rPr lang="en" sz="1100">
                <a:solidFill>
                  <a:schemeClr val="lt1"/>
                </a:solidFill>
                <a:latin typeface="Poppins"/>
                <a:ea typeface="Poppins"/>
                <a:cs typeface="Poppins"/>
                <a:sym typeface="Poppins"/>
              </a:rPr>
              <a:t>Harris, M. (2020, June 9). To address COVID-19 disparities, PCDC urges New York State to invest in Primary Care. Primary Care Development Corporation. Retrieved October 18, 2022, from </a:t>
            </a:r>
            <a:r>
              <a:rPr lang="en" sz="1100" u="sng">
                <a:solidFill>
                  <a:schemeClr val="hlink"/>
                </a:solidFill>
                <a:latin typeface="Poppins"/>
                <a:ea typeface="Poppins"/>
                <a:cs typeface="Poppins"/>
                <a:sym typeface="Poppins"/>
                <a:hlinkClick r:id="rId5"/>
              </a:rPr>
              <a:t>https://www.pcdc.org/covid-19-disparities-new-york-testimony/?creative=490896925902&amp;keyword=covid-19+racial+disparities&amp;matchtype=e&amp;network=g&amp;device=c&amp;gclid=Cj0KCQjwnbmaBhD-ARIsAGTPcfXq-M9l49l5jql7F0aEgiklG73BvC7CeeCZBjkwl2zwsst4lXNrgOIaAtu-EALw_wcB</a:t>
            </a:r>
            <a:endParaRPr sz="1100">
              <a:solidFill>
                <a:schemeClr val="lt1"/>
              </a:solidFill>
              <a:latin typeface="Poppins"/>
              <a:ea typeface="Poppins"/>
              <a:cs typeface="Poppins"/>
              <a:sym typeface="Poppins"/>
            </a:endParaRPr>
          </a:p>
          <a:p>
            <a:pPr indent="0" lvl="0" marL="457200" rtl="0" algn="l">
              <a:spcBef>
                <a:spcPts val="0"/>
              </a:spcBef>
              <a:spcAft>
                <a:spcPts val="0"/>
              </a:spcAft>
              <a:buNone/>
            </a:pPr>
            <a:r>
              <a:t/>
            </a:r>
            <a:endParaRPr sz="1100">
              <a:solidFill>
                <a:schemeClr val="lt1"/>
              </a:solidFill>
              <a:latin typeface="Poppins"/>
              <a:ea typeface="Poppins"/>
              <a:cs typeface="Poppins"/>
              <a:sym typeface="Poppins"/>
            </a:endParaRPr>
          </a:p>
          <a:p>
            <a:pPr indent="-298450" lvl="0" marL="457200" rtl="0" algn="l">
              <a:spcBef>
                <a:spcPts val="0"/>
              </a:spcBef>
              <a:spcAft>
                <a:spcPts val="0"/>
              </a:spcAft>
              <a:buClr>
                <a:schemeClr val="accent2"/>
              </a:buClr>
              <a:buSzPts val="1100"/>
              <a:buFont typeface="Poppins"/>
              <a:buChar char="●"/>
            </a:pPr>
            <a:r>
              <a:rPr lang="en" sz="1100">
                <a:solidFill>
                  <a:schemeClr val="lt1"/>
                </a:solidFill>
                <a:latin typeface="Poppins"/>
                <a:ea typeface="Poppins"/>
                <a:cs typeface="Poppins"/>
                <a:sym typeface="Poppins"/>
              </a:rPr>
              <a:t>Blueprint For a Safer Economy: Equity Focus </a:t>
            </a:r>
            <a:r>
              <a:rPr lang="en" sz="1100" u="sng">
                <a:solidFill>
                  <a:schemeClr val="hlink"/>
                </a:solidFill>
                <a:latin typeface="Poppins"/>
                <a:ea typeface="Poppins"/>
                <a:cs typeface="Poppins"/>
                <a:sym typeface="Poppins"/>
                <a:hlinkClick r:id="rId6"/>
              </a:rPr>
              <a:t>https://www.cdph.ca.gov/Programs/CID/DCDC/Pages/COVID-19/CaliforniaHealthEquityMetric.aspx</a:t>
            </a:r>
            <a:endParaRPr sz="1100">
              <a:solidFill>
                <a:schemeClr val="lt1"/>
              </a:solidFill>
              <a:latin typeface="Poppins"/>
              <a:ea typeface="Poppins"/>
              <a:cs typeface="Poppins"/>
              <a:sym typeface="Poppins"/>
            </a:endParaRPr>
          </a:p>
          <a:p>
            <a:pPr indent="0" lvl="0" marL="0" rtl="0" algn="l">
              <a:spcBef>
                <a:spcPts val="0"/>
              </a:spcBef>
              <a:spcAft>
                <a:spcPts val="0"/>
              </a:spcAft>
              <a:buNone/>
            </a:pPr>
            <a:r>
              <a:t/>
            </a:r>
            <a:endParaRPr sz="1100">
              <a:solidFill>
                <a:schemeClr val="lt1"/>
              </a:solidFill>
              <a:latin typeface="Poppins"/>
              <a:ea typeface="Poppins"/>
              <a:cs typeface="Poppins"/>
              <a:sym typeface="Poppins"/>
            </a:endParaRPr>
          </a:p>
          <a:p>
            <a:pPr indent="0" lvl="0" marL="457200" rtl="0" algn="l">
              <a:spcBef>
                <a:spcPts val="0"/>
              </a:spcBef>
              <a:spcAft>
                <a:spcPts val="0"/>
              </a:spcAft>
              <a:buNone/>
            </a:pPr>
            <a:r>
              <a:t/>
            </a:r>
            <a:endParaRPr sz="1100">
              <a:solidFill>
                <a:schemeClr val="lt1"/>
              </a:solidFill>
              <a:latin typeface="Poppins"/>
              <a:ea typeface="Poppins"/>
              <a:cs typeface="Poppins"/>
              <a:sym typeface="Poppins"/>
            </a:endParaRPr>
          </a:p>
          <a:p>
            <a:pPr indent="0" lvl="0" marL="0" rtl="0" algn="l">
              <a:spcBef>
                <a:spcPts val="0"/>
              </a:spcBef>
              <a:spcAft>
                <a:spcPts val="0"/>
              </a:spcAft>
              <a:buNone/>
            </a:pPr>
            <a:r>
              <a:t/>
            </a:r>
            <a:endParaRPr sz="1200">
              <a:solidFill>
                <a:schemeClr val="lt1"/>
              </a:solidFill>
              <a:latin typeface="Poppins"/>
              <a:ea typeface="Poppins"/>
              <a:cs typeface="Poppins"/>
              <a:sym typeface="Poppins"/>
            </a:endParaRPr>
          </a:p>
          <a:p>
            <a:pPr indent="0" lvl="0" marL="457200" rtl="0" algn="l">
              <a:spcBef>
                <a:spcPts val="0"/>
              </a:spcBef>
              <a:spcAft>
                <a:spcPts val="0"/>
              </a:spcAft>
              <a:buNone/>
            </a:pPr>
            <a:r>
              <a:t/>
            </a:r>
            <a:endParaRPr sz="1200">
              <a:solidFill>
                <a:schemeClr val="lt1"/>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47"/>
          <p:cNvSpPr txBox="1"/>
          <p:nvPr>
            <p:ph idx="1" type="subTitle"/>
          </p:nvPr>
        </p:nvSpPr>
        <p:spPr>
          <a:xfrm>
            <a:off x="1600200" y="2715772"/>
            <a:ext cx="5943600" cy="346200"/>
          </a:xfrm>
          <a:prstGeom prst="rect">
            <a:avLst/>
          </a:prstGeom>
        </p:spPr>
        <p:txBody>
          <a:bodyPr anchorCtr="0" anchor="ctr" bIns="91425" lIns="91425" spcFirstLastPara="1" rIns="91425" wrap="square" tIns="91425">
            <a:noAutofit/>
          </a:bodyPr>
          <a:lstStyle/>
          <a:p>
            <a:pPr indent="0" lvl="0" marL="0" rtl="0" algn="ctr">
              <a:spcBef>
                <a:spcPts val="0"/>
              </a:spcBef>
              <a:spcAft>
                <a:spcPts val="1000"/>
              </a:spcAft>
              <a:buClr>
                <a:schemeClr val="dk1"/>
              </a:buClr>
              <a:buSzPts val="1100"/>
              <a:buFont typeface="Arial"/>
              <a:buNone/>
            </a:pPr>
            <a:r>
              <a:rPr b="1" lang="en" sz="1800"/>
              <a:t>Any questions?</a:t>
            </a:r>
            <a:endParaRPr/>
          </a:p>
        </p:txBody>
      </p:sp>
      <p:sp>
        <p:nvSpPr>
          <p:cNvPr id="1306" name="Google Shape;1306;p47"/>
          <p:cNvSpPr txBox="1"/>
          <p:nvPr>
            <p:ph type="title"/>
          </p:nvPr>
        </p:nvSpPr>
        <p:spPr>
          <a:xfrm>
            <a:off x="1715838" y="1302350"/>
            <a:ext cx="5712300" cy="1091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Thanks!</a:t>
            </a:r>
            <a:endParaRPr/>
          </a:p>
        </p:txBody>
      </p:sp>
      <p:cxnSp>
        <p:nvCxnSpPr>
          <p:cNvPr id="1307" name="Google Shape;1307;p47"/>
          <p:cNvCxnSpPr/>
          <p:nvPr/>
        </p:nvCxnSpPr>
        <p:spPr>
          <a:xfrm>
            <a:off x="4047600" y="2554618"/>
            <a:ext cx="1048800" cy="0"/>
          </a:xfrm>
          <a:prstGeom prst="straightConnector1">
            <a:avLst/>
          </a:prstGeom>
          <a:noFill/>
          <a:ln cap="flat" cmpd="sng" w="9525">
            <a:solidFill>
              <a:schemeClr val="dk1"/>
            </a:solidFill>
            <a:prstDash val="solid"/>
            <a:round/>
            <a:headEnd len="med" w="med" type="none"/>
            <a:tailEnd len="med" w="med" type="none"/>
          </a:ln>
        </p:spPr>
      </p:cxnSp>
      <p:grpSp>
        <p:nvGrpSpPr>
          <p:cNvPr id="1308" name="Google Shape;1308;p47"/>
          <p:cNvGrpSpPr/>
          <p:nvPr/>
        </p:nvGrpSpPr>
        <p:grpSpPr>
          <a:xfrm>
            <a:off x="519267" y="2624798"/>
            <a:ext cx="947642" cy="914426"/>
            <a:chOff x="4464792" y="1820248"/>
            <a:chExt cx="947642" cy="914426"/>
          </a:xfrm>
        </p:grpSpPr>
        <p:sp>
          <p:nvSpPr>
            <p:cNvPr id="1309" name="Google Shape;1309;p47"/>
            <p:cNvSpPr/>
            <p:nvPr/>
          </p:nvSpPr>
          <p:spPr>
            <a:xfrm>
              <a:off x="4464792" y="1820248"/>
              <a:ext cx="947642" cy="914426"/>
            </a:xfrm>
            <a:custGeom>
              <a:rect b="b" l="l" r="r" t="t"/>
              <a:pathLst>
                <a:path extrusionOk="0" h="21888" w="22448">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0" name="Google Shape;1310;p47"/>
            <p:cNvGrpSpPr/>
            <p:nvPr/>
          </p:nvGrpSpPr>
          <p:grpSpPr>
            <a:xfrm>
              <a:off x="4550464" y="1893588"/>
              <a:ext cx="775916" cy="767964"/>
              <a:chOff x="1368075" y="1017775"/>
              <a:chExt cx="487875" cy="487875"/>
            </a:xfrm>
          </p:grpSpPr>
          <p:sp>
            <p:nvSpPr>
              <p:cNvPr id="1311" name="Google Shape;1311;p47"/>
              <p:cNvSpPr/>
              <p:nvPr/>
            </p:nvSpPr>
            <p:spPr>
              <a:xfrm>
                <a:off x="1475225" y="1141725"/>
                <a:ext cx="273575" cy="240750"/>
              </a:xfrm>
              <a:custGeom>
                <a:rect b="b" l="l" r="r" t="t"/>
                <a:pathLst>
                  <a:path extrusionOk="0" h="9630" w="10943">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7"/>
              <p:cNvSpPr/>
              <p:nvPr/>
            </p:nvSpPr>
            <p:spPr>
              <a:xfrm>
                <a:off x="1523850" y="1282275"/>
                <a:ext cx="64625" cy="56900"/>
              </a:xfrm>
              <a:custGeom>
                <a:rect b="b" l="l" r="r" t="t"/>
                <a:pathLst>
                  <a:path extrusionOk="0" h="2276" w="2585">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7"/>
              <p:cNvSpPr/>
              <p:nvPr/>
            </p:nvSpPr>
            <p:spPr>
              <a:xfrm>
                <a:off x="1536775" y="1174550"/>
                <a:ext cx="106400" cy="93450"/>
              </a:xfrm>
              <a:custGeom>
                <a:rect b="b" l="l" r="r" t="t"/>
                <a:pathLst>
                  <a:path extrusionOk="0" h="3738" w="4256">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7"/>
              <p:cNvSpPr/>
              <p:nvPr/>
            </p:nvSpPr>
            <p:spPr>
              <a:xfrm>
                <a:off x="1599850" y="1271625"/>
                <a:ext cx="88150" cy="77450"/>
              </a:xfrm>
              <a:custGeom>
                <a:rect b="b" l="l" r="r" t="t"/>
                <a:pathLst>
                  <a:path extrusionOk="0" h="3098" w="3526">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7"/>
              <p:cNvSpPr/>
              <p:nvPr/>
            </p:nvSpPr>
            <p:spPr>
              <a:xfrm>
                <a:off x="1655300" y="1212200"/>
                <a:ext cx="51700" cy="45075"/>
              </a:xfrm>
              <a:custGeom>
                <a:rect b="b" l="l" r="r" t="t"/>
                <a:pathLst>
                  <a:path extrusionOk="0" h="1803" w="2068">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7"/>
              <p:cNvSpPr/>
              <p:nvPr/>
            </p:nvSpPr>
            <p:spPr>
              <a:xfrm>
                <a:off x="1475225" y="1125675"/>
                <a:ext cx="273575" cy="272825"/>
              </a:xfrm>
              <a:custGeom>
                <a:rect b="b" l="l" r="r" t="t"/>
                <a:pathLst>
                  <a:path extrusionOk="0" fill="none" h="10913" w="10943">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7"/>
              <p:cNvSpPr/>
              <p:nvPr/>
            </p:nvSpPr>
            <p:spPr>
              <a:xfrm>
                <a:off x="1658350" y="1027650"/>
                <a:ext cx="50950" cy="123150"/>
              </a:xfrm>
              <a:custGeom>
                <a:rect b="b" l="l" r="r" t="t"/>
                <a:pathLst>
                  <a:path extrusionOk="0" fill="none" h="4926" w="2038">
                    <a:moveTo>
                      <a:pt x="1" y="4925"/>
                    </a:moveTo>
                    <a:lnTo>
                      <a:pt x="2037"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7"/>
              <p:cNvSpPr/>
              <p:nvPr/>
            </p:nvSpPr>
            <p:spPr>
              <a:xfrm>
                <a:off x="1688000" y="1018550"/>
                <a:ext cx="43325" cy="18250"/>
              </a:xfrm>
              <a:custGeom>
                <a:rect b="b" l="l" r="r" t="t"/>
                <a:pathLst>
                  <a:path extrusionOk="0" fill="none" h="730" w="1733">
                    <a:moveTo>
                      <a:pt x="0" y="0"/>
                    </a:moveTo>
                    <a:lnTo>
                      <a:pt x="1733" y="73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7"/>
              <p:cNvSpPr/>
              <p:nvPr/>
            </p:nvSpPr>
            <p:spPr>
              <a:xfrm>
                <a:off x="1722950" y="1165200"/>
                <a:ext cx="123875" cy="50950"/>
              </a:xfrm>
              <a:custGeom>
                <a:rect b="b" l="l" r="r" t="t"/>
                <a:pathLst>
                  <a:path extrusionOk="0" fill="none" h="2038" w="4955">
                    <a:moveTo>
                      <a:pt x="0" y="2037"/>
                    </a:moveTo>
                    <a:lnTo>
                      <a:pt x="4955"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7"/>
              <p:cNvSpPr/>
              <p:nvPr/>
            </p:nvSpPr>
            <p:spPr>
              <a:xfrm>
                <a:off x="1837675" y="1143175"/>
                <a:ext cx="18275" cy="44100"/>
              </a:xfrm>
              <a:custGeom>
                <a:rect b="b" l="l" r="r" t="t"/>
                <a:pathLst>
                  <a:path extrusionOk="0" fill="none" h="1764" w="731">
                    <a:moveTo>
                      <a:pt x="1" y="0"/>
                    </a:moveTo>
                    <a:lnTo>
                      <a:pt x="730" y="1763"/>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7"/>
              <p:cNvSpPr/>
              <p:nvPr/>
            </p:nvSpPr>
            <p:spPr>
              <a:xfrm>
                <a:off x="1722950" y="1308050"/>
                <a:ext cx="123875" cy="51700"/>
              </a:xfrm>
              <a:custGeom>
                <a:rect b="b" l="l" r="r" t="t"/>
                <a:pathLst>
                  <a:path extrusionOk="0" fill="none" h="2068" w="4955">
                    <a:moveTo>
                      <a:pt x="0" y="1"/>
                    </a:moveTo>
                    <a:lnTo>
                      <a:pt x="4955" y="2068"/>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7"/>
              <p:cNvSpPr/>
              <p:nvPr/>
            </p:nvSpPr>
            <p:spPr>
              <a:xfrm>
                <a:off x="1837675" y="1337700"/>
                <a:ext cx="17525" cy="43325"/>
              </a:xfrm>
              <a:custGeom>
                <a:rect b="b" l="l" r="r" t="t"/>
                <a:pathLst>
                  <a:path extrusionOk="0" fill="none" h="1733" w="701">
                    <a:moveTo>
                      <a:pt x="700" y="0"/>
                    </a:moveTo>
                    <a:lnTo>
                      <a:pt x="1" y="1733"/>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7"/>
              <p:cNvSpPr/>
              <p:nvPr/>
            </p:nvSpPr>
            <p:spPr>
              <a:xfrm>
                <a:off x="1657600" y="1373400"/>
                <a:ext cx="50925" cy="123900"/>
              </a:xfrm>
              <a:custGeom>
                <a:rect b="b" l="l" r="r" t="t"/>
                <a:pathLst>
                  <a:path extrusionOk="0" fill="none" h="4956" w="2037">
                    <a:moveTo>
                      <a:pt x="0" y="1"/>
                    </a:moveTo>
                    <a:lnTo>
                      <a:pt x="2037" y="4955"/>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7"/>
              <p:cNvSpPr/>
              <p:nvPr/>
            </p:nvSpPr>
            <p:spPr>
              <a:xfrm>
                <a:off x="1687225" y="1488150"/>
                <a:ext cx="43350" cy="17500"/>
              </a:xfrm>
              <a:custGeom>
                <a:rect b="b" l="l" r="r" t="t"/>
                <a:pathLst>
                  <a:path extrusionOk="0" fill="none" h="700" w="1734">
                    <a:moveTo>
                      <a:pt x="1733" y="1"/>
                    </a:moveTo>
                    <a:lnTo>
                      <a:pt x="1" y="70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7"/>
              <p:cNvSpPr/>
              <p:nvPr/>
            </p:nvSpPr>
            <p:spPr>
              <a:xfrm>
                <a:off x="1513975" y="1373400"/>
                <a:ext cx="51700" cy="123150"/>
              </a:xfrm>
              <a:custGeom>
                <a:rect b="b" l="l" r="r" t="t"/>
                <a:pathLst>
                  <a:path extrusionOk="0" fill="none" h="4926" w="2068">
                    <a:moveTo>
                      <a:pt x="2067" y="1"/>
                    </a:moveTo>
                    <a:lnTo>
                      <a:pt x="0" y="4925"/>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7"/>
              <p:cNvSpPr/>
              <p:nvPr/>
            </p:nvSpPr>
            <p:spPr>
              <a:xfrm>
                <a:off x="1492700" y="1487400"/>
                <a:ext cx="43325" cy="18250"/>
              </a:xfrm>
              <a:custGeom>
                <a:rect b="b" l="l" r="r" t="t"/>
                <a:pathLst>
                  <a:path extrusionOk="0" fill="none" h="730" w="1733">
                    <a:moveTo>
                      <a:pt x="1733" y="730"/>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7"/>
              <p:cNvSpPr/>
              <p:nvPr/>
            </p:nvSpPr>
            <p:spPr>
              <a:xfrm>
                <a:off x="1377200" y="1308050"/>
                <a:ext cx="123125" cy="50950"/>
              </a:xfrm>
              <a:custGeom>
                <a:rect b="b" l="l" r="r" t="t"/>
                <a:pathLst>
                  <a:path extrusionOk="0" fill="none" h="2038" w="4925">
                    <a:moveTo>
                      <a:pt x="4924" y="1"/>
                    </a:moveTo>
                    <a:lnTo>
                      <a:pt x="0" y="2037"/>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7"/>
              <p:cNvSpPr/>
              <p:nvPr/>
            </p:nvSpPr>
            <p:spPr>
              <a:xfrm>
                <a:off x="1368075" y="1336925"/>
                <a:ext cx="18250" cy="44100"/>
              </a:xfrm>
              <a:custGeom>
                <a:rect b="b" l="l" r="r" t="t"/>
                <a:pathLst>
                  <a:path extrusionOk="0" fill="none" h="1764" w="730">
                    <a:moveTo>
                      <a:pt x="730" y="1764"/>
                    </a:moveTo>
                    <a:lnTo>
                      <a:pt x="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7"/>
              <p:cNvSpPr/>
              <p:nvPr/>
            </p:nvSpPr>
            <p:spPr>
              <a:xfrm>
                <a:off x="1377200" y="1164450"/>
                <a:ext cx="123875" cy="51700"/>
              </a:xfrm>
              <a:custGeom>
                <a:rect b="b" l="l" r="r" t="t"/>
                <a:pathLst>
                  <a:path extrusionOk="0" fill="none" h="2068" w="4955">
                    <a:moveTo>
                      <a:pt x="4955" y="2067"/>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7"/>
              <p:cNvSpPr/>
              <p:nvPr/>
            </p:nvSpPr>
            <p:spPr>
              <a:xfrm>
                <a:off x="1368075" y="1142400"/>
                <a:ext cx="18250" cy="44100"/>
              </a:xfrm>
              <a:custGeom>
                <a:rect b="b" l="l" r="r" t="t"/>
                <a:pathLst>
                  <a:path extrusionOk="0" fill="none" h="1764" w="730">
                    <a:moveTo>
                      <a:pt x="0" y="1764"/>
                    </a:moveTo>
                    <a:lnTo>
                      <a:pt x="73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7"/>
              <p:cNvSpPr/>
              <p:nvPr/>
            </p:nvSpPr>
            <p:spPr>
              <a:xfrm>
                <a:off x="1514725" y="1026900"/>
                <a:ext cx="51700" cy="123900"/>
              </a:xfrm>
              <a:custGeom>
                <a:rect b="b" l="l" r="r" t="t"/>
                <a:pathLst>
                  <a:path extrusionOk="0" fill="none" h="4956" w="2068">
                    <a:moveTo>
                      <a:pt x="2068" y="4955"/>
                    </a:moveTo>
                    <a:lnTo>
                      <a:pt x="1"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7"/>
              <p:cNvSpPr/>
              <p:nvPr/>
            </p:nvSpPr>
            <p:spPr>
              <a:xfrm>
                <a:off x="1493450" y="1017775"/>
                <a:ext cx="43350" cy="18275"/>
              </a:xfrm>
              <a:custGeom>
                <a:rect b="b" l="l" r="r" t="t"/>
                <a:pathLst>
                  <a:path extrusionOk="0" fill="none" h="731" w="1734">
                    <a:moveTo>
                      <a:pt x="1" y="730"/>
                    </a:moveTo>
                    <a:lnTo>
                      <a:pt x="1733"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7"/>
              <p:cNvSpPr/>
              <p:nvPr/>
            </p:nvSpPr>
            <p:spPr>
              <a:xfrm>
                <a:off x="1612000" y="1062625"/>
                <a:ext cx="775" cy="79050"/>
              </a:xfrm>
              <a:custGeom>
                <a:rect b="b" l="l" r="r" t="t"/>
                <a:pathLst>
                  <a:path extrusionOk="0" fill="none" h="3162" w="31">
                    <a:moveTo>
                      <a:pt x="0" y="3161"/>
                    </a:moveTo>
                    <a:lnTo>
                      <a:pt x="31"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7"/>
              <p:cNvSpPr/>
              <p:nvPr/>
            </p:nvSpPr>
            <p:spPr>
              <a:xfrm>
                <a:off x="1589200" y="1062625"/>
                <a:ext cx="47150" cy="25"/>
              </a:xfrm>
              <a:custGeom>
                <a:rect b="b" l="l" r="r" t="t"/>
                <a:pathLst>
                  <a:path extrusionOk="0" fill="none" h="1" w="1886">
                    <a:moveTo>
                      <a:pt x="1" y="0"/>
                    </a:moveTo>
                    <a:lnTo>
                      <a:pt x="1885"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7"/>
              <p:cNvSpPr/>
              <p:nvPr/>
            </p:nvSpPr>
            <p:spPr>
              <a:xfrm>
                <a:off x="1697100" y="1121125"/>
                <a:ext cx="56275" cy="56250"/>
              </a:xfrm>
              <a:custGeom>
                <a:rect b="b" l="l" r="r" t="t"/>
                <a:pathLst>
                  <a:path extrusionOk="0" fill="none" h="2250" w="2251">
                    <a:moveTo>
                      <a:pt x="1" y="2250"/>
                    </a:moveTo>
                    <a:lnTo>
                      <a:pt x="225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7"/>
              <p:cNvSpPr/>
              <p:nvPr/>
            </p:nvSpPr>
            <p:spPr>
              <a:xfrm>
                <a:off x="1736625" y="1105175"/>
                <a:ext cx="33450" cy="32700"/>
              </a:xfrm>
              <a:custGeom>
                <a:rect b="b" l="l" r="r" t="t"/>
                <a:pathLst>
                  <a:path extrusionOk="0" fill="none" h="1308" w="1338">
                    <a:moveTo>
                      <a:pt x="0" y="0"/>
                    </a:moveTo>
                    <a:lnTo>
                      <a:pt x="1338" y="1307"/>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7"/>
              <p:cNvSpPr/>
              <p:nvPr/>
            </p:nvSpPr>
            <p:spPr>
              <a:xfrm>
                <a:off x="1732050" y="1262475"/>
                <a:ext cx="79075" cy="25"/>
              </a:xfrm>
              <a:custGeom>
                <a:rect b="b" l="l" r="r" t="t"/>
                <a:pathLst>
                  <a:path extrusionOk="0" fill="none" h="1" w="3163">
                    <a:moveTo>
                      <a:pt x="1" y="0"/>
                    </a:moveTo>
                    <a:lnTo>
                      <a:pt x="3162"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7"/>
              <p:cNvSpPr/>
              <p:nvPr/>
            </p:nvSpPr>
            <p:spPr>
              <a:xfrm>
                <a:off x="1811100" y="1238900"/>
                <a:ext cx="25" cy="47150"/>
              </a:xfrm>
              <a:custGeom>
                <a:rect b="b" l="l" r="r" t="t"/>
                <a:pathLst>
                  <a:path extrusionOk="0" fill="none" h="1886" w="1">
                    <a:moveTo>
                      <a:pt x="0" y="1"/>
                    </a:moveTo>
                    <a:lnTo>
                      <a:pt x="0" y="1885"/>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7"/>
              <p:cNvSpPr/>
              <p:nvPr/>
            </p:nvSpPr>
            <p:spPr>
              <a:xfrm>
                <a:off x="1696350" y="1347575"/>
                <a:ext cx="56250" cy="56250"/>
              </a:xfrm>
              <a:custGeom>
                <a:rect b="b" l="l" r="r" t="t"/>
                <a:pathLst>
                  <a:path extrusionOk="0" fill="none" h="2250" w="2250">
                    <a:moveTo>
                      <a:pt x="0" y="0"/>
                    </a:moveTo>
                    <a:lnTo>
                      <a:pt x="2250" y="225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7"/>
              <p:cNvSpPr/>
              <p:nvPr/>
            </p:nvSpPr>
            <p:spPr>
              <a:xfrm>
                <a:off x="1735850" y="1387100"/>
                <a:ext cx="33475" cy="32700"/>
              </a:xfrm>
              <a:custGeom>
                <a:rect b="b" l="l" r="r" t="t"/>
                <a:pathLst>
                  <a:path extrusionOk="0" fill="none" h="1308" w="1339">
                    <a:moveTo>
                      <a:pt x="1338" y="0"/>
                    </a:moveTo>
                    <a:lnTo>
                      <a:pt x="1" y="1307"/>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7"/>
              <p:cNvSpPr/>
              <p:nvPr/>
            </p:nvSpPr>
            <p:spPr>
              <a:xfrm>
                <a:off x="1611250" y="1382525"/>
                <a:ext cx="25" cy="79050"/>
              </a:xfrm>
              <a:custGeom>
                <a:rect b="b" l="l" r="r" t="t"/>
                <a:pathLst>
                  <a:path extrusionOk="0" fill="none" h="3162" w="1">
                    <a:moveTo>
                      <a:pt x="0" y="1"/>
                    </a:moveTo>
                    <a:lnTo>
                      <a:pt x="0" y="3162"/>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7"/>
              <p:cNvSpPr/>
              <p:nvPr/>
            </p:nvSpPr>
            <p:spPr>
              <a:xfrm>
                <a:off x="1587675" y="1461550"/>
                <a:ext cx="47150" cy="25"/>
              </a:xfrm>
              <a:custGeom>
                <a:rect b="b" l="l" r="r" t="t"/>
                <a:pathLst>
                  <a:path extrusionOk="0" fill="none" h="1" w="1886">
                    <a:moveTo>
                      <a:pt x="1885" y="1"/>
                    </a:moveTo>
                    <a:lnTo>
                      <a:pt x="1"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7"/>
              <p:cNvSpPr/>
              <p:nvPr/>
            </p:nvSpPr>
            <p:spPr>
              <a:xfrm>
                <a:off x="1470650" y="1346825"/>
                <a:ext cx="55500" cy="55475"/>
              </a:xfrm>
              <a:custGeom>
                <a:rect b="b" l="l" r="r" t="t"/>
                <a:pathLst>
                  <a:path extrusionOk="0" fill="none" h="2219" w="2220">
                    <a:moveTo>
                      <a:pt x="2220" y="0"/>
                    </a:moveTo>
                    <a:lnTo>
                      <a:pt x="1" y="2219"/>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7"/>
              <p:cNvSpPr/>
              <p:nvPr/>
            </p:nvSpPr>
            <p:spPr>
              <a:xfrm>
                <a:off x="1453950" y="1385575"/>
                <a:ext cx="32700" cy="33450"/>
              </a:xfrm>
              <a:custGeom>
                <a:rect b="b" l="l" r="r" t="t"/>
                <a:pathLst>
                  <a:path extrusionOk="0" fill="none" h="1338" w="1308">
                    <a:moveTo>
                      <a:pt x="1307" y="1338"/>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7"/>
              <p:cNvSpPr/>
              <p:nvPr/>
            </p:nvSpPr>
            <p:spPr>
              <a:xfrm>
                <a:off x="1412150" y="1260950"/>
                <a:ext cx="79800" cy="775"/>
              </a:xfrm>
              <a:custGeom>
                <a:rect b="b" l="l" r="r" t="t"/>
                <a:pathLst>
                  <a:path extrusionOk="0" fill="none" h="31" w="3192">
                    <a:moveTo>
                      <a:pt x="3192" y="31"/>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7"/>
              <p:cNvSpPr/>
              <p:nvPr/>
            </p:nvSpPr>
            <p:spPr>
              <a:xfrm>
                <a:off x="1412150" y="1238150"/>
                <a:ext cx="25" cy="47150"/>
              </a:xfrm>
              <a:custGeom>
                <a:rect b="b" l="l" r="r" t="t"/>
                <a:pathLst>
                  <a:path extrusionOk="0" fill="none" h="1886" w="1">
                    <a:moveTo>
                      <a:pt x="0" y="1885"/>
                    </a:moveTo>
                    <a:lnTo>
                      <a:pt x="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7"/>
              <p:cNvSpPr/>
              <p:nvPr/>
            </p:nvSpPr>
            <p:spPr>
              <a:xfrm>
                <a:off x="1471425" y="1120375"/>
                <a:ext cx="55500" cy="56250"/>
              </a:xfrm>
              <a:custGeom>
                <a:rect b="b" l="l" r="r" t="t"/>
                <a:pathLst>
                  <a:path extrusionOk="0" fill="none" h="2250" w="2220">
                    <a:moveTo>
                      <a:pt x="2219" y="2249"/>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7"/>
              <p:cNvSpPr/>
              <p:nvPr/>
            </p:nvSpPr>
            <p:spPr>
              <a:xfrm>
                <a:off x="1454700" y="1103650"/>
                <a:ext cx="33450" cy="33450"/>
              </a:xfrm>
              <a:custGeom>
                <a:rect b="b" l="l" r="r" t="t"/>
                <a:pathLst>
                  <a:path extrusionOk="0" fill="none" h="1338" w="1338">
                    <a:moveTo>
                      <a:pt x="1" y="1338"/>
                    </a:moveTo>
                    <a:lnTo>
                      <a:pt x="1338"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7"/>
              <p:cNvSpPr/>
              <p:nvPr/>
            </p:nvSpPr>
            <p:spPr>
              <a:xfrm>
                <a:off x="1523850" y="1278425"/>
                <a:ext cx="64625" cy="64625"/>
              </a:xfrm>
              <a:custGeom>
                <a:rect b="b" l="l" r="r" t="t"/>
                <a:pathLst>
                  <a:path extrusionOk="0" fill="none" h="2585" w="2585">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7"/>
              <p:cNvSpPr/>
              <p:nvPr/>
            </p:nvSpPr>
            <p:spPr>
              <a:xfrm>
                <a:off x="1536775" y="1168250"/>
                <a:ext cx="106400" cy="106400"/>
              </a:xfrm>
              <a:custGeom>
                <a:rect b="b" l="l" r="r" t="t"/>
                <a:pathLst>
                  <a:path extrusionOk="0" fill="none" h="4256" w="4256">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7"/>
              <p:cNvSpPr/>
              <p:nvPr/>
            </p:nvSpPr>
            <p:spPr>
              <a:xfrm>
                <a:off x="1599850" y="1266275"/>
                <a:ext cx="88150" cy="88175"/>
              </a:xfrm>
              <a:custGeom>
                <a:rect b="b" l="l" r="r" t="t"/>
                <a:pathLst>
                  <a:path extrusionOk="0" fill="none" h="3527" w="3526">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7"/>
              <p:cNvSpPr/>
              <p:nvPr/>
            </p:nvSpPr>
            <p:spPr>
              <a:xfrm>
                <a:off x="1655300" y="1209275"/>
                <a:ext cx="51700" cy="50950"/>
              </a:xfrm>
              <a:custGeom>
                <a:rect b="b" l="l" r="r" t="t"/>
                <a:pathLst>
                  <a:path extrusionOk="0" fill="none" h="2038" w="2068">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3" name="Google Shape;1353;p47"/>
          <p:cNvGrpSpPr/>
          <p:nvPr/>
        </p:nvGrpSpPr>
        <p:grpSpPr>
          <a:xfrm>
            <a:off x="8067092" y="1469348"/>
            <a:ext cx="947642" cy="914426"/>
            <a:chOff x="4464792" y="1820248"/>
            <a:chExt cx="947642" cy="914426"/>
          </a:xfrm>
        </p:grpSpPr>
        <p:sp>
          <p:nvSpPr>
            <p:cNvPr id="1354" name="Google Shape;1354;p47"/>
            <p:cNvSpPr/>
            <p:nvPr/>
          </p:nvSpPr>
          <p:spPr>
            <a:xfrm>
              <a:off x="4464792" y="1820248"/>
              <a:ext cx="947642" cy="914426"/>
            </a:xfrm>
            <a:custGeom>
              <a:rect b="b" l="l" r="r" t="t"/>
              <a:pathLst>
                <a:path extrusionOk="0" h="21888" w="22448">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5" name="Google Shape;1355;p47"/>
            <p:cNvGrpSpPr/>
            <p:nvPr/>
          </p:nvGrpSpPr>
          <p:grpSpPr>
            <a:xfrm>
              <a:off x="4550464" y="1893588"/>
              <a:ext cx="775916" cy="767964"/>
              <a:chOff x="1368075" y="1017775"/>
              <a:chExt cx="487875" cy="487875"/>
            </a:xfrm>
          </p:grpSpPr>
          <p:sp>
            <p:nvSpPr>
              <p:cNvPr id="1356" name="Google Shape;1356;p47"/>
              <p:cNvSpPr/>
              <p:nvPr/>
            </p:nvSpPr>
            <p:spPr>
              <a:xfrm>
                <a:off x="1475225" y="1141725"/>
                <a:ext cx="273575" cy="240750"/>
              </a:xfrm>
              <a:custGeom>
                <a:rect b="b" l="l" r="r" t="t"/>
                <a:pathLst>
                  <a:path extrusionOk="0" h="9630" w="10943">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7"/>
              <p:cNvSpPr/>
              <p:nvPr/>
            </p:nvSpPr>
            <p:spPr>
              <a:xfrm>
                <a:off x="1523850" y="1282275"/>
                <a:ext cx="64625" cy="56900"/>
              </a:xfrm>
              <a:custGeom>
                <a:rect b="b" l="l" r="r" t="t"/>
                <a:pathLst>
                  <a:path extrusionOk="0" h="2276" w="2585">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7"/>
              <p:cNvSpPr/>
              <p:nvPr/>
            </p:nvSpPr>
            <p:spPr>
              <a:xfrm>
                <a:off x="1536775" y="1174550"/>
                <a:ext cx="106400" cy="93450"/>
              </a:xfrm>
              <a:custGeom>
                <a:rect b="b" l="l" r="r" t="t"/>
                <a:pathLst>
                  <a:path extrusionOk="0" h="3738" w="4256">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7"/>
              <p:cNvSpPr/>
              <p:nvPr/>
            </p:nvSpPr>
            <p:spPr>
              <a:xfrm>
                <a:off x="1599850" y="1271625"/>
                <a:ext cx="88150" cy="77450"/>
              </a:xfrm>
              <a:custGeom>
                <a:rect b="b" l="l" r="r" t="t"/>
                <a:pathLst>
                  <a:path extrusionOk="0" h="3098" w="3526">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7"/>
              <p:cNvSpPr/>
              <p:nvPr/>
            </p:nvSpPr>
            <p:spPr>
              <a:xfrm>
                <a:off x="1655300" y="1212200"/>
                <a:ext cx="51700" cy="45075"/>
              </a:xfrm>
              <a:custGeom>
                <a:rect b="b" l="l" r="r" t="t"/>
                <a:pathLst>
                  <a:path extrusionOk="0" h="1803" w="2068">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7"/>
              <p:cNvSpPr/>
              <p:nvPr/>
            </p:nvSpPr>
            <p:spPr>
              <a:xfrm>
                <a:off x="1475225" y="1125675"/>
                <a:ext cx="273575" cy="272825"/>
              </a:xfrm>
              <a:custGeom>
                <a:rect b="b" l="l" r="r" t="t"/>
                <a:pathLst>
                  <a:path extrusionOk="0" fill="none" h="10913" w="10943">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7"/>
              <p:cNvSpPr/>
              <p:nvPr/>
            </p:nvSpPr>
            <p:spPr>
              <a:xfrm>
                <a:off x="1658350" y="1027650"/>
                <a:ext cx="50950" cy="123150"/>
              </a:xfrm>
              <a:custGeom>
                <a:rect b="b" l="l" r="r" t="t"/>
                <a:pathLst>
                  <a:path extrusionOk="0" fill="none" h="4926" w="2038">
                    <a:moveTo>
                      <a:pt x="1" y="4925"/>
                    </a:moveTo>
                    <a:lnTo>
                      <a:pt x="2037"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7"/>
              <p:cNvSpPr/>
              <p:nvPr/>
            </p:nvSpPr>
            <p:spPr>
              <a:xfrm>
                <a:off x="1688000" y="1018550"/>
                <a:ext cx="43325" cy="18250"/>
              </a:xfrm>
              <a:custGeom>
                <a:rect b="b" l="l" r="r" t="t"/>
                <a:pathLst>
                  <a:path extrusionOk="0" fill="none" h="730" w="1733">
                    <a:moveTo>
                      <a:pt x="0" y="0"/>
                    </a:moveTo>
                    <a:lnTo>
                      <a:pt x="1733" y="73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7"/>
              <p:cNvSpPr/>
              <p:nvPr/>
            </p:nvSpPr>
            <p:spPr>
              <a:xfrm>
                <a:off x="1722950" y="1165200"/>
                <a:ext cx="123875" cy="50950"/>
              </a:xfrm>
              <a:custGeom>
                <a:rect b="b" l="l" r="r" t="t"/>
                <a:pathLst>
                  <a:path extrusionOk="0" fill="none" h="2038" w="4955">
                    <a:moveTo>
                      <a:pt x="0" y="2037"/>
                    </a:moveTo>
                    <a:lnTo>
                      <a:pt x="4955"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7"/>
              <p:cNvSpPr/>
              <p:nvPr/>
            </p:nvSpPr>
            <p:spPr>
              <a:xfrm>
                <a:off x="1837675" y="1143175"/>
                <a:ext cx="18275" cy="44100"/>
              </a:xfrm>
              <a:custGeom>
                <a:rect b="b" l="l" r="r" t="t"/>
                <a:pathLst>
                  <a:path extrusionOk="0" fill="none" h="1764" w="731">
                    <a:moveTo>
                      <a:pt x="1" y="0"/>
                    </a:moveTo>
                    <a:lnTo>
                      <a:pt x="730" y="1763"/>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7"/>
              <p:cNvSpPr/>
              <p:nvPr/>
            </p:nvSpPr>
            <p:spPr>
              <a:xfrm>
                <a:off x="1722950" y="1308050"/>
                <a:ext cx="123875" cy="51700"/>
              </a:xfrm>
              <a:custGeom>
                <a:rect b="b" l="l" r="r" t="t"/>
                <a:pathLst>
                  <a:path extrusionOk="0" fill="none" h="2068" w="4955">
                    <a:moveTo>
                      <a:pt x="0" y="1"/>
                    </a:moveTo>
                    <a:lnTo>
                      <a:pt x="4955" y="2068"/>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7"/>
              <p:cNvSpPr/>
              <p:nvPr/>
            </p:nvSpPr>
            <p:spPr>
              <a:xfrm>
                <a:off x="1837675" y="1337700"/>
                <a:ext cx="17525" cy="43325"/>
              </a:xfrm>
              <a:custGeom>
                <a:rect b="b" l="l" r="r" t="t"/>
                <a:pathLst>
                  <a:path extrusionOk="0" fill="none" h="1733" w="701">
                    <a:moveTo>
                      <a:pt x="700" y="0"/>
                    </a:moveTo>
                    <a:lnTo>
                      <a:pt x="1" y="1733"/>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7"/>
              <p:cNvSpPr/>
              <p:nvPr/>
            </p:nvSpPr>
            <p:spPr>
              <a:xfrm>
                <a:off x="1657600" y="1373400"/>
                <a:ext cx="50925" cy="123900"/>
              </a:xfrm>
              <a:custGeom>
                <a:rect b="b" l="l" r="r" t="t"/>
                <a:pathLst>
                  <a:path extrusionOk="0" fill="none" h="4956" w="2037">
                    <a:moveTo>
                      <a:pt x="0" y="1"/>
                    </a:moveTo>
                    <a:lnTo>
                      <a:pt x="2037" y="4955"/>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7"/>
              <p:cNvSpPr/>
              <p:nvPr/>
            </p:nvSpPr>
            <p:spPr>
              <a:xfrm>
                <a:off x="1687225" y="1488150"/>
                <a:ext cx="43350" cy="17500"/>
              </a:xfrm>
              <a:custGeom>
                <a:rect b="b" l="l" r="r" t="t"/>
                <a:pathLst>
                  <a:path extrusionOk="0" fill="none" h="700" w="1734">
                    <a:moveTo>
                      <a:pt x="1733" y="1"/>
                    </a:moveTo>
                    <a:lnTo>
                      <a:pt x="1" y="70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7"/>
              <p:cNvSpPr/>
              <p:nvPr/>
            </p:nvSpPr>
            <p:spPr>
              <a:xfrm>
                <a:off x="1513975" y="1373400"/>
                <a:ext cx="51700" cy="123150"/>
              </a:xfrm>
              <a:custGeom>
                <a:rect b="b" l="l" r="r" t="t"/>
                <a:pathLst>
                  <a:path extrusionOk="0" fill="none" h="4926" w="2068">
                    <a:moveTo>
                      <a:pt x="2067" y="1"/>
                    </a:moveTo>
                    <a:lnTo>
                      <a:pt x="0" y="4925"/>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7"/>
              <p:cNvSpPr/>
              <p:nvPr/>
            </p:nvSpPr>
            <p:spPr>
              <a:xfrm>
                <a:off x="1492700" y="1487400"/>
                <a:ext cx="43325" cy="18250"/>
              </a:xfrm>
              <a:custGeom>
                <a:rect b="b" l="l" r="r" t="t"/>
                <a:pathLst>
                  <a:path extrusionOk="0" fill="none" h="730" w="1733">
                    <a:moveTo>
                      <a:pt x="1733" y="730"/>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7"/>
              <p:cNvSpPr/>
              <p:nvPr/>
            </p:nvSpPr>
            <p:spPr>
              <a:xfrm>
                <a:off x="1377200" y="1308050"/>
                <a:ext cx="123125" cy="50950"/>
              </a:xfrm>
              <a:custGeom>
                <a:rect b="b" l="l" r="r" t="t"/>
                <a:pathLst>
                  <a:path extrusionOk="0" fill="none" h="2038" w="4925">
                    <a:moveTo>
                      <a:pt x="4924" y="1"/>
                    </a:moveTo>
                    <a:lnTo>
                      <a:pt x="0" y="2037"/>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7"/>
              <p:cNvSpPr/>
              <p:nvPr/>
            </p:nvSpPr>
            <p:spPr>
              <a:xfrm>
                <a:off x="1368075" y="1336925"/>
                <a:ext cx="18250" cy="44100"/>
              </a:xfrm>
              <a:custGeom>
                <a:rect b="b" l="l" r="r" t="t"/>
                <a:pathLst>
                  <a:path extrusionOk="0" fill="none" h="1764" w="730">
                    <a:moveTo>
                      <a:pt x="730" y="1764"/>
                    </a:moveTo>
                    <a:lnTo>
                      <a:pt x="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7"/>
              <p:cNvSpPr/>
              <p:nvPr/>
            </p:nvSpPr>
            <p:spPr>
              <a:xfrm>
                <a:off x="1377200" y="1164450"/>
                <a:ext cx="123875" cy="51700"/>
              </a:xfrm>
              <a:custGeom>
                <a:rect b="b" l="l" r="r" t="t"/>
                <a:pathLst>
                  <a:path extrusionOk="0" fill="none" h="2068" w="4955">
                    <a:moveTo>
                      <a:pt x="4955" y="2067"/>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7"/>
              <p:cNvSpPr/>
              <p:nvPr/>
            </p:nvSpPr>
            <p:spPr>
              <a:xfrm>
                <a:off x="1368075" y="1142400"/>
                <a:ext cx="18250" cy="44100"/>
              </a:xfrm>
              <a:custGeom>
                <a:rect b="b" l="l" r="r" t="t"/>
                <a:pathLst>
                  <a:path extrusionOk="0" fill="none" h="1764" w="730">
                    <a:moveTo>
                      <a:pt x="0" y="1764"/>
                    </a:moveTo>
                    <a:lnTo>
                      <a:pt x="73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7"/>
              <p:cNvSpPr/>
              <p:nvPr/>
            </p:nvSpPr>
            <p:spPr>
              <a:xfrm>
                <a:off x="1514725" y="1026900"/>
                <a:ext cx="51700" cy="123900"/>
              </a:xfrm>
              <a:custGeom>
                <a:rect b="b" l="l" r="r" t="t"/>
                <a:pathLst>
                  <a:path extrusionOk="0" fill="none" h="4956" w="2068">
                    <a:moveTo>
                      <a:pt x="2068" y="4955"/>
                    </a:moveTo>
                    <a:lnTo>
                      <a:pt x="1"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7"/>
              <p:cNvSpPr/>
              <p:nvPr/>
            </p:nvSpPr>
            <p:spPr>
              <a:xfrm>
                <a:off x="1493450" y="1017775"/>
                <a:ext cx="43350" cy="18275"/>
              </a:xfrm>
              <a:custGeom>
                <a:rect b="b" l="l" r="r" t="t"/>
                <a:pathLst>
                  <a:path extrusionOk="0" fill="none" h="731" w="1734">
                    <a:moveTo>
                      <a:pt x="1" y="730"/>
                    </a:moveTo>
                    <a:lnTo>
                      <a:pt x="1733"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7"/>
              <p:cNvSpPr/>
              <p:nvPr/>
            </p:nvSpPr>
            <p:spPr>
              <a:xfrm>
                <a:off x="1612000" y="1062625"/>
                <a:ext cx="775" cy="79050"/>
              </a:xfrm>
              <a:custGeom>
                <a:rect b="b" l="l" r="r" t="t"/>
                <a:pathLst>
                  <a:path extrusionOk="0" fill="none" h="3162" w="31">
                    <a:moveTo>
                      <a:pt x="0" y="3161"/>
                    </a:moveTo>
                    <a:lnTo>
                      <a:pt x="31"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7"/>
              <p:cNvSpPr/>
              <p:nvPr/>
            </p:nvSpPr>
            <p:spPr>
              <a:xfrm>
                <a:off x="1589200" y="1062625"/>
                <a:ext cx="47150" cy="25"/>
              </a:xfrm>
              <a:custGeom>
                <a:rect b="b" l="l" r="r" t="t"/>
                <a:pathLst>
                  <a:path extrusionOk="0" fill="none" h="1" w="1886">
                    <a:moveTo>
                      <a:pt x="1" y="0"/>
                    </a:moveTo>
                    <a:lnTo>
                      <a:pt x="1885"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7"/>
              <p:cNvSpPr/>
              <p:nvPr/>
            </p:nvSpPr>
            <p:spPr>
              <a:xfrm>
                <a:off x="1697100" y="1121125"/>
                <a:ext cx="56275" cy="56250"/>
              </a:xfrm>
              <a:custGeom>
                <a:rect b="b" l="l" r="r" t="t"/>
                <a:pathLst>
                  <a:path extrusionOk="0" fill="none" h="2250" w="2251">
                    <a:moveTo>
                      <a:pt x="1" y="2250"/>
                    </a:moveTo>
                    <a:lnTo>
                      <a:pt x="225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7"/>
              <p:cNvSpPr/>
              <p:nvPr/>
            </p:nvSpPr>
            <p:spPr>
              <a:xfrm>
                <a:off x="1736625" y="1105175"/>
                <a:ext cx="33450" cy="32700"/>
              </a:xfrm>
              <a:custGeom>
                <a:rect b="b" l="l" r="r" t="t"/>
                <a:pathLst>
                  <a:path extrusionOk="0" fill="none" h="1308" w="1338">
                    <a:moveTo>
                      <a:pt x="0" y="0"/>
                    </a:moveTo>
                    <a:lnTo>
                      <a:pt x="1338" y="1307"/>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7"/>
              <p:cNvSpPr/>
              <p:nvPr/>
            </p:nvSpPr>
            <p:spPr>
              <a:xfrm>
                <a:off x="1732050" y="1262475"/>
                <a:ext cx="79075" cy="25"/>
              </a:xfrm>
              <a:custGeom>
                <a:rect b="b" l="l" r="r" t="t"/>
                <a:pathLst>
                  <a:path extrusionOk="0" fill="none" h="1" w="3163">
                    <a:moveTo>
                      <a:pt x="1" y="0"/>
                    </a:moveTo>
                    <a:lnTo>
                      <a:pt x="3162"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7"/>
              <p:cNvSpPr/>
              <p:nvPr/>
            </p:nvSpPr>
            <p:spPr>
              <a:xfrm>
                <a:off x="1811100" y="1238900"/>
                <a:ext cx="25" cy="47150"/>
              </a:xfrm>
              <a:custGeom>
                <a:rect b="b" l="l" r="r" t="t"/>
                <a:pathLst>
                  <a:path extrusionOk="0" fill="none" h="1886" w="1">
                    <a:moveTo>
                      <a:pt x="0" y="1"/>
                    </a:moveTo>
                    <a:lnTo>
                      <a:pt x="0" y="1885"/>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7"/>
              <p:cNvSpPr/>
              <p:nvPr/>
            </p:nvSpPr>
            <p:spPr>
              <a:xfrm>
                <a:off x="1696350" y="1347575"/>
                <a:ext cx="56250" cy="56250"/>
              </a:xfrm>
              <a:custGeom>
                <a:rect b="b" l="l" r="r" t="t"/>
                <a:pathLst>
                  <a:path extrusionOk="0" fill="none" h="2250" w="2250">
                    <a:moveTo>
                      <a:pt x="0" y="0"/>
                    </a:moveTo>
                    <a:lnTo>
                      <a:pt x="2250" y="225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7"/>
              <p:cNvSpPr/>
              <p:nvPr/>
            </p:nvSpPr>
            <p:spPr>
              <a:xfrm>
                <a:off x="1735850" y="1387100"/>
                <a:ext cx="33475" cy="32700"/>
              </a:xfrm>
              <a:custGeom>
                <a:rect b="b" l="l" r="r" t="t"/>
                <a:pathLst>
                  <a:path extrusionOk="0" fill="none" h="1308" w="1339">
                    <a:moveTo>
                      <a:pt x="1338" y="0"/>
                    </a:moveTo>
                    <a:lnTo>
                      <a:pt x="1" y="1307"/>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7"/>
              <p:cNvSpPr/>
              <p:nvPr/>
            </p:nvSpPr>
            <p:spPr>
              <a:xfrm>
                <a:off x="1611250" y="1382525"/>
                <a:ext cx="25" cy="79050"/>
              </a:xfrm>
              <a:custGeom>
                <a:rect b="b" l="l" r="r" t="t"/>
                <a:pathLst>
                  <a:path extrusionOk="0" fill="none" h="3162" w="1">
                    <a:moveTo>
                      <a:pt x="0" y="1"/>
                    </a:moveTo>
                    <a:lnTo>
                      <a:pt x="0" y="3162"/>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7"/>
              <p:cNvSpPr/>
              <p:nvPr/>
            </p:nvSpPr>
            <p:spPr>
              <a:xfrm>
                <a:off x="1587675" y="1461550"/>
                <a:ext cx="47150" cy="25"/>
              </a:xfrm>
              <a:custGeom>
                <a:rect b="b" l="l" r="r" t="t"/>
                <a:pathLst>
                  <a:path extrusionOk="0" fill="none" h="1" w="1886">
                    <a:moveTo>
                      <a:pt x="1885" y="1"/>
                    </a:moveTo>
                    <a:lnTo>
                      <a:pt x="1"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7"/>
              <p:cNvSpPr/>
              <p:nvPr/>
            </p:nvSpPr>
            <p:spPr>
              <a:xfrm>
                <a:off x="1470650" y="1346825"/>
                <a:ext cx="55500" cy="55475"/>
              </a:xfrm>
              <a:custGeom>
                <a:rect b="b" l="l" r="r" t="t"/>
                <a:pathLst>
                  <a:path extrusionOk="0" fill="none" h="2219" w="2220">
                    <a:moveTo>
                      <a:pt x="2220" y="0"/>
                    </a:moveTo>
                    <a:lnTo>
                      <a:pt x="1" y="2219"/>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7"/>
              <p:cNvSpPr/>
              <p:nvPr/>
            </p:nvSpPr>
            <p:spPr>
              <a:xfrm>
                <a:off x="1453950" y="1385575"/>
                <a:ext cx="32700" cy="33450"/>
              </a:xfrm>
              <a:custGeom>
                <a:rect b="b" l="l" r="r" t="t"/>
                <a:pathLst>
                  <a:path extrusionOk="0" fill="none" h="1338" w="1308">
                    <a:moveTo>
                      <a:pt x="1307" y="1338"/>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7"/>
              <p:cNvSpPr/>
              <p:nvPr/>
            </p:nvSpPr>
            <p:spPr>
              <a:xfrm>
                <a:off x="1412150" y="1260950"/>
                <a:ext cx="79800" cy="775"/>
              </a:xfrm>
              <a:custGeom>
                <a:rect b="b" l="l" r="r" t="t"/>
                <a:pathLst>
                  <a:path extrusionOk="0" fill="none" h="31" w="3192">
                    <a:moveTo>
                      <a:pt x="3192" y="31"/>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7"/>
              <p:cNvSpPr/>
              <p:nvPr/>
            </p:nvSpPr>
            <p:spPr>
              <a:xfrm>
                <a:off x="1412150" y="1238150"/>
                <a:ext cx="25" cy="47150"/>
              </a:xfrm>
              <a:custGeom>
                <a:rect b="b" l="l" r="r" t="t"/>
                <a:pathLst>
                  <a:path extrusionOk="0" fill="none" h="1886" w="1">
                    <a:moveTo>
                      <a:pt x="0" y="1885"/>
                    </a:moveTo>
                    <a:lnTo>
                      <a:pt x="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7"/>
              <p:cNvSpPr/>
              <p:nvPr/>
            </p:nvSpPr>
            <p:spPr>
              <a:xfrm>
                <a:off x="1471425" y="1120375"/>
                <a:ext cx="55500" cy="56250"/>
              </a:xfrm>
              <a:custGeom>
                <a:rect b="b" l="l" r="r" t="t"/>
                <a:pathLst>
                  <a:path extrusionOk="0" fill="none" h="2250" w="2220">
                    <a:moveTo>
                      <a:pt x="2219" y="2249"/>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7"/>
              <p:cNvSpPr/>
              <p:nvPr/>
            </p:nvSpPr>
            <p:spPr>
              <a:xfrm>
                <a:off x="1454700" y="1103650"/>
                <a:ext cx="33450" cy="33450"/>
              </a:xfrm>
              <a:custGeom>
                <a:rect b="b" l="l" r="r" t="t"/>
                <a:pathLst>
                  <a:path extrusionOk="0" fill="none" h="1338" w="1338">
                    <a:moveTo>
                      <a:pt x="1" y="1338"/>
                    </a:moveTo>
                    <a:lnTo>
                      <a:pt x="1338"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7"/>
              <p:cNvSpPr/>
              <p:nvPr/>
            </p:nvSpPr>
            <p:spPr>
              <a:xfrm>
                <a:off x="1523850" y="1278425"/>
                <a:ext cx="64625" cy="64625"/>
              </a:xfrm>
              <a:custGeom>
                <a:rect b="b" l="l" r="r" t="t"/>
                <a:pathLst>
                  <a:path extrusionOk="0" fill="none" h="2585" w="2585">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7"/>
              <p:cNvSpPr/>
              <p:nvPr/>
            </p:nvSpPr>
            <p:spPr>
              <a:xfrm>
                <a:off x="1536775" y="1168250"/>
                <a:ext cx="106400" cy="106400"/>
              </a:xfrm>
              <a:custGeom>
                <a:rect b="b" l="l" r="r" t="t"/>
                <a:pathLst>
                  <a:path extrusionOk="0" fill="none" h="4256" w="4256">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7"/>
              <p:cNvSpPr/>
              <p:nvPr/>
            </p:nvSpPr>
            <p:spPr>
              <a:xfrm>
                <a:off x="1599850" y="1266275"/>
                <a:ext cx="88150" cy="88175"/>
              </a:xfrm>
              <a:custGeom>
                <a:rect b="b" l="l" r="r" t="t"/>
                <a:pathLst>
                  <a:path extrusionOk="0" fill="none" h="3527" w="3526">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7"/>
              <p:cNvSpPr/>
              <p:nvPr/>
            </p:nvSpPr>
            <p:spPr>
              <a:xfrm>
                <a:off x="1655300" y="1209275"/>
                <a:ext cx="51700" cy="50950"/>
              </a:xfrm>
              <a:custGeom>
                <a:rect b="b" l="l" r="r" t="t"/>
                <a:pathLst>
                  <a:path extrusionOk="0" fill="none" h="2038" w="2068">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98" name="Google Shape;1398;p47"/>
          <p:cNvGrpSpPr/>
          <p:nvPr/>
        </p:nvGrpSpPr>
        <p:grpSpPr>
          <a:xfrm>
            <a:off x="7341792" y="-554054"/>
            <a:ext cx="1851102" cy="2377507"/>
            <a:chOff x="6657355" y="221675"/>
            <a:chExt cx="2059068" cy="2644025"/>
          </a:xfrm>
        </p:grpSpPr>
        <p:sp>
          <p:nvSpPr>
            <p:cNvPr id="1399" name="Google Shape;1399;p47"/>
            <p:cNvSpPr/>
            <p:nvPr/>
          </p:nvSpPr>
          <p:spPr>
            <a:xfrm>
              <a:off x="6657355" y="221675"/>
              <a:ext cx="2059068" cy="2644025"/>
            </a:xfrm>
            <a:custGeom>
              <a:rect b="b" l="l" r="r" t="t"/>
              <a:pathLst>
                <a:path extrusionOk="0" h="46362" w="36105">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0" name="Google Shape;1400;p47"/>
            <p:cNvGrpSpPr/>
            <p:nvPr/>
          </p:nvGrpSpPr>
          <p:grpSpPr>
            <a:xfrm>
              <a:off x="6773261" y="340218"/>
              <a:ext cx="1827180" cy="2431077"/>
              <a:chOff x="591475" y="580850"/>
              <a:chExt cx="879975" cy="1170250"/>
            </a:xfrm>
          </p:grpSpPr>
          <p:sp>
            <p:nvSpPr>
              <p:cNvPr id="1401" name="Google Shape;1401;p47"/>
              <p:cNvSpPr/>
              <p:nvPr/>
            </p:nvSpPr>
            <p:spPr>
              <a:xfrm>
                <a:off x="760150" y="738900"/>
                <a:ext cx="601875" cy="687800"/>
              </a:xfrm>
              <a:custGeom>
                <a:rect b="b" l="l" r="r" t="t"/>
                <a:pathLst>
                  <a:path extrusionOk="0" h="27512" w="24075">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7"/>
              <p:cNvSpPr/>
              <p:nvPr/>
            </p:nvSpPr>
            <p:spPr>
              <a:xfrm>
                <a:off x="1056525" y="738150"/>
                <a:ext cx="305500" cy="264450"/>
              </a:xfrm>
              <a:custGeom>
                <a:rect b="b" l="l" r="r" t="t"/>
                <a:pathLst>
                  <a:path extrusionOk="0" h="10578" w="12220">
                    <a:moveTo>
                      <a:pt x="2797" y="0"/>
                    </a:moveTo>
                    <a:lnTo>
                      <a:pt x="0" y="4012"/>
                    </a:lnTo>
                    <a:lnTo>
                      <a:pt x="9453" y="10578"/>
                    </a:lnTo>
                    <a:lnTo>
                      <a:pt x="12219" y="6596"/>
                    </a:lnTo>
                    <a:lnTo>
                      <a:pt x="2797"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7"/>
              <p:cNvSpPr/>
              <p:nvPr/>
            </p:nvSpPr>
            <p:spPr>
              <a:xfrm>
                <a:off x="1091475" y="671675"/>
                <a:ext cx="338175" cy="251500"/>
              </a:xfrm>
              <a:custGeom>
                <a:rect b="b" l="l" r="r" t="t"/>
                <a:pathLst>
                  <a:path extrusionOk="0" h="10060" w="13527">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7"/>
              <p:cNvSpPr/>
              <p:nvPr/>
            </p:nvSpPr>
            <p:spPr>
              <a:xfrm>
                <a:off x="1216850" y="582800"/>
                <a:ext cx="254600" cy="188925"/>
              </a:xfrm>
              <a:custGeom>
                <a:rect b="b" l="l" r="r" t="t"/>
                <a:pathLst>
                  <a:path extrusionOk="0" h="7557" w="10184">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7"/>
              <p:cNvSpPr/>
              <p:nvPr/>
            </p:nvSpPr>
            <p:spPr>
              <a:xfrm>
                <a:off x="1235850" y="666725"/>
                <a:ext cx="136800" cy="135275"/>
              </a:xfrm>
              <a:custGeom>
                <a:rect b="b" l="l" r="r" t="t"/>
                <a:pathLst>
                  <a:path extrusionOk="0" h="5411" w="5472">
                    <a:moveTo>
                      <a:pt x="2219" y="0"/>
                    </a:moveTo>
                    <a:lnTo>
                      <a:pt x="1" y="3161"/>
                    </a:lnTo>
                    <a:lnTo>
                      <a:pt x="3253" y="5410"/>
                    </a:lnTo>
                    <a:lnTo>
                      <a:pt x="5472" y="2249"/>
                    </a:lnTo>
                    <a:lnTo>
                      <a:pt x="2219" y="0"/>
                    </a:lnTo>
                    <a:close/>
                  </a:path>
                </a:pathLst>
              </a:custGeom>
              <a:solidFill>
                <a:srgbClr val="FFC94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7"/>
              <p:cNvSpPr/>
              <p:nvPr/>
            </p:nvSpPr>
            <p:spPr>
              <a:xfrm>
                <a:off x="1092225" y="763225"/>
                <a:ext cx="234075" cy="214300"/>
              </a:xfrm>
              <a:custGeom>
                <a:rect b="b" l="l" r="r" t="t"/>
                <a:pathLst>
                  <a:path extrusionOk="0" h="8572" w="9363">
                    <a:moveTo>
                      <a:pt x="2797" y="0"/>
                    </a:moveTo>
                    <a:lnTo>
                      <a:pt x="1" y="4013"/>
                    </a:lnTo>
                    <a:lnTo>
                      <a:pt x="6566" y="8572"/>
                    </a:lnTo>
                    <a:lnTo>
                      <a:pt x="9363" y="4590"/>
                    </a:lnTo>
                    <a:lnTo>
                      <a:pt x="2797" y="0"/>
                    </a:ln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7"/>
              <p:cNvSpPr/>
              <p:nvPr/>
            </p:nvSpPr>
            <p:spPr>
              <a:xfrm>
                <a:off x="1034475" y="838450"/>
                <a:ext cx="258400" cy="196075"/>
              </a:xfrm>
              <a:custGeom>
                <a:rect b="b" l="l" r="r" t="t"/>
                <a:pathLst>
                  <a:path extrusionOk="0" h="7843" w="10336">
                    <a:moveTo>
                      <a:pt x="852" y="0"/>
                    </a:moveTo>
                    <a:lnTo>
                      <a:pt x="1" y="1247"/>
                    </a:lnTo>
                    <a:lnTo>
                      <a:pt x="9484" y="7843"/>
                    </a:lnTo>
                    <a:lnTo>
                      <a:pt x="10335" y="6596"/>
                    </a:lnTo>
                    <a:lnTo>
                      <a:pt x="852" y="0"/>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7"/>
              <p:cNvSpPr/>
              <p:nvPr/>
            </p:nvSpPr>
            <p:spPr>
              <a:xfrm>
                <a:off x="787525" y="1353650"/>
                <a:ext cx="106400" cy="98300"/>
              </a:xfrm>
              <a:custGeom>
                <a:rect b="b" l="l" r="r" t="t"/>
                <a:pathLst>
                  <a:path extrusionOk="0" h="3932" w="4256">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7"/>
              <p:cNvSpPr/>
              <p:nvPr/>
            </p:nvSpPr>
            <p:spPr>
              <a:xfrm>
                <a:off x="591475" y="1432675"/>
                <a:ext cx="229500" cy="316725"/>
              </a:xfrm>
              <a:custGeom>
                <a:rect b="b" l="l" r="r" t="t"/>
                <a:pathLst>
                  <a:path extrusionOk="0" h="12669" w="918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7"/>
              <p:cNvSpPr/>
              <p:nvPr/>
            </p:nvSpPr>
            <p:spPr>
              <a:xfrm>
                <a:off x="863500" y="1301225"/>
                <a:ext cx="41825" cy="41050"/>
              </a:xfrm>
              <a:custGeom>
                <a:rect b="b" l="l" r="r" t="t"/>
                <a:pathLst>
                  <a:path extrusionOk="0" h="1642" w="1673">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7"/>
              <p:cNvSpPr/>
              <p:nvPr/>
            </p:nvSpPr>
            <p:spPr>
              <a:xfrm>
                <a:off x="873375" y="1159125"/>
                <a:ext cx="41825" cy="41825"/>
              </a:xfrm>
              <a:custGeom>
                <a:rect b="b" l="l" r="r" t="t"/>
                <a:pathLst>
                  <a:path extrusionOk="0" h="1673" w="1673">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7"/>
              <p:cNvSpPr/>
              <p:nvPr/>
            </p:nvSpPr>
            <p:spPr>
              <a:xfrm>
                <a:off x="969900" y="1180400"/>
                <a:ext cx="21300" cy="20550"/>
              </a:xfrm>
              <a:custGeom>
                <a:rect b="b" l="l" r="r" t="t"/>
                <a:pathLst>
                  <a:path extrusionOk="0" h="822" w="852">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7"/>
              <p:cNvSpPr/>
              <p:nvPr/>
            </p:nvSpPr>
            <p:spPr>
              <a:xfrm>
                <a:off x="980525" y="1042850"/>
                <a:ext cx="20550" cy="20550"/>
              </a:xfrm>
              <a:custGeom>
                <a:rect b="b" l="l" r="r" t="t"/>
                <a:pathLst>
                  <a:path extrusionOk="0" h="822" w="822">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7"/>
              <p:cNvSpPr/>
              <p:nvPr/>
            </p:nvSpPr>
            <p:spPr>
              <a:xfrm>
                <a:off x="831600" y="1234350"/>
                <a:ext cx="20525" cy="21300"/>
              </a:xfrm>
              <a:custGeom>
                <a:rect b="b" l="l" r="r" t="t"/>
                <a:pathLst>
                  <a:path extrusionOk="0" h="852" w="821">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7"/>
              <p:cNvSpPr/>
              <p:nvPr/>
            </p:nvSpPr>
            <p:spPr>
              <a:xfrm>
                <a:off x="1037525" y="1052750"/>
                <a:ext cx="41825" cy="41800"/>
              </a:xfrm>
              <a:custGeom>
                <a:rect b="b" l="l" r="r" t="t"/>
                <a:pathLst>
                  <a:path extrusionOk="0" h="1672" w="1673">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7"/>
              <p:cNvSpPr/>
              <p:nvPr/>
            </p:nvSpPr>
            <p:spPr>
              <a:xfrm>
                <a:off x="1028400" y="948625"/>
                <a:ext cx="41050" cy="41825"/>
              </a:xfrm>
              <a:custGeom>
                <a:rect b="b" l="l" r="r" t="t"/>
                <a:pathLst>
                  <a:path extrusionOk="0" h="1673" w="1642">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7"/>
              <p:cNvSpPr/>
              <p:nvPr/>
            </p:nvSpPr>
            <p:spPr>
              <a:xfrm>
                <a:off x="760150" y="738900"/>
                <a:ext cx="601875" cy="700650"/>
              </a:xfrm>
              <a:custGeom>
                <a:rect b="b" l="l" r="r" t="t"/>
                <a:pathLst>
                  <a:path extrusionOk="0" fill="none" h="28026" w="24075">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7"/>
              <p:cNvSpPr/>
              <p:nvPr/>
            </p:nvSpPr>
            <p:spPr>
              <a:xfrm>
                <a:off x="1091475" y="669000"/>
                <a:ext cx="338175" cy="256850"/>
              </a:xfrm>
              <a:custGeom>
                <a:rect b="b" l="l" r="r" t="t"/>
                <a:pathLst>
                  <a:path extrusionOk="0" fill="none" h="10274" w="13527">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7"/>
              <p:cNvSpPr/>
              <p:nvPr/>
            </p:nvSpPr>
            <p:spPr>
              <a:xfrm>
                <a:off x="1216850" y="580850"/>
                <a:ext cx="254600" cy="193025"/>
              </a:xfrm>
              <a:custGeom>
                <a:rect b="b" l="l" r="r" t="t"/>
                <a:pathLst>
                  <a:path extrusionOk="0" fill="none" h="7721" w="10184">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7"/>
              <p:cNvSpPr/>
              <p:nvPr/>
            </p:nvSpPr>
            <p:spPr>
              <a:xfrm>
                <a:off x="1235850" y="666725"/>
                <a:ext cx="136800" cy="135275"/>
              </a:xfrm>
              <a:custGeom>
                <a:rect b="b" l="l" r="r" t="t"/>
                <a:pathLst>
                  <a:path extrusionOk="0" fill="none" h="5411" w="5472">
                    <a:moveTo>
                      <a:pt x="3253" y="5410"/>
                    </a:moveTo>
                    <a:lnTo>
                      <a:pt x="1" y="3161"/>
                    </a:lnTo>
                    <a:lnTo>
                      <a:pt x="2219" y="0"/>
                    </a:lnTo>
                    <a:lnTo>
                      <a:pt x="5472" y="2249"/>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7"/>
              <p:cNvSpPr/>
              <p:nvPr/>
            </p:nvSpPr>
            <p:spPr>
              <a:xfrm>
                <a:off x="1092225" y="763225"/>
                <a:ext cx="234075" cy="214300"/>
              </a:xfrm>
              <a:custGeom>
                <a:rect b="b" l="l" r="r" t="t"/>
                <a:pathLst>
                  <a:path extrusionOk="0" fill="none" h="8572" w="9363">
                    <a:moveTo>
                      <a:pt x="6566" y="8572"/>
                    </a:moveTo>
                    <a:lnTo>
                      <a:pt x="1" y="4013"/>
                    </a:lnTo>
                    <a:lnTo>
                      <a:pt x="2797" y="0"/>
                    </a:lnTo>
                    <a:lnTo>
                      <a:pt x="9363" y="4590"/>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7"/>
              <p:cNvSpPr/>
              <p:nvPr/>
            </p:nvSpPr>
            <p:spPr>
              <a:xfrm>
                <a:off x="1034475" y="838450"/>
                <a:ext cx="258400" cy="196075"/>
              </a:xfrm>
              <a:custGeom>
                <a:rect b="b" l="l" r="r" t="t"/>
                <a:pathLst>
                  <a:path extrusionOk="0" fill="none" h="7843" w="10336">
                    <a:moveTo>
                      <a:pt x="9484" y="7843"/>
                    </a:moveTo>
                    <a:lnTo>
                      <a:pt x="1" y="1247"/>
                    </a:lnTo>
                    <a:lnTo>
                      <a:pt x="852" y="0"/>
                    </a:lnTo>
                    <a:lnTo>
                      <a:pt x="10335" y="6596"/>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7"/>
              <p:cNvSpPr/>
              <p:nvPr/>
            </p:nvSpPr>
            <p:spPr>
              <a:xfrm>
                <a:off x="964575" y="1317175"/>
                <a:ext cx="73725" cy="50950"/>
              </a:xfrm>
              <a:custGeom>
                <a:rect b="b" l="l" r="r" t="t"/>
                <a:pathLst>
                  <a:path extrusionOk="0" fill="none" h="2038" w="2949">
                    <a:moveTo>
                      <a:pt x="2949" y="2037"/>
                    </a:moveTo>
                    <a:lnTo>
                      <a:pt x="0"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7"/>
              <p:cNvSpPr/>
              <p:nvPr/>
            </p:nvSpPr>
            <p:spPr>
              <a:xfrm>
                <a:off x="1003325" y="1260950"/>
                <a:ext cx="73725" cy="51700"/>
              </a:xfrm>
              <a:custGeom>
                <a:rect b="b" l="l" r="r" t="t"/>
                <a:pathLst>
                  <a:path extrusionOk="0" fill="none" h="2068" w="2949">
                    <a:moveTo>
                      <a:pt x="2949" y="2067"/>
                    </a:moveTo>
                    <a:lnTo>
                      <a:pt x="0"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7"/>
              <p:cNvSpPr/>
              <p:nvPr/>
            </p:nvSpPr>
            <p:spPr>
              <a:xfrm>
                <a:off x="1042075" y="1205475"/>
                <a:ext cx="73750" cy="50950"/>
              </a:xfrm>
              <a:custGeom>
                <a:rect b="b" l="l" r="r" t="t"/>
                <a:pathLst>
                  <a:path extrusionOk="0" fill="none" h="2038" w="2950">
                    <a:moveTo>
                      <a:pt x="2949" y="2037"/>
                    </a:moveTo>
                    <a:lnTo>
                      <a:pt x="1"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7"/>
              <p:cNvSpPr/>
              <p:nvPr/>
            </p:nvSpPr>
            <p:spPr>
              <a:xfrm>
                <a:off x="1080825" y="1149250"/>
                <a:ext cx="73750" cy="51700"/>
              </a:xfrm>
              <a:custGeom>
                <a:rect b="b" l="l" r="r" t="t"/>
                <a:pathLst>
                  <a:path extrusionOk="0" fill="none" h="2068" w="2950">
                    <a:moveTo>
                      <a:pt x="2949" y="2067"/>
                    </a:moveTo>
                    <a:lnTo>
                      <a:pt x="1"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7"/>
              <p:cNvSpPr/>
              <p:nvPr/>
            </p:nvSpPr>
            <p:spPr>
              <a:xfrm>
                <a:off x="1119600" y="1093775"/>
                <a:ext cx="73725" cy="51700"/>
              </a:xfrm>
              <a:custGeom>
                <a:rect b="b" l="l" r="r" t="t"/>
                <a:pathLst>
                  <a:path extrusionOk="0" fill="none" h="2068" w="2949">
                    <a:moveTo>
                      <a:pt x="2948" y="2067"/>
                    </a:moveTo>
                    <a:lnTo>
                      <a:pt x="0"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7"/>
              <p:cNvSpPr/>
              <p:nvPr/>
            </p:nvSpPr>
            <p:spPr>
              <a:xfrm>
                <a:off x="1158350" y="1038300"/>
                <a:ext cx="73725" cy="50925"/>
              </a:xfrm>
              <a:custGeom>
                <a:rect b="b" l="l" r="r" t="t"/>
                <a:pathLst>
                  <a:path extrusionOk="0" fill="none" h="2037" w="2949">
                    <a:moveTo>
                      <a:pt x="2949" y="2037"/>
                    </a:moveTo>
                    <a:lnTo>
                      <a:pt x="0"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7"/>
              <p:cNvSpPr/>
              <p:nvPr/>
            </p:nvSpPr>
            <p:spPr>
              <a:xfrm>
                <a:off x="787525" y="1353650"/>
                <a:ext cx="106400" cy="100325"/>
              </a:xfrm>
              <a:custGeom>
                <a:rect b="b" l="l" r="r" t="t"/>
                <a:pathLst>
                  <a:path extrusionOk="0" fill="none" h="4013" w="4256">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7"/>
              <p:cNvSpPr/>
              <p:nvPr/>
            </p:nvSpPr>
            <p:spPr>
              <a:xfrm>
                <a:off x="591475" y="1432675"/>
                <a:ext cx="229500" cy="318425"/>
              </a:xfrm>
              <a:custGeom>
                <a:rect b="b" l="l" r="r" t="t"/>
                <a:pathLst>
                  <a:path extrusionOk="0" fill="none" h="12737" w="9180">
                    <a:moveTo>
                      <a:pt x="8754" y="1"/>
                    </a:moveTo>
                    <a:lnTo>
                      <a:pt x="9180" y="305"/>
                    </a:lnTo>
                    <a:lnTo>
                      <a:pt x="729" y="12463"/>
                    </a:lnTo>
                    <a:cubicBezTo>
                      <a:pt x="547" y="12676"/>
                      <a:pt x="243" y="12737"/>
                      <a:pt x="0" y="12585"/>
                    </a:cubicBezTo>
                    <a:lnTo>
                      <a:pt x="0" y="12585"/>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7"/>
              <p:cNvSpPr/>
              <p:nvPr/>
            </p:nvSpPr>
            <p:spPr>
              <a:xfrm>
                <a:off x="863500" y="1301225"/>
                <a:ext cx="41825" cy="41050"/>
              </a:xfrm>
              <a:custGeom>
                <a:rect b="b" l="l" r="r" t="t"/>
                <a:pathLst>
                  <a:path extrusionOk="0" fill="none" h="1642" w="1673">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7"/>
              <p:cNvSpPr/>
              <p:nvPr/>
            </p:nvSpPr>
            <p:spPr>
              <a:xfrm>
                <a:off x="873375" y="1159125"/>
                <a:ext cx="41825" cy="41825"/>
              </a:xfrm>
              <a:custGeom>
                <a:rect b="b" l="l" r="r" t="t"/>
                <a:pathLst>
                  <a:path extrusionOk="0" fill="none" h="1673" w="1673">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7"/>
              <p:cNvSpPr/>
              <p:nvPr/>
            </p:nvSpPr>
            <p:spPr>
              <a:xfrm>
                <a:off x="969900" y="1180400"/>
                <a:ext cx="21300" cy="20550"/>
              </a:xfrm>
              <a:custGeom>
                <a:rect b="b" l="l" r="r" t="t"/>
                <a:pathLst>
                  <a:path extrusionOk="0" fill="none" h="822" w="852">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7"/>
              <p:cNvSpPr/>
              <p:nvPr/>
            </p:nvSpPr>
            <p:spPr>
              <a:xfrm>
                <a:off x="980525" y="1042850"/>
                <a:ext cx="20550" cy="20550"/>
              </a:xfrm>
              <a:custGeom>
                <a:rect b="b" l="l" r="r" t="t"/>
                <a:pathLst>
                  <a:path extrusionOk="0" fill="none" h="822" w="822">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7"/>
              <p:cNvSpPr/>
              <p:nvPr/>
            </p:nvSpPr>
            <p:spPr>
              <a:xfrm>
                <a:off x="831600" y="1234350"/>
                <a:ext cx="20525" cy="21300"/>
              </a:xfrm>
              <a:custGeom>
                <a:rect b="b" l="l" r="r" t="t"/>
                <a:pathLst>
                  <a:path extrusionOk="0" fill="none" h="852" w="821">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7"/>
              <p:cNvSpPr/>
              <p:nvPr/>
            </p:nvSpPr>
            <p:spPr>
              <a:xfrm>
                <a:off x="1037525" y="1052750"/>
                <a:ext cx="41825" cy="41800"/>
              </a:xfrm>
              <a:custGeom>
                <a:rect b="b" l="l" r="r" t="t"/>
                <a:pathLst>
                  <a:path extrusionOk="0" fill="none" h="1672" w="1673">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7"/>
              <p:cNvSpPr/>
              <p:nvPr/>
            </p:nvSpPr>
            <p:spPr>
              <a:xfrm>
                <a:off x="1028400" y="948625"/>
                <a:ext cx="41050" cy="41825"/>
              </a:xfrm>
              <a:custGeom>
                <a:rect b="b" l="l" r="r" t="t"/>
                <a:pathLst>
                  <a:path extrusionOk="0" fill="none" h="1673" w="1642">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8" name="Google Shape;1438;p47"/>
          <p:cNvGrpSpPr/>
          <p:nvPr/>
        </p:nvGrpSpPr>
        <p:grpSpPr>
          <a:xfrm flipH="1" rot="-6118663">
            <a:off x="-379703" y="3724732"/>
            <a:ext cx="1774006" cy="2286068"/>
            <a:chOff x="6657355" y="221675"/>
            <a:chExt cx="2059068" cy="2644025"/>
          </a:xfrm>
        </p:grpSpPr>
        <p:sp>
          <p:nvSpPr>
            <p:cNvPr id="1439" name="Google Shape;1439;p47"/>
            <p:cNvSpPr/>
            <p:nvPr/>
          </p:nvSpPr>
          <p:spPr>
            <a:xfrm>
              <a:off x="6657355" y="221675"/>
              <a:ext cx="2059068" cy="2644025"/>
            </a:xfrm>
            <a:custGeom>
              <a:rect b="b" l="l" r="r" t="t"/>
              <a:pathLst>
                <a:path extrusionOk="0" h="46362" w="36105">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0" name="Google Shape;1440;p47"/>
            <p:cNvGrpSpPr/>
            <p:nvPr/>
          </p:nvGrpSpPr>
          <p:grpSpPr>
            <a:xfrm>
              <a:off x="6773261" y="340218"/>
              <a:ext cx="1827180" cy="2431077"/>
              <a:chOff x="591475" y="580850"/>
              <a:chExt cx="879975" cy="1170250"/>
            </a:xfrm>
          </p:grpSpPr>
          <p:sp>
            <p:nvSpPr>
              <p:cNvPr id="1441" name="Google Shape;1441;p47"/>
              <p:cNvSpPr/>
              <p:nvPr/>
            </p:nvSpPr>
            <p:spPr>
              <a:xfrm>
                <a:off x="760150" y="738900"/>
                <a:ext cx="601875" cy="687800"/>
              </a:xfrm>
              <a:custGeom>
                <a:rect b="b" l="l" r="r" t="t"/>
                <a:pathLst>
                  <a:path extrusionOk="0" h="27512" w="24075">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7"/>
              <p:cNvSpPr/>
              <p:nvPr/>
            </p:nvSpPr>
            <p:spPr>
              <a:xfrm>
                <a:off x="1056525" y="738150"/>
                <a:ext cx="305500" cy="264450"/>
              </a:xfrm>
              <a:custGeom>
                <a:rect b="b" l="l" r="r" t="t"/>
                <a:pathLst>
                  <a:path extrusionOk="0" h="10578" w="12220">
                    <a:moveTo>
                      <a:pt x="2797" y="0"/>
                    </a:moveTo>
                    <a:lnTo>
                      <a:pt x="0" y="4012"/>
                    </a:lnTo>
                    <a:lnTo>
                      <a:pt x="9453" y="10578"/>
                    </a:lnTo>
                    <a:lnTo>
                      <a:pt x="12219" y="6596"/>
                    </a:lnTo>
                    <a:lnTo>
                      <a:pt x="2797"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7"/>
              <p:cNvSpPr/>
              <p:nvPr/>
            </p:nvSpPr>
            <p:spPr>
              <a:xfrm>
                <a:off x="1091475" y="671675"/>
                <a:ext cx="338175" cy="251500"/>
              </a:xfrm>
              <a:custGeom>
                <a:rect b="b" l="l" r="r" t="t"/>
                <a:pathLst>
                  <a:path extrusionOk="0" h="10060" w="13527">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7"/>
              <p:cNvSpPr/>
              <p:nvPr/>
            </p:nvSpPr>
            <p:spPr>
              <a:xfrm>
                <a:off x="1216850" y="582800"/>
                <a:ext cx="254600" cy="188925"/>
              </a:xfrm>
              <a:custGeom>
                <a:rect b="b" l="l" r="r" t="t"/>
                <a:pathLst>
                  <a:path extrusionOk="0" h="7557" w="10184">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7"/>
              <p:cNvSpPr/>
              <p:nvPr/>
            </p:nvSpPr>
            <p:spPr>
              <a:xfrm>
                <a:off x="1235850" y="666725"/>
                <a:ext cx="136800" cy="135275"/>
              </a:xfrm>
              <a:custGeom>
                <a:rect b="b" l="l" r="r" t="t"/>
                <a:pathLst>
                  <a:path extrusionOk="0" h="5411" w="5472">
                    <a:moveTo>
                      <a:pt x="2219" y="0"/>
                    </a:moveTo>
                    <a:lnTo>
                      <a:pt x="1" y="3161"/>
                    </a:lnTo>
                    <a:lnTo>
                      <a:pt x="3253" y="5410"/>
                    </a:lnTo>
                    <a:lnTo>
                      <a:pt x="5472" y="2249"/>
                    </a:lnTo>
                    <a:lnTo>
                      <a:pt x="2219" y="0"/>
                    </a:lnTo>
                    <a:close/>
                  </a:path>
                </a:pathLst>
              </a:custGeom>
              <a:solidFill>
                <a:srgbClr val="FFC94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7"/>
              <p:cNvSpPr/>
              <p:nvPr/>
            </p:nvSpPr>
            <p:spPr>
              <a:xfrm>
                <a:off x="1092225" y="763225"/>
                <a:ext cx="234075" cy="214300"/>
              </a:xfrm>
              <a:custGeom>
                <a:rect b="b" l="l" r="r" t="t"/>
                <a:pathLst>
                  <a:path extrusionOk="0" h="8572" w="9363">
                    <a:moveTo>
                      <a:pt x="2797" y="0"/>
                    </a:moveTo>
                    <a:lnTo>
                      <a:pt x="1" y="4013"/>
                    </a:lnTo>
                    <a:lnTo>
                      <a:pt x="6566" y="8572"/>
                    </a:lnTo>
                    <a:lnTo>
                      <a:pt x="9363" y="4590"/>
                    </a:lnTo>
                    <a:lnTo>
                      <a:pt x="2797"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7"/>
              <p:cNvSpPr/>
              <p:nvPr/>
            </p:nvSpPr>
            <p:spPr>
              <a:xfrm>
                <a:off x="1034475" y="838450"/>
                <a:ext cx="258400" cy="196075"/>
              </a:xfrm>
              <a:custGeom>
                <a:rect b="b" l="l" r="r" t="t"/>
                <a:pathLst>
                  <a:path extrusionOk="0" h="7843" w="10336">
                    <a:moveTo>
                      <a:pt x="852" y="0"/>
                    </a:moveTo>
                    <a:lnTo>
                      <a:pt x="1" y="1247"/>
                    </a:lnTo>
                    <a:lnTo>
                      <a:pt x="9484" y="7843"/>
                    </a:lnTo>
                    <a:lnTo>
                      <a:pt x="10335" y="6596"/>
                    </a:lnTo>
                    <a:lnTo>
                      <a:pt x="852" y="0"/>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7"/>
              <p:cNvSpPr/>
              <p:nvPr/>
            </p:nvSpPr>
            <p:spPr>
              <a:xfrm>
                <a:off x="787525" y="1353650"/>
                <a:ext cx="106400" cy="98300"/>
              </a:xfrm>
              <a:custGeom>
                <a:rect b="b" l="l" r="r" t="t"/>
                <a:pathLst>
                  <a:path extrusionOk="0" h="3932" w="4256">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7"/>
              <p:cNvSpPr/>
              <p:nvPr/>
            </p:nvSpPr>
            <p:spPr>
              <a:xfrm>
                <a:off x="591475" y="1432675"/>
                <a:ext cx="229500" cy="316725"/>
              </a:xfrm>
              <a:custGeom>
                <a:rect b="b" l="l" r="r" t="t"/>
                <a:pathLst>
                  <a:path extrusionOk="0" h="12669" w="918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7"/>
              <p:cNvSpPr/>
              <p:nvPr/>
            </p:nvSpPr>
            <p:spPr>
              <a:xfrm>
                <a:off x="863500" y="1301225"/>
                <a:ext cx="41825" cy="41050"/>
              </a:xfrm>
              <a:custGeom>
                <a:rect b="b" l="l" r="r" t="t"/>
                <a:pathLst>
                  <a:path extrusionOk="0" h="1642" w="1673">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7"/>
              <p:cNvSpPr/>
              <p:nvPr/>
            </p:nvSpPr>
            <p:spPr>
              <a:xfrm>
                <a:off x="873375" y="1159125"/>
                <a:ext cx="41825" cy="41825"/>
              </a:xfrm>
              <a:custGeom>
                <a:rect b="b" l="l" r="r" t="t"/>
                <a:pathLst>
                  <a:path extrusionOk="0" h="1673" w="1673">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7"/>
              <p:cNvSpPr/>
              <p:nvPr/>
            </p:nvSpPr>
            <p:spPr>
              <a:xfrm>
                <a:off x="969900" y="1180400"/>
                <a:ext cx="21300" cy="20550"/>
              </a:xfrm>
              <a:custGeom>
                <a:rect b="b" l="l" r="r" t="t"/>
                <a:pathLst>
                  <a:path extrusionOk="0" h="822" w="852">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7"/>
              <p:cNvSpPr/>
              <p:nvPr/>
            </p:nvSpPr>
            <p:spPr>
              <a:xfrm>
                <a:off x="980525" y="1042850"/>
                <a:ext cx="20550" cy="20550"/>
              </a:xfrm>
              <a:custGeom>
                <a:rect b="b" l="l" r="r" t="t"/>
                <a:pathLst>
                  <a:path extrusionOk="0" h="822" w="822">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7"/>
              <p:cNvSpPr/>
              <p:nvPr/>
            </p:nvSpPr>
            <p:spPr>
              <a:xfrm>
                <a:off x="831600" y="1234350"/>
                <a:ext cx="20525" cy="21300"/>
              </a:xfrm>
              <a:custGeom>
                <a:rect b="b" l="l" r="r" t="t"/>
                <a:pathLst>
                  <a:path extrusionOk="0" h="852" w="821">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7"/>
              <p:cNvSpPr/>
              <p:nvPr/>
            </p:nvSpPr>
            <p:spPr>
              <a:xfrm>
                <a:off x="1037525" y="1052750"/>
                <a:ext cx="41825" cy="41800"/>
              </a:xfrm>
              <a:custGeom>
                <a:rect b="b" l="l" r="r" t="t"/>
                <a:pathLst>
                  <a:path extrusionOk="0" h="1672" w="1673">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7"/>
              <p:cNvSpPr/>
              <p:nvPr/>
            </p:nvSpPr>
            <p:spPr>
              <a:xfrm>
                <a:off x="1028400" y="948625"/>
                <a:ext cx="41050" cy="41825"/>
              </a:xfrm>
              <a:custGeom>
                <a:rect b="b" l="l" r="r" t="t"/>
                <a:pathLst>
                  <a:path extrusionOk="0" h="1673" w="1642">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7"/>
              <p:cNvSpPr/>
              <p:nvPr/>
            </p:nvSpPr>
            <p:spPr>
              <a:xfrm>
                <a:off x="760150" y="738900"/>
                <a:ext cx="601875" cy="700650"/>
              </a:xfrm>
              <a:custGeom>
                <a:rect b="b" l="l" r="r" t="t"/>
                <a:pathLst>
                  <a:path extrusionOk="0" fill="none" h="28026" w="24075">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7"/>
              <p:cNvSpPr/>
              <p:nvPr/>
            </p:nvSpPr>
            <p:spPr>
              <a:xfrm>
                <a:off x="1091475" y="669000"/>
                <a:ext cx="338175" cy="256850"/>
              </a:xfrm>
              <a:custGeom>
                <a:rect b="b" l="l" r="r" t="t"/>
                <a:pathLst>
                  <a:path extrusionOk="0" fill="none" h="10274" w="13527">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7"/>
              <p:cNvSpPr/>
              <p:nvPr/>
            </p:nvSpPr>
            <p:spPr>
              <a:xfrm>
                <a:off x="1216850" y="580850"/>
                <a:ext cx="254600" cy="193025"/>
              </a:xfrm>
              <a:custGeom>
                <a:rect b="b" l="l" r="r" t="t"/>
                <a:pathLst>
                  <a:path extrusionOk="0" fill="none" h="7721" w="10184">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7"/>
              <p:cNvSpPr/>
              <p:nvPr/>
            </p:nvSpPr>
            <p:spPr>
              <a:xfrm>
                <a:off x="1235850" y="666725"/>
                <a:ext cx="136800" cy="135275"/>
              </a:xfrm>
              <a:custGeom>
                <a:rect b="b" l="l" r="r" t="t"/>
                <a:pathLst>
                  <a:path extrusionOk="0" fill="none" h="5411" w="5472">
                    <a:moveTo>
                      <a:pt x="3253" y="5410"/>
                    </a:moveTo>
                    <a:lnTo>
                      <a:pt x="1" y="3161"/>
                    </a:lnTo>
                    <a:lnTo>
                      <a:pt x="2219" y="0"/>
                    </a:lnTo>
                    <a:lnTo>
                      <a:pt x="5472" y="2249"/>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7"/>
              <p:cNvSpPr/>
              <p:nvPr/>
            </p:nvSpPr>
            <p:spPr>
              <a:xfrm>
                <a:off x="1092225" y="763225"/>
                <a:ext cx="234075" cy="214300"/>
              </a:xfrm>
              <a:custGeom>
                <a:rect b="b" l="l" r="r" t="t"/>
                <a:pathLst>
                  <a:path extrusionOk="0" fill="none" h="8572" w="9363">
                    <a:moveTo>
                      <a:pt x="6566" y="8572"/>
                    </a:moveTo>
                    <a:lnTo>
                      <a:pt x="1" y="4013"/>
                    </a:lnTo>
                    <a:lnTo>
                      <a:pt x="2797" y="0"/>
                    </a:lnTo>
                    <a:lnTo>
                      <a:pt x="9363" y="4590"/>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7"/>
              <p:cNvSpPr/>
              <p:nvPr/>
            </p:nvSpPr>
            <p:spPr>
              <a:xfrm>
                <a:off x="1034475" y="838450"/>
                <a:ext cx="258400" cy="196075"/>
              </a:xfrm>
              <a:custGeom>
                <a:rect b="b" l="l" r="r" t="t"/>
                <a:pathLst>
                  <a:path extrusionOk="0" fill="none" h="7843" w="10336">
                    <a:moveTo>
                      <a:pt x="9484" y="7843"/>
                    </a:moveTo>
                    <a:lnTo>
                      <a:pt x="1" y="1247"/>
                    </a:lnTo>
                    <a:lnTo>
                      <a:pt x="852" y="0"/>
                    </a:lnTo>
                    <a:lnTo>
                      <a:pt x="10335" y="6596"/>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7"/>
              <p:cNvSpPr/>
              <p:nvPr/>
            </p:nvSpPr>
            <p:spPr>
              <a:xfrm>
                <a:off x="964575" y="1317175"/>
                <a:ext cx="73725" cy="50950"/>
              </a:xfrm>
              <a:custGeom>
                <a:rect b="b" l="l" r="r" t="t"/>
                <a:pathLst>
                  <a:path extrusionOk="0" fill="none" h="2038" w="2949">
                    <a:moveTo>
                      <a:pt x="2949" y="2037"/>
                    </a:moveTo>
                    <a:lnTo>
                      <a:pt x="0"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7"/>
              <p:cNvSpPr/>
              <p:nvPr/>
            </p:nvSpPr>
            <p:spPr>
              <a:xfrm>
                <a:off x="1003325" y="1260950"/>
                <a:ext cx="73725" cy="51700"/>
              </a:xfrm>
              <a:custGeom>
                <a:rect b="b" l="l" r="r" t="t"/>
                <a:pathLst>
                  <a:path extrusionOk="0" fill="none" h="2068" w="2949">
                    <a:moveTo>
                      <a:pt x="2949" y="2067"/>
                    </a:moveTo>
                    <a:lnTo>
                      <a:pt x="0"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7"/>
              <p:cNvSpPr/>
              <p:nvPr/>
            </p:nvSpPr>
            <p:spPr>
              <a:xfrm>
                <a:off x="1042075" y="1205475"/>
                <a:ext cx="73750" cy="50950"/>
              </a:xfrm>
              <a:custGeom>
                <a:rect b="b" l="l" r="r" t="t"/>
                <a:pathLst>
                  <a:path extrusionOk="0" fill="none" h="2038" w="2950">
                    <a:moveTo>
                      <a:pt x="2949" y="2037"/>
                    </a:moveTo>
                    <a:lnTo>
                      <a:pt x="1"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7"/>
              <p:cNvSpPr/>
              <p:nvPr/>
            </p:nvSpPr>
            <p:spPr>
              <a:xfrm>
                <a:off x="1080825" y="1149250"/>
                <a:ext cx="73750" cy="51700"/>
              </a:xfrm>
              <a:custGeom>
                <a:rect b="b" l="l" r="r" t="t"/>
                <a:pathLst>
                  <a:path extrusionOk="0" fill="none" h="2068" w="2950">
                    <a:moveTo>
                      <a:pt x="2949" y="2067"/>
                    </a:moveTo>
                    <a:lnTo>
                      <a:pt x="1"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7"/>
              <p:cNvSpPr/>
              <p:nvPr/>
            </p:nvSpPr>
            <p:spPr>
              <a:xfrm>
                <a:off x="1119600" y="1093775"/>
                <a:ext cx="73725" cy="51700"/>
              </a:xfrm>
              <a:custGeom>
                <a:rect b="b" l="l" r="r" t="t"/>
                <a:pathLst>
                  <a:path extrusionOk="0" fill="none" h="2068" w="2949">
                    <a:moveTo>
                      <a:pt x="2948" y="2067"/>
                    </a:moveTo>
                    <a:lnTo>
                      <a:pt x="0"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7"/>
              <p:cNvSpPr/>
              <p:nvPr/>
            </p:nvSpPr>
            <p:spPr>
              <a:xfrm>
                <a:off x="1158350" y="1038300"/>
                <a:ext cx="73725" cy="50925"/>
              </a:xfrm>
              <a:custGeom>
                <a:rect b="b" l="l" r="r" t="t"/>
                <a:pathLst>
                  <a:path extrusionOk="0" fill="none" h="2037" w="2949">
                    <a:moveTo>
                      <a:pt x="2949" y="2037"/>
                    </a:moveTo>
                    <a:lnTo>
                      <a:pt x="0"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7"/>
              <p:cNvSpPr/>
              <p:nvPr/>
            </p:nvSpPr>
            <p:spPr>
              <a:xfrm>
                <a:off x="787525" y="1353650"/>
                <a:ext cx="106400" cy="100325"/>
              </a:xfrm>
              <a:custGeom>
                <a:rect b="b" l="l" r="r" t="t"/>
                <a:pathLst>
                  <a:path extrusionOk="0" fill="none" h="4013" w="4256">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7"/>
              <p:cNvSpPr/>
              <p:nvPr/>
            </p:nvSpPr>
            <p:spPr>
              <a:xfrm>
                <a:off x="591475" y="1432675"/>
                <a:ext cx="229500" cy="318425"/>
              </a:xfrm>
              <a:custGeom>
                <a:rect b="b" l="l" r="r" t="t"/>
                <a:pathLst>
                  <a:path extrusionOk="0" fill="none" h="12737" w="9180">
                    <a:moveTo>
                      <a:pt x="8754" y="1"/>
                    </a:moveTo>
                    <a:lnTo>
                      <a:pt x="9180" y="305"/>
                    </a:lnTo>
                    <a:lnTo>
                      <a:pt x="729" y="12463"/>
                    </a:lnTo>
                    <a:cubicBezTo>
                      <a:pt x="547" y="12676"/>
                      <a:pt x="243" y="12737"/>
                      <a:pt x="0" y="12585"/>
                    </a:cubicBezTo>
                    <a:lnTo>
                      <a:pt x="0" y="12585"/>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7"/>
              <p:cNvSpPr/>
              <p:nvPr/>
            </p:nvSpPr>
            <p:spPr>
              <a:xfrm>
                <a:off x="863500" y="1301225"/>
                <a:ext cx="41825" cy="41050"/>
              </a:xfrm>
              <a:custGeom>
                <a:rect b="b" l="l" r="r" t="t"/>
                <a:pathLst>
                  <a:path extrusionOk="0" fill="none" h="1642" w="1673">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7"/>
              <p:cNvSpPr/>
              <p:nvPr/>
            </p:nvSpPr>
            <p:spPr>
              <a:xfrm>
                <a:off x="873375" y="1159125"/>
                <a:ext cx="41825" cy="41825"/>
              </a:xfrm>
              <a:custGeom>
                <a:rect b="b" l="l" r="r" t="t"/>
                <a:pathLst>
                  <a:path extrusionOk="0" fill="none" h="1673" w="1673">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7"/>
              <p:cNvSpPr/>
              <p:nvPr/>
            </p:nvSpPr>
            <p:spPr>
              <a:xfrm>
                <a:off x="969900" y="1180400"/>
                <a:ext cx="21300" cy="20550"/>
              </a:xfrm>
              <a:custGeom>
                <a:rect b="b" l="l" r="r" t="t"/>
                <a:pathLst>
                  <a:path extrusionOk="0" fill="none" h="822" w="852">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7"/>
              <p:cNvSpPr/>
              <p:nvPr/>
            </p:nvSpPr>
            <p:spPr>
              <a:xfrm>
                <a:off x="980525" y="1042850"/>
                <a:ext cx="20550" cy="20550"/>
              </a:xfrm>
              <a:custGeom>
                <a:rect b="b" l="l" r="r" t="t"/>
                <a:pathLst>
                  <a:path extrusionOk="0" fill="none" h="822" w="822">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7"/>
              <p:cNvSpPr/>
              <p:nvPr/>
            </p:nvSpPr>
            <p:spPr>
              <a:xfrm>
                <a:off x="831600" y="1234350"/>
                <a:ext cx="20525" cy="21300"/>
              </a:xfrm>
              <a:custGeom>
                <a:rect b="b" l="l" r="r" t="t"/>
                <a:pathLst>
                  <a:path extrusionOk="0" fill="none" h="852" w="821">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7"/>
              <p:cNvSpPr/>
              <p:nvPr/>
            </p:nvSpPr>
            <p:spPr>
              <a:xfrm>
                <a:off x="1037525" y="1052750"/>
                <a:ext cx="41825" cy="41800"/>
              </a:xfrm>
              <a:custGeom>
                <a:rect b="b" l="l" r="r" t="t"/>
                <a:pathLst>
                  <a:path extrusionOk="0" fill="none" h="1672" w="1673">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7"/>
              <p:cNvSpPr/>
              <p:nvPr/>
            </p:nvSpPr>
            <p:spPr>
              <a:xfrm>
                <a:off x="1028400" y="948625"/>
                <a:ext cx="41050" cy="41825"/>
              </a:xfrm>
              <a:custGeom>
                <a:rect b="b" l="l" r="r" t="t"/>
                <a:pathLst>
                  <a:path extrusionOk="0" fill="none" h="1673" w="1642">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41" name="Shape 741"/>
        <p:cNvGrpSpPr/>
        <p:nvPr/>
      </p:nvGrpSpPr>
      <p:grpSpPr>
        <a:xfrm>
          <a:off x="0" y="0"/>
          <a:ext cx="0" cy="0"/>
          <a:chOff x="0" y="0"/>
          <a:chExt cx="0" cy="0"/>
        </a:xfrm>
      </p:grpSpPr>
      <p:sp>
        <p:nvSpPr>
          <p:cNvPr id="742" name="Google Shape;742;p34"/>
          <p:cNvSpPr txBox="1"/>
          <p:nvPr>
            <p:ph type="title"/>
          </p:nvPr>
        </p:nvSpPr>
        <p:spPr>
          <a:xfrm>
            <a:off x="713100" y="463325"/>
            <a:ext cx="77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Agenda</a:t>
            </a:r>
            <a:endParaRPr/>
          </a:p>
        </p:txBody>
      </p:sp>
      <p:sp>
        <p:nvSpPr>
          <p:cNvPr id="743" name="Google Shape;743;p34"/>
          <p:cNvSpPr txBox="1"/>
          <p:nvPr>
            <p:ph idx="2" type="title"/>
          </p:nvPr>
        </p:nvSpPr>
        <p:spPr>
          <a:xfrm>
            <a:off x="713100" y="1637722"/>
            <a:ext cx="2316300" cy="35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Introduction</a:t>
            </a:r>
            <a:endParaRPr/>
          </a:p>
        </p:txBody>
      </p:sp>
      <p:sp>
        <p:nvSpPr>
          <p:cNvPr id="744" name="Google Shape;744;p34"/>
          <p:cNvSpPr txBox="1"/>
          <p:nvPr>
            <p:ph idx="3" type="title"/>
          </p:nvPr>
        </p:nvSpPr>
        <p:spPr>
          <a:xfrm>
            <a:off x="713100" y="1222800"/>
            <a:ext cx="23163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01</a:t>
            </a:r>
            <a:endParaRPr/>
          </a:p>
        </p:txBody>
      </p:sp>
      <p:sp>
        <p:nvSpPr>
          <p:cNvPr id="745" name="Google Shape;745;p34"/>
          <p:cNvSpPr txBox="1"/>
          <p:nvPr>
            <p:ph idx="1" type="subTitle"/>
          </p:nvPr>
        </p:nvSpPr>
        <p:spPr>
          <a:xfrm>
            <a:off x="713100" y="2161614"/>
            <a:ext cx="2316300" cy="47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1300"/>
              <a:t>1.1 </a:t>
            </a:r>
            <a:r>
              <a:rPr lang="en" sz="1300"/>
              <a:t>Motivation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1.2 </a:t>
            </a:r>
            <a:r>
              <a:rPr lang="en" sz="1300"/>
              <a:t>Data Dictionary</a:t>
            </a:r>
            <a:endParaRPr sz="1300"/>
          </a:p>
        </p:txBody>
      </p:sp>
      <p:sp>
        <p:nvSpPr>
          <p:cNvPr id="746" name="Google Shape;746;p34"/>
          <p:cNvSpPr txBox="1"/>
          <p:nvPr>
            <p:ph idx="4" type="title"/>
          </p:nvPr>
        </p:nvSpPr>
        <p:spPr>
          <a:xfrm>
            <a:off x="3415950" y="1637725"/>
            <a:ext cx="2524200" cy="35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Explanatory Analysis</a:t>
            </a:r>
            <a:endParaRPr/>
          </a:p>
        </p:txBody>
      </p:sp>
      <p:sp>
        <p:nvSpPr>
          <p:cNvPr id="747" name="Google Shape;747;p34"/>
          <p:cNvSpPr txBox="1"/>
          <p:nvPr>
            <p:ph idx="5" type="title"/>
          </p:nvPr>
        </p:nvSpPr>
        <p:spPr>
          <a:xfrm>
            <a:off x="3415951" y="1222800"/>
            <a:ext cx="23163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02</a:t>
            </a:r>
            <a:endParaRPr/>
          </a:p>
        </p:txBody>
      </p:sp>
      <p:sp>
        <p:nvSpPr>
          <p:cNvPr id="748" name="Google Shape;748;p34"/>
          <p:cNvSpPr txBox="1"/>
          <p:nvPr>
            <p:ph idx="6" type="subTitle"/>
          </p:nvPr>
        </p:nvSpPr>
        <p:spPr>
          <a:xfrm>
            <a:off x="3415950" y="2161675"/>
            <a:ext cx="2427900" cy="154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300"/>
              <a:t>2.1</a:t>
            </a:r>
            <a:r>
              <a:rPr lang="en" sz="1300"/>
              <a:t> Social Classes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2.2</a:t>
            </a:r>
            <a:r>
              <a:rPr lang="en" sz="1300"/>
              <a:t> Races and Ethnicity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2.3</a:t>
            </a:r>
            <a:r>
              <a:rPr lang="en" sz="1300"/>
              <a:t> Age Groups and Genders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2.4 </a:t>
            </a:r>
            <a:r>
              <a:rPr lang="en" sz="1300"/>
              <a:t>Geographic Difference</a:t>
            </a:r>
            <a:endParaRPr sz="1300"/>
          </a:p>
        </p:txBody>
      </p:sp>
      <p:sp>
        <p:nvSpPr>
          <p:cNvPr id="749" name="Google Shape;749;p34"/>
          <p:cNvSpPr txBox="1"/>
          <p:nvPr>
            <p:ph idx="7" type="title"/>
          </p:nvPr>
        </p:nvSpPr>
        <p:spPr>
          <a:xfrm>
            <a:off x="6118800" y="1598700"/>
            <a:ext cx="2316300" cy="35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a:t>
            </a:r>
            <a:endParaRPr/>
          </a:p>
        </p:txBody>
      </p:sp>
      <p:sp>
        <p:nvSpPr>
          <p:cNvPr id="750" name="Google Shape;750;p34"/>
          <p:cNvSpPr txBox="1"/>
          <p:nvPr>
            <p:ph idx="8" type="title"/>
          </p:nvPr>
        </p:nvSpPr>
        <p:spPr>
          <a:xfrm>
            <a:off x="6118800" y="1186147"/>
            <a:ext cx="2316300" cy="39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03</a:t>
            </a:r>
            <a:endParaRPr/>
          </a:p>
        </p:txBody>
      </p:sp>
      <p:sp>
        <p:nvSpPr>
          <p:cNvPr id="751" name="Google Shape;751;p34"/>
          <p:cNvSpPr txBox="1"/>
          <p:nvPr>
            <p:ph idx="16" type="title"/>
          </p:nvPr>
        </p:nvSpPr>
        <p:spPr>
          <a:xfrm>
            <a:off x="6114600" y="3350113"/>
            <a:ext cx="2316300" cy="35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References</a:t>
            </a:r>
            <a:endParaRPr/>
          </a:p>
        </p:txBody>
      </p:sp>
      <p:sp>
        <p:nvSpPr>
          <p:cNvPr id="752" name="Google Shape;752;p34"/>
          <p:cNvSpPr txBox="1"/>
          <p:nvPr>
            <p:ph idx="17" type="title"/>
          </p:nvPr>
        </p:nvSpPr>
        <p:spPr>
          <a:xfrm>
            <a:off x="6114596" y="2938014"/>
            <a:ext cx="2316300" cy="39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04</a:t>
            </a:r>
            <a:endParaRPr/>
          </a:p>
        </p:txBody>
      </p:sp>
      <p:cxnSp>
        <p:nvCxnSpPr>
          <p:cNvPr id="753" name="Google Shape;753;p34"/>
          <p:cNvCxnSpPr/>
          <p:nvPr/>
        </p:nvCxnSpPr>
        <p:spPr>
          <a:xfrm>
            <a:off x="706025" y="2077568"/>
            <a:ext cx="1048800" cy="0"/>
          </a:xfrm>
          <a:prstGeom prst="straightConnector1">
            <a:avLst/>
          </a:prstGeom>
          <a:noFill/>
          <a:ln cap="flat" cmpd="sng" w="9525">
            <a:solidFill>
              <a:schemeClr val="dk1"/>
            </a:solidFill>
            <a:prstDash val="solid"/>
            <a:round/>
            <a:headEnd len="med" w="med" type="none"/>
            <a:tailEnd len="med" w="med" type="none"/>
          </a:ln>
        </p:spPr>
      </p:cxnSp>
      <p:cxnSp>
        <p:nvCxnSpPr>
          <p:cNvPr id="754" name="Google Shape;754;p34"/>
          <p:cNvCxnSpPr/>
          <p:nvPr/>
        </p:nvCxnSpPr>
        <p:spPr>
          <a:xfrm>
            <a:off x="3415950" y="2077568"/>
            <a:ext cx="1048800" cy="0"/>
          </a:xfrm>
          <a:prstGeom prst="straightConnector1">
            <a:avLst/>
          </a:prstGeom>
          <a:noFill/>
          <a:ln cap="flat" cmpd="sng" w="9525">
            <a:solidFill>
              <a:schemeClr val="dk1"/>
            </a:solidFill>
            <a:prstDash val="solid"/>
            <a:round/>
            <a:headEnd len="med" w="med" type="none"/>
            <a:tailEnd len="med" w="med" type="none"/>
          </a:ln>
        </p:spPr>
      </p:cxnSp>
      <p:cxnSp>
        <p:nvCxnSpPr>
          <p:cNvPr id="755" name="Google Shape;755;p34"/>
          <p:cNvCxnSpPr/>
          <p:nvPr/>
        </p:nvCxnSpPr>
        <p:spPr>
          <a:xfrm>
            <a:off x="6125875" y="2038546"/>
            <a:ext cx="1048800" cy="0"/>
          </a:xfrm>
          <a:prstGeom prst="straightConnector1">
            <a:avLst/>
          </a:prstGeom>
          <a:noFill/>
          <a:ln cap="flat" cmpd="sng" w="9525">
            <a:solidFill>
              <a:schemeClr val="dk1"/>
            </a:solidFill>
            <a:prstDash val="solid"/>
            <a:round/>
            <a:headEnd len="med" w="med" type="none"/>
            <a:tailEnd len="med" w="med" type="none"/>
          </a:ln>
        </p:spPr>
      </p:cxnSp>
      <p:cxnSp>
        <p:nvCxnSpPr>
          <p:cNvPr id="756" name="Google Shape;756;p34"/>
          <p:cNvCxnSpPr/>
          <p:nvPr/>
        </p:nvCxnSpPr>
        <p:spPr>
          <a:xfrm>
            <a:off x="6118800" y="3789934"/>
            <a:ext cx="1048800" cy="0"/>
          </a:xfrm>
          <a:prstGeom prst="straightConnector1">
            <a:avLst/>
          </a:prstGeom>
          <a:noFill/>
          <a:ln cap="flat" cmpd="sng" w="9525">
            <a:solidFill>
              <a:schemeClr val="dk1"/>
            </a:solidFill>
            <a:prstDash val="solid"/>
            <a:round/>
            <a:headEnd len="med" w="med" type="none"/>
            <a:tailEnd len="med" w="med" type="none"/>
          </a:ln>
        </p:spPr>
      </p:cxnSp>
      <p:grpSp>
        <p:nvGrpSpPr>
          <p:cNvPr id="757" name="Google Shape;757;p34"/>
          <p:cNvGrpSpPr/>
          <p:nvPr/>
        </p:nvGrpSpPr>
        <p:grpSpPr>
          <a:xfrm flipH="1">
            <a:off x="476575" y="2772462"/>
            <a:ext cx="2128541" cy="2034921"/>
            <a:chOff x="6855525" y="3005825"/>
            <a:chExt cx="2128541" cy="2034921"/>
          </a:xfrm>
        </p:grpSpPr>
        <p:sp>
          <p:nvSpPr>
            <p:cNvPr id="758" name="Google Shape;758;p34"/>
            <p:cNvSpPr/>
            <p:nvPr/>
          </p:nvSpPr>
          <p:spPr>
            <a:xfrm>
              <a:off x="6998370" y="3005825"/>
              <a:ext cx="1985697" cy="2034921"/>
            </a:xfrm>
            <a:custGeom>
              <a:rect b="b" l="l" r="r" t="t"/>
              <a:pathLst>
                <a:path extrusionOk="0" h="32700" w="31909">
                  <a:moveTo>
                    <a:pt x="17302" y="0"/>
                  </a:moveTo>
                  <a:cubicBezTo>
                    <a:pt x="17164" y="0"/>
                    <a:pt x="17010" y="14"/>
                    <a:pt x="16848" y="51"/>
                  </a:cubicBezTo>
                  <a:cubicBezTo>
                    <a:pt x="16726" y="78"/>
                    <a:pt x="16608" y="113"/>
                    <a:pt x="16495" y="156"/>
                  </a:cubicBezTo>
                  <a:cubicBezTo>
                    <a:pt x="16483" y="160"/>
                    <a:pt x="16476" y="164"/>
                    <a:pt x="16463" y="172"/>
                  </a:cubicBezTo>
                  <a:cubicBezTo>
                    <a:pt x="16456" y="172"/>
                    <a:pt x="16448" y="176"/>
                    <a:pt x="16444" y="179"/>
                  </a:cubicBezTo>
                  <a:cubicBezTo>
                    <a:pt x="16224" y="268"/>
                    <a:pt x="12114" y="1913"/>
                    <a:pt x="7711" y="1913"/>
                  </a:cubicBezTo>
                  <a:cubicBezTo>
                    <a:pt x="6469" y="1913"/>
                    <a:pt x="5204" y="1783"/>
                    <a:pt x="3997" y="1449"/>
                  </a:cubicBezTo>
                  <a:cubicBezTo>
                    <a:pt x="3800" y="1392"/>
                    <a:pt x="3599" y="1364"/>
                    <a:pt x="3400" y="1364"/>
                  </a:cubicBezTo>
                  <a:cubicBezTo>
                    <a:pt x="2994" y="1364"/>
                    <a:pt x="2593" y="1479"/>
                    <a:pt x="2249" y="1700"/>
                  </a:cubicBezTo>
                  <a:cubicBezTo>
                    <a:pt x="1912" y="1915"/>
                    <a:pt x="1638" y="2228"/>
                    <a:pt x="1465" y="2593"/>
                  </a:cubicBezTo>
                  <a:cubicBezTo>
                    <a:pt x="1438" y="2656"/>
                    <a:pt x="1411" y="2718"/>
                    <a:pt x="1383" y="2785"/>
                  </a:cubicBezTo>
                  <a:cubicBezTo>
                    <a:pt x="1364" y="2840"/>
                    <a:pt x="1348" y="2895"/>
                    <a:pt x="1333" y="2950"/>
                  </a:cubicBezTo>
                  <a:cubicBezTo>
                    <a:pt x="1215" y="3365"/>
                    <a:pt x="0" y="7852"/>
                    <a:pt x="451" y="13485"/>
                  </a:cubicBezTo>
                  <a:cubicBezTo>
                    <a:pt x="890" y="18966"/>
                    <a:pt x="3025" y="26682"/>
                    <a:pt x="10716" y="32300"/>
                  </a:cubicBezTo>
                  <a:cubicBezTo>
                    <a:pt x="10924" y="32449"/>
                    <a:pt x="11154" y="32554"/>
                    <a:pt x="11405" y="32621"/>
                  </a:cubicBezTo>
                  <a:cubicBezTo>
                    <a:pt x="11586" y="32671"/>
                    <a:pt x="11778" y="32700"/>
                    <a:pt x="11962" y="32700"/>
                  </a:cubicBezTo>
                  <a:cubicBezTo>
                    <a:pt x="12142" y="32700"/>
                    <a:pt x="12346" y="32671"/>
                    <a:pt x="12518" y="32624"/>
                  </a:cubicBezTo>
                  <a:cubicBezTo>
                    <a:pt x="21698" y="30184"/>
                    <a:pt x="26486" y="23770"/>
                    <a:pt x="28884" y="18821"/>
                  </a:cubicBezTo>
                  <a:cubicBezTo>
                    <a:pt x="31414" y="13591"/>
                    <a:pt x="31870" y="8850"/>
                    <a:pt x="31888" y="8635"/>
                  </a:cubicBezTo>
                  <a:cubicBezTo>
                    <a:pt x="31908" y="8388"/>
                    <a:pt x="31881" y="8129"/>
                    <a:pt x="31810" y="7886"/>
                  </a:cubicBezTo>
                  <a:cubicBezTo>
                    <a:pt x="31752" y="7667"/>
                    <a:pt x="31658" y="7452"/>
                    <a:pt x="31532" y="7264"/>
                  </a:cubicBezTo>
                  <a:cubicBezTo>
                    <a:pt x="31517" y="7240"/>
                    <a:pt x="31501" y="7221"/>
                    <a:pt x="31489" y="7201"/>
                  </a:cubicBezTo>
                  <a:cubicBezTo>
                    <a:pt x="31485" y="7193"/>
                    <a:pt x="31481" y="7189"/>
                    <a:pt x="31477" y="7185"/>
                  </a:cubicBezTo>
                  <a:cubicBezTo>
                    <a:pt x="31399" y="7080"/>
                    <a:pt x="31313" y="6985"/>
                    <a:pt x="31223" y="6899"/>
                  </a:cubicBezTo>
                  <a:cubicBezTo>
                    <a:pt x="31089" y="6774"/>
                    <a:pt x="30941" y="6668"/>
                    <a:pt x="30776" y="6577"/>
                  </a:cubicBezTo>
                  <a:cubicBezTo>
                    <a:pt x="30737" y="6559"/>
                    <a:pt x="30694" y="6535"/>
                    <a:pt x="30651" y="6515"/>
                  </a:cubicBezTo>
                  <a:cubicBezTo>
                    <a:pt x="30474" y="6429"/>
                    <a:pt x="30286" y="6371"/>
                    <a:pt x="30091" y="6335"/>
                  </a:cubicBezTo>
                  <a:cubicBezTo>
                    <a:pt x="30047" y="6331"/>
                    <a:pt x="30004" y="6324"/>
                    <a:pt x="29957" y="6319"/>
                  </a:cubicBezTo>
                  <a:cubicBezTo>
                    <a:pt x="24178" y="5743"/>
                    <a:pt x="18854" y="669"/>
                    <a:pt x="18803" y="615"/>
                  </a:cubicBezTo>
                  <a:cubicBezTo>
                    <a:pt x="18799" y="615"/>
                    <a:pt x="18794" y="611"/>
                    <a:pt x="18794" y="606"/>
                  </a:cubicBezTo>
                  <a:cubicBezTo>
                    <a:pt x="18787" y="603"/>
                    <a:pt x="18783" y="599"/>
                    <a:pt x="18779" y="595"/>
                  </a:cubicBezTo>
                  <a:cubicBezTo>
                    <a:pt x="18666" y="485"/>
                    <a:pt x="18536" y="391"/>
                    <a:pt x="18399" y="309"/>
                  </a:cubicBezTo>
                  <a:cubicBezTo>
                    <a:pt x="18188" y="179"/>
                    <a:pt x="17953" y="85"/>
                    <a:pt x="17713" y="38"/>
                  </a:cubicBezTo>
                  <a:cubicBezTo>
                    <a:pt x="17600" y="18"/>
                    <a:pt x="17461" y="0"/>
                    <a:pt x="17302"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9" name="Google Shape;759;p34"/>
            <p:cNvGrpSpPr/>
            <p:nvPr/>
          </p:nvGrpSpPr>
          <p:grpSpPr>
            <a:xfrm>
              <a:off x="6855525" y="3119879"/>
              <a:ext cx="2026213" cy="1828824"/>
              <a:chOff x="7332026" y="1166754"/>
              <a:chExt cx="1406604" cy="1272668"/>
            </a:xfrm>
          </p:grpSpPr>
          <p:sp>
            <p:nvSpPr>
              <p:cNvPr id="760" name="Google Shape;760;p34"/>
              <p:cNvSpPr/>
              <p:nvPr/>
            </p:nvSpPr>
            <p:spPr>
              <a:xfrm>
                <a:off x="8674724" y="1449293"/>
                <a:ext cx="63896" cy="46720"/>
              </a:xfrm>
              <a:custGeom>
                <a:rect b="b" l="l" r="r" t="t"/>
                <a:pathLst>
                  <a:path extrusionOk="0" fill="none" h="1156" w="1581">
                    <a:moveTo>
                      <a:pt x="1581" y="0"/>
                    </a:moveTo>
                    <a:lnTo>
                      <a:pt x="0" y="1155"/>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7941314" y="2377988"/>
                <a:ext cx="11114" cy="61431"/>
              </a:xfrm>
              <a:custGeom>
                <a:rect b="b" l="l" r="r" t="t"/>
                <a:pathLst>
                  <a:path extrusionOk="0" fill="none" h="1520" w="275">
                    <a:moveTo>
                      <a:pt x="1" y="1520"/>
                    </a:moveTo>
                    <a:lnTo>
                      <a:pt x="274"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7332026" y="1166754"/>
                <a:ext cx="1406604" cy="1272668"/>
              </a:xfrm>
              <a:custGeom>
                <a:rect b="b" l="l" r="r" t="t"/>
                <a:pathLst>
                  <a:path extrusionOk="0" h="31490" w="34804">
                    <a:moveTo>
                      <a:pt x="21004" y="0"/>
                    </a:moveTo>
                    <a:cubicBezTo>
                      <a:pt x="21004" y="0"/>
                      <a:pt x="16031" y="2111"/>
                      <a:pt x="10447" y="2111"/>
                    </a:cubicBezTo>
                    <a:cubicBezTo>
                      <a:pt x="8845" y="2111"/>
                      <a:pt x="7193" y="1937"/>
                      <a:pt x="5593" y="1490"/>
                    </a:cubicBezTo>
                    <a:lnTo>
                      <a:pt x="5593" y="1490"/>
                    </a:lnTo>
                    <a:cubicBezTo>
                      <a:pt x="5593" y="1490"/>
                      <a:pt x="1" y="20487"/>
                      <a:pt x="15077" y="31490"/>
                    </a:cubicBezTo>
                    <a:cubicBezTo>
                      <a:pt x="33101" y="26687"/>
                      <a:pt x="34804" y="6991"/>
                      <a:pt x="34804" y="6991"/>
                    </a:cubicBezTo>
                    <a:cubicBezTo>
                      <a:pt x="27387" y="6231"/>
                      <a:pt x="21004" y="0"/>
                      <a:pt x="21004"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7562957" y="1230610"/>
                <a:ext cx="1113029" cy="1147422"/>
              </a:xfrm>
              <a:custGeom>
                <a:rect b="b" l="l" r="r" t="t"/>
                <a:pathLst>
                  <a:path extrusionOk="0" h="28391" w="27540">
                    <a:moveTo>
                      <a:pt x="14986" y="1"/>
                    </a:moveTo>
                    <a:cubicBezTo>
                      <a:pt x="13269" y="621"/>
                      <a:pt x="9194" y="1914"/>
                      <a:pt x="4700" y="1914"/>
                    </a:cubicBezTo>
                    <a:cubicBezTo>
                      <a:pt x="3466" y="1914"/>
                      <a:pt x="2200" y="1817"/>
                      <a:pt x="943" y="1581"/>
                    </a:cubicBezTo>
                    <a:cubicBezTo>
                      <a:pt x="943" y="1581"/>
                      <a:pt x="913" y="1581"/>
                      <a:pt x="882" y="1551"/>
                    </a:cubicBezTo>
                    <a:cubicBezTo>
                      <a:pt x="518" y="3314"/>
                      <a:pt x="1" y="6749"/>
                      <a:pt x="335" y="10761"/>
                    </a:cubicBezTo>
                    <a:cubicBezTo>
                      <a:pt x="639" y="14135"/>
                      <a:pt x="1460" y="17265"/>
                      <a:pt x="2797" y="20031"/>
                    </a:cubicBezTo>
                    <a:cubicBezTo>
                      <a:pt x="4348" y="23284"/>
                      <a:pt x="6658" y="26111"/>
                      <a:pt x="9636" y="28390"/>
                    </a:cubicBezTo>
                    <a:cubicBezTo>
                      <a:pt x="13253" y="27357"/>
                      <a:pt x="16415" y="25563"/>
                      <a:pt x="19059" y="23101"/>
                    </a:cubicBezTo>
                    <a:cubicBezTo>
                      <a:pt x="21339" y="21004"/>
                      <a:pt x="23223" y="18390"/>
                      <a:pt x="24713" y="15350"/>
                    </a:cubicBezTo>
                    <a:cubicBezTo>
                      <a:pt x="26476" y="11733"/>
                      <a:pt x="27236" y="8329"/>
                      <a:pt x="27539" y="6566"/>
                    </a:cubicBezTo>
                    <a:lnTo>
                      <a:pt x="27479" y="6566"/>
                    </a:lnTo>
                    <a:cubicBezTo>
                      <a:pt x="21643" y="5472"/>
                      <a:pt x="16719" y="1520"/>
                      <a:pt x="14986"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8061719" y="1230610"/>
                <a:ext cx="614268" cy="663412"/>
              </a:xfrm>
              <a:custGeom>
                <a:rect b="b" l="l" r="r" t="t"/>
                <a:pathLst>
                  <a:path extrusionOk="0" h="16415" w="15199">
                    <a:moveTo>
                      <a:pt x="2645" y="1"/>
                    </a:moveTo>
                    <a:lnTo>
                      <a:pt x="1" y="14013"/>
                    </a:lnTo>
                    <a:lnTo>
                      <a:pt x="6293" y="15381"/>
                    </a:lnTo>
                    <a:lnTo>
                      <a:pt x="11825" y="16414"/>
                    </a:lnTo>
                    <a:cubicBezTo>
                      <a:pt x="12007" y="16080"/>
                      <a:pt x="12189" y="15715"/>
                      <a:pt x="12372" y="15350"/>
                    </a:cubicBezTo>
                    <a:cubicBezTo>
                      <a:pt x="14135" y="11733"/>
                      <a:pt x="14895" y="8329"/>
                      <a:pt x="15198" y="6566"/>
                    </a:cubicBezTo>
                    <a:lnTo>
                      <a:pt x="15168" y="6566"/>
                    </a:lnTo>
                    <a:cubicBezTo>
                      <a:pt x="9302" y="5472"/>
                      <a:pt x="4378" y="1520"/>
                      <a:pt x="2645"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7581387" y="1713407"/>
                <a:ext cx="480373" cy="664625"/>
              </a:xfrm>
              <a:custGeom>
                <a:rect b="b" l="l" r="r" t="t"/>
                <a:pathLst>
                  <a:path extrusionOk="0" h="16445" w="11886">
                    <a:moveTo>
                      <a:pt x="1" y="0"/>
                    </a:moveTo>
                    <a:cubicBezTo>
                      <a:pt x="366" y="2918"/>
                      <a:pt x="1156" y="5623"/>
                      <a:pt x="2341" y="8085"/>
                    </a:cubicBezTo>
                    <a:cubicBezTo>
                      <a:pt x="3892" y="11338"/>
                      <a:pt x="6202" y="14165"/>
                      <a:pt x="9180" y="16444"/>
                    </a:cubicBezTo>
                    <a:lnTo>
                      <a:pt x="11886" y="2067"/>
                    </a:lnTo>
                    <a:lnTo>
                      <a:pt x="31"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7795142" y="1537723"/>
                <a:ext cx="530730" cy="530730"/>
              </a:xfrm>
              <a:custGeom>
                <a:rect b="b" l="l" r="r" t="t"/>
                <a:pathLst>
                  <a:path extrusionOk="0" h="13132" w="13132">
                    <a:moveTo>
                      <a:pt x="6505" y="1"/>
                    </a:moveTo>
                    <a:lnTo>
                      <a:pt x="5533" y="5046"/>
                    </a:lnTo>
                    <a:lnTo>
                      <a:pt x="487" y="4104"/>
                    </a:lnTo>
                    <a:lnTo>
                      <a:pt x="1" y="6627"/>
                    </a:lnTo>
                    <a:lnTo>
                      <a:pt x="5077" y="7600"/>
                    </a:lnTo>
                    <a:lnTo>
                      <a:pt x="4135" y="12645"/>
                    </a:lnTo>
                    <a:lnTo>
                      <a:pt x="6657" y="13131"/>
                    </a:lnTo>
                    <a:lnTo>
                      <a:pt x="7600" y="8055"/>
                    </a:lnTo>
                    <a:lnTo>
                      <a:pt x="12645" y="8998"/>
                    </a:lnTo>
                    <a:lnTo>
                      <a:pt x="13132" y="6475"/>
                    </a:lnTo>
                    <a:lnTo>
                      <a:pt x="8086" y="5533"/>
                    </a:lnTo>
                    <a:lnTo>
                      <a:pt x="9028" y="487"/>
                    </a:lnTo>
                    <a:lnTo>
                      <a:pt x="6505"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7332026" y="1166754"/>
                <a:ext cx="1406604" cy="1272668"/>
              </a:xfrm>
              <a:custGeom>
                <a:rect b="b" l="l" r="r" t="t"/>
                <a:pathLst>
                  <a:path extrusionOk="0" fill="none" h="31490" w="34804">
                    <a:moveTo>
                      <a:pt x="34804" y="6991"/>
                    </a:moveTo>
                    <a:cubicBezTo>
                      <a:pt x="27387" y="6231"/>
                      <a:pt x="21004" y="0"/>
                      <a:pt x="21004" y="0"/>
                    </a:cubicBezTo>
                    <a:cubicBezTo>
                      <a:pt x="21004" y="0"/>
                      <a:pt x="12767" y="3496"/>
                      <a:pt x="5593" y="1490"/>
                    </a:cubicBezTo>
                    <a:cubicBezTo>
                      <a:pt x="5593" y="1490"/>
                      <a:pt x="1" y="20487"/>
                      <a:pt x="15077" y="31490"/>
                    </a:cubicBezTo>
                    <a:cubicBezTo>
                      <a:pt x="33101" y="26687"/>
                      <a:pt x="34804" y="6991"/>
                      <a:pt x="34804" y="6991"/>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7562957" y="1230610"/>
                <a:ext cx="1113029" cy="1147422"/>
              </a:xfrm>
              <a:custGeom>
                <a:rect b="b" l="l" r="r" t="t"/>
                <a:pathLst>
                  <a:path extrusionOk="0" fill="none" h="28391" w="27540">
                    <a:moveTo>
                      <a:pt x="9636" y="28390"/>
                    </a:moveTo>
                    <a:cubicBezTo>
                      <a:pt x="6658" y="26111"/>
                      <a:pt x="4348" y="23284"/>
                      <a:pt x="2797" y="20031"/>
                    </a:cubicBezTo>
                    <a:cubicBezTo>
                      <a:pt x="1460" y="17265"/>
                      <a:pt x="639" y="14135"/>
                      <a:pt x="335" y="10761"/>
                    </a:cubicBezTo>
                    <a:cubicBezTo>
                      <a:pt x="1" y="6749"/>
                      <a:pt x="518" y="3314"/>
                      <a:pt x="882" y="1551"/>
                    </a:cubicBezTo>
                    <a:cubicBezTo>
                      <a:pt x="913" y="1581"/>
                      <a:pt x="943" y="1581"/>
                      <a:pt x="943" y="1581"/>
                    </a:cubicBezTo>
                    <a:cubicBezTo>
                      <a:pt x="6779" y="2676"/>
                      <a:pt x="12798" y="791"/>
                      <a:pt x="14986" y="1"/>
                    </a:cubicBezTo>
                    <a:cubicBezTo>
                      <a:pt x="16719" y="1520"/>
                      <a:pt x="21643" y="5472"/>
                      <a:pt x="27479" y="6566"/>
                    </a:cubicBezTo>
                    <a:cubicBezTo>
                      <a:pt x="27509" y="6566"/>
                      <a:pt x="27509" y="6566"/>
                      <a:pt x="27539" y="6566"/>
                    </a:cubicBezTo>
                    <a:cubicBezTo>
                      <a:pt x="27236" y="8329"/>
                      <a:pt x="26476" y="11733"/>
                      <a:pt x="24713" y="15350"/>
                    </a:cubicBezTo>
                    <a:cubicBezTo>
                      <a:pt x="23223" y="18390"/>
                      <a:pt x="21339" y="21004"/>
                      <a:pt x="19059" y="23101"/>
                    </a:cubicBezTo>
                    <a:cubicBezTo>
                      <a:pt x="16415" y="25563"/>
                      <a:pt x="13253" y="27357"/>
                      <a:pt x="9636" y="28390"/>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8168617" y="1166754"/>
                <a:ext cx="12286" cy="63896"/>
              </a:xfrm>
              <a:custGeom>
                <a:rect b="b" l="l" r="r" t="t"/>
                <a:pathLst>
                  <a:path extrusionOk="0" fill="none" h="1581" w="304">
                    <a:moveTo>
                      <a:pt x="304" y="0"/>
                    </a:moveTo>
                    <a:lnTo>
                      <a:pt x="0" y="158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7795142" y="1537723"/>
                <a:ext cx="530730" cy="530730"/>
              </a:xfrm>
              <a:custGeom>
                <a:rect b="b" l="l" r="r" t="t"/>
                <a:pathLst>
                  <a:path extrusionOk="0" fill="none" h="13132" w="13132">
                    <a:moveTo>
                      <a:pt x="13132" y="6475"/>
                    </a:moveTo>
                    <a:lnTo>
                      <a:pt x="8086" y="5533"/>
                    </a:lnTo>
                    <a:lnTo>
                      <a:pt x="9028" y="487"/>
                    </a:lnTo>
                    <a:lnTo>
                      <a:pt x="6505" y="1"/>
                    </a:lnTo>
                    <a:lnTo>
                      <a:pt x="5533" y="5046"/>
                    </a:lnTo>
                    <a:lnTo>
                      <a:pt x="487" y="4104"/>
                    </a:lnTo>
                    <a:lnTo>
                      <a:pt x="1" y="6627"/>
                    </a:lnTo>
                    <a:lnTo>
                      <a:pt x="5077" y="7600"/>
                    </a:lnTo>
                    <a:lnTo>
                      <a:pt x="4135" y="12645"/>
                    </a:lnTo>
                    <a:lnTo>
                      <a:pt x="6657" y="13131"/>
                    </a:lnTo>
                    <a:lnTo>
                      <a:pt x="7600" y="8055"/>
                    </a:lnTo>
                    <a:lnTo>
                      <a:pt x="12645" y="8998"/>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8108398" y="1230610"/>
                <a:ext cx="60259" cy="316975"/>
              </a:xfrm>
              <a:custGeom>
                <a:rect b="b" l="l" r="r" t="t"/>
                <a:pathLst>
                  <a:path extrusionOk="0" fill="none" h="7843" w="1491">
                    <a:moveTo>
                      <a:pt x="1490" y="1"/>
                    </a:moveTo>
                    <a:lnTo>
                      <a:pt x="1" y="7843"/>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7952396" y="2058592"/>
                <a:ext cx="60218" cy="319440"/>
              </a:xfrm>
              <a:custGeom>
                <a:rect b="b" l="l" r="r" t="t"/>
                <a:pathLst>
                  <a:path extrusionOk="0" fill="none" h="7904" w="1490">
                    <a:moveTo>
                      <a:pt x="0" y="7903"/>
                    </a:moveTo>
                    <a:lnTo>
                      <a:pt x="1490"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8316010" y="1852192"/>
                <a:ext cx="223616" cy="41830"/>
              </a:xfrm>
              <a:custGeom>
                <a:rect b="b" l="l" r="r" t="t"/>
                <a:pathLst>
                  <a:path extrusionOk="0" fill="none" h="1035" w="5533">
                    <a:moveTo>
                      <a:pt x="1" y="1"/>
                    </a:moveTo>
                    <a:lnTo>
                      <a:pt x="5533" y="1034"/>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7582640" y="1713407"/>
                <a:ext cx="222363" cy="41789"/>
              </a:xfrm>
              <a:custGeom>
                <a:rect b="b" l="l" r="r" t="t"/>
                <a:pathLst>
                  <a:path extrusionOk="0" fill="none" h="1034" w="5502">
                    <a:moveTo>
                      <a:pt x="5502" y="1034"/>
                    </a:moveTo>
                    <a:lnTo>
                      <a:pt x="0"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35"/>
          <p:cNvSpPr txBox="1"/>
          <p:nvPr>
            <p:ph idx="1" type="subTitle"/>
          </p:nvPr>
        </p:nvSpPr>
        <p:spPr>
          <a:xfrm>
            <a:off x="4447150" y="1076950"/>
            <a:ext cx="4696800" cy="2802600"/>
          </a:xfrm>
          <a:prstGeom prst="rect">
            <a:avLst/>
          </a:prstGeom>
        </p:spPr>
        <p:txBody>
          <a:bodyPr anchorCtr="0" anchor="t" bIns="91425" lIns="0" spcFirstLastPara="1" rIns="0" wrap="square" tIns="91425">
            <a:noAutofit/>
          </a:bodyPr>
          <a:lstStyle/>
          <a:p>
            <a:pPr indent="-190500" lvl="0" marL="342900" rtl="0" algn="l">
              <a:spcBef>
                <a:spcPts val="0"/>
              </a:spcBef>
              <a:spcAft>
                <a:spcPts val="0"/>
              </a:spcAft>
              <a:buClr>
                <a:schemeClr val="lt1"/>
              </a:buClr>
              <a:buSzPts val="1200"/>
              <a:buChar char="●"/>
            </a:pPr>
            <a:r>
              <a:rPr lang="en" sz="1300">
                <a:solidFill>
                  <a:schemeClr val="lt1"/>
                </a:solidFill>
              </a:rPr>
              <a:t>COVID-19 exacerbates health inequities, some populations are disproportionately impacted.</a:t>
            </a:r>
            <a:endParaRPr sz="1300">
              <a:solidFill>
                <a:schemeClr val="lt1"/>
              </a:solidFill>
            </a:endParaRPr>
          </a:p>
          <a:p>
            <a:pPr indent="0" lvl="0" marL="342900" rtl="0" algn="l">
              <a:spcBef>
                <a:spcPts val="0"/>
              </a:spcBef>
              <a:spcAft>
                <a:spcPts val="0"/>
              </a:spcAft>
              <a:buNone/>
            </a:pPr>
            <a:r>
              <a:t/>
            </a:r>
            <a:endParaRPr sz="1300">
              <a:solidFill>
                <a:schemeClr val="lt1"/>
              </a:solidFill>
            </a:endParaRPr>
          </a:p>
          <a:p>
            <a:pPr indent="-196850" lvl="0" marL="342900" rtl="0" algn="l">
              <a:spcBef>
                <a:spcPts val="0"/>
              </a:spcBef>
              <a:spcAft>
                <a:spcPts val="0"/>
              </a:spcAft>
              <a:buClr>
                <a:schemeClr val="lt1"/>
              </a:buClr>
              <a:buSzPts val="1300"/>
              <a:buChar char="●"/>
            </a:pPr>
            <a:r>
              <a:rPr lang="en" sz="1300">
                <a:solidFill>
                  <a:schemeClr val="lt1"/>
                </a:solidFill>
              </a:rPr>
              <a:t>Disease spreads with the population mixing and impacts the health of whole society.</a:t>
            </a:r>
            <a:endParaRPr sz="1300">
              <a:solidFill>
                <a:schemeClr val="lt1"/>
              </a:solidFill>
            </a:endParaRPr>
          </a:p>
          <a:p>
            <a:pPr indent="0" lvl="0" marL="342900" rtl="0" algn="l">
              <a:spcBef>
                <a:spcPts val="0"/>
              </a:spcBef>
              <a:spcAft>
                <a:spcPts val="0"/>
              </a:spcAft>
              <a:buNone/>
            </a:pPr>
            <a:r>
              <a:t/>
            </a:r>
            <a:endParaRPr sz="1300">
              <a:solidFill>
                <a:schemeClr val="lt1"/>
              </a:solidFill>
            </a:endParaRPr>
          </a:p>
          <a:p>
            <a:pPr indent="-196850" lvl="0" marL="342900" rtl="0" algn="l">
              <a:spcBef>
                <a:spcPts val="0"/>
              </a:spcBef>
              <a:spcAft>
                <a:spcPts val="0"/>
              </a:spcAft>
              <a:buClr>
                <a:schemeClr val="lt1"/>
              </a:buClr>
              <a:buSzPts val="1300"/>
              <a:buChar char="●"/>
            </a:pPr>
            <a:r>
              <a:rPr lang="en" sz="1300">
                <a:solidFill>
                  <a:schemeClr val="lt1"/>
                </a:solidFill>
              </a:rPr>
              <a:t>Identify the most affected populations.</a:t>
            </a:r>
            <a:endParaRPr sz="1300">
              <a:solidFill>
                <a:schemeClr val="lt1"/>
              </a:solidFill>
            </a:endParaRPr>
          </a:p>
          <a:p>
            <a:pPr indent="0" lvl="0" marL="342900" rtl="0" algn="l">
              <a:spcBef>
                <a:spcPts val="0"/>
              </a:spcBef>
              <a:spcAft>
                <a:spcPts val="0"/>
              </a:spcAft>
              <a:buNone/>
            </a:pPr>
            <a:r>
              <a:t/>
            </a:r>
            <a:endParaRPr sz="1300">
              <a:solidFill>
                <a:schemeClr val="lt1"/>
              </a:solidFill>
            </a:endParaRPr>
          </a:p>
          <a:p>
            <a:pPr indent="-196850" lvl="0" marL="342900" rtl="0" algn="l">
              <a:spcBef>
                <a:spcPts val="0"/>
              </a:spcBef>
              <a:spcAft>
                <a:spcPts val="0"/>
              </a:spcAft>
              <a:buClr>
                <a:schemeClr val="lt1"/>
              </a:buClr>
              <a:buSzPts val="1300"/>
              <a:buChar char="●"/>
            </a:pPr>
            <a:r>
              <a:rPr lang="en" sz="1300">
                <a:solidFill>
                  <a:schemeClr val="lt1"/>
                </a:solidFill>
              </a:rPr>
              <a:t>Reallocate the medical resources to improve equity and health in all communities.</a:t>
            </a:r>
            <a:endParaRPr sz="1300">
              <a:solidFill>
                <a:schemeClr val="lt1"/>
              </a:solidFill>
            </a:endParaRPr>
          </a:p>
        </p:txBody>
      </p:sp>
      <p:sp>
        <p:nvSpPr>
          <p:cNvPr id="780" name="Google Shape;780;p35"/>
          <p:cNvSpPr txBox="1"/>
          <p:nvPr>
            <p:ph type="title"/>
          </p:nvPr>
        </p:nvSpPr>
        <p:spPr>
          <a:xfrm>
            <a:off x="713100" y="463325"/>
            <a:ext cx="77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Introduction</a:t>
            </a:r>
            <a:endParaRPr/>
          </a:p>
        </p:txBody>
      </p:sp>
      <p:grpSp>
        <p:nvGrpSpPr>
          <p:cNvPr id="781" name="Google Shape;781;p35"/>
          <p:cNvGrpSpPr/>
          <p:nvPr/>
        </p:nvGrpSpPr>
        <p:grpSpPr>
          <a:xfrm>
            <a:off x="1689661" y="1678407"/>
            <a:ext cx="1515078" cy="1631726"/>
            <a:chOff x="4820425" y="1329900"/>
            <a:chExt cx="70175" cy="70350"/>
          </a:xfrm>
        </p:grpSpPr>
        <p:sp>
          <p:nvSpPr>
            <p:cNvPr id="782" name="Google Shape;782;p35"/>
            <p:cNvSpPr/>
            <p:nvPr/>
          </p:nvSpPr>
          <p:spPr>
            <a:xfrm>
              <a:off x="4862975" y="1335475"/>
              <a:ext cx="27625" cy="34650"/>
            </a:xfrm>
            <a:custGeom>
              <a:rect b="b" l="l" r="r" t="t"/>
              <a:pathLst>
                <a:path extrusionOk="0" h="1386" w="1105">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4820425" y="1360000"/>
              <a:ext cx="27625" cy="34650"/>
            </a:xfrm>
            <a:custGeom>
              <a:rect b="b" l="l" r="r" t="t"/>
              <a:pathLst>
                <a:path extrusionOk="0" h="1386" w="1105">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a:off x="4850375" y="1372800"/>
              <a:ext cx="34625" cy="27450"/>
            </a:xfrm>
            <a:custGeom>
              <a:rect b="b" l="l" r="r" t="t"/>
              <a:pathLst>
                <a:path extrusionOk="0" h="1098" w="1385">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a:off x="4825850" y="1329900"/>
              <a:ext cx="34625" cy="27975"/>
            </a:xfrm>
            <a:custGeom>
              <a:rect b="b" l="l" r="r" t="t"/>
              <a:pathLst>
                <a:path extrusionOk="0" h="1119" w="1385">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6" name="Google Shape;786;p35"/>
          <p:cNvSpPr/>
          <p:nvPr/>
        </p:nvSpPr>
        <p:spPr>
          <a:xfrm>
            <a:off x="688050" y="1144199"/>
            <a:ext cx="726900" cy="7269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txBox="1"/>
          <p:nvPr>
            <p:ph idx="4294967295" type="subTitle"/>
          </p:nvPr>
        </p:nvSpPr>
        <p:spPr>
          <a:xfrm>
            <a:off x="0" y="1812625"/>
            <a:ext cx="2103000" cy="321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00">
                <a:solidFill>
                  <a:schemeClr val="lt1"/>
                </a:solidFill>
              </a:rPr>
              <a:t>Social determinants</a:t>
            </a:r>
            <a:endParaRPr sz="1200">
              <a:solidFill>
                <a:schemeClr val="lt1"/>
              </a:solidFill>
            </a:endParaRPr>
          </a:p>
        </p:txBody>
      </p:sp>
      <p:sp>
        <p:nvSpPr>
          <p:cNvPr id="788" name="Google Shape;788;p35"/>
          <p:cNvSpPr/>
          <p:nvPr/>
        </p:nvSpPr>
        <p:spPr>
          <a:xfrm>
            <a:off x="688050" y="2891874"/>
            <a:ext cx="726900" cy="7269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3479450" y="1144199"/>
            <a:ext cx="726900" cy="7269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3479450" y="2891874"/>
            <a:ext cx="726900" cy="7269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1" name="Google Shape;791;p35"/>
          <p:cNvGrpSpPr/>
          <p:nvPr/>
        </p:nvGrpSpPr>
        <p:grpSpPr>
          <a:xfrm>
            <a:off x="895573" y="1337302"/>
            <a:ext cx="311860" cy="340707"/>
            <a:chOff x="3381598" y="2419877"/>
            <a:chExt cx="311860" cy="340707"/>
          </a:xfrm>
        </p:grpSpPr>
        <p:sp>
          <p:nvSpPr>
            <p:cNvPr id="792" name="Google Shape;792;p35"/>
            <p:cNvSpPr/>
            <p:nvPr/>
          </p:nvSpPr>
          <p:spPr>
            <a:xfrm>
              <a:off x="3516271" y="2479994"/>
              <a:ext cx="149922" cy="59343"/>
            </a:xfrm>
            <a:custGeom>
              <a:rect b="b" l="l" r="r" t="t"/>
              <a:pathLst>
                <a:path extrusionOk="0" h="1763" w="4454">
                  <a:moveTo>
                    <a:pt x="1" y="0"/>
                  </a:moveTo>
                  <a:lnTo>
                    <a:pt x="1" y="1762"/>
                  </a:lnTo>
                  <a:lnTo>
                    <a:pt x="4454" y="1762"/>
                  </a:lnTo>
                  <a:lnTo>
                    <a:pt x="4454" y="0"/>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3493820" y="2623486"/>
              <a:ext cx="194824" cy="131476"/>
            </a:xfrm>
            <a:custGeom>
              <a:rect b="b" l="l" r="r" t="t"/>
              <a:pathLst>
                <a:path extrusionOk="0" h="3906" w="5788">
                  <a:moveTo>
                    <a:pt x="2477" y="0"/>
                  </a:moveTo>
                  <a:cubicBezTo>
                    <a:pt x="1120" y="0"/>
                    <a:pt x="1" y="1119"/>
                    <a:pt x="1" y="2501"/>
                  </a:cubicBezTo>
                  <a:lnTo>
                    <a:pt x="1" y="3906"/>
                  </a:lnTo>
                  <a:lnTo>
                    <a:pt x="5788" y="3906"/>
                  </a:lnTo>
                  <a:lnTo>
                    <a:pt x="5788" y="2501"/>
                  </a:lnTo>
                  <a:cubicBezTo>
                    <a:pt x="5788" y="1119"/>
                    <a:pt x="4668" y="0"/>
                    <a:pt x="3311" y="0"/>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3573190" y="2603425"/>
              <a:ext cx="36117" cy="49749"/>
            </a:xfrm>
            <a:custGeom>
              <a:rect b="b" l="l" r="r" t="t"/>
              <a:pathLst>
                <a:path extrusionOk="0" h="1478" w="1073">
                  <a:moveTo>
                    <a:pt x="0" y="1"/>
                  </a:moveTo>
                  <a:lnTo>
                    <a:pt x="0" y="953"/>
                  </a:lnTo>
                  <a:cubicBezTo>
                    <a:pt x="0" y="1239"/>
                    <a:pt x="239" y="1477"/>
                    <a:pt x="524" y="1477"/>
                  </a:cubicBezTo>
                  <a:cubicBezTo>
                    <a:pt x="834" y="1477"/>
                    <a:pt x="1072" y="1239"/>
                    <a:pt x="1072" y="953"/>
                  </a:cubicBezTo>
                  <a:lnTo>
                    <a:pt x="1072" y="1"/>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3573190" y="2603425"/>
              <a:ext cx="36117" cy="28106"/>
            </a:xfrm>
            <a:custGeom>
              <a:rect b="b" l="l" r="r" t="t"/>
              <a:pathLst>
                <a:path extrusionOk="0" h="835" w="1073">
                  <a:moveTo>
                    <a:pt x="0" y="1"/>
                  </a:moveTo>
                  <a:lnTo>
                    <a:pt x="0" y="715"/>
                  </a:lnTo>
                  <a:cubicBezTo>
                    <a:pt x="167" y="787"/>
                    <a:pt x="358" y="834"/>
                    <a:pt x="524" y="834"/>
                  </a:cubicBezTo>
                  <a:cubicBezTo>
                    <a:pt x="715" y="834"/>
                    <a:pt x="905" y="787"/>
                    <a:pt x="1072" y="715"/>
                  </a:cubicBezTo>
                  <a:lnTo>
                    <a:pt x="1072" y="1"/>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3634923" y="2520857"/>
              <a:ext cx="40897" cy="40123"/>
            </a:xfrm>
            <a:custGeom>
              <a:rect b="b" l="l" r="r" t="t"/>
              <a:pathLst>
                <a:path extrusionOk="0" h="1192" w="1215">
                  <a:moveTo>
                    <a:pt x="619" y="1"/>
                  </a:moveTo>
                  <a:cubicBezTo>
                    <a:pt x="286" y="1"/>
                    <a:pt x="0" y="263"/>
                    <a:pt x="0" y="596"/>
                  </a:cubicBezTo>
                  <a:cubicBezTo>
                    <a:pt x="0" y="930"/>
                    <a:pt x="286" y="1191"/>
                    <a:pt x="619" y="1191"/>
                  </a:cubicBezTo>
                  <a:cubicBezTo>
                    <a:pt x="929" y="1191"/>
                    <a:pt x="1215" y="930"/>
                    <a:pt x="1215" y="596"/>
                  </a:cubicBezTo>
                  <a:cubicBezTo>
                    <a:pt x="1215" y="263"/>
                    <a:pt x="953" y="1"/>
                    <a:pt x="619"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3506644" y="2520857"/>
              <a:ext cx="40931" cy="40123"/>
            </a:xfrm>
            <a:custGeom>
              <a:rect b="b" l="l" r="r" t="t"/>
              <a:pathLst>
                <a:path extrusionOk="0" h="1192" w="1216">
                  <a:moveTo>
                    <a:pt x="596" y="1"/>
                  </a:moveTo>
                  <a:cubicBezTo>
                    <a:pt x="287" y="1"/>
                    <a:pt x="1" y="263"/>
                    <a:pt x="1" y="596"/>
                  </a:cubicBezTo>
                  <a:cubicBezTo>
                    <a:pt x="1" y="930"/>
                    <a:pt x="263" y="1191"/>
                    <a:pt x="596" y="1191"/>
                  </a:cubicBezTo>
                  <a:cubicBezTo>
                    <a:pt x="930" y="1191"/>
                    <a:pt x="1215" y="930"/>
                    <a:pt x="1215" y="596"/>
                  </a:cubicBezTo>
                  <a:cubicBezTo>
                    <a:pt x="1215" y="263"/>
                    <a:pt x="930" y="1"/>
                    <a:pt x="596"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3533101" y="2455927"/>
              <a:ext cx="116262" cy="156351"/>
            </a:xfrm>
            <a:custGeom>
              <a:rect b="b" l="l" r="r" t="t"/>
              <a:pathLst>
                <a:path extrusionOk="0" h="4645" w="3454">
                  <a:moveTo>
                    <a:pt x="1715" y="1"/>
                  </a:moveTo>
                  <a:cubicBezTo>
                    <a:pt x="763" y="1"/>
                    <a:pt x="1" y="787"/>
                    <a:pt x="1" y="1739"/>
                  </a:cubicBezTo>
                  <a:lnTo>
                    <a:pt x="1" y="2906"/>
                  </a:lnTo>
                  <a:cubicBezTo>
                    <a:pt x="1" y="3883"/>
                    <a:pt x="787" y="4645"/>
                    <a:pt x="1739" y="4645"/>
                  </a:cubicBezTo>
                  <a:cubicBezTo>
                    <a:pt x="2692" y="4645"/>
                    <a:pt x="3454" y="3859"/>
                    <a:pt x="3454" y="2882"/>
                  </a:cubicBezTo>
                  <a:lnTo>
                    <a:pt x="3454" y="1739"/>
                  </a:lnTo>
                  <a:cubicBezTo>
                    <a:pt x="3454" y="1239"/>
                    <a:pt x="3263" y="810"/>
                    <a:pt x="2954" y="501"/>
                  </a:cubicBezTo>
                  <a:cubicBezTo>
                    <a:pt x="2644" y="191"/>
                    <a:pt x="2215" y="1"/>
                    <a:pt x="1715"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3533101" y="2455927"/>
              <a:ext cx="116262" cy="68969"/>
            </a:xfrm>
            <a:custGeom>
              <a:rect b="b" l="l" r="r" t="t"/>
              <a:pathLst>
                <a:path extrusionOk="0" h="2049" w="3454">
                  <a:moveTo>
                    <a:pt x="1715" y="1"/>
                  </a:moveTo>
                  <a:cubicBezTo>
                    <a:pt x="763" y="1"/>
                    <a:pt x="1" y="763"/>
                    <a:pt x="1" y="1739"/>
                  </a:cubicBezTo>
                  <a:lnTo>
                    <a:pt x="1" y="1977"/>
                  </a:lnTo>
                  <a:cubicBezTo>
                    <a:pt x="120" y="2025"/>
                    <a:pt x="286" y="2049"/>
                    <a:pt x="429" y="2049"/>
                  </a:cubicBezTo>
                  <a:lnTo>
                    <a:pt x="3025" y="2049"/>
                  </a:lnTo>
                  <a:cubicBezTo>
                    <a:pt x="3168" y="2049"/>
                    <a:pt x="3335" y="2025"/>
                    <a:pt x="3454" y="1977"/>
                  </a:cubicBezTo>
                  <a:lnTo>
                    <a:pt x="3454" y="1739"/>
                  </a:lnTo>
                  <a:cubicBezTo>
                    <a:pt x="3454" y="1239"/>
                    <a:pt x="3263" y="810"/>
                    <a:pt x="2954" y="501"/>
                  </a:cubicBezTo>
                  <a:cubicBezTo>
                    <a:pt x="2644" y="191"/>
                    <a:pt x="2215" y="1"/>
                    <a:pt x="1715"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3513074" y="2424690"/>
              <a:ext cx="156351" cy="87381"/>
            </a:xfrm>
            <a:custGeom>
              <a:rect b="b" l="l" r="r" t="t"/>
              <a:pathLst>
                <a:path extrusionOk="0" h="2596" w="4645">
                  <a:moveTo>
                    <a:pt x="1596" y="0"/>
                  </a:moveTo>
                  <a:cubicBezTo>
                    <a:pt x="834" y="0"/>
                    <a:pt x="167" y="548"/>
                    <a:pt x="48" y="1286"/>
                  </a:cubicBezTo>
                  <a:cubicBezTo>
                    <a:pt x="24" y="1357"/>
                    <a:pt x="24" y="1405"/>
                    <a:pt x="24" y="1453"/>
                  </a:cubicBezTo>
                  <a:cubicBezTo>
                    <a:pt x="0" y="1643"/>
                    <a:pt x="24" y="1810"/>
                    <a:pt x="96" y="1953"/>
                  </a:cubicBezTo>
                  <a:cubicBezTo>
                    <a:pt x="238" y="2334"/>
                    <a:pt x="619" y="2596"/>
                    <a:pt x="1024" y="2596"/>
                  </a:cubicBezTo>
                  <a:lnTo>
                    <a:pt x="3620" y="2596"/>
                  </a:lnTo>
                  <a:cubicBezTo>
                    <a:pt x="4025" y="2596"/>
                    <a:pt x="4406" y="2334"/>
                    <a:pt x="4549" y="1953"/>
                  </a:cubicBezTo>
                  <a:cubicBezTo>
                    <a:pt x="4620" y="1810"/>
                    <a:pt x="4644" y="1643"/>
                    <a:pt x="4620" y="1453"/>
                  </a:cubicBezTo>
                  <a:cubicBezTo>
                    <a:pt x="4620" y="1405"/>
                    <a:pt x="4596" y="1357"/>
                    <a:pt x="4596" y="1286"/>
                  </a:cubicBezTo>
                  <a:cubicBezTo>
                    <a:pt x="4477" y="548"/>
                    <a:pt x="3811" y="0"/>
                    <a:pt x="30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3594834" y="2424690"/>
              <a:ext cx="74591" cy="87381"/>
            </a:xfrm>
            <a:custGeom>
              <a:rect b="b" l="l" r="r" t="t"/>
              <a:pathLst>
                <a:path extrusionOk="0" h="2596" w="2216">
                  <a:moveTo>
                    <a:pt x="0" y="0"/>
                  </a:moveTo>
                  <a:cubicBezTo>
                    <a:pt x="762" y="0"/>
                    <a:pt x="1429" y="548"/>
                    <a:pt x="1548" y="1286"/>
                  </a:cubicBezTo>
                  <a:cubicBezTo>
                    <a:pt x="1572" y="1334"/>
                    <a:pt x="1572" y="1405"/>
                    <a:pt x="1572" y="1453"/>
                  </a:cubicBezTo>
                  <a:cubicBezTo>
                    <a:pt x="1572" y="1500"/>
                    <a:pt x="1596" y="1524"/>
                    <a:pt x="1596" y="1572"/>
                  </a:cubicBezTo>
                  <a:cubicBezTo>
                    <a:pt x="1596" y="1715"/>
                    <a:pt x="1572" y="1834"/>
                    <a:pt x="1501" y="1953"/>
                  </a:cubicBezTo>
                  <a:cubicBezTo>
                    <a:pt x="1358" y="2334"/>
                    <a:pt x="977" y="2596"/>
                    <a:pt x="572" y="2596"/>
                  </a:cubicBezTo>
                  <a:lnTo>
                    <a:pt x="1191" y="2596"/>
                  </a:lnTo>
                  <a:cubicBezTo>
                    <a:pt x="1596" y="2596"/>
                    <a:pt x="1977" y="2334"/>
                    <a:pt x="2120" y="1953"/>
                  </a:cubicBezTo>
                  <a:cubicBezTo>
                    <a:pt x="2167" y="1834"/>
                    <a:pt x="2215" y="1691"/>
                    <a:pt x="2215" y="1572"/>
                  </a:cubicBezTo>
                  <a:cubicBezTo>
                    <a:pt x="2215" y="1524"/>
                    <a:pt x="2191" y="1500"/>
                    <a:pt x="2191" y="1453"/>
                  </a:cubicBezTo>
                  <a:cubicBezTo>
                    <a:pt x="2191" y="1405"/>
                    <a:pt x="2191" y="1334"/>
                    <a:pt x="2167" y="1286"/>
                  </a:cubicBezTo>
                  <a:cubicBezTo>
                    <a:pt x="2048" y="524"/>
                    <a:pt x="1382" y="0"/>
                    <a:pt x="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3432895" y="2689998"/>
              <a:ext cx="28914" cy="28880"/>
            </a:xfrm>
            <a:custGeom>
              <a:rect b="b" l="l" r="r" t="t"/>
              <a:pathLst>
                <a:path extrusionOk="0" h="858" w="859">
                  <a:moveTo>
                    <a:pt x="191" y="1"/>
                  </a:moveTo>
                  <a:cubicBezTo>
                    <a:pt x="96" y="1"/>
                    <a:pt x="1" y="96"/>
                    <a:pt x="1" y="191"/>
                  </a:cubicBezTo>
                  <a:lnTo>
                    <a:pt x="1" y="667"/>
                  </a:lnTo>
                  <a:cubicBezTo>
                    <a:pt x="1" y="786"/>
                    <a:pt x="96" y="858"/>
                    <a:pt x="191" y="858"/>
                  </a:cubicBezTo>
                  <a:lnTo>
                    <a:pt x="668" y="858"/>
                  </a:lnTo>
                  <a:cubicBezTo>
                    <a:pt x="787" y="858"/>
                    <a:pt x="858" y="786"/>
                    <a:pt x="858" y="667"/>
                  </a:cubicBezTo>
                  <a:lnTo>
                    <a:pt x="858" y="191"/>
                  </a:lnTo>
                  <a:cubicBezTo>
                    <a:pt x="858" y="96"/>
                    <a:pt x="787" y="1"/>
                    <a:pt x="668" y="1"/>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3440906" y="2689998"/>
              <a:ext cx="20903" cy="28880"/>
            </a:xfrm>
            <a:custGeom>
              <a:rect b="b" l="l" r="r" t="t"/>
              <a:pathLst>
                <a:path extrusionOk="0" h="858" w="621">
                  <a:moveTo>
                    <a:pt x="1" y="1"/>
                  </a:moveTo>
                  <a:cubicBezTo>
                    <a:pt x="96" y="1"/>
                    <a:pt x="191" y="72"/>
                    <a:pt x="191" y="191"/>
                  </a:cubicBezTo>
                  <a:lnTo>
                    <a:pt x="191" y="667"/>
                  </a:lnTo>
                  <a:cubicBezTo>
                    <a:pt x="191" y="763"/>
                    <a:pt x="120" y="858"/>
                    <a:pt x="1" y="858"/>
                  </a:cubicBezTo>
                  <a:lnTo>
                    <a:pt x="430" y="858"/>
                  </a:lnTo>
                  <a:cubicBezTo>
                    <a:pt x="549" y="858"/>
                    <a:pt x="620" y="786"/>
                    <a:pt x="620" y="667"/>
                  </a:cubicBezTo>
                  <a:lnTo>
                    <a:pt x="620" y="191"/>
                  </a:lnTo>
                  <a:cubicBezTo>
                    <a:pt x="620" y="96"/>
                    <a:pt x="549" y="1"/>
                    <a:pt x="430" y="1"/>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3394422" y="2482586"/>
              <a:ext cx="81794" cy="97648"/>
            </a:xfrm>
            <a:custGeom>
              <a:rect b="b" l="l" r="r" t="t"/>
              <a:pathLst>
                <a:path extrusionOk="0" h="2901" w="2430">
                  <a:moveTo>
                    <a:pt x="1215" y="1"/>
                  </a:moveTo>
                  <a:cubicBezTo>
                    <a:pt x="1209" y="1"/>
                    <a:pt x="1203" y="7"/>
                    <a:pt x="1191" y="18"/>
                  </a:cubicBezTo>
                  <a:lnTo>
                    <a:pt x="72" y="280"/>
                  </a:lnTo>
                  <a:cubicBezTo>
                    <a:pt x="25" y="304"/>
                    <a:pt x="1" y="328"/>
                    <a:pt x="1" y="352"/>
                  </a:cubicBezTo>
                  <a:lnTo>
                    <a:pt x="1" y="1590"/>
                  </a:lnTo>
                  <a:cubicBezTo>
                    <a:pt x="1" y="1757"/>
                    <a:pt x="48" y="1924"/>
                    <a:pt x="120" y="2067"/>
                  </a:cubicBezTo>
                  <a:cubicBezTo>
                    <a:pt x="144" y="2114"/>
                    <a:pt x="191" y="2186"/>
                    <a:pt x="215" y="2233"/>
                  </a:cubicBezTo>
                  <a:cubicBezTo>
                    <a:pt x="453" y="2543"/>
                    <a:pt x="763" y="2781"/>
                    <a:pt x="1191" y="2900"/>
                  </a:cubicBezTo>
                  <a:lnTo>
                    <a:pt x="1239" y="2900"/>
                  </a:lnTo>
                  <a:cubicBezTo>
                    <a:pt x="1644" y="2781"/>
                    <a:pt x="1977" y="2543"/>
                    <a:pt x="2215" y="2233"/>
                  </a:cubicBezTo>
                  <a:cubicBezTo>
                    <a:pt x="2311" y="2090"/>
                    <a:pt x="2382" y="1947"/>
                    <a:pt x="2406" y="1852"/>
                  </a:cubicBezTo>
                  <a:cubicBezTo>
                    <a:pt x="2430" y="1805"/>
                    <a:pt x="2430" y="1757"/>
                    <a:pt x="2430" y="1709"/>
                  </a:cubicBezTo>
                  <a:lnTo>
                    <a:pt x="2430" y="352"/>
                  </a:lnTo>
                  <a:cubicBezTo>
                    <a:pt x="2430" y="328"/>
                    <a:pt x="2406" y="304"/>
                    <a:pt x="2358" y="280"/>
                  </a:cubicBezTo>
                  <a:lnTo>
                    <a:pt x="1239" y="18"/>
                  </a:lnTo>
                  <a:cubicBezTo>
                    <a:pt x="1227" y="7"/>
                    <a:pt x="1221" y="1"/>
                    <a:pt x="1215" y="1"/>
                  </a:cubicBezTo>
                  <a:close/>
                </a:path>
              </a:pathLst>
            </a:custGeom>
            <a:solidFill>
              <a:srgbClr val="409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3421687" y="2488813"/>
              <a:ext cx="54529" cy="91421"/>
            </a:xfrm>
            <a:custGeom>
              <a:rect b="b" l="l" r="r" t="t"/>
              <a:pathLst>
                <a:path extrusionOk="0" h="2716" w="1620">
                  <a:moveTo>
                    <a:pt x="1120" y="0"/>
                  </a:moveTo>
                  <a:lnTo>
                    <a:pt x="1131" y="3"/>
                  </a:lnTo>
                  <a:lnTo>
                    <a:pt x="1131" y="3"/>
                  </a:lnTo>
                  <a:cubicBezTo>
                    <a:pt x="1128" y="1"/>
                    <a:pt x="1124" y="0"/>
                    <a:pt x="1120" y="0"/>
                  </a:cubicBezTo>
                  <a:close/>
                  <a:moveTo>
                    <a:pt x="1131" y="3"/>
                  </a:moveTo>
                  <a:lnTo>
                    <a:pt x="1131" y="3"/>
                  </a:lnTo>
                  <a:cubicBezTo>
                    <a:pt x="1144" y="9"/>
                    <a:pt x="1144" y="24"/>
                    <a:pt x="1144" y="24"/>
                  </a:cubicBezTo>
                  <a:lnTo>
                    <a:pt x="1144" y="1381"/>
                  </a:lnTo>
                  <a:cubicBezTo>
                    <a:pt x="1144" y="1429"/>
                    <a:pt x="1120" y="1477"/>
                    <a:pt x="1120" y="1524"/>
                  </a:cubicBezTo>
                  <a:cubicBezTo>
                    <a:pt x="1072" y="1620"/>
                    <a:pt x="1024" y="1762"/>
                    <a:pt x="905" y="1905"/>
                  </a:cubicBezTo>
                  <a:cubicBezTo>
                    <a:pt x="691" y="2215"/>
                    <a:pt x="381" y="2429"/>
                    <a:pt x="0" y="2548"/>
                  </a:cubicBezTo>
                  <a:cubicBezTo>
                    <a:pt x="120" y="2620"/>
                    <a:pt x="239" y="2667"/>
                    <a:pt x="381" y="2715"/>
                  </a:cubicBezTo>
                  <a:lnTo>
                    <a:pt x="429" y="2715"/>
                  </a:lnTo>
                  <a:cubicBezTo>
                    <a:pt x="858" y="2596"/>
                    <a:pt x="1167" y="2358"/>
                    <a:pt x="1405" y="2048"/>
                  </a:cubicBezTo>
                  <a:cubicBezTo>
                    <a:pt x="1501" y="1905"/>
                    <a:pt x="1572" y="1762"/>
                    <a:pt x="1596" y="1667"/>
                  </a:cubicBezTo>
                  <a:cubicBezTo>
                    <a:pt x="1620" y="1620"/>
                    <a:pt x="1620" y="1572"/>
                    <a:pt x="1620" y="1524"/>
                  </a:cubicBezTo>
                  <a:lnTo>
                    <a:pt x="1620" y="167"/>
                  </a:lnTo>
                  <a:cubicBezTo>
                    <a:pt x="1620" y="143"/>
                    <a:pt x="1596" y="95"/>
                    <a:pt x="1572" y="95"/>
                  </a:cubicBezTo>
                  <a:lnTo>
                    <a:pt x="1131" y="3"/>
                  </a:lnTo>
                  <a:close/>
                </a:path>
              </a:pathLst>
            </a:custGeom>
            <a:solidFill>
              <a:srgbClr val="409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3645324" y="2693196"/>
              <a:ext cx="10468" cy="67387"/>
            </a:xfrm>
            <a:custGeom>
              <a:rect b="b" l="l" r="r" t="t"/>
              <a:pathLst>
                <a:path extrusionOk="0" h="2002" w="311">
                  <a:moveTo>
                    <a:pt x="144" y="1"/>
                  </a:moveTo>
                  <a:cubicBezTo>
                    <a:pt x="72" y="1"/>
                    <a:pt x="1" y="72"/>
                    <a:pt x="1" y="168"/>
                  </a:cubicBezTo>
                  <a:lnTo>
                    <a:pt x="1" y="1835"/>
                  </a:lnTo>
                  <a:cubicBezTo>
                    <a:pt x="1" y="1930"/>
                    <a:pt x="72" y="2001"/>
                    <a:pt x="144" y="2001"/>
                  </a:cubicBezTo>
                  <a:cubicBezTo>
                    <a:pt x="239" y="2001"/>
                    <a:pt x="310" y="1930"/>
                    <a:pt x="310" y="1835"/>
                  </a:cubicBezTo>
                  <a:lnTo>
                    <a:pt x="310" y="168"/>
                  </a:lnTo>
                  <a:cubicBezTo>
                    <a:pt x="310" y="72"/>
                    <a:pt x="239"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3526706" y="2693196"/>
              <a:ext cx="10435" cy="67387"/>
            </a:xfrm>
            <a:custGeom>
              <a:rect b="b" l="l" r="r" t="t"/>
              <a:pathLst>
                <a:path extrusionOk="0" h="2002" w="310">
                  <a:moveTo>
                    <a:pt x="167" y="1"/>
                  </a:moveTo>
                  <a:cubicBezTo>
                    <a:pt x="72" y="1"/>
                    <a:pt x="0" y="72"/>
                    <a:pt x="0" y="168"/>
                  </a:cubicBezTo>
                  <a:lnTo>
                    <a:pt x="0" y="1835"/>
                  </a:lnTo>
                  <a:cubicBezTo>
                    <a:pt x="0" y="1930"/>
                    <a:pt x="72" y="2001"/>
                    <a:pt x="167" y="2001"/>
                  </a:cubicBezTo>
                  <a:cubicBezTo>
                    <a:pt x="238" y="2001"/>
                    <a:pt x="310" y="1930"/>
                    <a:pt x="310" y="1835"/>
                  </a:cubicBezTo>
                  <a:lnTo>
                    <a:pt x="310" y="168"/>
                  </a:lnTo>
                  <a:cubicBezTo>
                    <a:pt x="310" y="72"/>
                    <a:pt x="238"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3381598" y="2419877"/>
              <a:ext cx="311860" cy="340707"/>
            </a:xfrm>
            <a:custGeom>
              <a:rect b="b" l="l" r="r" t="t"/>
              <a:pathLst>
                <a:path extrusionOk="0" h="10122" w="9265">
                  <a:moveTo>
                    <a:pt x="4168" y="2596"/>
                  </a:moveTo>
                  <a:cubicBezTo>
                    <a:pt x="4216" y="2644"/>
                    <a:pt x="4287" y="2691"/>
                    <a:pt x="4335" y="2715"/>
                  </a:cubicBezTo>
                  <a:cubicBezTo>
                    <a:pt x="4335" y="2739"/>
                    <a:pt x="4335" y="2786"/>
                    <a:pt x="4335" y="2810"/>
                  </a:cubicBezTo>
                  <a:lnTo>
                    <a:pt x="4335" y="2834"/>
                  </a:lnTo>
                  <a:lnTo>
                    <a:pt x="4311" y="2834"/>
                  </a:lnTo>
                  <a:cubicBezTo>
                    <a:pt x="4264" y="2834"/>
                    <a:pt x="4216" y="2858"/>
                    <a:pt x="4168" y="2858"/>
                  </a:cubicBezTo>
                  <a:lnTo>
                    <a:pt x="4168" y="2596"/>
                  </a:lnTo>
                  <a:close/>
                  <a:moveTo>
                    <a:pt x="8288" y="2596"/>
                  </a:moveTo>
                  <a:lnTo>
                    <a:pt x="8288" y="2858"/>
                  </a:lnTo>
                  <a:cubicBezTo>
                    <a:pt x="8241" y="2858"/>
                    <a:pt x="8193" y="2834"/>
                    <a:pt x="8145" y="2834"/>
                  </a:cubicBezTo>
                  <a:lnTo>
                    <a:pt x="8121" y="2834"/>
                  </a:lnTo>
                  <a:lnTo>
                    <a:pt x="8121" y="2810"/>
                  </a:lnTo>
                  <a:cubicBezTo>
                    <a:pt x="8121" y="2786"/>
                    <a:pt x="8121" y="2739"/>
                    <a:pt x="8121" y="2715"/>
                  </a:cubicBezTo>
                  <a:cubicBezTo>
                    <a:pt x="8169" y="2691"/>
                    <a:pt x="8241" y="2644"/>
                    <a:pt x="8288" y="2596"/>
                  </a:cubicBezTo>
                  <a:close/>
                  <a:moveTo>
                    <a:pt x="4335" y="3144"/>
                  </a:moveTo>
                  <a:lnTo>
                    <a:pt x="4335" y="3977"/>
                  </a:lnTo>
                  <a:lnTo>
                    <a:pt x="4335" y="4049"/>
                  </a:lnTo>
                  <a:lnTo>
                    <a:pt x="4311" y="4049"/>
                  </a:lnTo>
                  <a:cubicBezTo>
                    <a:pt x="4073" y="4049"/>
                    <a:pt x="3859" y="3834"/>
                    <a:pt x="3859" y="3596"/>
                  </a:cubicBezTo>
                  <a:cubicBezTo>
                    <a:pt x="3859" y="3334"/>
                    <a:pt x="4073" y="3144"/>
                    <a:pt x="4311" y="3144"/>
                  </a:cubicBezTo>
                  <a:close/>
                  <a:moveTo>
                    <a:pt x="8145" y="3144"/>
                  </a:moveTo>
                  <a:cubicBezTo>
                    <a:pt x="8383" y="3144"/>
                    <a:pt x="8598" y="3334"/>
                    <a:pt x="8598" y="3596"/>
                  </a:cubicBezTo>
                  <a:cubicBezTo>
                    <a:pt x="8598" y="3834"/>
                    <a:pt x="8383" y="4049"/>
                    <a:pt x="8145" y="4049"/>
                  </a:cubicBezTo>
                  <a:lnTo>
                    <a:pt x="8121" y="4049"/>
                  </a:lnTo>
                  <a:cubicBezTo>
                    <a:pt x="8121" y="4025"/>
                    <a:pt x="8121" y="4001"/>
                    <a:pt x="8121" y="3953"/>
                  </a:cubicBezTo>
                  <a:lnTo>
                    <a:pt x="8121" y="3144"/>
                  </a:lnTo>
                  <a:close/>
                  <a:moveTo>
                    <a:pt x="7812" y="2834"/>
                  </a:moveTo>
                  <a:lnTo>
                    <a:pt x="7812" y="3953"/>
                  </a:lnTo>
                  <a:cubicBezTo>
                    <a:pt x="7812" y="4834"/>
                    <a:pt x="7097" y="5573"/>
                    <a:pt x="6240" y="5573"/>
                  </a:cubicBezTo>
                  <a:lnTo>
                    <a:pt x="6216" y="5573"/>
                  </a:lnTo>
                  <a:cubicBezTo>
                    <a:pt x="5811" y="5573"/>
                    <a:pt x="5407" y="5406"/>
                    <a:pt x="5097" y="5120"/>
                  </a:cubicBezTo>
                  <a:cubicBezTo>
                    <a:pt x="4811" y="4811"/>
                    <a:pt x="4645" y="4406"/>
                    <a:pt x="4645" y="3977"/>
                  </a:cubicBezTo>
                  <a:lnTo>
                    <a:pt x="4645" y="2834"/>
                  </a:lnTo>
                  <a:cubicBezTo>
                    <a:pt x="4740" y="2858"/>
                    <a:pt x="4835" y="2882"/>
                    <a:pt x="4930" y="2882"/>
                  </a:cubicBezTo>
                  <a:lnTo>
                    <a:pt x="7526" y="2882"/>
                  </a:lnTo>
                  <a:cubicBezTo>
                    <a:pt x="7621" y="2882"/>
                    <a:pt x="7717" y="2858"/>
                    <a:pt x="7812" y="2834"/>
                  </a:cubicBezTo>
                  <a:close/>
                  <a:moveTo>
                    <a:pt x="6597" y="5835"/>
                  </a:moveTo>
                  <a:lnTo>
                    <a:pt x="6597" y="6406"/>
                  </a:lnTo>
                  <a:cubicBezTo>
                    <a:pt x="6597" y="6621"/>
                    <a:pt x="6431" y="6787"/>
                    <a:pt x="6216" y="6787"/>
                  </a:cubicBezTo>
                  <a:cubicBezTo>
                    <a:pt x="6026" y="6787"/>
                    <a:pt x="5859" y="6621"/>
                    <a:pt x="5859" y="6406"/>
                  </a:cubicBezTo>
                  <a:lnTo>
                    <a:pt x="5859" y="5835"/>
                  </a:lnTo>
                  <a:cubicBezTo>
                    <a:pt x="5978" y="5858"/>
                    <a:pt x="6097" y="5858"/>
                    <a:pt x="6216" y="5858"/>
                  </a:cubicBezTo>
                  <a:lnTo>
                    <a:pt x="6240" y="5858"/>
                  </a:lnTo>
                  <a:cubicBezTo>
                    <a:pt x="6359" y="5858"/>
                    <a:pt x="6478" y="5858"/>
                    <a:pt x="6597" y="5835"/>
                  </a:cubicBezTo>
                  <a:close/>
                  <a:moveTo>
                    <a:pt x="5502" y="0"/>
                  </a:moveTo>
                  <a:cubicBezTo>
                    <a:pt x="4668" y="0"/>
                    <a:pt x="3954" y="596"/>
                    <a:pt x="3811" y="1405"/>
                  </a:cubicBezTo>
                  <a:cubicBezTo>
                    <a:pt x="3787" y="1477"/>
                    <a:pt x="3787" y="1524"/>
                    <a:pt x="3787" y="1596"/>
                  </a:cubicBezTo>
                  <a:cubicBezTo>
                    <a:pt x="3763" y="1786"/>
                    <a:pt x="3787" y="1977"/>
                    <a:pt x="3859" y="2167"/>
                  </a:cubicBezTo>
                  <a:lnTo>
                    <a:pt x="3859" y="3001"/>
                  </a:lnTo>
                  <a:cubicBezTo>
                    <a:pt x="3692" y="3144"/>
                    <a:pt x="3573" y="3358"/>
                    <a:pt x="3573" y="3596"/>
                  </a:cubicBezTo>
                  <a:cubicBezTo>
                    <a:pt x="3573" y="4001"/>
                    <a:pt x="3906" y="4358"/>
                    <a:pt x="4311" y="4358"/>
                  </a:cubicBezTo>
                  <a:cubicBezTo>
                    <a:pt x="4335" y="4358"/>
                    <a:pt x="4359" y="4358"/>
                    <a:pt x="4383" y="4334"/>
                  </a:cubicBezTo>
                  <a:cubicBezTo>
                    <a:pt x="4454" y="4715"/>
                    <a:pt x="4621" y="5049"/>
                    <a:pt x="4906" y="5311"/>
                  </a:cubicBezTo>
                  <a:cubicBezTo>
                    <a:pt x="5097" y="5501"/>
                    <a:pt x="5311" y="5644"/>
                    <a:pt x="5549" y="5739"/>
                  </a:cubicBezTo>
                  <a:lnTo>
                    <a:pt x="5549" y="5930"/>
                  </a:lnTo>
                  <a:cubicBezTo>
                    <a:pt x="4978" y="5978"/>
                    <a:pt x="4478" y="6216"/>
                    <a:pt x="4073" y="6573"/>
                  </a:cubicBezTo>
                  <a:lnTo>
                    <a:pt x="2906" y="5406"/>
                  </a:lnTo>
                  <a:cubicBezTo>
                    <a:pt x="2882" y="5382"/>
                    <a:pt x="2835" y="5358"/>
                    <a:pt x="2787" y="5358"/>
                  </a:cubicBezTo>
                  <a:lnTo>
                    <a:pt x="144" y="5358"/>
                  </a:lnTo>
                  <a:cubicBezTo>
                    <a:pt x="48" y="5358"/>
                    <a:pt x="1" y="5430"/>
                    <a:pt x="1" y="5501"/>
                  </a:cubicBezTo>
                  <a:cubicBezTo>
                    <a:pt x="1" y="5597"/>
                    <a:pt x="48" y="5644"/>
                    <a:pt x="144" y="5644"/>
                  </a:cubicBezTo>
                  <a:lnTo>
                    <a:pt x="2739" y="5644"/>
                  </a:lnTo>
                  <a:lnTo>
                    <a:pt x="3859" y="6787"/>
                  </a:lnTo>
                  <a:cubicBezTo>
                    <a:pt x="3454" y="7264"/>
                    <a:pt x="3192" y="7883"/>
                    <a:pt x="3192" y="8550"/>
                  </a:cubicBezTo>
                  <a:lnTo>
                    <a:pt x="3192" y="8883"/>
                  </a:lnTo>
                  <a:cubicBezTo>
                    <a:pt x="3192" y="8954"/>
                    <a:pt x="3263" y="9026"/>
                    <a:pt x="3335" y="9026"/>
                  </a:cubicBezTo>
                  <a:cubicBezTo>
                    <a:pt x="3430" y="9026"/>
                    <a:pt x="3478" y="8954"/>
                    <a:pt x="3478" y="8883"/>
                  </a:cubicBezTo>
                  <a:lnTo>
                    <a:pt x="3478" y="8550"/>
                  </a:lnTo>
                  <a:cubicBezTo>
                    <a:pt x="3478" y="7954"/>
                    <a:pt x="3716" y="7406"/>
                    <a:pt x="4073" y="7002"/>
                  </a:cubicBezTo>
                  <a:lnTo>
                    <a:pt x="4121" y="7049"/>
                  </a:lnTo>
                  <a:cubicBezTo>
                    <a:pt x="4168" y="7073"/>
                    <a:pt x="4192" y="7097"/>
                    <a:pt x="4240" y="7097"/>
                  </a:cubicBezTo>
                  <a:cubicBezTo>
                    <a:pt x="4287" y="7097"/>
                    <a:pt x="4311" y="7073"/>
                    <a:pt x="4335" y="7049"/>
                  </a:cubicBezTo>
                  <a:cubicBezTo>
                    <a:pt x="4406" y="7002"/>
                    <a:pt x="4406" y="6906"/>
                    <a:pt x="4335" y="6835"/>
                  </a:cubicBezTo>
                  <a:lnTo>
                    <a:pt x="4287" y="6787"/>
                  </a:lnTo>
                  <a:cubicBezTo>
                    <a:pt x="4645" y="6478"/>
                    <a:pt x="5073" y="6287"/>
                    <a:pt x="5549" y="6216"/>
                  </a:cubicBezTo>
                  <a:lnTo>
                    <a:pt x="5549" y="6406"/>
                  </a:lnTo>
                  <a:cubicBezTo>
                    <a:pt x="5549" y="6787"/>
                    <a:pt x="5859" y="7073"/>
                    <a:pt x="6240" y="7073"/>
                  </a:cubicBezTo>
                  <a:cubicBezTo>
                    <a:pt x="6597" y="7073"/>
                    <a:pt x="6907" y="6763"/>
                    <a:pt x="6907" y="6406"/>
                  </a:cubicBezTo>
                  <a:lnTo>
                    <a:pt x="6907" y="6216"/>
                  </a:lnTo>
                  <a:cubicBezTo>
                    <a:pt x="8074" y="6359"/>
                    <a:pt x="8979" y="7359"/>
                    <a:pt x="8979" y="8550"/>
                  </a:cubicBezTo>
                  <a:lnTo>
                    <a:pt x="8979" y="9955"/>
                  </a:lnTo>
                  <a:cubicBezTo>
                    <a:pt x="8979" y="10050"/>
                    <a:pt x="9050" y="10121"/>
                    <a:pt x="9122" y="10121"/>
                  </a:cubicBezTo>
                  <a:cubicBezTo>
                    <a:pt x="9193" y="10121"/>
                    <a:pt x="9265" y="10050"/>
                    <a:pt x="9265" y="9955"/>
                  </a:cubicBezTo>
                  <a:lnTo>
                    <a:pt x="9265" y="8550"/>
                  </a:lnTo>
                  <a:cubicBezTo>
                    <a:pt x="9265" y="7192"/>
                    <a:pt x="8241" y="6049"/>
                    <a:pt x="6907" y="5930"/>
                  </a:cubicBezTo>
                  <a:lnTo>
                    <a:pt x="6907" y="5739"/>
                  </a:lnTo>
                  <a:cubicBezTo>
                    <a:pt x="7502" y="5501"/>
                    <a:pt x="7955" y="4977"/>
                    <a:pt x="8074" y="4334"/>
                  </a:cubicBezTo>
                  <a:cubicBezTo>
                    <a:pt x="8098" y="4358"/>
                    <a:pt x="8121" y="4358"/>
                    <a:pt x="8145" y="4358"/>
                  </a:cubicBezTo>
                  <a:cubicBezTo>
                    <a:pt x="8550" y="4358"/>
                    <a:pt x="8884" y="4001"/>
                    <a:pt x="8884" y="3596"/>
                  </a:cubicBezTo>
                  <a:cubicBezTo>
                    <a:pt x="8884" y="3358"/>
                    <a:pt x="8764" y="3144"/>
                    <a:pt x="8598" y="3001"/>
                  </a:cubicBezTo>
                  <a:lnTo>
                    <a:pt x="8598" y="2167"/>
                  </a:lnTo>
                  <a:cubicBezTo>
                    <a:pt x="8669" y="1977"/>
                    <a:pt x="8693" y="1786"/>
                    <a:pt x="8669" y="1596"/>
                  </a:cubicBezTo>
                  <a:cubicBezTo>
                    <a:pt x="8669" y="1524"/>
                    <a:pt x="8669" y="1477"/>
                    <a:pt x="8645" y="1405"/>
                  </a:cubicBezTo>
                  <a:cubicBezTo>
                    <a:pt x="8502" y="596"/>
                    <a:pt x="7788" y="0"/>
                    <a:pt x="6955" y="0"/>
                  </a:cubicBezTo>
                  <a:lnTo>
                    <a:pt x="6931" y="0"/>
                  </a:lnTo>
                  <a:cubicBezTo>
                    <a:pt x="6835" y="0"/>
                    <a:pt x="6764" y="48"/>
                    <a:pt x="6764" y="143"/>
                  </a:cubicBezTo>
                  <a:cubicBezTo>
                    <a:pt x="6764" y="214"/>
                    <a:pt x="6835" y="286"/>
                    <a:pt x="6931" y="286"/>
                  </a:cubicBezTo>
                  <a:lnTo>
                    <a:pt x="6955" y="286"/>
                  </a:lnTo>
                  <a:cubicBezTo>
                    <a:pt x="7645" y="286"/>
                    <a:pt x="8241" y="786"/>
                    <a:pt x="8360" y="1453"/>
                  </a:cubicBezTo>
                  <a:cubicBezTo>
                    <a:pt x="8360" y="1524"/>
                    <a:pt x="8383" y="1572"/>
                    <a:pt x="8383" y="1620"/>
                  </a:cubicBezTo>
                  <a:cubicBezTo>
                    <a:pt x="8407" y="1762"/>
                    <a:pt x="8383" y="1905"/>
                    <a:pt x="8336" y="2048"/>
                  </a:cubicBezTo>
                  <a:cubicBezTo>
                    <a:pt x="8193" y="2382"/>
                    <a:pt x="7883" y="2596"/>
                    <a:pt x="7526" y="2596"/>
                  </a:cubicBezTo>
                  <a:lnTo>
                    <a:pt x="4930" y="2596"/>
                  </a:lnTo>
                  <a:cubicBezTo>
                    <a:pt x="4573" y="2596"/>
                    <a:pt x="4264" y="2382"/>
                    <a:pt x="4121" y="2048"/>
                  </a:cubicBezTo>
                  <a:cubicBezTo>
                    <a:pt x="4073" y="1905"/>
                    <a:pt x="4049" y="1762"/>
                    <a:pt x="4073" y="1620"/>
                  </a:cubicBezTo>
                  <a:cubicBezTo>
                    <a:pt x="4073" y="1572"/>
                    <a:pt x="4097" y="1524"/>
                    <a:pt x="4097" y="1453"/>
                  </a:cubicBezTo>
                  <a:cubicBezTo>
                    <a:pt x="4216" y="786"/>
                    <a:pt x="4811" y="286"/>
                    <a:pt x="5502" y="286"/>
                  </a:cubicBezTo>
                  <a:lnTo>
                    <a:pt x="6264" y="286"/>
                  </a:lnTo>
                  <a:cubicBezTo>
                    <a:pt x="6335" y="286"/>
                    <a:pt x="6407" y="214"/>
                    <a:pt x="6407" y="143"/>
                  </a:cubicBezTo>
                  <a:cubicBezTo>
                    <a:pt x="6407" y="48"/>
                    <a:pt x="6335" y="0"/>
                    <a:pt x="62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3489007" y="2736483"/>
              <a:ext cx="9660" cy="24101"/>
            </a:xfrm>
            <a:custGeom>
              <a:rect b="b" l="l" r="r" t="t"/>
              <a:pathLst>
                <a:path extrusionOk="0" h="716" w="287">
                  <a:moveTo>
                    <a:pt x="144" y="1"/>
                  </a:moveTo>
                  <a:cubicBezTo>
                    <a:pt x="72" y="1"/>
                    <a:pt x="1" y="48"/>
                    <a:pt x="1" y="144"/>
                  </a:cubicBezTo>
                  <a:lnTo>
                    <a:pt x="1" y="549"/>
                  </a:lnTo>
                  <a:cubicBezTo>
                    <a:pt x="1" y="644"/>
                    <a:pt x="72" y="715"/>
                    <a:pt x="144" y="715"/>
                  </a:cubicBezTo>
                  <a:cubicBezTo>
                    <a:pt x="239" y="715"/>
                    <a:pt x="287" y="644"/>
                    <a:pt x="287" y="549"/>
                  </a:cubicBezTo>
                  <a:lnTo>
                    <a:pt x="287" y="144"/>
                  </a:lnTo>
                  <a:cubicBezTo>
                    <a:pt x="287" y="48"/>
                    <a:pt x="239"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3613279" y="2534489"/>
              <a:ext cx="10435" cy="9660"/>
            </a:xfrm>
            <a:custGeom>
              <a:rect b="b" l="l" r="r" t="t"/>
              <a:pathLst>
                <a:path extrusionOk="0" h="287" w="310">
                  <a:moveTo>
                    <a:pt x="167" y="1"/>
                  </a:moveTo>
                  <a:cubicBezTo>
                    <a:pt x="72" y="1"/>
                    <a:pt x="0" y="72"/>
                    <a:pt x="0" y="143"/>
                  </a:cubicBezTo>
                  <a:cubicBezTo>
                    <a:pt x="0" y="215"/>
                    <a:pt x="72" y="286"/>
                    <a:pt x="167" y="286"/>
                  </a:cubicBezTo>
                  <a:cubicBezTo>
                    <a:pt x="238" y="286"/>
                    <a:pt x="310" y="215"/>
                    <a:pt x="310" y="143"/>
                  </a:cubicBezTo>
                  <a:cubicBezTo>
                    <a:pt x="310" y="72"/>
                    <a:pt x="238"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3558750" y="2534489"/>
              <a:ext cx="10468" cy="9660"/>
            </a:xfrm>
            <a:custGeom>
              <a:rect b="b" l="l" r="r" t="t"/>
              <a:pathLst>
                <a:path extrusionOk="0" h="287" w="311">
                  <a:moveTo>
                    <a:pt x="144" y="1"/>
                  </a:moveTo>
                  <a:cubicBezTo>
                    <a:pt x="72" y="1"/>
                    <a:pt x="1" y="72"/>
                    <a:pt x="1" y="143"/>
                  </a:cubicBezTo>
                  <a:cubicBezTo>
                    <a:pt x="1" y="215"/>
                    <a:pt x="72" y="286"/>
                    <a:pt x="144" y="286"/>
                  </a:cubicBezTo>
                  <a:cubicBezTo>
                    <a:pt x="239" y="286"/>
                    <a:pt x="310" y="215"/>
                    <a:pt x="310" y="143"/>
                  </a:cubicBezTo>
                  <a:cubicBezTo>
                    <a:pt x="286" y="72"/>
                    <a:pt x="239"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3394422" y="2624260"/>
              <a:ext cx="72975" cy="10468"/>
            </a:xfrm>
            <a:custGeom>
              <a:rect b="b" l="l" r="r" t="t"/>
              <a:pathLst>
                <a:path extrusionOk="0" h="311" w="2168">
                  <a:moveTo>
                    <a:pt x="144" y="1"/>
                  </a:moveTo>
                  <a:cubicBezTo>
                    <a:pt x="72" y="1"/>
                    <a:pt x="1" y="72"/>
                    <a:pt x="1" y="144"/>
                  </a:cubicBezTo>
                  <a:cubicBezTo>
                    <a:pt x="1" y="239"/>
                    <a:pt x="48" y="310"/>
                    <a:pt x="144" y="310"/>
                  </a:cubicBezTo>
                  <a:lnTo>
                    <a:pt x="2025" y="310"/>
                  </a:lnTo>
                  <a:cubicBezTo>
                    <a:pt x="2096" y="310"/>
                    <a:pt x="2168" y="239"/>
                    <a:pt x="2168" y="144"/>
                  </a:cubicBezTo>
                  <a:cubicBezTo>
                    <a:pt x="2168" y="72"/>
                    <a:pt x="2096" y="1"/>
                    <a:pt x="20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3421687" y="2641898"/>
              <a:ext cx="45710" cy="10468"/>
            </a:xfrm>
            <a:custGeom>
              <a:rect b="b" l="l" r="r" t="t"/>
              <a:pathLst>
                <a:path extrusionOk="0" h="311" w="1358">
                  <a:moveTo>
                    <a:pt x="143" y="1"/>
                  </a:moveTo>
                  <a:cubicBezTo>
                    <a:pt x="48" y="1"/>
                    <a:pt x="0" y="72"/>
                    <a:pt x="0" y="144"/>
                  </a:cubicBezTo>
                  <a:cubicBezTo>
                    <a:pt x="0" y="239"/>
                    <a:pt x="48" y="310"/>
                    <a:pt x="143" y="310"/>
                  </a:cubicBezTo>
                  <a:lnTo>
                    <a:pt x="1215" y="310"/>
                  </a:lnTo>
                  <a:cubicBezTo>
                    <a:pt x="1286" y="310"/>
                    <a:pt x="1358" y="239"/>
                    <a:pt x="1358" y="144"/>
                  </a:cubicBezTo>
                  <a:cubicBezTo>
                    <a:pt x="1358" y="72"/>
                    <a:pt x="1286" y="1"/>
                    <a:pt x="1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3421687" y="2659536"/>
              <a:ext cx="45710" cy="9660"/>
            </a:xfrm>
            <a:custGeom>
              <a:rect b="b" l="l" r="r" t="t"/>
              <a:pathLst>
                <a:path extrusionOk="0" h="287" w="1358">
                  <a:moveTo>
                    <a:pt x="143" y="1"/>
                  </a:moveTo>
                  <a:cubicBezTo>
                    <a:pt x="48" y="1"/>
                    <a:pt x="0" y="72"/>
                    <a:pt x="0" y="144"/>
                  </a:cubicBezTo>
                  <a:cubicBezTo>
                    <a:pt x="0" y="239"/>
                    <a:pt x="48" y="286"/>
                    <a:pt x="143" y="286"/>
                  </a:cubicBezTo>
                  <a:lnTo>
                    <a:pt x="1215" y="286"/>
                  </a:lnTo>
                  <a:cubicBezTo>
                    <a:pt x="1286" y="286"/>
                    <a:pt x="1358" y="239"/>
                    <a:pt x="1358" y="144"/>
                  </a:cubicBezTo>
                  <a:cubicBezTo>
                    <a:pt x="1358" y="72"/>
                    <a:pt x="1286" y="1"/>
                    <a:pt x="1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3428082" y="2685185"/>
              <a:ext cx="39315" cy="38507"/>
            </a:xfrm>
            <a:custGeom>
              <a:rect b="b" l="l" r="r" t="t"/>
              <a:pathLst>
                <a:path extrusionOk="0" h="1144" w="1168">
                  <a:moveTo>
                    <a:pt x="811" y="286"/>
                  </a:moveTo>
                  <a:cubicBezTo>
                    <a:pt x="834" y="286"/>
                    <a:pt x="858" y="310"/>
                    <a:pt x="858" y="334"/>
                  </a:cubicBezTo>
                  <a:lnTo>
                    <a:pt x="858" y="810"/>
                  </a:lnTo>
                  <a:cubicBezTo>
                    <a:pt x="858" y="834"/>
                    <a:pt x="834" y="858"/>
                    <a:pt x="811" y="858"/>
                  </a:cubicBezTo>
                  <a:lnTo>
                    <a:pt x="334" y="858"/>
                  </a:lnTo>
                  <a:cubicBezTo>
                    <a:pt x="311" y="858"/>
                    <a:pt x="287" y="834"/>
                    <a:pt x="287" y="810"/>
                  </a:cubicBezTo>
                  <a:lnTo>
                    <a:pt x="287" y="334"/>
                  </a:lnTo>
                  <a:cubicBezTo>
                    <a:pt x="287" y="310"/>
                    <a:pt x="311" y="286"/>
                    <a:pt x="334" y="286"/>
                  </a:cubicBezTo>
                  <a:close/>
                  <a:moveTo>
                    <a:pt x="334" y="1"/>
                  </a:moveTo>
                  <a:cubicBezTo>
                    <a:pt x="144" y="1"/>
                    <a:pt x="1" y="144"/>
                    <a:pt x="1" y="334"/>
                  </a:cubicBezTo>
                  <a:lnTo>
                    <a:pt x="1" y="810"/>
                  </a:lnTo>
                  <a:cubicBezTo>
                    <a:pt x="1" y="1001"/>
                    <a:pt x="144" y="1144"/>
                    <a:pt x="334" y="1144"/>
                  </a:cubicBezTo>
                  <a:lnTo>
                    <a:pt x="811" y="1144"/>
                  </a:lnTo>
                  <a:cubicBezTo>
                    <a:pt x="1001" y="1144"/>
                    <a:pt x="1168" y="1001"/>
                    <a:pt x="1168" y="810"/>
                  </a:cubicBezTo>
                  <a:lnTo>
                    <a:pt x="1168" y="334"/>
                  </a:lnTo>
                  <a:cubicBezTo>
                    <a:pt x="1168" y="144"/>
                    <a:pt x="1001" y="1"/>
                    <a:pt x="8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3389609" y="2477772"/>
              <a:ext cx="91421" cy="108049"/>
            </a:xfrm>
            <a:custGeom>
              <a:rect b="b" l="l" r="r" t="t"/>
              <a:pathLst>
                <a:path extrusionOk="0" h="3210" w="2716">
                  <a:moveTo>
                    <a:pt x="1358" y="1"/>
                  </a:moveTo>
                  <a:cubicBezTo>
                    <a:pt x="1340" y="1"/>
                    <a:pt x="1323" y="7"/>
                    <a:pt x="1311" y="19"/>
                  </a:cubicBezTo>
                  <a:lnTo>
                    <a:pt x="168" y="281"/>
                  </a:lnTo>
                  <a:cubicBezTo>
                    <a:pt x="72" y="304"/>
                    <a:pt x="1" y="400"/>
                    <a:pt x="1" y="519"/>
                  </a:cubicBezTo>
                  <a:lnTo>
                    <a:pt x="1" y="1733"/>
                  </a:lnTo>
                  <a:cubicBezTo>
                    <a:pt x="1" y="1924"/>
                    <a:pt x="48" y="2114"/>
                    <a:pt x="120" y="2281"/>
                  </a:cubicBezTo>
                  <a:cubicBezTo>
                    <a:pt x="168" y="2352"/>
                    <a:pt x="215" y="2400"/>
                    <a:pt x="239" y="2471"/>
                  </a:cubicBezTo>
                  <a:cubicBezTo>
                    <a:pt x="501" y="2805"/>
                    <a:pt x="834" y="3043"/>
                    <a:pt x="1287" y="3186"/>
                  </a:cubicBezTo>
                  <a:cubicBezTo>
                    <a:pt x="1311" y="3186"/>
                    <a:pt x="1334" y="3210"/>
                    <a:pt x="1358" y="3210"/>
                  </a:cubicBezTo>
                  <a:cubicBezTo>
                    <a:pt x="1382" y="3210"/>
                    <a:pt x="1406" y="3186"/>
                    <a:pt x="1430" y="3186"/>
                  </a:cubicBezTo>
                  <a:cubicBezTo>
                    <a:pt x="1882" y="3043"/>
                    <a:pt x="2216" y="2805"/>
                    <a:pt x="2478" y="2471"/>
                  </a:cubicBezTo>
                  <a:cubicBezTo>
                    <a:pt x="2597" y="2305"/>
                    <a:pt x="2644" y="2138"/>
                    <a:pt x="2692" y="2043"/>
                  </a:cubicBezTo>
                  <a:cubicBezTo>
                    <a:pt x="2716" y="1995"/>
                    <a:pt x="2716" y="1924"/>
                    <a:pt x="2716" y="1852"/>
                  </a:cubicBezTo>
                  <a:lnTo>
                    <a:pt x="2716" y="1519"/>
                  </a:lnTo>
                  <a:cubicBezTo>
                    <a:pt x="2716" y="1424"/>
                    <a:pt x="2644" y="1376"/>
                    <a:pt x="2573" y="1376"/>
                  </a:cubicBezTo>
                  <a:cubicBezTo>
                    <a:pt x="2501" y="1376"/>
                    <a:pt x="2430" y="1424"/>
                    <a:pt x="2430" y="1519"/>
                  </a:cubicBezTo>
                  <a:lnTo>
                    <a:pt x="2430" y="1852"/>
                  </a:lnTo>
                  <a:cubicBezTo>
                    <a:pt x="2430" y="1900"/>
                    <a:pt x="2406" y="1924"/>
                    <a:pt x="2406" y="1948"/>
                  </a:cubicBezTo>
                  <a:cubicBezTo>
                    <a:pt x="2382" y="2043"/>
                    <a:pt x="2335" y="2162"/>
                    <a:pt x="2216" y="2305"/>
                  </a:cubicBezTo>
                  <a:cubicBezTo>
                    <a:pt x="2025" y="2567"/>
                    <a:pt x="1739" y="2781"/>
                    <a:pt x="1358" y="2900"/>
                  </a:cubicBezTo>
                  <a:cubicBezTo>
                    <a:pt x="977" y="2781"/>
                    <a:pt x="691" y="2567"/>
                    <a:pt x="477" y="2305"/>
                  </a:cubicBezTo>
                  <a:cubicBezTo>
                    <a:pt x="453" y="2257"/>
                    <a:pt x="430" y="2186"/>
                    <a:pt x="382" y="2138"/>
                  </a:cubicBezTo>
                  <a:cubicBezTo>
                    <a:pt x="334" y="2019"/>
                    <a:pt x="287" y="1876"/>
                    <a:pt x="287" y="1733"/>
                  </a:cubicBezTo>
                  <a:lnTo>
                    <a:pt x="287" y="566"/>
                  </a:lnTo>
                  <a:lnTo>
                    <a:pt x="1358" y="304"/>
                  </a:lnTo>
                  <a:lnTo>
                    <a:pt x="2430" y="566"/>
                  </a:lnTo>
                  <a:lnTo>
                    <a:pt x="2430" y="852"/>
                  </a:lnTo>
                  <a:cubicBezTo>
                    <a:pt x="2430" y="924"/>
                    <a:pt x="2501" y="995"/>
                    <a:pt x="2573" y="995"/>
                  </a:cubicBezTo>
                  <a:cubicBezTo>
                    <a:pt x="2668" y="995"/>
                    <a:pt x="2716" y="924"/>
                    <a:pt x="2716" y="852"/>
                  </a:cubicBezTo>
                  <a:lnTo>
                    <a:pt x="2716" y="519"/>
                  </a:lnTo>
                  <a:cubicBezTo>
                    <a:pt x="2716" y="400"/>
                    <a:pt x="2644" y="304"/>
                    <a:pt x="2549" y="281"/>
                  </a:cubicBezTo>
                  <a:lnTo>
                    <a:pt x="1406" y="19"/>
                  </a:lnTo>
                  <a:cubicBezTo>
                    <a:pt x="1394" y="7"/>
                    <a:pt x="1376" y="1"/>
                    <a:pt x="13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3418489" y="2512038"/>
              <a:ext cx="33694" cy="33727"/>
            </a:xfrm>
            <a:custGeom>
              <a:rect b="b" l="l" r="r" t="t"/>
              <a:pathLst>
                <a:path extrusionOk="0" h="1002" w="1001">
                  <a:moveTo>
                    <a:pt x="500" y="1"/>
                  </a:moveTo>
                  <a:cubicBezTo>
                    <a:pt x="405" y="1"/>
                    <a:pt x="357" y="48"/>
                    <a:pt x="357" y="144"/>
                  </a:cubicBezTo>
                  <a:lnTo>
                    <a:pt x="357" y="358"/>
                  </a:lnTo>
                  <a:lnTo>
                    <a:pt x="143" y="358"/>
                  </a:lnTo>
                  <a:cubicBezTo>
                    <a:pt x="72" y="358"/>
                    <a:pt x="0" y="406"/>
                    <a:pt x="0" y="501"/>
                  </a:cubicBezTo>
                  <a:cubicBezTo>
                    <a:pt x="0" y="572"/>
                    <a:pt x="48" y="644"/>
                    <a:pt x="143" y="644"/>
                  </a:cubicBezTo>
                  <a:lnTo>
                    <a:pt x="357" y="644"/>
                  </a:lnTo>
                  <a:lnTo>
                    <a:pt x="357" y="858"/>
                  </a:lnTo>
                  <a:cubicBezTo>
                    <a:pt x="357" y="930"/>
                    <a:pt x="429" y="1001"/>
                    <a:pt x="500" y="1001"/>
                  </a:cubicBezTo>
                  <a:cubicBezTo>
                    <a:pt x="572" y="1001"/>
                    <a:pt x="643" y="930"/>
                    <a:pt x="643" y="858"/>
                  </a:cubicBezTo>
                  <a:lnTo>
                    <a:pt x="643" y="644"/>
                  </a:lnTo>
                  <a:lnTo>
                    <a:pt x="857" y="644"/>
                  </a:lnTo>
                  <a:cubicBezTo>
                    <a:pt x="929" y="644"/>
                    <a:pt x="1000" y="572"/>
                    <a:pt x="1000" y="501"/>
                  </a:cubicBezTo>
                  <a:cubicBezTo>
                    <a:pt x="1000" y="406"/>
                    <a:pt x="929" y="358"/>
                    <a:pt x="857" y="358"/>
                  </a:cubicBezTo>
                  <a:lnTo>
                    <a:pt x="643" y="358"/>
                  </a:lnTo>
                  <a:lnTo>
                    <a:pt x="643" y="144"/>
                  </a:lnTo>
                  <a:cubicBezTo>
                    <a:pt x="643" y="48"/>
                    <a:pt x="572" y="1"/>
                    <a:pt x="5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3569185" y="2562562"/>
              <a:ext cx="44128" cy="26457"/>
            </a:xfrm>
            <a:custGeom>
              <a:rect b="b" l="l" r="r" t="t"/>
              <a:pathLst>
                <a:path extrusionOk="0" h="786" w="1311">
                  <a:moveTo>
                    <a:pt x="143" y="0"/>
                  </a:moveTo>
                  <a:cubicBezTo>
                    <a:pt x="72" y="24"/>
                    <a:pt x="0" y="72"/>
                    <a:pt x="0" y="167"/>
                  </a:cubicBezTo>
                  <a:cubicBezTo>
                    <a:pt x="0" y="524"/>
                    <a:pt x="310" y="786"/>
                    <a:pt x="643" y="786"/>
                  </a:cubicBezTo>
                  <a:cubicBezTo>
                    <a:pt x="1001" y="786"/>
                    <a:pt x="1286" y="524"/>
                    <a:pt x="1310" y="167"/>
                  </a:cubicBezTo>
                  <a:cubicBezTo>
                    <a:pt x="1310" y="95"/>
                    <a:pt x="1239" y="24"/>
                    <a:pt x="1167" y="0"/>
                  </a:cubicBezTo>
                  <a:cubicBezTo>
                    <a:pt x="1072" y="0"/>
                    <a:pt x="1024" y="72"/>
                    <a:pt x="1001" y="143"/>
                  </a:cubicBezTo>
                  <a:cubicBezTo>
                    <a:pt x="1001" y="357"/>
                    <a:pt x="858" y="500"/>
                    <a:pt x="643" y="500"/>
                  </a:cubicBezTo>
                  <a:cubicBezTo>
                    <a:pt x="453" y="500"/>
                    <a:pt x="310" y="357"/>
                    <a:pt x="286" y="143"/>
                  </a:cubicBezTo>
                  <a:cubicBezTo>
                    <a:pt x="286" y="72"/>
                    <a:pt x="215" y="0"/>
                    <a:pt x="1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35"/>
          <p:cNvGrpSpPr/>
          <p:nvPr/>
        </p:nvGrpSpPr>
        <p:grpSpPr>
          <a:xfrm>
            <a:off x="3711018" y="1336888"/>
            <a:ext cx="263760" cy="341514"/>
            <a:chOff x="2790831" y="3060326"/>
            <a:chExt cx="263760" cy="341514"/>
          </a:xfrm>
        </p:grpSpPr>
        <p:sp>
          <p:nvSpPr>
            <p:cNvPr id="820" name="Google Shape;820;p35"/>
            <p:cNvSpPr/>
            <p:nvPr/>
          </p:nvSpPr>
          <p:spPr>
            <a:xfrm>
              <a:off x="2796452" y="3065947"/>
              <a:ext cx="137097" cy="330306"/>
            </a:xfrm>
            <a:custGeom>
              <a:rect b="b" l="l" r="r" t="t"/>
              <a:pathLst>
                <a:path extrusionOk="0" h="9813" w="4073">
                  <a:moveTo>
                    <a:pt x="2096" y="1"/>
                  </a:moveTo>
                  <a:cubicBezTo>
                    <a:pt x="1881" y="1"/>
                    <a:pt x="1691" y="167"/>
                    <a:pt x="1691" y="382"/>
                  </a:cubicBezTo>
                  <a:lnTo>
                    <a:pt x="1691" y="810"/>
                  </a:lnTo>
                  <a:cubicBezTo>
                    <a:pt x="1691" y="596"/>
                    <a:pt x="1524" y="429"/>
                    <a:pt x="1310" y="429"/>
                  </a:cubicBezTo>
                  <a:cubicBezTo>
                    <a:pt x="1096" y="429"/>
                    <a:pt x="905" y="596"/>
                    <a:pt x="905" y="810"/>
                  </a:cubicBezTo>
                  <a:lnTo>
                    <a:pt x="905" y="2596"/>
                  </a:lnTo>
                  <a:cubicBezTo>
                    <a:pt x="905" y="2358"/>
                    <a:pt x="691" y="2144"/>
                    <a:pt x="453" y="2144"/>
                  </a:cubicBezTo>
                  <a:cubicBezTo>
                    <a:pt x="191" y="2144"/>
                    <a:pt x="0" y="2358"/>
                    <a:pt x="0" y="2620"/>
                  </a:cubicBezTo>
                  <a:lnTo>
                    <a:pt x="0" y="4430"/>
                  </a:lnTo>
                  <a:cubicBezTo>
                    <a:pt x="0" y="4597"/>
                    <a:pt x="48" y="4763"/>
                    <a:pt x="143" y="4906"/>
                  </a:cubicBezTo>
                  <a:lnTo>
                    <a:pt x="1262" y="6407"/>
                  </a:lnTo>
                  <a:lnTo>
                    <a:pt x="1048" y="9812"/>
                  </a:lnTo>
                  <a:lnTo>
                    <a:pt x="3787" y="9812"/>
                  </a:lnTo>
                  <a:lnTo>
                    <a:pt x="3668" y="6407"/>
                  </a:lnTo>
                  <a:lnTo>
                    <a:pt x="3882" y="5811"/>
                  </a:lnTo>
                  <a:cubicBezTo>
                    <a:pt x="4001" y="5430"/>
                    <a:pt x="4072" y="5049"/>
                    <a:pt x="4072" y="4668"/>
                  </a:cubicBezTo>
                  <a:lnTo>
                    <a:pt x="4072" y="1429"/>
                  </a:lnTo>
                  <a:cubicBezTo>
                    <a:pt x="4072" y="1215"/>
                    <a:pt x="3906" y="1025"/>
                    <a:pt x="3668" y="1025"/>
                  </a:cubicBezTo>
                  <a:cubicBezTo>
                    <a:pt x="3453" y="1025"/>
                    <a:pt x="3287" y="1215"/>
                    <a:pt x="3287" y="1429"/>
                  </a:cubicBezTo>
                  <a:lnTo>
                    <a:pt x="3287" y="596"/>
                  </a:lnTo>
                  <a:cubicBezTo>
                    <a:pt x="3287" y="382"/>
                    <a:pt x="3096" y="191"/>
                    <a:pt x="2882" y="191"/>
                  </a:cubicBezTo>
                  <a:cubicBezTo>
                    <a:pt x="2667" y="191"/>
                    <a:pt x="2501" y="358"/>
                    <a:pt x="2501" y="596"/>
                  </a:cubicBezTo>
                  <a:lnTo>
                    <a:pt x="2501" y="382"/>
                  </a:lnTo>
                  <a:cubicBezTo>
                    <a:pt x="2501" y="167"/>
                    <a:pt x="2310" y="1"/>
                    <a:pt x="2096"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2899048" y="3100415"/>
              <a:ext cx="34501" cy="295838"/>
            </a:xfrm>
            <a:custGeom>
              <a:rect b="b" l="l" r="r" t="t"/>
              <a:pathLst>
                <a:path extrusionOk="0" h="8789" w="1025">
                  <a:moveTo>
                    <a:pt x="620" y="1"/>
                  </a:moveTo>
                  <a:cubicBezTo>
                    <a:pt x="500" y="1"/>
                    <a:pt x="381" y="72"/>
                    <a:pt x="310" y="167"/>
                  </a:cubicBezTo>
                  <a:cubicBezTo>
                    <a:pt x="381" y="215"/>
                    <a:pt x="405" y="310"/>
                    <a:pt x="405" y="405"/>
                  </a:cubicBezTo>
                  <a:lnTo>
                    <a:pt x="405" y="3644"/>
                  </a:lnTo>
                  <a:cubicBezTo>
                    <a:pt x="405" y="4025"/>
                    <a:pt x="334" y="4406"/>
                    <a:pt x="215" y="4787"/>
                  </a:cubicBezTo>
                  <a:lnTo>
                    <a:pt x="0" y="5383"/>
                  </a:lnTo>
                  <a:lnTo>
                    <a:pt x="119" y="8788"/>
                  </a:lnTo>
                  <a:lnTo>
                    <a:pt x="739" y="8788"/>
                  </a:lnTo>
                  <a:lnTo>
                    <a:pt x="620" y="5383"/>
                  </a:lnTo>
                  <a:lnTo>
                    <a:pt x="834" y="4787"/>
                  </a:lnTo>
                  <a:cubicBezTo>
                    <a:pt x="953" y="4430"/>
                    <a:pt x="1024" y="4025"/>
                    <a:pt x="1024" y="3644"/>
                  </a:cubicBezTo>
                  <a:lnTo>
                    <a:pt x="1024" y="405"/>
                  </a:lnTo>
                  <a:cubicBezTo>
                    <a:pt x="1024" y="191"/>
                    <a:pt x="858" y="1"/>
                    <a:pt x="620"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5"/>
            <p:cNvSpPr/>
            <p:nvPr/>
          </p:nvSpPr>
          <p:spPr>
            <a:xfrm>
              <a:off x="2899048" y="3300019"/>
              <a:ext cx="41705" cy="40897"/>
            </a:xfrm>
            <a:custGeom>
              <a:rect b="b" l="l" r="r" t="t"/>
              <a:pathLst>
                <a:path extrusionOk="0" h="1215" w="1239">
                  <a:moveTo>
                    <a:pt x="786" y="0"/>
                  </a:moveTo>
                  <a:lnTo>
                    <a:pt x="48" y="715"/>
                  </a:lnTo>
                  <a:cubicBezTo>
                    <a:pt x="24" y="762"/>
                    <a:pt x="0" y="810"/>
                    <a:pt x="0" y="858"/>
                  </a:cubicBezTo>
                  <a:lnTo>
                    <a:pt x="48" y="1048"/>
                  </a:lnTo>
                  <a:cubicBezTo>
                    <a:pt x="48" y="1096"/>
                    <a:pt x="119" y="1167"/>
                    <a:pt x="167" y="1167"/>
                  </a:cubicBezTo>
                  <a:lnTo>
                    <a:pt x="358" y="1215"/>
                  </a:lnTo>
                  <a:cubicBezTo>
                    <a:pt x="405" y="1215"/>
                    <a:pt x="453" y="1191"/>
                    <a:pt x="500" y="1167"/>
                  </a:cubicBezTo>
                  <a:lnTo>
                    <a:pt x="1239" y="429"/>
                  </a:lnTo>
                  <a:lnTo>
                    <a:pt x="786" y="0"/>
                  </a:lnTo>
                  <a:close/>
                </a:path>
              </a:pathLst>
            </a:custGeom>
            <a:solidFill>
              <a:srgbClr val="185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5"/>
            <p:cNvSpPr/>
            <p:nvPr/>
          </p:nvSpPr>
          <p:spPr>
            <a:xfrm>
              <a:off x="2943142" y="3257540"/>
              <a:ext cx="39315" cy="40089"/>
            </a:xfrm>
            <a:custGeom>
              <a:rect b="b" l="l" r="r" t="t"/>
              <a:pathLst>
                <a:path extrusionOk="0" h="1191" w="1168">
                  <a:moveTo>
                    <a:pt x="738" y="0"/>
                  </a:moveTo>
                  <a:lnTo>
                    <a:pt x="0" y="738"/>
                  </a:lnTo>
                  <a:lnTo>
                    <a:pt x="429" y="1191"/>
                  </a:lnTo>
                  <a:lnTo>
                    <a:pt x="1167" y="453"/>
                  </a:lnTo>
                  <a:lnTo>
                    <a:pt x="738" y="0"/>
                  </a:lnTo>
                  <a:close/>
                </a:path>
              </a:pathLst>
            </a:custGeom>
            <a:solidFill>
              <a:srgbClr val="185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5"/>
            <p:cNvSpPr/>
            <p:nvPr/>
          </p:nvSpPr>
          <p:spPr>
            <a:xfrm>
              <a:off x="2954351" y="3190994"/>
              <a:ext cx="94618" cy="94820"/>
            </a:xfrm>
            <a:custGeom>
              <a:rect b="b" l="l" r="r" t="t"/>
              <a:pathLst>
                <a:path extrusionOk="0" h="2817" w="2811">
                  <a:moveTo>
                    <a:pt x="1668" y="1"/>
                  </a:moveTo>
                  <a:lnTo>
                    <a:pt x="48" y="1620"/>
                  </a:lnTo>
                  <a:cubicBezTo>
                    <a:pt x="1" y="1691"/>
                    <a:pt x="1" y="1787"/>
                    <a:pt x="48" y="1858"/>
                  </a:cubicBezTo>
                  <a:lnTo>
                    <a:pt x="977" y="2763"/>
                  </a:lnTo>
                  <a:cubicBezTo>
                    <a:pt x="1001" y="2799"/>
                    <a:pt x="1042" y="2817"/>
                    <a:pt x="1084" y="2817"/>
                  </a:cubicBezTo>
                  <a:cubicBezTo>
                    <a:pt x="1126" y="2817"/>
                    <a:pt x="1167" y="2799"/>
                    <a:pt x="1191" y="2763"/>
                  </a:cubicBezTo>
                  <a:lnTo>
                    <a:pt x="2811" y="1144"/>
                  </a:lnTo>
                  <a:lnTo>
                    <a:pt x="16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5"/>
            <p:cNvSpPr/>
            <p:nvPr/>
          </p:nvSpPr>
          <p:spPr>
            <a:xfrm>
              <a:off x="2974379" y="3216643"/>
              <a:ext cx="74591" cy="69171"/>
            </a:xfrm>
            <a:custGeom>
              <a:rect b="b" l="l" r="r" t="t"/>
              <a:pathLst>
                <a:path extrusionOk="0" h="2055" w="2216">
                  <a:moveTo>
                    <a:pt x="1835" y="1"/>
                  </a:moveTo>
                  <a:lnTo>
                    <a:pt x="215" y="1620"/>
                  </a:lnTo>
                  <a:cubicBezTo>
                    <a:pt x="191" y="1656"/>
                    <a:pt x="156" y="1674"/>
                    <a:pt x="117" y="1674"/>
                  </a:cubicBezTo>
                  <a:cubicBezTo>
                    <a:pt x="78" y="1674"/>
                    <a:pt x="37" y="1656"/>
                    <a:pt x="1" y="1620"/>
                  </a:cubicBezTo>
                  <a:lnTo>
                    <a:pt x="1" y="1620"/>
                  </a:lnTo>
                  <a:lnTo>
                    <a:pt x="382" y="2001"/>
                  </a:lnTo>
                  <a:cubicBezTo>
                    <a:pt x="406" y="2037"/>
                    <a:pt x="447" y="2055"/>
                    <a:pt x="489" y="2055"/>
                  </a:cubicBezTo>
                  <a:cubicBezTo>
                    <a:pt x="531" y="2055"/>
                    <a:pt x="572" y="2037"/>
                    <a:pt x="596" y="2001"/>
                  </a:cubicBezTo>
                  <a:lnTo>
                    <a:pt x="2216" y="382"/>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5"/>
            <p:cNvSpPr/>
            <p:nvPr/>
          </p:nvSpPr>
          <p:spPr>
            <a:xfrm>
              <a:off x="2921499" y="3275952"/>
              <a:ext cx="43320" cy="43320"/>
            </a:xfrm>
            <a:custGeom>
              <a:rect b="b" l="l" r="r" t="t"/>
              <a:pathLst>
                <a:path extrusionOk="0" h="1287" w="1287">
                  <a:moveTo>
                    <a:pt x="619" y="1"/>
                  </a:moveTo>
                  <a:lnTo>
                    <a:pt x="262" y="358"/>
                  </a:lnTo>
                  <a:cubicBezTo>
                    <a:pt x="143" y="477"/>
                    <a:pt x="48" y="644"/>
                    <a:pt x="0" y="811"/>
                  </a:cubicBezTo>
                  <a:lnTo>
                    <a:pt x="453" y="1287"/>
                  </a:lnTo>
                  <a:cubicBezTo>
                    <a:pt x="619" y="1239"/>
                    <a:pt x="786" y="1144"/>
                    <a:pt x="929" y="1001"/>
                  </a:cubicBezTo>
                  <a:lnTo>
                    <a:pt x="1286" y="644"/>
                  </a:lnTo>
                  <a:lnTo>
                    <a:pt x="619" y="1"/>
                  </a:ln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5"/>
            <p:cNvSpPr/>
            <p:nvPr/>
          </p:nvSpPr>
          <p:spPr>
            <a:xfrm>
              <a:off x="2826914" y="3343137"/>
              <a:ext cx="13632" cy="58703"/>
            </a:xfrm>
            <a:custGeom>
              <a:rect b="b" l="l" r="r" t="t"/>
              <a:pathLst>
                <a:path extrusionOk="0" h="1744" w="405">
                  <a:moveTo>
                    <a:pt x="210" y="1"/>
                  </a:moveTo>
                  <a:cubicBezTo>
                    <a:pt x="149" y="1"/>
                    <a:pt x="95" y="63"/>
                    <a:pt x="95" y="124"/>
                  </a:cubicBezTo>
                  <a:lnTo>
                    <a:pt x="0" y="1577"/>
                  </a:lnTo>
                  <a:cubicBezTo>
                    <a:pt x="0" y="1648"/>
                    <a:pt x="48" y="1720"/>
                    <a:pt x="143" y="1744"/>
                  </a:cubicBezTo>
                  <a:cubicBezTo>
                    <a:pt x="214" y="1744"/>
                    <a:pt x="286" y="1672"/>
                    <a:pt x="286" y="1601"/>
                  </a:cubicBezTo>
                  <a:lnTo>
                    <a:pt x="381" y="148"/>
                  </a:lnTo>
                  <a:cubicBezTo>
                    <a:pt x="405" y="77"/>
                    <a:pt x="333" y="5"/>
                    <a:pt x="238" y="5"/>
                  </a:cubicBezTo>
                  <a:cubicBezTo>
                    <a:pt x="229" y="2"/>
                    <a:pt x="219" y="1"/>
                    <a:pt x="2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5"/>
            <p:cNvSpPr/>
            <p:nvPr/>
          </p:nvSpPr>
          <p:spPr>
            <a:xfrm>
              <a:off x="2790831" y="3060326"/>
              <a:ext cx="147532" cy="270189"/>
            </a:xfrm>
            <a:custGeom>
              <a:rect b="b" l="l" r="r" t="t"/>
              <a:pathLst>
                <a:path extrusionOk="0" h="8027" w="4383">
                  <a:moveTo>
                    <a:pt x="2263" y="1"/>
                  </a:moveTo>
                  <a:cubicBezTo>
                    <a:pt x="1977" y="1"/>
                    <a:pt x="1739" y="215"/>
                    <a:pt x="1715" y="501"/>
                  </a:cubicBezTo>
                  <a:cubicBezTo>
                    <a:pt x="1644" y="453"/>
                    <a:pt x="1548" y="429"/>
                    <a:pt x="1477" y="429"/>
                  </a:cubicBezTo>
                  <a:cubicBezTo>
                    <a:pt x="1167" y="429"/>
                    <a:pt x="929" y="668"/>
                    <a:pt x="929" y="977"/>
                  </a:cubicBezTo>
                  <a:lnTo>
                    <a:pt x="929" y="2239"/>
                  </a:lnTo>
                  <a:cubicBezTo>
                    <a:pt x="834" y="2192"/>
                    <a:pt x="715" y="2168"/>
                    <a:pt x="620" y="2168"/>
                  </a:cubicBezTo>
                  <a:cubicBezTo>
                    <a:pt x="286" y="2168"/>
                    <a:pt x="0" y="2430"/>
                    <a:pt x="0" y="2763"/>
                  </a:cubicBezTo>
                  <a:lnTo>
                    <a:pt x="0" y="4597"/>
                  </a:lnTo>
                  <a:cubicBezTo>
                    <a:pt x="0" y="4788"/>
                    <a:pt x="72" y="5002"/>
                    <a:pt x="191" y="5145"/>
                  </a:cubicBezTo>
                  <a:lnTo>
                    <a:pt x="1286" y="6597"/>
                  </a:lnTo>
                  <a:lnTo>
                    <a:pt x="1191" y="7860"/>
                  </a:lnTo>
                  <a:cubicBezTo>
                    <a:pt x="1191" y="7955"/>
                    <a:pt x="1263" y="8026"/>
                    <a:pt x="1334" y="8026"/>
                  </a:cubicBezTo>
                  <a:lnTo>
                    <a:pt x="1358" y="8026"/>
                  </a:lnTo>
                  <a:cubicBezTo>
                    <a:pt x="1429" y="8026"/>
                    <a:pt x="1501" y="7955"/>
                    <a:pt x="1501" y="7883"/>
                  </a:cubicBezTo>
                  <a:lnTo>
                    <a:pt x="1572" y="6716"/>
                  </a:lnTo>
                  <a:lnTo>
                    <a:pt x="1787" y="6716"/>
                  </a:lnTo>
                  <a:cubicBezTo>
                    <a:pt x="1977" y="6716"/>
                    <a:pt x="2168" y="6645"/>
                    <a:pt x="2310" y="6502"/>
                  </a:cubicBezTo>
                  <a:cubicBezTo>
                    <a:pt x="2358" y="6455"/>
                    <a:pt x="2358" y="6359"/>
                    <a:pt x="2310" y="6288"/>
                  </a:cubicBezTo>
                  <a:cubicBezTo>
                    <a:pt x="2275" y="6264"/>
                    <a:pt x="2233" y="6252"/>
                    <a:pt x="2194" y="6252"/>
                  </a:cubicBezTo>
                  <a:cubicBezTo>
                    <a:pt x="2156" y="6252"/>
                    <a:pt x="2120" y="6264"/>
                    <a:pt x="2096" y="6288"/>
                  </a:cubicBezTo>
                  <a:cubicBezTo>
                    <a:pt x="2001" y="6383"/>
                    <a:pt x="1906" y="6407"/>
                    <a:pt x="1787" y="6407"/>
                  </a:cubicBezTo>
                  <a:lnTo>
                    <a:pt x="1501" y="6407"/>
                  </a:lnTo>
                  <a:lnTo>
                    <a:pt x="429" y="4978"/>
                  </a:lnTo>
                  <a:cubicBezTo>
                    <a:pt x="358" y="4859"/>
                    <a:pt x="310" y="4740"/>
                    <a:pt x="310" y="4597"/>
                  </a:cubicBezTo>
                  <a:lnTo>
                    <a:pt x="310" y="2763"/>
                  </a:lnTo>
                  <a:cubicBezTo>
                    <a:pt x="310" y="2597"/>
                    <a:pt x="453" y="2454"/>
                    <a:pt x="620" y="2454"/>
                  </a:cubicBezTo>
                  <a:cubicBezTo>
                    <a:pt x="786" y="2454"/>
                    <a:pt x="905" y="2597"/>
                    <a:pt x="929" y="2763"/>
                  </a:cubicBezTo>
                  <a:lnTo>
                    <a:pt x="929" y="4621"/>
                  </a:lnTo>
                  <a:cubicBezTo>
                    <a:pt x="929" y="4716"/>
                    <a:pt x="977" y="4788"/>
                    <a:pt x="1072" y="4788"/>
                  </a:cubicBezTo>
                  <a:cubicBezTo>
                    <a:pt x="1144" y="4788"/>
                    <a:pt x="1215" y="4716"/>
                    <a:pt x="1215" y="4621"/>
                  </a:cubicBezTo>
                  <a:lnTo>
                    <a:pt x="1215" y="4002"/>
                  </a:lnTo>
                  <a:lnTo>
                    <a:pt x="1691" y="4002"/>
                  </a:lnTo>
                  <a:cubicBezTo>
                    <a:pt x="1715" y="4025"/>
                    <a:pt x="2310" y="4454"/>
                    <a:pt x="2310" y="5669"/>
                  </a:cubicBezTo>
                  <a:cubicBezTo>
                    <a:pt x="2310" y="5740"/>
                    <a:pt x="2382" y="5812"/>
                    <a:pt x="2453" y="5812"/>
                  </a:cubicBezTo>
                  <a:cubicBezTo>
                    <a:pt x="2549" y="5812"/>
                    <a:pt x="2596" y="5740"/>
                    <a:pt x="2596" y="5669"/>
                  </a:cubicBezTo>
                  <a:cubicBezTo>
                    <a:pt x="2596" y="4788"/>
                    <a:pt x="2310" y="4287"/>
                    <a:pt x="2096" y="4002"/>
                  </a:cubicBezTo>
                  <a:lnTo>
                    <a:pt x="2096" y="4002"/>
                  </a:lnTo>
                  <a:cubicBezTo>
                    <a:pt x="2644" y="4025"/>
                    <a:pt x="3144" y="4311"/>
                    <a:pt x="3382" y="4811"/>
                  </a:cubicBezTo>
                  <a:cubicBezTo>
                    <a:pt x="3406" y="4859"/>
                    <a:pt x="3454" y="4883"/>
                    <a:pt x="3525" y="4883"/>
                  </a:cubicBezTo>
                  <a:cubicBezTo>
                    <a:pt x="3549" y="4883"/>
                    <a:pt x="3573" y="4883"/>
                    <a:pt x="3596" y="4859"/>
                  </a:cubicBezTo>
                  <a:cubicBezTo>
                    <a:pt x="3668" y="4835"/>
                    <a:pt x="3692" y="4740"/>
                    <a:pt x="3644" y="4668"/>
                  </a:cubicBezTo>
                  <a:cubicBezTo>
                    <a:pt x="3334" y="4073"/>
                    <a:pt x="2739" y="3716"/>
                    <a:pt x="2072" y="3716"/>
                  </a:cubicBezTo>
                  <a:lnTo>
                    <a:pt x="1215" y="3716"/>
                  </a:lnTo>
                  <a:lnTo>
                    <a:pt x="1215" y="977"/>
                  </a:lnTo>
                  <a:cubicBezTo>
                    <a:pt x="1215" y="834"/>
                    <a:pt x="1334" y="739"/>
                    <a:pt x="1477" y="739"/>
                  </a:cubicBezTo>
                  <a:cubicBezTo>
                    <a:pt x="1596" y="739"/>
                    <a:pt x="1715" y="834"/>
                    <a:pt x="1715" y="977"/>
                  </a:cubicBezTo>
                  <a:lnTo>
                    <a:pt x="1715" y="2954"/>
                  </a:lnTo>
                  <a:cubicBezTo>
                    <a:pt x="1715" y="3049"/>
                    <a:pt x="1787" y="3121"/>
                    <a:pt x="1858" y="3121"/>
                  </a:cubicBezTo>
                  <a:cubicBezTo>
                    <a:pt x="1953" y="3121"/>
                    <a:pt x="2001" y="3049"/>
                    <a:pt x="2001" y="2954"/>
                  </a:cubicBezTo>
                  <a:lnTo>
                    <a:pt x="2001" y="549"/>
                  </a:lnTo>
                  <a:cubicBezTo>
                    <a:pt x="2001" y="406"/>
                    <a:pt x="2120" y="310"/>
                    <a:pt x="2263" y="310"/>
                  </a:cubicBezTo>
                  <a:cubicBezTo>
                    <a:pt x="2406" y="310"/>
                    <a:pt x="2501" y="406"/>
                    <a:pt x="2501" y="549"/>
                  </a:cubicBezTo>
                  <a:lnTo>
                    <a:pt x="2501" y="2954"/>
                  </a:lnTo>
                  <a:cubicBezTo>
                    <a:pt x="2501" y="3049"/>
                    <a:pt x="2572" y="3121"/>
                    <a:pt x="2644" y="3121"/>
                  </a:cubicBezTo>
                  <a:cubicBezTo>
                    <a:pt x="2739" y="3121"/>
                    <a:pt x="2811" y="3049"/>
                    <a:pt x="2811" y="2954"/>
                  </a:cubicBezTo>
                  <a:lnTo>
                    <a:pt x="2811" y="739"/>
                  </a:lnTo>
                  <a:cubicBezTo>
                    <a:pt x="2811" y="620"/>
                    <a:pt x="2906" y="501"/>
                    <a:pt x="3049" y="501"/>
                  </a:cubicBezTo>
                  <a:cubicBezTo>
                    <a:pt x="3192" y="501"/>
                    <a:pt x="3287" y="620"/>
                    <a:pt x="3287" y="739"/>
                  </a:cubicBezTo>
                  <a:lnTo>
                    <a:pt x="3287" y="2954"/>
                  </a:lnTo>
                  <a:cubicBezTo>
                    <a:pt x="3287" y="3049"/>
                    <a:pt x="3358" y="3121"/>
                    <a:pt x="3454" y="3121"/>
                  </a:cubicBezTo>
                  <a:cubicBezTo>
                    <a:pt x="3525" y="3121"/>
                    <a:pt x="3596" y="3049"/>
                    <a:pt x="3596" y="2954"/>
                  </a:cubicBezTo>
                  <a:lnTo>
                    <a:pt x="3596" y="1596"/>
                  </a:lnTo>
                  <a:cubicBezTo>
                    <a:pt x="3596" y="1454"/>
                    <a:pt x="3715" y="1334"/>
                    <a:pt x="3835" y="1334"/>
                  </a:cubicBezTo>
                  <a:cubicBezTo>
                    <a:pt x="3977" y="1334"/>
                    <a:pt x="4097" y="1454"/>
                    <a:pt x="4097" y="1596"/>
                  </a:cubicBezTo>
                  <a:lnTo>
                    <a:pt x="4097" y="3335"/>
                  </a:lnTo>
                  <a:cubicBezTo>
                    <a:pt x="4097" y="3430"/>
                    <a:pt x="4144" y="3478"/>
                    <a:pt x="4239" y="3478"/>
                  </a:cubicBezTo>
                  <a:cubicBezTo>
                    <a:pt x="4311" y="3478"/>
                    <a:pt x="4382" y="3430"/>
                    <a:pt x="4382" y="3335"/>
                  </a:cubicBezTo>
                  <a:lnTo>
                    <a:pt x="4382" y="1596"/>
                  </a:lnTo>
                  <a:cubicBezTo>
                    <a:pt x="4382" y="1287"/>
                    <a:pt x="4144" y="1049"/>
                    <a:pt x="3835" y="1049"/>
                  </a:cubicBezTo>
                  <a:cubicBezTo>
                    <a:pt x="3763" y="1049"/>
                    <a:pt x="3668" y="1072"/>
                    <a:pt x="3596" y="1096"/>
                  </a:cubicBezTo>
                  <a:lnTo>
                    <a:pt x="3596" y="739"/>
                  </a:lnTo>
                  <a:cubicBezTo>
                    <a:pt x="3596" y="453"/>
                    <a:pt x="3358" y="215"/>
                    <a:pt x="3049" y="215"/>
                  </a:cubicBezTo>
                  <a:cubicBezTo>
                    <a:pt x="2930" y="215"/>
                    <a:pt x="2834" y="239"/>
                    <a:pt x="2739" y="310"/>
                  </a:cubicBezTo>
                  <a:cubicBezTo>
                    <a:pt x="2644" y="120"/>
                    <a:pt x="2477" y="1"/>
                    <a:pt x="22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a:off x="2874207" y="3190186"/>
              <a:ext cx="180384" cy="210846"/>
            </a:xfrm>
            <a:custGeom>
              <a:rect b="b" l="l" r="r" t="t"/>
              <a:pathLst>
                <a:path extrusionOk="0" h="6264" w="5359">
                  <a:moveTo>
                    <a:pt x="2667" y="2311"/>
                  </a:moveTo>
                  <a:lnTo>
                    <a:pt x="2906" y="2549"/>
                  </a:lnTo>
                  <a:lnTo>
                    <a:pt x="2572" y="2882"/>
                  </a:lnTo>
                  <a:lnTo>
                    <a:pt x="2358" y="2644"/>
                  </a:lnTo>
                  <a:lnTo>
                    <a:pt x="2667" y="2311"/>
                  </a:lnTo>
                  <a:close/>
                  <a:moveTo>
                    <a:pt x="2024" y="2739"/>
                  </a:moveTo>
                  <a:lnTo>
                    <a:pt x="2477" y="3192"/>
                  </a:lnTo>
                  <a:lnTo>
                    <a:pt x="2239" y="3454"/>
                  </a:lnTo>
                  <a:cubicBezTo>
                    <a:pt x="2143" y="3549"/>
                    <a:pt x="2024" y="3621"/>
                    <a:pt x="1905" y="3668"/>
                  </a:cubicBezTo>
                  <a:lnTo>
                    <a:pt x="1572" y="3335"/>
                  </a:lnTo>
                  <a:cubicBezTo>
                    <a:pt x="1596" y="3192"/>
                    <a:pt x="1667" y="3097"/>
                    <a:pt x="1762" y="3001"/>
                  </a:cubicBezTo>
                  <a:lnTo>
                    <a:pt x="2024" y="2739"/>
                  </a:lnTo>
                  <a:close/>
                  <a:moveTo>
                    <a:pt x="1405" y="3573"/>
                  </a:moveTo>
                  <a:lnTo>
                    <a:pt x="1643" y="3811"/>
                  </a:lnTo>
                  <a:lnTo>
                    <a:pt x="1119" y="4311"/>
                  </a:lnTo>
                  <a:cubicBezTo>
                    <a:pt x="1119" y="4335"/>
                    <a:pt x="1119" y="4335"/>
                    <a:pt x="1119" y="4335"/>
                  </a:cubicBezTo>
                  <a:lnTo>
                    <a:pt x="929" y="4287"/>
                  </a:lnTo>
                  <a:lnTo>
                    <a:pt x="881" y="4097"/>
                  </a:lnTo>
                  <a:lnTo>
                    <a:pt x="905" y="4097"/>
                  </a:lnTo>
                  <a:lnTo>
                    <a:pt x="1405" y="3573"/>
                  </a:lnTo>
                  <a:close/>
                  <a:moveTo>
                    <a:pt x="1762" y="1"/>
                  </a:moveTo>
                  <a:cubicBezTo>
                    <a:pt x="1691" y="1"/>
                    <a:pt x="1620" y="72"/>
                    <a:pt x="1620" y="144"/>
                  </a:cubicBezTo>
                  <a:lnTo>
                    <a:pt x="1620" y="977"/>
                  </a:lnTo>
                  <a:cubicBezTo>
                    <a:pt x="1620" y="1358"/>
                    <a:pt x="1548" y="1715"/>
                    <a:pt x="1429" y="2073"/>
                  </a:cubicBezTo>
                  <a:lnTo>
                    <a:pt x="1262" y="2549"/>
                  </a:lnTo>
                  <a:cubicBezTo>
                    <a:pt x="1000" y="2549"/>
                    <a:pt x="738" y="2477"/>
                    <a:pt x="548" y="2311"/>
                  </a:cubicBezTo>
                  <a:cubicBezTo>
                    <a:pt x="516" y="2289"/>
                    <a:pt x="479" y="2278"/>
                    <a:pt x="444" y="2278"/>
                  </a:cubicBezTo>
                  <a:cubicBezTo>
                    <a:pt x="400" y="2278"/>
                    <a:pt x="360" y="2295"/>
                    <a:pt x="334" y="2335"/>
                  </a:cubicBezTo>
                  <a:cubicBezTo>
                    <a:pt x="286" y="2406"/>
                    <a:pt x="286" y="2477"/>
                    <a:pt x="357" y="2549"/>
                  </a:cubicBezTo>
                  <a:cubicBezTo>
                    <a:pt x="596" y="2739"/>
                    <a:pt x="905" y="2835"/>
                    <a:pt x="1215" y="2858"/>
                  </a:cubicBezTo>
                  <a:lnTo>
                    <a:pt x="1238" y="3335"/>
                  </a:lnTo>
                  <a:lnTo>
                    <a:pt x="691" y="3883"/>
                  </a:lnTo>
                  <a:cubicBezTo>
                    <a:pt x="619" y="3954"/>
                    <a:pt x="596" y="4049"/>
                    <a:pt x="619" y="4144"/>
                  </a:cubicBezTo>
                  <a:lnTo>
                    <a:pt x="643" y="4335"/>
                  </a:lnTo>
                  <a:cubicBezTo>
                    <a:pt x="643" y="4335"/>
                    <a:pt x="643" y="4359"/>
                    <a:pt x="643" y="4359"/>
                  </a:cubicBezTo>
                  <a:lnTo>
                    <a:pt x="48" y="4954"/>
                  </a:lnTo>
                  <a:cubicBezTo>
                    <a:pt x="0" y="5026"/>
                    <a:pt x="0" y="5121"/>
                    <a:pt x="48" y="5168"/>
                  </a:cubicBezTo>
                  <a:cubicBezTo>
                    <a:pt x="95" y="5192"/>
                    <a:pt x="119" y="5216"/>
                    <a:pt x="167" y="5216"/>
                  </a:cubicBezTo>
                  <a:cubicBezTo>
                    <a:pt x="191" y="5216"/>
                    <a:pt x="238" y="5192"/>
                    <a:pt x="262" y="5168"/>
                  </a:cubicBezTo>
                  <a:lnTo>
                    <a:pt x="857" y="4573"/>
                  </a:lnTo>
                  <a:lnTo>
                    <a:pt x="905" y="4573"/>
                  </a:lnTo>
                  <a:lnTo>
                    <a:pt x="1072" y="4621"/>
                  </a:lnTo>
                  <a:lnTo>
                    <a:pt x="1119" y="4621"/>
                  </a:lnTo>
                  <a:cubicBezTo>
                    <a:pt x="1191" y="4621"/>
                    <a:pt x="1238" y="4597"/>
                    <a:pt x="1286" y="4573"/>
                  </a:cubicBezTo>
                  <a:lnTo>
                    <a:pt x="1334" y="6121"/>
                  </a:lnTo>
                  <a:cubicBezTo>
                    <a:pt x="1334" y="6216"/>
                    <a:pt x="1405" y="6264"/>
                    <a:pt x="1477" y="6264"/>
                  </a:cubicBezTo>
                  <a:cubicBezTo>
                    <a:pt x="1572" y="6264"/>
                    <a:pt x="1643" y="6192"/>
                    <a:pt x="1620" y="6121"/>
                  </a:cubicBezTo>
                  <a:lnTo>
                    <a:pt x="1572" y="4311"/>
                  </a:lnTo>
                  <a:lnTo>
                    <a:pt x="1929" y="3954"/>
                  </a:lnTo>
                  <a:cubicBezTo>
                    <a:pt x="2120" y="3906"/>
                    <a:pt x="2310" y="3787"/>
                    <a:pt x="2453" y="3644"/>
                  </a:cubicBezTo>
                  <a:lnTo>
                    <a:pt x="2715" y="3406"/>
                  </a:lnTo>
                  <a:lnTo>
                    <a:pt x="2763" y="3406"/>
                  </a:lnTo>
                  <a:cubicBezTo>
                    <a:pt x="2810" y="3406"/>
                    <a:pt x="2858" y="3406"/>
                    <a:pt x="2882" y="3359"/>
                  </a:cubicBezTo>
                  <a:cubicBezTo>
                    <a:pt x="2929" y="3311"/>
                    <a:pt x="2929" y="3216"/>
                    <a:pt x="2882" y="3168"/>
                  </a:cubicBezTo>
                  <a:lnTo>
                    <a:pt x="2810" y="3073"/>
                  </a:lnTo>
                  <a:lnTo>
                    <a:pt x="3120" y="2763"/>
                  </a:lnTo>
                  <a:lnTo>
                    <a:pt x="3263" y="2882"/>
                  </a:lnTo>
                  <a:cubicBezTo>
                    <a:pt x="3310" y="2954"/>
                    <a:pt x="3406" y="2978"/>
                    <a:pt x="3477" y="2978"/>
                  </a:cubicBezTo>
                  <a:cubicBezTo>
                    <a:pt x="3548" y="2978"/>
                    <a:pt x="3644" y="2954"/>
                    <a:pt x="3691" y="2882"/>
                  </a:cubicBezTo>
                  <a:lnTo>
                    <a:pt x="5311" y="1263"/>
                  </a:lnTo>
                  <a:cubicBezTo>
                    <a:pt x="5358" y="1215"/>
                    <a:pt x="5358" y="1120"/>
                    <a:pt x="5311" y="1072"/>
                  </a:cubicBezTo>
                  <a:cubicBezTo>
                    <a:pt x="5275" y="1037"/>
                    <a:pt x="5233" y="1019"/>
                    <a:pt x="5195" y="1019"/>
                  </a:cubicBezTo>
                  <a:cubicBezTo>
                    <a:pt x="5156" y="1019"/>
                    <a:pt x="5120" y="1037"/>
                    <a:pt x="5096" y="1072"/>
                  </a:cubicBezTo>
                  <a:lnTo>
                    <a:pt x="4834" y="1334"/>
                  </a:lnTo>
                  <a:lnTo>
                    <a:pt x="4644" y="1144"/>
                  </a:lnTo>
                  <a:cubicBezTo>
                    <a:pt x="4620" y="1108"/>
                    <a:pt x="4584" y="1090"/>
                    <a:pt x="4546" y="1090"/>
                  </a:cubicBezTo>
                  <a:cubicBezTo>
                    <a:pt x="4507" y="1090"/>
                    <a:pt x="4465" y="1108"/>
                    <a:pt x="4430" y="1144"/>
                  </a:cubicBezTo>
                  <a:cubicBezTo>
                    <a:pt x="4382" y="1191"/>
                    <a:pt x="4382" y="1287"/>
                    <a:pt x="4430" y="1358"/>
                  </a:cubicBezTo>
                  <a:lnTo>
                    <a:pt x="4620" y="1549"/>
                  </a:lnTo>
                  <a:lnTo>
                    <a:pt x="4382" y="1763"/>
                  </a:lnTo>
                  <a:lnTo>
                    <a:pt x="4191" y="1573"/>
                  </a:lnTo>
                  <a:cubicBezTo>
                    <a:pt x="4168" y="1549"/>
                    <a:pt x="4132" y="1537"/>
                    <a:pt x="4096" y="1537"/>
                  </a:cubicBezTo>
                  <a:cubicBezTo>
                    <a:pt x="4061" y="1537"/>
                    <a:pt x="4025" y="1549"/>
                    <a:pt x="4001" y="1573"/>
                  </a:cubicBezTo>
                  <a:cubicBezTo>
                    <a:pt x="3930" y="1644"/>
                    <a:pt x="3930" y="1739"/>
                    <a:pt x="4001" y="1787"/>
                  </a:cubicBezTo>
                  <a:lnTo>
                    <a:pt x="4191" y="1977"/>
                  </a:lnTo>
                  <a:lnTo>
                    <a:pt x="3953" y="2215"/>
                  </a:lnTo>
                  <a:lnTo>
                    <a:pt x="3525" y="1787"/>
                  </a:lnTo>
                  <a:cubicBezTo>
                    <a:pt x="3501" y="1763"/>
                    <a:pt x="3465" y="1751"/>
                    <a:pt x="3426" y="1751"/>
                  </a:cubicBezTo>
                  <a:cubicBezTo>
                    <a:pt x="3388" y="1751"/>
                    <a:pt x="3346" y="1763"/>
                    <a:pt x="3310" y="1787"/>
                  </a:cubicBezTo>
                  <a:cubicBezTo>
                    <a:pt x="3263" y="1858"/>
                    <a:pt x="3263" y="1954"/>
                    <a:pt x="3310" y="2001"/>
                  </a:cubicBezTo>
                  <a:lnTo>
                    <a:pt x="3739" y="2430"/>
                  </a:lnTo>
                  <a:lnTo>
                    <a:pt x="3477" y="2692"/>
                  </a:lnTo>
                  <a:lnTo>
                    <a:pt x="3453" y="2692"/>
                  </a:lnTo>
                  <a:lnTo>
                    <a:pt x="2548" y="1763"/>
                  </a:lnTo>
                  <a:cubicBezTo>
                    <a:pt x="2548" y="1763"/>
                    <a:pt x="2548" y="1739"/>
                    <a:pt x="2548" y="1739"/>
                  </a:cubicBezTo>
                  <a:lnTo>
                    <a:pt x="3382" y="906"/>
                  </a:lnTo>
                  <a:cubicBezTo>
                    <a:pt x="3453" y="834"/>
                    <a:pt x="3453" y="739"/>
                    <a:pt x="3382" y="691"/>
                  </a:cubicBezTo>
                  <a:cubicBezTo>
                    <a:pt x="3358" y="668"/>
                    <a:pt x="3322" y="656"/>
                    <a:pt x="3284" y="656"/>
                  </a:cubicBezTo>
                  <a:cubicBezTo>
                    <a:pt x="3245" y="656"/>
                    <a:pt x="3203" y="668"/>
                    <a:pt x="3167" y="691"/>
                  </a:cubicBezTo>
                  <a:lnTo>
                    <a:pt x="2334" y="1525"/>
                  </a:lnTo>
                  <a:cubicBezTo>
                    <a:pt x="2286" y="1596"/>
                    <a:pt x="2239" y="1668"/>
                    <a:pt x="2239" y="1763"/>
                  </a:cubicBezTo>
                  <a:cubicBezTo>
                    <a:pt x="2239" y="1834"/>
                    <a:pt x="2286" y="1906"/>
                    <a:pt x="2334" y="1977"/>
                  </a:cubicBezTo>
                  <a:lnTo>
                    <a:pt x="2477" y="2096"/>
                  </a:lnTo>
                  <a:lnTo>
                    <a:pt x="2143" y="2430"/>
                  </a:lnTo>
                  <a:lnTo>
                    <a:pt x="2072" y="2358"/>
                  </a:lnTo>
                  <a:cubicBezTo>
                    <a:pt x="2036" y="2323"/>
                    <a:pt x="1995" y="2305"/>
                    <a:pt x="1956" y="2305"/>
                  </a:cubicBezTo>
                  <a:cubicBezTo>
                    <a:pt x="1917" y="2305"/>
                    <a:pt x="1881" y="2323"/>
                    <a:pt x="1858" y="2358"/>
                  </a:cubicBezTo>
                  <a:cubicBezTo>
                    <a:pt x="1810" y="2406"/>
                    <a:pt x="1810" y="2477"/>
                    <a:pt x="1834" y="2525"/>
                  </a:cubicBezTo>
                  <a:lnTo>
                    <a:pt x="1572" y="2787"/>
                  </a:lnTo>
                  <a:cubicBezTo>
                    <a:pt x="1548" y="2811"/>
                    <a:pt x="1548" y="2811"/>
                    <a:pt x="1524" y="2835"/>
                  </a:cubicBezTo>
                  <a:lnTo>
                    <a:pt x="1524" y="2739"/>
                  </a:lnTo>
                  <a:lnTo>
                    <a:pt x="1715" y="2168"/>
                  </a:lnTo>
                  <a:cubicBezTo>
                    <a:pt x="1858" y="1787"/>
                    <a:pt x="1929" y="1382"/>
                    <a:pt x="1929" y="977"/>
                  </a:cubicBezTo>
                  <a:lnTo>
                    <a:pt x="1929" y="144"/>
                  </a:lnTo>
                  <a:cubicBezTo>
                    <a:pt x="1929" y="72"/>
                    <a:pt x="1858" y="1"/>
                    <a:pt x="17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5"/>
            <p:cNvSpPr/>
            <p:nvPr/>
          </p:nvSpPr>
          <p:spPr>
            <a:xfrm>
              <a:off x="2995248" y="3185979"/>
              <a:ext cx="20869" cy="20297"/>
            </a:xfrm>
            <a:custGeom>
              <a:rect b="b" l="l" r="r" t="t"/>
              <a:pathLst>
                <a:path extrusionOk="0" h="603" w="620">
                  <a:moveTo>
                    <a:pt x="453" y="1"/>
                  </a:moveTo>
                  <a:cubicBezTo>
                    <a:pt x="417" y="1"/>
                    <a:pt x="381" y="19"/>
                    <a:pt x="357" y="54"/>
                  </a:cubicBezTo>
                  <a:lnTo>
                    <a:pt x="48" y="340"/>
                  </a:lnTo>
                  <a:cubicBezTo>
                    <a:pt x="0" y="412"/>
                    <a:pt x="0" y="507"/>
                    <a:pt x="48" y="554"/>
                  </a:cubicBezTo>
                  <a:cubicBezTo>
                    <a:pt x="72" y="578"/>
                    <a:pt x="119" y="602"/>
                    <a:pt x="143" y="602"/>
                  </a:cubicBezTo>
                  <a:cubicBezTo>
                    <a:pt x="191" y="602"/>
                    <a:pt x="214" y="578"/>
                    <a:pt x="262" y="554"/>
                  </a:cubicBezTo>
                  <a:lnTo>
                    <a:pt x="548" y="245"/>
                  </a:lnTo>
                  <a:cubicBezTo>
                    <a:pt x="619" y="197"/>
                    <a:pt x="619" y="102"/>
                    <a:pt x="548" y="54"/>
                  </a:cubicBezTo>
                  <a:cubicBezTo>
                    <a:pt x="524" y="19"/>
                    <a:pt x="488" y="1"/>
                    <a:pt x="4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35"/>
          <p:cNvGrpSpPr/>
          <p:nvPr/>
        </p:nvGrpSpPr>
        <p:grpSpPr>
          <a:xfrm>
            <a:off x="940053" y="3084971"/>
            <a:ext cx="222897" cy="340707"/>
            <a:chOff x="6773953" y="3061134"/>
            <a:chExt cx="222897" cy="340707"/>
          </a:xfrm>
        </p:grpSpPr>
        <p:sp>
          <p:nvSpPr>
            <p:cNvPr id="832" name="Google Shape;832;p35"/>
            <p:cNvSpPr/>
            <p:nvPr/>
          </p:nvSpPr>
          <p:spPr>
            <a:xfrm>
              <a:off x="6778767" y="3249529"/>
              <a:ext cx="212462" cy="146724"/>
            </a:xfrm>
            <a:custGeom>
              <a:rect b="b" l="l" r="r" t="t"/>
              <a:pathLst>
                <a:path extrusionOk="0" h="4359" w="6312">
                  <a:moveTo>
                    <a:pt x="2715" y="0"/>
                  </a:moveTo>
                  <a:cubicBezTo>
                    <a:pt x="1215" y="0"/>
                    <a:pt x="0" y="1215"/>
                    <a:pt x="0" y="2715"/>
                  </a:cubicBezTo>
                  <a:lnTo>
                    <a:pt x="0" y="4358"/>
                  </a:lnTo>
                  <a:lnTo>
                    <a:pt x="6311" y="4358"/>
                  </a:lnTo>
                  <a:lnTo>
                    <a:pt x="6311" y="2715"/>
                  </a:lnTo>
                  <a:cubicBezTo>
                    <a:pt x="6311" y="1215"/>
                    <a:pt x="5097" y="0"/>
                    <a:pt x="3596" y="0"/>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5"/>
            <p:cNvSpPr/>
            <p:nvPr/>
          </p:nvSpPr>
          <p:spPr>
            <a:xfrm>
              <a:off x="6866956" y="3249529"/>
              <a:ext cx="35276" cy="146724"/>
            </a:xfrm>
            <a:custGeom>
              <a:rect b="b" l="l" r="r" t="t"/>
              <a:pathLst>
                <a:path extrusionOk="0" h="4359" w="1048">
                  <a:moveTo>
                    <a:pt x="0" y="0"/>
                  </a:moveTo>
                  <a:lnTo>
                    <a:pt x="0" y="4358"/>
                  </a:lnTo>
                  <a:lnTo>
                    <a:pt x="1048" y="4358"/>
                  </a:lnTo>
                  <a:lnTo>
                    <a:pt x="1048" y="0"/>
                  </a:lnTo>
                  <a:close/>
                </a:path>
              </a:pathLst>
            </a:custGeom>
            <a:solidFill>
              <a:srgbClr val="185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5"/>
            <p:cNvSpPr/>
            <p:nvPr/>
          </p:nvSpPr>
          <p:spPr>
            <a:xfrm>
              <a:off x="6778767" y="3251918"/>
              <a:ext cx="68969" cy="144334"/>
            </a:xfrm>
            <a:custGeom>
              <a:rect b="b" l="l" r="r" t="t"/>
              <a:pathLst>
                <a:path extrusionOk="0" h="4288" w="2049">
                  <a:moveTo>
                    <a:pt x="2049" y="0"/>
                  </a:moveTo>
                  <a:cubicBezTo>
                    <a:pt x="882" y="310"/>
                    <a:pt x="0" y="1358"/>
                    <a:pt x="0" y="2644"/>
                  </a:cubicBezTo>
                  <a:lnTo>
                    <a:pt x="0" y="4287"/>
                  </a:lnTo>
                  <a:lnTo>
                    <a:pt x="2049" y="4287"/>
                  </a:lnTo>
                  <a:lnTo>
                    <a:pt x="20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5"/>
            <p:cNvSpPr/>
            <p:nvPr/>
          </p:nvSpPr>
          <p:spPr>
            <a:xfrm>
              <a:off x="6922259" y="3251918"/>
              <a:ext cx="68969" cy="144334"/>
            </a:xfrm>
            <a:custGeom>
              <a:rect b="b" l="l" r="r" t="t"/>
              <a:pathLst>
                <a:path extrusionOk="0" h="4288" w="2049">
                  <a:moveTo>
                    <a:pt x="0" y="0"/>
                  </a:moveTo>
                  <a:lnTo>
                    <a:pt x="0" y="4287"/>
                  </a:lnTo>
                  <a:lnTo>
                    <a:pt x="2048" y="4287"/>
                  </a:lnTo>
                  <a:lnTo>
                    <a:pt x="2048" y="2644"/>
                  </a:lnTo>
                  <a:cubicBezTo>
                    <a:pt x="2048" y="1358"/>
                    <a:pt x="1167" y="31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6922259" y="3251918"/>
              <a:ext cx="68969" cy="144334"/>
            </a:xfrm>
            <a:custGeom>
              <a:rect b="b" l="l" r="r" t="t"/>
              <a:pathLst>
                <a:path extrusionOk="0" h="4288" w="2049">
                  <a:moveTo>
                    <a:pt x="0" y="0"/>
                  </a:moveTo>
                  <a:lnTo>
                    <a:pt x="0" y="286"/>
                  </a:lnTo>
                  <a:cubicBezTo>
                    <a:pt x="810" y="739"/>
                    <a:pt x="1358" y="1620"/>
                    <a:pt x="1358" y="2644"/>
                  </a:cubicBezTo>
                  <a:lnTo>
                    <a:pt x="1358" y="4287"/>
                  </a:lnTo>
                  <a:lnTo>
                    <a:pt x="2048" y="4287"/>
                  </a:lnTo>
                  <a:lnTo>
                    <a:pt x="2048" y="2644"/>
                  </a:lnTo>
                  <a:cubicBezTo>
                    <a:pt x="2048" y="1358"/>
                    <a:pt x="1167" y="31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a:off x="6866956" y="3224654"/>
              <a:ext cx="36084" cy="48942"/>
            </a:xfrm>
            <a:custGeom>
              <a:rect b="b" l="l" r="r" t="t"/>
              <a:pathLst>
                <a:path extrusionOk="0" h="1454" w="1072">
                  <a:moveTo>
                    <a:pt x="0" y="1"/>
                  </a:moveTo>
                  <a:lnTo>
                    <a:pt x="0" y="930"/>
                  </a:lnTo>
                  <a:cubicBezTo>
                    <a:pt x="0" y="1215"/>
                    <a:pt x="238" y="1453"/>
                    <a:pt x="548" y="1453"/>
                  </a:cubicBezTo>
                  <a:cubicBezTo>
                    <a:pt x="834" y="1453"/>
                    <a:pt x="1072" y="1239"/>
                    <a:pt x="1072" y="930"/>
                  </a:cubicBezTo>
                  <a:lnTo>
                    <a:pt x="1072" y="1"/>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6866956" y="3224654"/>
              <a:ext cx="36084" cy="31304"/>
            </a:xfrm>
            <a:custGeom>
              <a:rect b="b" l="l" r="r" t="t"/>
              <a:pathLst>
                <a:path extrusionOk="0" h="930" w="1072">
                  <a:moveTo>
                    <a:pt x="0" y="1"/>
                  </a:moveTo>
                  <a:lnTo>
                    <a:pt x="0" y="810"/>
                  </a:lnTo>
                  <a:cubicBezTo>
                    <a:pt x="167" y="882"/>
                    <a:pt x="357" y="930"/>
                    <a:pt x="548" y="930"/>
                  </a:cubicBezTo>
                  <a:cubicBezTo>
                    <a:pt x="738" y="930"/>
                    <a:pt x="905" y="882"/>
                    <a:pt x="1072" y="810"/>
                  </a:cubicBezTo>
                  <a:lnTo>
                    <a:pt x="1072" y="1"/>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p:nvPr/>
          </p:nvSpPr>
          <p:spPr>
            <a:xfrm>
              <a:off x="6932660" y="3136498"/>
              <a:ext cx="44936" cy="44095"/>
            </a:xfrm>
            <a:custGeom>
              <a:rect b="b" l="l" r="r" t="t"/>
              <a:pathLst>
                <a:path extrusionOk="0" h="1310" w="1335">
                  <a:moveTo>
                    <a:pt x="668" y="0"/>
                  </a:moveTo>
                  <a:cubicBezTo>
                    <a:pt x="310" y="0"/>
                    <a:pt x="1" y="310"/>
                    <a:pt x="1" y="667"/>
                  </a:cubicBezTo>
                  <a:cubicBezTo>
                    <a:pt x="1" y="1024"/>
                    <a:pt x="310" y="1310"/>
                    <a:pt x="668" y="1310"/>
                  </a:cubicBezTo>
                  <a:cubicBezTo>
                    <a:pt x="1025" y="1310"/>
                    <a:pt x="1334" y="1024"/>
                    <a:pt x="1334" y="667"/>
                  </a:cubicBezTo>
                  <a:cubicBezTo>
                    <a:pt x="1334" y="310"/>
                    <a:pt x="1025" y="0"/>
                    <a:pt x="668" y="0"/>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5"/>
            <p:cNvSpPr/>
            <p:nvPr/>
          </p:nvSpPr>
          <p:spPr>
            <a:xfrm>
              <a:off x="6792399" y="3136498"/>
              <a:ext cx="44902" cy="44095"/>
            </a:xfrm>
            <a:custGeom>
              <a:rect b="b" l="l" r="r" t="t"/>
              <a:pathLst>
                <a:path extrusionOk="0" h="1310" w="1334">
                  <a:moveTo>
                    <a:pt x="667" y="0"/>
                  </a:moveTo>
                  <a:cubicBezTo>
                    <a:pt x="310" y="0"/>
                    <a:pt x="0" y="310"/>
                    <a:pt x="0" y="667"/>
                  </a:cubicBezTo>
                  <a:cubicBezTo>
                    <a:pt x="0" y="1024"/>
                    <a:pt x="310" y="1310"/>
                    <a:pt x="667" y="1310"/>
                  </a:cubicBezTo>
                  <a:cubicBezTo>
                    <a:pt x="1024" y="1310"/>
                    <a:pt x="1334" y="1024"/>
                    <a:pt x="1334" y="667"/>
                  </a:cubicBezTo>
                  <a:cubicBezTo>
                    <a:pt x="1334" y="310"/>
                    <a:pt x="1024" y="0"/>
                    <a:pt x="667" y="0"/>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a:off x="6821246" y="3065947"/>
              <a:ext cx="127504" cy="170791"/>
            </a:xfrm>
            <a:custGeom>
              <a:rect b="b" l="l" r="r" t="t"/>
              <a:pathLst>
                <a:path extrusionOk="0" h="5074" w="3788">
                  <a:moveTo>
                    <a:pt x="1906" y="1"/>
                  </a:moveTo>
                  <a:cubicBezTo>
                    <a:pt x="858" y="1"/>
                    <a:pt x="1" y="834"/>
                    <a:pt x="1" y="1882"/>
                  </a:cubicBezTo>
                  <a:lnTo>
                    <a:pt x="1" y="3192"/>
                  </a:lnTo>
                  <a:cubicBezTo>
                    <a:pt x="1" y="4225"/>
                    <a:pt x="835" y="5073"/>
                    <a:pt x="1863" y="5073"/>
                  </a:cubicBezTo>
                  <a:cubicBezTo>
                    <a:pt x="1877" y="5073"/>
                    <a:pt x="1892" y="5073"/>
                    <a:pt x="1906" y="5073"/>
                  </a:cubicBezTo>
                  <a:cubicBezTo>
                    <a:pt x="2954" y="5073"/>
                    <a:pt x="3787" y="4216"/>
                    <a:pt x="3787" y="3168"/>
                  </a:cubicBezTo>
                  <a:lnTo>
                    <a:pt x="3787" y="1882"/>
                  </a:lnTo>
                  <a:cubicBezTo>
                    <a:pt x="3787" y="1358"/>
                    <a:pt x="3573" y="905"/>
                    <a:pt x="3239" y="548"/>
                  </a:cubicBezTo>
                  <a:cubicBezTo>
                    <a:pt x="2906" y="215"/>
                    <a:pt x="2430" y="1"/>
                    <a:pt x="1906"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a:off x="6843697" y="3167163"/>
              <a:ext cx="82602" cy="75163"/>
            </a:xfrm>
            <a:custGeom>
              <a:rect b="b" l="l" r="r" t="t"/>
              <a:pathLst>
                <a:path extrusionOk="0" h="2233" w="2454">
                  <a:moveTo>
                    <a:pt x="1236" y="0"/>
                  </a:moveTo>
                  <a:cubicBezTo>
                    <a:pt x="1191" y="0"/>
                    <a:pt x="1144" y="6"/>
                    <a:pt x="1096" y="18"/>
                  </a:cubicBezTo>
                  <a:cubicBezTo>
                    <a:pt x="810" y="137"/>
                    <a:pt x="167" y="423"/>
                    <a:pt x="0" y="1066"/>
                  </a:cubicBezTo>
                  <a:lnTo>
                    <a:pt x="0" y="1590"/>
                  </a:lnTo>
                  <a:cubicBezTo>
                    <a:pt x="0" y="1780"/>
                    <a:pt x="96" y="1947"/>
                    <a:pt x="262" y="2018"/>
                  </a:cubicBezTo>
                  <a:cubicBezTo>
                    <a:pt x="477" y="2114"/>
                    <a:pt x="786" y="2233"/>
                    <a:pt x="1215" y="2233"/>
                  </a:cubicBezTo>
                  <a:cubicBezTo>
                    <a:pt x="1667" y="2233"/>
                    <a:pt x="1977" y="2114"/>
                    <a:pt x="2191" y="2018"/>
                  </a:cubicBezTo>
                  <a:cubicBezTo>
                    <a:pt x="2358" y="1947"/>
                    <a:pt x="2453" y="1780"/>
                    <a:pt x="2453" y="1590"/>
                  </a:cubicBezTo>
                  <a:lnTo>
                    <a:pt x="2453" y="1066"/>
                  </a:lnTo>
                  <a:cubicBezTo>
                    <a:pt x="2287" y="423"/>
                    <a:pt x="1644" y="137"/>
                    <a:pt x="1358" y="18"/>
                  </a:cubicBezTo>
                  <a:cubicBezTo>
                    <a:pt x="1322" y="6"/>
                    <a:pt x="1281" y="0"/>
                    <a:pt x="12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6873351" y="3167163"/>
              <a:ext cx="52947" cy="75163"/>
            </a:xfrm>
            <a:custGeom>
              <a:rect b="b" l="l" r="r" t="t"/>
              <a:pathLst>
                <a:path extrusionOk="0" h="2233" w="1573">
                  <a:moveTo>
                    <a:pt x="355" y="0"/>
                  </a:moveTo>
                  <a:cubicBezTo>
                    <a:pt x="310" y="0"/>
                    <a:pt x="263" y="6"/>
                    <a:pt x="215" y="18"/>
                  </a:cubicBezTo>
                  <a:cubicBezTo>
                    <a:pt x="167" y="42"/>
                    <a:pt x="96" y="66"/>
                    <a:pt x="1" y="113"/>
                  </a:cubicBezTo>
                  <a:cubicBezTo>
                    <a:pt x="310" y="232"/>
                    <a:pt x="906" y="542"/>
                    <a:pt x="1048" y="1137"/>
                  </a:cubicBezTo>
                  <a:lnTo>
                    <a:pt x="1048" y="1685"/>
                  </a:lnTo>
                  <a:cubicBezTo>
                    <a:pt x="1048" y="1852"/>
                    <a:pt x="953" y="2018"/>
                    <a:pt x="786" y="2090"/>
                  </a:cubicBezTo>
                  <a:cubicBezTo>
                    <a:pt x="691" y="2137"/>
                    <a:pt x="572" y="2185"/>
                    <a:pt x="429" y="2233"/>
                  </a:cubicBezTo>
                  <a:cubicBezTo>
                    <a:pt x="810" y="2209"/>
                    <a:pt x="1120" y="2114"/>
                    <a:pt x="1310" y="2018"/>
                  </a:cubicBezTo>
                  <a:cubicBezTo>
                    <a:pt x="1477" y="1947"/>
                    <a:pt x="1572" y="1780"/>
                    <a:pt x="1572" y="1590"/>
                  </a:cubicBezTo>
                  <a:lnTo>
                    <a:pt x="1572" y="1066"/>
                  </a:lnTo>
                  <a:cubicBezTo>
                    <a:pt x="1406" y="423"/>
                    <a:pt x="763" y="113"/>
                    <a:pt x="477" y="18"/>
                  </a:cubicBezTo>
                  <a:cubicBezTo>
                    <a:pt x="441" y="6"/>
                    <a:pt x="400" y="0"/>
                    <a:pt x="3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6862143" y="3351316"/>
              <a:ext cx="10435" cy="50524"/>
            </a:xfrm>
            <a:custGeom>
              <a:rect b="b" l="l" r="r" t="t"/>
              <a:pathLst>
                <a:path extrusionOk="0" h="1501" w="310">
                  <a:moveTo>
                    <a:pt x="143" y="0"/>
                  </a:moveTo>
                  <a:cubicBezTo>
                    <a:pt x="72" y="0"/>
                    <a:pt x="0" y="72"/>
                    <a:pt x="0" y="143"/>
                  </a:cubicBezTo>
                  <a:lnTo>
                    <a:pt x="0" y="1334"/>
                  </a:lnTo>
                  <a:cubicBezTo>
                    <a:pt x="0" y="1429"/>
                    <a:pt x="72" y="1501"/>
                    <a:pt x="143" y="1501"/>
                  </a:cubicBezTo>
                  <a:cubicBezTo>
                    <a:pt x="238" y="1501"/>
                    <a:pt x="310" y="1429"/>
                    <a:pt x="310" y="1334"/>
                  </a:cubicBezTo>
                  <a:lnTo>
                    <a:pt x="310" y="143"/>
                  </a:lnTo>
                  <a:cubicBezTo>
                    <a:pt x="310" y="72"/>
                    <a:pt x="238" y="0"/>
                    <a:pt x="1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p:nvPr/>
          </p:nvSpPr>
          <p:spPr>
            <a:xfrm>
              <a:off x="6970359" y="3284703"/>
              <a:ext cx="26490" cy="117137"/>
            </a:xfrm>
            <a:custGeom>
              <a:rect b="b" l="l" r="r" t="t"/>
              <a:pathLst>
                <a:path extrusionOk="0" h="3480" w="787">
                  <a:moveTo>
                    <a:pt x="160" y="1"/>
                  </a:moveTo>
                  <a:cubicBezTo>
                    <a:pt x="130" y="1"/>
                    <a:pt x="99" y="8"/>
                    <a:pt x="72" y="27"/>
                  </a:cubicBezTo>
                  <a:cubicBezTo>
                    <a:pt x="0" y="74"/>
                    <a:pt x="0" y="170"/>
                    <a:pt x="48" y="217"/>
                  </a:cubicBezTo>
                  <a:cubicBezTo>
                    <a:pt x="334" y="646"/>
                    <a:pt x="476" y="1146"/>
                    <a:pt x="476" y="1670"/>
                  </a:cubicBezTo>
                  <a:lnTo>
                    <a:pt x="476" y="3313"/>
                  </a:lnTo>
                  <a:cubicBezTo>
                    <a:pt x="476" y="3408"/>
                    <a:pt x="548" y="3480"/>
                    <a:pt x="619" y="3480"/>
                  </a:cubicBezTo>
                  <a:cubicBezTo>
                    <a:pt x="715" y="3480"/>
                    <a:pt x="786" y="3408"/>
                    <a:pt x="786" y="3313"/>
                  </a:cubicBezTo>
                  <a:lnTo>
                    <a:pt x="786" y="1670"/>
                  </a:lnTo>
                  <a:cubicBezTo>
                    <a:pt x="762" y="1098"/>
                    <a:pt x="596" y="527"/>
                    <a:pt x="286" y="50"/>
                  </a:cubicBezTo>
                  <a:cubicBezTo>
                    <a:pt x="256" y="21"/>
                    <a:pt x="209" y="1"/>
                    <a:pt x="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a:off x="6773953" y="3061134"/>
              <a:ext cx="208456" cy="340707"/>
            </a:xfrm>
            <a:custGeom>
              <a:rect b="b" l="l" r="r" t="t"/>
              <a:pathLst>
                <a:path extrusionOk="0" h="10122" w="6193">
                  <a:moveTo>
                    <a:pt x="1215" y="2382"/>
                  </a:moveTo>
                  <a:cubicBezTo>
                    <a:pt x="1239" y="2382"/>
                    <a:pt x="1239" y="2382"/>
                    <a:pt x="1263" y="2406"/>
                  </a:cubicBezTo>
                  <a:lnTo>
                    <a:pt x="1263" y="3335"/>
                  </a:lnTo>
                  <a:cubicBezTo>
                    <a:pt x="1263" y="3358"/>
                    <a:pt x="1263" y="3382"/>
                    <a:pt x="1263" y="3406"/>
                  </a:cubicBezTo>
                  <a:lnTo>
                    <a:pt x="1215" y="3406"/>
                  </a:lnTo>
                  <a:cubicBezTo>
                    <a:pt x="929" y="3406"/>
                    <a:pt x="715" y="3192"/>
                    <a:pt x="715" y="2906"/>
                  </a:cubicBezTo>
                  <a:cubicBezTo>
                    <a:pt x="715" y="2620"/>
                    <a:pt x="929" y="2382"/>
                    <a:pt x="1215" y="2382"/>
                  </a:cubicBezTo>
                  <a:close/>
                  <a:moveTo>
                    <a:pt x="5383" y="2382"/>
                  </a:moveTo>
                  <a:cubicBezTo>
                    <a:pt x="5668" y="2382"/>
                    <a:pt x="5883" y="2620"/>
                    <a:pt x="5883" y="2906"/>
                  </a:cubicBezTo>
                  <a:cubicBezTo>
                    <a:pt x="5883" y="3192"/>
                    <a:pt x="5668" y="3406"/>
                    <a:pt x="5383" y="3406"/>
                  </a:cubicBezTo>
                  <a:lnTo>
                    <a:pt x="5335" y="3406"/>
                  </a:lnTo>
                  <a:cubicBezTo>
                    <a:pt x="5335" y="3358"/>
                    <a:pt x="5335" y="3335"/>
                    <a:pt x="5335" y="3287"/>
                  </a:cubicBezTo>
                  <a:lnTo>
                    <a:pt x="5335" y="2382"/>
                  </a:lnTo>
                  <a:close/>
                  <a:moveTo>
                    <a:pt x="3299" y="3293"/>
                  </a:moveTo>
                  <a:cubicBezTo>
                    <a:pt x="3329" y="3293"/>
                    <a:pt x="3358" y="3299"/>
                    <a:pt x="3382" y="3311"/>
                  </a:cubicBezTo>
                  <a:cubicBezTo>
                    <a:pt x="3620" y="3406"/>
                    <a:pt x="4240" y="3668"/>
                    <a:pt x="4382" y="4216"/>
                  </a:cubicBezTo>
                  <a:lnTo>
                    <a:pt x="4382" y="4740"/>
                  </a:lnTo>
                  <a:cubicBezTo>
                    <a:pt x="4382" y="4859"/>
                    <a:pt x="4311" y="4978"/>
                    <a:pt x="4216" y="5025"/>
                  </a:cubicBezTo>
                  <a:cubicBezTo>
                    <a:pt x="4025" y="5121"/>
                    <a:pt x="3716" y="5240"/>
                    <a:pt x="3311" y="5240"/>
                  </a:cubicBezTo>
                  <a:cubicBezTo>
                    <a:pt x="2882" y="5240"/>
                    <a:pt x="2573" y="5121"/>
                    <a:pt x="2382" y="5025"/>
                  </a:cubicBezTo>
                  <a:cubicBezTo>
                    <a:pt x="2287" y="4978"/>
                    <a:pt x="2215" y="4859"/>
                    <a:pt x="2215" y="4740"/>
                  </a:cubicBezTo>
                  <a:lnTo>
                    <a:pt x="2215" y="4216"/>
                  </a:lnTo>
                  <a:cubicBezTo>
                    <a:pt x="2382" y="3668"/>
                    <a:pt x="2977" y="3406"/>
                    <a:pt x="3216" y="3311"/>
                  </a:cubicBezTo>
                  <a:cubicBezTo>
                    <a:pt x="3239" y="3299"/>
                    <a:pt x="3269" y="3293"/>
                    <a:pt x="3299" y="3293"/>
                  </a:cubicBezTo>
                  <a:close/>
                  <a:moveTo>
                    <a:pt x="3668" y="5502"/>
                  </a:moveTo>
                  <a:lnTo>
                    <a:pt x="3668" y="5788"/>
                  </a:lnTo>
                  <a:cubicBezTo>
                    <a:pt x="3668" y="6002"/>
                    <a:pt x="3501" y="6169"/>
                    <a:pt x="3311" y="6169"/>
                  </a:cubicBezTo>
                  <a:cubicBezTo>
                    <a:pt x="3096" y="6169"/>
                    <a:pt x="2930" y="6002"/>
                    <a:pt x="2930" y="5788"/>
                  </a:cubicBezTo>
                  <a:lnTo>
                    <a:pt x="2930" y="5502"/>
                  </a:lnTo>
                  <a:cubicBezTo>
                    <a:pt x="3049" y="5526"/>
                    <a:pt x="3168" y="5526"/>
                    <a:pt x="3311" y="5526"/>
                  </a:cubicBezTo>
                  <a:cubicBezTo>
                    <a:pt x="3430" y="5526"/>
                    <a:pt x="3573" y="5526"/>
                    <a:pt x="3668" y="5502"/>
                  </a:cubicBezTo>
                  <a:close/>
                  <a:moveTo>
                    <a:pt x="3287" y="1"/>
                  </a:moveTo>
                  <a:cubicBezTo>
                    <a:pt x="2168" y="1"/>
                    <a:pt x="1263" y="906"/>
                    <a:pt x="1263" y="2049"/>
                  </a:cubicBezTo>
                  <a:lnTo>
                    <a:pt x="1263" y="2096"/>
                  </a:lnTo>
                  <a:lnTo>
                    <a:pt x="1215" y="2096"/>
                  </a:lnTo>
                  <a:cubicBezTo>
                    <a:pt x="763" y="2096"/>
                    <a:pt x="405" y="2454"/>
                    <a:pt x="405" y="2906"/>
                  </a:cubicBezTo>
                  <a:cubicBezTo>
                    <a:pt x="405" y="3358"/>
                    <a:pt x="763" y="3716"/>
                    <a:pt x="1215" y="3716"/>
                  </a:cubicBezTo>
                  <a:lnTo>
                    <a:pt x="1287" y="3716"/>
                  </a:lnTo>
                  <a:cubicBezTo>
                    <a:pt x="1382" y="4144"/>
                    <a:pt x="1596" y="4549"/>
                    <a:pt x="1930" y="4835"/>
                  </a:cubicBezTo>
                  <a:cubicBezTo>
                    <a:pt x="1953" y="5049"/>
                    <a:pt x="2072" y="5216"/>
                    <a:pt x="2263" y="5311"/>
                  </a:cubicBezTo>
                  <a:cubicBezTo>
                    <a:pt x="2358" y="5335"/>
                    <a:pt x="2477" y="5407"/>
                    <a:pt x="2620" y="5430"/>
                  </a:cubicBezTo>
                  <a:lnTo>
                    <a:pt x="2620" y="5454"/>
                  </a:lnTo>
                  <a:cubicBezTo>
                    <a:pt x="1144" y="5573"/>
                    <a:pt x="1" y="6812"/>
                    <a:pt x="1" y="8312"/>
                  </a:cubicBezTo>
                  <a:lnTo>
                    <a:pt x="1" y="9955"/>
                  </a:lnTo>
                  <a:cubicBezTo>
                    <a:pt x="1" y="10050"/>
                    <a:pt x="48" y="10122"/>
                    <a:pt x="143" y="10122"/>
                  </a:cubicBezTo>
                  <a:cubicBezTo>
                    <a:pt x="215" y="10122"/>
                    <a:pt x="286" y="10050"/>
                    <a:pt x="286" y="9955"/>
                  </a:cubicBezTo>
                  <a:lnTo>
                    <a:pt x="286" y="8312"/>
                  </a:lnTo>
                  <a:cubicBezTo>
                    <a:pt x="286" y="7169"/>
                    <a:pt x="1025" y="6216"/>
                    <a:pt x="2049" y="5883"/>
                  </a:cubicBezTo>
                  <a:lnTo>
                    <a:pt x="2049" y="9955"/>
                  </a:lnTo>
                  <a:cubicBezTo>
                    <a:pt x="2049" y="10050"/>
                    <a:pt x="2120" y="10122"/>
                    <a:pt x="2192" y="10122"/>
                  </a:cubicBezTo>
                  <a:cubicBezTo>
                    <a:pt x="2287" y="10122"/>
                    <a:pt x="2358" y="10050"/>
                    <a:pt x="2358" y="9955"/>
                  </a:cubicBezTo>
                  <a:lnTo>
                    <a:pt x="2358" y="5788"/>
                  </a:lnTo>
                  <a:cubicBezTo>
                    <a:pt x="2430" y="5788"/>
                    <a:pt x="2525" y="5764"/>
                    <a:pt x="2620" y="5764"/>
                  </a:cubicBezTo>
                  <a:lnTo>
                    <a:pt x="2620" y="8098"/>
                  </a:lnTo>
                  <a:cubicBezTo>
                    <a:pt x="2620" y="8193"/>
                    <a:pt x="2692" y="8264"/>
                    <a:pt x="2787" y="8264"/>
                  </a:cubicBezTo>
                  <a:cubicBezTo>
                    <a:pt x="2858" y="8264"/>
                    <a:pt x="2930" y="8193"/>
                    <a:pt x="2930" y="8098"/>
                  </a:cubicBezTo>
                  <a:lnTo>
                    <a:pt x="2930" y="6359"/>
                  </a:lnTo>
                  <a:cubicBezTo>
                    <a:pt x="3025" y="6431"/>
                    <a:pt x="3168" y="6478"/>
                    <a:pt x="3311" y="6478"/>
                  </a:cubicBezTo>
                  <a:cubicBezTo>
                    <a:pt x="3454" y="6478"/>
                    <a:pt x="3573" y="6431"/>
                    <a:pt x="3692" y="6359"/>
                  </a:cubicBezTo>
                  <a:lnTo>
                    <a:pt x="3692" y="9955"/>
                  </a:lnTo>
                  <a:cubicBezTo>
                    <a:pt x="3692" y="10050"/>
                    <a:pt x="3739" y="10122"/>
                    <a:pt x="3835" y="10122"/>
                  </a:cubicBezTo>
                  <a:cubicBezTo>
                    <a:pt x="3906" y="10122"/>
                    <a:pt x="3978" y="10050"/>
                    <a:pt x="3978" y="9955"/>
                  </a:cubicBezTo>
                  <a:lnTo>
                    <a:pt x="3978" y="5764"/>
                  </a:lnTo>
                  <a:cubicBezTo>
                    <a:pt x="4073" y="5764"/>
                    <a:pt x="4168" y="5788"/>
                    <a:pt x="4263" y="5788"/>
                  </a:cubicBezTo>
                  <a:lnTo>
                    <a:pt x="4263" y="9979"/>
                  </a:lnTo>
                  <a:cubicBezTo>
                    <a:pt x="4263" y="10050"/>
                    <a:pt x="4335" y="10122"/>
                    <a:pt x="4406" y="10122"/>
                  </a:cubicBezTo>
                  <a:cubicBezTo>
                    <a:pt x="4478" y="10122"/>
                    <a:pt x="4549" y="10050"/>
                    <a:pt x="4549" y="9979"/>
                  </a:cubicBezTo>
                  <a:lnTo>
                    <a:pt x="4549" y="5883"/>
                  </a:lnTo>
                  <a:cubicBezTo>
                    <a:pt x="4883" y="5978"/>
                    <a:pt x="5192" y="6169"/>
                    <a:pt x="5454" y="6407"/>
                  </a:cubicBezTo>
                  <a:cubicBezTo>
                    <a:pt x="5478" y="6431"/>
                    <a:pt x="5526" y="6431"/>
                    <a:pt x="5549" y="6431"/>
                  </a:cubicBezTo>
                  <a:cubicBezTo>
                    <a:pt x="5597" y="6431"/>
                    <a:pt x="5645" y="6431"/>
                    <a:pt x="5668" y="6383"/>
                  </a:cubicBezTo>
                  <a:cubicBezTo>
                    <a:pt x="5716" y="6311"/>
                    <a:pt x="5716" y="6216"/>
                    <a:pt x="5645" y="6169"/>
                  </a:cubicBezTo>
                  <a:cubicBezTo>
                    <a:pt x="5192" y="5764"/>
                    <a:pt x="4597" y="5502"/>
                    <a:pt x="3978" y="5454"/>
                  </a:cubicBezTo>
                  <a:lnTo>
                    <a:pt x="3978" y="5430"/>
                  </a:lnTo>
                  <a:cubicBezTo>
                    <a:pt x="4121" y="5383"/>
                    <a:pt x="4240" y="5335"/>
                    <a:pt x="4335" y="5287"/>
                  </a:cubicBezTo>
                  <a:cubicBezTo>
                    <a:pt x="4525" y="5216"/>
                    <a:pt x="4644" y="5025"/>
                    <a:pt x="4668" y="4835"/>
                  </a:cubicBezTo>
                  <a:cubicBezTo>
                    <a:pt x="5002" y="4525"/>
                    <a:pt x="5216" y="4144"/>
                    <a:pt x="5311" y="3716"/>
                  </a:cubicBezTo>
                  <a:lnTo>
                    <a:pt x="5383" y="3716"/>
                  </a:lnTo>
                  <a:cubicBezTo>
                    <a:pt x="5835" y="3716"/>
                    <a:pt x="6192" y="3335"/>
                    <a:pt x="6192" y="2906"/>
                  </a:cubicBezTo>
                  <a:cubicBezTo>
                    <a:pt x="6192" y="2454"/>
                    <a:pt x="5835" y="2096"/>
                    <a:pt x="5383" y="2096"/>
                  </a:cubicBezTo>
                  <a:lnTo>
                    <a:pt x="5335" y="2096"/>
                  </a:lnTo>
                  <a:lnTo>
                    <a:pt x="5335" y="2025"/>
                  </a:lnTo>
                  <a:cubicBezTo>
                    <a:pt x="5335" y="1596"/>
                    <a:pt x="5216" y="1191"/>
                    <a:pt x="4954" y="834"/>
                  </a:cubicBezTo>
                  <a:cubicBezTo>
                    <a:pt x="4925" y="805"/>
                    <a:pt x="4877" y="784"/>
                    <a:pt x="4834" y="784"/>
                  </a:cubicBezTo>
                  <a:cubicBezTo>
                    <a:pt x="4807" y="784"/>
                    <a:pt x="4782" y="792"/>
                    <a:pt x="4764" y="810"/>
                  </a:cubicBezTo>
                  <a:cubicBezTo>
                    <a:pt x="4692" y="858"/>
                    <a:pt x="4668" y="953"/>
                    <a:pt x="4716" y="1025"/>
                  </a:cubicBezTo>
                  <a:cubicBezTo>
                    <a:pt x="4930" y="1310"/>
                    <a:pt x="5049" y="1668"/>
                    <a:pt x="5049" y="2049"/>
                  </a:cubicBezTo>
                  <a:lnTo>
                    <a:pt x="5049" y="3311"/>
                  </a:lnTo>
                  <a:cubicBezTo>
                    <a:pt x="5049" y="3692"/>
                    <a:pt x="4906" y="4073"/>
                    <a:pt x="4692" y="4382"/>
                  </a:cubicBezTo>
                  <a:lnTo>
                    <a:pt x="4692" y="4216"/>
                  </a:lnTo>
                  <a:cubicBezTo>
                    <a:pt x="4692" y="4192"/>
                    <a:pt x="4668" y="4192"/>
                    <a:pt x="4668" y="4168"/>
                  </a:cubicBezTo>
                  <a:cubicBezTo>
                    <a:pt x="4478" y="3478"/>
                    <a:pt x="3787" y="3144"/>
                    <a:pt x="3478" y="3025"/>
                  </a:cubicBezTo>
                  <a:cubicBezTo>
                    <a:pt x="3418" y="3013"/>
                    <a:pt x="3358" y="3007"/>
                    <a:pt x="3299" y="3007"/>
                  </a:cubicBezTo>
                  <a:cubicBezTo>
                    <a:pt x="3239" y="3007"/>
                    <a:pt x="3180" y="3013"/>
                    <a:pt x="3120" y="3025"/>
                  </a:cubicBezTo>
                  <a:cubicBezTo>
                    <a:pt x="2811" y="3144"/>
                    <a:pt x="2096" y="3478"/>
                    <a:pt x="1930" y="4168"/>
                  </a:cubicBezTo>
                  <a:cubicBezTo>
                    <a:pt x="1906" y="4192"/>
                    <a:pt x="1906" y="4192"/>
                    <a:pt x="1906" y="4216"/>
                  </a:cubicBezTo>
                  <a:lnTo>
                    <a:pt x="1906" y="4406"/>
                  </a:lnTo>
                  <a:cubicBezTo>
                    <a:pt x="1668" y="4097"/>
                    <a:pt x="1549" y="3716"/>
                    <a:pt x="1549" y="3335"/>
                  </a:cubicBezTo>
                  <a:lnTo>
                    <a:pt x="1549" y="2049"/>
                  </a:lnTo>
                  <a:cubicBezTo>
                    <a:pt x="1549" y="1072"/>
                    <a:pt x="2334" y="286"/>
                    <a:pt x="3287" y="286"/>
                  </a:cubicBezTo>
                  <a:cubicBezTo>
                    <a:pt x="3644" y="286"/>
                    <a:pt x="3978" y="382"/>
                    <a:pt x="4287" y="596"/>
                  </a:cubicBezTo>
                  <a:cubicBezTo>
                    <a:pt x="4304" y="613"/>
                    <a:pt x="4327" y="621"/>
                    <a:pt x="4352" y="621"/>
                  </a:cubicBezTo>
                  <a:cubicBezTo>
                    <a:pt x="4396" y="621"/>
                    <a:pt x="4447" y="595"/>
                    <a:pt x="4478" y="548"/>
                  </a:cubicBezTo>
                  <a:cubicBezTo>
                    <a:pt x="4525" y="477"/>
                    <a:pt x="4502" y="382"/>
                    <a:pt x="4454" y="334"/>
                  </a:cubicBezTo>
                  <a:cubicBezTo>
                    <a:pt x="4097" y="120"/>
                    <a:pt x="3716" y="1"/>
                    <a:pt x="32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6910243" y="3151713"/>
              <a:ext cx="9627" cy="10468"/>
            </a:xfrm>
            <a:custGeom>
              <a:rect b="b" l="l" r="r" t="t"/>
              <a:pathLst>
                <a:path extrusionOk="0" h="311" w="286">
                  <a:moveTo>
                    <a:pt x="143" y="1"/>
                  </a:moveTo>
                  <a:cubicBezTo>
                    <a:pt x="72" y="1"/>
                    <a:pt x="0" y="72"/>
                    <a:pt x="0" y="167"/>
                  </a:cubicBezTo>
                  <a:cubicBezTo>
                    <a:pt x="0" y="239"/>
                    <a:pt x="72" y="310"/>
                    <a:pt x="143" y="310"/>
                  </a:cubicBezTo>
                  <a:cubicBezTo>
                    <a:pt x="238" y="310"/>
                    <a:pt x="286" y="239"/>
                    <a:pt x="286" y="167"/>
                  </a:cubicBezTo>
                  <a:cubicBezTo>
                    <a:pt x="286" y="72"/>
                    <a:pt x="238" y="24"/>
                    <a:pt x="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6850092" y="3151713"/>
              <a:ext cx="9660" cy="10468"/>
            </a:xfrm>
            <a:custGeom>
              <a:rect b="b" l="l" r="r" t="t"/>
              <a:pathLst>
                <a:path extrusionOk="0" h="311" w="287">
                  <a:moveTo>
                    <a:pt x="144" y="1"/>
                  </a:moveTo>
                  <a:cubicBezTo>
                    <a:pt x="72" y="1"/>
                    <a:pt x="1" y="72"/>
                    <a:pt x="1" y="167"/>
                  </a:cubicBezTo>
                  <a:cubicBezTo>
                    <a:pt x="1" y="239"/>
                    <a:pt x="72" y="310"/>
                    <a:pt x="144" y="310"/>
                  </a:cubicBezTo>
                  <a:cubicBezTo>
                    <a:pt x="239" y="310"/>
                    <a:pt x="287" y="239"/>
                    <a:pt x="287" y="167"/>
                  </a:cubicBezTo>
                  <a:cubicBezTo>
                    <a:pt x="287" y="72"/>
                    <a:pt x="239"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6949490" y="3338492"/>
              <a:ext cx="9660" cy="63348"/>
            </a:xfrm>
            <a:custGeom>
              <a:rect b="b" l="l" r="r" t="t"/>
              <a:pathLst>
                <a:path extrusionOk="0" h="1882" w="287">
                  <a:moveTo>
                    <a:pt x="144" y="0"/>
                  </a:moveTo>
                  <a:cubicBezTo>
                    <a:pt x="72" y="0"/>
                    <a:pt x="1" y="48"/>
                    <a:pt x="1" y="143"/>
                  </a:cubicBezTo>
                  <a:lnTo>
                    <a:pt x="1" y="1715"/>
                  </a:lnTo>
                  <a:cubicBezTo>
                    <a:pt x="1" y="1810"/>
                    <a:pt x="72" y="1882"/>
                    <a:pt x="144" y="1882"/>
                  </a:cubicBezTo>
                  <a:cubicBezTo>
                    <a:pt x="239" y="1882"/>
                    <a:pt x="287" y="1810"/>
                    <a:pt x="287" y="1715"/>
                  </a:cubicBezTo>
                  <a:lnTo>
                    <a:pt x="287" y="143"/>
                  </a:lnTo>
                  <a:cubicBezTo>
                    <a:pt x="287" y="48"/>
                    <a:pt x="239" y="0"/>
                    <a:pt x="1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6810845" y="3338492"/>
              <a:ext cx="9627" cy="63348"/>
            </a:xfrm>
            <a:custGeom>
              <a:rect b="b" l="l" r="r" t="t"/>
              <a:pathLst>
                <a:path extrusionOk="0" h="1882" w="286">
                  <a:moveTo>
                    <a:pt x="143" y="0"/>
                  </a:moveTo>
                  <a:cubicBezTo>
                    <a:pt x="72" y="0"/>
                    <a:pt x="0" y="48"/>
                    <a:pt x="0" y="143"/>
                  </a:cubicBezTo>
                  <a:lnTo>
                    <a:pt x="0" y="1715"/>
                  </a:lnTo>
                  <a:cubicBezTo>
                    <a:pt x="0" y="1810"/>
                    <a:pt x="48" y="1882"/>
                    <a:pt x="143" y="1882"/>
                  </a:cubicBezTo>
                  <a:cubicBezTo>
                    <a:pt x="214" y="1882"/>
                    <a:pt x="286" y="1810"/>
                    <a:pt x="286" y="1715"/>
                  </a:cubicBezTo>
                  <a:lnTo>
                    <a:pt x="286" y="143"/>
                  </a:lnTo>
                  <a:cubicBezTo>
                    <a:pt x="286" y="48"/>
                    <a:pt x="214" y="0"/>
                    <a:pt x="1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6873351" y="3199005"/>
              <a:ext cx="23293" cy="9660"/>
            </a:xfrm>
            <a:custGeom>
              <a:rect b="b" l="l" r="r" t="t"/>
              <a:pathLst>
                <a:path extrusionOk="0" h="287" w="692">
                  <a:moveTo>
                    <a:pt x="167" y="1"/>
                  </a:moveTo>
                  <a:cubicBezTo>
                    <a:pt x="72" y="1"/>
                    <a:pt x="1" y="48"/>
                    <a:pt x="1" y="144"/>
                  </a:cubicBezTo>
                  <a:cubicBezTo>
                    <a:pt x="1" y="215"/>
                    <a:pt x="72" y="286"/>
                    <a:pt x="167" y="286"/>
                  </a:cubicBezTo>
                  <a:lnTo>
                    <a:pt x="548" y="286"/>
                  </a:lnTo>
                  <a:cubicBezTo>
                    <a:pt x="620" y="286"/>
                    <a:pt x="691" y="215"/>
                    <a:pt x="691" y="144"/>
                  </a:cubicBezTo>
                  <a:cubicBezTo>
                    <a:pt x="691" y="48"/>
                    <a:pt x="620" y="1"/>
                    <a:pt x="5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6873351" y="3218258"/>
              <a:ext cx="23293" cy="9660"/>
            </a:xfrm>
            <a:custGeom>
              <a:rect b="b" l="l" r="r" t="t"/>
              <a:pathLst>
                <a:path extrusionOk="0" h="287" w="692">
                  <a:moveTo>
                    <a:pt x="167" y="0"/>
                  </a:moveTo>
                  <a:cubicBezTo>
                    <a:pt x="72" y="0"/>
                    <a:pt x="1" y="48"/>
                    <a:pt x="1" y="143"/>
                  </a:cubicBezTo>
                  <a:cubicBezTo>
                    <a:pt x="1" y="215"/>
                    <a:pt x="72" y="286"/>
                    <a:pt x="167" y="286"/>
                  </a:cubicBezTo>
                  <a:lnTo>
                    <a:pt x="548" y="286"/>
                  </a:lnTo>
                  <a:cubicBezTo>
                    <a:pt x="620" y="286"/>
                    <a:pt x="691" y="215"/>
                    <a:pt x="691" y="143"/>
                  </a:cubicBezTo>
                  <a:cubicBezTo>
                    <a:pt x="691" y="48"/>
                    <a:pt x="620" y="0"/>
                    <a:pt x="5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35"/>
          <p:cNvGrpSpPr/>
          <p:nvPr/>
        </p:nvGrpSpPr>
        <p:grpSpPr>
          <a:xfrm>
            <a:off x="3713429" y="3084563"/>
            <a:ext cx="258946" cy="341514"/>
            <a:chOff x="3408054" y="3060326"/>
            <a:chExt cx="258946" cy="341514"/>
          </a:xfrm>
        </p:grpSpPr>
        <p:sp>
          <p:nvSpPr>
            <p:cNvPr id="854" name="Google Shape;854;p35"/>
            <p:cNvSpPr/>
            <p:nvPr/>
          </p:nvSpPr>
          <p:spPr>
            <a:xfrm>
              <a:off x="3437709" y="3065947"/>
              <a:ext cx="224479" cy="321487"/>
            </a:xfrm>
            <a:custGeom>
              <a:rect b="b" l="l" r="r" t="t"/>
              <a:pathLst>
                <a:path extrusionOk="0" h="9551" w="6669">
                  <a:moveTo>
                    <a:pt x="215" y="1"/>
                  </a:moveTo>
                  <a:cubicBezTo>
                    <a:pt x="96" y="1"/>
                    <a:pt x="1" y="96"/>
                    <a:pt x="1" y="191"/>
                  </a:cubicBezTo>
                  <a:lnTo>
                    <a:pt x="1" y="9360"/>
                  </a:lnTo>
                  <a:cubicBezTo>
                    <a:pt x="1" y="9455"/>
                    <a:pt x="96" y="9550"/>
                    <a:pt x="215" y="9550"/>
                  </a:cubicBezTo>
                  <a:lnTo>
                    <a:pt x="6454" y="9550"/>
                  </a:lnTo>
                  <a:cubicBezTo>
                    <a:pt x="6574" y="9550"/>
                    <a:pt x="6669" y="9455"/>
                    <a:pt x="6669" y="9360"/>
                  </a:cubicBezTo>
                  <a:lnTo>
                    <a:pt x="6669" y="191"/>
                  </a:lnTo>
                  <a:cubicBezTo>
                    <a:pt x="6669" y="96"/>
                    <a:pt x="6574" y="1"/>
                    <a:pt x="64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3632499" y="3065947"/>
              <a:ext cx="29688" cy="321487"/>
            </a:xfrm>
            <a:custGeom>
              <a:rect b="b" l="l" r="r" t="t"/>
              <a:pathLst>
                <a:path extrusionOk="0" h="9551" w="882">
                  <a:moveTo>
                    <a:pt x="1" y="1"/>
                  </a:moveTo>
                  <a:cubicBezTo>
                    <a:pt x="120" y="1"/>
                    <a:pt x="215" y="96"/>
                    <a:pt x="215" y="191"/>
                  </a:cubicBezTo>
                  <a:lnTo>
                    <a:pt x="215" y="9360"/>
                  </a:lnTo>
                  <a:cubicBezTo>
                    <a:pt x="215" y="9455"/>
                    <a:pt x="120" y="9550"/>
                    <a:pt x="1" y="9550"/>
                  </a:cubicBezTo>
                  <a:lnTo>
                    <a:pt x="667" y="9550"/>
                  </a:lnTo>
                  <a:cubicBezTo>
                    <a:pt x="787" y="9550"/>
                    <a:pt x="882" y="9455"/>
                    <a:pt x="882" y="9360"/>
                  </a:cubicBezTo>
                  <a:lnTo>
                    <a:pt x="882" y="191"/>
                  </a:lnTo>
                  <a:cubicBezTo>
                    <a:pt x="882" y="96"/>
                    <a:pt x="787" y="1"/>
                    <a:pt x="6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3437709" y="3346503"/>
              <a:ext cx="224479" cy="40931"/>
            </a:xfrm>
            <a:custGeom>
              <a:rect b="b" l="l" r="r" t="t"/>
              <a:pathLst>
                <a:path extrusionOk="0" h="1216" w="6669">
                  <a:moveTo>
                    <a:pt x="1" y="1"/>
                  </a:moveTo>
                  <a:lnTo>
                    <a:pt x="1" y="1001"/>
                  </a:lnTo>
                  <a:cubicBezTo>
                    <a:pt x="1" y="1120"/>
                    <a:pt x="96" y="1215"/>
                    <a:pt x="215" y="1215"/>
                  </a:cubicBezTo>
                  <a:lnTo>
                    <a:pt x="6454" y="1215"/>
                  </a:lnTo>
                  <a:cubicBezTo>
                    <a:pt x="6574" y="1215"/>
                    <a:pt x="6669" y="1120"/>
                    <a:pt x="6669" y="1001"/>
                  </a:cubicBezTo>
                  <a:lnTo>
                    <a:pt x="6669" y="1"/>
                  </a:lnTo>
                  <a:close/>
                </a:path>
              </a:pathLst>
            </a:custGeom>
            <a:solidFill>
              <a:srgbClr val="185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3412868" y="3259324"/>
              <a:ext cx="49716" cy="136929"/>
            </a:xfrm>
            <a:custGeom>
              <a:rect b="b" l="l" r="r" t="t"/>
              <a:pathLst>
                <a:path extrusionOk="0" h="4068" w="1477">
                  <a:moveTo>
                    <a:pt x="739" y="1"/>
                  </a:moveTo>
                  <a:cubicBezTo>
                    <a:pt x="643" y="1"/>
                    <a:pt x="548" y="31"/>
                    <a:pt x="477" y="90"/>
                  </a:cubicBezTo>
                  <a:lnTo>
                    <a:pt x="143" y="376"/>
                  </a:lnTo>
                  <a:cubicBezTo>
                    <a:pt x="48" y="447"/>
                    <a:pt x="0" y="566"/>
                    <a:pt x="0" y="685"/>
                  </a:cubicBezTo>
                  <a:lnTo>
                    <a:pt x="0" y="3877"/>
                  </a:lnTo>
                  <a:cubicBezTo>
                    <a:pt x="0" y="3996"/>
                    <a:pt x="96" y="4067"/>
                    <a:pt x="215" y="4067"/>
                  </a:cubicBezTo>
                  <a:lnTo>
                    <a:pt x="1286" y="4067"/>
                  </a:lnTo>
                  <a:cubicBezTo>
                    <a:pt x="1382" y="4067"/>
                    <a:pt x="1477" y="3996"/>
                    <a:pt x="1477" y="3877"/>
                  </a:cubicBezTo>
                  <a:lnTo>
                    <a:pt x="1477" y="685"/>
                  </a:lnTo>
                  <a:cubicBezTo>
                    <a:pt x="1477" y="566"/>
                    <a:pt x="1429" y="447"/>
                    <a:pt x="1334" y="376"/>
                  </a:cubicBezTo>
                  <a:lnTo>
                    <a:pt x="1001" y="90"/>
                  </a:lnTo>
                  <a:cubicBezTo>
                    <a:pt x="929" y="31"/>
                    <a:pt x="834" y="1"/>
                    <a:pt x="739" y="1"/>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3412868" y="3300019"/>
              <a:ext cx="49716" cy="96234"/>
            </a:xfrm>
            <a:custGeom>
              <a:rect b="b" l="l" r="r" t="t"/>
              <a:pathLst>
                <a:path extrusionOk="0" h="2859" w="1477">
                  <a:moveTo>
                    <a:pt x="0" y="0"/>
                  </a:moveTo>
                  <a:lnTo>
                    <a:pt x="0" y="2668"/>
                  </a:lnTo>
                  <a:cubicBezTo>
                    <a:pt x="0" y="2787"/>
                    <a:pt x="96" y="2858"/>
                    <a:pt x="215" y="2858"/>
                  </a:cubicBezTo>
                  <a:lnTo>
                    <a:pt x="1286" y="2858"/>
                  </a:lnTo>
                  <a:cubicBezTo>
                    <a:pt x="1382" y="2858"/>
                    <a:pt x="1477" y="2787"/>
                    <a:pt x="1477" y="2668"/>
                  </a:cubicBezTo>
                  <a:lnTo>
                    <a:pt x="1477" y="0"/>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3419263" y="3194192"/>
              <a:ext cx="36925" cy="71393"/>
            </a:xfrm>
            <a:custGeom>
              <a:rect b="b" l="l" r="r" t="t"/>
              <a:pathLst>
                <a:path extrusionOk="0" h="2121" w="1097">
                  <a:moveTo>
                    <a:pt x="549" y="1"/>
                  </a:moveTo>
                  <a:cubicBezTo>
                    <a:pt x="406" y="1"/>
                    <a:pt x="263" y="120"/>
                    <a:pt x="239" y="263"/>
                  </a:cubicBezTo>
                  <a:lnTo>
                    <a:pt x="25" y="1715"/>
                  </a:lnTo>
                  <a:cubicBezTo>
                    <a:pt x="1" y="1930"/>
                    <a:pt x="168" y="2120"/>
                    <a:pt x="382" y="2120"/>
                  </a:cubicBezTo>
                  <a:lnTo>
                    <a:pt x="715" y="2120"/>
                  </a:lnTo>
                  <a:cubicBezTo>
                    <a:pt x="930" y="2120"/>
                    <a:pt x="1096" y="1930"/>
                    <a:pt x="1073" y="1715"/>
                  </a:cubicBezTo>
                  <a:lnTo>
                    <a:pt x="858" y="263"/>
                  </a:lnTo>
                  <a:cubicBezTo>
                    <a:pt x="834" y="120"/>
                    <a:pt x="715" y="1"/>
                    <a:pt x="549" y="1"/>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p:nvPr/>
          </p:nvSpPr>
          <p:spPr>
            <a:xfrm>
              <a:off x="3476182" y="3096409"/>
              <a:ext cx="49749" cy="50524"/>
            </a:xfrm>
            <a:custGeom>
              <a:rect b="b" l="l" r="r" t="t"/>
              <a:pathLst>
                <a:path extrusionOk="0" h="1501" w="1478">
                  <a:moveTo>
                    <a:pt x="739" y="0"/>
                  </a:moveTo>
                  <a:cubicBezTo>
                    <a:pt x="334" y="0"/>
                    <a:pt x="1" y="334"/>
                    <a:pt x="1" y="739"/>
                  </a:cubicBezTo>
                  <a:cubicBezTo>
                    <a:pt x="1" y="1167"/>
                    <a:pt x="334" y="1501"/>
                    <a:pt x="739" y="1501"/>
                  </a:cubicBezTo>
                  <a:cubicBezTo>
                    <a:pt x="1144" y="1501"/>
                    <a:pt x="1477" y="1167"/>
                    <a:pt x="1477" y="739"/>
                  </a:cubicBezTo>
                  <a:cubicBezTo>
                    <a:pt x="1477" y="334"/>
                    <a:pt x="1144" y="0"/>
                    <a:pt x="739" y="0"/>
                  </a:cubicBezTo>
                  <a:close/>
                </a:path>
              </a:pathLst>
            </a:custGeom>
            <a:solidFill>
              <a:srgbClr val="FFC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3492238" y="3096409"/>
              <a:ext cx="33694" cy="50524"/>
            </a:xfrm>
            <a:custGeom>
              <a:rect b="b" l="l" r="r" t="t"/>
              <a:pathLst>
                <a:path extrusionOk="0" h="1501" w="1001">
                  <a:moveTo>
                    <a:pt x="262" y="0"/>
                  </a:moveTo>
                  <a:cubicBezTo>
                    <a:pt x="167" y="0"/>
                    <a:pt x="72" y="24"/>
                    <a:pt x="0" y="48"/>
                  </a:cubicBezTo>
                  <a:cubicBezTo>
                    <a:pt x="286" y="167"/>
                    <a:pt x="476" y="429"/>
                    <a:pt x="476" y="739"/>
                  </a:cubicBezTo>
                  <a:cubicBezTo>
                    <a:pt x="476" y="1072"/>
                    <a:pt x="286" y="1334"/>
                    <a:pt x="0" y="1453"/>
                  </a:cubicBezTo>
                  <a:cubicBezTo>
                    <a:pt x="72" y="1477"/>
                    <a:pt x="167" y="1501"/>
                    <a:pt x="262" y="1501"/>
                  </a:cubicBezTo>
                  <a:cubicBezTo>
                    <a:pt x="667" y="1501"/>
                    <a:pt x="1000" y="1167"/>
                    <a:pt x="1000" y="739"/>
                  </a:cubicBezTo>
                  <a:cubicBezTo>
                    <a:pt x="1000" y="334"/>
                    <a:pt x="667" y="0"/>
                    <a:pt x="262" y="0"/>
                  </a:cubicBezTo>
                  <a:close/>
                </a:path>
              </a:pathLst>
            </a:custGeom>
            <a:solidFill>
              <a:srgbClr val="FFC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3408054" y="3060326"/>
              <a:ext cx="258946" cy="341514"/>
            </a:xfrm>
            <a:custGeom>
              <a:rect b="b" l="l" r="r" t="t"/>
              <a:pathLst>
                <a:path extrusionOk="0" h="10146" w="7693">
                  <a:moveTo>
                    <a:pt x="882" y="4145"/>
                  </a:moveTo>
                  <a:cubicBezTo>
                    <a:pt x="977" y="4145"/>
                    <a:pt x="1048" y="4192"/>
                    <a:pt x="1048" y="4264"/>
                  </a:cubicBezTo>
                  <a:lnTo>
                    <a:pt x="1263" y="5716"/>
                  </a:lnTo>
                  <a:cubicBezTo>
                    <a:pt x="1263" y="5764"/>
                    <a:pt x="1263" y="5835"/>
                    <a:pt x="1215" y="5859"/>
                  </a:cubicBezTo>
                  <a:cubicBezTo>
                    <a:pt x="1167" y="5907"/>
                    <a:pt x="1120" y="5931"/>
                    <a:pt x="1048" y="5931"/>
                  </a:cubicBezTo>
                  <a:lnTo>
                    <a:pt x="715" y="5931"/>
                  </a:lnTo>
                  <a:cubicBezTo>
                    <a:pt x="644" y="5931"/>
                    <a:pt x="596" y="5907"/>
                    <a:pt x="548" y="5859"/>
                  </a:cubicBezTo>
                  <a:cubicBezTo>
                    <a:pt x="525" y="5835"/>
                    <a:pt x="501" y="5764"/>
                    <a:pt x="501" y="5716"/>
                  </a:cubicBezTo>
                  <a:lnTo>
                    <a:pt x="715" y="4264"/>
                  </a:lnTo>
                  <a:cubicBezTo>
                    <a:pt x="739" y="4192"/>
                    <a:pt x="810" y="4145"/>
                    <a:pt x="882" y="4145"/>
                  </a:cubicBezTo>
                  <a:close/>
                  <a:moveTo>
                    <a:pt x="1167" y="6216"/>
                  </a:moveTo>
                  <a:lnTo>
                    <a:pt x="1382" y="6407"/>
                  </a:lnTo>
                  <a:cubicBezTo>
                    <a:pt x="1453" y="6455"/>
                    <a:pt x="1477" y="6526"/>
                    <a:pt x="1477" y="6597"/>
                  </a:cubicBezTo>
                  <a:lnTo>
                    <a:pt x="1477" y="6978"/>
                  </a:lnTo>
                  <a:lnTo>
                    <a:pt x="286" y="6978"/>
                  </a:lnTo>
                  <a:lnTo>
                    <a:pt x="286" y="6597"/>
                  </a:lnTo>
                  <a:cubicBezTo>
                    <a:pt x="286" y="6526"/>
                    <a:pt x="334" y="6455"/>
                    <a:pt x="382" y="6407"/>
                  </a:cubicBezTo>
                  <a:lnTo>
                    <a:pt x="596" y="6216"/>
                  </a:lnTo>
                  <a:cubicBezTo>
                    <a:pt x="644" y="6216"/>
                    <a:pt x="667" y="6240"/>
                    <a:pt x="715" y="6240"/>
                  </a:cubicBezTo>
                  <a:lnTo>
                    <a:pt x="1048" y="6240"/>
                  </a:lnTo>
                  <a:cubicBezTo>
                    <a:pt x="1096" y="6240"/>
                    <a:pt x="1144" y="6240"/>
                    <a:pt x="1167" y="6216"/>
                  </a:cubicBezTo>
                  <a:close/>
                  <a:moveTo>
                    <a:pt x="1096" y="1"/>
                  </a:moveTo>
                  <a:cubicBezTo>
                    <a:pt x="906" y="1"/>
                    <a:pt x="739" y="168"/>
                    <a:pt x="739" y="358"/>
                  </a:cubicBezTo>
                  <a:lnTo>
                    <a:pt x="739" y="3859"/>
                  </a:lnTo>
                  <a:cubicBezTo>
                    <a:pt x="572" y="3906"/>
                    <a:pt x="453" y="4049"/>
                    <a:pt x="429" y="4240"/>
                  </a:cubicBezTo>
                  <a:lnTo>
                    <a:pt x="215" y="5669"/>
                  </a:lnTo>
                  <a:cubicBezTo>
                    <a:pt x="191" y="5812"/>
                    <a:pt x="239" y="5954"/>
                    <a:pt x="334" y="6050"/>
                  </a:cubicBezTo>
                  <a:lnTo>
                    <a:pt x="191" y="6169"/>
                  </a:lnTo>
                  <a:cubicBezTo>
                    <a:pt x="72" y="6288"/>
                    <a:pt x="1" y="6431"/>
                    <a:pt x="1" y="6597"/>
                  </a:cubicBezTo>
                  <a:lnTo>
                    <a:pt x="1" y="9789"/>
                  </a:lnTo>
                  <a:cubicBezTo>
                    <a:pt x="1" y="9979"/>
                    <a:pt x="167" y="10146"/>
                    <a:pt x="358" y="10146"/>
                  </a:cubicBezTo>
                  <a:lnTo>
                    <a:pt x="1429" y="10146"/>
                  </a:lnTo>
                  <a:cubicBezTo>
                    <a:pt x="1596" y="10146"/>
                    <a:pt x="1739" y="10027"/>
                    <a:pt x="1763" y="9860"/>
                  </a:cubicBezTo>
                  <a:lnTo>
                    <a:pt x="4787" y="9860"/>
                  </a:lnTo>
                  <a:cubicBezTo>
                    <a:pt x="4883" y="9860"/>
                    <a:pt x="4930" y="9812"/>
                    <a:pt x="4930" y="9717"/>
                  </a:cubicBezTo>
                  <a:cubicBezTo>
                    <a:pt x="4930" y="9646"/>
                    <a:pt x="4883" y="9574"/>
                    <a:pt x="4787" y="9574"/>
                  </a:cubicBezTo>
                  <a:lnTo>
                    <a:pt x="1763" y="9574"/>
                  </a:lnTo>
                  <a:lnTo>
                    <a:pt x="1763" y="8645"/>
                  </a:lnTo>
                  <a:lnTo>
                    <a:pt x="7383" y="8645"/>
                  </a:lnTo>
                  <a:lnTo>
                    <a:pt x="7383" y="9527"/>
                  </a:lnTo>
                  <a:cubicBezTo>
                    <a:pt x="7383" y="9550"/>
                    <a:pt x="7359" y="9574"/>
                    <a:pt x="7335" y="9574"/>
                  </a:cubicBezTo>
                  <a:lnTo>
                    <a:pt x="5454" y="9574"/>
                  </a:lnTo>
                  <a:cubicBezTo>
                    <a:pt x="5383" y="9574"/>
                    <a:pt x="5311" y="9646"/>
                    <a:pt x="5311" y="9717"/>
                  </a:cubicBezTo>
                  <a:cubicBezTo>
                    <a:pt x="5311" y="9812"/>
                    <a:pt x="5383" y="9860"/>
                    <a:pt x="5454" y="9860"/>
                  </a:cubicBezTo>
                  <a:lnTo>
                    <a:pt x="7335" y="9860"/>
                  </a:lnTo>
                  <a:cubicBezTo>
                    <a:pt x="7526" y="9860"/>
                    <a:pt x="7693" y="9717"/>
                    <a:pt x="7693" y="9527"/>
                  </a:cubicBezTo>
                  <a:lnTo>
                    <a:pt x="7693" y="1596"/>
                  </a:lnTo>
                  <a:cubicBezTo>
                    <a:pt x="7693" y="1525"/>
                    <a:pt x="7621" y="1454"/>
                    <a:pt x="7550" y="1454"/>
                  </a:cubicBezTo>
                  <a:cubicBezTo>
                    <a:pt x="7455" y="1454"/>
                    <a:pt x="7383" y="1525"/>
                    <a:pt x="7383" y="1596"/>
                  </a:cubicBezTo>
                  <a:lnTo>
                    <a:pt x="7383" y="8360"/>
                  </a:lnTo>
                  <a:lnTo>
                    <a:pt x="1763" y="8360"/>
                  </a:lnTo>
                  <a:lnTo>
                    <a:pt x="1763" y="8145"/>
                  </a:lnTo>
                  <a:cubicBezTo>
                    <a:pt x="1763" y="8074"/>
                    <a:pt x="1715" y="8002"/>
                    <a:pt x="1620" y="8002"/>
                  </a:cubicBezTo>
                  <a:cubicBezTo>
                    <a:pt x="1549" y="8002"/>
                    <a:pt x="1477" y="8074"/>
                    <a:pt x="1477" y="8145"/>
                  </a:cubicBezTo>
                  <a:lnTo>
                    <a:pt x="1477" y="9789"/>
                  </a:lnTo>
                  <a:cubicBezTo>
                    <a:pt x="1477" y="9812"/>
                    <a:pt x="1453" y="9836"/>
                    <a:pt x="1429" y="9836"/>
                  </a:cubicBezTo>
                  <a:lnTo>
                    <a:pt x="358" y="9836"/>
                  </a:lnTo>
                  <a:cubicBezTo>
                    <a:pt x="310" y="9836"/>
                    <a:pt x="286" y="9812"/>
                    <a:pt x="286" y="9789"/>
                  </a:cubicBezTo>
                  <a:lnTo>
                    <a:pt x="286" y="7264"/>
                  </a:lnTo>
                  <a:lnTo>
                    <a:pt x="1477" y="7264"/>
                  </a:lnTo>
                  <a:lnTo>
                    <a:pt x="1477" y="7479"/>
                  </a:lnTo>
                  <a:cubicBezTo>
                    <a:pt x="1477" y="7574"/>
                    <a:pt x="1549" y="7645"/>
                    <a:pt x="1620" y="7645"/>
                  </a:cubicBezTo>
                  <a:cubicBezTo>
                    <a:pt x="1715" y="7645"/>
                    <a:pt x="1763" y="7574"/>
                    <a:pt x="1763" y="7479"/>
                  </a:cubicBezTo>
                  <a:lnTo>
                    <a:pt x="1763" y="6597"/>
                  </a:lnTo>
                  <a:cubicBezTo>
                    <a:pt x="1763" y="6431"/>
                    <a:pt x="1691" y="6288"/>
                    <a:pt x="1572" y="6193"/>
                  </a:cubicBezTo>
                  <a:lnTo>
                    <a:pt x="1453" y="6073"/>
                  </a:lnTo>
                  <a:cubicBezTo>
                    <a:pt x="1525" y="5954"/>
                    <a:pt x="1572" y="5812"/>
                    <a:pt x="1549" y="5669"/>
                  </a:cubicBezTo>
                  <a:lnTo>
                    <a:pt x="1334" y="4240"/>
                  </a:lnTo>
                  <a:cubicBezTo>
                    <a:pt x="1310" y="4073"/>
                    <a:pt x="1191" y="3930"/>
                    <a:pt x="1025" y="3859"/>
                  </a:cubicBezTo>
                  <a:lnTo>
                    <a:pt x="1025" y="358"/>
                  </a:lnTo>
                  <a:cubicBezTo>
                    <a:pt x="1025" y="334"/>
                    <a:pt x="1048" y="310"/>
                    <a:pt x="1096" y="310"/>
                  </a:cubicBezTo>
                  <a:lnTo>
                    <a:pt x="7335" y="310"/>
                  </a:lnTo>
                  <a:cubicBezTo>
                    <a:pt x="7359" y="310"/>
                    <a:pt x="7383" y="334"/>
                    <a:pt x="7383" y="358"/>
                  </a:cubicBezTo>
                  <a:lnTo>
                    <a:pt x="7383" y="930"/>
                  </a:lnTo>
                  <a:cubicBezTo>
                    <a:pt x="7383" y="1025"/>
                    <a:pt x="7455" y="1072"/>
                    <a:pt x="7550" y="1072"/>
                  </a:cubicBezTo>
                  <a:cubicBezTo>
                    <a:pt x="7621" y="1072"/>
                    <a:pt x="7693" y="1025"/>
                    <a:pt x="7693" y="930"/>
                  </a:cubicBezTo>
                  <a:lnTo>
                    <a:pt x="7693" y="358"/>
                  </a:lnTo>
                  <a:cubicBezTo>
                    <a:pt x="7693" y="168"/>
                    <a:pt x="7526" y="1"/>
                    <a:pt x="73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3591636" y="3175376"/>
              <a:ext cx="33694" cy="26861"/>
            </a:xfrm>
            <a:custGeom>
              <a:rect b="b" l="l" r="r" t="t"/>
              <a:pathLst>
                <a:path extrusionOk="0" h="798" w="1001">
                  <a:moveTo>
                    <a:pt x="837" y="0"/>
                  </a:moveTo>
                  <a:cubicBezTo>
                    <a:pt x="798" y="0"/>
                    <a:pt x="762" y="12"/>
                    <a:pt x="738" y="36"/>
                  </a:cubicBezTo>
                  <a:lnTo>
                    <a:pt x="334" y="441"/>
                  </a:lnTo>
                  <a:lnTo>
                    <a:pt x="286" y="369"/>
                  </a:lnTo>
                  <a:cubicBezTo>
                    <a:pt x="250" y="334"/>
                    <a:pt x="208" y="316"/>
                    <a:pt x="170" y="316"/>
                  </a:cubicBezTo>
                  <a:cubicBezTo>
                    <a:pt x="131" y="316"/>
                    <a:pt x="95" y="334"/>
                    <a:pt x="72" y="369"/>
                  </a:cubicBezTo>
                  <a:cubicBezTo>
                    <a:pt x="0" y="417"/>
                    <a:pt x="0" y="512"/>
                    <a:pt x="72" y="560"/>
                  </a:cubicBezTo>
                  <a:lnTo>
                    <a:pt x="238" y="750"/>
                  </a:lnTo>
                  <a:cubicBezTo>
                    <a:pt x="262" y="774"/>
                    <a:pt x="310" y="798"/>
                    <a:pt x="334" y="798"/>
                  </a:cubicBezTo>
                  <a:cubicBezTo>
                    <a:pt x="381" y="798"/>
                    <a:pt x="429" y="774"/>
                    <a:pt x="453" y="750"/>
                  </a:cubicBezTo>
                  <a:lnTo>
                    <a:pt x="953" y="250"/>
                  </a:lnTo>
                  <a:cubicBezTo>
                    <a:pt x="1000" y="203"/>
                    <a:pt x="1000" y="107"/>
                    <a:pt x="953" y="36"/>
                  </a:cubicBezTo>
                  <a:cubicBezTo>
                    <a:pt x="917" y="12"/>
                    <a:pt x="875" y="0"/>
                    <a:pt x="8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3474600" y="3172548"/>
              <a:ext cx="52914" cy="10468"/>
            </a:xfrm>
            <a:custGeom>
              <a:rect b="b" l="l" r="r" t="t"/>
              <a:pathLst>
                <a:path extrusionOk="0" h="311" w="1572">
                  <a:moveTo>
                    <a:pt x="167" y="1"/>
                  </a:moveTo>
                  <a:cubicBezTo>
                    <a:pt x="72" y="1"/>
                    <a:pt x="0" y="72"/>
                    <a:pt x="0" y="168"/>
                  </a:cubicBezTo>
                  <a:cubicBezTo>
                    <a:pt x="0" y="239"/>
                    <a:pt x="72" y="310"/>
                    <a:pt x="167" y="310"/>
                  </a:cubicBezTo>
                  <a:lnTo>
                    <a:pt x="1405" y="310"/>
                  </a:lnTo>
                  <a:cubicBezTo>
                    <a:pt x="1501" y="310"/>
                    <a:pt x="1572" y="239"/>
                    <a:pt x="1572" y="168"/>
                  </a:cubicBezTo>
                  <a:cubicBezTo>
                    <a:pt x="1572" y="72"/>
                    <a:pt x="1501" y="1"/>
                    <a:pt x="14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3474600" y="3190994"/>
              <a:ext cx="99432" cy="10468"/>
            </a:xfrm>
            <a:custGeom>
              <a:rect b="b" l="l" r="r" t="t"/>
              <a:pathLst>
                <a:path extrusionOk="0" h="311" w="2954">
                  <a:moveTo>
                    <a:pt x="167" y="1"/>
                  </a:moveTo>
                  <a:cubicBezTo>
                    <a:pt x="72" y="1"/>
                    <a:pt x="0" y="72"/>
                    <a:pt x="0" y="143"/>
                  </a:cubicBezTo>
                  <a:cubicBezTo>
                    <a:pt x="0" y="239"/>
                    <a:pt x="72" y="310"/>
                    <a:pt x="167" y="310"/>
                  </a:cubicBezTo>
                  <a:lnTo>
                    <a:pt x="2810" y="310"/>
                  </a:lnTo>
                  <a:cubicBezTo>
                    <a:pt x="2882" y="310"/>
                    <a:pt x="2953" y="239"/>
                    <a:pt x="2953" y="143"/>
                  </a:cubicBezTo>
                  <a:cubicBezTo>
                    <a:pt x="2953" y="72"/>
                    <a:pt x="2882" y="1"/>
                    <a:pt x="28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3591636" y="3228256"/>
              <a:ext cx="33694" cy="26894"/>
            </a:xfrm>
            <a:custGeom>
              <a:rect b="b" l="l" r="r" t="t"/>
              <a:pathLst>
                <a:path extrusionOk="0" h="799" w="1001">
                  <a:moveTo>
                    <a:pt x="837" y="1"/>
                  </a:moveTo>
                  <a:cubicBezTo>
                    <a:pt x="798" y="1"/>
                    <a:pt x="762" y="13"/>
                    <a:pt x="738" y="37"/>
                  </a:cubicBezTo>
                  <a:lnTo>
                    <a:pt x="334" y="442"/>
                  </a:lnTo>
                  <a:lnTo>
                    <a:pt x="286" y="370"/>
                  </a:lnTo>
                  <a:cubicBezTo>
                    <a:pt x="250" y="346"/>
                    <a:pt x="208" y="334"/>
                    <a:pt x="170" y="334"/>
                  </a:cubicBezTo>
                  <a:cubicBezTo>
                    <a:pt x="131" y="334"/>
                    <a:pt x="95" y="346"/>
                    <a:pt x="72" y="370"/>
                  </a:cubicBezTo>
                  <a:cubicBezTo>
                    <a:pt x="0" y="418"/>
                    <a:pt x="0" y="513"/>
                    <a:pt x="72" y="584"/>
                  </a:cubicBezTo>
                  <a:lnTo>
                    <a:pt x="238" y="751"/>
                  </a:lnTo>
                  <a:cubicBezTo>
                    <a:pt x="262" y="775"/>
                    <a:pt x="310" y="799"/>
                    <a:pt x="334" y="799"/>
                  </a:cubicBezTo>
                  <a:cubicBezTo>
                    <a:pt x="381" y="799"/>
                    <a:pt x="429" y="775"/>
                    <a:pt x="453" y="751"/>
                  </a:cubicBezTo>
                  <a:lnTo>
                    <a:pt x="953" y="251"/>
                  </a:lnTo>
                  <a:cubicBezTo>
                    <a:pt x="1000" y="203"/>
                    <a:pt x="1000" y="108"/>
                    <a:pt x="953" y="37"/>
                  </a:cubicBezTo>
                  <a:cubicBezTo>
                    <a:pt x="917" y="13"/>
                    <a:pt x="875" y="1"/>
                    <a:pt x="8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3474600" y="3225462"/>
              <a:ext cx="52914" cy="10468"/>
            </a:xfrm>
            <a:custGeom>
              <a:rect b="b" l="l" r="r" t="t"/>
              <a:pathLst>
                <a:path extrusionOk="0" h="311" w="1572">
                  <a:moveTo>
                    <a:pt x="167" y="1"/>
                  </a:moveTo>
                  <a:cubicBezTo>
                    <a:pt x="72" y="1"/>
                    <a:pt x="0" y="72"/>
                    <a:pt x="0" y="167"/>
                  </a:cubicBezTo>
                  <a:cubicBezTo>
                    <a:pt x="0" y="239"/>
                    <a:pt x="72" y="310"/>
                    <a:pt x="167" y="310"/>
                  </a:cubicBezTo>
                  <a:lnTo>
                    <a:pt x="1405" y="310"/>
                  </a:lnTo>
                  <a:cubicBezTo>
                    <a:pt x="1501" y="310"/>
                    <a:pt x="1572" y="239"/>
                    <a:pt x="1572" y="167"/>
                  </a:cubicBezTo>
                  <a:cubicBezTo>
                    <a:pt x="1572" y="72"/>
                    <a:pt x="1501" y="1"/>
                    <a:pt x="14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3474600" y="3243907"/>
              <a:ext cx="99432" cy="10435"/>
            </a:xfrm>
            <a:custGeom>
              <a:rect b="b" l="l" r="r" t="t"/>
              <a:pathLst>
                <a:path extrusionOk="0" h="310" w="2954">
                  <a:moveTo>
                    <a:pt x="167" y="0"/>
                  </a:moveTo>
                  <a:cubicBezTo>
                    <a:pt x="72" y="0"/>
                    <a:pt x="0" y="72"/>
                    <a:pt x="0" y="143"/>
                  </a:cubicBezTo>
                  <a:cubicBezTo>
                    <a:pt x="0" y="238"/>
                    <a:pt x="72" y="310"/>
                    <a:pt x="167" y="310"/>
                  </a:cubicBezTo>
                  <a:lnTo>
                    <a:pt x="2810" y="310"/>
                  </a:lnTo>
                  <a:cubicBezTo>
                    <a:pt x="2882" y="310"/>
                    <a:pt x="2953" y="238"/>
                    <a:pt x="2953" y="143"/>
                  </a:cubicBezTo>
                  <a:cubicBezTo>
                    <a:pt x="2953" y="72"/>
                    <a:pt x="2882" y="0"/>
                    <a:pt x="28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a:off x="3591636" y="3281169"/>
              <a:ext cx="33694" cy="26894"/>
            </a:xfrm>
            <a:custGeom>
              <a:rect b="b" l="l" r="r" t="t"/>
              <a:pathLst>
                <a:path extrusionOk="0" h="799" w="1001">
                  <a:moveTo>
                    <a:pt x="834" y="1"/>
                  </a:moveTo>
                  <a:cubicBezTo>
                    <a:pt x="798" y="1"/>
                    <a:pt x="762" y="13"/>
                    <a:pt x="738" y="36"/>
                  </a:cubicBezTo>
                  <a:lnTo>
                    <a:pt x="334" y="441"/>
                  </a:lnTo>
                  <a:lnTo>
                    <a:pt x="262" y="370"/>
                  </a:lnTo>
                  <a:cubicBezTo>
                    <a:pt x="238" y="346"/>
                    <a:pt x="203" y="334"/>
                    <a:pt x="167" y="334"/>
                  </a:cubicBezTo>
                  <a:cubicBezTo>
                    <a:pt x="131" y="334"/>
                    <a:pt x="95" y="346"/>
                    <a:pt x="72" y="370"/>
                  </a:cubicBezTo>
                  <a:cubicBezTo>
                    <a:pt x="0" y="417"/>
                    <a:pt x="0" y="513"/>
                    <a:pt x="72" y="584"/>
                  </a:cubicBezTo>
                  <a:lnTo>
                    <a:pt x="238" y="751"/>
                  </a:lnTo>
                  <a:cubicBezTo>
                    <a:pt x="262" y="775"/>
                    <a:pt x="310" y="798"/>
                    <a:pt x="334" y="798"/>
                  </a:cubicBezTo>
                  <a:cubicBezTo>
                    <a:pt x="381" y="798"/>
                    <a:pt x="429" y="775"/>
                    <a:pt x="453" y="751"/>
                  </a:cubicBezTo>
                  <a:lnTo>
                    <a:pt x="929" y="251"/>
                  </a:lnTo>
                  <a:cubicBezTo>
                    <a:pt x="1000" y="203"/>
                    <a:pt x="1000" y="108"/>
                    <a:pt x="929" y="36"/>
                  </a:cubicBezTo>
                  <a:cubicBezTo>
                    <a:pt x="905" y="13"/>
                    <a:pt x="869" y="1"/>
                    <a:pt x="8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3474600" y="3279183"/>
              <a:ext cx="52914" cy="9627"/>
            </a:xfrm>
            <a:custGeom>
              <a:rect b="b" l="l" r="r" t="t"/>
              <a:pathLst>
                <a:path extrusionOk="0" h="286" w="1572">
                  <a:moveTo>
                    <a:pt x="167" y="0"/>
                  </a:moveTo>
                  <a:cubicBezTo>
                    <a:pt x="72" y="0"/>
                    <a:pt x="0" y="48"/>
                    <a:pt x="0" y="143"/>
                  </a:cubicBezTo>
                  <a:cubicBezTo>
                    <a:pt x="0" y="214"/>
                    <a:pt x="72" y="286"/>
                    <a:pt x="167" y="286"/>
                  </a:cubicBezTo>
                  <a:lnTo>
                    <a:pt x="1405" y="286"/>
                  </a:lnTo>
                  <a:cubicBezTo>
                    <a:pt x="1501" y="286"/>
                    <a:pt x="1572" y="214"/>
                    <a:pt x="1572" y="143"/>
                  </a:cubicBezTo>
                  <a:cubicBezTo>
                    <a:pt x="1572" y="48"/>
                    <a:pt x="1501" y="0"/>
                    <a:pt x="14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3474600" y="3296821"/>
              <a:ext cx="99432" cy="10435"/>
            </a:xfrm>
            <a:custGeom>
              <a:rect b="b" l="l" r="r" t="t"/>
              <a:pathLst>
                <a:path extrusionOk="0" h="310" w="2954">
                  <a:moveTo>
                    <a:pt x="167" y="0"/>
                  </a:moveTo>
                  <a:cubicBezTo>
                    <a:pt x="72" y="0"/>
                    <a:pt x="0" y="72"/>
                    <a:pt x="0" y="143"/>
                  </a:cubicBezTo>
                  <a:cubicBezTo>
                    <a:pt x="0" y="238"/>
                    <a:pt x="72" y="310"/>
                    <a:pt x="167" y="310"/>
                  </a:cubicBezTo>
                  <a:lnTo>
                    <a:pt x="2810" y="310"/>
                  </a:lnTo>
                  <a:cubicBezTo>
                    <a:pt x="2882" y="310"/>
                    <a:pt x="2953" y="238"/>
                    <a:pt x="2953" y="143"/>
                  </a:cubicBezTo>
                  <a:cubicBezTo>
                    <a:pt x="2953" y="72"/>
                    <a:pt x="2882" y="0"/>
                    <a:pt x="28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3470595" y="3091596"/>
              <a:ext cx="60958" cy="60150"/>
            </a:xfrm>
            <a:custGeom>
              <a:rect b="b" l="l" r="r" t="t"/>
              <a:pathLst>
                <a:path extrusionOk="0" h="1787" w="1811">
                  <a:moveTo>
                    <a:pt x="905" y="286"/>
                  </a:moveTo>
                  <a:cubicBezTo>
                    <a:pt x="1238" y="286"/>
                    <a:pt x="1500" y="572"/>
                    <a:pt x="1500" y="882"/>
                  </a:cubicBezTo>
                  <a:cubicBezTo>
                    <a:pt x="1500" y="1215"/>
                    <a:pt x="1238" y="1501"/>
                    <a:pt x="905" y="1501"/>
                  </a:cubicBezTo>
                  <a:cubicBezTo>
                    <a:pt x="572" y="1501"/>
                    <a:pt x="310" y="1215"/>
                    <a:pt x="310" y="882"/>
                  </a:cubicBezTo>
                  <a:cubicBezTo>
                    <a:pt x="310" y="572"/>
                    <a:pt x="572" y="286"/>
                    <a:pt x="905" y="286"/>
                  </a:cubicBezTo>
                  <a:close/>
                  <a:moveTo>
                    <a:pt x="905" y="1"/>
                  </a:moveTo>
                  <a:cubicBezTo>
                    <a:pt x="405" y="1"/>
                    <a:pt x="0" y="405"/>
                    <a:pt x="0" y="882"/>
                  </a:cubicBezTo>
                  <a:cubicBezTo>
                    <a:pt x="0" y="1382"/>
                    <a:pt x="405" y="1787"/>
                    <a:pt x="905" y="1787"/>
                  </a:cubicBezTo>
                  <a:cubicBezTo>
                    <a:pt x="1405" y="1787"/>
                    <a:pt x="1810" y="1382"/>
                    <a:pt x="1810" y="882"/>
                  </a:cubicBezTo>
                  <a:cubicBezTo>
                    <a:pt x="1810" y="405"/>
                    <a:pt x="1405" y="1"/>
                    <a:pt x="9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3603653" y="3121250"/>
              <a:ext cx="16056" cy="9660"/>
            </a:xfrm>
            <a:custGeom>
              <a:rect b="b" l="l" r="r" t="t"/>
              <a:pathLst>
                <a:path extrusionOk="0" h="287" w="477">
                  <a:moveTo>
                    <a:pt x="143" y="1"/>
                  </a:moveTo>
                  <a:cubicBezTo>
                    <a:pt x="72" y="1"/>
                    <a:pt x="0" y="72"/>
                    <a:pt x="0" y="144"/>
                  </a:cubicBezTo>
                  <a:cubicBezTo>
                    <a:pt x="0" y="239"/>
                    <a:pt x="72" y="286"/>
                    <a:pt x="143" y="286"/>
                  </a:cubicBezTo>
                  <a:lnTo>
                    <a:pt x="334" y="286"/>
                  </a:lnTo>
                  <a:cubicBezTo>
                    <a:pt x="429" y="286"/>
                    <a:pt x="477" y="239"/>
                    <a:pt x="477" y="144"/>
                  </a:cubicBezTo>
                  <a:cubicBezTo>
                    <a:pt x="477" y="72"/>
                    <a:pt x="429" y="1"/>
                    <a:pt x="3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3603653" y="3105228"/>
              <a:ext cx="16056" cy="9660"/>
            </a:xfrm>
            <a:custGeom>
              <a:rect b="b" l="l" r="r" t="t"/>
              <a:pathLst>
                <a:path extrusionOk="0" h="287" w="477">
                  <a:moveTo>
                    <a:pt x="143" y="0"/>
                  </a:moveTo>
                  <a:cubicBezTo>
                    <a:pt x="72" y="0"/>
                    <a:pt x="0" y="48"/>
                    <a:pt x="0" y="143"/>
                  </a:cubicBezTo>
                  <a:cubicBezTo>
                    <a:pt x="0" y="215"/>
                    <a:pt x="72" y="286"/>
                    <a:pt x="143" y="286"/>
                  </a:cubicBezTo>
                  <a:lnTo>
                    <a:pt x="334" y="286"/>
                  </a:lnTo>
                  <a:cubicBezTo>
                    <a:pt x="429" y="286"/>
                    <a:pt x="477" y="215"/>
                    <a:pt x="477" y="143"/>
                  </a:cubicBezTo>
                  <a:cubicBezTo>
                    <a:pt x="477" y="48"/>
                    <a:pt x="429" y="0"/>
                    <a:pt x="3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5" name="Google Shape;875;p35"/>
          <p:cNvSpPr txBox="1"/>
          <p:nvPr>
            <p:ph idx="4294967295" type="subTitle"/>
          </p:nvPr>
        </p:nvSpPr>
        <p:spPr>
          <a:xfrm>
            <a:off x="2791400" y="1843075"/>
            <a:ext cx="2103000" cy="260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00">
                <a:solidFill>
                  <a:schemeClr val="lt1"/>
                </a:solidFill>
              </a:rPr>
              <a:t>Race and ethnicity</a:t>
            </a:r>
            <a:endParaRPr sz="1200">
              <a:solidFill>
                <a:schemeClr val="lt1"/>
              </a:solidFill>
            </a:endParaRPr>
          </a:p>
        </p:txBody>
      </p:sp>
      <p:sp>
        <p:nvSpPr>
          <p:cNvPr id="876" name="Google Shape;876;p35"/>
          <p:cNvSpPr txBox="1"/>
          <p:nvPr>
            <p:ph idx="4294967295" type="subTitle"/>
          </p:nvPr>
        </p:nvSpPr>
        <p:spPr>
          <a:xfrm>
            <a:off x="0" y="3618775"/>
            <a:ext cx="2103000" cy="260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00">
                <a:solidFill>
                  <a:schemeClr val="lt1"/>
                </a:solidFill>
              </a:rPr>
              <a:t>Age and gender</a:t>
            </a:r>
            <a:endParaRPr sz="1200">
              <a:solidFill>
                <a:schemeClr val="lt1"/>
              </a:solidFill>
            </a:endParaRPr>
          </a:p>
        </p:txBody>
      </p:sp>
      <p:sp>
        <p:nvSpPr>
          <p:cNvPr id="877" name="Google Shape;877;p35"/>
          <p:cNvSpPr txBox="1"/>
          <p:nvPr>
            <p:ph idx="4294967295" type="subTitle"/>
          </p:nvPr>
        </p:nvSpPr>
        <p:spPr>
          <a:xfrm>
            <a:off x="2757750" y="3618775"/>
            <a:ext cx="2103000" cy="260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00">
                <a:solidFill>
                  <a:schemeClr val="lt1"/>
                </a:solidFill>
              </a:rPr>
              <a:t>Healthy place index</a:t>
            </a:r>
            <a:endParaRPr sz="12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36"/>
          <p:cNvSpPr txBox="1"/>
          <p:nvPr>
            <p:ph type="title"/>
          </p:nvPr>
        </p:nvSpPr>
        <p:spPr>
          <a:xfrm>
            <a:off x="713100" y="240700"/>
            <a:ext cx="77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Dictionary</a:t>
            </a:r>
            <a:endParaRPr/>
          </a:p>
        </p:txBody>
      </p:sp>
      <p:sp>
        <p:nvSpPr>
          <p:cNvPr id="883" name="Google Shape;883;p36"/>
          <p:cNvSpPr txBox="1"/>
          <p:nvPr/>
        </p:nvSpPr>
        <p:spPr>
          <a:xfrm>
            <a:off x="713100" y="920525"/>
            <a:ext cx="6827700" cy="3328800"/>
          </a:xfrm>
          <a:prstGeom prst="rect">
            <a:avLst/>
          </a:prstGeom>
          <a:noFill/>
          <a:ln cap="flat" cmpd="sng" w="38100">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450">
                <a:solidFill>
                  <a:schemeClr val="lt1"/>
                </a:solidFill>
              </a:rPr>
              <a:t>Metric</a:t>
            </a:r>
            <a:r>
              <a:rPr lang="en" sz="1450">
                <a:solidFill>
                  <a:schemeClr val="lt1"/>
                </a:solidFill>
              </a:rPr>
              <a:t>:</a:t>
            </a:r>
            <a:r>
              <a:rPr lang="en" sz="1250">
                <a:solidFill>
                  <a:schemeClr val="lt1"/>
                </a:solidFill>
              </a:rPr>
              <a:t> Include positive_rate, 7-day cases rate.</a:t>
            </a:r>
            <a:endParaRPr sz="1250">
              <a:solidFill>
                <a:schemeClr val="lt1"/>
              </a:solidFill>
            </a:endParaRPr>
          </a:p>
          <a:p>
            <a:pPr indent="0" lvl="0" marL="0" rtl="0" algn="l">
              <a:lnSpc>
                <a:spcPct val="115000"/>
              </a:lnSpc>
              <a:spcBef>
                <a:spcPts val="1100"/>
              </a:spcBef>
              <a:spcAft>
                <a:spcPts val="0"/>
              </a:spcAft>
              <a:buClr>
                <a:schemeClr val="dk1"/>
              </a:buClr>
              <a:buSzPts val="1100"/>
              <a:buFont typeface="Arial"/>
              <a:buNone/>
            </a:pPr>
            <a:r>
              <a:rPr b="1" lang="en" sz="1450">
                <a:solidFill>
                  <a:schemeClr val="lt1"/>
                </a:solidFill>
              </a:rPr>
              <a:t>Demographic</a:t>
            </a:r>
            <a:r>
              <a:rPr lang="en" sz="1250">
                <a:solidFill>
                  <a:schemeClr val="lt1"/>
                </a:solidFill>
              </a:rPr>
              <a:t>: Race-ethnicity,age,gender,among others.</a:t>
            </a:r>
            <a:endParaRPr sz="1250">
              <a:solidFill>
                <a:schemeClr val="lt1"/>
              </a:solidFill>
            </a:endParaRPr>
          </a:p>
          <a:p>
            <a:pPr indent="0" lvl="0" marL="0" rtl="0" algn="l">
              <a:lnSpc>
                <a:spcPct val="115000"/>
              </a:lnSpc>
              <a:spcBef>
                <a:spcPts val="1100"/>
              </a:spcBef>
              <a:spcAft>
                <a:spcPts val="0"/>
              </a:spcAft>
              <a:buClr>
                <a:schemeClr val="dk1"/>
              </a:buClr>
              <a:buSzPts val="1100"/>
              <a:buFont typeface="Arial"/>
              <a:buNone/>
            </a:pPr>
            <a:r>
              <a:rPr b="1" lang="en" sz="1450">
                <a:solidFill>
                  <a:schemeClr val="lt1"/>
                </a:solidFill>
              </a:rPr>
              <a:t>Demographic category</a:t>
            </a:r>
            <a:r>
              <a:rPr lang="en" sz="1250">
                <a:solidFill>
                  <a:schemeClr val="lt1"/>
                </a:solidFill>
              </a:rPr>
              <a:t>: </a:t>
            </a:r>
            <a:r>
              <a:rPr lang="en" sz="1250">
                <a:solidFill>
                  <a:schemeClr val="lt1"/>
                </a:solidFill>
              </a:rPr>
              <a:t>subcategory of </a:t>
            </a:r>
            <a:r>
              <a:rPr lang="en" sz="1250">
                <a:solidFill>
                  <a:schemeClr val="lt1"/>
                </a:solidFill>
              </a:rPr>
              <a:t>demographic characteristics.</a:t>
            </a:r>
            <a:endParaRPr sz="1250">
              <a:solidFill>
                <a:schemeClr val="lt1"/>
              </a:solidFill>
            </a:endParaRPr>
          </a:p>
          <a:p>
            <a:pPr indent="0" lvl="0" marL="0" rtl="0" algn="l">
              <a:lnSpc>
                <a:spcPct val="115000"/>
              </a:lnSpc>
              <a:spcBef>
                <a:spcPts val="1100"/>
              </a:spcBef>
              <a:spcAft>
                <a:spcPts val="0"/>
              </a:spcAft>
              <a:buClr>
                <a:schemeClr val="dk1"/>
              </a:buClr>
              <a:buSzPts val="1100"/>
              <a:buFont typeface="Arial"/>
              <a:buNone/>
            </a:pPr>
            <a:r>
              <a:rPr b="1" lang="en" sz="1450">
                <a:solidFill>
                  <a:schemeClr val="lt1"/>
                </a:solidFill>
              </a:rPr>
              <a:t>Social determinants</a:t>
            </a:r>
            <a:r>
              <a:rPr lang="en" sz="1250">
                <a:solidFill>
                  <a:schemeClr val="lt1"/>
                </a:solidFill>
              </a:rPr>
              <a:t>: Including income,income_cumulative,crowding,insurance among others.</a:t>
            </a:r>
            <a:endParaRPr sz="1250">
              <a:solidFill>
                <a:schemeClr val="lt1"/>
              </a:solidFill>
            </a:endParaRPr>
          </a:p>
          <a:p>
            <a:pPr indent="0" lvl="0" marL="0" rtl="0" algn="l">
              <a:lnSpc>
                <a:spcPct val="115000"/>
              </a:lnSpc>
              <a:spcBef>
                <a:spcPts val="1100"/>
              </a:spcBef>
              <a:spcAft>
                <a:spcPts val="0"/>
              </a:spcAft>
              <a:buClr>
                <a:schemeClr val="dk1"/>
              </a:buClr>
              <a:buSzPts val="1100"/>
              <a:buFont typeface="Arial"/>
              <a:buNone/>
            </a:pPr>
            <a:r>
              <a:rPr b="1" lang="en" sz="1450">
                <a:solidFill>
                  <a:schemeClr val="lt1"/>
                </a:solidFill>
              </a:rPr>
              <a:t>Social Tier</a:t>
            </a:r>
            <a:r>
              <a:rPr lang="en" sz="1450">
                <a:solidFill>
                  <a:schemeClr val="lt1"/>
                </a:solidFill>
              </a:rPr>
              <a:t>: </a:t>
            </a:r>
            <a:r>
              <a:rPr lang="en" sz="1250">
                <a:solidFill>
                  <a:schemeClr val="lt1"/>
                </a:solidFill>
              </a:rPr>
              <a:t>A subcategory of social determinants.</a:t>
            </a:r>
            <a:endParaRPr sz="1250">
              <a:solidFill>
                <a:schemeClr val="lt1"/>
              </a:solidFill>
            </a:endParaRPr>
          </a:p>
          <a:p>
            <a:pPr indent="0" lvl="0" marL="0" rtl="0" algn="l">
              <a:lnSpc>
                <a:spcPct val="115000"/>
              </a:lnSpc>
              <a:spcBef>
                <a:spcPts val="1100"/>
              </a:spcBef>
              <a:spcAft>
                <a:spcPts val="0"/>
              </a:spcAft>
              <a:buClr>
                <a:schemeClr val="dk1"/>
              </a:buClr>
              <a:buSzPts val="1100"/>
              <a:buFont typeface="Arial"/>
              <a:buNone/>
            </a:pPr>
            <a:r>
              <a:rPr b="1" lang="en" sz="1450">
                <a:solidFill>
                  <a:schemeClr val="lt1"/>
                </a:solidFill>
              </a:rPr>
              <a:t>Location</a:t>
            </a:r>
            <a:r>
              <a:rPr lang="en" sz="1250">
                <a:solidFill>
                  <a:schemeClr val="lt1"/>
                </a:solidFill>
              </a:rPr>
              <a:t>: The name in county level in California.</a:t>
            </a:r>
            <a:endParaRPr sz="1250">
              <a:solidFill>
                <a:schemeClr val="lt1"/>
              </a:solidFill>
            </a:endParaRPr>
          </a:p>
          <a:p>
            <a:pPr indent="0" lvl="0" marL="0" rtl="0" algn="l">
              <a:lnSpc>
                <a:spcPct val="115000"/>
              </a:lnSpc>
              <a:spcBef>
                <a:spcPts val="1100"/>
              </a:spcBef>
              <a:spcAft>
                <a:spcPts val="0"/>
              </a:spcAft>
              <a:buClr>
                <a:schemeClr val="dk1"/>
              </a:buClr>
              <a:buSzPts val="1100"/>
              <a:buFont typeface="Arial"/>
              <a:buNone/>
            </a:pPr>
            <a:r>
              <a:rPr b="1" lang="en" sz="1450">
                <a:solidFill>
                  <a:schemeClr val="lt1"/>
                </a:solidFill>
              </a:rPr>
              <a:t>Value</a:t>
            </a:r>
            <a:r>
              <a:rPr lang="en" sz="1250">
                <a:solidFill>
                  <a:schemeClr val="lt1"/>
                </a:solidFill>
              </a:rPr>
              <a:t>: The exact value based on given metrics. rates based on per 100,K.</a:t>
            </a:r>
            <a:endParaRPr sz="1250">
              <a:solidFill>
                <a:schemeClr val="lt1"/>
              </a:solidFill>
            </a:endParaRPr>
          </a:p>
          <a:p>
            <a:pPr indent="0" lvl="0" marL="0" rtl="0" algn="l">
              <a:spcBef>
                <a:spcPts val="5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87" name="Shape 887"/>
        <p:cNvGrpSpPr/>
        <p:nvPr/>
      </p:nvGrpSpPr>
      <p:grpSpPr>
        <a:xfrm>
          <a:off x="0" y="0"/>
          <a:ext cx="0" cy="0"/>
          <a:chOff x="0" y="0"/>
          <a:chExt cx="0" cy="0"/>
        </a:xfrm>
      </p:grpSpPr>
      <p:pic>
        <p:nvPicPr>
          <p:cNvPr id="888" name="Google Shape;888;p37"/>
          <p:cNvPicPr preferRelativeResize="0"/>
          <p:nvPr/>
        </p:nvPicPr>
        <p:blipFill rotWithShape="1">
          <a:blip r:embed="rId3">
            <a:alphaModFix/>
          </a:blip>
          <a:srcRect b="17194" l="50961" r="1922" t="13250"/>
          <a:stretch/>
        </p:blipFill>
        <p:spPr>
          <a:xfrm>
            <a:off x="3763550" y="920525"/>
            <a:ext cx="4281659" cy="3959050"/>
          </a:xfrm>
          <a:prstGeom prst="rect">
            <a:avLst/>
          </a:prstGeom>
          <a:noFill/>
          <a:ln>
            <a:noFill/>
          </a:ln>
        </p:spPr>
      </p:pic>
      <p:sp>
        <p:nvSpPr>
          <p:cNvPr id="889" name="Google Shape;889;p37"/>
          <p:cNvSpPr txBox="1"/>
          <p:nvPr>
            <p:ph type="title"/>
          </p:nvPr>
        </p:nvSpPr>
        <p:spPr>
          <a:xfrm>
            <a:off x="713100" y="381300"/>
            <a:ext cx="7717800" cy="457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700"/>
              <a:t>7-Day Cases in Different Social Classes</a:t>
            </a:r>
            <a:endParaRPr sz="2700"/>
          </a:p>
        </p:txBody>
      </p:sp>
      <p:sp>
        <p:nvSpPr>
          <p:cNvPr id="890" name="Google Shape;890;p37"/>
          <p:cNvSpPr txBox="1"/>
          <p:nvPr/>
        </p:nvSpPr>
        <p:spPr>
          <a:xfrm>
            <a:off x="1357276" y="1166925"/>
            <a:ext cx="2103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lt1"/>
              </a:solidFill>
              <a:latin typeface="Poppins"/>
              <a:ea typeface="Poppins"/>
              <a:cs typeface="Poppins"/>
              <a:sym typeface="Poppins"/>
            </a:endParaRPr>
          </a:p>
        </p:txBody>
      </p:sp>
      <p:grpSp>
        <p:nvGrpSpPr>
          <p:cNvPr id="891" name="Google Shape;891;p37"/>
          <p:cNvGrpSpPr/>
          <p:nvPr/>
        </p:nvGrpSpPr>
        <p:grpSpPr>
          <a:xfrm>
            <a:off x="7799375" y="3598307"/>
            <a:ext cx="1170487" cy="1463084"/>
            <a:chOff x="6949494" y="115347"/>
            <a:chExt cx="1755643" cy="2194516"/>
          </a:xfrm>
        </p:grpSpPr>
        <p:sp>
          <p:nvSpPr>
            <p:cNvPr id="892" name="Google Shape;892;p37"/>
            <p:cNvSpPr/>
            <p:nvPr/>
          </p:nvSpPr>
          <p:spPr>
            <a:xfrm flipH="1">
              <a:off x="6949494" y="115347"/>
              <a:ext cx="1755643" cy="2194516"/>
            </a:xfrm>
            <a:custGeom>
              <a:rect b="b" l="l" r="r" t="t"/>
              <a:pathLst>
                <a:path extrusionOk="0" h="36522" w="29425">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3" name="Google Shape;893;p37"/>
            <p:cNvGrpSpPr/>
            <p:nvPr/>
          </p:nvGrpSpPr>
          <p:grpSpPr>
            <a:xfrm flipH="1">
              <a:off x="7041817" y="206785"/>
              <a:ext cx="1570996" cy="2011640"/>
              <a:chOff x="2029950" y="1082000"/>
              <a:chExt cx="701400" cy="902000"/>
            </a:xfrm>
          </p:grpSpPr>
          <p:sp>
            <p:nvSpPr>
              <p:cNvPr id="894" name="Google Shape;894;p37"/>
              <p:cNvSpPr/>
              <p:nvPr/>
            </p:nvSpPr>
            <p:spPr>
              <a:xfrm>
                <a:off x="2084650" y="1204350"/>
                <a:ext cx="646700" cy="773325"/>
              </a:xfrm>
              <a:custGeom>
                <a:rect b="b" l="l" r="r" t="t"/>
                <a:pathLst>
                  <a:path extrusionOk="0" h="30933" w="25868">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7"/>
              <p:cNvSpPr/>
              <p:nvPr/>
            </p:nvSpPr>
            <p:spPr>
              <a:xfrm>
                <a:off x="2084650" y="1246125"/>
                <a:ext cx="646700" cy="731550"/>
              </a:xfrm>
              <a:custGeom>
                <a:rect b="b" l="l" r="r" t="t"/>
                <a:pathLst>
                  <a:path extrusionOk="0" h="29262" w="25868">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7"/>
              <p:cNvSpPr/>
              <p:nvPr/>
            </p:nvSpPr>
            <p:spPr>
              <a:xfrm>
                <a:off x="2093025" y="1319075"/>
                <a:ext cx="606400" cy="531200"/>
              </a:xfrm>
              <a:custGeom>
                <a:rect b="b" l="l" r="r" t="t"/>
                <a:pathLst>
                  <a:path extrusionOk="0" h="21248" w="24256">
                    <a:moveTo>
                      <a:pt x="19940" y="1"/>
                    </a:moveTo>
                    <a:lnTo>
                      <a:pt x="0" y="5442"/>
                    </a:lnTo>
                    <a:lnTo>
                      <a:pt x="4347" y="21247"/>
                    </a:lnTo>
                    <a:lnTo>
                      <a:pt x="24256" y="15806"/>
                    </a:lnTo>
                    <a:lnTo>
                      <a:pt x="19940" y="1"/>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7"/>
              <p:cNvSpPr/>
              <p:nvPr/>
            </p:nvSpPr>
            <p:spPr>
              <a:xfrm>
                <a:off x="2029950" y="1084250"/>
                <a:ext cx="521300" cy="226525"/>
              </a:xfrm>
              <a:custGeom>
                <a:rect b="b" l="l" r="r" t="t"/>
                <a:pathLst>
                  <a:path extrusionOk="0" h="9061" w="20852">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
              <p:cNvSpPr/>
              <p:nvPr/>
            </p:nvSpPr>
            <p:spPr>
              <a:xfrm>
                <a:off x="2093025" y="1319075"/>
                <a:ext cx="606400" cy="531200"/>
              </a:xfrm>
              <a:custGeom>
                <a:rect b="b" l="l" r="r" t="t"/>
                <a:pathLst>
                  <a:path extrusionOk="0" fill="none" h="21248" w="24256">
                    <a:moveTo>
                      <a:pt x="0" y="5442"/>
                    </a:moveTo>
                    <a:lnTo>
                      <a:pt x="19940" y="1"/>
                    </a:lnTo>
                    <a:lnTo>
                      <a:pt x="24256" y="15806"/>
                    </a:lnTo>
                    <a:lnTo>
                      <a:pt x="4347" y="21247"/>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a:off x="2093025" y="1319075"/>
                <a:ext cx="506875" cy="165675"/>
              </a:xfrm>
              <a:custGeom>
                <a:rect b="b" l="l" r="r" t="t"/>
                <a:pathLst>
                  <a:path extrusionOk="0" h="6627" w="20275">
                    <a:moveTo>
                      <a:pt x="19940" y="1"/>
                    </a:moveTo>
                    <a:lnTo>
                      <a:pt x="0" y="5442"/>
                    </a:lnTo>
                    <a:lnTo>
                      <a:pt x="335" y="6627"/>
                    </a:lnTo>
                    <a:lnTo>
                      <a:pt x="20274" y="1186"/>
                    </a:lnTo>
                    <a:lnTo>
                      <a:pt x="19940"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7"/>
              <p:cNvSpPr/>
              <p:nvPr/>
            </p:nvSpPr>
            <p:spPr>
              <a:xfrm>
                <a:off x="2193325" y="1683375"/>
                <a:ext cx="506100" cy="165675"/>
              </a:xfrm>
              <a:custGeom>
                <a:rect b="b" l="l" r="r" t="t"/>
                <a:pathLst>
                  <a:path extrusionOk="0" h="6627" w="20244">
                    <a:moveTo>
                      <a:pt x="19940" y="0"/>
                    </a:moveTo>
                    <a:lnTo>
                      <a:pt x="0" y="5441"/>
                    </a:lnTo>
                    <a:lnTo>
                      <a:pt x="304" y="6626"/>
                    </a:lnTo>
                    <a:lnTo>
                      <a:pt x="20244" y="1185"/>
                    </a:lnTo>
                    <a:lnTo>
                      <a:pt x="1994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a:off x="2175850" y="1411025"/>
                <a:ext cx="441525" cy="347300"/>
              </a:xfrm>
              <a:custGeom>
                <a:rect b="b" l="l" r="r" t="t"/>
                <a:pathLst>
                  <a:path extrusionOk="0" h="13892" w="17661">
                    <a:moveTo>
                      <a:pt x="14985" y="1"/>
                    </a:moveTo>
                    <a:lnTo>
                      <a:pt x="0" y="4104"/>
                    </a:lnTo>
                    <a:lnTo>
                      <a:pt x="2675" y="13891"/>
                    </a:lnTo>
                    <a:lnTo>
                      <a:pt x="17660" y="9788"/>
                    </a:lnTo>
                    <a:lnTo>
                      <a:pt x="14985"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7"/>
              <p:cNvSpPr/>
              <p:nvPr/>
            </p:nvSpPr>
            <p:spPr>
              <a:xfrm>
                <a:off x="2309575" y="1497650"/>
                <a:ext cx="174050" cy="174050"/>
              </a:xfrm>
              <a:custGeom>
                <a:rect b="b" l="l" r="r" t="t"/>
                <a:pathLst>
                  <a:path extrusionOk="0" h="6962" w="6962">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a:off x="2162925" y="1334275"/>
                <a:ext cx="55500" cy="45775"/>
              </a:xfrm>
              <a:custGeom>
                <a:rect b="b" l="l" r="r" t="t"/>
                <a:pathLst>
                  <a:path extrusionOk="0" h="1831" w="222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2318700" y="1860725"/>
                <a:ext cx="57775" cy="52025"/>
              </a:xfrm>
              <a:custGeom>
                <a:rect b="b" l="l" r="r" t="t"/>
                <a:pathLst>
                  <a:path extrusionOk="0" h="2081" w="2311">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a:off x="2484350" y="1887325"/>
                <a:ext cx="54750" cy="35125"/>
              </a:xfrm>
              <a:custGeom>
                <a:rect b="b" l="l" r="r" t="t"/>
                <a:pathLst>
                  <a:path extrusionOk="0" h="1405" w="219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a:off x="2589225" y="1731700"/>
                <a:ext cx="54750" cy="42750"/>
              </a:xfrm>
              <a:custGeom>
                <a:rect b="b" l="l" r="r" t="t"/>
                <a:pathLst>
                  <a:path extrusionOk="0" h="1710" w="219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a:off x="2402300" y="1323425"/>
                <a:ext cx="55500" cy="44325"/>
              </a:xfrm>
              <a:custGeom>
                <a:rect b="b" l="l" r="r" t="t"/>
                <a:pathLst>
                  <a:path extrusionOk="0" h="1773" w="222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a:off x="2084650" y="1204350"/>
                <a:ext cx="646700" cy="779650"/>
              </a:xfrm>
              <a:custGeom>
                <a:rect b="b" l="l" r="r" t="t"/>
                <a:pathLst>
                  <a:path extrusionOk="0" fill="none" h="31186" w="25868">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a:off x="2029950" y="1082000"/>
                <a:ext cx="521300" cy="231025"/>
              </a:xfrm>
              <a:custGeom>
                <a:rect b="b" l="l" r="r" t="t"/>
                <a:pathLst>
                  <a:path extrusionOk="0" fill="none" h="9241" w="20852">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a:off x="2093025" y="1319075"/>
                <a:ext cx="606400" cy="531200"/>
              </a:xfrm>
              <a:custGeom>
                <a:rect b="b" l="l" r="r" t="t"/>
                <a:pathLst>
                  <a:path extrusionOk="0" fill="none" h="21248" w="24256">
                    <a:moveTo>
                      <a:pt x="0" y="5442"/>
                    </a:moveTo>
                    <a:lnTo>
                      <a:pt x="19940" y="1"/>
                    </a:lnTo>
                    <a:lnTo>
                      <a:pt x="24256" y="15806"/>
                    </a:lnTo>
                    <a:lnTo>
                      <a:pt x="4347" y="21247"/>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2093025" y="1319075"/>
                <a:ext cx="506875" cy="165675"/>
              </a:xfrm>
              <a:custGeom>
                <a:rect b="b" l="l" r="r" t="t"/>
                <a:pathLst>
                  <a:path extrusionOk="0" fill="none" h="6627" w="20275">
                    <a:moveTo>
                      <a:pt x="0" y="5442"/>
                    </a:moveTo>
                    <a:lnTo>
                      <a:pt x="19940" y="1"/>
                    </a:lnTo>
                    <a:lnTo>
                      <a:pt x="20274" y="1186"/>
                    </a:lnTo>
                    <a:lnTo>
                      <a:pt x="335" y="6627"/>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2193325" y="1684600"/>
                <a:ext cx="506100" cy="165675"/>
              </a:xfrm>
              <a:custGeom>
                <a:rect b="b" l="l" r="r" t="t"/>
                <a:pathLst>
                  <a:path extrusionOk="0" fill="none" h="6627" w="20244">
                    <a:moveTo>
                      <a:pt x="0" y="5441"/>
                    </a:moveTo>
                    <a:lnTo>
                      <a:pt x="19940" y="0"/>
                    </a:lnTo>
                    <a:lnTo>
                      <a:pt x="20244" y="1185"/>
                    </a:lnTo>
                    <a:lnTo>
                      <a:pt x="304" y="6626"/>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7"/>
              <p:cNvSpPr/>
              <p:nvPr/>
            </p:nvSpPr>
            <p:spPr>
              <a:xfrm>
                <a:off x="2175850" y="1411025"/>
                <a:ext cx="441525" cy="347300"/>
              </a:xfrm>
              <a:custGeom>
                <a:rect b="b" l="l" r="r" t="t"/>
                <a:pathLst>
                  <a:path extrusionOk="0" fill="none" h="13892" w="17661">
                    <a:moveTo>
                      <a:pt x="0" y="4104"/>
                    </a:moveTo>
                    <a:lnTo>
                      <a:pt x="14985" y="1"/>
                    </a:lnTo>
                    <a:lnTo>
                      <a:pt x="17660" y="9788"/>
                    </a:lnTo>
                    <a:lnTo>
                      <a:pt x="2675" y="13891"/>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7"/>
              <p:cNvSpPr/>
              <p:nvPr/>
            </p:nvSpPr>
            <p:spPr>
              <a:xfrm>
                <a:off x="2309575" y="1497650"/>
                <a:ext cx="174050" cy="174050"/>
              </a:xfrm>
              <a:custGeom>
                <a:rect b="b" l="l" r="r" t="t"/>
                <a:pathLst>
                  <a:path extrusionOk="0" fill="none" h="6962" w="6962">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solidFill>
                <a:schemeClr val="accen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a:off x="2084650" y="1246125"/>
                <a:ext cx="646700" cy="737875"/>
              </a:xfrm>
              <a:custGeom>
                <a:rect b="b" l="l" r="r" t="t"/>
                <a:pathLst>
                  <a:path extrusionOk="0" fill="none" h="29515" w="25868">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a:off x="2162925" y="1334275"/>
                <a:ext cx="55500" cy="48650"/>
              </a:xfrm>
              <a:custGeom>
                <a:rect b="b" l="l" r="r" t="t"/>
                <a:pathLst>
                  <a:path extrusionOk="0" fill="none" h="1946" w="222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a:off x="2318700" y="1857850"/>
                <a:ext cx="57775" cy="57775"/>
              </a:xfrm>
              <a:custGeom>
                <a:rect b="b" l="l" r="r" t="t"/>
                <a:pathLst>
                  <a:path extrusionOk="0" fill="none" h="2311" w="2311">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2484350" y="1884450"/>
                <a:ext cx="54750" cy="38000"/>
              </a:xfrm>
              <a:custGeom>
                <a:rect b="b" l="l" r="r" t="t"/>
                <a:pathLst>
                  <a:path extrusionOk="0" fill="none" h="1520" w="219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2589225" y="1731700"/>
                <a:ext cx="54750" cy="45625"/>
              </a:xfrm>
              <a:custGeom>
                <a:rect b="b" l="l" r="r" t="t"/>
                <a:pathLst>
                  <a:path extrusionOk="0" fill="none" h="1825" w="219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2402300" y="1320600"/>
                <a:ext cx="55500" cy="47150"/>
              </a:xfrm>
              <a:custGeom>
                <a:rect b="b" l="l" r="r" t="t"/>
                <a:pathLst>
                  <a:path extrusionOk="0" fill="none" h="1886" w="222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1" name="Google Shape;921;p37"/>
          <p:cNvGrpSpPr/>
          <p:nvPr/>
        </p:nvGrpSpPr>
        <p:grpSpPr>
          <a:xfrm>
            <a:off x="7483255" y="574111"/>
            <a:ext cx="947642" cy="914426"/>
            <a:chOff x="6248780" y="1095736"/>
            <a:chExt cx="947642" cy="914426"/>
          </a:xfrm>
        </p:grpSpPr>
        <p:sp>
          <p:nvSpPr>
            <p:cNvPr id="922" name="Google Shape;922;p37"/>
            <p:cNvSpPr/>
            <p:nvPr/>
          </p:nvSpPr>
          <p:spPr>
            <a:xfrm>
              <a:off x="6248780" y="1095736"/>
              <a:ext cx="947642" cy="914426"/>
            </a:xfrm>
            <a:custGeom>
              <a:rect b="b" l="l" r="r" t="t"/>
              <a:pathLst>
                <a:path extrusionOk="0" h="21888" w="22448">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3" name="Google Shape;923;p37"/>
            <p:cNvGrpSpPr/>
            <p:nvPr/>
          </p:nvGrpSpPr>
          <p:grpSpPr>
            <a:xfrm>
              <a:off x="6334451" y="1169076"/>
              <a:ext cx="775916" cy="767964"/>
              <a:chOff x="1368075" y="1017775"/>
              <a:chExt cx="487875" cy="487875"/>
            </a:xfrm>
          </p:grpSpPr>
          <p:sp>
            <p:nvSpPr>
              <p:cNvPr id="924" name="Google Shape;924;p37"/>
              <p:cNvSpPr/>
              <p:nvPr/>
            </p:nvSpPr>
            <p:spPr>
              <a:xfrm>
                <a:off x="1475225" y="1141725"/>
                <a:ext cx="273575" cy="240750"/>
              </a:xfrm>
              <a:custGeom>
                <a:rect b="b" l="l" r="r" t="t"/>
                <a:pathLst>
                  <a:path extrusionOk="0" h="9630" w="10943">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7"/>
              <p:cNvSpPr/>
              <p:nvPr/>
            </p:nvSpPr>
            <p:spPr>
              <a:xfrm>
                <a:off x="1523850" y="1282275"/>
                <a:ext cx="64625" cy="56900"/>
              </a:xfrm>
              <a:custGeom>
                <a:rect b="b" l="l" r="r" t="t"/>
                <a:pathLst>
                  <a:path extrusionOk="0" h="2276" w="2585">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7"/>
              <p:cNvSpPr/>
              <p:nvPr/>
            </p:nvSpPr>
            <p:spPr>
              <a:xfrm>
                <a:off x="1536775" y="1174550"/>
                <a:ext cx="106400" cy="93450"/>
              </a:xfrm>
              <a:custGeom>
                <a:rect b="b" l="l" r="r" t="t"/>
                <a:pathLst>
                  <a:path extrusionOk="0" h="3738" w="4256">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a:off x="1599850" y="1271625"/>
                <a:ext cx="88150" cy="77450"/>
              </a:xfrm>
              <a:custGeom>
                <a:rect b="b" l="l" r="r" t="t"/>
                <a:pathLst>
                  <a:path extrusionOk="0" h="3098" w="3526">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1655300" y="1212200"/>
                <a:ext cx="51700" cy="45075"/>
              </a:xfrm>
              <a:custGeom>
                <a:rect b="b" l="l" r="r" t="t"/>
                <a:pathLst>
                  <a:path extrusionOk="0" h="1803" w="2068">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1475225" y="1125675"/>
                <a:ext cx="273575" cy="272825"/>
              </a:xfrm>
              <a:custGeom>
                <a:rect b="b" l="l" r="r" t="t"/>
                <a:pathLst>
                  <a:path extrusionOk="0" fill="none" h="10913" w="10943">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1658350" y="1027650"/>
                <a:ext cx="50950" cy="123150"/>
              </a:xfrm>
              <a:custGeom>
                <a:rect b="b" l="l" r="r" t="t"/>
                <a:pathLst>
                  <a:path extrusionOk="0" fill="none" h="4926" w="2038">
                    <a:moveTo>
                      <a:pt x="1" y="4925"/>
                    </a:moveTo>
                    <a:lnTo>
                      <a:pt x="2037"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7"/>
              <p:cNvSpPr/>
              <p:nvPr/>
            </p:nvSpPr>
            <p:spPr>
              <a:xfrm>
                <a:off x="1688000" y="1018550"/>
                <a:ext cx="43325" cy="18250"/>
              </a:xfrm>
              <a:custGeom>
                <a:rect b="b" l="l" r="r" t="t"/>
                <a:pathLst>
                  <a:path extrusionOk="0" fill="none" h="730" w="1733">
                    <a:moveTo>
                      <a:pt x="0" y="0"/>
                    </a:moveTo>
                    <a:lnTo>
                      <a:pt x="1733" y="73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7"/>
              <p:cNvSpPr/>
              <p:nvPr/>
            </p:nvSpPr>
            <p:spPr>
              <a:xfrm>
                <a:off x="1722950" y="1165200"/>
                <a:ext cx="123875" cy="50950"/>
              </a:xfrm>
              <a:custGeom>
                <a:rect b="b" l="l" r="r" t="t"/>
                <a:pathLst>
                  <a:path extrusionOk="0" fill="none" h="2038" w="4955">
                    <a:moveTo>
                      <a:pt x="0" y="2037"/>
                    </a:moveTo>
                    <a:lnTo>
                      <a:pt x="4955"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7"/>
              <p:cNvSpPr/>
              <p:nvPr/>
            </p:nvSpPr>
            <p:spPr>
              <a:xfrm>
                <a:off x="1837675" y="1143175"/>
                <a:ext cx="18275" cy="44100"/>
              </a:xfrm>
              <a:custGeom>
                <a:rect b="b" l="l" r="r" t="t"/>
                <a:pathLst>
                  <a:path extrusionOk="0" fill="none" h="1764" w="731">
                    <a:moveTo>
                      <a:pt x="1" y="0"/>
                    </a:moveTo>
                    <a:lnTo>
                      <a:pt x="730" y="1763"/>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7"/>
              <p:cNvSpPr/>
              <p:nvPr/>
            </p:nvSpPr>
            <p:spPr>
              <a:xfrm>
                <a:off x="1722950" y="1308050"/>
                <a:ext cx="123875" cy="51700"/>
              </a:xfrm>
              <a:custGeom>
                <a:rect b="b" l="l" r="r" t="t"/>
                <a:pathLst>
                  <a:path extrusionOk="0" fill="none" h="2068" w="4955">
                    <a:moveTo>
                      <a:pt x="0" y="1"/>
                    </a:moveTo>
                    <a:lnTo>
                      <a:pt x="4955" y="2068"/>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7"/>
              <p:cNvSpPr/>
              <p:nvPr/>
            </p:nvSpPr>
            <p:spPr>
              <a:xfrm>
                <a:off x="1837675" y="1337700"/>
                <a:ext cx="17525" cy="43325"/>
              </a:xfrm>
              <a:custGeom>
                <a:rect b="b" l="l" r="r" t="t"/>
                <a:pathLst>
                  <a:path extrusionOk="0" fill="none" h="1733" w="701">
                    <a:moveTo>
                      <a:pt x="700" y="0"/>
                    </a:moveTo>
                    <a:lnTo>
                      <a:pt x="1" y="1733"/>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7"/>
              <p:cNvSpPr/>
              <p:nvPr/>
            </p:nvSpPr>
            <p:spPr>
              <a:xfrm>
                <a:off x="1657600" y="1373400"/>
                <a:ext cx="50925" cy="123900"/>
              </a:xfrm>
              <a:custGeom>
                <a:rect b="b" l="l" r="r" t="t"/>
                <a:pathLst>
                  <a:path extrusionOk="0" fill="none" h="4956" w="2037">
                    <a:moveTo>
                      <a:pt x="0" y="1"/>
                    </a:moveTo>
                    <a:lnTo>
                      <a:pt x="2037" y="4955"/>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7"/>
              <p:cNvSpPr/>
              <p:nvPr/>
            </p:nvSpPr>
            <p:spPr>
              <a:xfrm>
                <a:off x="1687225" y="1488150"/>
                <a:ext cx="43350" cy="17500"/>
              </a:xfrm>
              <a:custGeom>
                <a:rect b="b" l="l" r="r" t="t"/>
                <a:pathLst>
                  <a:path extrusionOk="0" fill="none" h="700" w="1734">
                    <a:moveTo>
                      <a:pt x="1733" y="1"/>
                    </a:moveTo>
                    <a:lnTo>
                      <a:pt x="1" y="70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7"/>
              <p:cNvSpPr/>
              <p:nvPr/>
            </p:nvSpPr>
            <p:spPr>
              <a:xfrm>
                <a:off x="1492700" y="1487400"/>
                <a:ext cx="43325" cy="18250"/>
              </a:xfrm>
              <a:custGeom>
                <a:rect b="b" l="l" r="r" t="t"/>
                <a:pathLst>
                  <a:path extrusionOk="0" fill="none" h="730" w="1733">
                    <a:moveTo>
                      <a:pt x="1733" y="730"/>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7"/>
              <p:cNvSpPr/>
              <p:nvPr/>
            </p:nvSpPr>
            <p:spPr>
              <a:xfrm>
                <a:off x="1377200" y="1308050"/>
                <a:ext cx="123125" cy="50950"/>
              </a:xfrm>
              <a:custGeom>
                <a:rect b="b" l="l" r="r" t="t"/>
                <a:pathLst>
                  <a:path extrusionOk="0" fill="none" h="2038" w="4925">
                    <a:moveTo>
                      <a:pt x="4924" y="1"/>
                    </a:moveTo>
                    <a:lnTo>
                      <a:pt x="0" y="2037"/>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7"/>
              <p:cNvSpPr/>
              <p:nvPr/>
            </p:nvSpPr>
            <p:spPr>
              <a:xfrm>
                <a:off x="1368075" y="1336925"/>
                <a:ext cx="18250" cy="44100"/>
              </a:xfrm>
              <a:custGeom>
                <a:rect b="b" l="l" r="r" t="t"/>
                <a:pathLst>
                  <a:path extrusionOk="0" fill="none" h="1764" w="730">
                    <a:moveTo>
                      <a:pt x="730" y="1764"/>
                    </a:moveTo>
                    <a:lnTo>
                      <a:pt x="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7"/>
              <p:cNvSpPr/>
              <p:nvPr/>
            </p:nvSpPr>
            <p:spPr>
              <a:xfrm>
                <a:off x="1377200" y="1164450"/>
                <a:ext cx="123875" cy="51700"/>
              </a:xfrm>
              <a:custGeom>
                <a:rect b="b" l="l" r="r" t="t"/>
                <a:pathLst>
                  <a:path extrusionOk="0" fill="none" h="2068" w="4955">
                    <a:moveTo>
                      <a:pt x="4955" y="2067"/>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7"/>
              <p:cNvSpPr/>
              <p:nvPr/>
            </p:nvSpPr>
            <p:spPr>
              <a:xfrm>
                <a:off x="1368075" y="1142400"/>
                <a:ext cx="18250" cy="44100"/>
              </a:xfrm>
              <a:custGeom>
                <a:rect b="b" l="l" r="r" t="t"/>
                <a:pathLst>
                  <a:path extrusionOk="0" fill="none" h="1764" w="730">
                    <a:moveTo>
                      <a:pt x="0" y="1764"/>
                    </a:moveTo>
                    <a:lnTo>
                      <a:pt x="73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7"/>
              <p:cNvSpPr/>
              <p:nvPr/>
            </p:nvSpPr>
            <p:spPr>
              <a:xfrm>
                <a:off x="1514725" y="1026900"/>
                <a:ext cx="51700" cy="123900"/>
              </a:xfrm>
              <a:custGeom>
                <a:rect b="b" l="l" r="r" t="t"/>
                <a:pathLst>
                  <a:path extrusionOk="0" fill="none" h="4956" w="2068">
                    <a:moveTo>
                      <a:pt x="2068" y="4955"/>
                    </a:moveTo>
                    <a:lnTo>
                      <a:pt x="1"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7"/>
              <p:cNvSpPr/>
              <p:nvPr/>
            </p:nvSpPr>
            <p:spPr>
              <a:xfrm>
                <a:off x="1493450" y="1017775"/>
                <a:ext cx="43350" cy="18275"/>
              </a:xfrm>
              <a:custGeom>
                <a:rect b="b" l="l" r="r" t="t"/>
                <a:pathLst>
                  <a:path extrusionOk="0" fill="none" h="731" w="1734">
                    <a:moveTo>
                      <a:pt x="1" y="730"/>
                    </a:moveTo>
                    <a:lnTo>
                      <a:pt x="1733"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7"/>
              <p:cNvSpPr/>
              <p:nvPr/>
            </p:nvSpPr>
            <p:spPr>
              <a:xfrm>
                <a:off x="1612000" y="1062625"/>
                <a:ext cx="775" cy="79050"/>
              </a:xfrm>
              <a:custGeom>
                <a:rect b="b" l="l" r="r" t="t"/>
                <a:pathLst>
                  <a:path extrusionOk="0" fill="none" h="3162" w="31">
                    <a:moveTo>
                      <a:pt x="0" y="3161"/>
                    </a:moveTo>
                    <a:lnTo>
                      <a:pt x="31"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7"/>
              <p:cNvSpPr/>
              <p:nvPr/>
            </p:nvSpPr>
            <p:spPr>
              <a:xfrm>
                <a:off x="1589200" y="1062625"/>
                <a:ext cx="47150" cy="25"/>
              </a:xfrm>
              <a:custGeom>
                <a:rect b="b" l="l" r="r" t="t"/>
                <a:pathLst>
                  <a:path extrusionOk="0" fill="none" h="1" w="1886">
                    <a:moveTo>
                      <a:pt x="1" y="0"/>
                    </a:moveTo>
                    <a:lnTo>
                      <a:pt x="1885"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7"/>
              <p:cNvSpPr/>
              <p:nvPr/>
            </p:nvSpPr>
            <p:spPr>
              <a:xfrm>
                <a:off x="1697100" y="1121125"/>
                <a:ext cx="56275" cy="56250"/>
              </a:xfrm>
              <a:custGeom>
                <a:rect b="b" l="l" r="r" t="t"/>
                <a:pathLst>
                  <a:path extrusionOk="0" fill="none" h="2250" w="2251">
                    <a:moveTo>
                      <a:pt x="1" y="2250"/>
                    </a:moveTo>
                    <a:lnTo>
                      <a:pt x="225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7"/>
              <p:cNvSpPr/>
              <p:nvPr/>
            </p:nvSpPr>
            <p:spPr>
              <a:xfrm>
                <a:off x="1736625" y="1105175"/>
                <a:ext cx="33450" cy="32700"/>
              </a:xfrm>
              <a:custGeom>
                <a:rect b="b" l="l" r="r" t="t"/>
                <a:pathLst>
                  <a:path extrusionOk="0" fill="none" h="1308" w="1338">
                    <a:moveTo>
                      <a:pt x="0" y="0"/>
                    </a:moveTo>
                    <a:lnTo>
                      <a:pt x="1338" y="1307"/>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7"/>
              <p:cNvSpPr/>
              <p:nvPr/>
            </p:nvSpPr>
            <p:spPr>
              <a:xfrm>
                <a:off x="1732050" y="1262475"/>
                <a:ext cx="79075" cy="25"/>
              </a:xfrm>
              <a:custGeom>
                <a:rect b="b" l="l" r="r" t="t"/>
                <a:pathLst>
                  <a:path extrusionOk="0" fill="none" h="1" w="3163">
                    <a:moveTo>
                      <a:pt x="1" y="0"/>
                    </a:moveTo>
                    <a:lnTo>
                      <a:pt x="3162"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7"/>
              <p:cNvSpPr/>
              <p:nvPr/>
            </p:nvSpPr>
            <p:spPr>
              <a:xfrm>
                <a:off x="1811100" y="1238900"/>
                <a:ext cx="25" cy="47150"/>
              </a:xfrm>
              <a:custGeom>
                <a:rect b="b" l="l" r="r" t="t"/>
                <a:pathLst>
                  <a:path extrusionOk="0" fill="none" h="1886" w="1">
                    <a:moveTo>
                      <a:pt x="0" y="1"/>
                    </a:moveTo>
                    <a:lnTo>
                      <a:pt x="0" y="1885"/>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7"/>
              <p:cNvSpPr/>
              <p:nvPr/>
            </p:nvSpPr>
            <p:spPr>
              <a:xfrm>
                <a:off x="1696350" y="1347575"/>
                <a:ext cx="56250" cy="56250"/>
              </a:xfrm>
              <a:custGeom>
                <a:rect b="b" l="l" r="r" t="t"/>
                <a:pathLst>
                  <a:path extrusionOk="0" fill="none" h="2250" w="2250">
                    <a:moveTo>
                      <a:pt x="0" y="0"/>
                    </a:moveTo>
                    <a:lnTo>
                      <a:pt x="2250" y="225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7"/>
              <p:cNvSpPr/>
              <p:nvPr/>
            </p:nvSpPr>
            <p:spPr>
              <a:xfrm>
                <a:off x="1735850" y="1387100"/>
                <a:ext cx="33475" cy="32700"/>
              </a:xfrm>
              <a:custGeom>
                <a:rect b="b" l="l" r="r" t="t"/>
                <a:pathLst>
                  <a:path extrusionOk="0" fill="none" h="1308" w="1339">
                    <a:moveTo>
                      <a:pt x="1338" y="0"/>
                    </a:moveTo>
                    <a:lnTo>
                      <a:pt x="1" y="1307"/>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7"/>
              <p:cNvSpPr/>
              <p:nvPr/>
            </p:nvSpPr>
            <p:spPr>
              <a:xfrm>
                <a:off x="1611250" y="1382525"/>
                <a:ext cx="25" cy="79050"/>
              </a:xfrm>
              <a:custGeom>
                <a:rect b="b" l="l" r="r" t="t"/>
                <a:pathLst>
                  <a:path extrusionOk="0" fill="none" h="3162" w="1">
                    <a:moveTo>
                      <a:pt x="0" y="1"/>
                    </a:moveTo>
                    <a:lnTo>
                      <a:pt x="0" y="3162"/>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7"/>
              <p:cNvSpPr/>
              <p:nvPr/>
            </p:nvSpPr>
            <p:spPr>
              <a:xfrm>
                <a:off x="1587675" y="1461550"/>
                <a:ext cx="47150" cy="25"/>
              </a:xfrm>
              <a:custGeom>
                <a:rect b="b" l="l" r="r" t="t"/>
                <a:pathLst>
                  <a:path extrusionOk="0" fill="none" h="1" w="1886">
                    <a:moveTo>
                      <a:pt x="1885" y="1"/>
                    </a:moveTo>
                    <a:lnTo>
                      <a:pt x="1"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7"/>
              <p:cNvSpPr/>
              <p:nvPr/>
            </p:nvSpPr>
            <p:spPr>
              <a:xfrm>
                <a:off x="1470650" y="1346825"/>
                <a:ext cx="55500" cy="55475"/>
              </a:xfrm>
              <a:custGeom>
                <a:rect b="b" l="l" r="r" t="t"/>
                <a:pathLst>
                  <a:path extrusionOk="0" fill="none" h="2219" w="2220">
                    <a:moveTo>
                      <a:pt x="2220" y="0"/>
                    </a:moveTo>
                    <a:lnTo>
                      <a:pt x="1" y="2219"/>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7"/>
              <p:cNvSpPr/>
              <p:nvPr/>
            </p:nvSpPr>
            <p:spPr>
              <a:xfrm>
                <a:off x="1453950" y="1385575"/>
                <a:ext cx="32700" cy="33450"/>
              </a:xfrm>
              <a:custGeom>
                <a:rect b="b" l="l" r="r" t="t"/>
                <a:pathLst>
                  <a:path extrusionOk="0" fill="none" h="1338" w="1308">
                    <a:moveTo>
                      <a:pt x="1307" y="1338"/>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7"/>
              <p:cNvSpPr/>
              <p:nvPr/>
            </p:nvSpPr>
            <p:spPr>
              <a:xfrm>
                <a:off x="1412150" y="1260950"/>
                <a:ext cx="79800" cy="775"/>
              </a:xfrm>
              <a:custGeom>
                <a:rect b="b" l="l" r="r" t="t"/>
                <a:pathLst>
                  <a:path extrusionOk="0" fill="none" h="31" w="3192">
                    <a:moveTo>
                      <a:pt x="3192" y="31"/>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7"/>
              <p:cNvSpPr/>
              <p:nvPr/>
            </p:nvSpPr>
            <p:spPr>
              <a:xfrm>
                <a:off x="1412150" y="1238150"/>
                <a:ext cx="25" cy="47150"/>
              </a:xfrm>
              <a:custGeom>
                <a:rect b="b" l="l" r="r" t="t"/>
                <a:pathLst>
                  <a:path extrusionOk="0" fill="none" h="1886" w="1">
                    <a:moveTo>
                      <a:pt x="0" y="1885"/>
                    </a:moveTo>
                    <a:lnTo>
                      <a:pt x="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7"/>
              <p:cNvSpPr/>
              <p:nvPr/>
            </p:nvSpPr>
            <p:spPr>
              <a:xfrm>
                <a:off x="1471425" y="1120375"/>
                <a:ext cx="55500" cy="56250"/>
              </a:xfrm>
              <a:custGeom>
                <a:rect b="b" l="l" r="r" t="t"/>
                <a:pathLst>
                  <a:path extrusionOk="0" fill="none" h="2250" w="2220">
                    <a:moveTo>
                      <a:pt x="2219" y="2249"/>
                    </a:moveTo>
                    <a:lnTo>
                      <a:pt x="0" y="0"/>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7"/>
              <p:cNvSpPr/>
              <p:nvPr/>
            </p:nvSpPr>
            <p:spPr>
              <a:xfrm>
                <a:off x="1454700" y="1103650"/>
                <a:ext cx="33450" cy="33450"/>
              </a:xfrm>
              <a:custGeom>
                <a:rect b="b" l="l" r="r" t="t"/>
                <a:pathLst>
                  <a:path extrusionOk="0" fill="none" h="1338" w="1338">
                    <a:moveTo>
                      <a:pt x="1" y="1338"/>
                    </a:moveTo>
                    <a:lnTo>
                      <a:pt x="1338"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7"/>
              <p:cNvSpPr/>
              <p:nvPr/>
            </p:nvSpPr>
            <p:spPr>
              <a:xfrm>
                <a:off x="1523850" y="1278425"/>
                <a:ext cx="64625" cy="64625"/>
              </a:xfrm>
              <a:custGeom>
                <a:rect b="b" l="l" r="r" t="t"/>
                <a:pathLst>
                  <a:path extrusionOk="0" fill="none" h="2585" w="2585">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7"/>
              <p:cNvSpPr/>
              <p:nvPr/>
            </p:nvSpPr>
            <p:spPr>
              <a:xfrm>
                <a:off x="1536775" y="1168250"/>
                <a:ext cx="106400" cy="106400"/>
              </a:xfrm>
              <a:custGeom>
                <a:rect b="b" l="l" r="r" t="t"/>
                <a:pathLst>
                  <a:path extrusionOk="0" fill="none" h="4256" w="4256">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7"/>
              <p:cNvSpPr/>
              <p:nvPr/>
            </p:nvSpPr>
            <p:spPr>
              <a:xfrm>
                <a:off x="1599850" y="1266275"/>
                <a:ext cx="88150" cy="88175"/>
              </a:xfrm>
              <a:custGeom>
                <a:rect b="b" l="l" r="r" t="t"/>
                <a:pathLst>
                  <a:path extrusionOk="0" fill="none" h="3527" w="3526">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7"/>
              <p:cNvSpPr/>
              <p:nvPr/>
            </p:nvSpPr>
            <p:spPr>
              <a:xfrm>
                <a:off x="1655300" y="1209275"/>
                <a:ext cx="51700" cy="50950"/>
              </a:xfrm>
              <a:custGeom>
                <a:rect b="b" l="l" r="r" t="t"/>
                <a:pathLst>
                  <a:path extrusionOk="0" fill="none" h="2038" w="2068">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5" name="Google Shape;965;p37"/>
          <p:cNvSpPr txBox="1"/>
          <p:nvPr/>
        </p:nvSpPr>
        <p:spPr>
          <a:xfrm>
            <a:off x="339775" y="984175"/>
            <a:ext cx="3550200" cy="3601800"/>
          </a:xfrm>
          <a:prstGeom prst="rect">
            <a:avLst/>
          </a:prstGeom>
          <a:noFill/>
          <a:ln>
            <a:noFill/>
          </a:ln>
        </p:spPr>
        <p:txBody>
          <a:bodyPr anchorCtr="0" anchor="t" bIns="91425" lIns="91425" spcFirstLastPara="1" rIns="91425" wrap="square" tIns="91425">
            <a:spAutoFit/>
          </a:bodyPr>
          <a:lstStyle/>
          <a:p>
            <a:pPr indent="-203200" lvl="0" marL="342900" marR="0" rtl="0" algn="l">
              <a:lnSpc>
                <a:spcPct val="150000"/>
              </a:lnSpc>
              <a:spcBef>
                <a:spcPts val="0"/>
              </a:spcBef>
              <a:spcAft>
                <a:spcPts val="0"/>
              </a:spcAft>
              <a:buClr>
                <a:schemeClr val="accent2"/>
              </a:buClr>
              <a:buSzPts val="1400"/>
              <a:buFont typeface="Poppins"/>
              <a:buChar char="●"/>
            </a:pPr>
            <a:r>
              <a:rPr b="1" lang="en">
                <a:solidFill>
                  <a:schemeClr val="lt1"/>
                </a:solidFill>
                <a:latin typeface="Poppins"/>
                <a:ea typeface="Poppins"/>
                <a:cs typeface="Poppins"/>
                <a:sym typeface="Poppins"/>
              </a:rPr>
              <a:t>Essential workers</a:t>
            </a:r>
            <a:r>
              <a:rPr b="1" lang="en">
                <a:solidFill>
                  <a:schemeClr val="lt1"/>
                </a:solidFill>
                <a:latin typeface="Poppins"/>
                <a:ea typeface="Poppins"/>
                <a:cs typeface="Poppins"/>
                <a:sym typeface="Poppins"/>
              </a:rPr>
              <a:t> </a:t>
            </a:r>
            <a:r>
              <a:rPr lang="en">
                <a:solidFill>
                  <a:schemeClr val="lt1"/>
                </a:solidFill>
                <a:latin typeface="Poppins"/>
                <a:ea typeface="Poppins"/>
                <a:cs typeface="Poppins"/>
                <a:sym typeface="Poppins"/>
              </a:rPr>
              <a:t>are affected most</a:t>
            </a:r>
            <a:endParaRPr>
              <a:solidFill>
                <a:schemeClr val="lt1"/>
              </a:solidFill>
              <a:latin typeface="Poppins"/>
              <a:ea typeface="Poppins"/>
              <a:cs typeface="Poppins"/>
              <a:sym typeface="Poppins"/>
            </a:endParaRPr>
          </a:p>
          <a:p>
            <a:pPr indent="-203200" lvl="0" marL="342900" marR="0" rtl="0" algn="l">
              <a:lnSpc>
                <a:spcPct val="150000"/>
              </a:lnSpc>
              <a:spcBef>
                <a:spcPts val="0"/>
              </a:spcBef>
              <a:spcAft>
                <a:spcPts val="0"/>
              </a:spcAft>
              <a:buClr>
                <a:schemeClr val="accent2"/>
              </a:buClr>
              <a:buSzPts val="1400"/>
              <a:buFont typeface="Poppins"/>
              <a:buChar char="●"/>
            </a:pPr>
            <a:r>
              <a:rPr b="1" lang="en">
                <a:solidFill>
                  <a:schemeClr val="lt1"/>
                </a:solidFill>
                <a:latin typeface="Poppins"/>
                <a:ea typeface="Poppins"/>
                <a:cs typeface="Poppins"/>
                <a:sym typeface="Poppins"/>
              </a:rPr>
              <a:t>Colored people </a:t>
            </a:r>
            <a:r>
              <a:rPr lang="en">
                <a:solidFill>
                  <a:schemeClr val="lt1"/>
                </a:solidFill>
                <a:latin typeface="Poppins"/>
                <a:ea typeface="Poppins"/>
                <a:cs typeface="Poppins"/>
                <a:sym typeface="Poppins"/>
              </a:rPr>
              <a:t>have higher possibilities to get COVID VS </a:t>
            </a:r>
            <a:r>
              <a:rPr b="1" lang="en">
                <a:solidFill>
                  <a:schemeClr val="lt1"/>
                </a:solidFill>
                <a:latin typeface="Poppins"/>
                <a:ea typeface="Poppins"/>
                <a:cs typeface="Poppins"/>
                <a:sym typeface="Poppins"/>
              </a:rPr>
              <a:t>White people</a:t>
            </a:r>
            <a:endParaRPr b="1">
              <a:solidFill>
                <a:schemeClr val="lt1"/>
              </a:solidFill>
              <a:latin typeface="Poppins"/>
              <a:ea typeface="Poppins"/>
              <a:cs typeface="Poppins"/>
              <a:sym typeface="Poppins"/>
            </a:endParaRPr>
          </a:p>
          <a:p>
            <a:pPr indent="-203200" lvl="0" marL="342900" marR="0" rtl="0" algn="l">
              <a:lnSpc>
                <a:spcPct val="150000"/>
              </a:lnSpc>
              <a:spcBef>
                <a:spcPts val="0"/>
              </a:spcBef>
              <a:spcAft>
                <a:spcPts val="0"/>
              </a:spcAft>
              <a:buClr>
                <a:schemeClr val="accent2"/>
              </a:buClr>
              <a:buSzPts val="1400"/>
              <a:buFont typeface="Poppins"/>
              <a:buChar char="●"/>
            </a:pPr>
            <a:r>
              <a:rPr b="1" lang="en">
                <a:solidFill>
                  <a:schemeClr val="lt1"/>
                </a:solidFill>
                <a:latin typeface="Poppins"/>
                <a:ea typeface="Poppins"/>
                <a:cs typeface="Poppins"/>
                <a:sym typeface="Poppins"/>
              </a:rPr>
              <a:t>Survival pressure</a:t>
            </a:r>
            <a:endParaRPr b="1">
              <a:solidFill>
                <a:schemeClr val="lt1"/>
              </a:solidFill>
              <a:latin typeface="Poppins"/>
              <a:ea typeface="Poppins"/>
              <a:cs typeface="Poppins"/>
              <a:sym typeface="Poppins"/>
            </a:endParaRPr>
          </a:p>
          <a:p>
            <a:pPr indent="-317500" lvl="1" marL="914400" marR="0" rtl="0" algn="l">
              <a:lnSpc>
                <a:spcPct val="150000"/>
              </a:lnSpc>
              <a:spcBef>
                <a:spcPts val="0"/>
              </a:spcBef>
              <a:spcAft>
                <a:spcPts val="0"/>
              </a:spcAft>
              <a:buClr>
                <a:schemeClr val="dk1"/>
              </a:buClr>
              <a:buSzPts val="1400"/>
              <a:buFont typeface="Poppins"/>
              <a:buChar char="○"/>
            </a:pPr>
            <a:r>
              <a:rPr lang="en">
                <a:solidFill>
                  <a:schemeClr val="lt1"/>
                </a:solidFill>
                <a:latin typeface="Poppins"/>
                <a:ea typeface="Poppins"/>
                <a:cs typeface="Poppins"/>
                <a:sym typeface="Poppins"/>
              </a:rPr>
              <a:t>Higher opportunities of exposing to risk factors</a:t>
            </a:r>
            <a:endParaRPr>
              <a:solidFill>
                <a:schemeClr val="lt1"/>
              </a:solidFill>
              <a:latin typeface="Poppins"/>
              <a:ea typeface="Poppins"/>
              <a:cs typeface="Poppins"/>
              <a:sym typeface="Poppins"/>
            </a:endParaRPr>
          </a:p>
          <a:p>
            <a:pPr indent="-317500" lvl="1" marL="914400" marR="0" rtl="0" algn="l">
              <a:lnSpc>
                <a:spcPct val="150000"/>
              </a:lnSpc>
              <a:spcBef>
                <a:spcPts val="0"/>
              </a:spcBef>
              <a:spcAft>
                <a:spcPts val="0"/>
              </a:spcAft>
              <a:buClr>
                <a:schemeClr val="dk1"/>
              </a:buClr>
              <a:buSzPts val="1400"/>
              <a:buFont typeface="Poppins"/>
              <a:buChar char="○"/>
            </a:pPr>
            <a:r>
              <a:rPr lang="en">
                <a:solidFill>
                  <a:schemeClr val="lt1"/>
                </a:solidFill>
                <a:latin typeface="Poppins"/>
                <a:ea typeface="Poppins"/>
                <a:cs typeface="Poppins"/>
                <a:sym typeface="Poppins"/>
              </a:rPr>
              <a:t>Low protection awareness </a:t>
            </a:r>
            <a:endParaRPr>
              <a:solidFill>
                <a:schemeClr val="lt1"/>
              </a:solidFill>
              <a:latin typeface="Poppins"/>
              <a:ea typeface="Poppins"/>
              <a:cs typeface="Poppins"/>
              <a:sym typeface="Poppins"/>
            </a:endParaRPr>
          </a:p>
          <a:p>
            <a:pPr indent="-317500" lvl="1" marL="914400" marR="0" rtl="0" algn="l">
              <a:lnSpc>
                <a:spcPct val="150000"/>
              </a:lnSpc>
              <a:spcBef>
                <a:spcPts val="0"/>
              </a:spcBef>
              <a:spcAft>
                <a:spcPts val="0"/>
              </a:spcAft>
              <a:buClr>
                <a:schemeClr val="dk1"/>
              </a:buClr>
              <a:buSzPts val="1400"/>
              <a:buFont typeface="Poppins"/>
              <a:buChar char="○"/>
            </a:pPr>
            <a:r>
              <a:rPr lang="en">
                <a:solidFill>
                  <a:schemeClr val="lt1"/>
                </a:solidFill>
                <a:latin typeface="Poppins"/>
                <a:ea typeface="Poppins"/>
                <a:cs typeface="Poppins"/>
                <a:sym typeface="Poppins"/>
              </a:rPr>
              <a:t>Limited social resources</a:t>
            </a:r>
            <a:endParaRPr>
              <a:solidFill>
                <a:schemeClr val="lt1"/>
              </a:solidFill>
              <a:latin typeface="Poppins"/>
              <a:ea typeface="Poppins"/>
              <a:cs typeface="Poppins"/>
              <a:sym typeface="Poppins"/>
            </a:endParaRPr>
          </a:p>
          <a:p>
            <a:pPr indent="0" lvl="0" marL="914400" rtl="0" algn="l">
              <a:lnSpc>
                <a:spcPct val="200000"/>
              </a:lnSpc>
              <a:spcBef>
                <a:spcPts val="0"/>
              </a:spcBef>
              <a:spcAft>
                <a:spcPts val="0"/>
              </a:spcAft>
              <a:buNone/>
            </a:pPr>
            <a:r>
              <a:t/>
            </a:r>
            <a:endParaRPr sz="1200">
              <a:solidFill>
                <a:schemeClr val="dk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38"/>
          <p:cNvSpPr/>
          <p:nvPr/>
        </p:nvSpPr>
        <p:spPr>
          <a:xfrm>
            <a:off x="7842381" y="841800"/>
            <a:ext cx="852300" cy="8523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8"/>
          <p:cNvSpPr txBox="1"/>
          <p:nvPr>
            <p:ph type="title"/>
          </p:nvPr>
        </p:nvSpPr>
        <p:spPr>
          <a:xfrm>
            <a:off x="713100" y="463325"/>
            <a:ext cx="7717800" cy="9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Review of case rate between ethnicity groups</a:t>
            </a:r>
            <a:endParaRPr/>
          </a:p>
        </p:txBody>
      </p:sp>
      <p:sp>
        <p:nvSpPr>
          <p:cNvPr id="972" name="Google Shape;972;p38"/>
          <p:cNvSpPr txBox="1"/>
          <p:nvPr>
            <p:ph idx="5" type="subTitle"/>
          </p:nvPr>
        </p:nvSpPr>
        <p:spPr>
          <a:xfrm>
            <a:off x="6556050" y="2014050"/>
            <a:ext cx="2395200" cy="25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 obvious peak around Jan 2022, indicates the spread of Omicron.</a:t>
            </a:r>
            <a:endParaRPr/>
          </a:p>
          <a:p>
            <a:pPr indent="0" lvl="0" marL="0" rtl="0" algn="l">
              <a:spcBef>
                <a:spcPts val="0"/>
              </a:spcBef>
              <a:spcAft>
                <a:spcPts val="0"/>
              </a:spcAft>
              <a:buNone/>
            </a:pPr>
            <a:r>
              <a:rPr lang="en"/>
              <a:t>Relative high case rate for Native Hawaiian and low rate for Asian American </a:t>
            </a:r>
            <a:endParaRPr/>
          </a:p>
          <a:p>
            <a:pPr indent="0" lvl="0" marL="0" rtl="0" algn="l">
              <a:spcBef>
                <a:spcPts val="0"/>
              </a:spcBef>
              <a:spcAft>
                <a:spcPts val="0"/>
              </a:spcAft>
              <a:buNone/>
            </a:pPr>
            <a:r>
              <a:t/>
            </a:r>
            <a:endParaRPr/>
          </a:p>
        </p:txBody>
      </p:sp>
      <p:sp>
        <p:nvSpPr>
          <p:cNvPr id="973" name="Google Shape;973;p38"/>
          <p:cNvSpPr txBox="1"/>
          <p:nvPr>
            <p:ph idx="6" type="subTitle"/>
          </p:nvPr>
        </p:nvSpPr>
        <p:spPr>
          <a:xfrm>
            <a:off x="6376801" y="1641919"/>
            <a:ext cx="21672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Findings</a:t>
            </a:r>
            <a:endParaRPr/>
          </a:p>
        </p:txBody>
      </p:sp>
      <p:cxnSp>
        <p:nvCxnSpPr>
          <p:cNvPr id="974" name="Google Shape;974;p38"/>
          <p:cNvCxnSpPr/>
          <p:nvPr/>
        </p:nvCxnSpPr>
        <p:spPr>
          <a:xfrm>
            <a:off x="6936000" y="2161160"/>
            <a:ext cx="1048800" cy="0"/>
          </a:xfrm>
          <a:prstGeom prst="straightConnector1">
            <a:avLst/>
          </a:prstGeom>
          <a:noFill/>
          <a:ln cap="flat" cmpd="sng" w="9525">
            <a:solidFill>
              <a:schemeClr val="dk1"/>
            </a:solidFill>
            <a:prstDash val="solid"/>
            <a:round/>
            <a:headEnd len="med" w="med" type="none"/>
            <a:tailEnd len="med" w="med" type="none"/>
          </a:ln>
        </p:spPr>
      </p:cxnSp>
      <p:grpSp>
        <p:nvGrpSpPr>
          <p:cNvPr id="975" name="Google Shape;975;p38"/>
          <p:cNvGrpSpPr/>
          <p:nvPr/>
        </p:nvGrpSpPr>
        <p:grpSpPr>
          <a:xfrm>
            <a:off x="7993038" y="1082984"/>
            <a:ext cx="550957" cy="405382"/>
            <a:chOff x="6714644" y="1822681"/>
            <a:chExt cx="340707" cy="251743"/>
          </a:xfrm>
        </p:grpSpPr>
        <p:sp>
          <p:nvSpPr>
            <p:cNvPr id="976" name="Google Shape;976;p38"/>
            <p:cNvSpPr/>
            <p:nvPr/>
          </p:nvSpPr>
          <p:spPr>
            <a:xfrm>
              <a:off x="6733864" y="1850720"/>
              <a:ext cx="302233" cy="195632"/>
            </a:xfrm>
            <a:custGeom>
              <a:rect b="b" l="l" r="r" t="t"/>
              <a:pathLst>
                <a:path extrusionOk="0" h="5812" w="8979">
                  <a:moveTo>
                    <a:pt x="1" y="1"/>
                  </a:moveTo>
                  <a:lnTo>
                    <a:pt x="1" y="5812"/>
                  </a:lnTo>
                  <a:lnTo>
                    <a:pt x="8979" y="5812"/>
                  </a:lnTo>
                  <a:lnTo>
                    <a:pt x="89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8"/>
            <p:cNvSpPr/>
            <p:nvPr/>
          </p:nvSpPr>
          <p:spPr>
            <a:xfrm>
              <a:off x="6733864" y="1850720"/>
              <a:ext cx="12858" cy="195632"/>
            </a:xfrm>
            <a:custGeom>
              <a:rect b="b" l="l" r="r" t="t"/>
              <a:pathLst>
                <a:path extrusionOk="0" h="5812" w="382">
                  <a:moveTo>
                    <a:pt x="1" y="1"/>
                  </a:moveTo>
                  <a:lnTo>
                    <a:pt x="1" y="5812"/>
                  </a:lnTo>
                  <a:lnTo>
                    <a:pt x="382" y="5812"/>
                  </a:lnTo>
                  <a:lnTo>
                    <a:pt x="3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8"/>
            <p:cNvSpPr/>
            <p:nvPr/>
          </p:nvSpPr>
          <p:spPr>
            <a:xfrm>
              <a:off x="6733864" y="1850720"/>
              <a:ext cx="302233" cy="195632"/>
            </a:xfrm>
            <a:custGeom>
              <a:rect b="b" l="l" r="r" t="t"/>
              <a:pathLst>
                <a:path extrusionOk="0" h="5812" w="8979">
                  <a:moveTo>
                    <a:pt x="1" y="1"/>
                  </a:moveTo>
                  <a:lnTo>
                    <a:pt x="1" y="644"/>
                  </a:lnTo>
                  <a:lnTo>
                    <a:pt x="7907" y="644"/>
                  </a:lnTo>
                  <a:cubicBezTo>
                    <a:pt x="8122" y="644"/>
                    <a:pt x="8312" y="834"/>
                    <a:pt x="8312" y="1049"/>
                  </a:cubicBezTo>
                  <a:lnTo>
                    <a:pt x="8312" y="5812"/>
                  </a:lnTo>
                  <a:lnTo>
                    <a:pt x="8979" y="5812"/>
                  </a:lnTo>
                  <a:lnTo>
                    <a:pt x="89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8"/>
            <p:cNvSpPr/>
            <p:nvPr/>
          </p:nvSpPr>
          <p:spPr>
            <a:xfrm>
              <a:off x="6719458" y="1827495"/>
              <a:ext cx="331080" cy="26490"/>
            </a:xfrm>
            <a:custGeom>
              <a:rect b="b" l="l" r="r" t="t"/>
              <a:pathLst>
                <a:path extrusionOk="0" h="787" w="9836">
                  <a:moveTo>
                    <a:pt x="357" y="0"/>
                  </a:moveTo>
                  <a:cubicBezTo>
                    <a:pt x="167" y="0"/>
                    <a:pt x="0" y="167"/>
                    <a:pt x="0" y="358"/>
                  </a:cubicBezTo>
                  <a:lnTo>
                    <a:pt x="0" y="429"/>
                  </a:lnTo>
                  <a:cubicBezTo>
                    <a:pt x="0" y="643"/>
                    <a:pt x="167" y="786"/>
                    <a:pt x="357" y="786"/>
                  </a:cubicBezTo>
                  <a:lnTo>
                    <a:pt x="9645" y="786"/>
                  </a:lnTo>
                  <a:cubicBezTo>
                    <a:pt x="9740" y="786"/>
                    <a:pt x="9836" y="691"/>
                    <a:pt x="9836" y="596"/>
                  </a:cubicBezTo>
                  <a:lnTo>
                    <a:pt x="9836" y="358"/>
                  </a:lnTo>
                  <a:cubicBezTo>
                    <a:pt x="9836" y="167"/>
                    <a:pt x="9669" y="0"/>
                    <a:pt x="9478" y="0"/>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8"/>
            <p:cNvSpPr/>
            <p:nvPr/>
          </p:nvSpPr>
          <p:spPr>
            <a:xfrm>
              <a:off x="6719458" y="2043121"/>
              <a:ext cx="331080" cy="26490"/>
            </a:xfrm>
            <a:custGeom>
              <a:rect b="b" l="l" r="r" t="t"/>
              <a:pathLst>
                <a:path extrusionOk="0" h="787" w="9836">
                  <a:moveTo>
                    <a:pt x="357" y="0"/>
                  </a:moveTo>
                  <a:cubicBezTo>
                    <a:pt x="167" y="0"/>
                    <a:pt x="0" y="143"/>
                    <a:pt x="0" y="358"/>
                  </a:cubicBezTo>
                  <a:lnTo>
                    <a:pt x="0" y="429"/>
                  </a:lnTo>
                  <a:cubicBezTo>
                    <a:pt x="0" y="620"/>
                    <a:pt x="167" y="786"/>
                    <a:pt x="357" y="786"/>
                  </a:cubicBezTo>
                  <a:lnTo>
                    <a:pt x="9645" y="786"/>
                  </a:lnTo>
                  <a:cubicBezTo>
                    <a:pt x="9740" y="786"/>
                    <a:pt x="9836" y="691"/>
                    <a:pt x="9836" y="572"/>
                  </a:cubicBezTo>
                  <a:lnTo>
                    <a:pt x="9836" y="358"/>
                  </a:lnTo>
                  <a:cubicBezTo>
                    <a:pt x="9836" y="143"/>
                    <a:pt x="9669" y="0"/>
                    <a:pt x="9478" y="0"/>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8"/>
            <p:cNvSpPr/>
            <p:nvPr/>
          </p:nvSpPr>
          <p:spPr>
            <a:xfrm>
              <a:off x="6926265" y="1880408"/>
              <a:ext cx="29688" cy="28880"/>
            </a:xfrm>
            <a:custGeom>
              <a:rect b="b" l="l" r="r" t="t"/>
              <a:pathLst>
                <a:path extrusionOk="0" h="858" w="882">
                  <a:moveTo>
                    <a:pt x="215" y="0"/>
                  </a:moveTo>
                  <a:cubicBezTo>
                    <a:pt x="96" y="0"/>
                    <a:pt x="0" y="72"/>
                    <a:pt x="0" y="191"/>
                  </a:cubicBezTo>
                  <a:lnTo>
                    <a:pt x="0" y="667"/>
                  </a:lnTo>
                  <a:cubicBezTo>
                    <a:pt x="0" y="762"/>
                    <a:pt x="96" y="857"/>
                    <a:pt x="215" y="857"/>
                  </a:cubicBezTo>
                  <a:lnTo>
                    <a:pt x="691" y="857"/>
                  </a:lnTo>
                  <a:cubicBezTo>
                    <a:pt x="786" y="857"/>
                    <a:pt x="881" y="762"/>
                    <a:pt x="881" y="667"/>
                  </a:cubicBezTo>
                  <a:lnTo>
                    <a:pt x="881" y="191"/>
                  </a:lnTo>
                  <a:cubicBezTo>
                    <a:pt x="881" y="72"/>
                    <a:pt x="786" y="0"/>
                    <a:pt x="691" y="0"/>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8"/>
            <p:cNvSpPr/>
            <p:nvPr/>
          </p:nvSpPr>
          <p:spPr>
            <a:xfrm>
              <a:off x="6934276" y="1879600"/>
              <a:ext cx="21677" cy="29688"/>
            </a:xfrm>
            <a:custGeom>
              <a:rect b="b" l="l" r="r" t="t"/>
              <a:pathLst>
                <a:path extrusionOk="0" h="882" w="644">
                  <a:moveTo>
                    <a:pt x="1" y="0"/>
                  </a:moveTo>
                  <a:cubicBezTo>
                    <a:pt x="120" y="0"/>
                    <a:pt x="191" y="96"/>
                    <a:pt x="191" y="215"/>
                  </a:cubicBezTo>
                  <a:lnTo>
                    <a:pt x="191" y="691"/>
                  </a:lnTo>
                  <a:cubicBezTo>
                    <a:pt x="191" y="786"/>
                    <a:pt x="120" y="881"/>
                    <a:pt x="1" y="881"/>
                  </a:cubicBezTo>
                  <a:lnTo>
                    <a:pt x="453" y="881"/>
                  </a:lnTo>
                  <a:cubicBezTo>
                    <a:pt x="548" y="881"/>
                    <a:pt x="643" y="786"/>
                    <a:pt x="643" y="691"/>
                  </a:cubicBezTo>
                  <a:lnTo>
                    <a:pt x="643" y="215"/>
                  </a:lnTo>
                  <a:cubicBezTo>
                    <a:pt x="643" y="96"/>
                    <a:pt x="548" y="0"/>
                    <a:pt x="453" y="0"/>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8"/>
            <p:cNvSpPr/>
            <p:nvPr/>
          </p:nvSpPr>
          <p:spPr>
            <a:xfrm>
              <a:off x="6975947" y="1880408"/>
              <a:ext cx="29688" cy="28880"/>
            </a:xfrm>
            <a:custGeom>
              <a:rect b="b" l="l" r="r" t="t"/>
              <a:pathLst>
                <a:path extrusionOk="0" h="858" w="882">
                  <a:moveTo>
                    <a:pt x="215" y="0"/>
                  </a:moveTo>
                  <a:cubicBezTo>
                    <a:pt x="96" y="0"/>
                    <a:pt x="1" y="72"/>
                    <a:pt x="1" y="191"/>
                  </a:cubicBezTo>
                  <a:lnTo>
                    <a:pt x="1" y="667"/>
                  </a:lnTo>
                  <a:cubicBezTo>
                    <a:pt x="1" y="762"/>
                    <a:pt x="96" y="857"/>
                    <a:pt x="215" y="857"/>
                  </a:cubicBezTo>
                  <a:lnTo>
                    <a:pt x="691" y="857"/>
                  </a:lnTo>
                  <a:cubicBezTo>
                    <a:pt x="787" y="857"/>
                    <a:pt x="882" y="762"/>
                    <a:pt x="882" y="667"/>
                  </a:cubicBezTo>
                  <a:lnTo>
                    <a:pt x="882" y="191"/>
                  </a:lnTo>
                  <a:cubicBezTo>
                    <a:pt x="882" y="72"/>
                    <a:pt x="787" y="0"/>
                    <a:pt x="691" y="0"/>
                  </a:cubicBezTo>
                  <a:close/>
                </a:path>
              </a:pathLst>
            </a:custGeom>
            <a:solidFill>
              <a:srgbClr val="FFC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8"/>
            <p:cNvSpPr/>
            <p:nvPr/>
          </p:nvSpPr>
          <p:spPr>
            <a:xfrm>
              <a:off x="6983992" y="1879600"/>
              <a:ext cx="21643" cy="29688"/>
            </a:xfrm>
            <a:custGeom>
              <a:rect b="b" l="l" r="r" t="t"/>
              <a:pathLst>
                <a:path extrusionOk="0" h="882" w="643">
                  <a:moveTo>
                    <a:pt x="0" y="0"/>
                  </a:moveTo>
                  <a:cubicBezTo>
                    <a:pt x="119" y="0"/>
                    <a:pt x="214" y="96"/>
                    <a:pt x="214" y="215"/>
                  </a:cubicBezTo>
                  <a:lnTo>
                    <a:pt x="214" y="691"/>
                  </a:lnTo>
                  <a:cubicBezTo>
                    <a:pt x="214" y="786"/>
                    <a:pt x="119" y="881"/>
                    <a:pt x="0" y="881"/>
                  </a:cubicBezTo>
                  <a:lnTo>
                    <a:pt x="452" y="881"/>
                  </a:lnTo>
                  <a:cubicBezTo>
                    <a:pt x="548" y="881"/>
                    <a:pt x="643" y="786"/>
                    <a:pt x="643" y="691"/>
                  </a:cubicBezTo>
                  <a:lnTo>
                    <a:pt x="643" y="215"/>
                  </a:lnTo>
                  <a:cubicBezTo>
                    <a:pt x="643" y="96"/>
                    <a:pt x="548" y="0"/>
                    <a:pt x="452" y="0"/>
                  </a:cubicBezTo>
                  <a:close/>
                </a:path>
              </a:pathLst>
            </a:custGeom>
            <a:solidFill>
              <a:srgbClr val="FFC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8"/>
            <p:cNvSpPr/>
            <p:nvPr/>
          </p:nvSpPr>
          <p:spPr>
            <a:xfrm>
              <a:off x="6714644" y="1822681"/>
              <a:ext cx="340707" cy="251743"/>
            </a:xfrm>
            <a:custGeom>
              <a:rect b="b" l="l" r="r" t="t"/>
              <a:pathLst>
                <a:path extrusionOk="0" h="7479" w="10122">
                  <a:moveTo>
                    <a:pt x="358" y="0"/>
                  </a:moveTo>
                  <a:cubicBezTo>
                    <a:pt x="167" y="0"/>
                    <a:pt x="0" y="167"/>
                    <a:pt x="0" y="358"/>
                  </a:cubicBezTo>
                  <a:lnTo>
                    <a:pt x="0" y="739"/>
                  </a:lnTo>
                  <a:cubicBezTo>
                    <a:pt x="0" y="929"/>
                    <a:pt x="167" y="1072"/>
                    <a:pt x="358" y="1072"/>
                  </a:cubicBezTo>
                  <a:lnTo>
                    <a:pt x="429" y="1072"/>
                  </a:lnTo>
                  <a:lnTo>
                    <a:pt x="429" y="2048"/>
                  </a:lnTo>
                  <a:cubicBezTo>
                    <a:pt x="429" y="2144"/>
                    <a:pt x="500" y="2215"/>
                    <a:pt x="572" y="2215"/>
                  </a:cubicBezTo>
                  <a:cubicBezTo>
                    <a:pt x="667" y="2215"/>
                    <a:pt x="715" y="2144"/>
                    <a:pt x="715" y="2048"/>
                  </a:cubicBezTo>
                  <a:lnTo>
                    <a:pt x="715" y="1072"/>
                  </a:lnTo>
                  <a:lnTo>
                    <a:pt x="7740" y="1072"/>
                  </a:lnTo>
                  <a:cubicBezTo>
                    <a:pt x="7811" y="1072"/>
                    <a:pt x="7883" y="1024"/>
                    <a:pt x="7883" y="929"/>
                  </a:cubicBezTo>
                  <a:cubicBezTo>
                    <a:pt x="7883" y="858"/>
                    <a:pt x="7811" y="786"/>
                    <a:pt x="7740" y="786"/>
                  </a:cubicBezTo>
                  <a:lnTo>
                    <a:pt x="358" y="786"/>
                  </a:lnTo>
                  <a:cubicBezTo>
                    <a:pt x="310" y="786"/>
                    <a:pt x="286" y="763"/>
                    <a:pt x="286" y="739"/>
                  </a:cubicBezTo>
                  <a:lnTo>
                    <a:pt x="286" y="358"/>
                  </a:lnTo>
                  <a:cubicBezTo>
                    <a:pt x="286" y="334"/>
                    <a:pt x="310" y="310"/>
                    <a:pt x="358" y="310"/>
                  </a:cubicBezTo>
                  <a:lnTo>
                    <a:pt x="9764" y="310"/>
                  </a:lnTo>
                  <a:cubicBezTo>
                    <a:pt x="9812" y="310"/>
                    <a:pt x="9836" y="334"/>
                    <a:pt x="9836" y="358"/>
                  </a:cubicBezTo>
                  <a:lnTo>
                    <a:pt x="9836" y="739"/>
                  </a:lnTo>
                  <a:cubicBezTo>
                    <a:pt x="9836" y="763"/>
                    <a:pt x="9812" y="786"/>
                    <a:pt x="9764" y="786"/>
                  </a:cubicBezTo>
                  <a:lnTo>
                    <a:pt x="8407" y="786"/>
                  </a:lnTo>
                  <a:cubicBezTo>
                    <a:pt x="8335" y="786"/>
                    <a:pt x="8264" y="858"/>
                    <a:pt x="8264" y="929"/>
                  </a:cubicBezTo>
                  <a:cubicBezTo>
                    <a:pt x="8264" y="1024"/>
                    <a:pt x="8335" y="1072"/>
                    <a:pt x="8407" y="1072"/>
                  </a:cubicBezTo>
                  <a:lnTo>
                    <a:pt x="9407" y="1072"/>
                  </a:lnTo>
                  <a:lnTo>
                    <a:pt x="9407" y="6407"/>
                  </a:lnTo>
                  <a:lnTo>
                    <a:pt x="715" y="6407"/>
                  </a:lnTo>
                  <a:lnTo>
                    <a:pt x="715" y="2715"/>
                  </a:lnTo>
                  <a:cubicBezTo>
                    <a:pt x="715" y="2644"/>
                    <a:pt x="667" y="2572"/>
                    <a:pt x="572" y="2572"/>
                  </a:cubicBezTo>
                  <a:cubicBezTo>
                    <a:pt x="500" y="2572"/>
                    <a:pt x="429" y="2644"/>
                    <a:pt x="429" y="2715"/>
                  </a:cubicBezTo>
                  <a:lnTo>
                    <a:pt x="429" y="6407"/>
                  </a:lnTo>
                  <a:lnTo>
                    <a:pt x="358" y="6407"/>
                  </a:lnTo>
                  <a:cubicBezTo>
                    <a:pt x="167" y="6407"/>
                    <a:pt x="0" y="6549"/>
                    <a:pt x="0" y="6740"/>
                  </a:cubicBezTo>
                  <a:lnTo>
                    <a:pt x="0" y="7121"/>
                  </a:lnTo>
                  <a:cubicBezTo>
                    <a:pt x="0" y="7311"/>
                    <a:pt x="167" y="7478"/>
                    <a:pt x="358" y="7478"/>
                  </a:cubicBezTo>
                  <a:lnTo>
                    <a:pt x="3287" y="7478"/>
                  </a:lnTo>
                  <a:cubicBezTo>
                    <a:pt x="3358" y="7478"/>
                    <a:pt x="3430" y="7407"/>
                    <a:pt x="3430" y="7311"/>
                  </a:cubicBezTo>
                  <a:cubicBezTo>
                    <a:pt x="3430" y="7240"/>
                    <a:pt x="3358" y="7169"/>
                    <a:pt x="3287" y="7169"/>
                  </a:cubicBezTo>
                  <a:lnTo>
                    <a:pt x="358" y="7169"/>
                  </a:lnTo>
                  <a:cubicBezTo>
                    <a:pt x="310" y="7169"/>
                    <a:pt x="286" y="7145"/>
                    <a:pt x="286" y="7121"/>
                  </a:cubicBezTo>
                  <a:lnTo>
                    <a:pt x="286" y="6740"/>
                  </a:lnTo>
                  <a:cubicBezTo>
                    <a:pt x="286" y="6716"/>
                    <a:pt x="310" y="6692"/>
                    <a:pt x="358" y="6692"/>
                  </a:cubicBezTo>
                  <a:lnTo>
                    <a:pt x="9764" y="6692"/>
                  </a:lnTo>
                  <a:cubicBezTo>
                    <a:pt x="9812" y="6692"/>
                    <a:pt x="9836" y="6716"/>
                    <a:pt x="9836" y="6740"/>
                  </a:cubicBezTo>
                  <a:lnTo>
                    <a:pt x="9836" y="7121"/>
                  </a:lnTo>
                  <a:cubicBezTo>
                    <a:pt x="9836" y="7145"/>
                    <a:pt x="9812" y="7169"/>
                    <a:pt x="9764" y="7169"/>
                  </a:cubicBezTo>
                  <a:lnTo>
                    <a:pt x="3954" y="7169"/>
                  </a:lnTo>
                  <a:cubicBezTo>
                    <a:pt x="3858" y="7169"/>
                    <a:pt x="3787" y="7240"/>
                    <a:pt x="3787" y="7311"/>
                  </a:cubicBezTo>
                  <a:cubicBezTo>
                    <a:pt x="3787" y="7407"/>
                    <a:pt x="3858" y="7478"/>
                    <a:pt x="3954" y="7478"/>
                  </a:cubicBezTo>
                  <a:lnTo>
                    <a:pt x="9764" y="7478"/>
                  </a:lnTo>
                  <a:cubicBezTo>
                    <a:pt x="9955" y="7478"/>
                    <a:pt x="10121" y="7311"/>
                    <a:pt x="10121" y="7121"/>
                  </a:cubicBezTo>
                  <a:lnTo>
                    <a:pt x="10121" y="6740"/>
                  </a:lnTo>
                  <a:cubicBezTo>
                    <a:pt x="10121" y="6549"/>
                    <a:pt x="9955" y="6407"/>
                    <a:pt x="9764" y="6407"/>
                  </a:cubicBezTo>
                  <a:lnTo>
                    <a:pt x="9693" y="6407"/>
                  </a:lnTo>
                  <a:lnTo>
                    <a:pt x="9693" y="1072"/>
                  </a:lnTo>
                  <a:lnTo>
                    <a:pt x="9788" y="1072"/>
                  </a:lnTo>
                  <a:cubicBezTo>
                    <a:pt x="9979" y="1072"/>
                    <a:pt x="10121" y="929"/>
                    <a:pt x="10121" y="739"/>
                  </a:cubicBezTo>
                  <a:lnTo>
                    <a:pt x="10121" y="358"/>
                  </a:lnTo>
                  <a:cubicBezTo>
                    <a:pt x="10121" y="167"/>
                    <a:pt x="9979" y="0"/>
                    <a:pt x="978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8"/>
            <p:cNvSpPr/>
            <p:nvPr/>
          </p:nvSpPr>
          <p:spPr>
            <a:xfrm>
              <a:off x="6762745" y="1936486"/>
              <a:ext cx="145916" cy="62574"/>
            </a:xfrm>
            <a:custGeom>
              <a:rect b="b" l="l" r="r" t="t"/>
              <a:pathLst>
                <a:path extrusionOk="0" h="1859" w="4335">
                  <a:moveTo>
                    <a:pt x="4154" y="0"/>
                  </a:moveTo>
                  <a:cubicBezTo>
                    <a:pt x="4126" y="0"/>
                    <a:pt x="4098" y="8"/>
                    <a:pt x="4072" y="25"/>
                  </a:cubicBezTo>
                  <a:lnTo>
                    <a:pt x="3287" y="525"/>
                  </a:lnTo>
                  <a:lnTo>
                    <a:pt x="3001" y="192"/>
                  </a:lnTo>
                  <a:cubicBezTo>
                    <a:pt x="2970" y="145"/>
                    <a:pt x="2929" y="119"/>
                    <a:pt x="2885" y="119"/>
                  </a:cubicBezTo>
                  <a:cubicBezTo>
                    <a:pt x="2861" y="119"/>
                    <a:pt x="2836" y="127"/>
                    <a:pt x="2810" y="144"/>
                  </a:cubicBezTo>
                  <a:lnTo>
                    <a:pt x="1048" y="1501"/>
                  </a:lnTo>
                  <a:lnTo>
                    <a:pt x="667" y="1144"/>
                  </a:lnTo>
                  <a:cubicBezTo>
                    <a:pt x="643" y="1120"/>
                    <a:pt x="613" y="1108"/>
                    <a:pt x="581" y="1108"/>
                  </a:cubicBezTo>
                  <a:cubicBezTo>
                    <a:pt x="548" y="1108"/>
                    <a:pt x="512" y="1120"/>
                    <a:pt x="476" y="1144"/>
                  </a:cubicBezTo>
                  <a:lnTo>
                    <a:pt x="72" y="1382"/>
                  </a:lnTo>
                  <a:cubicBezTo>
                    <a:pt x="0" y="1430"/>
                    <a:pt x="0" y="1501"/>
                    <a:pt x="24" y="1573"/>
                  </a:cubicBezTo>
                  <a:cubicBezTo>
                    <a:pt x="55" y="1619"/>
                    <a:pt x="105" y="1645"/>
                    <a:pt x="157" y="1645"/>
                  </a:cubicBezTo>
                  <a:cubicBezTo>
                    <a:pt x="185" y="1645"/>
                    <a:pt x="213" y="1637"/>
                    <a:pt x="238" y="1620"/>
                  </a:cubicBezTo>
                  <a:lnTo>
                    <a:pt x="548" y="1454"/>
                  </a:lnTo>
                  <a:lnTo>
                    <a:pt x="953" y="1811"/>
                  </a:lnTo>
                  <a:cubicBezTo>
                    <a:pt x="977" y="1835"/>
                    <a:pt x="1000" y="1859"/>
                    <a:pt x="1048" y="1859"/>
                  </a:cubicBezTo>
                  <a:cubicBezTo>
                    <a:pt x="1072" y="1859"/>
                    <a:pt x="1119" y="1859"/>
                    <a:pt x="1143" y="1835"/>
                  </a:cubicBezTo>
                  <a:lnTo>
                    <a:pt x="2882" y="477"/>
                  </a:lnTo>
                  <a:lnTo>
                    <a:pt x="3144" y="835"/>
                  </a:lnTo>
                  <a:cubicBezTo>
                    <a:pt x="3173" y="864"/>
                    <a:pt x="3212" y="884"/>
                    <a:pt x="3254" y="884"/>
                  </a:cubicBezTo>
                  <a:cubicBezTo>
                    <a:pt x="3280" y="884"/>
                    <a:pt x="3307" y="877"/>
                    <a:pt x="3334" y="858"/>
                  </a:cubicBezTo>
                  <a:lnTo>
                    <a:pt x="4239" y="263"/>
                  </a:lnTo>
                  <a:cubicBezTo>
                    <a:pt x="4311" y="215"/>
                    <a:pt x="4334" y="144"/>
                    <a:pt x="4287" y="73"/>
                  </a:cubicBezTo>
                  <a:cubicBezTo>
                    <a:pt x="4256" y="26"/>
                    <a:pt x="4205" y="0"/>
                    <a:pt x="41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8"/>
            <p:cNvSpPr/>
            <p:nvPr/>
          </p:nvSpPr>
          <p:spPr>
            <a:xfrm>
              <a:off x="6759513" y="2011043"/>
              <a:ext cx="148340" cy="10468"/>
            </a:xfrm>
            <a:custGeom>
              <a:rect b="b" l="l" r="r" t="t"/>
              <a:pathLst>
                <a:path extrusionOk="0" h="311" w="4407">
                  <a:moveTo>
                    <a:pt x="144" y="1"/>
                  </a:moveTo>
                  <a:cubicBezTo>
                    <a:pt x="72" y="1"/>
                    <a:pt x="1" y="72"/>
                    <a:pt x="1" y="168"/>
                  </a:cubicBezTo>
                  <a:cubicBezTo>
                    <a:pt x="1" y="239"/>
                    <a:pt x="72" y="310"/>
                    <a:pt x="144" y="310"/>
                  </a:cubicBezTo>
                  <a:lnTo>
                    <a:pt x="4264" y="310"/>
                  </a:lnTo>
                  <a:cubicBezTo>
                    <a:pt x="4335" y="310"/>
                    <a:pt x="4407" y="239"/>
                    <a:pt x="4407" y="168"/>
                  </a:cubicBezTo>
                  <a:cubicBezTo>
                    <a:pt x="4407" y="72"/>
                    <a:pt x="4335" y="1"/>
                    <a:pt x="42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8"/>
            <p:cNvSpPr/>
            <p:nvPr/>
          </p:nvSpPr>
          <p:spPr>
            <a:xfrm>
              <a:off x="6762745" y="1946112"/>
              <a:ext cx="16864" cy="9660"/>
            </a:xfrm>
            <a:custGeom>
              <a:rect b="b" l="l" r="r" t="t"/>
              <a:pathLst>
                <a:path extrusionOk="0" h="287" w="501">
                  <a:moveTo>
                    <a:pt x="167" y="1"/>
                  </a:moveTo>
                  <a:cubicBezTo>
                    <a:pt x="72" y="1"/>
                    <a:pt x="0" y="72"/>
                    <a:pt x="0" y="144"/>
                  </a:cubicBezTo>
                  <a:cubicBezTo>
                    <a:pt x="0" y="239"/>
                    <a:pt x="72" y="287"/>
                    <a:pt x="167" y="287"/>
                  </a:cubicBezTo>
                  <a:lnTo>
                    <a:pt x="357" y="287"/>
                  </a:lnTo>
                  <a:cubicBezTo>
                    <a:pt x="429" y="287"/>
                    <a:pt x="500" y="239"/>
                    <a:pt x="500" y="144"/>
                  </a:cubicBezTo>
                  <a:cubicBezTo>
                    <a:pt x="500" y="72"/>
                    <a:pt x="429" y="1"/>
                    <a:pt x="3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8"/>
            <p:cNvSpPr/>
            <p:nvPr/>
          </p:nvSpPr>
          <p:spPr>
            <a:xfrm>
              <a:off x="6762745" y="1930090"/>
              <a:ext cx="16864" cy="9660"/>
            </a:xfrm>
            <a:custGeom>
              <a:rect b="b" l="l" r="r" t="t"/>
              <a:pathLst>
                <a:path extrusionOk="0" h="287" w="501">
                  <a:moveTo>
                    <a:pt x="167" y="1"/>
                  </a:moveTo>
                  <a:cubicBezTo>
                    <a:pt x="72" y="1"/>
                    <a:pt x="0" y="48"/>
                    <a:pt x="0" y="143"/>
                  </a:cubicBezTo>
                  <a:cubicBezTo>
                    <a:pt x="0" y="215"/>
                    <a:pt x="72" y="286"/>
                    <a:pt x="167" y="286"/>
                  </a:cubicBezTo>
                  <a:lnTo>
                    <a:pt x="357" y="286"/>
                  </a:lnTo>
                  <a:cubicBezTo>
                    <a:pt x="429" y="286"/>
                    <a:pt x="500" y="215"/>
                    <a:pt x="500" y="143"/>
                  </a:cubicBezTo>
                  <a:cubicBezTo>
                    <a:pt x="500" y="72"/>
                    <a:pt x="429" y="1"/>
                    <a:pt x="3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8"/>
            <p:cNvSpPr/>
            <p:nvPr/>
          </p:nvSpPr>
          <p:spPr>
            <a:xfrm>
              <a:off x="6921451" y="1993405"/>
              <a:ext cx="88997" cy="10468"/>
            </a:xfrm>
            <a:custGeom>
              <a:rect b="b" l="l" r="r" t="t"/>
              <a:pathLst>
                <a:path extrusionOk="0" h="311" w="2644">
                  <a:moveTo>
                    <a:pt x="143" y="1"/>
                  </a:moveTo>
                  <a:cubicBezTo>
                    <a:pt x="72" y="1"/>
                    <a:pt x="0" y="72"/>
                    <a:pt x="0" y="168"/>
                  </a:cubicBezTo>
                  <a:cubicBezTo>
                    <a:pt x="0" y="239"/>
                    <a:pt x="72" y="311"/>
                    <a:pt x="143" y="311"/>
                  </a:cubicBezTo>
                  <a:lnTo>
                    <a:pt x="2501" y="311"/>
                  </a:lnTo>
                  <a:cubicBezTo>
                    <a:pt x="2572" y="311"/>
                    <a:pt x="2644" y="239"/>
                    <a:pt x="2644" y="168"/>
                  </a:cubicBezTo>
                  <a:cubicBezTo>
                    <a:pt x="2644" y="72"/>
                    <a:pt x="2572" y="1"/>
                    <a:pt x="25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8"/>
            <p:cNvSpPr/>
            <p:nvPr/>
          </p:nvSpPr>
          <p:spPr>
            <a:xfrm>
              <a:off x="6921451" y="2011043"/>
              <a:ext cx="88997" cy="10468"/>
            </a:xfrm>
            <a:custGeom>
              <a:rect b="b" l="l" r="r" t="t"/>
              <a:pathLst>
                <a:path extrusionOk="0" h="311" w="2644">
                  <a:moveTo>
                    <a:pt x="143" y="1"/>
                  </a:moveTo>
                  <a:cubicBezTo>
                    <a:pt x="72" y="1"/>
                    <a:pt x="0" y="72"/>
                    <a:pt x="0" y="168"/>
                  </a:cubicBezTo>
                  <a:cubicBezTo>
                    <a:pt x="0" y="239"/>
                    <a:pt x="72" y="310"/>
                    <a:pt x="143" y="310"/>
                  </a:cubicBezTo>
                  <a:lnTo>
                    <a:pt x="2501" y="310"/>
                  </a:lnTo>
                  <a:cubicBezTo>
                    <a:pt x="2572" y="310"/>
                    <a:pt x="2644" y="239"/>
                    <a:pt x="2644" y="168"/>
                  </a:cubicBezTo>
                  <a:cubicBezTo>
                    <a:pt x="2644" y="72"/>
                    <a:pt x="2572" y="1"/>
                    <a:pt x="25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8"/>
            <p:cNvSpPr/>
            <p:nvPr/>
          </p:nvSpPr>
          <p:spPr>
            <a:xfrm>
              <a:off x="6921451" y="1975801"/>
              <a:ext cx="88997" cy="10435"/>
            </a:xfrm>
            <a:custGeom>
              <a:rect b="b" l="l" r="r" t="t"/>
              <a:pathLst>
                <a:path extrusionOk="0" h="310" w="2644">
                  <a:moveTo>
                    <a:pt x="143" y="0"/>
                  </a:moveTo>
                  <a:cubicBezTo>
                    <a:pt x="72" y="0"/>
                    <a:pt x="0" y="71"/>
                    <a:pt x="0" y="167"/>
                  </a:cubicBezTo>
                  <a:cubicBezTo>
                    <a:pt x="0" y="238"/>
                    <a:pt x="72" y="310"/>
                    <a:pt x="143" y="310"/>
                  </a:cubicBezTo>
                  <a:lnTo>
                    <a:pt x="2501" y="310"/>
                  </a:lnTo>
                  <a:cubicBezTo>
                    <a:pt x="2572" y="310"/>
                    <a:pt x="2644" y="238"/>
                    <a:pt x="2644" y="167"/>
                  </a:cubicBezTo>
                  <a:cubicBezTo>
                    <a:pt x="2644" y="71"/>
                    <a:pt x="2572" y="0"/>
                    <a:pt x="25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8"/>
            <p:cNvSpPr/>
            <p:nvPr/>
          </p:nvSpPr>
          <p:spPr>
            <a:xfrm>
              <a:off x="6921451" y="1874787"/>
              <a:ext cx="39315" cy="39315"/>
            </a:xfrm>
            <a:custGeom>
              <a:rect b="b" l="l" r="r" t="t"/>
              <a:pathLst>
                <a:path extrusionOk="0" h="1168" w="1168">
                  <a:moveTo>
                    <a:pt x="810" y="310"/>
                  </a:moveTo>
                  <a:cubicBezTo>
                    <a:pt x="858" y="310"/>
                    <a:pt x="882" y="334"/>
                    <a:pt x="882" y="358"/>
                  </a:cubicBezTo>
                  <a:lnTo>
                    <a:pt x="882" y="834"/>
                  </a:lnTo>
                  <a:cubicBezTo>
                    <a:pt x="882" y="858"/>
                    <a:pt x="858" y="882"/>
                    <a:pt x="810" y="882"/>
                  </a:cubicBezTo>
                  <a:lnTo>
                    <a:pt x="358" y="882"/>
                  </a:lnTo>
                  <a:cubicBezTo>
                    <a:pt x="310" y="882"/>
                    <a:pt x="286" y="858"/>
                    <a:pt x="286" y="834"/>
                  </a:cubicBezTo>
                  <a:lnTo>
                    <a:pt x="286" y="358"/>
                  </a:lnTo>
                  <a:cubicBezTo>
                    <a:pt x="286" y="334"/>
                    <a:pt x="310" y="310"/>
                    <a:pt x="358" y="310"/>
                  </a:cubicBezTo>
                  <a:close/>
                  <a:moveTo>
                    <a:pt x="358" y="0"/>
                  </a:moveTo>
                  <a:cubicBezTo>
                    <a:pt x="167" y="0"/>
                    <a:pt x="0" y="167"/>
                    <a:pt x="0" y="358"/>
                  </a:cubicBezTo>
                  <a:lnTo>
                    <a:pt x="0" y="834"/>
                  </a:lnTo>
                  <a:cubicBezTo>
                    <a:pt x="0" y="1024"/>
                    <a:pt x="167" y="1167"/>
                    <a:pt x="358" y="1167"/>
                  </a:cubicBezTo>
                  <a:lnTo>
                    <a:pt x="834" y="1167"/>
                  </a:lnTo>
                  <a:cubicBezTo>
                    <a:pt x="1024" y="1167"/>
                    <a:pt x="1167" y="1024"/>
                    <a:pt x="1167" y="834"/>
                  </a:cubicBezTo>
                  <a:lnTo>
                    <a:pt x="1167" y="358"/>
                  </a:lnTo>
                  <a:cubicBezTo>
                    <a:pt x="1167" y="167"/>
                    <a:pt x="1024" y="0"/>
                    <a:pt x="8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8"/>
            <p:cNvSpPr/>
            <p:nvPr/>
          </p:nvSpPr>
          <p:spPr>
            <a:xfrm>
              <a:off x="6971134" y="1874787"/>
              <a:ext cx="39315" cy="39315"/>
            </a:xfrm>
            <a:custGeom>
              <a:rect b="b" l="l" r="r" t="t"/>
              <a:pathLst>
                <a:path extrusionOk="0" h="1168" w="1168">
                  <a:moveTo>
                    <a:pt x="811" y="310"/>
                  </a:moveTo>
                  <a:cubicBezTo>
                    <a:pt x="858" y="310"/>
                    <a:pt x="882" y="334"/>
                    <a:pt x="882" y="358"/>
                  </a:cubicBezTo>
                  <a:lnTo>
                    <a:pt x="882" y="834"/>
                  </a:lnTo>
                  <a:cubicBezTo>
                    <a:pt x="882" y="858"/>
                    <a:pt x="858" y="882"/>
                    <a:pt x="811" y="882"/>
                  </a:cubicBezTo>
                  <a:lnTo>
                    <a:pt x="358" y="882"/>
                  </a:lnTo>
                  <a:cubicBezTo>
                    <a:pt x="311" y="882"/>
                    <a:pt x="287" y="858"/>
                    <a:pt x="287" y="834"/>
                  </a:cubicBezTo>
                  <a:lnTo>
                    <a:pt x="287" y="358"/>
                  </a:lnTo>
                  <a:cubicBezTo>
                    <a:pt x="287" y="334"/>
                    <a:pt x="311" y="310"/>
                    <a:pt x="358" y="310"/>
                  </a:cubicBezTo>
                  <a:close/>
                  <a:moveTo>
                    <a:pt x="358" y="0"/>
                  </a:moveTo>
                  <a:cubicBezTo>
                    <a:pt x="168" y="0"/>
                    <a:pt x="1" y="167"/>
                    <a:pt x="1" y="358"/>
                  </a:cubicBezTo>
                  <a:lnTo>
                    <a:pt x="1" y="834"/>
                  </a:lnTo>
                  <a:cubicBezTo>
                    <a:pt x="1" y="1024"/>
                    <a:pt x="168" y="1167"/>
                    <a:pt x="358" y="1167"/>
                  </a:cubicBezTo>
                  <a:lnTo>
                    <a:pt x="834" y="1167"/>
                  </a:lnTo>
                  <a:cubicBezTo>
                    <a:pt x="1025" y="1167"/>
                    <a:pt x="1168" y="1024"/>
                    <a:pt x="1168" y="834"/>
                  </a:cubicBezTo>
                  <a:lnTo>
                    <a:pt x="1168" y="358"/>
                  </a:lnTo>
                  <a:cubicBezTo>
                    <a:pt x="1168" y="167"/>
                    <a:pt x="1025" y="0"/>
                    <a:pt x="8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8"/>
            <p:cNvSpPr/>
            <p:nvPr/>
          </p:nvSpPr>
          <p:spPr>
            <a:xfrm>
              <a:off x="7000822" y="1921271"/>
              <a:ext cx="9627" cy="46518"/>
            </a:xfrm>
            <a:custGeom>
              <a:rect b="b" l="l" r="r" t="t"/>
              <a:pathLst>
                <a:path extrusionOk="0" h="1382" w="286">
                  <a:moveTo>
                    <a:pt x="143" y="1"/>
                  </a:moveTo>
                  <a:cubicBezTo>
                    <a:pt x="48" y="1"/>
                    <a:pt x="0" y="48"/>
                    <a:pt x="0" y="144"/>
                  </a:cubicBezTo>
                  <a:lnTo>
                    <a:pt x="0" y="1239"/>
                  </a:lnTo>
                  <a:cubicBezTo>
                    <a:pt x="0" y="1310"/>
                    <a:pt x="48" y="1382"/>
                    <a:pt x="143" y="1382"/>
                  </a:cubicBezTo>
                  <a:cubicBezTo>
                    <a:pt x="214" y="1382"/>
                    <a:pt x="286" y="1310"/>
                    <a:pt x="286" y="1239"/>
                  </a:cubicBezTo>
                  <a:lnTo>
                    <a:pt x="286" y="144"/>
                  </a:lnTo>
                  <a:cubicBezTo>
                    <a:pt x="286" y="48"/>
                    <a:pt x="214" y="1"/>
                    <a:pt x="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8"/>
            <p:cNvSpPr/>
            <p:nvPr/>
          </p:nvSpPr>
          <p:spPr>
            <a:xfrm>
              <a:off x="6983184" y="1934096"/>
              <a:ext cx="9627" cy="33694"/>
            </a:xfrm>
            <a:custGeom>
              <a:rect b="b" l="l" r="r" t="t"/>
              <a:pathLst>
                <a:path extrusionOk="0" h="1001" w="286">
                  <a:moveTo>
                    <a:pt x="143" y="1"/>
                  </a:moveTo>
                  <a:cubicBezTo>
                    <a:pt x="72" y="24"/>
                    <a:pt x="0" y="72"/>
                    <a:pt x="0" y="167"/>
                  </a:cubicBezTo>
                  <a:lnTo>
                    <a:pt x="0" y="834"/>
                  </a:lnTo>
                  <a:cubicBezTo>
                    <a:pt x="0" y="929"/>
                    <a:pt x="72" y="1001"/>
                    <a:pt x="143" y="1001"/>
                  </a:cubicBezTo>
                  <a:cubicBezTo>
                    <a:pt x="238" y="1001"/>
                    <a:pt x="286" y="929"/>
                    <a:pt x="286" y="834"/>
                  </a:cubicBezTo>
                  <a:lnTo>
                    <a:pt x="286" y="167"/>
                  </a:lnTo>
                  <a:cubicBezTo>
                    <a:pt x="286" y="72"/>
                    <a:pt x="238" y="1"/>
                    <a:pt x="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8"/>
            <p:cNvSpPr/>
            <p:nvPr/>
          </p:nvSpPr>
          <p:spPr>
            <a:xfrm>
              <a:off x="6965546" y="1941299"/>
              <a:ext cx="10435" cy="26490"/>
            </a:xfrm>
            <a:custGeom>
              <a:rect b="b" l="l" r="r" t="t"/>
              <a:pathLst>
                <a:path extrusionOk="0" h="787" w="310">
                  <a:moveTo>
                    <a:pt x="143" y="1"/>
                  </a:moveTo>
                  <a:cubicBezTo>
                    <a:pt x="72" y="1"/>
                    <a:pt x="0" y="72"/>
                    <a:pt x="0" y="144"/>
                  </a:cubicBezTo>
                  <a:lnTo>
                    <a:pt x="0" y="620"/>
                  </a:lnTo>
                  <a:cubicBezTo>
                    <a:pt x="0" y="715"/>
                    <a:pt x="72" y="787"/>
                    <a:pt x="143" y="787"/>
                  </a:cubicBezTo>
                  <a:cubicBezTo>
                    <a:pt x="238" y="787"/>
                    <a:pt x="310" y="715"/>
                    <a:pt x="310" y="620"/>
                  </a:cubicBezTo>
                  <a:lnTo>
                    <a:pt x="310" y="144"/>
                  </a:lnTo>
                  <a:cubicBezTo>
                    <a:pt x="310" y="72"/>
                    <a:pt x="238" y="1"/>
                    <a:pt x="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8"/>
            <p:cNvSpPr/>
            <p:nvPr/>
          </p:nvSpPr>
          <p:spPr>
            <a:xfrm>
              <a:off x="6947908" y="1927700"/>
              <a:ext cx="10435" cy="40089"/>
            </a:xfrm>
            <a:custGeom>
              <a:rect b="b" l="l" r="r" t="t"/>
              <a:pathLst>
                <a:path extrusionOk="0" h="1191" w="310">
                  <a:moveTo>
                    <a:pt x="143" y="0"/>
                  </a:moveTo>
                  <a:cubicBezTo>
                    <a:pt x="72" y="0"/>
                    <a:pt x="0" y="72"/>
                    <a:pt x="0" y="143"/>
                  </a:cubicBezTo>
                  <a:lnTo>
                    <a:pt x="0" y="1024"/>
                  </a:lnTo>
                  <a:cubicBezTo>
                    <a:pt x="0" y="1119"/>
                    <a:pt x="72" y="1191"/>
                    <a:pt x="143" y="1191"/>
                  </a:cubicBezTo>
                  <a:cubicBezTo>
                    <a:pt x="238" y="1191"/>
                    <a:pt x="310" y="1119"/>
                    <a:pt x="310" y="1024"/>
                  </a:cubicBezTo>
                  <a:lnTo>
                    <a:pt x="310" y="143"/>
                  </a:lnTo>
                  <a:cubicBezTo>
                    <a:pt x="310" y="72"/>
                    <a:pt x="238" y="0"/>
                    <a:pt x="1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8"/>
            <p:cNvSpPr/>
            <p:nvPr/>
          </p:nvSpPr>
          <p:spPr>
            <a:xfrm>
              <a:off x="6762745" y="1874787"/>
              <a:ext cx="111448" cy="10435"/>
            </a:xfrm>
            <a:custGeom>
              <a:rect b="b" l="l" r="r" t="t"/>
              <a:pathLst>
                <a:path extrusionOk="0" h="310" w="3311">
                  <a:moveTo>
                    <a:pt x="167" y="0"/>
                  </a:moveTo>
                  <a:cubicBezTo>
                    <a:pt x="72" y="0"/>
                    <a:pt x="0" y="72"/>
                    <a:pt x="0" y="143"/>
                  </a:cubicBezTo>
                  <a:cubicBezTo>
                    <a:pt x="0" y="239"/>
                    <a:pt x="72" y="310"/>
                    <a:pt x="167" y="310"/>
                  </a:cubicBezTo>
                  <a:lnTo>
                    <a:pt x="3168" y="310"/>
                  </a:lnTo>
                  <a:cubicBezTo>
                    <a:pt x="3239" y="310"/>
                    <a:pt x="3310" y="239"/>
                    <a:pt x="3310" y="143"/>
                  </a:cubicBezTo>
                  <a:cubicBezTo>
                    <a:pt x="3310" y="72"/>
                    <a:pt x="3239" y="0"/>
                    <a:pt x="3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8"/>
            <p:cNvSpPr/>
            <p:nvPr/>
          </p:nvSpPr>
          <p:spPr>
            <a:xfrm>
              <a:off x="6762745" y="1892425"/>
              <a:ext cx="36084" cy="10435"/>
            </a:xfrm>
            <a:custGeom>
              <a:rect b="b" l="l" r="r" t="t"/>
              <a:pathLst>
                <a:path extrusionOk="0" h="310" w="1072">
                  <a:moveTo>
                    <a:pt x="167" y="0"/>
                  </a:moveTo>
                  <a:cubicBezTo>
                    <a:pt x="72" y="0"/>
                    <a:pt x="0" y="72"/>
                    <a:pt x="0" y="167"/>
                  </a:cubicBezTo>
                  <a:cubicBezTo>
                    <a:pt x="0" y="238"/>
                    <a:pt x="72" y="310"/>
                    <a:pt x="167" y="310"/>
                  </a:cubicBezTo>
                  <a:lnTo>
                    <a:pt x="929" y="310"/>
                  </a:lnTo>
                  <a:cubicBezTo>
                    <a:pt x="1024" y="310"/>
                    <a:pt x="1072" y="238"/>
                    <a:pt x="1072" y="167"/>
                  </a:cubicBezTo>
                  <a:cubicBezTo>
                    <a:pt x="1072" y="72"/>
                    <a:pt x="1024" y="0"/>
                    <a:pt x="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01" name="Google Shape;1001;p38"/>
          <p:cNvPicPr preferRelativeResize="0"/>
          <p:nvPr/>
        </p:nvPicPr>
        <p:blipFill>
          <a:blip r:embed="rId3">
            <a:alphaModFix/>
          </a:blip>
          <a:stretch>
            <a:fillRect/>
          </a:stretch>
        </p:blipFill>
        <p:spPr>
          <a:xfrm>
            <a:off x="614150" y="1488375"/>
            <a:ext cx="5880475" cy="3118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39"/>
          <p:cNvSpPr txBox="1"/>
          <p:nvPr>
            <p:ph type="title"/>
          </p:nvPr>
        </p:nvSpPr>
        <p:spPr>
          <a:xfrm>
            <a:off x="713100" y="463325"/>
            <a:ext cx="77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Review of death rate between ethnicity groups</a:t>
            </a:r>
            <a:endParaRPr/>
          </a:p>
        </p:txBody>
      </p:sp>
      <p:sp>
        <p:nvSpPr>
          <p:cNvPr id="1007" name="Google Shape;1007;p39"/>
          <p:cNvSpPr txBox="1"/>
          <p:nvPr>
            <p:ph idx="4294967295" type="subTitle"/>
          </p:nvPr>
        </p:nvSpPr>
        <p:spPr>
          <a:xfrm>
            <a:off x="6018650" y="1581425"/>
            <a:ext cx="2540700" cy="552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chemeClr val="lt1"/>
                </a:solidFill>
              </a:rPr>
              <a:t>Findings</a:t>
            </a:r>
            <a:endParaRPr sz="1800">
              <a:solidFill>
                <a:schemeClr val="lt1"/>
              </a:solidFill>
            </a:endParaRPr>
          </a:p>
        </p:txBody>
      </p:sp>
      <p:sp>
        <p:nvSpPr>
          <p:cNvPr id="1008" name="Google Shape;1008;p39"/>
          <p:cNvSpPr txBox="1"/>
          <p:nvPr>
            <p:ph idx="4294967295" type="subTitle"/>
          </p:nvPr>
        </p:nvSpPr>
        <p:spPr>
          <a:xfrm>
            <a:off x="5941900" y="2134325"/>
            <a:ext cx="2825100" cy="25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Overall,the death rate is in positive relationship with confirmed cases. A higher confirmed case rate indicates higher death rate within ethnicity groups.</a:t>
            </a:r>
            <a:endParaRPr sz="1500">
              <a:solidFill>
                <a:schemeClr val="lt1"/>
              </a:solidFill>
            </a:endParaRPr>
          </a:p>
          <a:p>
            <a:pPr indent="0" lvl="0" marL="0" rtl="0" algn="l">
              <a:spcBef>
                <a:spcPts val="1200"/>
              </a:spcBef>
              <a:spcAft>
                <a:spcPts val="1200"/>
              </a:spcAft>
              <a:buNone/>
            </a:pPr>
            <a:r>
              <a:t/>
            </a:r>
            <a:endParaRPr/>
          </a:p>
        </p:txBody>
      </p:sp>
      <p:pic>
        <p:nvPicPr>
          <p:cNvPr id="1009" name="Google Shape;1009;p39"/>
          <p:cNvPicPr preferRelativeResize="0"/>
          <p:nvPr/>
        </p:nvPicPr>
        <p:blipFill>
          <a:blip r:embed="rId3">
            <a:alphaModFix/>
          </a:blip>
          <a:stretch>
            <a:fillRect/>
          </a:stretch>
        </p:blipFill>
        <p:spPr>
          <a:xfrm>
            <a:off x="414550" y="1581425"/>
            <a:ext cx="5405650" cy="315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40"/>
          <p:cNvSpPr txBox="1"/>
          <p:nvPr>
            <p:ph type="title"/>
          </p:nvPr>
        </p:nvSpPr>
        <p:spPr>
          <a:xfrm>
            <a:off x="475925" y="463325"/>
            <a:ext cx="7955100" cy="749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Consistent death rate rank and conclusion</a:t>
            </a:r>
            <a:endParaRPr/>
          </a:p>
        </p:txBody>
      </p:sp>
      <p:pic>
        <p:nvPicPr>
          <p:cNvPr id="1015" name="Google Shape;1015;p40"/>
          <p:cNvPicPr preferRelativeResize="0"/>
          <p:nvPr/>
        </p:nvPicPr>
        <p:blipFill>
          <a:blip r:embed="rId3">
            <a:alphaModFix/>
          </a:blip>
          <a:stretch>
            <a:fillRect/>
          </a:stretch>
        </p:blipFill>
        <p:spPr>
          <a:xfrm>
            <a:off x="475925" y="1365425"/>
            <a:ext cx="5207384" cy="3625676"/>
          </a:xfrm>
          <a:prstGeom prst="rect">
            <a:avLst/>
          </a:prstGeom>
          <a:noFill/>
          <a:ln>
            <a:noFill/>
          </a:ln>
        </p:spPr>
      </p:pic>
      <p:sp>
        <p:nvSpPr>
          <p:cNvPr id="1016" name="Google Shape;1016;p40"/>
          <p:cNvSpPr txBox="1"/>
          <p:nvPr/>
        </p:nvSpPr>
        <p:spPr>
          <a:xfrm>
            <a:off x="6346100" y="2088300"/>
            <a:ext cx="2352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oppins"/>
                <a:ea typeface="Poppins"/>
                <a:cs typeface="Poppins"/>
                <a:sym typeface="Poppins"/>
              </a:rPr>
              <a:t>For native hawaiians:</a:t>
            </a:r>
            <a:endParaRPr>
              <a:solidFill>
                <a:schemeClr val="lt1"/>
              </a:solidFill>
              <a:latin typeface="Poppins"/>
              <a:ea typeface="Poppins"/>
              <a:cs typeface="Poppins"/>
              <a:sym typeface="Poppins"/>
            </a:endParaRPr>
          </a:p>
          <a:p>
            <a:pPr indent="0" lvl="0" marL="0" rtl="0" algn="l">
              <a:spcBef>
                <a:spcPts val="0"/>
              </a:spcBef>
              <a:spcAft>
                <a:spcPts val="0"/>
              </a:spcAft>
              <a:buNone/>
            </a:pPr>
            <a:r>
              <a:rPr lang="en">
                <a:solidFill>
                  <a:schemeClr val="lt1"/>
                </a:solidFill>
                <a:latin typeface="Poppins"/>
                <a:ea typeface="Poppins"/>
                <a:cs typeface="Poppins"/>
                <a:sym typeface="Poppins"/>
              </a:rPr>
              <a:t>Publicize precautions in their neighborhood. Take further steps.</a:t>
            </a:r>
            <a:endParaRPr>
              <a:solidFill>
                <a:schemeClr val="lt1"/>
              </a:solidFill>
              <a:latin typeface="Poppins"/>
              <a:ea typeface="Poppins"/>
              <a:cs typeface="Poppins"/>
              <a:sym typeface="Poppins"/>
            </a:endParaRPr>
          </a:p>
          <a:p>
            <a:pPr indent="0" lvl="0" marL="0" rtl="0" algn="l">
              <a:spcBef>
                <a:spcPts val="0"/>
              </a:spcBef>
              <a:spcAft>
                <a:spcPts val="0"/>
              </a:spcAft>
              <a:buNone/>
            </a:pPr>
            <a:r>
              <a:rPr lang="en">
                <a:solidFill>
                  <a:schemeClr val="lt1"/>
                </a:solidFill>
                <a:latin typeface="Poppins"/>
                <a:ea typeface="Poppins"/>
                <a:cs typeface="Poppins"/>
                <a:sym typeface="Poppins"/>
              </a:rPr>
              <a:t>For African american:</a:t>
            </a:r>
            <a:endParaRPr>
              <a:solidFill>
                <a:schemeClr val="lt1"/>
              </a:solidFill>
              <a:latin typeface="Poppins"/>
              <a:ea typeface="Poppins"/>
              <a:cs typeface="Poppins"/>
              <a:sym typeface="Poppins"/>
            </a:endParaRPr>
          </a:p>
          <a:p>
            <a:pPr indent="0" lvl="0" marL="0" rtl="0" algn="l">
              <a:spcBef>
                <a:spcPts val="0"/>
              </a:spcBef>
              <a:spcAft>
                <a:spcPts val="0"/>
              </a:spcAft>
              <a:buNone/>
            </a:pPr>
            <a:r>
              <a:rPr lang="en">
                <a:solidFill>
                  <a:schemeClr val="lt1"/>
                </a:solidFill>
                <a:latin typeface="Poppins"/>
                <a:ea typeface="Poppins"/>
                <a:cs typeface="Poppins"/>
                <a:sym typeface="Poppins"/>
              </a:rPr>
              <a:t>Reallocate medica resources,provide primary health care access to their neighborhood.</a:t>
            </a:r>
            <a:endParaRPr>
              <a:solidFill>
                <a:schemeClr val="lt1"/>
              </a:solidFill>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41"/>
          <p:cNvSpPr/>
          <p:nvPr/>
        </p:nvSpPr>
        <p:spPr>
          <a:xfrm>
            <a:off x="4858276" y="1344163"/>
            <a:ext cx="702600" cy="7026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p:cNvSpPr/>
          <p:nvPr/>
        </p:nvSpPr>
        <p:spPr>
          <a:xfrm>
            <a:off x="4858276" y="2384200"/>
            <a:ext cx="702600" cy="7026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1"/>
          <p:cNvSpPr/>
          <p:nvPr/>
        </p:nvSpPr>
        <p:spPr>
          <a:xfrm>
            <a:off x="4858276" y="3381800"/>
            <a:ext cx="702600" cy="7026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1"/>
          <p:cNvSpPr txBox="1"/>
          <p:nvPr>
            <p:ph type="title"/>
          </p:nvPr>
        </p:nvSpPr>
        <p:spPr>
          <a:xfrm>
            <a:off x="713100" y="463325"/>
            <a:ext cx="77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30-Day Cases Group by Age and Gender</a:t>
            </a:r>
            <a:endParaRPr>
              <a:solidFill>
                <a:schemeClr val="lt1"/>
              </a:solidFill>
            </a:endParaRPr>
          </a:p>
        </p:txBody>
      </p:sp>
      <p:graphicFrame>
        <p:nvGraphicFramePr>
          <p:cNvPr id="1025" name="Google Shape;1025;p41"/>
          <p:cNvGraphicFramePr/>
          <p:nvPr/>
        </p:nvGraphicFramePr>
        <p:xfrm>
          <a:off x="713100" y="2231977"/>
          <a:ext cx="3000000" cy="3000000"/>
        </p:xfrm>
        <a:graphic>
          <a:graphicData uri="http://schemas.openxmlformats.org/drawingml/2006/table">
            <a:tbl>
              <a:tblPr>
                <a:noFill/>
                <a:tableStyleId>{6FAFBCDC-2C15-46ED-B943-32A5597D018D}</a:tableStyleId>
              </a:tblPr>
              <a:tblGrid>
                <a:gridCol w="1695350"/>
                <a:gridCol w="1185175"/>
              </a:tblGrid>
              <a:tr h="359225">
                <a:tc>
                  <a:txBody>
                    <a:bodyPr/>
                    <a:lstStyle/>
                    <a:p>
                      <a:pPr indent="0" lvl="0" marL="0" rtl="0" algn="l">
                        <a:spcBef>
                          <a:spcPts val="0"/>
                        </a:spcBef>
                        <a:spcAft>
                          <a:spcPts val="0"/>
                        </a:spcAft>
                        <a:buNone/>
                      </a:pPr>
                      <a:r>
                        <a:rPr b="1" lang="en" sz="1600">
                          <a:solidFill>
                            <a:schemeClr val="lt1"/>
                          </a:solidFill>
                          <a:latin typeface="Poppins"/>
                          <a:ea typeface="Poppins"/>
                          <a:cs typeface="Poppins"/>
                          <a:sym typeface="Poppins"/>
                        </a:rPr>
                        <a:t>Age</a:t>
                      </a:r>
                      <a:endParaRPr b="1" sz="1600">
                        <a:solidFill>
                          <a:schemeClr val="lt1"/>
                        </a:solidFill>
                        <a:latin typeface="Poppins"/>
                        <a:ea typeface="Poppins"/>
                        <a:cs typeface="Poppins"/>
                        <a:sym typeface="Poppi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Poppins"/>
                          <a:ea typeface="Poppins"/>
                          <a:cs typeface="Poppins"/>
                          <a:sym typeface="Poppins"/>
                        </a:rPr>
                        <a:t>45</a:t>
                      </a:r>
                      <a:endParaRPr>
                        <a:solidFill>
                          <a:schemeClr val="lt1"/>
                        </a:solidFill>
                        <a:latin typeface="Poppins"/>
                        <a:ea typeface="Poppins"/>
                        <a:cs typeface="Poppins"/>
                        <a:sym typeface="Poppi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9225">
                <a:tc>
                  <a:txBody>
                    <a:bodyPr/>
                    <a:lstStyle/>
                    <a:p>
                      <a:pPr indent="0" lvl="0" marL="0" rtl="0" algn="l">
                        <a:spcBef>
                          <a:spcPts val="0"/>
                        </a:spcBef>
                        <a:spcAft>
                          <a:spcPts val="0"/>
                        </a:spcAft>
                        <a:buNone/>
                      </a:pPr>
                      <a:r>
                        <a:rPr b="1" lang="en" sz="1600">
                          <a:solidFill>
                            <a:schemeClr val="lt1"/>
                          </a:solidFill>
                          <a:latin typeface="Poppins"/>
                          <a:ea typeface="Poppins"/>
                          <a:cs typeface="Poppins"/>
                          <a:sym typeface="Poppins"/>
                        </a:rPr>
                        <a:t>Gender</a:t>
                      </a:r>
                      <a:endParaRPr b="1" sz="1600">
                        <a:solidFill>
                          <a:schemeClr val="lt1"/>
                        </a:solidFill>
                        <a:latin typeface="Poppins"/>
                        <a:ea typeface="Poppins"/>
                        <a:cs typeface="Poppins"/>
                        <a:sym typeface="Poppi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Poppins"/>
                          <a:ea typeface="Poppins"/>
                          <a:cs typeface="Poppins"/>
                          <a:sym typeface="Poppins"/>
                        </a:rPr>
                        <a:t>Male</a:t>
                      </a:r>
                      <a:endParaRPr>
                        <a:solidFill>
                          <a:schemeClr val="lt1"/>
                        </a:solidFill>
                        <a:latin typeface="Poppins"/>
                        <a:ea typeface="Poppins"/>
                        <a:cs typeface="Poppins"/>
                        <a:sym typeface="Poppi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9225">
                <a:tc>
                  <a:txBody>
                    <a:bodyPr/>
                    <a:lstStyle/>
                    <a:p>
                      <a:pPr indent="0" lvl="0" marL="0" rtl="0" algn="l">
                        <a:spcBef>
                          <a:spcPts val="0"/>
                        </a:spcBef>
                        <a:spcAft>
                          <a:spcPts val="0"/>
                        </a:spcAft>
                        <a:buClr>
                          <a:schemeClr val="dk1"/>
                        </a:buClr>
                        <a:buSzPts val="1100"/>
                        <a:buFont typeface="Arial"/>
                        <a:buNone/>
                      </a:pPr>
                      <a:r>
                        <a:rPr b="1" lang="en" sz="1600">
                          <a:solidFill>
                            <a:schemeClr val="lt1"/>
                          </a:solidFill>
                          <a:latin typeface="Poppins"/>
                          <a:ea typeface="Poppins"/>
                          <a:cs typeface="Poppins"/>
                          <a:sym typeface="Poppins"/>
                        </a:rPr>
                        <a:t>Allergies</a:t>
                      </a:r>
                      <a:endParaRPr b="1" sz="1600">
                        <a:solidFill>
                          <a:schemeClr val="lt1"/>
                        </a:solidFill>
                        <a:latin typeface="Poppins"/>
                        <a:ea typeface="Poppins"/>
                        <a:cs typeface="Poppins"/>
                        <a:sym typeface="Poppi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Poppins"/>
                          <a:ea typeface="Poppins"/>
                          <a:cs typeface="Poppins"/>
                          <a:sym typeface="Poppins"/>
                        </a:rPr>
                        <a:t>None</a:t>
                      </a:r>
                      <a:endParaRPr>
                        <a:solidFill>
                          <a:schemeClr val="lt1"/>
                        </a:solidFill>
                        <a:latin typeface="Poppins"/>
                        <a:ea typeface="Poppins"/>
                        <a:cs typeface="Poppins"/>
                        <a:sym typeface="Poppi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9225">
                <a:tc>
                  <a:txBody>
                    <a:bodyPr/>
                    <a:lstStyle/>
                    <a:p>
                      <a:pPr indent="0" lvl="0" marL="0" rtl="0" algn="l">
                        <a:spcBef>
                          <a:spcPts val="0"/>
                        </a:spcBef>
                        <a:spcAft>
                          <a:spcPts val="0"/>
                        </a:spcAft>
                        <a:buClr>
                          <a:schemeClr val="dk1"/>
                        </a:buClr>
                        <a:buSzPts val="1100"/>
                        <a:buFont typeface="Arial"/>
                        <a:buNone/>
                      </a:pPr>
                      <a:r>
                        <a:rPr b="1" lang="en" sz="1600">
                          <a:solidFill>
                            <a:schemeClr val="lt1"/>
                          </a:solidFill>
                          <a:latin typeface="Poppins"/>
                          <a:ea typeface="Poppins"/>
                          <a:cs typeface="Poppins"/>
                          <a:sym typeface="Poppins"/>
                        </a:rPr>
                        <a:t>Location</a:t>
                      </a:r>
                      <a:endParaRPr b="1" sz="1600">
                        <a:solidFill>
                          <a:schemeClr val="lt1"/>
                        </a:solidFill>
                        <a:latin typeface="Poppins"/>
                        <a:ea typeface="Poppins"/>
                        <a:cs typeface="Poppins"/>
                        <a:sym typeface="Poppi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Poppins"/>
                          <a:ea typeface="Poppins"/>
                          <a:cs typeface="Poppins"/>
                          <a:sym typeface="Poppins"/>
                        </a:rPr>
                        <a:t>Spain</a:t>
                      </a:r>
                      <a:endParaRPr>
                        <a:solidFill>
                          <a:schemeClr val="lt1"/>
                        </a:solidFill>
                        <a:latin typeface="Poppins"/>
                        <a:ea typeface="Poppins"/>
                        <a:cs typeface="Poppins"/>
                        <a:sym typeface="Poppi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9225">
                <a:tc>
                  <a:txBody>
                    <a:bodyPr/>
                    <a:lstStyle/>
                    <a:p>
                      <a:pPr indent="0" lvl="0" marL="0" rtl="0" algn="l">
                        <a:spcBef>
                          <a:spcPts val="0"/>
                        </a:spcBef>
                        <a:spcAft>
                          <a:spcPts val="0"/>
                        </a:spcAft>
                        <a:buNone/>
                      </a:pPr>
                      <a:r>
                        <a:rPr b="1" lang="en" sz="1600">
                          <a:solidFill>
                            <a:schemeClr val="lt1"/>
                          </a:solidFill>
                          <a:latin typeface="Poppins"/>
                          <a:ea typeface="Poppins"/>
                          <a:cs typeface="Poppins"/>
                          <a:sym typeface="Poppins"/>
                        </a:rPr>
                        <a:t>Covid-19</a:t>
                      </a:r>
                      <a:endParaRPr b="1" sz="1600">
                        <a:solidFill>
                          <a:schemeClr val="lt1"/>
                        </a:solidFill>
                        <a:latin typeface="Poppins"/>
                        <a:ea typeface="Poppins"/>
                        <a:cs typeface="Poppins"/>
                        <a:sym typeface="Poppi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Poppins"/>
                          <a:ea typeface="Poppins"/>
                          <a:cs typeface="Poppins"/>
                          <a:sym typeface="Poppins"/>
                        </a:rPr>
                        <a:t>Yes</a:t>
                      </a:r>
                      <a:endParaRPr>
                        <a:solidFill>
                          <a:schemeClr val="lt1"/>
                        </a:solidFill>
                        <a:latin typeface="Poppins"/>
                        <a:ea typeface="Poppins"/>
                        <a:cs typeface="Poppins"/>
                        <a:sym typeface="Poppi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9225">
                <a:tc>
                  <a:txBody>
                    <a:bodyPr/>
                    <a:lstStyle/>
                    <a:p>
                      <a:pPr indent="0" lvl="0" marL="0" rtl="0" algn="l">
                        <a:spcBef>
                          <a:spcPts val="0"/>
                        </a:spcBef>
                        <a:spcAft>
                          <a:spcPts val="0"/>
                        </a:spcAft>
                        <a:buNone/>
                      </a:pPr>
                      <a:r>
                        <a:rPr b="1" lang="en" sz="1600">
                          <a:solidFill>
                            <a:schemeClr val="lt1"/>
                          </a:solidFill>
                          <a:latin typeface="Poppins"/>
                          <a:ea typeface="Poppins"/>
                          <a:cs typeface="Poppins"/>
                          <a:sym typeface="Poppins"/>
                        </a:rPr>
                        <a:t>Vaccine</a:t>
                      </a:r>
                      <a:endParaRPr b="1" sz="1600">
                        <a:solidFill>
                          <a:schemeClr val="lt1"/>
                        </a:solidFill>
                        <a:latin typeface="Poppins"/>
                        <a:ea typeface="Poppins"/>
                        <a:cs typeface="Poppins"/>
                        <a:sym typeface="Poppi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Poppins"/>
                          <a:ea typeface="Poppins"/>
                          <a:cs typeface="Poppins"/>
                          <a:sym typeface="Poppins"/>
                        </a:rPr>
                        <a:t>Yes</a:t>
                      </a:r>
                      <a:endParaRPr>
                        <a:solidFill>
                          <a:schemeClr val="lt1"/>
                        </a:solidFill>
                        <a:latin typeface="Poppins"/>
                        <a:ea typeface="Poppins"/>
                        <a:cs typeface="Poppins"/>
                        <a:sym typeface="Poppi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026" name="Google Shape;1026;p41"/>
          <p:cNvSpPr txBox="1"/>
          <p:nvPr/>
        </p:nvSpPr>
        <p:spPr>
          <a:xfrm>
            <a:off x="6234425" y="1539026"/>
            <a:ext cx="2368200" cy="83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Poppins"/>
                <a:ea typeface="Poppins"/>
                <a:cs typeface="Poppins"/>
                <a:sym typeface="Poppins"/>
              </a:rPr>
              <a:t>Most vulnerable group: age 65+</a:t>
            </a:r>
            <a:endParaRPr b="1" sz="1800">
              <a:solidFill>
                <a:schemeClr val="lt1"/>
              </a:solidFill>
              <a:latin typeface="Poppins"/>
              <a:ea typeface="Poppins"/>
              <a:cs typeface="Poppins"/>
              <a:sym typeface="Poppins"/>
            </a:endParaRPr>
          </a:p>
        </p:txBody>
      </p:sp>
      <p:sp>
        <p:nvSpPr>
          <p:cNvPr id="1027" name="Google Shape;1027;p41"/>
          <p:cNvSpPr txBox="1"/>
          <p:nvPr/>
        </p:nvSpPr>
        <p:spPr>
          <a:xfrm>
            <a:off x="6234425" y="3086806"/>
            <a:ext cx="23682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Poppins"/>
                <a:ea typeface="Poppins"/>
                <a:cs typeface="Poppins"/>
                <a:sym typeface="Poppins"/>
              </a:rPr>
              <a:t>Relationship between death rate and gender is not significant</a:t>
            </a:r>
            <a:endParaRPr b="1" sz="1800">
              <a:solidFill>
                <a:schemeClr val="lt1"/>
              </a:solidFill>
              <a:latin typeface="Poppins"/>
              <a:ea typeface="Poppins"/>
              <a:cs typeface="Poppins"/>
              <a:sym typeface="Poppins"/>
            </a:endParaRPr>
          </a:p>
        </p:txBody>
      </p:sp>
      <p:grpSp>
        <p:nvGrpSpPr>
          <p:cNvPr id="1028" name="Google Shape;1028;p41"/>
          <p:cNvGrpSpPr/>
          <p:nvPr/>
        </p:nvGrpSpPr>
        <p:grpSpPr>
          <a:xfrm flipH="1">
            <a:off x="4944070" y="2524309"/>
            <a:ext cx="445053" cy="485565"/>
            <a:chOff x="4083812" y="2419069"/>
            <a:chExt cx="311052" cy="341514"/>
          </a:xfrm>
        </p:grpSpPr>
        <p:sp>
          <p:nvSpPr>
            <p:cNvPr id="1029" name="Google Shape;1029;p41"/>
            <p:cNvSpPr/>
            <p:nvPr/>
          </p:nvSpPr>
          <p:spPr>
            <a:xfrm>
              <a:off x="4088626" y="2601843"/>
              <a:ext cx="202027" cy="153119"/>
            </a:xfrm>
            <a:custGeom>
              <a:rect b="b" l="l" r="r" t="t"/>
              <a:pathLst>
                <a:path extrusionOk="0" h="4549" w="6002">
                  <a:moveTo>
                    <a:pt x="2572" y="0"/>
                  </a:moveTo>
                  <a:cubicBezTo>
                    <a:pt x="1167" y="0"/>
                    <a:pt x="0" y="1143"/>
                    <a:pt x="0" y="2572"/>
                  </a:cubicBezTo>
                  <a:lnTo>
                    <a:pt x="0" y="4549"/>
                  </a:lnTo>
                  <a:lnTo>
                    <a:pt x="6001" y="4549"/>
                  </a:lnTo>
                  <a:lnTo>
                    <a:pt x="6001" y="2572"/>
                  </a:lnTo>
                  <a:cubicBezTo>
                    <a:pt x="6001" y="1143"/>
                    <a:pt x="4858" y="0"/>
                    <a:pt x="3429" y="0"/>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1"/>
            <p:cNvSpPr/>
            <p:nvPr/>
          </p:nvSpPr>
          <p:spPr>
            <a:xfrm>
              <a:off x="4182403" y="2601843"/>
              <a:ext cx="108251" cy="153119"/>
            </a:xfrm>
            <a:custGeom>
              <a:rect b="b" l="l" r="r" t="t"/>
              <a:pathLst>
                <a:path extrusionOk="0" h="4549" w="3216">
                  <a:moveTo>
                    <a:pt x="0" y="0"/>
                  </a:moveTo>
                  <a:cubicBezTo>
                    <a:pt x="1429" y="0"/>
                    <a:pt x="2572" y="1143"/>
                    <a:pt x="2572" y="2572"/>
                  </a:cubicBezTo>
                  <a:lnTo>
                    <a:pt x="2572" y="4549"/>
                  </a:lnTo>
                  <a:lnTo>
                    <a:pt x="3215" y="4549"/>
                  </a:lnTo>
                  <a:lnTo>
                    <a:pt x="3215" y="2572"/>
                  </a:lnTo>
                  <a:cubicBezTo>
                    <a:pt x="3215" y="1143"/>
                    <a:pt x="2072" y="0"/>
                    <a:pt x="643" y="0"/>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1"/>
            <p:cNvSpPr/>
            <p:nvPr/>
          </p:nvSpPr>
          <p:spPr>
            <a:xfrm>
              <a:off x="4172776" y="2577776"/>
              <a:ext cx="33694" cy="47326"/>
            </a:xfrm>
            <a:custGeom>
              <a:rect b="b" l="l" r="r" t="t"/>
              <a:pathLst>
                <a:path extrusionOk="0" h="1406" w="1001">
                  <a:moveTo>
                    <a:pt x="1" y="1"/>
                  </a:moveTo>
                  <a:lnTo>
                    <a:pt x="1" y="906"/>
                  </a:lnTo>
                  <a:cubicBezTo>
                    <a:pt x="1" y="1167"/>
                    <a:pt x="239" y="1406"/>
                    <a:pt x="501" y="1406"/>
                  </a:cubicBezTo>
                  <a:cubicBezTo>
                    <a:pt x="786" y="1406"/>
                    <a:pt x="1001" y="1167"/>
                    <a:pt x="1001" y="906"/>
                  </a:cubicBezTo>
                  <a:lnTo>
                    <a:pt x="1001" y="1"/>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1"/>
            <p:cNvSpPr/>
            <p:nvPr/>
          </p:nvSpPr>
          <p:spPr>
            <a:xfrm>
              <a:off x="4172776" y="2577776"/>
              <a:ext cx="33694" cy="29688"/>
            </a:xfrm>
            <a:custGeom>
              <a:rect b="b" l="l" r="r" t="t"/>
              <a:pathLst>
                <a:path extrusionOk="0" h="882" w="1001">
                  <a:moveTo>
                    <a:pt x="1" y="1"/>
                  </a:moveTo>
                  <a:lnTo>
                    <a:pt x="1" y="786"/>
                  </a:lnTo>
                  <a:cubicBezTo>
                    <a:pt x="167" y="858"/>
                    <a:pt x="334" y="882"/>
                    <a:pt x="501" y="882"/>
                  </a:cubicBezTo>
                  <a:cubicBezTo>
                    <a:pt x="691" y="882"/>
                    <a:pt x="858" y="858"/>
                    <a:pt x="1001" y="786"/>
                  </a:cubicBezTo>
                  <a:lnTo>
                    <a:pt x="1001" y="1"/>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1"/>
            <p:cNvSpPr/>
            <p:nvPr/>
          </p:nvSpPr>
          <p:spPr>
            <a:xfrm>
              <a:off x="4235316" y="2494400"/>
              <a:ext cx="42513" cy="41738"/>
            </a:xfrm>
            <a:custGeom>
              <a:rect b="b" l="l" r="r" t="t"/>
              <a:pathLst>
                <a:path extrusionOk="0" h="1240" w="1263">
                  <a:moveTo>
                    <a:pt x="619" y="1"/>
                  </a:moveTo>
                  <a:cubicBezTo>
                    <a:pt x="286" y="1"/>
                    <a:pt x="0" y="287"/>
                    <a:pt x="0" y="620"/>
                  </a:cubicBezTo>
                  <a:cubicBezTo>
                    <a:pt x="0" y="977"/>
                    <a:pt x="286" y="1239"/>
                    <a:pt x="619" y="1239"/>
                  </a:cubicBezTo>
                  <a:cubicBezTo>
                    <a:pt x="977" y="1239"/>
                    <a:pt x="1262" y="977"/>
                    <a:pt x="1262" y="620"/>
                  </a:cubicBezTo>
                  <a:cubicBezTo>
                    <a:pt x="1262" y="287"/>
                    <a:pt x="977" y="1"/>
                    <a:pt x="619"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1"/>
            <p:cNvSpPr/>
            <p:nvPr/>
          </p:nvSpPr>
          <p:spPr>
            <a:xfrm>
              <a:off x="4102224" y="2494400"/>
              <a:ext cx="41738" cy="41738"/>
            </a:xfrm>
            <a:custGeom>
              <a:rect b="b" l="l" r="r" t="t"/>
              <a:pathLst>
                <a:path extrusionOk="0" h="1240" w="1240">
                  <a:moveTo>
                    <a:pt x="620" y="1"/>
                  </a:moveTo>
                  <a:cubicBezTo>
                    <a:pt x="263" y="1"/>
                    <a:pt x="1" y="287"/>
                    <a:pt x="1" y="620"/>
                  </a:cubicBezTo>
                  <a:cubicBezTo>
                    <a:pt x="1" y="977"/>
                    <a:pt x="263" y="1239"/>
                    <a:pt x="620" y="1239"/>
                  </a:cubicBezTo>
                  <a:cubicBezTo>
                    <a:pt x="977" y="1239"/>
                    <a:pt x="1239" y="977"/>
                    <a:pt x="1239" y="620"/>
                  </a:cubicBezTo>
                  <a:cubicBezTo>
                    <a:pt x="1239" y="287"/>
                    <a:pt x="977" y="1"/>
                    <a:pt x="620"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1"/>
            <p:cNvSpPr/>
            <p:nvPr/>
          </p:nvSpPr>
          <p:spPr>
            <a:xfrm>
              <a:off x="4128681" y="2423075"/>
              <a:ext cx="121883" cy="166752"/>
            </a:xfrm>
            <a:custGeom>
              <a:rect b="b" l="l" r="r" t="t"/>
              <a:pathLst>
                <a:path extrusionOk="0" h="4954" w="3621">
                  <a:moveTo>
                    <a:pt x="1811" y="0"/>
                  </a:moveTo>
                  <a:cubicBezTo>
                    <a:pt x="811" y="0"/>
                    <a:pt x="1" y="810"/>
                    <a:pt x="1" y="1810"/>
                  </a:cubicBezTo>
                  <a:lnTo>
                    <a:pt x="1" y="3144"/>
                  </a:lnTo>
                  <a:cubicBezTo>
                    <a:pt x="1" y="4144"/>
                    <a:pt x="834" y="4954"/>
                    <a:pt x="1835" y="4954"/>
                  </a:cubicBezTo>
                  <a:cubicBezTo>
                    <a:pt x="2835" y="4930"/>
                    <a:pt x="3621" y="4120"/>
                    <a:pt x="3621" y="3120"/>
                  </a:cubicBezTo>
                  <a:lnTo>
                    <a:pt x="3621" y="1810"/>
                  </a:lnTo>
                  <a:cubicBezTo>
                    <a:pt x="3621" y="1310"/>
                    <a:pt x="3430" y="858"/>
                    <a:pt x="3097" y="524"/>
                  </a:cubicBezTo>
                  <a:cubicBezTo>
                    <a:pt x="2763" y="215"/>
                    <a:pt x="2311" y="0"/>
                    <a:pt x="1811" y="0"/>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1"/>
            <p:cNvSpPr/>
            <p:nvPr/>
          </p:nvSpPr>
          <p:spPr>
            <a:xfrm>
              <a:off x="4256960" y="2619447"/>
              <a:ext cx="36084" cy="36117"/>
            </a:xfrm>
            <a:custGeom>
              <a:rect b="b" l="l" r="r" t="t"/>
              <a:pathLst>
                <a:path extrusionOk="0" h="1073" w="1072">
                  <a:moveTo>
                    <a:pt x="691" y="1"/>
                  </a:moveTo>
                  <a:lnTo>
                    <a:pt x="48" y="644"/>
                  </a:lnTo>
                  <a:cubicBezTo>
                    <a:pt x="24" y="668"/>
                    <a:pt x="0" y="715"/>
                    <a:pt x="24" y="763"/>
                  </a:cubicBezTo>
                  <a:lnTo>
                    <a:pt x="48" y="930"/>
                  </a:lnTo>
                  <a:cubicBezTo>
                    <a:pt x="48" y="977"/>
                    <a:pt x="95" y="1025"/>
                    <a:pt x="167" y="1025"/>
                  </a:cubicBezTo>
                  <a:lnTo>
                    <a:pt x="310" y="1073"/>
                  </a:lnTo>
                  <a:cubicBezTo>
                    <a:pt x="357" y="1073"/>
                    <a:pt x="405" y="1049"/>
                    <a:pt x="453" y="1025"/>
                  </a:cubicBezTo>
                  <a:lnTo>
                    <a:pt x="1072" y="382"/>
                  </a:lnTo>
                  <a:lnTo>
                    <a:pt x="691" y="1"/>
                  </a:lnTo>
                  <a:close/>
                </a:path>
              </a:pathLst>
            </a:custGeom>
            <a:solidFill>
              <a:srgbClr val="185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1"/>
            <p:cNvSpPr/>
            <p:nvPr/>
          </p:nvSpPr>
          <p:spPr>
            <a:xfrm>
              <a:off x="4295433" y="2582589"/>
              <a:ext cx="35309" cy="34501"/>
            </a:xfrm>
            <a:custGeom>
              <a:rect b="b" l="l" r="r" t="t"/>
              <a:pathLst>
                <a:path extrusionOk="0" h="1025" w="1049">
                  <a:moveTo>
                    <a:pt x="643" y="0"/>
                  </a:moveTo>
                  <a:lnTo>
                    <a:pt x="0" y="643"/>
                  </a:lnTo>
                  <a:lnTo>
                    <a:pt x="381" y="1024"/>
                  </a:lnTo>
                  <a:lnTo>
                    <a:pt x="1048" y="382"/>
                  </a:lnTo>
                  <a:lnTo>
                    <a:pt x="643" y="0"/>
                  </a:lnTo>
                  <a:close/>
                </a:path>
              </a:pathLst>
            </a:custGeom>
            <a:solidFill>
              <a:srgbClr val="185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1"/>
            <p:cNvSpPr/>
            <p:nvPr/>
          </p:nvSpPr>
          <p:spPr>
            <a:xfrm>
              <a:off x="4305026" y="2524088"/>
              <a:ext cx="84217" cy="82972"/>
            </a:xfrm>
            <a:custGeom>
              <a:rect b="b" l="l" r="r" t="t"/>
              <a:pathLst>
                <a:path extrusionOk="0" h="2465" w="2502">
                  <a:moveTo>
                    <a:pt x="1477" y="0"/>
                  </a:moveTo>
                  <a:lnTo>
                    <a:pt x="72" y="1405"/>
                  </a:lnTo>
                  <a:cubicBezTo>
                    <a:pt x="1" y="1477"/>
                    <a:pt x="1" y="1548"/>
                    <a:pt x="72" y="1619"/>
                  </a:cubicBezTo>
                  <a:lnTo>
                    <a:pt x="882" y="2429"/>
                  </a:lnTo>
                  <a:cubicBezTo>
                    <a:pt x="906" y="2453"/>
                    <a:pt x="942" y="2465"/>
                    <a:pt x="977" y="2465"/>
                  </a:cubicBezTo>
                  <a:cubicBezTo>
                    <a:pt x="1013" y="2465"/>
                    <a:pt x="1049" y="2453"/>
                    <a:pt x="1073" y="2429"/>
                  </a:cubicBezTo>
                  <a:lnTo>
                    <a:pt x="2502" y="1000"/>
                  </a:lnTo>
                  <a:lnTo>
                    <a:pt x="14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1"/>
            <p:cNvSpPr/>
            <p:nvPr/>
          </p:nvSpPr>
          <p:spPr>
            <a:xfrm>
              <a:off x="4323472" y="2546506"/>
              <a:ext cx="65772" cy="60554"/>
            </a:xfrm>
            <a:custGeom>
              <a:rect b="b" l="l" r="r" t="t"/>
              <a:pathLst>
                <a:path extrusionOk="0" h="1799" w="1954">
                  <a:moveTo>
                    <a:pt x="1596" y="1"/>
                  </a:moveTo>
                  <a:lnTo>
                    <a:pt x="191" y="1406"/>
                  </a:lnTo>
                  <a:cubicBezTo>
                    <a:pt x="165" y="1445"/>
                    <a:pt x="124" y="1463"/>
                    <a:pt x="85" y="1463"/>
                  </a:cubicBezTo>
                  <a:cubicBezTo>
                    <a:pt x="53" y="1463"/>
                    <a:pt x="22" y="1451"/>
                    <a:pt x="1" y="1430"/>
                  </a:cubicBezTo>
                  <a:lnTo>
                    <a:pt x="1" y="1430"/>
                  </a:lnTo>
                  <a:lnTo>
                    <a:pt x="334" y="1763"/>
                  </a:lnTo>
                  <a:cubicBezTo>
                    <a:pt x="358" y="1787"/>
                    <a:pt x="394" y="1799"/>
                    <a:pt x="429" y="1799"/>
                  </a:cubicBezTo>
                  <a:cubicBezTo>
                    <a:pt x="465" y="1799"/>
                    <a:pt x="501" y="1787"/>
                    <a:pt x="525" y="1763"/>
                  </a:cubicBezTo>
                  <a:lnTo>
                    <a:pt x="1954" y="334"/>
                  </a:lnTo>
                  <a:lnTo>
                    <a:pt x="15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1"/>
            <p:cNvSpPr/>
            <p:nvPr/>
          </p:nvSpPr>
          <p:spPr>
            <a:xfrm>
              <a:off x="4276179" y="2597804"/>
              <a:ext cx="38507" cy="38541"/>
            </a:xfrm>
            <a:custGeom>
              <a:rect b="b" l="l" r="r" t="t"/>
              <a:pathLst>
                <a:path extrusionOk="0" h="1145" w="1144">
                  <a:moveTo>
                    <a:pt x="572" y="1"/>
                  </a:moveTo>
                  <a:lnTo>
                    <a:pt x="263" y="311"/>
                  </a:lnTo>
                  <a:cubicBezTo>
                    <a:pt x="144" y="430"/>
                    <a:pt x="48" y="572"/>
                    <a:pt x="1" y="739"/>
                  </a:cubicBezTo>
                  <a:lnTo>
                    <a:pt x="406" y="1144"/>
                  </a:lnTo>
                  <a:cubicBezTo>
                    <a:pt x="572" y="1096"/>
                    <a:pt x="715" y="1001"/>
                    <a:pt x="834" y="882"/>
                  </a:cubicBezTo>
                  <a:lnTo>
                    <a:pt x="1144" y="572"/>
                  </a:lnTo>
                  <a:lnTo>
                    <a:pt x="572" y="1"/>
                  </a:ln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1"/>
            <p:cNvSpPr/>
            <p:nvPr/>
          </p:nvSpPr>
          <p:spPr>
            <a:xfrm>
              <a:off x="4279377" y="2606623"/>
              <a:ext cx="35309" cy="29722"/>
            </a:xfrm>
            <a:custGeom>
              <a:rect b="b" l="l" r="r" t="t"/>
              <a:pathLst>
                <a:path extrusionOk="0" h="883" w="1049">
                  <a:moveTo>
                    <a:pt x="739" y="1"/>
                  </a:moveTo>
                  <a:lnTo>
                    <a:pt x="430" y="310"/>
                  </a:lnTo>
                  <a:cubicBezTo>
                    <a:pt x="311" y="430"/>
                    <a:pt x="168" y="525"/>
                    <a:pt x="1" y="572"/>
                  </a:cubicBezTo>
                  <a:lnTo>
                    <a:pt x="311" y="882"/>
                  </a:lnTo>
                  <a:cubicBezTo>
                    <a:pt x="477" y="834"/>
                    <a:pt x="620" y="739"/>
                    <a:pt x="739" y="620"/>
                  </a:cubicBezTo>
                  <a:lnTo>
                    <a:pt x="1049" y="310"/>
                  </a:lnTo>
                  <a:lnTo>
                    <a:pt x="739" y="1"/>
                  </a:ln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1"/>
            <p:cNvSpPr/>
            <p:nvPr/>
          </p:nvSpPr>
          <p:spPr>
            <a:xfrm>
              <a:off x="4083812" y="2714065"/>
              <a:ext cx="9627" cy="46518"/>
            </a:xfrm>
            <a:custGeom>
              <a:rect b="b" l="l" r="r" t="t"/>
              <a:pathLst>
                <a:path extrusionOk="0" h="1382" w="286">
                  <a:moveTo>
                    <a:pt x="143" y="0"/>
                  </a:moveTo>
                  <a:cubicBezTo>
                    <a:pt x="72" y="0"/>
                    <a:pt x="0" y="71"/>
                    <a:pt x="0" y="167"/>
                  </a:cubicBezTo>
                  <a:lnTo>
                    <a:pt x="0" y="1215"/>
                  </a:lnTo>
                  <a:cubicBezTo>
                    <a:pt x="0" y="1310"/>
                    <a:pt x="72" y="1381"/>
                    <a:pt x="143" y="1381"/>
                  </a:cubicBezTo>
                  <a:cubicBezTo>
                    <a:pt x="238" y="1381"/>
                    <a:pt x="286" y="1310"/>
                    <a:pt x="286" y="1215"/>
                  </a:cubicBezTo>
                  <a:lnTo>
                    <a:pt x="286" y="167"/>
                  </a:lnTo>
                  <a:cubicBezTo>
                    <a:pt x="286" y="71"/>
                    <a:pt x="238" y="0"/>
                    <a:pt x="1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1"/>
            <p:cNvSpPr/>
            <p:nvPr/>
          </p:nvSpPr>
          <p:spPr>
            <a:xfrm>
              <a:off x="4213673" y="2508840"/>
              <a:ext cx="9627" cy="9660"/>
            </a:xfrm>
            <a:custGeom>
              <a:rect b="b" l="l" r="r" t="t"/>
              <a:pathLst>
                <a:path extrusionOk="0" h="287" w="286">
                  <a:moveTo>
                    <a:pt x="143" y="1"/>
                  </a:moveTo>
                  <a:cubicBezTo>
                    <a:pt x="48" y="1"/>
                    <a:pt x="0" y="72"/>
                    <a:pt x="0" y="143"/>
                  </a:cubicBezTo>
                  <a:cubicBezTo>
                    <a:pt x="0" y="239"/>
                    <a:pt x="48" y="286"/>
                    <a:pt x="143" y="286"/>
                  </a:cubicBezTo>
                  <a:cubicBezTo>
                    <a:pt x="214" y="286"/>
                    <a:pt x="286" y="239"/>
                    <a:pt x="286" y="143"/>
                  </a:cubicBezTo>
                  <a:cubicBezTo>
                    <a:pt x="286" y="72"/>
                    <a:pt x="214" y="1"/>
                    <a:pt x="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1"/>
            <p:cNvSpPr/>
            <p:nvPr/>
          </p:nvSpPr>
          <p:spPr>
            <a:xfrm>
              <a:off x="4155946" y="2508840"/>
              <a:ext cx="10468" cy="9660"/>
            </a:xfrm>
            <a:custGeom>
              <a:rect b="b" l="l" r="r" t="t"/>
              <a:pathLst>
                <a:path extrusionOk="0" h="287" w="311">
                  <a:moveTo>
                    <a:pt x="167" y="1"/>
                  </a:moveTo>
                  <a:cubicBezTo>
                    <a:pt x="72" y="1"/>
                    <a:pt x="1" y="72"/>
                    <a:pt x="1" y="143"/>
                  </a:cubicBezTo>
                  <a:cubicBezTo>
                    <a:pt x="1" y="239"/>
                    <a:pt x="72" y="286"/>
                    <a:pt x="167" y="286"/>
                  </a:cubicBezTo>
                  <a:cubicBezTo>
                    <a:pt x="239" y="286"/>
                    <a:pt x="310" y="239"/>
                    <a:pt x="310" y="143"/>
                  </a:cubicBezTo>
                  <a:cubicBezTo>
                    <a:pt x="310" y="72"/>
                    <a:pt x="239"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1"/>
            <p:cNvSpPr/>
            <p:nvPr/>
          </p:nvSpPr>
          <p:spPr>
            <a:xfrm>
              <a:off x="4250530" y="2685993"/>
              <a:ext cx="10468" cy="74591"/>
            </a:xfrm>
            <a:custGeom>
              <a:rect b="b" l="l" r="r" t="t"/>
              <a:pathLst>
                <a:path extrusionOk="0" h="2216" w="311">
                  <a:moveTo>
                    <a:pt x="167" y="1"/>
                  </a:moveTo>
                  <a:cubicBezTo>
                    <a:pt x="72" y="1"/>
                    <a:pt x="1" y="72"/>
                    <a:pt x="1" y="143"/>
                  </a:cubicBezTo>
                  <a:lnTo>
                    <a:pt x="1" y="2049"/>
                  </a:lnTo>
                  <a:cubicBezTo>
                    <a:pt x="1" y="2144"/>
                    <a:pt x="72" y="2215"/>
                    <a:pt x="167" y="2215"/>
                  </a:cubicBezTo>
                  <a:cubicBezTo>
                    <a:pt x="239" y="2215"/>
                    <a:pt x="310" y="2144"/>
                    <a:pt x="310" y="2049"/>
                  </a:cubicBezTo>
                  <a:lnTo>
                    <a:pt x="310" y="143"/>
                  </a:lnTo>
                  <a:cubicBezTo>
                    <a:pt x="310" y="72"/>
                    <a:pt x="239"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1"/>
            <p:cNvSpPr/>
            <p:nvPr/>
          </p:nvSpPr>
          <p:spPr>
            <a:xfrm>
              <a:off x="4119088" y="2685993"/>
              <a:ext cx="9627" cy="74591"/>
            </a:xfrm>
            <a:custGeom>
              <a:rect b="b" l="l" r="r" t="t"/>
              <a:pathLst>
                <a:path extrusionOk="0" h="2216" w="286">
                  <a:moveTo>
                    <a:pt x="143" y="1"/>
                  </a:moveTo>
                  <a:cubicBezTo>
                    <a:pt x="48" y="1"/>
                    <a:pt x="0" y="72"/>
                    <a:pt x="0" y="143"/>
                  </a:cubicBezTo>
                  <a:lnTo>
                    <a:pt x="0" y="2049"/>
                  </a:lnTo>
                  <a:cubicBezTo>
                    <a:pt x="0" y="2144"/>
                    <a:pt x="48" y="2215"/>
                    <a:pt x="143" y="2215"/>
                  </a:cubicBezTo>
                  <a:cubicBezTo>
                    <a:pt x="214" y="2215"/>
                    <a:pt x="286" y="2144"/>
                    <a:pt x="286" y="2049"/>
                  </a:cubicBezTo>
                  <a:lnTo>
                    <a:pt x="286" y="143"/>
                  </a:lnTo>
                  <a:cubicBezTo>
                    <a:pt x="286" y="72"/>
                    <a:pt x="214" y="1"/>
                    <a:pt x="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1"/>
            <p:cNvSpPr/>
            <p:nvPr/>
          </p:nvSpPr>
          <p:spPr>
            <a:xfrm>
              <a:off x="4083812" y="2419069"/>
              <a:ext cx="311052" cy="340707"/>
            </a:xfrm>
            <a:custGeom>
              <a:rect b="b" l="l" r="r" t="t"/>
              <a:pathLst>
                <a:path extrusionOk="0" h="10122" w="9241">
                  <a:moveTo>
                    <a:pt x="1191" y="2382"/>
                  </a:moveTo>
                  <a:lnTo>
                    <a:pt x="1191" y="3263"/>
                  </a:lnTo>
                  <a:cubicBezTo>
                    <a:pt x="1191" y="3287"/>
                    <a:pt x="1191" y="3311"/>
                    <a:pt x="1191" y="3334"/>
                  </a:cubicBezTo>
                  <a:lnTo>
                    <a:pt x="1167" y="3334"/>
                  </a:lnTo>
                  <a:cubicBezTo>
                    <a:pt x="905" y="3334"/>
                    <a:pt x="691" y="3120"/>
                    <a:pt x="691" y="2858"/>
                  </a:cubicBezTo>
                  <a:cubicBezTo>
                    <a:pt x="691" y="2596"/>
                    <a:pt x="905" y="2382"/>
                    <a:pt x="1167" y="2382"/>
                  </a:cubicBezTo>
                  <a:close/>
                  <a:moveTo>
                    <a:pt x="5144" y="2382"/>
                  </a:moveTo>
                  <a:cubicBezTo>
                    <a:pt x="5406" y="2382"/>
                    <a:pt x="5620" y="2596"/>
                    <a:pt x="5620" y="2858"/>
                  </a:cubicBezTo>
                  <a:cubicBezTo>
                    <a:pt x="5620" y="3120"/>
                    <a:pt x="5406" y="3334"/>
                    <a:pt x="5144" y="3334"/>
                  </a:cubicBezTo>
                  <a:lnTo>
                    <a:pt x="5097" y="3334"/>
                  </a:lnTo>
                  <a:cubicBezTo>
                    <a:pt x="5097" y="3311"/>
                    <a:pt x="5097" y="3263"/>
                    <a:pt x="5097" y="3239"/>
                  </a:cubicBezTo>
                  <a:lnTo>
                    <a:pt x="5097" y="2382"/>
                  </a:lnTo>
                  <a:close/>
                  <a:moveTo>
                    <a:pt x="6859" y="5144"/>
                  </a:moveTo>
                  <a:lnTo>
                    <a:pt x="7025" y="5335"/>
                  </a:lnTo>
                  <a:lnTo>
                    <a:pt x="6764" y="5597"/>
                  </a:lnTo>
                  <a:lnTo>
                    <a:pt x="6597" y="5406"/>
                  </a:lnTo>
                  <a:lnTo>
                    <a:pt x="6859" y="5144"/>
                  </a:lnTo>
                  <a:close/>
                  <a:moveTo>
                    <a:pt x="6287" y="5525"/>
                  </a:moveTo>
                  <a:lnTo>
                    <a:pt x="6644" y="5882"/>
                  </a:lnTo>
                  <a:lnTo>
                    <a:pt x="6454" y="6097"/>
                  </a:lnTo>
                  <a:cubicBezTo>
                    <a:pt x="6359" y="6168"/>
                    <a:pt x="6263" y="6240"/>
                    <a:pt x="6168" y="6287"/>
                  </a:cubicBezTo>
                  <a:lnTo>
                    <a:pt x="5882" y="6002"/>
                  </a:lnTo>
                  <a:cubicBezTo>
                    <a:pt x="5930" y="5906"/>
                    <a:pt x="6001" y="5811"/>
                    <a:pt x="6073" y="5740"/>
                  </a:cubicBezTo>
                  <a:lnTo>
                    <a:pt x="6287" y="5525"/>
                  </a:lnTo>
                  <a:close/>
                  <a:moveTo>
                    <a:pt x="5739" y="6264"/>
                  </a:moveTo>
                  <a:lnTo>
                    <a:pt x="5906" y="6430"/>
                  </a:lnTo>
                  <a:lnTo>
                    <a:pt x="5478" y="6859"/>
                  </a:lnTo>
                  <a:lnTo>
                    <a:pt x="5335" y="6835"/>
                  </a:lnTo>
                  <a:lnTo>
                    <a:pt x="5311" y="6692"/>
                  </a:lnTo>
                  <a:lnTo>
                    <a:pt x="5739" y="6264"/>
                  </a:lnTo>
                  <a:close/>
                  <a:moveTo>
                    <a:pt x="2786" y="0"/>
                  </a:moveTo>
                  <a:cubicBezTo>
                    <a:pt x="1858" y="191"/>
                    <a:pt x="1191" y="1001"/>
                    <a:pt x="1191" y="1929"/>
                  </a:cubicBezTo>
                  <a:lnTo>
                    <a:pt x="1191" y="2072"/>
                  </a:lnTo>
                  <a:lnTo>
                    <a:pt x="1167" y="2072"/>
                  </a:lnTo>
                  <a:cubicBezTo>
                    <a:pt x="738" y="2072"/>
                    <a:pt x="381" y="2429"/>
                    <a:pt x="381" y="2858"/>
                  </a:cubicBezTo>
                  <a:cubicBezTo>
                    <a:pt x="381" y="3287"/>
                    <a:pt x="738" y="3620"/>
                    <a:pt x="1167" y="3620"/>
                  </a:cubicBezTo>
                  <a:lnTo>
                    <a:pt x="1215" y="3620"/>
                  </a:lnTo>
                  <a:cubicBezTo>
                    <a:pt x="1310" y="4001"/>
                    <a:pt x="1477" y="4358"/>
                    <a:pt x="1762" y="4644"/>
                  </a:cubicBezTo>
                  <a:cubicBezTo>
                    <a:pt x="1977" y="4858"/>
                    <a:pt x="2215" y="5001"/>
                    <a:pt x="2501" y="5097"/>
                  </a:cubicBezTo>
                  <a:lnTo>
                    <a:pt x="2501" y="5287"/>
                  </a:lnTo>
                  <a:cubicBezTo>
                    <a:pt x="1072" y="5382"/>
                    <a:pt x="0" y="6573"/>
                    <a:pt x="0" y="8002"/>
                  </a:cubicBezTo>
                  <a:lnTo>
                    <a:pt x="0" y="8240"/>
                  </a:lnTo>
                  <a:cubicBezTo>
                    <a:pt x="0" y="8335"/>
                    <a:pt x="48" y="8383"/>
                    <a:pt x="143" y="8383"/>
                  </a:cubicBezTo>
                  <a:cubicBezTo>
                    <a:pt x="215" y="8383"/>
                    <a:pt x="286" y="8335"/>
                    <a:pt x="286" y="8240"/>
                  </a:cubicBezTo>
                  <a:lnTo>
                    <a:pt x="286" y="8002"/>
                  </a:lnTo>
                  <a:cubicBezTo>
                    <a:pt x="286" y="6740"/>
                    <a:pt x="1239" y="5692"/>
                    <a:pt x="2501" y="5573"/>
                  </a:cubicBezTo>
                  <a:lnTo>
                    <a:pt x="2501" y="5811"/>
                  </a:lnTo>
                  <a:cubicBezTo>
                    <a:pt x="2501" y="5906"/>
                    <a:pt x="2572" y="5954"/>
                    <a:pt x="2644" y="5954"/>
                  </a:cubicBezTo>
                  <a:cubicBezTo>
                    <a:pt x="2739" y="5954"/>
                    <a:pt x="2786" y="5906"/>
                    <a:pt x="2786" y="5811"/>
                  </a:cubicBezTo>
                  <a:lnTo>
                    <a:pt x="2786" y="5168"/>
                  </a:lnTo>
                  <a:cubicBezTo>
                    <a:pt x="2906" y="5192"/>
                    <a:pt x="3025" y="5216"/>
                    <a:pt x="3144" y="5216"/>
                  </a:cubicBezTo>
                  <a:lnTo>
                    <a:pt x="3168" y="5216"/>
                  </a:lnTo>
                  <a:cubicBezTo>
                    <a:pt x="3287" y="5216"/>
                    <a:pt x="3382" y="5192"/>
                    <a:pt x="3501" y="5168"/>
                  </a:cubicBezTo>
                  <a:lnTo>
                    <a:pt x="3501" y="5811"/>
                  </a:lnTo>
                  <a:cubicBezTo>
                    <a:pt x="3501" y="5906"/>
                    <a:pt x="3572" y="5954"/>
                    <a:pt x="3644" y="5954"/>
                  </a:cubicBezTo>
                  <a:cubicBezTo>
                    <a:pt x="3739" y="5954"/>
                    <a:pt x="3787" y="5906"/>
                    <a:pt x="3787" y="5811"/>
                  </a:cubicBezTo>
                  <a:lnTo>
                    <a:pt x="3787" y="5573"/>
                  </a:lnTo>
                  <a:cubicBezTo>
                    <a:pt x="4358" y="5621"/>
                    <a:pt x="4882" y="5882"/>
                    <a:pt x="5287" y="6264"/>
                  </a:cubicBezTo>
                  <a:lnTo>
                    <a:pt x="5097" y="6478"/>
                  </a:lnTo>
                  <a:cubicBezTo>
                    <a:pt x="5025" y="6549"/>
                    <a:pt x="5001" y="6645"/>
                    <a:pt x="5001" y="6740"/>
                  </a:cubicBezTo>
                  <a:lnTo>
                    <a:pt x="5025" y="6883"/>
                  </a:lnTo>
                  <a:cubicBezTo>
                    <a:pt x="5025" y="6883"/>
                    <a:pt x="5049" y="6907"/>
                    <a:pt x="5049" y="6907"/>
                  </a:cubicBezTo>
                  <a:lnTo>
                    <a:pt x="4525" y="7430"/>
                  </a:lnTo>
                  <a:cubicBezTo>
                    <a:pt x="4477" y="7478"/>
                    <a:pt x="4477" y="7573"/>
                    <a:pt x="4525" y="7645"/>
                  </a:cubicBezTo>
                  <a:cubicBezTo>
                    <a:pt x="4549" y="7669"/>
                    <a:pt x="4596" y="7669"/>
                    <a:pt x="4620" y="7669"/>
                  </a:cubicBezTo>
                  <a:cubicBezTo>
                    <a:pt x="4668" y="7669"/>
                    <a:pt x="4715" y="7669"/>
                    <a:pt x="4739" y="7645"/>
                  </a:cubicBezTo>
                  <a:lnTo>
                    <a:pt x="5239" y="7121"/>
                  </a:lnTo>
                  <a:lnTo>
                    <a:pt x="5263" y="7121"/>
                  </a:lnTo>
                  <a:lnTo>
                    <a:pt x="5430" y="7145"/>
                  </a:lnTo>
                  <a:lnTo>
                    <a:pt x="5478" y="7145"/>
                  </a:lnTo>
                  <a:cubicBezTo>
                    <a:pt x="5549" y="7145"/>
                    <a:pt x="5620" y="7121"/>
                    <a:pt x="5692" y="7073"/>
                  </a:cubicBezTo>
                  <a:lnTo>
                    <a:pt x="5787" y="6978"/>
                  </a:lnTo>
                  <a:cubicBezTo>
                    <a:pt x="5930" y="7288"/>
                    <a:pt x="6001" y="7645"/>
                    <a:pt x="6001" y="7978"/>
                  </a:cubicBezTo>
                  <a:lnTo>
                    <a:pt x="6001" y="9979"/>
                  </a:lnTo>
                  <a:cubicBezTo>
                    <a:pt x="6001" y="10050"/>
                    <a:pt x="6073" y="10121"/>
                    <a:pt x="6144" y="10121"/>
                  </a:cubicBezTo>
                  <a:cubicBezTo>
                    <a:pt x="6240" y="10121"/>
                    <a:pt x="6287" y="10050"/>
                    <a:pt x="6287" y="9979"/>
                  </a:cubicBezTo>
                  <a:lnTo>
                    <a:pt x="6287" y="7978"/>
                  </a:lnTo>
                  <a:cubicBezTo>
                    <a:pt x="6287" y="7549"/>
                    <a:pt x="6192" y="7121"/>
                    <a:pt x="6001" y="6740"/>
                  </a:cubicBezTo>
                  <a:lnTo>
                    <a:pt x="6168" y="6573"/>
                  </a:lnTo>
                  <a:cubicBezTo>
                    <a:pt x="6359" y="6525"/>
                    <a:pt x="6525" y="6430"/>
                    <a:pt x="6644" y="6287"/>
                  </a:cubicBezTo>
                  <a:lnTo>
                    <a:pt x="6859" y="6073"/>
                  </a:lnTo>
                  <a:cubicBezTo>
                    <a:pt x="6883" y="6097"/>
                    <a:pt x="6906" y="6097"/>
                    <a:pt x="6906" y="6097"/>
                  </a:cubicBezTo>
                  <a:cubicBezTo>
                    <a:pt x="6954" y="6097"/>
                    <a:pt x="7002" y="6073"/>
                    <a:pt x="7025" y="6049"/>
                  </a:cubicBezTo>
                  <a:cubicBezTo>
                    <a:pt x="7073" y="5978"/>
                    <a:pt x="7073" y="5906"/>
                    <a:pt x="7025" y="5835"/>
                  </a:cubicBezTo>
                  <a:lnTo>
                    <a:pt x="6954" y="5787"/>
                  </a:lnTo>
                  <a:lnTo>
                    <a:pt x="7216" y="5525"/>
                  </a:lnTo>
                  <a:lnTo>
                    <a:pt x="7335" y="5621"/>
                  </a:lnTo>
                  <a:cubicBezTo>
                    <a:pt x="7383" y="5668"/>
                    <a:pt x="7454" y="5716"/>
                    <a:pt x="7526" y="5716"/>
                  </a:cubicBezTo>
                  <a:cubicBezTo>
                    <a:pt x="7621" y="5716"/>
                    <a:pt x="7692" y="5692"/>
                    <a:pt x="7740" y="5621"/>
                  </a:cubicBezTo>
                  <a:lnTo>
                    <a:pt x="9169" y="4215"/>
                  </a:lnTo>
                  <a:cubicBezTo>
                    <a:pt x="9240" y="4168"/>
                    <a:pt x="9240" y="4073"/>
                    <a:pt x="9169" y="4001"/>
                  </a:cubicBezTo>
                  <a:cubicBezTo>
                    <a:pt x="9145" y="3977"/>
                    <a:pt x="9109" y="3965"/>
                    <a:pt x="9071" y="3965"/>
                  </a:cubicBezTo>
                  <a:cubicBezTo>
                    <a:pt x="9032" y="3965"/>
                    <a:pt x="8990" y="3977"/>
                    <a:pt x="8954" y="4001"/>
                  </a:cubicBezTo>
                  <a:lnTo>
                    <a:pt x="8740" y="4239"/>
                  </a:lnTo>
                  <a:lnTo>
                    <a:pt x="8597" y="4073"/>
                  </a:lnTo>
                  <a:cubicBezTo>
                    <a:pt x="8562" y="4049"/>
                    <a:pt x="8520" y="4037"/>
                    <a:pt x="8481" y="4037"/>
                  </a:cubicBezTo>
                  <a:cubicBezTo>
                    <a:pt x="8442" y="4037"/>
                    <a:pt x="8407" y="4049"/>
                    <a:pt x="8383" y="4073"/>
                  </a:cubicBezTo>
                  <a:cubicBezTo>
                    <a:pt x="8311" y="4144"/>
                    <a:pt x="8311" y="4215"/>
                    <a:pt x="8383" y="4287"/>
                  </a:cubicBezTo>
                  <a:lnTo>
                    <a:pt x="8526" y="4430"/>
                  </a:lnTo>
                  <a:lnTo>
                    <a:pt x="8359" y="4620"/>
                  </a:lnTo>
                  <a:lnTo>
                    <a:pt x="8192" y="4477"/>
                  </a:lnTo>
                  <a:cubicBezTo>
                    <a:pt x="8169" y="4442"/>
                    <a:pt x="8133" y="4424"/>
                    <a:pt x="8094" y="4424"/>
                  </a:cubicBezTo>
                  <a:cubicBezTo>
                    <a:pt x="8055" y="4424"/>
                    <a:pt x="8014" y="4442"/>
                    <a:pt x="7978" y="4477"/>
                  </a:cubicBezTo>
                  <a:cubicBezTo>
                    <a:pt x="7930" y="4525"/>
                    <a:pt x="7930" y="4620"/>
                    <a:pt x="7978" y="4668"/>
                  </a:cubicBezTo>
                  <a:lnTo>
                    <a:pt x="8145" y="4835"/>
                  </a:lnTo>
                  <a:lnTo>
                    <a:pt x="7954" y="5025"/>
                  </a:lnTo>
                  <a:lnTo>
                    <a:pt x="7597" y="4644"/>
                  </a:lnTo>
                  <a:cubicBezTo>
                    <a:pt x="7573" y="4620"/>
                    <a:pt x="7537" y="4608"/>
                    <a:pt x="7499" y="4608"/>
                  </a:cubicBezTo>
                  <a:cubicBezTo>
                    <a:pt x="7460" y="4608"/>
                    <a:pt x="7418" y="4620"/>
                    <a:pt x="7383" y="4644"/>
                  </a:cubicBezTo>
                  <a:cubicBezTo>
                    <a:pt x="7335" y="4716"/>
                    <a:pt x="7335" y="4811"/>
                    <a:pt x="7383" y="4858"/>
                  </a:cubicBezTo>
                  <a:lnTo>
                    <a:pt x="7740" y="5216"/>
                  </a:lnTo>
                  <a:lnTo>
                    <a:pt x="7549" y="5430"/>
                  </a:lnTo>
                  <a:lnTo>
                    <a:pt x="6740" y="4644"/>
                  </a:lnTo>
                  <a:lnTo>
                    <a:pt x="7287" y="4096"/>
                  </a:lnTo>
                  <a:cubicBezTo>
                    <a:pt x="7335" y="4025"/>
                    <a:pt x="7335" y="3954"/>
                    <a:pt x="7287" y="3882"/>
                  </a:cubicBezTo>
                  <a:cubicBezTo>
                    <a:pt x="7252" y="3858"/>
                    <a:pt x="7210" y="3846"/>
                    <a:pt x="7171" y="3846"/>
                  </a:cubicBezTo>
                  <a:cubicBezTo>
                    <a:pt x="7133" y="3846"/>
                    <a:pt x="7097" y="3858"/>
                    <a:pt x="7073" y="3882"/>
                  </a:cubicBezTo>
                  <a:lnTo>
                    <a:pt x="6525" y="4430"/>
                  </a:lnTo>
                  <a:cubicBezTo>
                    <a:pt x="6406" y="4549"/>
                    <a:pt x="6406" y="4716"/>
                    <a:pt x="6525" y="4835"/>
                  </a:cubicBezTo>
                  <a:lnTo>
                    <a:pt x="6621" y="4954"/>
                  </a:lnTo>
                  <a:lnTo>
                    <a:pt x="6382" y="5192"/>
                  </a:lnTo>
                  <a:lnTo>
                    <a:pt x="6311" y="5144"/>
                  </a:lnTo>
                  <a:cubicBezTo>
                    <a:pt x="6287" y="5120"/>
                    <a:pt x="6252" y="5109"/>
                    <a:pt x="6213" y="5109"/>
                  </a:cubicBezTo>
                  <a:cubicBezTo>
                    <a:pt x="6174" y="5109"/>
                    <a:pt x="6132" y="5120"/>
                    <a:pt x="6097" y="5144"/>
                  </a:cubicBezTo>
                  <a:cubicBezTo>
                    <a:pt x="6049" y="5192"/>
                    <a:pt x="6049" y="5263"/>
                    <a:pt x="6073" y="5311"/>
                  </a:cubicBezTo>
                  <a:lnTo>
                    <a:pt x="5859" y="5525"/>
                  </a:lnTo>
                  <a:cubicBezTo>
                    <a:pt x="5716" y="5644"/>
                    <a:pt x="5620" y="5811"/>
                    <a:pt x="5573" y="6002"/>
                  </a:cubicBezTo>
                  <a:lnTo>
                    <a:pt x="5501" y="6073"/>
                  </a:lnTo>
                  <a:cubicBezTo>
                    <a:pt x="5049" y="5621"/>
                    <a:pt x="4430" y="5335"/>
                    <a:pt x="3787" y="5287"/>
                  </a:cubicBezTo>
                  <a:lnTo>
                    <a:pt x="3787" y="5097"/>
                  </a:lnTo>
                  <a:cubicBezTo>
                    <a:pt x="4430" y="4882"/>
                    <a:pt x="4930" y="4311"/>
                    <a:pt x="5049" y="3620"/>
                  </a:cubicBezTo>
                  <a:cubicBezTo>
                    <a:pt x="5073" y="3644"/>
                    <a:pt x="5097" y="3644"/>
                    <a:pt x="5120" y="3644"/>
                  </a:cubicBezTo>
                  <a:cubicBezTo>
                    <a:pt x="5549" y="3644"/>
                    <a:pt x="5906" y="3287"/>
                    <a:pt x="5906" y="2858"/>
                  </a:cubicBezTo>
                  <a:cubicBezTo>
                    <a:pt x="5906" y="2429"/>
                    <a:pt x="5549" y="2072"/>
                    <a:pt x="5120" y="2072"/>
                  </a:cubicBezTo>
                  <a:lnTo>
                    <a:pt x="5097" y="2072"/>
                  </a:lnTo>
                  <a:lnTo>
                    <a:pt x="5097" y="1929"/>
                  </a:lnTo>
                  <a:cubicBezTo>
                    <a:pt x="5097" y="1001"/>
                    <a:pt x="4430" y="191"/>
                    <a:pt x="3501" y="24"/>
                  </a:cubicBezTo>
                  <a:cubicBezTo>
                    <a:pt x="3488" y="20"/>
                    <a:pt x="3475" y="18"/>
                    <a:pt x="3461" y="18"/>
                  </a:cubicBezTo>
                  <a:cubicBezTo>
                    <a:pt x="3399" y="18"/>
                    <a:pt x="3334" y="61"/>
                    <a:pt x="3334" y="119"/>
                  </a:cubicBezTo>
                  <a:cubicBezTo>
                    <a:pt x="3310" y="215"/>
                    <a:pt x="3358" y="286"/>
                    <a:pt x="3453" y="310"/>
                  </a:cubicBezTo>
                  <a:cubicBezTo>
                    <a:pt x="4239" y="453"/>
                    <a:pt x="4787" y="1143"/>
                    <a:pt x="4787" y="1929"/>
                  </a:cubicBezTo>
                  <a:lnTo>
                    <a:pt x="4787" y="3239"/>
                  </a:lnTo>
                  <a:cubicBezTo>
                    <a:pt x="4787" y="4144"/>
                    <a:pt x="4049" y="4906"/>
                    <a:pt x="3144" y="4906"/>
                  </a:cubicBezTo>
                  <a:cubicBezTo>
                    <a:pt x="2715" y="4906"/>
                    <a:pt x="2286" y="4739"/>
                    <a:pt x="1977" y="4430"/>
                  </a:cubicBezTo>
                  <a:cubicBezTo>
                    <a:pt x="1667" y="4120"/>
                    <a:pt x="1477" y="3692"/>
                    <a:pt x="1477" y="3263"/>
                  </a:cubicBezTo>
                  <a:lnTo>
                    <a:pt x="1477" y="1929"/>
                  </a:lnTo>
                  <a:cubicBezTo>
                    <a:pt x="1477" y="1143"/>
                    <a:pt x="2048" y="453"/>
                    <a:pt x="2834" y="310"/>
                  </a:cubicBezTo>
                  <a:cubicBezTo>
                    <a:pt x="2906" y="286"/>
                    <a:pt x="2977" y="215"/>
                    <a:pt x="2953" y="119"/>
                  </a:cubicBezTo>
                  <a:cubicBezTo>
                    <a:pt x="2929" y="48"/>
                    <a:pt x="2858" y="0"/>
                    <a:pt x="27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1"/>
            <p:cNvSpPr/>
            <p:nvPr/>
          </p:nvSpPr>
          <p:spPr>
            <a:xfrm>
              <a:off x="4335488" y="2518265"/>
              <a:ext cx="24908" cy="24269"/>
            </a:xfrm>
            <a:custGeom>
              <a:rect b="b" l="l" r="r" t="t"/>
              <a:pathLst>
                <a:path extrusionOk="0" h="721" w="740">
                  <a:moveTo>
                    <a:pt x="575" y="0"/>
                  </a:moveTo>
                  <a:cubicBezTo>
                    <a:pt x="537" y="0"/>
                    <a:pt x="501" y="18"/>
                    <a:pt x="477" y="54"/>
                  </a:cubicBezTo>
                  <a:lnTo>
                    <a:pt x="72" y="459"/>
                  </a:lnTo>
                  <a:cubicBezTo>
                    <a:pt x="1" y="506"/>
                    <a:pt x="1" y="602"/>
                    <a:pt x="72" y="673"/>
                  </a:cubicBezTo>
                  <a:cubicBezTo>
                    <a:pt x="96" y="697"/>
                    <a:pt x="144" y="721"/>
                    <a:pt x="168" y="721"/>
                  </a:cubicBezTo>
                  <a:cubicBezTo>
                    <a:pt x="215" y="721"/>
                    <a:pt x="263" y="697"/>
                    <a:pt x="287" y="673"/>
                  </a:cubicBezTo>
                  <a:lnTo>
                    <a:pt x="692" y="268"/>
                  </a:lnTo>
                  <a:cubicBezTo>
                    <a:pt x="739" y="197"/>
                    <a:pt x="739" y="102"/>
                    <a:pt x="692" y="54"/>
                  </a:cubicBezTo>
                  <a:cubicBezTo>
                    <a:pt x="656" y="18"/>
                    <a:pt x="614" y="0"/>
                    <a:pt x="57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1"/>
            <p:cNvSpPr/>
            <p:nvPr/>
          </p:nvSpPr>
          <p:spPr>
            <a:xfrm>
              <a:off x="4184792" y="2695620"/>
              <a:ext cx="10468" cy="64964"/>
            </a:xfrm>
            <a:custGeom>
              <a:rect b="b" l="l" r="r" t="t"/>
              <a:pathLst>
                <a:path extrusionOk="0" h="1930" w="311">
                  <a:moveTo>
                    <a:pt x="144" y="0"/>
                  </a:moveTo>
                  <a:cubicBezTo>
                    <a:pt x="72" y="0"/>
                    <a:pt x="1" y="72"/>
                    <a:pt x="1" y="167"/>
                  </a:cubicBezTo>
                  <a:lnTo>
                    <a:pt x="1" y="1763"/>
                  </a:lnTo>
                  <a:cubicBezTo>
                    <a:pt x="1" y="1858"/>
                    <a:pt x="72" y="1929"/>
                    <a:pt x="144" y="1929"/>
                  </a:cubicBezTo>
                  <a:cubicBezTo>
                    <a:pt x="239" y="1929"/>
                    <a:pt x="310" y="1858"/>
                    <a:pt x="310" y="1763"/>
                  </a:cubicBezTo>
                  <a:lnTo>
                    <a:pt x="310" y="167"/>
                  </a:lnTo>
                  <a:cubicBezTo>
                    <a:pt x="310" y="72"/>
                    <a:pt x="239" y="0"/>
                    <a:pt x="1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1"/>
            <p:cNvSpPr/>
            <p:nvPr/>
          </p:nvSpPr>
          <p:spPr>
            <a:xfrm>
              <a:off x="4141506" y="2641696"/>
              <a:ext cx="28106" cy="13868"/>
            </a:xfrm>
            <a:custGeom>
              <a:rect b="b" l="l" r="r" t="t"/>
              <a:pathLst>
                <a:path extrusionOk="0" h="412" w="835">
                  <a:moveTo>
                    <a:pt x="152" y="1"/>
                  </a:moveTo>
                  <a:cubicBezTo>
                    <a:pt x="89" y="1"/>
                    <a:pt x="25" y="43"/>
                    <a:pt x="25" y="102"/>
                  </a:cubicBezTo>
                  <a:cubicBezTo>
                    <a:pt x="1" y="197"/>
                    <a:pt x="48" y="269"/>
                    <a:pt x="120" y="293"/>
                  </a:cubicBezTo>
                  <a:lnTo>
                    <a:pt x="620" y="412"/>
                  </a:lnTo>
                  <a:lnTo>
                    <a:pt x="668" y="412"/>
                  </a:lnTo>
                  <a:cubicBezTo>
                    <a:pt x="739" y="412"/>
                    <a:pt x="787" y="364"/>
                    <a:pt x="811" y="293"/>
                  </a:cubicBezTo>
                  <a:cubicBezTo>
                    <a:pt x="834" y="221"/>
                    <a:pt x="787" y="150"/>
                    <a:pt x="691" y="126"/>
                  </a:cubicBezTo>
                  <a:lnTo>
                    <a:pt x="191" y="7"/>
                  </a:lnTo>
                  <a:cubicBezTo>
                    <a:pt x="179" y="3"/>
                    <a:pt x="165" y="1"/>
                    <a:pt x="1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1"/>
            <p:cNvSpPr/>
            <p:nvPr/>
          </p:nvSpPr>
          <p:spPr>
            <a:xfrm>
              <a:off x="4210441" y="2641696"/>
              <a:ext cx="28106" cy="13868"/>
            </a:xfrm>
            <a:custGeom>
              <a:rect b="b" l="l" r="r" t="t"/>
              <a:pathLst>
                <a:path extrusionOk="0" h="412" w="835">
                  <a:moveTo>
                    <a:pt x="680" y="1"/>
                  </a:moveTo>
                  <a:cubicBezTo>
                    <a:pt x="668" y="1"/>
                    <a:pt x="656" y="3"/>
                    <a:pt x="644" y="7"/>
                  </a:cubicBezTo>
                  <a:lnTo>
                    <a:pt x="120" y="126"/>
                  </a:lnTo>
                  <a:cubicBezTo>
                    <a:pt x="49" y="150"/>
                    <a:pt x="1" y="221"/>
                    <a:pt x="25" y="293"/>
                  </a:cubicBezTo>
                  <a:cubicBezTo>
                    <a:pt x="25" y="364"/>
                    <a:pt x="96" y="412"/>
                    <a:pt x="168" y="412"/>
                  </a:cubicBezTo>
                  <a:lnTo>
                    <a:pt x="191" y="412"/>
                  </a:lnTo>
                  <a:lnTo>
                    <a:pt x="692" y="293"/>
                  </a:lnTo>
                  <a:cubicBezTo>
                    <a:pt x="787" y="269"/>
                    <a:pt x="834" y="197"/>
                    <a:pt x="811" y="126"/>
                  </a:cubicBezTo>
                  <a:cubicBezTo>
                    <a:pt x="791" y="47"/>
                    <a:pt x="738" y="1"/>
                    <a:pt x="68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2" name="Google Shape;1052;p41"/>
          <p:cNvGrpSpPr/>
          <p:nvPr/>
        </p:nvGrpSpPr>
        <p:grpSpPr>
          <a:xfrm>
            <a:off x="4985339" y="3487410"/>
            <a:ext cx="448473" cy="485565"/>
            <a:chOff x="2765990" y="2419069"/>
            <a:chExt cx="313442" cy="341514"/>
          </a:xfrm>
        </p:grpSpPr>
        <p:sp>
          <p:nvSpPr>
            <p:cNvPr id="1053" name="Google Shape;1053;p41"/>
            <p:cNvSpPr/>
            <p:nvPr/>
          </p:nvSpPr>
          <p:spPr>
            <a:xfrm>
              <a:off x="2902245" y="2479994"/>
              <a:ext cx="149147" cy="59343"/>
            </a:xfrm>
            <a:custGeom>
              <a:rect b="b" l="l" r="r" t="t"/>
              <a:pathLst>
                <a:path extrusionOk="0" h="1763" w="4431">
                  <a:moveTo>
                    <a:pt x="1" y="0"/>
                  </a:moveTo>
                  <a:lnTo>
                    <a:pt x="1" y="1762"/>
                  </a:lnTo>
                  <a:lnTo>
                    <a:pt x="4430" y="1762"/>
                  </a:lnTo>
                  <a:lnTo>
                    <a:pt x="4430" y="0"/>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1"/>
            <p:cNvSpPr/>
            <p:nvPr/>
          </p:nvSpPr>
          <p:spPr>
            <a:xfrm>
              <a:off x="2879794" y="2623486"/>
              <a:ext cx="194016" cy="131476"/>
            </a:xfrm>
            <a:custGeom>
              <a:rect b="b" l="l" r="r" t="t"/>
              <a:pathLst>
                <a:path extrusionOk="0" h="3906" w="5764">
                  <a:moveTo>
                    <a:pt x="2478" y="0"/>
                  </a:moveTo>
                  <a:cubicBezTo>
                    <a:pt x="1096" y="0"/>
                    <a:pt x="1" y="1119"/>
                    <a:pt x="1" y="2501"/>
                  </a:cubicBezTo>
                  <a:lnTo>
                    <a:pt x="1" y="3906"/>
                  </a:lnTo>
                  <a:lnTo>
                    <a:pt x="5764" y="3906"/>
                  </a:lnTo>
                  <a:lnTo>
                    <a:pt x="5764" y="2501"/>
                  </a:lnTo>
                  <a:cubicBezTo>
                    <a:pt x="5764" y="1119"/>
                    <a:pt x="4668" y="0"/>
                    <a:pt x="3287" y="0"/>
                  </a:cubicBezTo>
                  <a:close/>
                </a:path>
              </a:pathLst>
            </a:custGeom>
            <a:solidFill>
              <a:srgbClr val="FFC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1"/>
            <p:cNvSpPr/>
            <p:nvPr/>
          </p:nvSpPr>
          <p:spPr>
            <a:xfrm>
              <a:off x="2967983" y="2623486"/>
              <a:ext cx="105827" cy="131476"/>
            </a:xfrm>
            <a:custGeom>
              <a:rect b="b" l="l" r="r" t="t"/>
              <a:pathLst>
                <a:path extrusionOk="0" h="3906" w="3144">
                  <a:moveTo>
                    <a:pt x="0" y="0"/>
                  </a:moveTo>
                  <a:cubicBezTo>
                    <a:pt x="1382" y="0"/>
                    <a:pt x="2477" y="1119"/>
                    <a:pt x="2477" y="2501"/>
                  </a:cubicBezTo>
                  <a:lnTo>
                    <a:pt x="2477" y="3906"/>
                  </a:lnTo>
                  <a:lnTo>
                    <a:pt x="3144" y="3906"/>
                  </a:lnTo>
                  <a:lnTo>
                    <a:pt x="3144" y="2501"/>
                  </a:lnTo>
                  <a:cubicBezTo>
                    <a:pt x="3144" y="1119"/>
                    <a:pt x="2048" y="0"/>
                    <a:pt x="667" y="0"/>
                  </a:cubicBezTo>
                  <a:close/>
                </a:path>
              </a:pathLst>
            </a:custGeom>
            <a:solidFill>
              <a:srgbClr val="FFC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1"/>
            <p:cNvSpPr/>
            <p:nvPr/>
          </p:nvSpPr>
          <p:spPr>
            <a:xfrm>
              <a:off x="2959165" y="2603425"/>
              <a:ext cx="35309" cy="49749"/>
            </a:xfrm>
            <a:custGeom>
              <a:rect b="b" l="l" r="r" t="t"/>
              <a:pathLst>
                <a:path extrusionOk="0" h="1478" w="1049">
                  <a:moveTo>
                    <a:pt x="0" y="1"/>
                  </a:moveTo>
                  <a:lnTo>
                    <a:pt x="0" y="953"/>
                  </a:lnTo>
                  <a:cubicBezTo>
                    <a:pt x="0" y="1239"/>
                    <a:pt x="239" y="1477"/>
                    <a:pt x="524" y="1477"/>
                  </a:cubicBezTo>
                  <a:cubicBezTo>
                    <a:pt x="810" y="1477"/>
                    <a:pt x="1048" y="1239"/>
                    <a:pt x="1048" y="953"/>
                  </a:cubicBezTo>
                  <a:lnTo>
                    <a:pt x="1048" y="1"/>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1"/>
            <p:cNvSpPr/>
            <p:nvPr/>
          </p:nvSpPr>
          <p:spPr>
            <a:xfrm>
              <a:off x="2959165" y="2603425"/>
              <a:ext cx="35309" cy="28106"/>
            </a:xfrm>
            <a:custGeom>
              <a:rect b="b" l="l" r="r" t="t"/>
              <a:pathLst>
                <a:path extrusionOk="0" h="835" w="1049">
                  <a:moveTo>
                    <a:pt x="0" y="1"/>
                  </a:moveTo>
                  <a:lnTo>
                    <a:pt x="0" y="715"/>
                  </a:lnTo>
                  <a:cubicBezTo>
                    <a:pt x="143" y="787"/>
                    <a:pt x="334" y="834"/>
                    <a:pt x="524" y="834"/>
                  </a:cubicBezTo>
                  <a:cubicBezTo>
                    <a:pt x="715" y="834"/>
                    <a:pt x="882" y="787"/>
                    <a:pt x="1048" y="715"/>
                  </a:cubicBezTo>
                  <a:lnTo>
                    <a:pt x="1048" y="1"/>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1"/>
            <p:cNvSpPr/>
            <p:nvPr/>
          </p:nvSpPr>
          <p:spPr>
            <a:xfrm>
              <a:off x="3020897" y="2520857"/>
              <a:ext cx="40089" cy="40123"/>
            </a:xfrm>
            <a:custGeom>
              <a:rect b="b" l="l" r="r" t="t"/>
              <a:pathLst>
                <a:path extrusionOk="0" h="1192" w="1191">
                  <a:moveTo>
                    <a:pt x="596" y="1"/>
                  </a:moveTo>
                  <a:cubicBezTo>
                    <a:pt x="262" y="1"/>
                    <a:pt x="0" y="263"/>
                    <a:pt x="0" y="596"/>
                  </a:cubicBezTo>
                  <a:cubicBezTo>
                    <a:pt x="0" y="930"/>
                    <a:pt x="262" y="1191"/>
                    <a:pt x="596" y="1191"/>
                  </a:cubicBezTo>
                  <a:cubicBezTo>
                    <a:pt x="929" y="1191"/>
                    <a:pt x="1191" y="930"/>
                    <a:pt x="1191" y="596"/>
                  </a:cubicBezTo>
                  <a:cubicBezTo>
                    <a:pt x="1191" y="263"/>
                    <a:pt x="929" y="1"/>
                    <a:pt x="596"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1"/>
            <p:cNvSpPr/>
            <p:nvPr/>
          </p:nvSpPr>
          <p:spPr>
            <a:xfrm>
              <a:off x="2892619" y="2520857"/>
              <a:ext cx="40123" cy="40123"/>
            </a:xfrm>
            <a:custGeom>
              <a:rect b="b" l="l" r="r" t="t"/>
              <a:pathLst>
                <a:path extrusionOk="0" h="1192" w="1192">
                  <a:moveTo>
                    <a:pt x="596" y="1"/>
                  </a:moveTo>
                  <a:cubicBezTo>
                    <a:pt x="263" y="1"/>
                    <a:pt x="1" y="263"/>
                    <a:pt x="1" y="596"/>
                  </a:cubicBezTo>
                  <a:cubicBezTo>
                    <a:pt x="1" y="930"/>
                    <a:pt x="263" y="1191"/>
                    <a:pt x="596" y="1191"/>
                  </a:cubicBezTo>
                  <a:cubicBezTo>
                    <a:pt x="930" y="1191"/>
                    <a:pt x="1192" y="930"/>
                    <a:pt x="1192" y="596"/>
                  </a:cubicBezTo>
                  <a:cubicBezTo>
                    <a:pt x="1192" y="263"/>
                    <a:pt x="930" y="1"/>
                    <a:pt x="596"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1"/>
            <p:cNvSpPr/>
            <p:nvPr/>
          </p:nvSpPr>
          <p:spPr>
            <a:xfrm>
              <a:off x="2918268" y="2455927"/>
              <a:ext cx="117069" cy="156351"/>
            </a:xfrm>
            <a:custGeom>
              <a:rect b="b" l="l" r="r" t="t"/>
              <a:pathLst>
                <a:path extrusionOk="0" h="4645" w="3478">
                  <a:moveTo>
                    <a:pt x="1739" y="1"/>
                  </a:moveTo>
                  <a:cubicBezTo>
                    <a:pt x="787" y="1"/>
                    <a:pt x="1" y="787"/>
                    <a:pt x="1" y="1739"/>
                  </a:cubicBezTo>
                  <a:lnTo>
                    <a:pt x="1" y="2906"/>
                  </a:lnTo>
                  <a:cubicBezTo>
                    <a:pt x="1" y="3883"/>
                    <a:pt x="787" y="4645"/>
                    <a:pt x="1763" y="4645"/>
                  </a:cubicBezTo>
                  <a:cubicBezTo>
                    <a:pt x="2716" y="4645"/>
                    <a:pt x="3478" y="3859"/>
                    <a:pt x="3478" y="2882"/>
                  </a:cubicBezTo>
                  <a:lnTo>
                    <a:pt x="3478" y="1739"/>
                  </a:lnTo>
                  <a:cubicBezTo>
                    <a:pt x="3478" y="1239"/>
                    <a:pt x="3287" y="810"/>
                    <a:pt x="2978" y="501"/>
                  </a:cubicBezTo>
                  <a:cubicBezTo>
                    <a:pt x="2644" y="191"/>
                    <a:pt x="2216" y="1"/>
                    <a:pt x="1739"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1"/>
            <p:cNvSpPr/>
            <p:nvPr/>
          </p:nvSpPr>
          <p:spPr>
            <a:xfrm>
              <a:off x="2918268" y="2455927"/>
              <a:ext cx="117069" cy="68969"/>
            </a:xfrm>
            <a:custGeom>
              <a:rect b="b" l="l" r="r" t="t"/>
              <a:pathLst>
                <a:path extrusionOk="0" h="2049" w="3478">
                  <a:moveTo>
                    <a:pt x="1739" y="1"/>
                  </a:moveTo>
                  <a:cubicBezTo>
                    <a:pt x="787" y="1"/>
                    <a:pt x="1" y="763"/>
                    <a:pt x="1" y="1739"/>
                  </a:cubicBezTo>
                  <a:lnTo>
                    <a:pt x="1" y="1977"/>
                  </a:lnTo>
                  <a:cubicBezTo>
                    <a:pt x="144" y="2025"/>
                    <a:pt x="287" y="2049"/>
                    <a:pt x="453" y="2049"/>
                  </a:cubicBezTo>
                  <a:lnTo>
                    <a:pt x="3025" y="2049"/>
                  </a:lnTo>
                  <a:cubicBezTo>
                    <a:pt x="3192" y="2049"/>
                    <a:pt x="3335" y="2025"/>
                    <a:pt x="3478" y="1977"/>
                  </a:cubicBezTo>
                  <a:lnTo>
                    <a:pt x="3478" y="1739"/>
                  </a:lnTo>
                  <a:cubicBezTo>
                    <a:pt x="3478" y="1239"/>
                    <a:pt x="3287" y="810"/>
                    <a:pt x="2978" y="501"/>
                  </a:cubicBezTo>
                  <a:cubicBezTo>
                    <a:pt x="2644" y="191"/>
                    <a:pt x="2216" y="1"/>
                    <a:pt x="1739"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1"/>
            <p:cNvSpPr/>
            <p:nvPr/>
          </p:nvSpPr>
          <p:spPr>
            <a:xfrm>
              <a:off x="2898240" y="2424690"/>
              <a:ext cx="157159" cy="87381"/>
            </a:xfrm>
            <a:custGeom>
              <a:rect b="b" l="l" r="r" t="t"/>
              <a:pathLst>
                <a:path extrusionOk="0" h="2596" w="4669">
                  <a:moveTo>
                    <a:pt x="1620" y="0"/>
                  </a:moveTo>
                  <a:cubicBezTo>
                    <a:pt x="858" y="0"/>
                    <a:pt x="191" y="548"/>
                    <a:pt x="48" y="1286"/>
                  </a:cubicBezTo>
                  <a:cubicBezTo>
                    <a:pt x="48" y="1357"/>
                    <a:pt x="24" y="1405"/>
                    <a:pt x="24" y="1453"/>
                  </a:cubicBezTo>
                  <a:cubicBezTo>
                    <a:pt x="1" y="1643"/>
                    <a:pt x="24" y="1810"/>
                    <a:pt x="96" y="1953"/>
                  </a:cubicBezTo>
                  <a:cubicBezTo>
                    <a:pt x="263" y="2334"/>
                    <a:pt x="620" y="2596"/>
                    <a:pt x="1048" y="2596"/>
                  </a:cubicBezTo>
                  <a:lnTo>
                    <a:pt x="3620" y="2596"/>
                  </a:lnTo>
                  <a:cubicBezTo>
                    <a:pt x="4049" y="2596"/>
                    <a:pt x="4406" y="2334"/>
                    <a:pt x="4573" y="1953"/>
                  </a:cubicBezTo>
                  <a:cubicBezTo>
                    <a:pt x="4644" y="1810"/>
                    <a:pt x="4668" y="1643"/>
                    <a:pt x="4644" y="1453"/>
                  </a:cubicBezTo>
                  <a:cubicBezTo>
                    <a:pt x="4621" y="1405"/>
                    <a:pt x="4621" y="1357"/>
                    <a:pt x="4621" y="1286"/>
                  </a:cubicBezTo>
                  <a:cubicBezTo>
                    <a:pt x="4478" y="548"/>
                    <a:pt x="3811" y="0"/>
                    <a:pt x="30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1"/>
            <p:cNvSpPr/>
            <p:nvPr/>
          </p:nvSpPr>
          <p:spPr>
            <a:xfrm>
              <a:off x="2980808" y="2424690"/>
              <a:ext cx="73783" cy="87381"/>
            </a:xfrm>
            <a:custGeom>
              <a:rect b="b" l="l" r="r" t="t"/>
              <a:pathLst>
                <a:path extrusionOk="0" h="2596" w="2192">
                  <a:moveTo>
                    <a:pt x="0" y="0"/>
                  </a:moveTo>
                  <a:cubicBezTo>
                    <a:pt x="763" y="0"/>
                    <a:pt x="1406" y="548"/>
                    <a:pt x="1548" y="1286"/>
                  </a:cubicBezTo>
                  <a:cubicBezTo>
                    <a:pt x="1548" y="1334"/>
                    <a:pt x="1572" y="1405"/>
                    <a:pt x="1572" y="1453"/>
                  </a:cubicBezTo>
                  <a:cubicBezTo>
                    <a:pt x="1572" y="1500"/>
                    <a:pt x="1572" y="1524"/>
                    <a:pt x="1572" y="1572"/>
                  </a:cubicBezTo>
                  <a:cubicBezTo>
                    <a:pt x="1572" y="1715"/>
                    <a:pt x="1548" y="1834"/>
                    <a:pt x="1501" y="1953"/>
                  </a:cubicBezTo>
                  <a:cubicBezTo>
                    <a:pt x="1334" y="2334"/>
                    <a:pt x="977" y="2596"/>
                    <a:pt x="572" y="2596"/>
                  </a:cubicBezTo>
                  <a:lnTo>
                    <a:pt x="1191" y="2596"/>
                  </a:lnTo>
                  <a:cubicBezTo>
                    <a:pt x="1596" y="2596"/>
                    <a:pt x="1953" y="2334"/>
                    <a:pt x="2120" y="1953"/>
                  </a:cubicBezTo>
                  <a:cubicBezTo>
                    <a:pt x="2168" y="1834"/>
                    <a:pt x="2191" y="1691"/>
                    <a:pt x="2191" y="1572"/>
                  </a:cubicBezTo>
                  <a:cubicBezTo>
                    <a:pt x="2191" y="1524"/>
                    <a:pt x="2191" y="1500"/>
                    <a:pt x="2191" y="1453"/>
                  </a:cubicBezTo>
                  <a:cubicBezTo>
                    <a:pt x="2191" y="1405"/>
                    <a:pt x="2168" y="1334"/>
                    <a:pt x="2168" y="1286"/>
                  </a:cubicBezTo>
                  <a:cubicBezTo>
                    <a:pt x="2025" y="524"/>
                    <a:pt x="1382" y="0"/>
                    <a:pt x="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1"/>
            <p:cNvSpPr/>
            <p:nvPr/>
          </p:nvSpPr>
          <p:spPr>
            <a:xfrm>
              <a:off x="2935131" y="2542702"/>
              <a:ext cx="83376" cy="75196"/>
            </a:xfrm>
            <a:custGeom>
              <a:rect b="b" l="l" r="r" t="t"/>
              <a:pathLst>
                <a:path extrusionOk="0" h="2234" w="2477">
                  <a:moveTo>
                    <a:pt x="1238" y="1"/>
                  </a:moveTo>
                  <a:cubicBezTo>
                    <a:pt x="1197" y="1"/>
                    <a:pt x="1155" y="7"/>
                    <a:pt x="1119" y="19"/>
                  </a:cubicBezTo>
                  <a:cubicBezTo>
                    <a:pt x="834" y="114"/>
                    <a:pt x="167" y="423"/>
                    <a:pt x="0" y="1066"/>
                  </a:cubicBezTo>
                  <a:lnTo>
                    <a:pt x="0" y="1590"/>
                  </a:lnTo>
                  <a:cubicBezTo>
                    <a:pt x="0" y="1781"/>
                    <a:pt x="95" y="1948"/>
                    <a:pt x="262" y="2019"/>
                  </a:cubicBezTo>
                  <a:cubicBezTo>
                    <a:pt x="476" y="2114"/>
                    <a:pt x="810" y="2233"/>
                    <a:pt x="1238" y="2233"/>
                  </a:cubicBezTo>
                  <a:cubicBezTo>
                    <a:pt x="1667" y="2233"/>
                    <a:pt x="2000" y="2114"/>
                    <a:pt x="2215" y="2019"/>
                  </a:cubicBezTo>
                  <a:cubicBezTo>
                    <a:pt x="2358" y="1948"/>
                    <a:pt x="2477" y="1781"/>
                    <a:pt x="2477" y="1590"/>
                  </a:cubicBezTo>
                  <a:lnTo>
                    <a:pt x="2477" y="1066"/>
                  </a:lnTo>
                  <a:cubicBezTo>
                    <a:pt x="2310" y="423"/>
                    <a:pt x="1643" y="138"/>
                    <a:pt x="1357" y="19"/>
                  </a:cubicBezTo>
                  <a:cubicBezTo>
                    <a:pt x="1322" y="7"/>
                    <a:pt x="1280" y="1"/>
                    <a:pt x="12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1"/>
            <p:cNvSpPr/>
            <p:nvPr/>
          </p:nvSpPr>
          <p:spPr>
            <a:xfrm>
              <a:off x="2964786" y="2542702"/>
              <a:ext cx="53721" cy="75196"/>
            </a:xfrm>
            <a:custGeom>
              <a:rect b="b" l="l" r="r" t="t"/>
              <a:pathLst>
                <a:path extrusionOk="0" h="2234" w="1596">
                  <a:moveTo>
                    <a:pt x="360" y="1"/>
                  </a:moveTo>
                  <a:cubicBezTo>
                    <a:pt x="316" y="1"/>
                    <a:pt x="274" y="7"/>
                    <a:pt x="238" y="19"/>
                  </a:cubicBezTo>
                  <a:cubicBezTo>
                    <a:pt x="167" y="42"/>
                    <a:pt x="95" y="90"/>
                    <a:pt x="0" y="114"/>
                  </a:cubicBezTo>
                  <a:cubicBezTo>
                    <a:pt x="310" y="233"/>
                    <a:pt x="905" y="542"/>
                    <a:pt x="1072" y="1138"/>
                  </a:cubicBezTo>
                  <a:lnTo>
                    <a:pt x="1072" y="1686"/>
                  </a:lnTo>
                  <a:cubicBezTo>
                    <a:pt x="1072" y="1852"/>
                    <a:pt x="977" y="2019"/>
                    <a:pt x="810" y="2090"/>
                  </a:cubicBezTo>
                  <a:cubicBezTo>
                    <a:pt x="715" y="2138"/>
                    <a:pt x="596" y="2186"/>
                    <a:pt x="429" y="2233"/>
                  </a:cubicBezTo>
                  <a:cubicBezTo>
                    <a:pt x="834" y="2233"/>
                    <a:pt x="1143" y="2114"/>
                    <a:pt x="1334" y="2019"/>
                  </a:cubicBezTo>
                  <a:cubicBezTo>
                    <a:pt x="1500" y="1948"/>
                    <a:pt x="1596" y="1781"/>
                    <a:pt x="1596" y="1590"/>
                  </a:cubicBezTo>
                  <a:lnTo>
                    <a:pt x="1596" y="1066"/>
                  </a:lnTo>
                  <a:cubicBezTo>
                    <a:pt x="1429" y="423"/>
                    <a:pt x="762" y="138"/>
                    <a:pt x="500" y="19"/>
                  </a:cubicBezTo>
                  <a:cubicBezTo>
                    <a:pt x="453" y="7"/>
                    <a:pt x="405" y="1"/>
                    <a:pt x="3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1"/>
            <p:cNvSpPr/>
            <p:nvPr/>
          </p:nvSpPr>
          <p:spPr>
            <a:xfrm>
              <a:off x="2965560" y="2578584"/>
              <a:ext cx="22485" cy="22485"/>
            </a:xfrm>
            <a:custGeom>
              <a:rect b="b" l="l" r="r" t="t"/>
              <a:pathLst>
                <a:path extrusionOk="0" h="668" w="668">
                  <a:moveTo>
                    <a:pt x="96" y="0"/>
                  </a:moveTo>
                  <a:cubicBezTo>
                    <a:pt x="49" y="0"/>
                    <a:pt x="1" y="48"/>
                    <a:pt x="1" y="96"/>
                  </a:cubicBezTo>
                  <a:lnTo>
                    <a:pt x="1" y="572"/>
                  </a:lnTo>
                  <a:cubicBezTo>
                    <a:pt x="1" y="620"/>
                    <a:pt x="49" y="667"/>
                    <a:pt x="96" y="667"/>
                  </a:cubicBezTo>
                  <a:lnTo>
                    <a:pt x="573" y="667"/>
                  </a:lnTo>
                  <a:cubicBezTo>
                    <a:pt x="620" y="667"/>
                    <a:pt x="668" y="620"/>
                    <a:pt x="668" y="572"/>
                  </a:cubicBezTo>
                  <a:lnTo>
                    <a:pt x="668" y="96"/>
                  </a:lnTo>
                  <a:cubicBezTo>
                    <a:pt x="668" y="48"/>
                    <a:pt x="620" y="0"/>
                    <a:pt x="573" y="0"/>
                  </a:cubicBezTo>
                  <a:close/>
                </a:path>
              </a:pathLst>
            </a:custGeom>
            <a:solidFill>
              <a:srgbClr val="409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1"/>
            <p:cNvSpPr/>
            <p:nvPr/>
          </p:nvSpPr>
          <p:spPr>
            <a:xfrm>
              <a:off x="2850140" y="2531292"/>
              <a:ext cx="21677" cy="20869"/>
            </a:xfrm>
            <a:custGeom>
              <a:rect b="b" l="l" r="r" t="t"/>
              <a:pathLst>
                <a:path extrusionOk="0" h="620" w="644">
                  <a:moveTo>
                    <a:pt x="334" y="0"/>
                  </a:moveTo>
                  <a:cubicBezTo>
                    <a:pt x="144" y="0"/>
                    <a:pt x="1" y="143"/>
                    <a:pt x="1" y="310"/>
                  </a:cubicBezTo>
                  <a:cubicBezTo>
                    <a:pt x="1" y="477"/>
                    <a:pt x="144" y="620"/>
                    <a:pt x="334" y="620"/>
                  </a:cubicBezTo>
                  <a:cubicBezTo>
                    <a:pt x="501" y="620"/>
                    <a:pt x="644" y="477"/>
                    <a:pt x="644" y="310"/>
                  </a:cubicBezTo>
                  <a:cubicBezTo>
                    <a:pt x="644" y="143"/>
                    <a:pt x="501" y="0"/>
                    <a:pt x="334" y="0"/>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1"/>
            <p:cNvSpPr/>
            <p:nvPr/>
          </p:nvSpPr>
          <p:spPr>
            <a:xfrm>
              <a:off x="2850948" y="2531292"/>
              <a:ext cx="21677" cy="21273"/>
            </a:xfrm>
            <a:custGeom>
              <a:rect b="b" l="l" r="r" t="t"/>
              <a:pathLst>
                <a:path extrusionOk="0" h="632" w="644">
                  <a:moveTo>
                    <a:pt x="405" y="0"/>
                  </a:moveTo>
                  <a:lnTo>
                    <a:pt x="405" y="0"/>
                  </a:lnTo>
                  <a:cubicBezTo>
                    <a:pt x="453" y="119"/>
                    <a:pt x="429" y="262"/>
                    <a:pt x="334" y="334"/>
                  </a:cubicBezTo>
                  <a:cubicBezTo>
                    <a:pt x="270" y="397"/>
                    <a:pt x="196" y="429"/>
                    <a:pt x="119" y="429"/>
                  </a:cubicBezTo>
                  <a:cubicBezTo>
                    <a:pt x="80" y="429"/>
                    <a:pt x="40" y="421"/>
                    <a:pt x="1" y="405"/>
                  </a:cubicBezTo>
                  <a:lnTo>
                    <a:pt x="1" y="405"/>
                  </a:lnTo>
                  <a:cubicBezTo>
                    <a:pt x="24" y="453"/>
                    <a:pt x="48" y="500"/>
                    <a:pt x="72" y="524"/>
                  </a:cubicBezTo>
                  <a:cubicBezTo>
                    <a:pt x="132" y="596"/>
                    <a:pt x="215" y="631"/>
                    <a:pt x="298" y="631"/>
                  </a:cubicBezTo>
                  <a:cubicBezTo>
                    <a:pt x="382" y="631"/>
                    <a:pt x="465" y="596"/>
                    <a:pt x="524" y="524"/>
                  </a:cubicBezTo>
                  <a:cubicBezTo>
                    <a:pt x="644" y="405"/>
                    <a:pt x="644" y="215"/>
                    <a:pt x="524" y="72"/>
                  </a:cubicBezTo>
                  <a:cubicBezTo>
                    <a:pt x="501" y="48"/>
                    <a:pt x="453" y="24"/>
                    <a:pt x="405" y="0"/>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1"/>
            <p:cNvSpPr/>
            <p:nvPr/>
          </p:nvSpPr>
          <p:spPr>
            <a:xfrm>
              <a:off x="2822101" y="2488813"/>
              <a:ext cx="21677" cy="20869"/>
            </a:xfrm>
            <a:custGeom>
              <a:rect b="b" l="l" r="r" t="t"/>
              <a:pathLst>
                <a:path extrusionOk="0" h="620" w="644">
                  <a:moveTo>
                    <a:pt x="310" y="0"/>
                  </a:moveTo>
                  <a:cubicBezTo>
                    <a:pt x="143" y="0"/>
                    <a:pt x="0" y="143"/>
                    <a:pt x="0" y="310"/>
                  </a:cubicBezTo>
                  <a:cubicBezTo>
                    <a:pt x="0" y="476"/>
                    <a:pt x="143" y="619"/>
                    <a:pt x="310" y="619"/>
                  </a:cubicBezTo>
                  <a:cubicBezTo>
                    <a:pt x="500" y="619"/>
                    <a:pt x="643" y="476"/>
                    <a:pt x="643" y="310"/>
                  </a:cubicBezTo>
                  <a:cubicBezTo>
                    <a:pt x="643" y="143"/>
                    <a:pt x="500" y="0"/>
                    <a:pt x="310" y="0"/>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1"/>
            <p:cNvSpPr/>
            <p:nvPr/>
          </p:nvSpPr>
          <p:spPr>
            <a:xfrm>
              <a:off x="2822909" y="2488813"/>
              <a:ext cx="21643" cy="21475"/>
            </a:xfrm>
            <a:custGeom>
              <a:rect b="b" l="l" r="r" t="t"/>
              <a:pathLst>
                <a:path extrusionOk="0" h="638" w="643">
                  <a:moveTo>
                    <a:pt x="405" y="0"/>
                  </a:moveTo>
                  <a:lnTo>
                    <a:pt x="405" y="0"/>
                  </a:lnTo>
                  <a:cubicBezTo>
                    <a:pt x="452" y="119"/>
                    <a:pt x="429" y="262"/>
                    <a:pt x="333" y="334"/>
                  </a:cubicBezTo>
                  <a:cubicBezTo>
                    <a:pt x="261" y="406"/>
                    <a:pt x="174" y="437"/>
                    <a:pt x="84" y="437"/>
                  </a:cubicBezTo>
                  <a:cubicBezTo>
                    <a:pt x="56" y="437"/>
                    <a:pt x="28" y="434"/>
                    <a:pt x="0" y="429"/>
                  </a:cubicBezTo>
                  <a:lnTo>
                    <a:pt x="0" y="429"/>
                  </a:lnTo>
                  <a:cubicBezTo>
                    <a:pt x="0" y="453"/>
                    <a:pt x="24" y="500"/>
                    <a:pt x="71" y="548"/>
                  </a:cubicBezTo>
                  <a:cubicBezTo>
                    <a:pt x="131" y="607"/>
                    <a:pt x="208" y="637"/>
                    <a:pt x="289" y="637"/>
                  </a:cubicBezTo>
                  <a:cubicBezTo>
                    <a:pt x="369" y="637"/>
                    <a:pt x="452" y="607"/>
                    <a:pt x="524" y="548"/>
                  </a:cubicBezTo>
                  <a:cubicBezTo>
                    <a:pt x="643" y="405"/>
                    <a:pt x="643" y="215"/>
                    <a:pt x="524" y="95"/>
                  </a:cubicBezTo>
                  <a:cubicBezTo>
                    <a:pt x="476" y="48"/>
                    <a:pt x="452" y="24"/>
                    <a:pt x="405" y="0"/>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1"/>
            <p:cNvSpPr/>
            <p:nvPr/>
          </p:nvSpPr>
          <p:spPr>
            <a:xfrm>
              <a:off x="2778814" y="2502445"/>
              <a:ext cx="76173" cy="76173"/>
            </a:xfrm>
            <a:custGeom>
              <a:rect b="b" l="l" r="r" t="t"/>
              <a:pathLst>
                <a:path extrusionOk="0" h="2263" w="2263">
                  <a:moveTo>
                    <a:pt x="1143" y="0"/>
                  </a:moveTo>
                  <a:cubicBezTo>
                    <a:pt x="524" y="0"/>
                    <a:pt x="0" y="500"/>
                    <a:pt x="0" y="1119"/>
                  </a:cubicBezTo>
                  <a:cubicBezTo>
                    <a:pt x="0" y="1762"/>
                    <a:pt x="524" y="2262"/>
                    <a:pt x="1143" y="2262"/>
                  </a:cubicBezTo>
                  <a:cubicBezTo>
                    <a:pt x="1762" y="2262"/>
                    <a:pt x="2263" y="1762"/>
                    <a:pt x="2263" y="1119"/>
                  </a:cubicBezTo>
                  <a:cubicBezTo>
                    <a:pt x="2263" y="500"/>
                    <a:pt x="1762" y="0"/>
                    <a:pt x="1143" y="0"/>
                  </a:cubicBezTo>
                  <a:close/>
                </a:path>
              </a:pathLst>
            </a:custGeom>
            <a:solidFill>
              <a:srgbClr val="FFC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1"/>
            <p:cNvSpPr/>
            <p:nvPr/>
          </p:nvSpPr>
          <p:spPr>
            <a:xfrm>
              <a:off x="2784402" y="2508032"/>
              <a:ext cx="74591" cy="70181"/>
            </a:xfrm>
            <a:custGeom>
              <a:rect b="b" l="l" r="r" t="t"/>
              <a:pathLst>
                <a:path extrusionOk="0" h="2085" w="2216">
                  <a:moveTo>
                    <a:pt x="1573" y="1"/>
                  </a:moveTo>
                  <a:lnTo>
                    <a:pt x="1573" y="1"/>
                  </a:lnTo>
                  <a:cubicBezTo>
                    <a:pt x="1835" y="429"/>
                    <a:pt x="1787" y="1025"/>
                    <a:pt x="1406" y="1382"/>
                  </a:cubicBezTo>
                  <a:cubicBezTo>
                    <a:pt x="1184" y="1604"/>
                    <a:pt x="896" y="1713"/>
                    <a:pt x="606" y="1713"/>
                  </a:cubicBezTo>
                  <a:cubicBezTo>
                    <a:pt x="398" y="1713"/>
                    <a:pt x="189" y="1658"/>
                    <a:pt x="1" y="1549"/>
                  </a:cubicBezTo>
                  <a:lnTo>
                    <a:pt x="1" y="1549"/>
                  </a:lnTo>
                  <a:cubicBezTo>
                    <a:pt x="49" y="1620"/>
                    <a:pt x="120" y="1692"/>
                    <a:pt x="168" y="1763"/>
                  </a:cubicBezTo>
                  <a:cubicBezTo>
                    <a:pt x="394" y="1977"/>
                    <a:pt x="686" y="2084"/>
                    <a:pt x="974" y="2084"/>
                  </a:cubicBezTo>
                  <a:cubicBezTo>
                    <a:pt x="1263" y="2084"/>
                    <a:pt x="1549" y="1977"/>
                    <a:pt x="1763" y="1763"/>
                  </a:cubicBezTo>
                  <a:cubicBezTo>
                    <a:pt x="2216" y="1311"/>
                    <a:pt x="2216" y="596"/>
                    <a:pt x="1763" y="167"/>
                  </a:cubicBezTo>
                  <a:cubicBezTo>
                    <a:pt x="1716" y="96"/>
                    <a:pt x="1644" y="48"/>
                    <a:pt x="1573" y="1"/>
                  </a:cubicBezTo>
                  <a:close/>
                </a:path>
              </a:pathLst>
            </a:custGeom>
            <a:solidFill>
              <a:srgbClr val="FFC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1"/>
            <p:cNvSpPr/>
            <p:nvPr/>
          </p:nvSpPr>
          <p:spPr>
            <a:xfrm>
              <a:off x="2795644" y="2565759"/>
              <a:ext cx="21677" cy="21677"/>
            </a:xfrm>
            <a:custGeom>
              <a:rect b="b" l="l" r="r" t="t"/>
              <a:pathLst>
                <a:path extrusionOk="0" h="644" w="644">
                  <a:moveTo>
                    <a:pt x="310" y="0"/>
                  </a:moveTo>
                  <a:cubicBezTo>
                    <a:pt x="143" y="0"/>
                    <a:pt x="0" y="143"/>
                    <a:pt x="0" y="310"/>
                  </a:cubicBezTo>
                  <a:cubicBezTo>
                    <a:pt x="0" y="500"/>
                    <a:pt x="143" y="643"/>
                    <a:pt x="310" y="643"/>
                  </a:cubicBezTo>
                  <a:cubicBezTo>
                    <a:pt x="500" y="643"/>
                    <a:pt x="643" y="500"/>
                    <a:pt x="643" y="310"/>
                  </a:cubicBezTo>
                  <a:cubicBezTo>
                    <a:pt x="643" y="143"/>
                    <a:pt x="500" y="0"/>
                    <a:pt x="310" y="0"/>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1"/>
            <p:cNvSpPr/>
            <p:nvPr/>
          </p:nvSpPr>
          <p:spPr>
            <a:xfrm>
              <a:off x="2796452" y="2566567"/>
              <a:ext cx="21677" cy="20667"/>
            </a:xfrm>
            <a:custGeom>
              <a:rect b="b" l="l" r="r" t="t"/>
              <a:pathLst>
                <a:path extrusionOk="0" h="614" w="644">
                  <a:moveTo>
                    <a:pt x="405" y="0"/>
                  </a:moveTo>
                  <a:cubicBezTo>
                    <a:pt x="453" y="95"/>
                    <a:pt x="405" y="238"/>
                    <a:pt x="334" y="334"/>
                  </a:cubicBezTo>
                  <a:cubicBezTo>
                    <a:pt x="262" y="387"/>
                    <a:pt x="164" y="414"/>
                    <a:pt x="79" y="414"/>
                  </a:cubicBezTo>
                  <a:cubicBezTo>
                    <a:pt x="51" y="414"/>
                    <a:pt x="24" y="411"/>
                    <a:pt x="0" y="405"/>
                  </a:cubicBezTo>
                  <a:lnTo>
                    <a:pt x="0" y="405"/>
                  </a:lnTo>
                  <a:cubicBezTo>
                    <a:pt x="0" y="453"/>
                    <a:pt x="24" y="476"/>
                    <a:pt x="72" y="524"/>
                  </a:cubicBezTo>
                  <a:cubicBezTo>
                    <a:pt x="131" y="584"/>
                    <a:pt x="209" y="613"/>
                    <a:pt x="289" y="613"/>
                  </a:cubicBezTo>
                  <a:cubicBezTo>
                    <a:pt x="369" y="613"/>
                    <a:pt x="453" y="584"/>
                    <a:pt x="524" y="524"/>
                  </a:cubicBezTo>
                  <a:cubicBezTo>
                    <a:pt x="643" y="405"/>
                    <a:pt x="643" y="191"/>
                    <a:pt x="524" y="72"/>
                  </a:cubicBezTo>
                  <a:cubicBezTo>
                    <a:pt x="476" y="24"/>
                    <a:pt x="453" y="0"/>
                    <a:pt x="405" y="0"/>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1"/>
            <p:cNvSpPr/>
            <p:nvPr/>
          </p:nvSpPr>
          <p:spPr>
            <a:xfrm>
              <a:off x="2818095" y="2533681"/>
              <a:ext cx="21677" cy="21677"/>
            </a:xfrm>
            <a:custGeom>
              <a:rect b="b" l="l" r="r" t="t"/>
              <a:pathLst>
                <a:path extrusionOk="0" h="644" w="644">
                  <a:moveTo>
                    <a:pt x="334" y="1"/>
                  </a:moveTo>
                  <a:cubicBezTo>
                    <a:pt x="143" y="1"/>
                    <a:pt x="0" y="144"/>
                    <a:pt x="0" y="334"/>
                  </a:cubicBezTo>
                  <a:cubicBezTo>
                    <a:pt x="0" y="501"/>
                    <a:pt x="143" y="644"/>
                    <a:pt x="334" y="644"/>
                  </a:cubicBezTo>
                  <a:cubicBezTo>
                    <a:pt x="500" y="644"/>
                    <a:pt x="643" y="501"/>
                    <a:pt x="643" y="334"/>
                  </a:cubicBezTo>
                  <a:cubicBezTo>
                    <a:pt x="643" y="144"/>
                    <a:pt x="500" y="1"/>
                    <a:pt x="334"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1"/>
            <p:cNvSpPr/>
            <p:nvPr/>
          </p:nvSpPr>
          <p:spPr>
            <a:xfrm>
              <a:off x="2818870" y="2534489"/>
              <a:ext cx="21677" cy="20667"/>
            </a:xfrm>
            <a:custGeom>
              <a:rect b="b" l="l" r="r" t="t"/>
              <a:pathLst>
                <a:path extrusionOk="0" h="614" w="644">
                  <a:moveTo>
                    <a:pt x="406" y="1"/>
                  </a:moveTo>
                  <a:cubicBezTo>
                    <a:pt x="453" y="120"/>
                    <a:pt x="430" y="239"/>
                    <a:pt x="334" y="334"/>
                  </a:cubicBezTo>
                  <a:cubicBezTo>
                    <a:pt x="271" y="398"/>
                    <a:pt x="197" y="429"/>
                    <a:pt x="119" y="429"/>
                  </a:cubicBezTo>
                  <a:cubicBezTo>
                    <a:pt x="80" y="429"/>
                    <a:pt x="41" y="421"/>
                    <a:pt x="1" y="405"/>
                  </a:cubicBezTo>
                  <a:lnTo>
                    <a:pt x="1" y="405"/>
                  </a:lnTo>
                  <a:cubicBezTo>
                    <a:pt x="25" y="453"/>
                    <a:pt x="49" y="501"/>
                    <a:pt x="72" y="525"/>
                  </a:cubicBezTo>
                  <a:cubicBezTo>
                    <a:pt x="132" y="584"/>
                    <a:pt x="215" y="614"/>
                    <a:pt x="299" y="614"/>
                  </a:cubicBezTo>
                  <a:cubicBezTo>
                    <a:pt x="382" y="614"/>
                    <a:pt x="465" y="584"/>
                    <a:pt x="525" y="525"/>
                  </a:cubicBezTo>
                  <a:cubicBezTo>
                    <a:pt x="644" y="405"/>
                    <a:pt x="644" y="191"/>
                    <a:pt x="525" y="72"/>
                  </a:cubicBezTo>
                  <a:cubicBezTo>
                    <a:pt x="477" y="48"/>
                    <a:pt x="453" y="24"/>
                    <a:pt x="406"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1"/>
            <p:cNvSpPr/>
            <p:nvPr/>
          </p:nvSpPr>
          <p:spPr>
            <a:xfrm>
              <a:off x="2771577" y="2528868"/>
              <a:ext cx="20903" cy="20903"/>
            </a:xfrm>
            <a:custGeom>
              <a:rect b="b" l="l" r="r" t="t"/>
              <a:pathLst>
                <a:path extrusionOk="0" h="621" w="621">
                  <a:moveTo>
                    <a:pt x="310" y="1"/>
                  </a:moveTo>
                  <a:cubicBezTo>
                    <a:pt x="144" y="1"/>
                    <a:pt x="1" y="144"/>
                    <a:pt x="1" y="310"/>
                  </a:cubicBezTo>
                  <a:cubicBezTo>
                    <a:pt x="1" y="477"/>
                    <a:pt x="144" y="620"/>
                    <a:pt x="310" y="620"/>
                  </a:cubicBezTo>
                  <a:cubicBezTo>
                    <a:pt x="477" y="620"/>
                    <a:pt x="620" y="477"/>
                    <a:pt x="620" y="310"/>
                  </a:cubicBezTo>
                  <a:cubicBezTo>
                    <a:pt x="620" y="144"/>
                    <a:pt x="477" y="1"/>
                    <a:pt x="310"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1"/>
            <p:cNvSpPr/>
            <p:nvPr/>
          </p:nvSpPr>
          <p:spPr>
            <a:xfrm>
              <a:off x="2771577" y="2528868"/>
              <a:ext cx="22485" cy="21273"/>
            </a:xfrm>
            <a:custGeom>
              <a:rect b="b" l="l" r="r" t="t"/>
              <a:pathLst>
                <a:path extrusionOk="0" h="632" w="668">
                  <a:moveTo>
                    <a:pt x="430" y="1"/>
                  </a:moveTo>
                  <a:cubicBezTo>
                    <a:pt x="453" y="120"/>
                    <a:pt x="430" y="263"/>
                    <a:pt x="334" y="334"/>
                  </a:cubicBezTo>
                  <a:cubicBezTo>
                    <a:pt x="287" y="398"/>
                    <a:pt x="207" y="430"/>
                    <a:pt x="124" y="430"/>
                  </a:cubicBezTo>
                  <a:cubicBezTo>
                    <a:pt x="83" y="430"/>
                    <a:pt x="41" y="422"/>
                    <a:pt x="1" y="406"/>
                  </a:cubicBezTo>
                  <a:lnTo>
                    <a:pt x="1" y="406"/>
                  </a:lnTo>
                  <a:cubicBezTo>
                    <a:pt x="25" y="453"/>
                    <a:pt x="49" y="501"/>
                    <a:pt x="96" y="525"/>
                  </a:cubicBezTo>
                  <a:cubicBezTo>
                    <a:pt x="156" y="596"/>
                    <a:pt x="233" y="632"/>
                    <a:pt x="310" y="632"/>
                  </a:cubicBezTo>
                  <a:cubicBezTo>
                    <a:pt x="388" y="632"/>
                    <a:pt x="465" y="596"/>
                    <a:pt x="525" y="525"/>
                  </a:cubicBezTo>
                  <a:cubicBezTo>
                    <a:pt x="668" y="406"/>
                    <a:pt x="668" y="215"/>
                    <a:pt x="525" y="72"/>
                  </a:cubicBezTo>
                  <a:cubicBezTo>
                    <a:pt x="501" y="49"/>
                    <a:pt x="453" y="25"/>
                    <a:pt x="430"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1"/>
            <p:cNvSpPr/>
            <p:nvPr/>
          </p:nvSpPr>
          <p:spPr>
            <a:xfrm>
              <a:off x="2818095" y="2689998"/>
              <a:ext cx="29688" cy="28880"/>
            </a:xfrm>
            <a:custGeom>
              <a:rect b="b" l="l" r="r" t="t"/>
              <a:pathLst>
                <a:path extrusionOk="0" h="858" w="882">
                  <a:moveTo>
                    <a:pt x="214" y="1"/>
                  </a:moveTo>
                  <a:cubicBezTo>
                    <a:pt x="95" y="1"/>
                    <a:pt x="0" y="96"/>
                    <a:pt x="0" y="191"/>
                  </a:cubicBezTo>
                  <a:lnTo>
                    <a:pt x="0" y="667"/>
                  </a:lnTo>
                  <a:cubicBezTo>
                    <a:pt x="0" y="786"/>
                    <a:pt x="95" y="858"/>
                    <a:pt x="214" y="858"/>
                  </a:cubicBezTo>
                  <a:lnTo>
                    <a:pt x="691" y="858"/>
                  </a:lnTo>
                  <a:cubicBezTo>
                    <a:pt x="786" y="858"/>
                    <a:pt x="881" y="786"/>
                    <a:pt x="881" y="667"/>
                  </a:cubicBezTo>
                  <a:lnTo>
                    <a:pt x="881" y="191"/>
                  </a:lnTo>
                  <a:cubicBezTo>
                    <a:pt x="881" y="96"/>
                    <a:pt x="786" y="1"/>
                    <a:pt x="691" y="1"/>
                  </a:cubicBezTo>
                  <a:close/>
                </a:path>
              </a:pathLst>
            </a:custGeom>
            <a:solidFill>
              <a:srgbClr val="FFC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1"/>
            <p:cNvSpPr/>
            <p:nvPr/>
          </p:nvSpPr>
          <p:spPr>
            <a:xfrm>
              <a:off x="2826914" y="2689998"/>
              <a:ext cx="20869" cy="28880"/>
            </a:xfrm>
            <a:custGeom>
              <a:rect b="b" l="l" r="r" t="t"/>
              <a:pathLst>
                <a:path extrusionOk="0" h="858" w="620">
                  <a:moveTo>
                    <a:pt x="0" y="1"/>
                  </a:moveTo>
                  <a:cubicBezTo>
                    <a:pt x="95" y="1"/>
                    <a:pt x="191" y="72"/>
                    <a:pt x="191" y="191"/>
                  </a:cubicBezTo>
                  <a:lnTo>
                    <a:pt x="191" y="667"/>
                  </a:lnTo>
                  <a:cubicBezTo>
                    <a:pt x="191" y="763"/>
                    <a:pt x="95" y="858"/>
                    <a:pt x="0" y="858"/>
                  </a:cubicBezTo>
                  <a:lnTo>
                    <a:pt x="429" y="858"/>
                  </a:lnTo>
                  <a:cubicBezTo>
                    <a:pt x="524" y="858"/>
                    <a:pt x="619" y="786"/>
                    <a:pt x="619" y="667"/>
                  </a:cubicBezTo>
                  <a:lnTo>
                    <a:pt x="619" y="191"/>
                  </a:lnTo>
                  <a:cubicBezTo>
                    <a:pt x="619" y="96"/>
                    <a:pt x="524" y="1"/>
                    <a:pt x="429" y="1"/>
                  </a:cubicBezTo>
                  <a:close/>
                </a:path>
              </a:pathLst>
            </a:custGeom>
            <a:solidFill>
              <a:srgbClr val="FFC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1"/>
            <p:cNvSpPr/>
            <p:nvPr/>
          </p:nvSpPr>
          <p:spPr>
            <a:xfrm>
              <a:off x="3031298" y="2693196"/>
              <a:ext cx="9660" cy="67387"/>
            </a:xfrm>
            <a:custGeom>
              <a:rect b="b" l="l" r="r" t="t"/>
              <a:pathLst>
                <a:path extrusionOk="0" h="2002" w="287">
                  <a:moveTo>
                    <a:pt x="144" y="1"/>
                  </a:moveTo>
                  <a:cubicBezTo>
                    <a:pt x="72" y="1"/>
                    <a:pt x="1" y="72"/>
                    <a:pt x="1" y="168"/>
                  </a:cubicBezTo>
                  <a:lnTo>
                    <a:pt x="1" y="1835"/>
                  </a:lnTo>
                  <a:cubicBezTo>
                    <a:pt x="1" y="1930"/>
                    <a:pt x="48" y="2001"/>
                    <a:pt x="144" y="2001"/>
                  </a:cubicBezTo>
                  <a:cubicBezTo>
                    <a:pt x="215" y="2001"/>
                    <a:pt x="287" y="1930"/>
                    <a:pt x="287" y="1835"/>
                  </a:cubicBezTo>
                  <a:lnTo>
                    <a:pt x="287" y="168"/>
                  </a:lnTo>
                  <a:cubicBezTo>
                    <a:pt x="287" y="72"/>
                    <a:pt x="215"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1"/>
            <p:cNvSpPr/>
            <p:nvPr/>
          </p:nvSpPr>
          <p:spPr>
            <a:xfrm>
              <a:off x="2912680" y="2693196"/>
              <a:ext cx="9660" cy="67387"/>
            </a:xfrm>
            <a:custGeom>
              <a:rect b="b" l="l" r="r" t="t"/>
              <a:pathLst>
                <a:path extrusionOk="0" h="2002" w="287">
                  <a:moveTo>
                    <a:pt x="143" y="1"/>
                  </a:moveTo>
                  <a:cubicBezTo>
                    <a:pt x="72" y="1"/>
                    <a:pt x="0" y="72"/>
                    <a:pt x="0" y="168"/>
                  </a:cubicBezTo>
                  <a:lnTo>
                    <a:pt x="0" y="1835"/>
                  </a:lnTo>
                  <a:cubicBezTo>
                    <a:pt x="0" y="1930"/>
                    <a:pt x="72" y="2001"/>
                    <a:pt x="143" y="2001"/>
                  </a:cubicBezTo>
                  <a:cubicBezTo>
                    <a:pt x="238" y="2001"/>
                    <a:pt x="286" y="1930"/>
                    <a:pt x="286" y="1835"/>
                  </a:cubicBezTo>
                  <a:lnTo>
                    <a:pt x="286" y="168"/>
                  </a:lnTo>
                  <a:cubicBezTo>
                    <a:pt x="286" y="72"/>
                    <a:pt x="238" y="1"/>
                    <a:pt x="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1"/>
            <p:cNvSpPr/>
            <p:nvPr/>
          </p:nvSpPr>
          <p:spPr>
            <a:xfrm>
              <a:off x="3050551" y="2651222"/>
              <a:ext cx="28880" cy="109361"/>
            </a:xfrm>
            <a:custGeom>
              <a:rect b="b" l="l" r="r" t="t"/>
              <a:pathLst>
                <a:path extrusionOk="0" h="3249" w="858">
                  <a:moveTo>
                    <a:pt x="180" y="0"/>
                  </a:moveTo>
                  <a:cubicBezTo>
                    <a:pt x="148" y="0"/>
                    <a:pt x="117" y="12"/>
                    <a:pt x="96" y="33"/>
                  </a:cubicBezTo>
                  <a:cubicBezTo>
                    <a:pt x="24" y="81"/>
                    <a:pt x="0" y="176"/>
                    <a:pt x="48" y="224"/>
                  </a:cubicBezTo>
                  <a:cubicBezTo>
                    <a:pt x="381" y="652"/>
                    <a:pt x="548" y="1153"/>
                    <a:pt x="548" y="1677"/>
                  </a:cubicBezTo>
                  <a:lnTo>
                    <a:pt x="548" y="3082"/>
                  </a:lnTo>
                  <a:cubicBezTo>
                    <a:pt x="548" y="3177"/>
                    <a:pt x="620" y="3248"/>
                    <a:pt x="691" y="3248"/>
                  </a:cubicBezTo>
                  <a:cubicBezTo>
                    <a:pt x="786" y="3248"/>
                    <a:pt x="858" y="3177"/>
                    <a:pt x="858" y="3082"/>
                  </a:cubicBezTo>
                  <a:lnTo>
                    <a:pt x="858" y="1677"/>
                  </a:lnTo>
                  <a:cubicBezTo>
                    <a:pt x="858" y="1081"/>
                    <a:pt x="667" y="510"/>
                    <a:pt x="286" y="57"/>
                  </a:cubicBezTo>
                  <a:cubicBezTo>
                    <a:pt x="260" y="18"/>
                    <a:pt x="219" y="0"/>
                    <a:pt x="1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1"/>
            <p:cNvSpPr/>
            <p:nvPr/>
          </p:nvSpPr>
          <p:spPr>
            <a:xfrm>
              <a:off x="2766764" y="2419069"/>
              <a:ext cx="299843" cy="340707"/>
            </a:xfrm>
            <a:custGeom>
              <a:rect b="b" l="l" r="r" t="t"/>
              <a:pathLst>
                <a:path extrusionOk="0" h="10122" w="8908">
                  <a:moveTo>
                    <a:pt x="4169" y="2620"/>
                  </a:moveTo>
                  <a:cubicBezTo>
                    <a:pt x="4216" y="2668"/>
                    <a:pt x="4288" y="2715"/>
                    <a:pt x="4359" y="2739"/>
                  </a:cubicBezTo>
                  <a:cubicBezTo>
                    <a:pt x="4359" y="2763"/>
                    <a:pt x="4359" y="2810"/>
                    <a:pt x="4359" y="2834"/>
                  </a:cubicBezTo>
                  <a:lnTo>
                    <a:pt x="4359" y="2858"/>
                  </a:lnTo>
                  <a:lnTo>
                    <a:pt x="4335" y="2858"/>
                  </a:lnTo>
                  <a:cubicBezTo>
                    <a:pt x="4288" y="2858"/>
                    <a:pt x="4216" y="2882"/>
                    <a:pt x="4169" y="2882"/>
                  </a:cubicBezTo>
                  <a:lnTo>
                    <a:pt x="4169" y="2620"/>
                  </a:lnTo>
                  <a:close/>
                  <a:moveTo>
                    <a:pt x="8312" y="2620"/>
                  </a:moveTo>
                  <a:lnTo>
                    <a:pt x="8312" y="2882"/>
                  </a:lnTo>
                  <a:cubicBezTo>
                    <a:pt x="8265" y="2882"/>
                    <a:pt x="8193" y="2858"/>
                    <a:pt x="8146" y="2858"/>
                  </a:cubicBezTo>
                  <a:lnTo>
                    <a:pt x="8122" y="2858"/>
                  </a:lnTo>
                  <a:lnTo>
                    <a:pt x="8122" y="2834"/>
                  </a:lnTo>
                  <a:cubicBezTo>
                    <a:pt x="8122" y="2810"/>
                    <a:pt x="8122" y="2763"/>
                    <a:pt x="8122" y="2739"/>
                  </a:cubicBezTo>
                  <a:cubicBezTo>
                    <a:pt x="8193" y="2715"/>
                    <a:pt x="8241" y="2668"/>
                    <a:pt x="8312" y="2620"/>
                  </a:cubicBezTo>
                  <a:close/>
                  <a:moveTo>
                    <a:pt x="4359" y="3168"/>
                  </a:moveTo>
                  <a:lnTo>
                    <a:pt x="4359" y="4001"/>
                  </a:lnTo>
                  <a:cubicBezTo>
                    <a:pt x="4359" y="4025"/>
                    <a:pt x="4359" y="4049"/>
                    <a:pt x="4359" y="4073"/>
                  </a:cubicBezTo>
                  <a:lnTo>
                    <a:pt x="4335" y="4073"/>
                  </a:lnTo>
                  <a:cubicBezTo>
                    <a:pt x="4073" y="4073"/>
                    <a:pt x="3883" y="3858"/>
                    <a:pt x="3883" y="3620"/>
                  </a:cubicBezTo>
                  <a:cubicBezTo>
                    <a:pt x="3883" y="3358"/>
                    <a:pt x="4073" y="3168"/>
                    <a:pt x="4335" y="3168"/>
                  </a:cubicBezTo>
                  <a:close/>
                  <a:moveTo>
                    <a:pt x="8146" y="3168"/>
                  </a:moveTo>
                  <a:cubicBezTo>
                    <a:pt x="8408" y="3168"/>
                    <a:pt x="8598" y="3358"/>
                    <a:pt x="8598" y="3620"/>
                  </a:cubicBezTo>
                  <a:cubicBezTo>
                    <a:pt x="8598" y="3858"/>
                    <a:pt x="8408" y="4073"/>
                    <a:pt x="8146" y="4073"/>
                  </a:cubicBezTo>
                  <a:lnTo>
                    <a:pt x="8122" y="4073"/>
                  </a:lnTo>
                  <a:cubicBezTo>
                    <a:pt x="8122" y="4049"/>
                    <a:pt x="8122" y="4025"/>
                    <a:pt x="8122" y="3977"/>
                  </a:cubicBezTo>
                  <a:lnTo>
                    <a:pt x="8122" y="3168"/>
                  </a:lnTo>
                  <a:close/>
                  <a:moveTo>
                    <a:pt x="6240" y="3817"/>
                  </a:moveTo>
                  <a:cubicBezTo>
                    <a:pt x="6264" y="3817"/>
                    <a:pt x="6288" y="3823"/>
                    <a:pt x="6312" y="3834"/>
                  </a:cubicBezTo>
                  <a:cubicBezTo>
                    <a:pt x="6574" y="3930"/>
                    <a:pt x="7169" y="4192"/>
                    <a:pt x="7336" y="4763"/>
                  </a:cubicBezTo>
                  <a:lnTo>
                    <a:pt x="7336" y="5263"/>
                  </a:lnTo>
                  <a:cubicBezTo>
                    <a:pt x="7336" y="5406"/>
                    <a:pt x="7264" y="5501"/>
                    <a:pt x="7145" y="5549"/>
                  </a:cubicBezTo>
                  <a:cubicBezTo>
                    <a:pt x="6955" y="5644"/>
                    <a:pt x="6645" y="5763"/>
                    <a:pt x="6240" y="5763"/>
                  </a:cubicBezTo>
                  <a:cubicBezTo>
                    <a:pt x="5836" y="5763"/>
                    <a:pt x="5526" y="5644"/>
                    <a:pt x="5335" y="5549"/>
                  </a:cubicBezTo>
                  <a:cubicBezTo>
                    <a:pt x="5216" y="5501"/>
                    <a:pt x="5145" y="5382"/>
                    <a:pt x="5145" y="5263"/>
                  </a:cubicBezTo>
                  <a:lnTo>
                    <a:pt x="5145" y="4763"/>
                  </a:lnTo>
                  <a:cubicBezTo>
                    <a:pt x="5312" y="4192"/>
                    <a:pt x="5907" y="3930"/>
                    <a:pt x="6169" y="3834"/>
                  </a:cubicBezTo>
                  <a:cubicBezTo>
                    <a:pt x="6193" y="3823"/>
                    <a:pt x="6217" y="3817"/>
                    <a:pt x="6240" y="3817"/>
                  </a:cubicBezTo>
                  <a:close/>
                  <a:moveTo>
                    <a:pt x="6621" y="6025"/>
                  </a:moveTo>
                  <a:lnTo>
                    <a:pt x="6621" y="6430"/>
                  </a:lnTo>
                  <a:cubicBezTo>
                    <a:pt x="6621" y="6645"/>
                    <a:pt x="6455" y="6811"/>
                    <a:pt x="6240" y="6811"/>
                  </a:cubicBezTo>
                  <a:cubicBezTo>
                    <a:pt x="6026" y="6811"/>
                    <a:pt x="5859" y="6645"/>
                    <a:pt x="5859" y="6430"/>
                  </a:cubicBezTo>
                  <a:lnTo>
                    <a:pt x="5859" y="6025"/>
                  </a:lnTo>
                  <a:cubicBezTo>
                    <a:pt x="5978" y="6049"/>
                    <a:pt x="6098" y="6049"/>
                    <a:pt x="6240" y="6049"/>
                  </a:cubicBezTo>
                  <a:cubicBezTo>
                    <a:pt x="6383" y="6049"/>
                    <a:pt x="6502" y="6049"/>
                    <a:pt x="6621" y="6025"/>
                  </a:cubicBezTo>
                  <a:close/>
                  <a:moveTo>
                    <a:pt x="5526" y="0"/>
                  </a:moveTo>
                  <a:cubicBezTo>
                    <a:pt x="4669" y="0"/>
                    <a:pt x="3954" y="596"/>
                    <a:pt x="3811" y="1429"/>
                  </a:cubicBezTo>
                  <a:cubicBezTo>
                    <a:pt x="3811" y="1477"/>
                    <a:pt x="3788" y="1548"/>
                    <a:pt x="3788" y="1620"/>
                  </a:cubicBezTo>
                  <a:cubicBezTo>
                    <a:pt x="3764" y="1810"/>
                    <a:pt x="3788" y="2001"/>
                    <a:pt x="3859" y="2167"/>
                  </a:cubicBezTo>
                  <a:lnTo>
                    <a:pt x="3859" y="2191"/>
                  </a:lnTo>
                  <a:lnTo>
                    <a:pt x="3883" y="2191"/>
                  </a:lnTo>
                  <a:lnTo>
                    <a:pt x="3883" y="3025"/>
                  </a:lnTo>
                  <a:cubicBezTo>
                    <a:pt x="3692" y="3168"/>
                    <a:pt x="3573" y="3382"/>
                    <a:pt x="3573" y="3620"/>
                  </a:cubicBezTo>
                  <a:cubicBezTo>
                    <a:pt x="3573" y="4025"/>
                    <a:pt x="3930" y="4358"/>
                    <a:pt x="4335" y="4358"/>
                  </a:cubicBezTo>
                  <a:lnTo>
                    <a:pt x="4383" y="4358"/>
                  </a:lnTo>
                  <a:cubicBezTo>
                    <a:pt x="4454" y="4716"/>
                    <a:pt x="4621" y="5025"/>
                    <a:pt x="4859" y="5287"/>
                  </a:cubicBezTo>
                  <a:cubicBezTo>
                    <a:pt x="4859" y="5501"/>
                    <a:pt x="5002" y="5716"/>
                    <a:pt x="5193" y="5811"/>
                  </a:cubicBezTo>
                  <a:cubicBezTo>
                    <a:pt x="5288" y="5859"/>
                    <a:pt x="5407" y="5906"/>
                    <a:pt x="5526" y="5954"/>
                  </a:cubicBezTo>
                  <a:cubicBezTo>
                    <a:pt x="4978" y="6002"/>
                    <a:pt x="4478" y="6240"/>
                    <a:pt x="4097" y="6597"/>
                  </a:cubicBezTo>
                  <a:lnTo>
                    <a:pt x="2906" y="5406"/>
                  </a:lnTo>
                  <a:cubicBezTo>
                    <a:pt x="2883" y="5382"/>
                    <a:pt x="2835" y="5382"/>
                    <a:pt x="2811" y="5382"/>
                  </a:cubicBezTo>
                  <a:lnTo>
                    <a:pt x="144" y="5382"/>
                  </a:lnTo>
                  <a:cubicBezTo>
                    <a:pt x="72" y="5382"/>
                    <a:pt x="1" y="5430"/>
                    <a:pt x="1" y="5525"/>
                  </a:cubicBezTo>
                  <a:cubicBezTo>
                    <a:pt x="1" y="5597"/>
                    <a:pt x="72" y="5668"/>
                    <a:pt x="144" y="5668"/>
                  </a:cubicBezTo>
                  <a:lnTo>
                    <a:pt x="2740" y="5668"/>
                  </a:lnTo>
                  <a:lnTo>
                    <a:pt x="3883" y="6811"/>
                  </a:lnTo>
                  <a:cubicBezTo>
                    <a:pt x="3454" y="7264"/>
                    <a:pt x="3192" y="7883"/>
                    <a:pt x="3192" y="8550"/>
                  </a:cubicBezTo>
                  <a:lnTo>
                    <a:pt x="3192" y="9979"/>
                  </a:lnTo>
                  <a:cubicBezTo>
                    <a:pt x="3192" y="10050"/>
                    <a:pt x="3264" y="10121"/>
                    <a:pt x="3359" y="10121"/>
                  </a:cubicBezTo>
                  <a:cubicBezTo>
                    <a:pt x="3430" y="10121"/>
                    <a:pt x="3502" y="10050"/>
                    <a:pt x="3502" y="9979"/>
                  </a:cubicBezTo>
                  <a:lnTo>
                    <a:pt x="3502" y="8550"/>
                  </a:lnTo>
                  <a:cubicBezTo>
                    <a:pt x="3502" y="7954"/>
                    <a:pt x="3716" y="7430"/>
                    <a:pt x="4097" y="7002"/>
                  </a:cubicBezTo>
                  <a:lnTo>
                    <a:pt x="4145" y="7073"/>
                  </a:lnTo>
                  <a:cubicBezTo>
                    <a:pt x="4169" y="7097"/>
                    <a:pt x="4216" y="7121"/>
                    <a:pt x="4240" y="7121"/>
                  </a:cubicBezTo>
                  <a:cubicBezTo>
                    <a:pt x="4288" y="7121"/>
                    <a:pt x="4311" y="7097"/>
                    <a:pt x="4359" y="7073"/>
                  </a:cubicBezTo>
                  <a:cubicBezTo>
                    <a:pt x="4407" y="7002"/>
                    <a:pt x="4407" y="6907"/>
                    <a:pt x="4359" y="6859"/>
                  </a:cubicBezTo>
                  <a:lnTo>
                    <a:pt x="4288" y="6811"/>
                  </a:lnTo>
                  <a:cubicBezTo>
                    <a:pt x="4645" y="6502"/>
                    <a:pt x="5073" y="6287"/>
                    <a:pt x="5574" y="6240"/>
                  </a:cubicBezTo>
                  <a:lnTo>
                    <a:pt x="5574" y="6406"/>
                  </a:lnTo>
                  <a:cubicBezTo>
                    <a:pt x="5574" y="6787"/>
                    <a:pt x="5859" y="7097"/>
                    <a:pt x="6240" y="7097"/>
                  </a:cubicBezTo>
                  <a:cubicBezTo>
                    <a:pt x="6621" y="7097"/>
                    <a:pt x="6907" y="6787"/>
                    <a:pt x="6907" y="6406"/>
                  </a:cubicBezTo>
                  <a:lnTo>
                    <a:pt x="6907" y="6240"/>
                  </a:lnTo>
                  <a:cubicBezTo>
                    <a:pt x="7312" y="6287"/>
                    <a:pt x="7717" y="6430"/>
                    <a:pt x="8050" y="6692"/>
                  </a:cubicBezTo>
                  <a:cubicBezTo>
                    <a:pt x="8074" y="6692"/>
                    <a:pt x="8098" y="6716"/>
                    <a:pt x="8122" y="6716"/>
                  </a:cubicBezTo>
                  <a:cubicBezTo>
                    <a:pt x="8169" y="6716"/>
                    <a:pt x="8217" y="6692"/>
                    <a:pt x="8241" y="6645"/>
                  </a:cubicBezTo>
                  <a:cubicBezTo>
                    <a:pt x="8288" y="6597"/>
                    <a:pt x="8288" y="6502"/>
                    <a:pt x="8217" y="6454"/>
                  </a:cubicBezTo>
                  <a:cubicBezTo>
                    <a:pt x="7836" y="6168"/>
                    <a:pt x="7407" y="6002"/>
                    <a:pt x="6955" y="5954"/>
                  </a:cubicBezTo>
                  <a:cubicBezTo>
                    <a:pt x="7074" y="5906"/>
                    <a:pt x="7193" y="5859"/>
                    <a:pt x="7288" y="5835"/>
                  </a:cubicBezTo>
                  <a:cubicBezTo>
                    <a:pt x="7479" y="5716"/>
                    <a:pt x="7622" y="5501"/>
                    <a:pt x="7622" y="5287"/>
                  </a:cubicBezTo>
                  <a:cubicBezTo>
                    <a:pt x="7860" y="5025"/>
                    <a:pt x="8026" y="4716"/>
                    <a:pt x="8098" y="4358"/>
                  </a:cubicBezTo>
                  <a:cubicBezTo>
                    <a:pt x="8098" y="4382"/>
                    <a:pt x="8122" y="4382"/>
                    <a:pt x="8146" y="4382"/>
                  </a:cubicBezTo>
                  <a:cubicBezTo>
                    <a:pt x="8550" y="4382"/>
                    <a:pt x="8908" y="4025"/>
                    <a:pt x="8908" y="3620"/>
                  </a:cubicBezTo>
                  <a:cubicBezTo>
                    <a:pt x="8908" y="3382"/>
                    <a:pt x="8789" y="3168"/>
                    <a:pt x="8598" y="3025"/>
                  </a:cubicBezTo>
                  <a:lnTo>
                    <a:pt x="8598" y="2191"/>
                  </a:lnTo>
                  <a:lnTo>
                    <a:pt x="8622" y="2191"/>
                  </a:lnTo>
                  <a:cubicBezTo>
                    <a:pt x="8669" y="2048"/>
                    <a:pt x="8693" y="1929"/>
                    <a:pt x="8693" y="1810"/>
                  </a:cubicBezTo>
                  <a:cubicBezTo>
                    <a:pt x="8693" y="1715"/>
                    <a:pt x="8646" y="1644"/>
                    <a:pt x="8550" y="1644"/>
                  </a:cubicBezTo>
                  <a:cubicBezTo>
                    <a:pt x="8479" y="1644"/>
                    <a:pt x="8408" y="1715"/>
                    <a:pt x="8408" y="1786"/>
                  </a:cubicBezTo>
                  <a:cubicBezTo>
                    <a:pt x="8408" y="1882"/>
                    <a:pt x="8384" y="1977"/>
                    <a:pt x="8336" y="2072"/>
                  </a:cubicBezTo>
                  <a:cubicBezTo>
                    <a:pt x="8217" y="2406"/>
                    <a:pt x="7884" y="2620"/>
                    <a:pt x="7550" y="2620"/>
                  </a:cubicBezTo>
                  <a:lnTo>
                    <a:pt x="6074" y="2620"/>
                  </a:lnTo>
                  <a:cubicBezTo>
                    <a:pt x="6002" y="2620"/>
                    <a:pt x="5931" y="2668"/>
                    <a:pt x="5931" y="2763"/>
                  </a:cubicBezTo>
                  <a:cubicBezTo>
                    <a:pt x="5931" y="2834"/>
                    <a:pt x="6002" y="2906"/>
                    <a:pt x="6074" y="2906"/>
                  </a:cubicBezTo>
                  <a:lnTo>
                    <a:pt x="7550" y="2906"/>
                  </a:lnTo>
                  <a:cubicBezTo>
                    <a:pt x="7645" y="2906"/>
                    <a:pt x="7741" y="2906"/>
                    <a:pt x="7836" y="2882"/>
                  </a:cubicBezTo>
                  <a:lnTo>
                    <a:pt x="7836" y="4001"/>
                  </a:lnTo>
                  <a:cubicBezTo>
                    <a:pt x="7836" y="4263"/>
                    <a:pt x="7765" y="4549"/>
                    <a:pt x="7622" y="4787"/>
                  </a:cubicBezTo>
                  <a:lnTo>
                    <a:pt x="7622" y="4739"/>
                  </a:lnTo>
                  <a:cubicBezTo>
                    <a:pt x="7622" y="4739"/>
                    <a:pt x="7622" y="4716"/>
                    <a:pt x="7622" y="4716"/>
                  </a:cubicBezTo>
                  <a:cubicBezTo>
                    <a:pt x="7431" y="4001"/>
                    <a:pt x="6717" y="3668"/>
                    <a:pt x="6431" y="3572"/>
                  </a:cubicBezTo>
                  <a:cubicBezTo>
                    <a:pt x="6371" y="3549"/>
                    <a:pt x="6306" y="3537"/>
                    <a:pt x="6240" y="3537"/>
                  </a:cubicBezTo>
                  <a:cubicBezTo>
                    <a:pt x="6175" y="3537"/>
                    <a:pt x="6109" y="3549"/>
                    <a:pt x="6050" y="3572"/>
                  </a:cubicBezTo>
                  <a:cubicBezTo>
                    <a:pt x="5764" y="3668"/>
                    <a:pt x="5050" y="4001"/>
                    <a:pt x="4859" y="4716"/>
                  </a:cubicBezTo>
                  <a:cubicBezTo>
                    <a:pt x="4859" y="4716"/>
                    <a:pt x="4859" y="4739"/>
                    <a:pt x="4859" y="4739"/>
                  </a:cubicBezTo>
                  <a:lnTo>
                    <a:pt x="4859" y="4787"/>
                  </a:lnTo>
                  <a:cubicBezTo>
                    <a:pt x="4716" y="4549"/>
                    <a:pt x="4645" y="4287"/>
                    <a:pt x="4645" y="4001"/>
                  </a:cubicBezTo>
                  <a:lnTo>
                    <a:pt x="4645" y="2882"/>
                  </a:lnTo>
                  <a:cubicBezTo>
                    <a:pt x="4740" y="2906"/>
                    <a:pt x="4835" y="2906"/>
                    <a:pt x="4954" y="2906"/>
                  </a:cubicBezTo>
                  <a:lnTo>
                    <a:pt x="5407" y="2906"/>
                  </a:lnTo>
                  <a:cubicBezTo>
                    <a:pt x="5502" y="2906"/>
                    <a:pt x="5550" y="2834"/>
                    <a:pt x="5550" y="2763"/>
                  </a:cubicBezTo>
                  <a:cubicBezTo>
                    <a:pt x="5550" y="2668"/>
                    <a:pt x="5502" y="2620"/>
                    <a:pt x="5407" y="2620"/>
                  </a:cubicBezTo>
                  <a:lnTo>
                    <a:pt x="4954" y="2620"/>
                  </a:lnTo>
                  <a:cubicBezTo>
                    <a:pt x="4597" y="2620"/>
                    <a:pt x="4288" y="2406"/>
                    <a:pt x="4145" y="2072"/>
                  </a:cubicBezTo>
                  <a:cubicBezTo>
                    <a:pt x="4097" y="1929"/>
                    <a:pt x="4073" y="1786"/>
                    <a:pt x="4073" y="1644"/>
                  </a:cubicBezTo>
                  <a:cubicBezTo>
                    <a:pt x="4097" y="1596"/>
                    <a:pt x="4097" y="1524"/>
                    <a:pt x="4097" y="1477"/>
                  </a:cubicBezTo>
                  <a:cubicBezTo>
                    <a:pt x="4216" y="810"/>
                    <a:pt x="4812" y="310"/>
                    <a:pt x="5526" y="310"/>
                  </a:cubicBezTo>
                  <a:lnTo>
                    <a:pt x="6979" y="310"/>
                  </a:lnTo>
                  <a:cubicBezTo>
                    <a:pt x="7550" y="310"/>
                    <a:pt x="8074" y="643"/>
                    <a:pt x="8288" y="1191"/>
                  </a:cubicBezTo>
                  <a:cubicBezTo>
                    <a:pt x="8306" y="1243"/>
                    <a:pt x="8360" y="1282"/>
                    <a:pt x="8416" y="1282"/>
                  </a:cubicBezTo>
                  <a:cubicBezTo>
                    <a:pt x="8437" y="1282"/>
                    <a:pt x="8459" y="1276"/>
                    <a:pt x="8479" y="1263"/>
                  </a:cubicBezTo>
                  <a:cubicBezTo>
                    <a:pt x="8550" y="1239"/>
                    <a:pt x="8598" y="1143"/>
                    <a:pt x="8574" y="1072"/>
                  </a:cubicBezTo>
                  <a:cubicBezTo>
                    <a:pt x="8312" y="429"/>
                    <a:pt x="7669" y="0"/>
                    <a:pt x="69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1"/>
            <p:cNvSpPr/>
            <p:nvPr/>
          </p:nvSpPr>
          <p:spPr>
            <a:xfrm>
              <a:off x="2999254" y="2534489"/>
              <a:ext cx="10435" cy="9660"/>
            </a:xfrm>
            <a:custGeom>
              <a:rect b="b" l="l" r="r" t="t"/>
              <a:pathLst>
                <a:path extrusionOk="0" h="287" w="310">
                  <a:moveTo>
                    <a:pt x="143" y="1"/>
                  </a:moveTo>
                  <a:cubicBezTo>
                    <a:pt x="72" y="1"/>
                    <a:pt x="0" y="72"/>
                    <a:pt x="0" y="143"/>
                  </a:cubicBezTo>
                  <a:cubicBezTo>
                    <a:pt x="0" y="215"/>
                    <a:pt x="72" y="286"/>
                    <a:pt x="143" y="286"/>
                  </a:cubicBezTo>
                  <a:cubicBezTo>
                    <a:pt x="238" y="286"/>
                    <a:pt x="286" y="215"/>
                    <a:pt x="310" y="143"/>
                  </a:cubicBezTo>
                  <a:cubicBezTo>
                    <a:pt x="310" y="72"/>
                    <a:pt x="238" y="1"/>
                    <a:pt x="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1"/>
            <p:cNvSpPr/>
            <p:nvPr/>
          </p:nvSpPr>
          <p:spPr>
            <a:xfrm>
              <a:off x="2943950" y="2534489"/>
              <a:ext cx="10435" cy="9660"/>
            </a:xfrm>
            <a:custGeom>
              <a:rect b="b" l="l" r="r" t="t"/>
              <a:pathLst>
                <a:path extrusionOk="0" h="287" w="310">
                  <a:moveTo>
                    <a:pt x="167" y="1"/>
                  </a:moveTo>
                  <a:cubicBezTo>
                    <a:pt x="71" y="1"/>
                    <a:pt x="0" y="72"/>
                    <a:pt x="0" y="143"/>
                  </a:cubicBezTo>
                  <a:cubicBezTo>
                    <a:pt x="0" y="215"/>
                    <a:pt x="71" y="286"/>
                    <a:pt x="167" y="286"/>
                  </a:cubicBezTo>
                  <a:cubicBezTo>
                    <a:pt x="238" y="286"/>
                    <a:pt x="310" y="215"/>
                    <a:pt x="310" y="143"/>
                  </a:cubicBezTo>
                  <a:cubicBezTo>
                    <a:pt x="310" y="72"/>
                    <a:pt x="238"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1"/>
            <p:cNvSpPr/>
            <p:nvPr/>
          </p:nvSpPr>
          <p:spPr>
            <a:xfrm>
              <a:off x="2960780" y="2573770"/>
              <a:ext cx="32078" cy="32112"/>
            </a:xfrm>
            <a:custGeom>
              <a:rect b="b" l="l" r="r" t="t"/>
              <a:pathLst>
                <a:path extrusionOk="0" h="954" w="953">
                  <a:moveTo>
                    <a:pt x="667" y="286"/>
                  </a:moveTo>
                  <a:lnTo>
                    <a:pt x="667" y="667"/>
                  </a:lnTo>
                  <a:lnTo>
                    <a:pt x="286" y="667"/>
                  </a:lnTo>
                  <a:lnTo>
                    <a:pt x="286" y="286"/>
                  </a:lnTo>
                  <a:close/>
                  <a:moveTo>
                    <a:pt x="238" y="1"/>
                  </a:moveTo>
                  <a:cubicBezTo>
                    <a:pt x="95" y="1"/>
                    <a:pt x="0" y="96"/>
                    <a:pt x="0" y="239"/>
                  </a:cubicBezTo>
                  <a:lnTo>
                    <a:pt x="0" y="715"/>
                  </a:lnTo>
                  <a:cubicBezTo>
                    <a:pt x="0" y="858"/>
                    <a:pt x="95" y="953"/>
                    <a:pt x="238" y="953"/>
                  </a:cubicBezTo>
                  <a:lnTo>
                    <a:pt x="715" y="953"/>
                  </a:lnTo>
                  <a:cubicBezTo>
                    <a:pt x="857" y="953"/>
                    <a:pt x="953" y="858"/>
                    <a:pt x="953" y="715"/>
                  </a:cubicBezTo>
                  <a:lnTo>
                    <a:pt x="953" y="239"/>
                  </a:lnTo>
                  <a:cubicBezTo>
                    <a:pt x="953" y="96"/>
                    <a:pt x="857" y="1"/>
                    <a:pt x="7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1"/>
            <p:cNvSpPr/>
            <p:nvPr/>
          </p:nvSpPr>
          <p:spPr>
            <a:xfrm>
              <a:off x="2811666" y="2528868"/>
              <a:ext cx="34501" cy="31304"/>
            </a:xfrm>
            <a:custGeom>
              <a:rect b="b" l="l" r="r" t="t"/>
              <a:pathLst>
                <a:path extrusionOk="0" h="930" w="1025">
                  <a:moveTo>
                    <a:pt x="501" y="287"/>
                  </a:moveTo>
                  <a:cubicBezTo>
                    <a:pt x="548" y="287"/>
                    <a:pt x="596" y="310"/>
                    <a:pt x="620" y="358"/>
                  </a:cubicBezTo>
                  <a:cubicBezTo>
                    <a:pt x="691" y="406"/>
                    <a:pt x="691" y="525"/>
                    <a:pt x="620" y="596"/>
                  </a:cubicBezTo>
                  <a:cubicBezTo>
                    <a:pt x="596" y="620"/>
                    <a:pt x="554" y="632"/>
                    <a:pt x="510" y="632"/>
                  </a:cubicBezTo>
                  <a:cubicBezTo>
                    <a:pt x="465" y="632"/>
                    <a:pt x="417" y="620"/>
                    <a:pt x="382" y="596"/>
                  </a:cubicBezTo>
                  <a:cubicBezTo>
                    <a:pt x="334" y="525"/>
                    <a:pt x="334" y="406"/>
                    <a:pt x="382" y="358"/>
                  </a:cubicBezTo>
                  <a:cubicBezTo>
                    <a:pt x="429" y="310"/>
                    <a:pt x="477" y="287"/>
                    <a:pt x="501" y="287"/>
                  </a:cubicBezTo>
                  <a:close/>
                  <a:moveTo>
                    <a:pt x="513" y="1"/>
                  </a:moveTo>
                  <a:cubicBezTo>
                    <a:pt x="394" y="1"/>
                    <a:pt x="274" y="49"/>
                    <a:pt x="191" y="144"/>
                  </a:cubicBezTo>
                  <a:cubicBezTo>
                    <a:pt x="1" y="310"/>
                    <a:pt x="1" y="620"/>
                    <a:pt x="191" y="811"/>
                  </a:cubicBezTo>
                  <a:cubicBezTo>
                    <a:pt x="286" y="882"/>
                    <a:pt x="405" y="930"/>
                    <a:pt x="525" y="930"/>
                  </a:cubicBezTo>
                  <a:cubicBezTo>
                    <a:pt x="620" y="930"/>
                    <a:pt x="763" y="882"/>
                    <a:pt x="834" y="811"/>
                  </a:cubicBezTo>
                  <a:cubicBezTo>
                    <a:pt x="1025" y="620"/>
                    <a:pt x="1025" y="310"/>
                    <a:pt x="834" y="144"/>
                  </a:cubicBezTo>
                  <a:cubicBezTo>
                    <a:pt x="751" y="49"/>
                    <a:pt x="632" y="1"/>
                    <a:pt x="5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1"/>
            <p:cNvSpPr/>
            <p:nvPr/>
          </p:nvSpPr>
          <p:spPr>
            <a:xfrm>
              <a:off x="2765990" y="2483191"/>
              <a:ext cx="112256" cy="109058"/>
            </a:xfrm>
            <a:custGeom>
              <a:rect b="b" l="l" r="r" t="t"/>
              <a:pathLst>
                <a:path extrusionOk="0" h="3240" w="3335">
                  <a:moveTo>
                    <a:pt x="1986" y="304"/>
                  </a:moveTo>
                  <a:cubicBezTo>
                    <a:pt x="2030" y="304"/>
                    <a:pt x="2072" y="322"/>
                    <a:pt x="2096" y="358"/>
                  </a:cubicBezTo>
                  <a:cubicBezTo>
                    <a:pt x="2167" y="429"/>
                    <a:pt x="2167" y="501"/>
                    <a:pt x="2120" y="572"/>
                  </a:cubicBezTo>
                  <a:cubicBezTo>
                    <a:pt x="2024" y="524"/>
                    <a:pt x="1929" y="477"/>
                    <a:pt x="1810" y="453"/>
                  </a:cubicBezTo>
                  <a:cubicBezTo>
                    <a:pt x="1810" y="429"/>
                    <a:pt x="1834" y="382"/>
                    <a:pt x="1858" y="358"/>
                  </a:cubicBezTo>
                  <a:cubicBezTo>
                    <a:pt x="1893" y="322"/>
                    <a:pt x="1941" y="304"/>
                    <a:pt x="1986" y="304"/>
                  </a:cubicBezTo>
                  <a:close/>
                  <a:moveTo>
                    <a:pt x="476" y="1501"/>
                  </a:moveTo>
                  <a:cubicBezTo>
                    <a:pt x="524" y="1501"/>
                    <a:pt x="572" y="1525"/>
                    <a:pt x="596" y="1548"/>
                  </a:cubicBezTo>
                  <a:cubicBezTo>
                    <a:pt x="619" y="1572"/>
                    <a:pt x="643" y="1620"/>
                    <a:pt x="643" y="1667"/>
                  </a:cubicBezTo>
                  <a:cubicBezTo>
                    <a:pt x="643" y="1715"/>
                    <a:pt x="619" y="1763"/>
                    <a:pt x="596" y="1787"/>
                  </a:cubicBezTo>
                  <a:cubicBezTo>
                    <a:pt x="548" y="1810"/>
                    <a:pt x="524" y="1834"/>
                    <a:pt x="476" y="1834"/>
                  </a:cubicBezTo>
                  <a:cubicBezTo>
                    <a:pt x="429" y="1834"/>
                    <a:pt x="381" y="1810"/>
                    <a:pt x="357" y="1787"/>
                  </a:cubicBezTo>
                  <a:cubicBezTo>
                    <a:pt x="334" y="1739"/>
                    <a:pt x="310" y="1715"/>
                    <a:pt x="310" y="1667"/>
                  </a:cubicBezTo>
                  <a:cubicBezTo>
                    <a:pt x="310" y="1620"/>
                    <a:pt x="334" y="1572"/>
                    <a:pt x="357" y="1548"/>
                  </a:cubicBezTo>
                  <a:cubicBezTo>
                    <a:pt x="381" y="1525"/>
                    <a:pt x="429" y="1501"/>
                    <a:pt x="476" y="1501"/>
                  </a:cubicBezTo>
                  <a:close/>
                  <a:moveTo>
                    <a:pt x="2839" y="1563"/>
                  </a:moveTo>
                  <a:cubicBezTo>
                    <a:pt x="2883" y="1563"/>
                    <a:pt x="2918" y="1585"/>
                    <a:pt x="2953" y="1620"/>
                  </a:cubicBezTo>
                  <a:cubicBezTo>
                    <a:pt x="3025" y="1691"/>
                    <a:pt x="3025" y="1787"/>
                    <a:pt x="2953" y="1858"/>
                  </a:cubicBezTo>
                  <a:cubicBezTo>
                    <a:pt x="2918" y="1893"/>
                    <a:pt x="2871" y="1915"/>
                    <a:pt x="2829" y="1915"/>
                  </a:cubicBezTo>
                  <a:cubicBezTo>
                    <a:pt x="2814" y="1915"/>
                    <a:pt x="2799" y="1912"/>
                    <a:pt x="2786" y="1906"/>
                  </a:cubicBezTo>
                  <a:cubicBezTo>
                    <a:pt x="2810" y="1787"/>
                    <a:pt x="2810" y="1691"/>
                    <a:pt x="2786" y="1572"/>
                  </a:cubicBezTo>
                  <a:cubicBezTo>
                    <a:pt x="2806" y="1566"/>
                    <a:pt x="2823" y="1563"/>
                    <a:pt x="2839" y="1563"/>
                  </a:cubicBezTo>
                  <a:close/>
                  <a:moveTo>
                    <a:pt x="1524" y="715"/>
                  </a:moveTo>
                  <a:cubicBezTo>
                    <a:pt x="1774" y="715"/>
                    <a:pt x="2024" y="810"/>
                    <a:pt x="2215" y="1001"/>
                  </a:cubicBezTo>
                  <a:cubicBezTo>
                    <a:pt x="2596" y="1382"/>
                    <a:pt x="2596" y="2025"/>
                    <a:pt x="2215" y="2406"/>
                  </a:cubicBezTo>
                  <a:cubicBezTo>
                    <a:pt x="2072" y="2549"/>
                    <a:pt x="1858" y="2644"/>
                    <a:pt x="1643" y="2668"/>
                  </a:cubicBezTo>
                  <a:cubicBezTo>
                    <a:pt x="1643" y="2596"/>
                    <a:pt x="1596" y="2501"/>
                    <a:pt x="1524" y="2453"/>
                  </a:cubicBezTo>
                  <a:cubicBezTo>
                    <a:pt x="1429" y="2358"/>
                    <a:pt x="1310" y="2310"/>
                    <a:pt x="1191" y="2310"/>
                  </a:cubicBezTo>
                  <a:cubicBezTo>
                    <a:pt x="1072" y="2310"/>
                    <a:pt x="953" y="2358"/>
                    <a:pt x="881" y="2430"/>
                  </a:cubicBezTo>
                  <a:cubicBezTo>
                    <a:pt x="858" y="2430"/>
                    <a:pt x="834" y="2406"/>
                    <a:pt x="834" y="2406"/>
                  </a:cubicBezTo>
                  <a:cubicBezTo>
                    <a:pt x="738" y="2310"/>
                    <a:pt x="667" y="2215"/>
                    <a:pt x="619" y="2120"/>
                  </a:cubicBezTo>
                  <a:cubicBezTo>
                    <a:pt x="691" y="2096"/>
                    <a:pt x="762" y="2049"/>
                    <a:pt x="810" y="2001"/>
                  </a:cubicBezTo>
                  <a:cubicBezTo>
                    <a:pt x="905" y="1906"/>
                    <a:pt x="953" y="1787"/>
                    <a:pt x="953" y="1667"/>
                  </a:cubicBezTo>
                  <a:cubicBezTo>
                    <a:pt x="953" y="1548"/>
                    <a:pt x="905" y="1429"/>
                    <a:pt x="810" y="1334"/>
                  </a:cubicBezTo>
                  <a:cubicBezTo>
                    <a:pt x="762" y="1286"/>
                    <a:pt x="715" y="1263"/>
                    <a:pt x="667" y="1239"/>
                  </a:cubicBezTo>
                  <a:cubicBezTo>
                    <a:pt x="691" y="1144"/>
                    <a:pt x="762" y="1072"/>
                    <a:pt x="834" y="1001"/>
                  </a:cubicBezTo>
                  <a:cubicBezTo>
                    <a:pt x="1024" y="810"/>
                    <a:pt x="1274" y="715"/>
                    <a:pt x="1524" y="715"/>
                  </a:cubicBezTo>
                  <a:close/>
                  <a:moveTo>
                    <a:pt x="1191" y="2596"/>
                  </a:moveTo>
                  <a:cubicBezTo>
                    <a:pt x="1239" y="2596"/>
                    <a:pt x="1286" y="2620"/>
                    <a:pt x="1310" y="2644"/>
                  </a:cubicBezTo>
                  <a:cubicBezTo>
                    <a:pt x="1358" y="2692"/>
                    <a:pt x="1358" y="2739"/>
                    <a:pt x="1358" y="2763"/>
                  </a:cubicBezTo>
                  <a:cubicBezTo>
                    <a:pt x="1358" y="2811"/>
                    <a:pt x="1358" y="2858"/>
                    <a:pt x="1310" y="2882"/>
                  </a:cubicBezTo>
                  <a:cubicBezTo>
                    <a:pt x="1286" y="2930"/>
                    <a:pt x="1239" y="2953"/>
                    <a:pt x="1191" y="2953"/>
                  </a:cubicBezTo>
                  <a:cubicBezTo>
                    <a:pt x="1143" y="2953"/>
                    <a:pt x="1119" y="2930"/>
                    <a:pt x="1072" y="2882"/>
                  </a:cubicBezTo>
                  <a:cubicBezTo>
                    <a:pt x="1048" y="2858"/>
                    <a:pt x="1024" y="2811"/>
                    <a:pt x="1024" y="2763"/>
                  </a:cubicBezTo>
                  <a:cubicBezTo>
                    <a:pt x="1024" y="2739"/>
                    <a:pt x="1048" y="2692"/>
                    <a:pt x="1072" y="2644"/>
                  </a:cubicBezTo>
                  <a:cubicBezTo>
                    <a:pt x="1119" y="2620"/>
                    <a:pt x="1143" y="2596"/>
                    <a:pt x="1191" y="2596"/>
                  </a:cubicBezTo>
                  <a:close/>
                  <a:moveTo>
                    <a:pt x="1989" y="0"/>
                  </a:moveTo>
                  <a:cubicBezTo>
                    <a:pt x="1870" y="0"/>
                    <a:pt x="1751" y="48"/>
                    <a:pt x="1667" y="143"/>
                  </a:cubicBezTo>
                  <a:cubicBezTo>
                    <a:pt x="1572" y="215"/>
                    <a:pt x="1524" y="310"/>
                    <a:pt x="1524" y="429"/>
                  </a:cubicBezTo>
                  <a:cubicBezTo>
                    <a:pt x="1191" y="429"/>
                    <a:pt x="858" y="548"/>
                    <a:pt x="619" y="786"/>
                  </a:cubicBezTo>
                  <a:cubicBezTo>
                    <a:pt x="500" y="905"/>
                    <a:pt x="405" y="1048"/>
                    <a:pt x="334" y="1215"/>
                  </a:cubicBezTo>
                  <a:cubicBezTo>
                    <a:pt x="262" y="1239"/>
                    <a:pt x="191" y="1286"/>
                    <a:pt x="143" y="1334"/>
                  </a:cubicBezTo>
                  <a:cubicBezTo>
                    <a:pt x="48" y="1429"/>
                    <a:pt x="0" y="1548"/>
                    <a:pt x="0" y="1667"/>
                  </a:cubicBezTo>
                  <a:cubicBezTo>
                    <a:pt x="0" y="1787"/>
                    <a:pt x="48" y="1906"/>
                    <a:pt x="143" y="2001"/>
                  </a:cubicBezTo>
                  <a:cubicBezTo>
                    <a:pt x="191" y="2049"/>
                    <a:pt x="238" y="2072"/>
                    <a:pt x="310" y="2096"/>
                  </a:cubicBezTo>
                  <a:cubicBezTo>
                    <a:pt x="357" y="2287"/>
                    <a:pt x="476" y="2453"/>
                    <a:pt x="619" y="2596"/>
                  </a:cubicBezTo>
                  <a:cubicBezTo>
                    <a:pt x="643" y="2644"/>
                    <a:pt x="691" y="2668"/>
                    <a:pt x="738" y="2715"/>
                  </a:cubicBezTo>
                  <a:cubicBezTo>
                    <a:pt x="738" y="2739"/>
                    <a:pt x="738" y="2739"/>
                    <a:pt x="738" y="2763"/>
                  </a:cubicBezTo>
                  <a:cubicBezTo>
                    <a:pt x="738" y="2906"/>
                    <a:pt x="786" y="3001"/>
                    <a:pt x="858" y="3096"/>
                  </a:cubicBezTo>
                  <a:cubicBezTo>
                    <a:pt x="953" y="3192"/>
                    <a:pt x="1072" y="3239"/>
                    <a:pt x="1191" y="3239"/>
                  </a:cubicBezTo>
                  <a:cubicBezTo>
                    <a:pt x="1334" y="3239"/>
                    <a:pt x="1429" y="3192"/>
                    <a:pt x="1524" y="3096"/>
                  </a:cubicBezTo>
                  <a:cubicBezTo>
                    <a:pt x="1572" y="3073"/>
                    <a:pt x="1596" y="3025"/>
                    <a:pt x="1620" y="2977"/>
                  </a:cubicBezTo>
                  <a:cubicBezTo>
                    <a:pt x="1929" y="2953"/>
                    <a:pt x="2215" y="2811"/>
                    <a:pt x="2429" y="2596"/>
                  </a:cubicBezTo>
                  <a:cubicBezTo>
                    <a:pt x="2548" y="2477"/>
                    <a:pt x="2644" y="2334"/>
                    <a:pt x="2715" y="2191"/>
                  </a:cubicBezTo>
                  <a:cubicBezTo>
                    <a:pt x="2739" y="2191"/>
                    <a:pt x="2786" y="2215"/>
                    <a:pt x="2834" y="2215"/>
                  </a:cubicBezTo>
                  <a:cubicBezTo>
                    <a:pt x="2953" y="2215"/>
                    <a:pt x="3072" y="2144"/>
                    <a:pt x="3168" y="2072"/>
                  </a:cubicBezTo>
                  <a:cubicBezTo>
                    <a:pt x="3334" y="1882"/>
                    <a:pt x="3334" y="1596"/>
                    <a:pt x="3168" y="1406"/>
                  </a:cubicBezTo>
                  <a:cubicBezTo>
                    <a:pt x="3079" y="1317"/>
                    <a:pt x="2965" y="1268"/>
                    <a:pt x="2853" y="1268"/>
                  </a:cubicBezTo>
                  <a:cubicBezTo>
                    <a:pt x="2814" y="1268"/>
                    <a:pt x="2776" y="1274"/>
                    <a:pt x="2739" y="1286"/>
                  </a:cubicBezTo>
                  <a:cubicBezTo>
                    <a:pt x="2667" y="1096"/>
                    <a:pt x="2572" y="929"/>
                    <a:pt x="2429" y="786"/>
                  </a:cubicBezTo>
                  <a:cubicBezTo>
                    <a:pt x="2405" y="786"/>
                    <a:pt x="2382" y="763"/>
                    <a:pt x="2382" y="739"/>
                  </a:cubicBezTo>
                  <a:cubicBezTo>
                    <a:pt x="2501" y="548"/>
                    <a:pt x="2477" y="310"/>
                    <a:pt x="2310" y="143"/>
                  </a:cubicBezTo>
                  <a:cubicBezTo>
                    <a:pt x="2227" y="48"/>
                    <a:pt x="2108" y="0"/>
                    <a:pt x="19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1"/>
            <p:cNvSpPr/>
            <p:nvPr/>
          </p:nvSpPr>
          <p:spPr>
            <a:xfrm>
              <a:off x="2779622" y="2624260"/>
              <a:ext cx="73749" cy="10468"/>
            </a:xfrm>
            <a:custGeom>
              <a:rect b="b" l="l" r="r" t="t"/>
              <a:pathLst>
                <a:path extrusionOk="0" h="311" w="2191">
                  <a:moveTo>
                    <a:pt x="167" y="1"/>
                  </a:moveTo>
                  <a:cubicBezTo>
                    <a:pt x="71" y="1"/>
                    <a:pt x="0" y="72"/>
                    <a:pt x="0" y="144"/>
                  </a:cubicBezTo>
                  <a:cubicBezTo>
                    <a:pt x="0" y="239"/>
                    <a:pt x="71" y="310"/>
                    <a:pt x="167" y="310"/>
                  </a:cubicBezTo>
                  <a:lnTo>
                    <a:pt x="2024" y="310"/>
                  </a:lnTo>
                  <a:cubicBezTo>
                    <a:pt x="2120" y="310"/>
                    <a:pt x="2191" y="239"/>
                    <a:pt x="2191" y="144"/>
                  </a:cubicBezTo>
                  <a:cubicBezTo>
                    <a:pt x="2191" y="72"/>
                    <a:pt x="2120" y="1"/>
                    <a:pt x="20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1"/>
            <p:cNvSpPr/>
            <p:nvPr/>
          </p:nvSpPr>
          <p:spPr>
            <a:xfrm>
              <a:off x="2806853" y="2641898"/>
              <a:ext cx="46518" cy="10468"/>
            </a:xfrm>
            <a:custGeom>
              <a:rect b="b" l="l" r="r" t="t"/>
              <a:pathLst>
                <a:path extrusionOk="0" h="311" w="1382">
                  <a:moveTo>
                    <a:pt x="144" y="1"/>
                  </a:moveTo>
                  <a:cubicBezTo>
                    <a:pt x="72" y="1"/>
                    <a:pt x="1" y="72"/>
                    <a:pt x="1" y="144"/>
                  </a:cubicBezTo>
                  <a:cubicBezTo>
                    <a:pt x="1" y="239"/>
                    <a:pt x="72" y="310"/>
                    <a:pt x="144" y="310"/>
                  </a:cubicBezTo>
                  <a:lnTo>
                    <a:pt x="1215" y="310"/>
                  </a:lnTo>
                  <a:cubicBezTo>
                    <a:pt x="1311" y="310"/>
                    <a:pt x="1382" y="239"/>
                    <a:pt x="1382" y="144"/>
                  </a:cubicBezTo>
                  <a:cubicBezTo>
                    <a:pt x="1382" y="72"/>
                    <a:pt x="1311" y="1"/>
                    <a:pt x="1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1"/>
            <p:cNvSpPr/>
            <p:nvPr/>
          </p:nvSpPr>
          <p:spPr>
            <a:xfrm>
              <a:off x="2806853" y="2659536"/>
              <a:ext cx="46518" cy="9660"/>
            </a:xfrm>
            <a:custGeom>
              <a:rect b="b" l="l" r="r" t="t"/>
              <a:pathLst>
                <a:path extrusionOk="0" h="287" w="1382">
                  <a:moveTo>
                    <a:pt x="144" y="1"/>
                  </a:moveTo>
                  <a:cubicBezTo>
                    <a:pt x="72" y="1"/>
                    <a:pt x="1" y="72"/>
                    <a:pt x="1" y="144"/>
                  </a:cubicBezTo>
                  <a:cubicBezTo>
                    <a:pt x="1" y="239"/>
                    <a:pt x="72" y="286"/>
                    <a:pt x="144" y="286"/>
                  </a:cubicBezTo>
                  <a:lnTo>
                    <a:pt x="1215" y="286"/>
                  </a:lnTo>
                  <a:cubicBezTo>
                    <a:pt x="1311" y="286"/>
                    <a:pt x="1382" y="239"/>
                    <a:pt x="1382" y="144"/>
                  </a:cubicBezTo>
                  <a:cubicBezTo>
                    <a:pt x="1382" y="72"/>
                    <a:pt x="1311" y="1"/>
                    <a:pt x="1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1"/>
            <p:cNvSpPr/>
            <p:nvPr/>
          </p:nvSpPr>
          <p:spPr>
            <a:xfrm>
              <a:off x="2813282" y="2685185"/>
              <a:ext cx="39315" cy="38507"/>
            </a:xfrm>
            <a:custGeom>
              <a:rect b="b" l="l" r="r" t="t"/>
              <a:pathLst>
                <a:path extrusionOk="0" h="1144" w="1168">
                  <a:moveTo>
                    <a:pt x="834" y="286"/>
                  </a:moveTo>
                  <a:cubicBezTo>
                    <a:pt x="858" y="286"/>
                    <a:pt x="881" y="310"/>
                    <a:pt x="881" y="334"/>
                  </a:cubicBezTo>
                  <a:lnTo>
                    <a:pt x="881" y="810"/>
                  </a:lnTo>
                  <a:cubicBezTo>
                    <a:pt x="881" y="834"/>
                    <a:pt x="858" y="858"/>
                    <a:pt x="834" y="858"/>
                  </a:cubicBezTo>
                  <a:lnTo>
                    <a:pt x="357" y="858"/>
                  </a:lnTo>
                  <a:cubicBezTo>
                    <a:pt x="334" y="858"/>
                    <a:pt x="310" y="834"/>
                    <a:pt x="310" y="810"/>
                  </a:cubicBezTo>
                  <a:lnTo>
                    <a:pt x="310" y="334"/>
                  </a:lnTo>
                  <a:cubicBezTo>
                    <a:pt x="310" y="310"/>
                    <a:pt x="310" y="286"/>
                    <a:pt x="357" y="286"/>
                  </a:cubicBezTo>
                  <a:close/>
                  <a:moveTo>
                    <a:pt x="357" y="1"/>
                  </a:moveTo>
                  <a:cubicBezTo>
                    <a:pt x="167" y="1"/>
                    <a:pt x="0" y="144"/>
                    <a:pt x="0" y="334"/>
                  </a:cubicBezTo>
                  <a:lnTo>
                    <a:pt x="0" y="810"/>
                  </a:lnTo>
                  <a:cubicBezTo>
                    <a:pt x="0" y="1001"/>
                    <a:pt x="167" y="1144"/>
                    <a:pt x="357" y="1144"/>
                  </a:cubicBezTo>
                  <a:lnTo>
                    <a:pt x="834" y="1144"/>
                  </a:lnTo>
                  <a:cubicBezTo>
                    <a:pt x="1024" y="1144"/>
                    <a:pt x="1167" y="1001"/>
                    <a:pt x="1167" y="810"/>
                  </a:cubicBezTo>
                  <a:lnTo>
                    <a:pt x="1167" y="334"/>
                  </a:lnTo>
                  <a:cubicBezTo>
                    <a:pt x="1167" y="144"/>
                    <a:pt x="1024" y="1"/>
                    <a:pt x="8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41"/>
          <p:cNvGrpSpPr/>
          <p:nvPr/>
        </p:nvGrpSpPr>
        <p:grpSpPr>
          <a:xfrm>
            <a:off x="4986473" y="1453271"/>
            <a:ext cx="446209" cy="484417"/>
            <a:chOff x="3381598" y="2419877"/>
            <a:chExt cx="311860" cy="340707"/>
          </a:xfrm>
        </p:grpSpPr>
        <p:sp>
          <p:nvSpPr>
            <p:cNvPr id="1095" name="Google Shape;1095;p41"/>
            <p:cNvSpPr/>
            <p:nvPr/>
          </p:nvSpPr>
          <p:spPr>
            <a:xfrm>
              <a:off x="3516271" y="2479994"/>
              <a:ext cx="149922" cy="59343"/>
            </a:xfrm>
            <a:custGeom>
              <a:rect b="b" l="l" r="r" t="t"/>
              <a:pathLst>
                <a:path extrusionOk="0" h="1763" w="4454">
                  <a:moveTo>
                    <a:pt x="1" y="0"/>
                  </a:moveTo>
                  <a:lnTo>
                    <a:pt x="1" y="1762"/>
                  </a:lnTo>
                  <a:lnTo>
                    <a:pt x="4454" y="1762"/>
                  </a:lnTo>
                  <a:lnTo>
                    <a:pt x="4454" y="0"/>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1"/>
            <p:cNvSpPr/>
            <p:nvPr/>
          </p:nvSpPr>
          <p:spPr>
            <a:xfrm>
              <a:off x="3493820" y="2623486"/>
              <a:ext cx="194824" cy="131476"/>
            </a:xfrm>
            <a:custGeom>
              <a:rect b="b" l="l" r="r" t="t"/>
              <a:pathLst>
                <a:path extrusionOk="0" h="3906" w="5788">
                  <a:moveTo>
                    <a:pt x="2477" y="0"/>
                  </a:moveTo>
                  <a:cubicBezTo>
                    <a:pt x="1120" y="0"/>
                    <a:pt x="1" y="1119"/>
                    <a:pt x="1" y="2501"/>
                  </a:cubicBezTo>
                  <a:lnTo>
                    <a:pt x="1" y="3906"/>
                  </a:lnTo>
                  <a:lnTo>
                    <a:pt x="5788" y="3906"/>
                  </a:lnTo>
                  <a:lnTo>
                    <a:pt x="5788" y="2501"/>
                  </a:lnTo>
                  <a:cubicBezTo>
                    <a:pt x="5788" y="1119"/>
                    <a:pt x="4668" y="0"/>
                    <a:pt x="3311" y="0"/>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1"/>
            <p:cNvSpPr/>
            <p:nvPr/>
          </p:nvSpPr>
          <p:spPr>
            <a:xfrm>
              <a:off x="3573190" y="2603425"/>
              <a:ext cx="36117" cy="49749"/>
            </a:xfrm>
            <a:custGeom>
              <a:rect b="b" l="l" r="r" t="t"/>
              <a:pathLst>
                <a:path extrusionOk="0" h="1478" w="1073">
                  <a:moveTo>
                    <a:pt x="0" y="1"/>
                  </a:moveTo>
                  <a:lnTo>
                    <a:pt x="0" y="953"/>
                  </a:lnTo>
                  <a:cubicBezTo>
                    <a:pt x="0" y="1239"/>
                    <a:pt x="239" y="1477"/>
                    <a:pt x="524" y="1477"/>
                  </a:cubicBezTo>
                  <a:cubicBezTo>
                    <a:pt x="834" y="1477"/>
                    <a:pt x="1072" y="1239"/>
                    <a:pt x="1072" y="953"/>
                  </a:cubicBezTo>
                  <a:lnTo>
                    <a:pt x="1072" y="1"/>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1"/>
            <p:cNvSpPr/>
            <p:nvPr/>
          </p:nvSpPr>
          <p:spPr>
            <a:xfrm>
              <a:off x="3573190" y="2603425"/>
              <a:ext cx="36117" cy="28106"/>
            </a:xfrm>
            <a:custGeom>
              <a:rect b="b" l="l" r="r" t="t"/>
              <a:pathLst>
                <a:path extrusionOk="0" h="835" w="1073">
                  <a:moveTo>
                    <a:pt x="0" y="1"/>
                  </a:moveTo>
                  <a:lnTo>
                    <a:pt x="0" y="715"/>
                  </a:lnTo>
                  <a:cubicBezTo>
                    <a:pt x="167" y="787"/>
                    <a:pt x="358" y="834"/>
                    <a:pt x="524" y="834"/>
                  </a:cubicBezTo>
                  <a:cubicBezTo>
                    <a:pt x="715" y="834"/>
                    <a:pt x="905" y="787"/>
                    <a:pt x="1072" y="715"/>
                  </a:cubicBezTo>
                  <a:lnTo>
                    <a:pt x="1072" y="1"/>
                  </a:ln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1"/>
            <p:cNvSpPr/>
            <p:nvPr/>
          </p:nvSpPr>
          <p:spPr>
            <a:xfrm>
              <a:off x="3634923" y="2520857"/>
              <a:ext cx="40897" cy="40123"/>
            </a:xfrm>
            <a:custGeom>
              <a:rect b="b" l="l" r="r" t="t"/>
              <a:pathLst>
                <a:path extrusionOk="0" h="1192" w="1215">
                  <a:moveTo>
                    <a:pt x="619" y="1"/>
                  </a:moveTo>
                  <a:cubicBezTo>
                    <a:pt x="286" y="1"/>
                    <a:pt x="0" y="263"/>
                    <a:pt x="0" y="596"/>
                  </a:cubicBezTo>
                  <a:cubicBezTo>
                    <a:pt x="0" y="930"/>
                    <a:pt x="286" y="1191"/>
                    <a:pt x="619" y="1191"/>
                  </a:cubicBezTo>
                  <a:cubicBezTo>
                    <a:pt x="929" y="1191"/>
                    <a:pt x="1215" y="930"/>
                    <a:pt x="1215" y="596"/>
                  </a:cubicBezTo>
                  <a:cubicBezTo>
                    <a:pt x="1215" y="263"/>
                    <a:pt x="953" y="1"/>
                    <a:pt x="619"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1"/>
            <p:cNvSpPr/>
            <p:nvPr/>
          </p:nvSpPr>
          <p:spPr>
            <a:xfrm>
              <a:off x="3506644" y="2520857"/>
              <a:ext cx="40931" cy="40123"/>
            </a:xfrm>
            <a:custGeom>
              <a:rect b="b" l="l" r="r" t="t"/>
              <a:pathLst>
                <a:path extrusionOk="0" h="1192" w="1216">
                  <a:moveTo>
                    <a:pt x="596" y="1"/>
                  </a:moveTo>
                  <a:cubicBezTo>
                    <a:pt x="287" y="1"/>
                    <a:pt x="1" y="263"/>
                    <a:pt x="1" y="596"/>
                  </a:cubicBezTo>
                  <a:cubicBezTo>
                    <a:pt x="1" y="930"/>
                    <a:pt x="263" y="1191"/>
                    <a:pt x="596" y="1191"/>
                  </a:cubicBezTo>
                  <a:cubicBezTo>
                    <a:pt x="930" y="1191"/>
                    <a:pt x="1215" y="930"/>
                    <a:pt x="1215" y="596"/>
                  </a:cubicBezTo>
                  <a:cubicBezTo>
                    <a:pt x="1215" y="263"/>
                    <a:pt x="930" y="1"/>
                    <a:pt x="596"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1"/>
            <p:cNvSpPr/>
            <p:nvPr/>
          </p:nvSpPr>
          <p:spPr>
            <a:xfrm>
              <a:off x="3533101" y="2455927"/>
              <a:ext cx="116262" cy="156351"/>
            </a:xfrm>
            <a:custGeom>
              <a:rect b="b" l="l" r="r" t="t"/>
              <a:pathLst>
                <a:path extrusionOk="0" h="4645" w="3454">
                  <a:moveTo>
                    <a:pt x="1715" y="1"/>
                  </a:moveTo>
                  <a:cubicBezTo>
                    <a:pt x="763" y="1"/>
                    <a:pt x="1" y="787"/>
                    <a:pt x="1" y="1739"/>
                  </a:cubicBezTo>
                  <a:lnTo>
                    <a:pt x="1" y="2906"/>
                  </a:lnTo>
                  <a:cubicBezTo>
                    <a:pt x="1" y="3883"/>
                    <a:pt x="787" y="4645"/>
                    <a:pt x="1739" y="4645"/>
                  </a:cubicBezTo>
                  <a:cubicBezTo>
                    <a:pt x="2692" y="4645"/>
                    <a:pt x="3454" y="3859"/>
                    <a:pt x="3454" y="2882"/>
                  </a:cubicBezTo>
                  <a:lnTo>
                    <a:pt x="3454" y="1739"/>
                  </a:lnTo>
                  <a:cubicBezTo>
                    <a:pt x="3454" y="1239"/>
                    <a:pt x="3263" y="810"/>
                    <a:pt x="2954" y="501"/>
                  </a:cubicBezTo>
                  <a:cubicBezTo>
                    <a:pt x="2644" y="191"/>
                    <a:pt x="2215" y="1"/>
                    <a:pt x="1715"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1"/>
            <p:cNvSpPr/>
            <p:nvPr/>
          </p:nvSpPr>
          <p:spPr>
            <a:xfrm>
              <a:off x="3533101" y="2455927"/>
              <a:ext cx="116262" cy="68969"/>
            </a:xfrm>
            <a:custGeom>
              <a:rect b="b" l="l" r="r" t="t"/>
              <a:pathLst>
                <a:path extrusionOk="0" h="2049" w="3454">
                  <a:moveTo>
                    <a:pt x="1715" y="1"/>
                  </a:moveTo>
                  <a:cubicBezTo>
                    <a:pt x="763" y="1"/>
                    <a:pt x="1" y="763"/>
                    <a:pt x="1" y="1739"/>
                  </a:cubicBezTo>
                  <a:lnTo>
                    <a:pt x="1" y="1977"/>
                  </a:lnTo>
                  <a:cubicBezTo>
                    <a:pt x="120" y="2025"/>
                    <a:pt x="286" y="2049"/>
                    <a:pt x="429" y="2049"/>
                  </a:cubicBezTo>
                  <a:lnTo>
                    <a:pt x="3025" y="2049"/>
                  </a:lnTo>
                  <a:cubicBezTo>
                    <a:pt x="3168" y="2049"/>
                    <a:pt x="3335" y="2025"/>
                    <a:pt x="3454" y="1977"/>
                  </a:cubicBezTo>
                  <a:lnTo>
                    <a:pt x="3454" y="1739"/>
                  </a:lnTo>
                  <a:cubicBezTo>
                    <a:pt x="3454" y="1239"/>
                    <a:pt x="3263" y="810"/>
                    <a:pt x="2954" y="501"/>
                  </a:cubicBezTo>
                  <a:cubicBezTo>
                    <a:pt x="2644" y="191"/>
                    <a:pt x="2215" y="1"/>
                    <a:pt x="1715"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1"/>
            <p:cNvSpPr/>
            <p:nvPr/>
          </p:nvSpPr>
          <p:spPr>
            <a:xfrm>
              <a:off x="3513074" y="2424690"/>
              <a:ext cx="156351" cy="87381"/>
            </a:xfrm>
            <a:custGeom>
              <a:rect b="b" l="l" r="r" t="t"/>
              <a:pathLst>
                <a:path extrusionOk="0" h="2596" w="4645">
                  <a:moveTo>
                    <a:pt x="1596" y="0"/>
                  </a:moveTo>
                  <a:cubicBezTo>
                    <a:pt x="834" y="0"/>
                    <a:pt x="167" y="548"/>
                    <a:pt x="48" y="1286"/>
                  </a:cubicBezTo>
                  <a:cubicBezTo>
                    <a:pt x="24" y="1357"/>
                    <a:pt x="24" y="1405"/>
                    <a:pt x="24" y="1453"/>
                  </a:cubicBezTo>
                  <a:cubicBezTo>
                    <a:pt x="0" y="1643"/>
                    <a:pt x="24" y="1810"/>
                    <a:pt x="96" y="1953"/>
                  </a:cubicBezTo>
                  <a:cubicBezTo>
                    <a:pt x="238" y="2334"/>
                    <a:pt x="619" y="2596"/>
                    <a:pt x="1024" y="2596"/>
                  </a:cubicBezTo>
                  <a:lnTo>
                    <a:pt x="3620" y="2596"/>
                  </a:lnTo>
                  <a:cubicBezTo>
                    <a:pt x="4025" y="2596"/>
                    <a:pt x="4406" y="2334"/>
                    <a:pt x="4549" y="1953"/>
                  </a:cubicBezTo>
                  <a:cubicBezTo>
                    <a:pt x="4620" y="1810"/>
                    <a:pt x="4644" y="1643"/>
                    <a:pt x="4620" y="1453"/>
                  </a:cubicBezTo>
                  <a:cubicBezTo>
                    <a:pt x="4620" y="1405"/>
                    <a:pt x="4596" y="1357"/>
                    <a:pt x="4596" y="1286"/>
                  </a:cubicBezTo>
                  <a:cubicBezTo>
                    <a:pt x="4477" y="548"/>
                    <a:pt x="3811" y="0"/>
                    <a:pt x="30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1"/>
            <p:cNvSpPr/>
            <p:nvPr/>
          </p:nvSpPr>
          <p:spPr>
            <a:xfrm>
              <a:off x="3594834" y="2424690"/>
              <a:ext cx="74591" cy="87381"/>
            </a:xfrm>
            <a:custGeom>
              <a:rect b="b" l="l" r="r" t="t"/>
              <a:pathLst>
                <a:path extrusionOk="0" h="2596" w="2216">
                  <a:moveTo>
                    <a:pt x="0" y="0"/>
                  </a:moveTo>
                  <a:cubicBezTo>
                    <a:pt x="762" y="0"/>
                    <a:pt x="1429" y="548"/>
                    <a:pt x="1548" y="1286"/>
                  </a:cubicBezTo>
                  <a:cubicBezTo>
                    <a:pt x="1572" y="1334"/>
                    <a:pt x="1572" y="1405"/>
                    <a:pt x="1572" y="1453"/>
                  </a:cubicBezTo>
                  <a:cubicBezTo>
                    <a:pt x="1572" y="1500"/>
                    <a:pt x="1596" y="1524"/>
                    <a:pt x="1596" y="1572"/>
                  </a:cubicBezTo>
                  <a:cubicBezTo>
                    <a:pt x="1596" y="1715"/>
                    <a:pt x="1572" y="1834"/>
                    <a:pt x="1501" y="1953"/>
                  </a:cubicBezTo>
                  <a:cubicBezTo>
                    <a:pt x="1358" y="2334"/>
                    <a:pt x="977" y="2596"/>
                    <a:pt x="572" y="2596"/>
                  </a:cubicBezTo>
                  <a:lnTo>
                    <a:pt x="1191" y="2596"/>
                  </a:lnTo>
                  <a:cubicBezTo>
                    <a:pt x="1596" y="2596"/>
                    <a:pt x="1977" y="2334"/>
                    <a:pt x="2120" y="1953"/>
                  </a:cubicBezTo>
                  <a:cubicBezTo>
                    <a:pt x="2167" y="1834"/>
                    <a:pt x="2215" y="1691"/>
                    <a:pt x="2215" y="1572"/>
                  </a:cubicBezTo>
                  <a:cubicBezTo>
                    <a:pt x="2215" y="1524"/>
                    <a:pt x="2191" y="1500"/>
                    <a:pt x="2191" y="1453"/>
                  </a:cubicBezTo>
                  <a:cubicBezTo>
                    <a:pt x="2191" y="1405"/>
                    <a:pt x="2191" y="1334"/>
                    <a:pt x="2167" y="1286"/>
                  </a:cubicBezTo>
                  <a:cubicBezTo>
                    <a:pt x="2048" y="524"/>
                    <a:pt x="1382" y="0"/>
                    <a:pt x="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1"/>
            <p:cNvSpPr/>
            <p:nvPr/>
          </p:nvSpPr>
          <p:spPr>
            <a:xfrm>
              <a:off x="3432895" y="2689998"/>
              <a:ext cx="28914" cy="28880"/>
            </a:xfrm>
            <a:custGeom>
              <a:rect b="b" l="l" r="r" t="t"/>
              <a:pathLst>
                <a:path extrusionOk="0" h="858" w="859">
                  <a:moveTo>
                    <a:pt x="191" y="1"/>
                  </a:moveTo>
                  <a:cubicBezTo>
                    <a:pt x="96" y="1"/>
                    <a:pt x="1" y="96"/>
                    <a:pt x="1" y="191"/>
                  </a:cubicBezTo>
                  <a:lnTo>
                    <a:pt x="1" y="667"/>
                  </a:lnTo>
                  <a:cubicBezTo>
                    <a:pt x="1" y="786"/>
                    <a:pt x="96" y="858"/>
                    <a:pt x="191" y="858"/>
                  </a:cubicBezTo>
                  <a:lnTo>
                    <a:pt x="668" y="858"/>
                  </a:lnTo>
                  <a:cubicBezTo>
                    <a:pt x="787" y="858"/>
                    <a:pt x="858" y="786"/>
                    <a:pt x="858" y="667"/>
                  </a:cubicBezTo>
                  <a:lnTo>
                    <a:pt x="858" y="191"/>
                  </a:lnTo>
                  <a:cubicBezTo>
                    <a:pt x="858" y="96"/>
                    <a:pt x="787" y="1"/>
                    <a:pt x="668" y="1"/>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1"/>
            <p:cNvSpPr/>
            <p:nvPr/>
          </p:nvSpPr>
          <p:spPr>
            <a:xfrm>
              <a:off x="3440906" y="2689998"/>
              <a:ext cx="20903" cy="28880"/>
            </a:xfrm>
            <a:custGeom>
              <a:rect b="b" l="l" r="r" t="t"/>
              <a:pathLst>
                <a:path extrusionOk="0" h="858" w="621">
                  <a:moveTo>
                    <a:pt x="1" y="1"/>
                  </a:moveTo>
                  <a:cubicBezTo>
                    <a:pt x="96" y="1"/>
                    <a:pt x="191" y="72"/>
                    <a:pt x="191" y="191"/>
                  </a:cubicBezTo>
                  <a:lnTo>
                    <a:pt x="191" y="667"/>
                  </a:lnTo>
                  <a:cubicBezTo>
                    <a:pt x="191" y="763"/>
                    <a:pt x="120" y="858"/>
                    <a:pt x="1" y="858"/>
                  </a:cubicBezTo>
                  <a:lnTo>
                    <a:pt x="430" y="858"/>
                  </a:lnTo>
                  <a:cubicBezTo>
                    <a:pt x="549" y="858"/>
                    <a:pt x="620" y="786"/>
                    <a:pt x="620" y="667"/>
                  </a:cubicBezTo>
                  <a:lnTo>
                    <a:pt x="620" y="191"/>
                  </a:lnTo>
                  <a:cubicBezTo>
                    <a:pt x="620" y="96"/>
                    <a:pt x="549" y="1"/>
                    <a:pt x="430" y="1"/>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1"/>
            <p:cNvSpPr/>
            <p:nvPr/>
          </p:nvSpPr>
          <p:spPr>
            <a:xfrm>
              <a:off x="3394422" y="2482586"/>
              <a:ext cx="81794" cy="97648"/>
            </a:xfrm>
            <a:custGeom>
              <a:rect b="b" l="l" r="r" t="t"/>
              <a:pathLst>
                <a:path extrusionOk="0" h="2901" w="2430">
                  <a:moveTo>
                    <a:pt x="1215" y="1"/>
                  </a:moveTo>
                  <a:cubicBezTo>
                    <a:pt x="1209" y="1"/>
                    <a:pt x="1203" y="7"/>
                    <a:pt x="1191" y="18"/>
                  </a:cubicBezTo>
                  <a:lnTo>
                    <a:pt x="72" y="280"/>
                  </a:lnTo>
                  <a:cubicBezTo>
                    <a:pt x="25" y="304"/>
                    <a:pt x="1" y="328"/>
                    <a:pt x="1" y="352"/>
                  </a:cubicBezTo>
                  <a:lnTo>
                    <a:pt x="1" y="1590"/>
                  </a:lnTo>
                  <a:cubicBezTo>
                    <a:pt x="1" y="1757"/>
                    <a:pt x="48" y="1924"/>
                    <a:pt x="120" y="2067"/>
                  </a:cubicBezTo>
                  <a:cubicBezTo>
                    <a:pt x="144" y="2114"/>
                    <a:pt x="191" y="2186"/>
                    <a:pt x="215" y="2233"/>
                  </a:cubicBezTo>
                  <a:cubicBezTo>
                    <a:pt x="453" y="2543"/>
                    <a:pt x="763" y="2781"/>
                    <a:pt x="1191" y="2900"/>
                  </a:cubicBezTo>
                  <a:lnTo>
                    <a:pt x="1239" y="2900"/>
                  </a:lnTo>
                  <a:cubicBezTo>
                    <a:pt x="1644" y="2781"/>
                    <a:pt x="1977" y="2543"/>
                    <a:pt x="2215" y="2233"/>
                  </a:cubicBezTo>
                  <a:cubicBezTo>
                    <a:pt x="2311" y="2090"/>
                    <a:pt x="2382" y="1947"/>
                    <a:pt x="2406" y="1852"/>
                  </a:cubicBezTo>
                  <a:cubicBezTo>
                    <a:pt x="2430" y="1805"/>
                    <a:pt x="2430" y="1757"/>
                    <a:pt x="2430" y="1709"/>
                  </a:cubicBezTo>
                  <a:lnTo>
                    <a:pt x="2430" y="352"/>
                  </a:lnTo>
                  <a:cubicBezTo>
                    <a:pt x="2430" y="328"/>
                    <a:pt x="2406" y="304"/>
                    <a:pt x="2358" y="280"/>
                  </a:cubicBezTo>
                  <a:lnTo>
                    <a:pt x="1239" y="18"/>
                  </a:lnTo>
                  <a:cubicBezTo>
                    <a:pt x="1227" y="7"/>
                    <a:pt x="1221" y="1"/>
                    <a:pt x="1215" y="1"/>
                  </a:cubicBezTo>
                  <a:close/>
                </a:path>
              </a:pathLst>
            </a:custGeom>
            <a:solidFill>
              <a:srgbClr val="409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1"/>
            <p:cNvSpPr/>
            <p:nvPr/>
          </p:nvSpPr>
          <p:spPr>
            <a:xfrm>
              <a:off x="3421687" y="2488813"/>
              <a:ext cx="54529" cy="91421"/>
            </a:xfrm>
            <a:custGeom>
              <a:rect b="b" l="l" r="r" t="t"/>
              <a:pathLst>
                <a:path extrusionOk="0" h="2716" w="1620">
                  <a:moveTo>
                    <a:pt x="1120" y="0"/>
                  </a:moveTo>
                  <a:lnTo>
                    <a:pt x="1131" y="3"/>
                  </a:lnTo>
                  <a:lnTo>
                    <a:pt x="1131" y="3"/>
                  </a:lnTo>
                  <a:cubicBezTo>
                    <a:pt x="1128" y="1"/>
                    <a:pt x="1124" y="0"/>
                    <a:pt x="1120" y="0"/>
                  </a:cubicBezTo>
                  <a:close/>
                  <a:moveTo>
                    <a:pt x="1131" y="3"/>
                  </a:moveTo>
                  <a:lnTo>
                    <a:pt x="1131" y="3"/>
                  </a:lnTo>
                  <a:cubicBezTo>
                    <a:pt x="1144" y="9"/>
                    <a:pt x="1144" y="24"/>
                    <a:pt x="1144" y="24"/>
                  </a:cubicBezTo>
                  <a:lnTo>
                    <a:pt x="1144" y="1381"/>
                  </a:lnTo>
                  <a:cubicBezTo>
                    <a:pt x="1144" y="1429"/>
                    <a:pt x="1120" y="1477"/>
                    <a:pt x="1120" y="1524"/>
                  </a:cubicBezTo>
                  <a:cubicBezTo>
                    <a:pt x="1072" y="1620"/>
                    <a:pt x="1024" y="1762"/>
                    <a:pt x="905" y="1905"/>
                  </a:cubicBezTo>
                  <a:cubicBezTo>
                    <a:pt x="691" y="2215"/>
                    <a:pt x="381" y="2429"/>
                    <a:pt x="0" y="2548"/>
                  </a:cubicBezTo>
                  <a:cubicBezTo>
                    <a:pt x="120" y="2620"/>
                    <a:pt x="239" y="2667"/>
                    <a:pt x="381" y="2715"/>
                  </a:cubicBezTo>
                  <a:lnTo>
                    <a:pt x="429" y="2715"/>
                  </a:lnTo>
                  <a:cubicBezTo>
                    <a:pt x="858" y="2596"/>
                    <a:pt x="1167" y="2358"/>
                    <a:pt x="1405" y="2048"/>
                  </a:cubicBezTo>
                  <a:cubicBezTo>
                    <a:pt x="1501" y="1905"/>
                    <a:pt x="1572" y="1762"/>
                    <a:pt x="1596" y="1667"/>
                  </a:cubicBezTo>
                  <a:cubicBezTo>
                    <a:pt x="1620" y="1620"/>
                    <a:pt x="1620" y="1572"/>
                    <a:pt x="1620" y="1524"/>
                  </a:cubicBezTo>
                  <a:lnTo>
                    <a:pt x="1620" y="167"/>
                  </a:lnTo>
                  <a:cubicBezTo>
                    <a:pt x="1620" y="143"/>
                    <a:pt x="1596" y="95"/>
                    <a:pt x="1572" y="95"/>
                  </a:cubicBezTo>
                  <a:lnTo>
                    <a:pt x="1131" y="3"/>
                  </a:lnTo>
                  <a:close/>
                </a:path>
              </a:pathLst>
            </a:custGeom>
            <a:solidFill>
              <a:srgbClr val="409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1"/>
            <p:cNvSpPr/>
            <p:nvPr/>
          </p:nvSpPr>
          <p:spPr>
            <a:xfrm>
              <a:off x="3645324" y="2693196"/>
              <a:ext cx="10468" cy="67387"/>
            </a:xfrm>
            <a:custGeom>
              <a:rect b="b" l="l" r="r" t="t"/>
              <a:pathLst>
                <a:path extrusionOk="0" h="2002" w="311">
                  <a:moveTo>
                    <a:pt x="144" y="1"/>
                  </a:moveTo>
                  <a:cubicBezTo>
                    <a:pt x="72" y="1"/>
                    <a:pt x="1" y="72"/>
                    <a:pt x="1" y="168"/>
                  </a:cubicBezTo>
                  <a:lnTo>
                    <a:pt x="1" y="1835"/>
                  </a:lnTo>
                  <a:cubicBezTo>
                    <a:pt x="1" y="1930"/>
                    <a:pt x="72" y="2001"/>
                    <a:pt x="144" y="2001"/>
                  </a:cubicBezTo>
                  <a:cubicBezTo>
                    <a:pt x="239" y="2001"/>
                    <a:pt x="310" y="1930"/>
                    <a:pt x="310" y="1835"/>
                  </a:cubicBezTo>
                  <a:lnTo>
                    <a:pt x="310" y="168"/>
                  </a:lnTo>
                  <a:cubicBezTo>
                    <a:pt x="310" y="72"/>
                    <a:pt x="239"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1"/>
            <p:cNvSpPr/>
            <p:nvPr/>
          </p:nvSpPr>
          <p:spPr>
            <a:xfrm>
              <a:off x="3526706" y="2693196"/>
              <a:ext cx="10435" cy="67387"/>
            </a:xfrm>
            <a:custGeom>
              <a:rect b="b" l="l" r="r" t="t"/>
              <a:pathLst>
                <a:path extrusionOk="0" h="2002" w="310">
                  <a:moveTo>
                    <a:pt x="167" y="1"/>
                  </a:moveTo>
                  <a:cubicBezTo>
                    <a:pt x="72" y="1"/>
                    <a:pt x="0" y="72"/>
                    <a:pt x="0" y="168"/>
                  </a:cubicBezTo>
                  <a:lnTo>
                    <a:pt x="0" y="1835"/>
                  </a:lnTo>
                  <a:cubicBezTo>
                    <a:pt x="0" y="1930"/>
                    <a:pt x="72" y="2001"/>
                    <a:pt x="167" y="2001"/>
                  </a:cubicBezTo>
                  <a:cubicBezTo>
                    <a:pt x="238" y="2001"/>
                    <a:pt x="310" y="1930"/>
                    <a:pt x="310" y="1835"/>
                  </a:cubicBezTo>
                  <a:lnTo>
                    <a:pt x="310" y="168"/>
                  </a:lnTo>
                  <a:cubicBezTo>
                    <a:pt x="310" y="72"/>
                    <a:pt x="238"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1"/>
            <p:cNvSpPr/>
            <p:nvPr/>
          </p:nvSpPr>
          <p:spPr>
            <a:xfrm>
              <a:off x="3381598" y="2419877"/>
              <a:ext cx="311860" cy="340707"/>
            </a:xfrm>
            <a:custGeom>
              <a:rect b="b" l="l" r="r" t="t"/>
              <a:pathLst>
                <a:path extrusionOk="0" h="10122" w="9265">
                  <a:moveTo>
                    <a:pt x="4168" y="2596"/>
                  </a:moveTo>
                  <a:cubicBezTo>
                    <a:pt x="4216" y="2644"/>
                    <a:pt x="4287" y="2691"/>
                    <a:pt x="4335" y="2715"/>
                  </a:cubicBezTo>
                  <a:cubicBezTo>
                    <a:pt x="4335" y="2739"/>
                    <a:pt x="4335" y="2786"/>
                    <a:pt x="4335" y="2810"/>
                  </a:cubicBezTo>
                  <a:lnTo>
                    <a:pt x="4335" y="2834"/>
                  </a:lnTo>
                  <a:lnTo>
                    <a:pt x="4311" y="2834"/>
                  </a:lnTo>
                  <a:cubicBezTo>
                    <a:pt x="4264" y="2834"/>
                    <a:pt x="4216" y="2858"/>
                    <a:pt x="4168" y="2858"/>
                  </a:cubicBezTo>
                  <a:lnTo>
                    <a:pt x="4168" y="2596"/>
                  </a:lnTo>
                  <a:close/>
                  <a:moveTo>
                    <a:pt x="8288" y="2596"/>
                  </a:moveTo>
                  <a:lnTo>
                    <a:pt x="8288" y="2858"/>
                  </a:lnTo>
                  <a:cubicBezTo>
                    <a:pt x="8241" y="2858"/>
                    <a:pt x="8193" y="2834"/>
                    <a:pt x="8145" y="2834"/>
                  </a:cubicBezTo>
                  <a:lnTo>
                    <a:pt x="8121" y="2834"/>
                  </a:lnTo>
                  <a:lnTo>
                    <a:pt x="8121" y="2810"/>
                  </a:lnTo>
                  <a:cubicBezTo>
                    <a:pt x="8121" y="2786"/>
                    <a:pt x="8121" y="2739"/>
                    <a:pt x="8121" y="2715"/>
                  </a:cubicBezTo>
                  <a:cubicBezTo>
                    <a:pt x="8169" y="2691"/>
                    <a:pt x="8241" y="2644"/>
                    <a:pt x="8288" y="2596"/>
                  </a:cubicBezTo>
                  <a:close/>
                  <a:moveTo>
                    <a:pt x="4335" y="3144"/>
                  </a:moveTo>
                  <a:lnTo>
                    <a:pt x="4335" y="3977"/>
                  </a:lnTo>
                  <a:lnTo>
                    <a:pt x="4335" y="4049"/>
                  </a:lnTo>
                  <a:lnTo>
                    <a:pt x="4311" y="4049"/>
                  </a:lnTo>
                  <a:cubicBezTo>
                    <a:pt x="4073" y="4049"/>
                    <a:pt x="3859" y="3834"/>
                    <a:pt x="3859" y="3596"/>
                  </a:cubicBezTo>
                  <a:cubicBezTo>
                    <a:pt x="3859" y="3334"/>
                    <a:pt x="4073" y="3144"/>
                    <a:pt x="4311" y="3144"/>
                  </a:cubicBezTo>
                  <a:close/>
                  <a:moveTo>
                    <a:pt x="8145" y="3144"/>
                  </a:moveTo>
                  <a:cubicBezTo>
                    <a:pt x="8383" y="3144"/>
                    <a:pt x="8598" y="3334"/>
                    <a:pt x="8598" y="3596"/>
                  </a:cubicBezTo>
                  <a:cubicBezTo>
                    <a:pt x="8598" y="3834"/>
                    <a:pt x="8383" y="4049"/>
                    <a:pt x="8145" y="4049"/>
                  </a:cubicBezTo>
                  <a:lnTo>
                    <a:pt x="8121" y="4049"/>
                  </a:lnTo>
                  <a:cubicBezTo>
                    <a:pt x="8121" y="4025"/>
                    <a:pt x="8121" y="4001"/>
                    <a:pt x="8121" y="3953"/>
                  </a:cubicBezTo>
                  <a:lnTo>
                    <a:pt x="8121" y="3144"/>
                  </a:lnTo>
                  <a:close/>
                  <a:moveTo>
                    <a:pt x="7812" y="2834"/>
                  </a:moveTo>
                  <a:lnTo>
                    <a:pt x="7812" y="3953"/>
                  </a:lnTo>
                  <a:cubicBezTo>
                    <a:pt x="7812" y="4834"/>
                    <a:pt x="7097" y="5573"/>
                    <a:pt x="6240" y="5573"/>
                  </a:cubicBezTo>
                  <a:lnTo>
                    <a:pt x="6216" y="5573"/>
                  </a:lnTo>
                  <a:cubicBezTo>
                    <a:pt x="5811" y="5573"/>
                    <a:pt x="5407" y="5406"/>
                    <a:pt x="5097" y="5120"/>
                  </a:cubicBezTo>
                  <a:cubicBezTo>
                    <a:pt x="4811" y="4811"/>
                    <a:pt x="4645" y="4406"/>
                    <a:pt x="4645" y="3977"/>
                  </a:cubicBezTo>
                  <a:lnTo>
                    <a:pt x="4645" y="2834"/>
                  </a:lnTo>
                  <a:cubicBezTo>
                    <a:pt x="4740" y="2858"/>
                    <a:pt x="4835" y="2882"/>
                    <a:pt x="4930" y="2882"/>
                  </a:cubicBezTo>
                  <a:lnTo>
                    <a:pt x="7526" y="2882"/>
                  </a:lnTo>
                  <a:cubicBezTo>
                    <a:pt x="7621" y="2882"/>
                    <a:pt x="7717" y="2858"/>
                    <a:pt x="7812" y="2834"/>
                  </a:cubicBezTo>
                  <a:close/>
                  <a:moveTo>
                    <a:pt x="6597" y="5835"/>
                  </a:moveTo>
                  <a:lnTo>
                    <a:pt x="6597" y="6406"/>
                  </a:lnTo>
                  <a:cubicBezTo>
                    <a:pt x="6597" y="6621"/>
                    <a:pt x="6431" y="6787"/>
                    <a:pt x="6216" y="6787"/>
                  </a:cubicBezTo>
                  <a:cubicBezTo>
                    <a:pt x="6026" y="6787"/>
                    <a:pt x="5859" y="6621"/>
                    <a:pt x="5859" y="6406"/>
                  </a:cubicBezTo>
                  <a:lnTo>
                    <a:pt x="5859" y="5835"/>
                  </a:lnTo>
                  <a:cubicBezTo>
                    <a:pt x="5978" y="5858"/>
                    <a:pt x="6097" y="5858"/>
                    <a:pt x="6216" y="5858"/>
                  </a:cubicBezTo>
                  <a:lnTo>
                    <a:pt x="6240" y="5858"/>
                  </a:lnTo>
                  <a:cubicBezTo>
                    <a:pt x="6359" y="5858"/>
                    <a:pt x="6478" y="5858"/>
                    <a:pt x="6597" y="5835"/>
                  </a:cubicBezTo>
                  <a:close/>
                  <a:moveTo>
                    <a:pt x="5502" y="0"/>
                  </a:moveTo>
                  <a:cubicBezTo>
                    <a:pt x="4668" y="0"/>
                    <a:pt x="3954" y="596"/>
                    <a:pt x="3811" y="1405"/>
                  </a:cubicBezTo>
                  <a:cubicBezTo>
                    <a:pt x="3787" y="1477"/>
                    <a:pt x="3787" y="1524"/>
                    <a:pt x="3787" y="1596"/>
                  </a:cubicBezTo>
                  <a:cubicBezTo>
                    <a:pt x="3763" y="1786"/>
                    <a:pt x="3787" y="1977"/>
                    <a:pt x="3859" y="2167"/>
                  </a:cubicBezTo>
                  <a:lnTo>
                    <a:pt x="3859" y="3001"/>
                  </a:lnTo>
                  <a:cubicBezTo>
                    <a:pt x="3692" y="3144"/>
                    <a:pt x="3573" y="3358"/>
                    <a:pt x="3573" y="3596"/>
                  </a:cubicBezTo>
                  <a:cubicBezTo>
                    <a:pt x="3573" y="4001"/>
                    <a:pt x="3906" y="4358"/>
                    <a:pt x="4311" y="4358"/>
                  </a:cubicBezTo>
                  <a:cubicBezTo>
                    <a:pt x="4335" y="4358"/>
                    <a:pt x="4359" y="4358"/>
                    <a:pt x="4383" y="4334"/>
                  </a:cubicBezTo>
                  <a:cubicBezTo>
                    <a:pt x="4454" y="4715"/>
                    <a:pt x="4621" y="5049"/>
                    <a:pt x="4906" y="5311"/>
                  </a:cubicBezTo>
                  <a:cubicBezTo>
                    <a:pt x="5097" y="5501"/>
                    <a:pt x="5311" y="5644"/>
                    <a:pt x="5549" y="5739"/>
                  </a:cubicBezTo>
                  <a:lnTo>
                    <a:pt x="5549" y="5930"/>
                  </a:lnTo>
                  <a:cubicBezTo>
                    <a:pt x="4978" y="5978"/>
                    <a:pt x="4478" y="6216"/>
                    <a:pt x="4073" y="6573"/>
                  </a:cubicBezTo>
                  <a:lnTo>
                    <a:pt x="2906" y="5406"/>
                  </a:lnTo>
                  <a:cubicBezTo>
                    <a:pt x="2882" y="5382"/>
                    <a:pt x="2835" y="5358"/>
                    <a:pt x="2787" y="5358"/>
                  </a:cubicBezTo>
                  <a:lnTo>
                    <a:pt x="144" y="5358"/>
                  </a:lnTo>
                  <a:cubicBezTo>
                    <a:pt x="48" y="5358"/>
                    <a:pt x="1" y="5430"/>
                    <a:pt x="1" y="5501"/>
                  </a:cubicBezTo>
                  <a:cubicBezTo>
                    <a:pt x="1" y="5597"/>
                    <a:pt x="48" y="5644"/>
                    <a:pt x="144" y="5644"/>
                  </a:cubicBezTo>
                  <a:lnTo>
                    <a:pt x="2739" y="5644"/>
                  </a:lnTo>
                  <a:lnTo>
                    <a:pt x="3859" y="6787"/>
                  </a:lnTo>
                  <a:cubicBezTo>
                    <a:pt x="3454" y="7264"/>
                    <a:pt x="3192" y="7883"/>
                    <a:pt x="3192" y="8550"/>
                  </a:cubicBezTo>
                  <a:lnTo>
                    <a:pt x="3192" y="8883"/>
                  </a:lnTo>
                  <a:cubicBezTo>
                    <a:pt x="3192" y="8954"/>
                    <a:pt x="3263" y="9026"/>
                    <a:pt x="3335" y="9026"/>
                  </a:cubicBezTo>
                  <a:cubicBezTo>
                    <a:pt x="3430" y="9026"/>
                    <a:pt x="3478" y="8954"/>
                    <a:pt x="3478" y="8883"/>
                  </a:cubicBezTo>
                  <a:lnTo>
                    <a:pt x="3478" y="8550"/>
                  </a:lnTo>
                  <a:cubicBezTo>
                    <a:pt x="3478" y="7954"/>
                    <a:pt x="3716" y="7406"/>
                    <a:pt x="4073" y="7002"/>
                  </a:cubicBezTo>
                  <a:lnTo>
                    <a:pt x="4121" y="7049"/>
                  </a:lnTo>
                  <a:cubicBezTo>
                    <a:pt x="4168" y="7073"/>
                    <a:pt x="4192" y="7097"/>
                    <a:pt x="4240" y="7097"/>
                  </a:cubicBezTo>
                  <a:cubicBezTo>
                    <a:pt x="4287" y="7097"/>
                    <a:pt x="4311" y="7073"/>
                    <a:pt x="4335" y="7049"/>
                  </a:cubicBezTo>
                  <a:cubicBezTo>
                    <a:pt x="4406" y="7002"/>
                    <a:pt x="4406" y="6906"/>
                    <a:pt x="4335" y="6835"/>
                  </a:cubicBezTo>
                  <a:lnTo>
                    <a:pt x="4287" y="6787"/>
                  </a:lnTo>
                  <a:cubicBezTo>
                    <a:pt x="4645" y="6478"/>
                    <a:pt x="5073" y="6287"/>
                    <a:pt x="5549" y="6216"/>
                  </a:cubicBezTo>
                  <a:lnTo>
                    <a:pt x="5549" y="6406"/>
                  </a:lnTo>
                  <a:cubicBezTo>
                    <a:pt x="5549" y="6787"/>
                    <a:pt x="5859" y="7073"/>
                    <a:pt x="6240" y="7073"/>
                  </a:cubicBezTo>
                  <a:cubicBezTo>
                    <a:pt x="6597" y="7073"/>
                    <a:pt x="6907" y="6763"/>
                    <a:pt x="6907" y="6406"/>
                  </a:cubicBezTo>
                  <a:lnTo>
                    <a:pt x="6907" y="6216"/>
                  </a:lnTo>
                  <a:cubicBezTo>
                    <a:pt x="8074" y="6359"/>
                    <a:pt x="8979" y="7359"/>
                    <a:pt x="8979" y="8550"/>
                  </a:cubicBezTo>
                  <a:lnTo>
                    <a:pt x="8979" y="9955"/>
                  </a:lnTo>
                  <a:cubicBezTo>
                    <a:pt x="8979" y="10050"/>
                    <a:pt x="9050" y="10121"/>
                    <a:pt x="9122" y="10121"/>
                  </a:cubicBezTo>
                  <a:cubicBezTo>
                    <a:pt x="9193" y="10121"/>
                    <a:pt x="9265" y="10050"/>
                    <a:pt x="9265" y="9955"/>
                  </a:cubicBezTo>
                  <a:lnTo>
                    <a:pt x="9265" y="8550"/>
                  </a:lnTo>
                  <a:cubicBezTo>
                    <a:pt x="9265" y="7192"/>
                    <a:pt x="8241" y="6049"/>
                    <a:pt x="6907" y="5930"/>
                  </a:cubicBezTo>
                  <a:lnTo>
                    <a:pt x="6907" y="5739"/>
                  </a:lnTo>
                  <a:cubicBezTo>
                    <a:pt x="7502" y="5501"/>
                    <a:pt x="7955" y="4977"/>
                    <a:pt x="8074" y="4334"/>
                  </a:cubicBezTo>
                  <a:cubicBezTo>
                    <a:pt x="8098" y="4358"/>
                    <a:pt x="8121" y="4358"/>
                    <a:pt x="8145" y="4358"/>
                  </a:cubicBezTo>
                  <a:cubicBezTo>
                    <a:pt x="8550" y="4358"/>
                    <a:pt x="8884" y="4001"/>
                    <a:pt x="8884" y="3596"/>
                  </a:cubicBezTo>
                  <a:cubicBezTo>
                    <a:pt x="8884" y="3358"/>
                    <a:pt x="8764" y="3144"/>
                    <a:pt x="8598" y="3001"/>
                  </a:cubicBezTo>
                  <a:lnTo>
                    <a:pt x="8598" y="2167"/>
                  </a:lnTo>
                  <a:cubicBezTo>
                    <a:pt x="8669" y="1977"/>
                    <a:pt x="8693" y="1786"/>
                    <a:pt x="8669" y="1596"/>
                  </a:cubicBezTo>
                  <a:cubicBezTo>
                    <a:pt x="8669" y="1524"/>
                    <a:pt x="8669" y="1477"/>
                    <a:pt x="8645" y="1405"/>
                  </a:cubicBezTo>
                  <a:cubicBezTo>
                    <a:pt x="8502" y="596"/>
                    <a:pt x="7788" y="0"/>
                    <a:pt x="6955" y="0"/>
                  </a:cubicBezTo>
                  <a:lnTo>
                    <a:pt x="6931" y="0"/>
                  </a:lnTo>
                  <a:cubicBezTo>
                    <a:pt x="6835" y="0"/>
                    <a:pt x="6764" y="48"/>
                    <a:pt x="6764" y="143"/>
                  </a:cubicBezTo>
                  <a:cubicBezTo>
                    <a:pt x="6764" y="214"/>
                    <a:pt x="6835" y="286"/>
                    <a:pt x="6931" y="286"/>
                  </a:cubicBezTo>
                  <a:lnTo>
                    <a:pt x="6955" y="286"/>
                  </a:lnTo>
                  <a:cubicBezTo>
                    <a:pt x="7645" y="286"/>
                    <a:pt x="8241" y="786"/>
                    <a:pt x="8360" y="1453"/>
                  </a:cubicBezTo>
                  <a:cubicBezTo>
                    <a:pt x="8360" y="1524"/>
                    <a:pt x="8383" y="1572"/>
                    <a:pt x="8383" y="1620"/>
                  </a:cubicBezTo>
                  <a:cubicBezTo>
                    <a:pt x="8407" y="1762"/>
                    <a:pt x="8383" y="1905"/>
                    <a:pt x="8336" y="2048"/>
                  </a:cubicBezTo>
                  <a:cubicBezTo>
                    <a:pt x="8193" y="2382"/>
                    <a:pt x="7883" y="2596"/>
                    <a:pt x="7526" y="2596"/>
                  </a:cubicBezTo>
                  <a:lnTo>
                    <a:pt x="4930" y="2596"/>
                  </a:lnTo>
                  <a:cubicBezTo>
                    <a:pt x="4573" y="2596"/>
                    <a:pt x="4264" y="2382"/>
                    <a:pt x="4121" y="2048"/>
                  </a:cubicBezTo>
                  <a:cubicBezTo>
                    <a:pt x="4073" y="1905"/>
                    <a:pt x="4049" y="1762"/>
                    <a:pt x="4073" y="1620"/>
                  </a:cubicBezTo>
                  <a:cubicBezTo>
                    <a:pt x="4073" y="1572"/>
                    <a:pt x="4097" y="1524"/>
                    <a:pt x="4097" y="1453"/>
                  </a:cubicBezTo>
                  <a:cubicBezTo>
                    <a:pt x="4216" y="786"/>
                    <a:pt x="4811" y="286"/>
                    <a:pt x="5502" y="286"/>
                  </a:cubicBezTo>
                  <a:lnTo>
                    <a:pt x="6264" y="286"/>
                  </a:lnTo>
                  <a:cubicBezTo>
                    <a:pt x="6335" y="286"/>
                    <a:pt x="6407" y="214"/>
                    <a:pt x="6407" y="143"/>
                  </a:cubicBezTo>
                  <a:cubicBezTo>
                    <a:pt x="6407" y="48"/>
                    <a:pt x="6335" y="0"/>
                    <a:pt x="62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1"/>
            <p:cNvSpPr/>
            <p:nvPr/>
          </p:nvSpPr>
          <p:spPr>
            <a:xfrm>
              <a:off x="3489007" y="2736483"/>
              <a:ext cx="9660" cy="24101"/>
            </a:xfrm>
            <a:custGeom>
              <a:rect b="b" l="l" r="r" t="t"/>
              <a:pathLst>
                <a:path extrusionOk="0" h="716" w="287">
                  <a:moveTo>
                    <a:pt x="144" y="1"/>
                  </a:moveTo>
                  <a:cubicBezTo>
                    <a:pt x="72" y="1"/>
                    <a:pt x="1" y="48"/>
                    <a:pt x="1" y="144"/>
                  </a:cubicBezTo>
                  <a:lnTo>
                    <a:pt x="1" y="549"/>
                  </a:lnTo>
                  <a:cubicBezTo>
                    <a:pt x="1" y="644"/>
                    <a:pt x="72" y="715"/>
                    <a:pt x="144" y="715"/>
                  </a:cubicBezTo>
                  <a:cubicBezTo>
                    <a:pt x="239" y="715"/>
                    <a:pt x="287" y="644"/>
                    <a:pt x="287" y="549"/>
                  </a:cubicBezTo>
                  <a:lnTo>
                    <a:pt x="287" y="144"/>
                  </a:lnTo>
                  <a:cubicBezTo>
                    <a:pt x="287" y="48"/>
                    <a:pt x="239"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1"/>
            <p:cNvSpPr/>
            <p:nvPr/>
          </p:nvSpPr>
          <p:spPr>
            <a:xfrm>
              <a:off x="3613279" y="2534489"/>
              <a:ext cx="10435" cy="9660"/>
            </a:xfrm>
            <a:custGeom>
              <a:rect b="b" l="l" r="r" t="t"/>
              <a:pathLst>
                <a:path extrusionOk="0" h="287" w="310">
                  <a:moveTo>
                    <a:pt x="167" y="1"/>
                  </a:moveTo>
                  <a:cubicBezTo>
                    <a:pt x="72" y="1"/>
                    <a:pt x="0" y="72"/>
                    <a:pt x="0" y="143"/>
                  </a:cubicBezTo>
                  <a:cubicBezTo>
                    <a:pt x="0" y="215"/>
                    <a:pt x="72" y="286"/>
                    <a:pt x="167" y="286"/>
                  </a:cubicBezTo>
                  <a:cubicBezTo>
                    <a:pt x="238" y="286"/>
                    <a:pt x="310" y="215"/>
                    <a:pt x="310" y="143"/>
                  </a:cubicBezTo>
                  <a:cubicBezTo>
                    <a:pt x="310" y="72"/>
                    <a:pt x="238"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1"/>
            <p:cNvSpPr/>
            <p:nvPr/>
          </p:nvSpPr>
          <p:spPr>
            <a:xfrm>
              <a:off x="3558750" y="2534489"/>
              <a:ext cx="10468" cy="9660"/>
            </a:xfrm>
            <a:custGeom>
              <a:rect b="b" l="l" r="r" t="t"/>
              <a:pathLst>
                <a:path extrusionOk="0" h="287" w="311">
                  <a:moveTo>
                    <a:pt x="144" y="1"/>
                  </a:moveTo>
                  <a:cubicBezTo>
                    <a:pt x="72" y="1"/>
                    <a:pt x="1" y="72"/>
                    <a:pt x="1" y="143"/>
                  </a:cubicBezTo>
                  <a:cubicBezTo>
                    <a:pt x="1" y="215"/>
                    <a:pt x="72" y="286"/>
                    <a:pt x="144" y="286"/>
                  </a:cubicBezTo>
                  <a:cubicBezTo>
                    <a:pt x="239" y="286"/>
                    <a:pt x="310" y="215"/>
                    <a:pt x="310" y="143"/>
                  </a:cubicBezTo>
                  <a:cubicBezTo>
                    <a:pt x="286" y="72"/>
                    <a:pt x="239"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1"/>
            <p:cNvSpPr/>
            <p:nvPr/>
          </p:nvSpPr>
          <p:spPr>
            <a:xfrm>
              <a:off x="3394422" y="2624260"/>
              <a:ext cx="72975" cy="10468"/>
            </a:xfrm>
            <a:custGeom>
              <a:rect b="b" l="l" r="r" t="t"/>
              <a:pathLst>
                <a:path extrusionOk="0" h="311" w="2168">
                  <a:moveTo>
                    <a:pt x="144" y="1"/>
                  </a:moveTo>
                  <a:cubicBezTo>
                    <a:pt x="72" y="1"/>
                    <a:pt x="1" y="72"/>
                    <a:pt x="1" y="144"/>
                  </a:cubicBezTo>
                  <a:cubicBezTo>
                    <a:pt x="1" y="239"/>
                    <a:pt x="48" y="310"/>
                    <a:pt x="144" y="310"/>
                  </a:cubicBezTo>
                  <a:lnTo>
                    <a:pt x="2025" y="310"/>
                  </a:lnTo>
                  <a:cubicBezTo>
                    <a:pt x="2096" y="310"/>
                    <a:pt x="2168" y="239"/>
                    <a:pt x="2168" y="144"/>
                  </a:cubicBezTo>
                  <a:cubicBezTo>
                    <a:pt x="2168" y="72"/>
                    <a:pt x="2096" y="1"/>
                    <a:pt x="20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1"/>
            <p:cNvSpPr/>
            <p:nvPr/>
          </p:nvSpPr>
          <p:spPr>
            <a:xfrm>
              <a:off x="3421687" y="2641898"/>
              <a:ext cx="45710" cy="10468"/>
            </a:xfrm>
            <a:custGeom>
              <a:rect b="b" l="l" r="r" t="t"/>
              <a:pathLst>
                <a:path extrusionOk="0" h="311" w="1358">
                  <a:moveTo>
                    <a:pt x="143" y="1"/>
                  </a:moveTo>
                  <a:cubicBezTo>
                    <a:pt x="48" y="1"/>
                    <a:pt x="0" y="72"/>
                    <a:pt x="0" y="144"/>
                  </a:cubicBezTo>
                  <a:cubicBezTo>
                    <a:pt x="0" y="239"/>
                    <a:pt x="48" y="310"/>
                    <a:pt x="143" y="310"/>
                  </a:cubicBezTo>
                  <a:lnTo>
                    <a:pt x="1215" y="310"/>
                  </a:lnTo>
                  <a:cubicBezTo>
                    <a:pt x="1286" y="310"/>
                    <a:pt x="1358" y="239"/>
                    <a:pt x="1358" y="144"/>
                  </a:cubicBezTo>
                  <a:cubicBezTo>
                    <a:pt x="1358" y="72"/>
                    <a:pt x="1286" y="1"/>
                    <a:pt x="1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1"/>
            <p:cNvSpPr/>
            <p:nvPr/>
          </p:nvSpPr>
          <p:spPr>
            <a:xfrm>
              <a:off x="3421687" y="2659536"/>
              <a:ext cx="45710" cy="9660"/>
            </a:xfrm>
            <a:custGeom>
              <a:rect b="b" l="l" r="r" t="t"/>
              <a:pathLst>
                <a:path extrusionOk="0" h="287" w="1358">
                  <a:moveTo>
                    <a:pt x="143" y="1"/>
                  </a:moveTo>
                  <a:cubicBezTo>
                    <a:pt x="48" y="1"/>
                    <a:pt x="0" y="72"/>
                    <a:pt x="0" y="144"/>
                  </a:cubicBezTo>
                  <a:cubicBezTo>
                    <a:pt x="0" y="239"/>
                    <a:pt x="48" y="286"/>
                    <a:pt x="143" y="286"/>
                  </a:cubicBezTo>
                  <a:lnTo>
                    <a:pt x="1215" y="286"/>
                  </a:lnTo>
                  <a:cubicBezTo>
                    <a:pt x="1286" y="286"/>
                    <a:pt x="1358" y="239"/>
                    <a:pt x="1358" y="144"/>
                  </a:cubicBezTo>
                  <a:cubicBezTo>
                    <a:pt x="1358" y="72"/>
                    <a:pt x="1286" y="1"/>
                    <a:pt x="1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1"/>
            <p:cNvSpPr/>
            <p:nvPr/>
          </p:nvSpPr>
          <p:spPr>
            <a:xfrm>
              <a:off x="3428082" y="2685185"/>
              <a:ext cx="39315" cy="38507"/>
            </a:xfrm>
            <a:custGeom>
              <a:rect b="b" l="l" r="r" t="t"/>
              <a:pathLst>
                <a:path extrusionOk="0" h="1144" w="1168">
                  <a:moveTo>
                    <a:pt x="811" y="286"/>
                  </a:moveTo>
                  <a:cubicBezTo>
                    <a:pt x="834" y="286"/>
                    <a:pt x="858" y="310"/>
                    <a:pt x="858" y="334"/>
                  </a:cubicBezTo>
                  <a:lnTo>
                    <a:pt x="858" y="810"/>
                  </a:lnTo>
                  <a:cubicBezTo>
                    <a:pt x="858" y="834"/>
                    <a:pt x="834" y="858"/>
                    <a:pt x="811" y="858"/>
                  </a:cubicBezTo>
                  <a:lnTo>
                    <a:pt x="334" y="858"/>
                  </a:lnTo>
                  <a:cubicBezTo>
                    <a:pt x="311" y="858"/>
                    <a:pt x="287" y="834"/>
                    <a:pt x="287" y="810"/>
                  </a:cubicBezTo>
                  <a:lnTo>
                    <a:pt x="287" y="334"/>
                  </a:lnTo>
                  <a:cubicBezTo>
                    <a:pt x="287" y="310"/>
                    <a:pt x="311" y="286"/>
                    <a:pt x="334" y="286"/>
                  </a:cubicBezTo>
                  <a:close/>
                  <a:moveTo>
                    <a:pt x="334" y="1"/>
                  </a:moveTo>
                  <a:cubicBezTo>
                    <a:pt x="144" y="1"/>
                    <a:pt x="1" y="144"/>
                    <a:pt x="1" y="334"/>
                  </a:cubicBezTo>
                  <a:lnTo>
                    <a:pt x="1" y="810"/>
                  </a:lnTo>
                  <a:cubicBezTo>
                    <a:pt x="1" y="1001"/>
                    <a:pt x="144" y="1144"/>
                    <a:pt x="334" y="1144"/>
                  </a:cubicBezTo>
                  <a:lnTo>
                    <a:pt x="811" y="1144"/>
                  </a:lnTo>
                  <a:cubicBezTo>
                    <a:pt x="1001" y="1144"/>
                    <a:pt x="1168" y="1001"/>
                    <a:pt x="1168" y="810"/>
                  </a:cubicBezTo>
                  <a:lnTo>
                    <a:pt x="1168" y="334"/>
                  </a:lnTo>
                  <a:cubicBezTo>
                    <a:pt x="1168" y="144"/>
                    <a:pt x="1001" y="1"/>
                    <a:pt x="8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1"/>
            <p:cNvSpPr/>
            <p:nvPr/>
          </p:nvSpPr>
          <p:spPr>
            <a:xfrm>
              <a:off x="3389609" y="2477772"/>
              <a:ext cx="91421" cy="108049"/>
            </a:xfrm>
            <a:custGeom>
              <a:rect b="b" l="l" r="r" t="t"/>
              <a:pathLst>
                <a:path extrusionOk="0" h="3210" w="2716">
                  <a:moveTo>
                    <a:pt x="1358" y="1"/>
                  </a:moveTo>
                  <a:cubicBezTo>
                    <a:pt x="1340" y="1"/>
                    <a:pt x="1323" y="7"/>
                    <a:pt x="1311" y="19"/>
                  </a:cubicBezTo>
                  <a:lnTo>
                    <a:pt x="168" y="281"/>
                  </a:lnTo>
                  <a:cubicBezTo>
                    <a:pt x="72" y="304"/>
                    <a:pt x="1" y="400"/>
                    <a:pt x="1" y="519"/>
                  </a:cubicBezTo>
                  <a:lnTo>
                    <a:pt x="1" y="1733"/>
                  </a:lnTo>
                  <a:cubicBezTo>
                    <a:pt x="1" y="1924"/>
                    <a:pt x="48" y="2114"/>
                    <a:pt x="120" y="2281"/>
                  </a:cubicBezTo>
                  <a:cubicBezTo>
                    <a:pt x="168" y="2352"/>
                    <a:pt x="215" y="2400"/>
                    <a:pt x="239" y="2471"/>
                  </a:cubicBezTo>
                  <a:cubicBezTo>
                    <a:pt x="501" y="2805"/>
                    <a:pt x="834" y="3043"/>
                    <a:pt x="1287" y="3186"/>
                  </a:cubicBezTo>
                  <a:cubicBezTo>
                    <a:pt x="1311" y="3186"/>
                    <a:pt x="1334" y="3210"/>
                    <a:pt x="1358" y="3210"/>
                  </a:cubicBezTo>
                  <a:cubicBezTo>
                    <a:pt x="1382" y="3210"/>
                    <a:pt x="1406" y="3186"/>
                    <a:pt x="1430" y="3186"/>
                  </a:cubicBezTo>
                  <a:cubicBezTo>
                    <a:pt x="1882" y="3043"/>
                    <a:pt x="2216" y="2805"/>
                    <a:pt x="2478" y="2471"/>
                  </a:cubicBezTo>
                  <a:cubicBezTo>
                    <a:pt x="2597" y="2305"/>
                    <a:pt x="2644" y="2138"/>
                    <a:pt x="2692" y="2043"/>
                  </a:cubicBezTo>
                  <a:cubicBezTo>
                    <a:pt x="2716" y="1995"/>
                    <a:pt x="2716" y="1924"/>
                    <a:pt x="2716" y="1852"/>
                  </a:cubicBezTo>
                  <a:lnTo>
                    <a:pt x="2716" y="1519"/>
                  </a:lnTo>
                  <a:cubicBezTo>
                    <a:pt x="2716" y="1424"/>
                    <a:pt x="2644" y="1376"/>
                    <a:pt x="2573" y="1376"/>
                  </a:cubicBezTo>
                  <a:cubicBezTo>
                    <a:pt x="2501" y="1376"/>
                    <a:pt x="2430" y="1424"/>
                    <a:pt x="2430" y="1519"/>
                  </a:cubicBezTo>
                  <a:lnTo>
                    <a:pt x="2430" y="1852"/>
                  </a:lnTo>
                  <a:cubicBezTo>
                    <a:pt x="2430" y="1900"/>
                    <a:pt x="2406" y="1924"/>
                    <a:pt x="2406" y="1948"/>
                  </a:cubicBezTo>
                  <a:cubicBezTo>
                    <a:pt x="2382" y="2043"/>
                    <a:pt x="2335" y="2162"/>
                    <a:pt x="2216" y="2305"/>
                  </a:cubicBezTo>
                  <a:cubicBezTo>
                    <a:pt x="2025" y="2567"/>
                    <a:pt x="1739" y="2781"/>
                    <a:pt x="1358" y="2900"/>
                  </a:cubicBezTo>
                  <a:cubicBezTo>
                    <a:pt x="977" y="2781"/>
                    <a:pt x="691" y="2567"/>
                    <a:pt x="477" y="2305"/>
                  </a:cubicBezTo>
                  <a:cubicBezTo>
                    <a:pt x="453" y="2257"/>
                    <a:pt x="430" y="2186"/>
                    <a:pt x="382" y="2138"/>
                  </a:cubicBezTo>
                  <a:cubicBezTo>
                    <a:pt x="334" y="2019"/>
                    <a:pt x="287" y="1876"/>
                    <a:pt x="287" y="1733"/>
                  </a:cubicBezTo>
                  <a:lnTo>
                    <a:pt x="287" y="566"/>
                  </a:lnTo>
                  <a:lnTo>
                    <a:pt x="1358" y="304"/>
                  </a:lnTo>
                  <a:lnTo>
                    <a:pt x="2430" y="566"/>
                  </a:lnTo>
                  <a:lnTo>
                    <a:pt x="2430" y="852"/>
                  </a:lnTo>
                  <a:cubicBezTo>
                    <a:pt x="2430" y="924"/>
                    <a:pt x="2501" y="995"/>
                    <a:pt x="2573" y="995"/>
                  </a:cubicBezTo>
                  <a:cubicBezTo>
                    <a:pt x="2668" y="995"/>
                    <a:pt x="2716" y="924"/>
                    <a:pt x="2716" y="852"/>
                  </a:cubicBezTo>
                  <a:lnTo>
                    <a:pt x="2716" y="519"/>
                  </a:lnTo>
                  <a:cubicBezTo>
                    <a:pt x="2716" y="400"/>
                    <a:pt x="2644" y="304"/>
                    <a:pt x="2549" y="281"/>
                  </a:cubicBezTo>
                  <a:lnTo>
                    <a:pt x="1406" y="19"/>
                  </a:lnTo>
                  <a:cubicBezTo>
                    <a:pt x="1394" y="7"/>
                    <a:pt x="1376" y="1"/>
                    <a:pt x="13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1"/>
            <p:cNvSpPr/>
            <p:nvPr/>
          </p:nvSpPr>
          <p:spPr>
            <a:xfrm>
              <a:off x="3418489" y="2512038"/>
              <a:ext cx="33694" cy="33727"/>
            </a:xfrm>
            <a:custGeom>
              <a:rect b="b" l="l" r="r" t="t"/>
              <a:pathLst>
                <a:path extrusionOk="0" h="1002" w="1001">
                  <a:moveTo>
                    <a:pt x="500" y="1"/>
                  </a:moveTo>
                  <a:cubicBezTo>
                    <a:pt x="405" y="1"/>
                    <a:pt x="357" y="48"/>
                    <a:pt x="357" y="144"/>
                  </a:cubicBezTo>
                  <a:lnTo>
                    <a:pt x="357" y="358"/>
                  </a:lnTo>
                  <a:lnTo>
                    <a:pt x="143" y="358"/>
                  </a:lnTo>
                  <a:cubicBezTo>
                    <a:pt x="72" y="358"/>
                    <a:pt x="0" y="406"/>
                    <a:pt x="0" y="501"/>
                  </a:cubicBezTo>
                  <a:cubicBezTo>
                    <a:pt x="0" y="572"/>
                    <a:pt x="48" y="644"/>
                    <a:pt x="143" y="644"/>
                  </a:cubicBezTo>
                  <a:lnTo>
                    <a:pt x="357" y="644"/>
                  </a:lnTo>
                  <a:lnTo>
                    <a:pt x="357" y="858"/>
                  </a:lnTo>
                  <a:cubicBezTo>
                    <a:pt x="357" y="930"/>
                    <a:pt x="429" y="1001"/>
                    <a:pt x="500" y="1001"/>
                  </a:cubicBezTo>
                  <a:cubicBezTo>
                    <a:pt x="572" y="1001"/>
                    <a:pt x="643" y="930"/>
                    <a:pt x="643" y="858"/>
                  </a:cubicBezTo>
                  <a:lnTo>
                    <a:pt x="643" y="644"/>
                  </a:lnTo>
                  <a:lnTo>
                    <a:pt x="857" y="644"/>
                  </a:lnTo>
                  <a:cubicBezTo>
                    <a:pt x="929" y="644"/>
                    <a:pt x="1000" y="572"/>
                    <a:pt x="1000" y="501"/>
                  </a:cubicBezTo>
                  <a:cubicBezTo>
                    <a:pt x="1000" y="406"/>
                    <a:pt x="929" y="358"/>
                    <a:pt x="857" y="358"/>
                  </a:cubicBezTo>
                  <a:lnTo>
                    <a:pt x="643" y="358"/>
                  </a:lnTo>
                  <a:lnTo>
                    <a:pt x="643" y="144"/>
                  </a:lnTo>
                  <a:cubicBezTo>
                    <a:pt x="643" y="48"/>
                    <a:pt x="572" y="1"/>
                    <a:pt x="5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1"/>
            <p:cNvSpPr/>
            <p:nvPr/>
          </p:nvSpPr>
          <p:spPr>
            <a:xfrm>
              <a:off x="3569185" y="2562562"/>
              <a:ext cx="44128" cy="26457"/>
            </a:xfrm>
            <a:custGeom>
              <a:rect b="b" l="l" r="r" t="t"/>
              <a:pathLst>
                <a:path extrusionOk="0" h="786" w="1311">
                  <a:moveTo>
                    <a:pt x="143" y="0"/>
                  </a:moveTo>
                  <a:cubicBezTo>
                    <a:pt x="72" y="24"/>
                    <a:pt x="0" y="72"/>
                    <a:pt x="0" y="167"/>
                  </a:cubicBezTo>
                  <a:cubicBezTo>
                    <a:pt x="0" y="524"/>
                    <a:pt x="310" y="786"/>
                    <a:pt x="643" y="786"/>
                  </a:cubicBezTo>
                  <a:cubicBezTo>
                    <a:pt x="1001" y="786"/>
                    <a:pt x="1286" y="524"/>
                    <a:pt x="1310" y="167"/>
                  </a:cubicBezTo>
                  <a:cubicBezTo>
                    <a:pt x="1310" y="95"/>
                    <a:pt x="1239" y="24"/>
                    <a:pt x="1167" y="0"/>
                  </a:cubicBezTo>
                  <a:cubicBezTo>
                    <a:pt x="1072" y="0"/>
                    <a:pt x="1024" y="72"/>
                    <a:pt x="1001" y="143"/>
                  </a:cubicBezTo>
                  <a:cubicBezTo>
                    <a:pt x="1001" y="357"/>
                    <a:pt x="858" y="500"/>
                    <a:pt x="643" y="500"/>
                  </a:cubicBezTo>
                  <a:cubicBezTo>
                    <a:pt x="453" y="500"/>
                    <a:pt x="310" y="357"/>
                    <a:pt x="286" y="143"/>
                  </a:cubicBezTo>
                  <a:cubicBezTo>
                    <a:pt x="286" y="72"/>
                    <a:pt x="215" y="0"/>
                    <a:pt x="1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2" name="Google Shape;1122;p41"/>
          <p:cNvSpPr/>
          <p:nvPr/>
        </p:nvSpPr>
        <p:spPr>
          <a:xfrm>
            <a:off x="5720277" y="1603984"/>
            <a:ext cx="183000" cy="183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1"/>
          <p:cNvSpPr/>
          <p:nvPr/>
        </p:nvSpPr>
        <p:spPr>
          <a:xfrm>
            <a:off x="290938" y="944938"/>
            <a:ext cx="702600" cy="7026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1"/>
          <p:cNvSpPr/>
          <p:nvPr/>
        </p:nvSpPr>
        <p:spPr>
          <a:xfrm>
            <a:off x="5720277" y="2622809"/>
            <a:ext cx="183000" cy="183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1"/>
          <p:cNvSpPr/>
          <p:nvPr/>
        </p:nvSpPr>
        <p:spPr>
          <a:xfrm>
            <a:off x="5720277" y="3641610"/>
            <a:ext cx="183000" cy="183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6" name="Google Shape;1126;p41"/>
          <p:cNvCxnSpPr>
            <a:stCxn id="1122" idx="2"/>
            <a:endCxn id="1124" idx="0"/>
          </p:cNvCxnSpPr>
          <p:nvPr/>
        </p:nvCxnSpPr>
        <p:spPr>
          <a:xfrm>
            <a:off x="5811777" y="1786984"/>
            <a:ext cx="0" cy="835800"/>
          </a:xfrm>
          <a:prstGeom prst="straightConnector1">
            <a:avLst/>
          </a:prstGeom>
          <a:noFill/>
          <a:ln cap="flat" cmpd="sng" w="9525">
            <a:solidFill>
              <a:schemeClr val="dk1"/>
            </a:solidFill>
            <a:prstDash val="solid"/>
            <a:round/>
            <a:headEnd len="med" w="med" type="none"/>
            <a:tailEnd len="med" w="med" type="none"/>
          </a:ln>
        </p:spPr>
      </p:cxnSp>
      <p:cxnSp>
        <p:nvCxnSpPr>
          <p:cNvPr id="1127" name="Google Shape;1127;p41"/>
          <p:cNvCxnSpPr>
            <a:stCxn id="1124" idx="2"/>
            <a:endCxn id="1125" idx="0"/>
          </p:cNvCxnSpPr>
          <p:nvPr/>
        </p:nvCxnSpPr>
        <p:spPr>
          <a:xfrm>
            <a:off x="5811777" y="2805809"/>
            <a:ext cx="0" cy="835800"/>
          </a:xfrm>
          <a:prstGeom prst="straightConnector1">
            <a:avLst/>
          </a:prstGeom>
          <a:noFill/>
          <a:ln cap="flat" cmpd="sng" w="9525">
            <a:solidFill>
              <a:schemeClr val="dk1"/>
            </a:solidFill>
            <a:prstDash val="solid"/>
            <a:round/>
            <a:headEnd len="med" w="med" type="none"/>
            <a:tailEnd len="med" w="med" type="none"/>
          </a:ln>
        </p:spPr>
      </p:cxnSp>
      <p:pic>
        <p:nvPicPr>
          <p:cNvPr id="1128" name="Google Shape;1128;p41"/>
          <p:cNvPicPr preferRelativeResize="0"/>
          <p:nvPr/>
        </p:nvPicPr>
        <p:blipFill>
          <a:blip r:embed="rId3">
            <a:alphaModFix/>
          </a:blip>
          <a:stretch>
            <a:fillRect/>
          </a:stretch>
        </p:blipFill>
        <p:spPr>
          <a:xfrm>
            <a:off x="606512" y="1353850"/>
            <a:ext cx="3914905" cy="3539525"/>
          </a:xfrm>
          <a:prstGeom prst="rect">
            <a:avLst/>
          </a:prstGeom>
          <a:noFill/>
          <a:ln>
            <a:noFill/>
          </a:ln>
        </p:spPr>
      </p:pic>
      <p:cxnSp>
        <p:nvCxnSpPr>
          <p:cNvPr id="1129" name="Google Shape;1129;p41"/>
          <p:cNvCxnSpPr>
            <a:stCxn id="1125" idx="2"/>
          </p:cNvCxnSpPr>
          <p:nvPr/>
        </p:nvCxnSpPr>
        <p:spPr>
          <a:xfrm>
            <a:off x="5811777" y="3824610"/>
            <a:ext cx="0" cy="1347600"/>
          </a:xfrm>
          <a:prstGeom prst="straightConnector1">
            <a:avLst/>
          </a:prstGeom>
          <a:noFill/>
          <a:ln cap="flat" cmpd="sng" w="9525">
            <a:solidFill>
              <a:schemeClr val="dk1"/>
            </a:solidFill>
            <a:prstDash val="solid"/>
            <a:round/>
            <a:headEnd len="med" w="med" type="none"/>
            <a:tailEnd len="med" w="med" type="none"/>
          </a:ln>
        </p:spPr>
      </p:cxnSp>
      <p:grpSp>
        <p:nvGrpSpPr>
          <p:cNvPr id="1130" name="Google Shape;1130;p41"/>
          <p:cNvGrpSpPr/>
          <p:nvPr/>
        </p:nvGrpSpPr>
        <p:grpSpPr>
          <a:xfrm>
            <a:off x="464208" y="1053471"/>
            <a:ext cx="356073" cy="485565"/>
            <a:chOff x="5430482" y="3060326"/>
            <a:chExt cx="245314" cy="341514"/>
          </a:xfrm>
        </p:grpSpPr>
        <p:sp>
          <p:nvSpPr>
            <p:cNvPr id="1131" name="Google Shape;1131;p41"/>
            <p:cNvSpPr/>
            <p:nvPr/>
          </p:nvSpPr>
          <p:spPr>
            <a:xfrm>
              <a:off x="5435295" y="3065947"/>
              <a:ext cx="234913" cy="330306"/>
            </a:xfrm>
            <a:custGeom>
              <a:rect b="b" l="l" r="r" t="t"/>
              <a:pathLst>
                <a:path extrusionOk="0" h="9813" w="6979">
                  <a:moveTo>
                    <a:pt x="405" y="1"/>
                  </a:moveTo>
                  <a:cubicBezTo>
                    <a:pt x="191" y="1"/>
                    <a:pt x="0" y="167"/>
                    <a:pt x="0" y="382"/>
                  </a:cubicBezTo>
                  <a:lnTo>
                    <a:pt x="0" y="9431"/>
                  </a:lnTo>
                  <a:cubicBezTo>
                    <a:pt x="0" y="9645"/>
                    <a:pt x="191" y="9812"/>
                    <a:pt x="405" y="9812"/>
                  </a:cubicBezTo>
                  <a:lnTo>
                    <a:pt x="6597" y="9812"/>
                  </a:lnTo>
                  <a:cubicBezTo>
                    <a:pt x="6811" y="9812"/>
                    <a:pt x="6978" y="9645"/>
                    <a:pt x="6978" y="9431"/>
                  </a:cubicBezTo>
                  <a:lnTo>
                    <a:pt x="6978" y="382"/>
                  </a:lnTo>
                  <a:cubicBezTo>
                    <a:pt x="6978" y="167"/>
                    <a:pt x="6811" y="1"/>
                    <a:pt x="6597"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1"/>
            <p:cNvSpPr/>
            <p:nvPr/>
          </p:nvSpPr>
          <p:spPr>
            <a:xfrm>
              <a:off x="5631668" y="3065947"/>
              <a:ext cx="38541" cy="330306"/>
            </a:xfrm>
            <a:custGeom>
              <a:rect b="b" l="l" r="r" t="t"/>
              <a:pathLst>
                <a:path extrusionOk="0" h="9813" w="1145">
                  <a:moveTo>
                    <a:pt x="1" y="1"/>
                  </a:moveTo>
                  <a:cubicBezTo>
                    <a:pt x="215" y="1"/>
                    <a:pt x="406" y="167"/>
                    <a:pt x="406" y="382"/>
                  </a:cubicBezTo>
                  <a:lnTo>
                    <a:pt x="406" y="9431"/>
                  </a:lnTo>
                  <a:cubicBezTo>
                    <a:pt x="406" y="9645"/>
                    <a:pt x="215" y="9812"/>
                    <a:pt x="1" y="9812"/>
                  </a:cubicBezTo>
                  <a:lnTo>
                    <a:pt x="763" y="9812"/>
                  </a:lnTo>
                  <a:cubicBezTo>
                    <a:pt x="977" y="9812"/>
                    <a:pt x="1144" y="9645"/>
                    <a:pt x="1144" y="9431"/>
                  </a:cubicBezTo>
                  <a:lnTo>
                    <a:pt x="1144" y="382"/>
                  </a:lnTo>
                  <a:cubicBezTo>
                    <a:pt x="1144" y="167"/>
                    <a:pt x="977" y="1"/>
                    <a:pt x="763" y="1"/>
                  </a:cubicBezTo>
                  <a:close/>
                </a:path>
              </a:pathLst>
            </a:custGeom>
            <a:solidFill>
              <a:srgbClr val="FED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1"/>
            <p:cNvSpPr/>
            <p:nvPr/>
          </p:nvSpPr>
          <p:spPr>
            <a:xfrm>
              <a:off x="5460944" y="3089206"/>
              <a:ext cx="184389" cy="280590"/>
            </a:xfrm>
            <a:custGeom>
              <a:rect b="b" l="l" r="r" t="t"/>
              <a:pathLst>
                <a:path extrusionOk="0" h="8336" w="5478">
                  <a:moveTo>
                    <a:pt x="191" y="0"/>
                  </a:moveTo>
                  <a:cubicBezTo>
                    <a:pt x="96" y="0"/>
                    <a:pt x="0" y="95"/>
                    <a:pt x="0" y="214"/>
                  </a:cubicBezTo>
                  <a:lnTo>
                    <a:pt x="0" y="8121"/>
                  </a:lnTo>
                  <a:cubicBezTo>
                    <a:pt x="0" y="8240"/>
                    <a:pt x="72" y="8335"/>
                    <a:pt x="191" y="8335"/>
                  </a:cubicBezTo>
                  <a:lnTo>
                    <a:pt x="5287" y="8335"/>
                  </a:lnTo>
                  <a:cubicBezTo>
                    <a:pt x="5383" y="8335"/>
                    <a:pt x="5478" y="8240"/>
                    <a:pt x="5478" y="8121"/>
                  </a:cubicBezTo>
                  <a:lnTo>
                    <a:pt x="5478" y="214"/>
                  </a:lnTo>
                  <a:cubicBezTo>
                    <a:pt x="5478" y="95"/>
                    <a:pt x="5383" y="0"/>
                    <a:pt x="5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1"/>
            <p:cNvSpPr/>
            <p:nvPr/>
          </p:nvSpPr>
          <p:spPr>
            <a:xfrm>
              <a:off x="5499417" y="3089206"/>
              <a:ext cx="107443" cy="24067"/>
            </a:xfrm>
            <a:custGeom>
              <a:rect b="b" l="l" r="r" t="t"/>
              <a:pathLst>
                <a:path extrusionOk="0" h="715" w="3192">
                  <a:moveTo>
                    <a:pt x="1" y="0"/>
                  </a:moveTo>
                  <a:lnTo>
                    <a:pt x="1" y="500"/>
                  </a:lnTo>
                  <a:cubicBezTo>
                    <a:pt x="1" y="619"/>
                    <a:pt x="72" y="715"/>
                    <a:pt x="191" y="715"/>
                  </a:cubicBezTo>
                  <a:lnTo>
                    <a:pt x="3001" y="715"/>
                  </a:lnTo>
                  <a:cubicBezTo>
                    <a:pt x="3096" y="715"/>
                    <a:pt x="3192" y="619"/>
                    <a:pt x="3192" y="500"/>
                  </a:cubicBezTo>
                  <a:lnTo>
                    <a:pt x="31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1"/>
            <p:cNvSpPr/>
            <p:nvPr/>
          </p:nvSpPr>
          <p:spPr>
            <a:xfrm>
              <a:off x="5616453" y="3089206"/>
              <a:ext cx="28880" cy="280590"/>
            </a:xfrm>
            <a:custGeom>
              <a:rect b="b" l="l" r="r" t="t"/>
              <a:pathLst>
                <a:path extrusionOk="0" h="8336" w="858">
                  <a:moveTo>
                    <a:pt x="0" y="0"/>
                  </a:moveTo>
                  <a:cubicBezTo>
                    <a:pt x="120" y="0"/>
                    <a:pt x="191" y="95"/>
                    <a:pt x="191" y="214"/>
                  </a:cubicBezTo>
                  <a:lnTo>
                    <a:pt x="191" y="8121"/>
                  </a:lnTo>
                  <a:cubicBezTo>
                    <a:pt x="191" y="8240"/>
                    <a:pt x="120" y="8335"/>
                    <a:pt x="0" y="8335"/>
                  </a:cubicBezTo>
                  <a:lnTo>
                    <a:pt x="667" y="8335"/>
                  </a:lnTo>
                  <a:cubicBezTo>
                    <a:pt x="763" y="8335"/>
                    <a:pt x="858" y="8240"/>
                    <a:pt x="858" y="8121"/>
                  </a:cubicBezTo>
                  <a:lnTo>
                    <a:pt x="858" y="214"/>
                  </a:lnTo>
                  <a:cubicBezTo>
                    <a:pt x="858" y="95"/>
                    <a:pt x="763" y="0"/>
                    <a:pt x="6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1"/>
            <p:cNvSpPr/>
            <p:nvPr/>
          </p:nvSpPr>
          <p:spPr>
            <a:xfrm>
              <a:off x="5498610" y="3065947"/>
              <a:ext cx="108251" cy="31304"/>
            </a:xfrm>
            <a:custGeom>
              <a:rect b="b" l="l" r="r" t="t"/>
              <a:pathLst>
                <a:path extrusionOk="0" h="930" w="3216">
                  <a:moveTo>
                    <a:pt x="1" y="1"/>
                  </a:moveTo>
                  <a:lnTo>
                    <a:pt x="1" y="739"/>
                  </a:lnTo>
                  <a:cubicBezTo>
                    <a:pt x="1" y="834"/>
                    <a:pt x="96" y="929"/>
                    <a:pt x="215" y="929"/>
                  </a:cubicBezTo>
                  <a:lnTo>
                    <a:pt x="3025" y="929"/>
                  </a:lnTo>
                  <a:cubicBezTo>
                    <a:pt x="3120" y="929"/>
                    <a:pt x="3216" y="834"/>
                    <a:pt x="3216" y="739"/>
                  </a:cubicBezTo>
                  <a:lnTo>
                    <a:pt x="32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1"/>
            <p:cNvSpPr/>
            <p:nvPr/>
          </p:nvSpPr>
          <p:spPr>
            <a:xfrm>
              <a:off x="5488209" y="3130877"/>
              <a:ext cx="29688" cy="29688"/>
            </a:xfrm>
            <a:custGeom>
              <a:rect b="b" l="l" r="r" t="t"/>
              <a:pathLst>
                <a:path extrusionOk="0" h="882" w="882">
                  <a:moveTo>
                    <a:pt x="215" y="0"/>
                  </a:moveTo>
                  <a:cubicBezTo>
                    <a:pt x="95" y="0"/>
                    <a:pt x="0" y="96"/>
                    <a:pt x="0" y="191"/>
                  </a:cubicBezTo>
                  <a:lnTo>
                    <a:pt x="0" y="667"/>
                  </a:lnTo>
                  <a:cubicBezTo>
                    <a:pt x="0" y="786"/>
                    <a:pt x="95" y="882"/>
                    <a:pt x="215" y="882"/>
                  </a:cubicBezTo>
                  <a:lnTo>
                    <a:pt x="691" y="882"/>
                  </a:lnTo>
                  <a:cubicBezTo>
                    <a:pt x="786" y="882"/>
                    <a:pt x="881" y="786"/>
                    <a:pt x="881" y="667"/>
                  </a:cubicBezTo>
                  <a:lnTo>
                    <a:pt x="881" y="191"/>
                  </a:lnTo>
                  <a:cubicBezTo>
                    <a:pt x="881" y="96"/>
                    <a:pt x="786" y="0"/>
                    <a:pt x="691" y="0"/>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1"/>
            <p:cNvSpPr/>
            <p:nvPr/>
          </p:nvSpPr>
          <p:spPr>
            <a:xfrm>
              <a:off x="5496220" y="3130877"/>
              <a:ext cx="21677" cy="29688"/>
            </a:xfrm>
            <a:custGeom>
              <a:rect b="b" l="l" r="r" t="t"/>
              <a:pathLst>
                <a:path extrusionOk="0" h="882" w="644">
                  <a:moveTo>
                    <a:pt x="0" y="0"/>
                  </a:moveTo>
                  <a:cubicBezTo>
                    <a:pt x="119" y="0"/>
                    <a:pt x="215" y="96"/>
                    <a:pt x="215" y="191"/>
                  </a:cubicBezTo>
                  <a:lnTo>
                    <a:pt x="215" y="667"/>
                  </a:lnTo>
                  <a:cubicBezTo>
                    <a:pt x="215" y="786"/>
                    <a:pt x="119" y="882"/>
                    <a:pt x="0" y="882"/>
                  </a:cubicBezTo>
                  <a:lnTo>
                    <a:pt x="453" y="882"/>
                  </a:lnTo>
                  <a:cubicBezTo>
                    <a:pt x="548" y="882"/>
                    <a:pt x="643" y="786"/>
                    <a:pt x="643" y="667"/>
                  </a:cubicBezTo>
                  <a:lnTo>
                    <a:pt x="643" y="191"/>
                  </a:lnTo>
                  <a:cubicBezTo>
                    <a:pt x="643" y="96"/>
                    <a:pt x="548" y="0"/>
                    <a:pt x="453" y="0"/>
                  </a:cubicBezTo>
                  <a:close/>
                </a:path>
              </a:pathLst>
            </a:custGeom>
            <a:solidFill>
              <a:srgbClr val="54B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1"/>
            <p:cNvSpPr/>
            <p:nvPr/>
          </p:nvSpPr>
          <p:spPr>
            <a:xfrm>
              <a:off x="5488209" y="3180559"/>
              <a:ext cx="29688" cy="28914"/>
            </a:xfrm>
            <a:custGeom>
              <a:rect b="b" l="l" r="r" t="t"/>
              <a:pathLst>
                <a:path extrusionOk="0" h="859" w="882">
                  <a:moveTo>
                    <a:pt x="215" y="1"/>
                  </a:moveTo>
                  <a:cubicBezTo>
                    <a:pt x="95" y="1"/>
                    <a:pt x="0" y="72"/>
                    <a:pt x="0" y="192"/>
                  </a:cubicBezTo>
                  <a:lnTo>
                    <a:pt x="0" y="668"/>
                  </a:lnTo>
                  <a:cubicBezTo>
                    <a:pt x="0" y="763"/>
                    <a:pt x="95" y="858"/>
                    <a:pt x="215" y="858"/>
                  </a:cubicBezTo>
                  <a:lnTo>
                    <a:pt x="691" y="858"/>
                  </a:lnTo>
                  <a:cubicBezTo>
                    <a:pt x="786" y="858"/>
                    <a:pt x="881" y="763"/>
                    <a:pt x="881" y="668"/>
                  </a:cubicBezTo>
                  <a:lnTo>
                    <a:pt x="881" y="192"/>
                  </a:lnTo>
                  <a:cubicBezTo>
                    <a:pt x="881" y="72"/>
                    <a:pt x="786" y="1"/>
                    <a:pt x="691" y="1"/>
                  </a:cubicBezTo>
                  <a:close/>
                </a:path>
              </a:pathLst>
            </a:custGeom>
            <a:solidFill>
              <a:srgbClr val="FFC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1"/>
            <p:cNvSpPr/>
            <p:nvPr/>
          </p:nvSpPr>
          <p:spPr>
            <a:xfrm>
              <a:off x="5496220" y="3180559"/>
              <a:ext cx="21677" cy="28914"/>
            </a:xfrm>
            <a:custGeom>
              <a:rect b="b" l="l" r="r" t="t"/>
              <a:pathLst>
                <a:path extrusionOk="0" h="859" w="644">
                  <a:moveTo>
                    <a:pt x="0" y="1"/>
                  </a:moveTo>
                  <a:cubicBezTo>
                    <a:pt x="119" y="1"/>
                    <a:pt x="215" y="72"/>
                    <a:pt x="215" y="192"/>
                  </a:cubicBezTo>
                  <a:lnTo>
                    <a:pt x="215" y="668"/>
                  </a:lnTo>
                  <a:cubicBezTo>
                    <a:pt x="215" y="763"/>
                    <a:pt x="119" y="858"/>
                    <a:pt x="0" y="858"/>
                  </a:cubicBezTo>
                  <a:lnTo>
                    <a:pt x="453" y="858"/>
                  </a:lnTo>
                  <a:cubicBezTo>
                    <a:pt x="548" y="858"/>
                    <a:pt x="643" y="763"/>
                    <a:pt x="643" y="668"/>
                  </a:cubicBezTo>
                  <a:lnTo>
                    <a:pt x="643" y="192"/>
                  </a:lnTo>
                  <a:cubicBezTo>
                    <a:pt x="643" y="72"/>
                    <a:pt x="548" y="1"/>
                    <a:pt x="453" y="1"/>
                  </a:cubicBezTo>
                  <a:close/>
                </a:path>
              </a:pathLst>
            </a:custGeom>
            <a:solidFill>
              <a:srgbClr val="FFC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1"/>
            <p:cNvSpPr/>
            <p:nvPr/>
          </p:nvSpPr>
          <p:spPr>
            <a:xfrm>
              <a:off x="5430482" y="3060326"/>
              <a:ext cx="245314" cy="341514"/>
            </a:xfrm>
            <a:custGeom>
              <a:rect b="b" l="l" r="r" t="t"/>
              <a:pathLst>
                <a:path extrusionOk="0" h="10146" w="7288">
                  <a:moveTo>
                    <a:pt x="548" y="1"/>
                  </a:moveTo>
                  <a:cubicBezTo>
                    <a:pt x="239" y="1"/>
                    <a:pt x="1" y="263"/>
                    <a:pt x="1" y="549"/>
                  </a:cubicBezTo>
                  <a:lnTo>
                    <a:pt x="1" y="9598"/>
                  </a:lnTo>
                  <a:cubicBezTo>
                    <a:pt x="1" y="9884"/>
                    <a:pt x="239" y="10146"/>
                    <a:pt x="548" y="10146"/>
                  </a:cubicBezTo>
                  <a:lnTo>
                    <a:pt x="6740" y="10146"/>
                  </a:lnTo>
                  <a:cubicBezTo>
                    <a:pt x="7026" y="10146"/>
                    <a:pt x="7288" y="9884"/>
                    <a:pt x="7288" y="9598"/>
                  </a:cubicBezTo>
                  <a:lnTo>
                    <a:pt x="7288" y="4049"/>
                  </a:lnTo>
                  <a:cubicBezTo>
                    <a:pt x="7288" y="3978"/>
                    <a:pt x="7216" y="3906"/>
                    <a:pt x="7121" y="3906"/>
                  </a:cubicBezTo>
                  <a:cubicBezTo>
                    <a:pt x="7050" y="3906"/>
                    <a:pt x="6978" y="3978"/>
                    <a:pt x="6978" y="4049"/>
                  </a:cubicBezTo>
                  <a:lnTo>
                    <a:pt x="6978" y="9598"/>
                  </a:lnTo>
                  <a:cubicBezTo>
                    <a:pt x="6978" y="9717"/>
                    <a:pt x="6859" y="9836"/>
                    <a:pt x="6740" y="9836"/>
                  </a:cubicBezTo>
                  <a:lnTo>
                    <a:pt x="548" y="9836"/>
                  </a:lnTo>
                  <a:cubicBezTo>
                    <a:pt x="405" y="9836"/>
                    <a:pt x="286" y="9717"/>
                    <a:pt x="286" y="9598"/>
                  </a:cubicBezTo>
                  <a:lnTo>
                    <a:pt x="286" y="549"/>
                  </a:lnTo>
                  <a:cubicBezTo>
                    <a:pt x="286" y="429"/>
                    <a:pt x="405" y="310"/>
                    <a:pt x="548" y="310"/>
                  </a:cubicBezTo>
                  <a:lnTo>
                    <a:pt x="1882" y="310"/>
                  </a:lnTo>
                  <a:lnTo>
                    <a:pt x="1882" y="715"/>
                  </a:lnTo>
                  <a:lnTo>
                    <a:pt x="1096" y="715"/>
                  </a:lnTo>
                  <a:cubicBezTo>
                    <a:pt x="905" y="715"/>
                    <a:pt x="739" y="882"/>
                    <a:pt x="739" y="1072"/>
                  </a:cubicBezTo>
                  <a:lnTo>
                    <a:pt x="739" y="6431"/>
                  </a:lnTo>
                  <a:cubicBezTo>
                    <a:pt x="739" y="6502"/>
                    <a:pt x="810" y="6574"/>
                    <a:pt x="905" y="6574"/>
                  </a:cubicBezTo>
                  <a:cubicBezTo>
                    <a:pt x="977" y="6574"/>
                    <a:pt x="1048" y="6502"/>
                    <a:pt x="1048" y="6431"/>
                  </a:cubicBezTo>
                  <a:lnTo>
                    <a:pt x="1048" y="1072"/>
                  </a:lnTo>
                  <a:cubicBezTo>
                    <a:pt x="1048" y="1025"/>
                    <a:pt x="1072" y="1001"/>
                    <a:pt x="1096" y="1001"/>
                  </a:cubicBezTo>
                  <a:lnTo>
                    <a:pt x="1906" y="1001"/>
                  </a:lnTo>
                  <a:cubicBezTo>
                    <a:pt x="1953" y="1144"/>
                    <a:pt x="2072" y="1239"/>
                    <a:pt x="2239" y="1239"/>
                  </a:cubicBezTo>
                  <a:lnTo>
                    <a:pt x="3787" y="1239"/>
                  </a:lnTo>
                  <a:cubicBezTo>
                    <a:pt x="3882" y="1239"/>
                    <a:pt x="3954" y="1168"/>
                    <a:pt x="3954" y="1096"/>
                  </a:cubicBezTo>
                  <a:cubicBezTo>
                    <a:pt x="3954" y="1001"/>
                    <a:pt x="3882" y="953"/>
                    <a:pt x="3787" y="953"/>
                  </a:cubicBezTo>
                  <a:lnTo>
                    <a:pt x="2239" y="953"/>
                  </a:lnTo>
                  <a:cubicBezTo>
                    <a:pt x="2215" y="953"/>
                    <a:pt x="2191" y="930"/>
                    <a:pt x="2191" y="882"/>
                  </a:cubicBezTo>
                  <a:lnTo>
                    <a:pt x="2191" y="310"/>
                  </a:lnTo>
                  <a:lnTo>
                    <a:pt x="5097" y="310"/>
                  </a:lnTo>
                  <a:lnTo>
                    <a:pt x="5097" y="906"/>
                  </a:lnTo>
                  <a:cubicBezTo>
                    <a:pt x="5097" y="930"/>
                    <a:pt x="5073" y="953"/>
                    <a:pt x="5049" y="953"/>
                  </a:cubicBezTo>
                  <a:lnTo>
                    <a:pt x="4454" y="953"/>
                  </a:lnTo>
                  <a:cubicBezTo>
                    <a:pt x="4382" y="953"/>
                    <a:pt x="4311" y="1025"/>
                    <a:pt x="4311" y="1096"/>
                  </a:cubicBezTo>
                  <a:cubicBezTo>
                    <a:pt x="4311" y="1192"/>
                    <a:pt x="4382" y="1239"/>
                    <a:pt x="4454" y="1239"/>
                  </a:cubicBezTo>
                  <a:lnTo>
                    <a:pt x="5049" y="1239"/>
                  </a:lnTo>
                  <a:cubicBezTo>
                    <a:pt x="5192" y="1239"/>
                    <a:pt x="5311" y="1144"/>
                    <a:pt x="5359" y="1025"/>
                  </a:cubicBezTo>
                  <a:lnTo>
                    <a:pt x="6192" y="1025"/>
                  </a:lnTo>
                  <a:cubicBezTo>
                    <a:pt x="6216" y="1025"/>
                    <a:pt x="6240" y="1049"/>
                    <a:pt x="6240" y="1072"/>
                  </a:cubicBezTo>
                  <a:lnTo>
                    <a:pt x="6240" y="9003"/>
                  </a:lnTo>
                  <a:cubicBezTo>
                    <a:pt x="6240" y="9026"/>
                    <a:pt x="6216" y="9050"/>
                    <a:pt x="6192" y="9050"/>
                  </a:cubicBezTo>
                  <a:lnTo>
                    <a:pt x="1096" y="9050"/>
                  </a:lnTo>
                  <a:cubicBezTo>
                    <a:pt x="1072" y="9050"/>
                    <a:pt x="1048" y="9026"/>
                    <a:pt x="1048" y="9003"/>
                  </a:cubicBezTo>
                  <a:lnTo>
                    <a:pt x="1048" y="7098"/>
                  </a:lnTo>
                  <a:cubicBezTo>
                    <a:pt x="1048" y="7026"/>
                    <a:pt x="977" y="6955"/>
                    <a:pt x="905" y="6955"/>
                  </a:cubicBezTo>
                  <a:cubicBezTo>
                    <a:pt x="810" y="6955"/>
                    <a:pt x="739" y="7026"/>
                    <a:pt x="739" y="7098"/>
                  </a:cubicBezTo>
                  <a:lnTo>
                    <a:pt x="739" y="9003"/>
                  </a:lnTo>
                  <a:cubicBezTo>
                    <a:pt x="739" y="9193"/>
                    <a:pt x="905" y="9336"/>
                    <a:pt x="1096" y="9336"/>
                  </a:cubicBezTo>
                  <a:lnTo>
                    <a:pt x="6168" y="9336"/>
                  </a:lnTo>
                  <a:cubicBezTo>
                    <a:pt x="6359" y="9336"/>
                    <a:pt x="6526" y="9193"/>
                    <a:pt x="6526" y="9003"/>
                  </a:cubicBezTo>
                  <a:lnTo>
                    <a:pt x="6526" y="1072"/>
                  </a:lnTo>
                  <a:cubicBezTo>
                    <a:pt x="6526" y="882"/>
                    <a:pt x="6359" y="715"/>
                    <a:pt x="6168" y="715"/>
                  </a:cubicBezTo>
                  <a:lnTo>
                    <a:pt x="5383" y="715"/>
                  </a:lnTo>
                  <a:lnTo>
                    <a:pt x="5383" y="310"/>
                  </a:lnTo>
                  <a:lnTo>
                    <a:pt x="6716" y="310"/>
                  </a:lnTo>
                  <a:cubicBezTo>
                    <a:pt x="6859" y="310"/>
                    <a:pt x="6978" y="429"/>
                    <a:pt x="6978" y="549"/>
                  </a:cubicBezTo>
                  <a:lnTo>
                    <a:pt x="6978" y="3382"/>
                  </a:lnTo>
                  <a:cubicBezTo>
                    <a:pt x="6978" y="3478"/>
                    <a:pt x="7050" y="3525"/>
                    <a:pt x="7121" y="3525"/>
                  </a:cubicBezTo>
                  <a:cubicBezTo>
                    <a:pt x="7216" y="3525"/>
                    <a:pt x="7288" y="3478"/>
                    <a:pt x="7288" y="3382"/>
                  </a:cubicBezTo>
                  <a:lnTo>
                    <a:pt x="7288" y="549"/>
                  </a:lnTo>
                  <a:cubicBezTo>
                    <a:pt x="7288" y="263"/>
                    <a:pt x="7026" y="1"/>
                    <a:pt x="67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1"/>
            <p:cNvSpPr/>
            <p:nvPr/>
          </p:nvSpPr>
          <p:spPr>
            <a:xfrm>
              <a:off x="5529072" y="3076382"/>
              <a:ext cx="10468" cy="10435"/>
            </a:xfrm>
            <a:custGeom>
              <a:rect b="b" l="l" r="r" t="t"/>
              <a:pathLst>
                <a:path extrusionOk="0" h="310" w="311">
                  <a:moveTo>
                    <a:pt x="167" y="0"/>
                  </a:moveTo>
                  <a:cubicBezTo>
                    <a:pt x="72" y="0"/>
                    <a:pt x="1" y="72"/>
                    <a:pt x="1" y="143"/>
                  </a:cubicBezTo>
                  <a:cubicBezTo>
                    <a:pt x="1" y="238"/>
                    <a:pt x="72" y="310"/>
                    <a:pt x="167" y="310"/>
                  </a:cubicBezTo>
                  <a:cubicBezTo>
                    <a:pt x="239" y="310"/>
                    <a:pt x="310" y="238"/>
                    <a:pt x="310" y="143"/>
                  </a:cubicBezTo>
                  <a:cubicBezTo>
                    <a:pt x="310" y="72"/>
                    <a:pt x="239"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1"/>
            <p:cNvSpPr/>
            <p:nvPr/>
          </p:nvSpPr>
          <p:spPr>
            <a:xfrm>
              <a:off x="5566737" y="3076382"/>
              <a:ext cx="9660" cy="10435"/>
            </a:xfrm>
            <a:custGeom>
              <a:rect b="b" l="l" r="r" t="t"/>
              <a:pathLst>
                <a:path extrusionOk="0" h="310" w="287">
                  <a:moveTo>
                    <a:pt x="144" y="0"/>
                  </a:moveTo>
                  <a:cubicBezTo>
                    <a:pt x="49" y="0"/>
                    <a:pt x="1" y="72"/>
                    <a:pt x="1" y="143"/>
                  </a:cubicBezTo>
                  <a:cubicBezTo>
                    <a:pt x="1" y="238"/>
                    <a:pt x="49" y="310"/>
                    <a:pt x="144" y="310"/>
                  </a:cubicBezTo>
                  <a:cubicBezTo>
                    <a:pt x="215" y="310"/>
                    <a:pt x="287" y="238"/>
                    <a:pt x="287" y="143"/>
                  </a:cubicBezTo>
                  <a:cubicBezTo>
                    <a:pt x="287" y="72"/>
                    <a:pt x="215" y="0"/>
                    <a:pt x="1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1"/>
            <p:cNvSpPr/>
            <p:nvPr/>
          </p:nvSpPr>
          <p:spPr>
            <a:xfrm>
              <a:off x="5482587" y="3263464"/>
              <a:ext cx="145916" cy="63045"/>
            </a:xfrm>
            <a:custGeom>
              <a:rect b="b" l="l" r="r" t="t"/>
              <a:pathLst>
                <a:path extrusionOk="0" h="1873" w="4335">
                  <a:moveTo>
                    <a:pt x="4180" y="0"/>
                  </a:moveTo>
                  <a:cubicBezTo>
                    <a:pt x="4152" y="0"/>
                    <a:pt x="4123" y="6"/>
                    <a:pt x="4097" y="15"/>
                  </a:cubicBezTo>
                  <a:lnTo>
                    <a:pt x="3311" y="539"/>
                  </a:lnTo>
                  <a:lnTo>
                    <a:pt x="3025" y="181"/>
                  </a:lnTo>
                  <a:cubicBezTo>
                    <a:pt x="2999" y="142"/>
                    <a:pt x="2958" y="124"/>
                    <a:pt x="2915" y="124"/>
                  </a:cubicBezTo>
                  <a:cubicBezTo>
                    <a:pt x="2880" y="124"/>
                    <a:pt x="2843" y="136"/>
                    <a:pt x="2811" y="158"/>
                  </a:cubicBezTo>
                  <a:lnTo>
                    <a:pt x="1501" y="1182"/>
                  </a:lnTo>
                  <a:lnTo>
                    <a:pt x="1191" y="943"/>
                  </a:lnTo>
                  <a:cubicBezTo>
                    <a:pt x="1159" y="922"/>
                    <a:pt x="1122" y="910"/>
                    <a:pt x="1087" y="910"/>
                  </a:cubicBezTo>
                  <a:cubicBezTo>
                    <a:pt x="1044" y="910"/>
                    <a:pt x="1003" y="928"/>
                    <a:pt x="977" y="967"/>
                  </a:cubicBezTo>
                  <a:cubicBezTo>
                    <a:pt x="929" y="1039"/>
                    <a:pt x="953" y="1134"/>
                    <a:pt x="1001" y="1182"/>
                  </a:cubicBezTo>
                  <a:lnTo>
                    <a:pt x="1263" y="1372"/>
                  </a:lnTo>
                  <a:lnTo>
                    <a:pt x="1072" y="1515"/>
                  </a:lnTo>
                  <a:lnTo>
                    <a:pt x="667" y="1158"/>
                  </a:lnTo>
                  <a:cubicBezTo>
                    <a:pt x="639" y="1130"/>
                    <a:pt x="603" y="1118"/>
                    <a:pt x="569" y="1118"/>
                  </a:cubicBezTo>
                  <a:cubicBezTo>
                    <a:pt x="544" y="1118"/>
                    <a:pt x="520" y="1124"/>
                    <a:pt x="501" y="1134"/>
                  </a:cubicBezTo>
                  <a:lnTo>
                    <a:pt x="96" y="1396"/>
                  </a:lnTo>
                  <a:cubicBezTo>
                    <a:pt x="24" y="1420"/>
                    <a:pt x="0" y="1515"/>
                    <a:pt x="48" y="1586"/>
                  </a:cubicBezTo>
                  <a:cubicBezTo>
                    <a:pt x="79" y="1633"/>
                    <a:pt x="129" y="1659"/>
                    <a:pt x="181" y="1659"/>
                  </a:cubicBezTo>
                  <a:cubicBezTo>
                    <a:pt x="209" y="1659"/>
                    <a:pt x="237" y="1651"/>
                    <a:pt x="262" y="1634"/>
                  </a:cubicBezTo>
                  <a:lnTo>
                    <a:pt x="548" y="1444"/>
                  </a:lnTo>
                  <a:lnTo>
                    <a:pt x="953" y="1825"/>
                  </a:lnTo>
                  <a:cubicBezTo>
                    <a:pt x="1001" y="1848"/>
                    <a:pt x="1024" y="1872"/>
                    <a:pt x="1072" y="1872"/>
                  </a:cubicBezTo>
                  <a:cubicBezTo>
                    <a:pt x="1096" y="1872"/>
                    <a:pt x="1120" y="1848"/>
                    <a:pt x="1167" y="1825"/>
                  </a:cubicBezTo>
                  <a:lnTo>
                    <a:pt x="1525" y="1563"/>
                  </a:lnTo>
                  <a:lnTo>
                    <a:pt x="1882" y="1825"/>
                  </a:lnTo>
                  <a:cubicBezTo>
                    <a:pt x="1906" y="1848"/>
                    <a:pt x="1953" y="1872"/>
                    <a:pt x="1977" y="1872"/>
                  </a:cubicBezTo>
                  <a:cubicBezTo>
                    <a:pt x="2001" y="1872"/>
                    <a:pt x="2049" y="1848"/>
                    <a:pt x="2072" y="1825"/>
                  </a:cubicBezTo>
                  <a:lnTo>
                    <a:pt x="2715" y="1348"/>
                  </a:lnTo>
                  <a:lnTo>
                    <a:pt x="4120" y="1801"/>
                  </a:lnTo>
                  <a:cubicBezTo>
                    <a:pt x="4143" y="1806"/>
                    <a:pt x="4164" y="1809"/>
                    <a:pt x="4184" y="1809"/>
                  </a:cubicBezTo>
                  <a:cubicBezTo>
                    <a:pt x="4247" y="1809"/>
                    <a:pt x="4293" y="1778"/>
                    <a:pt x="4311" y="1706"/>
                  </a:cubicBezTo>
                  <a:cubicBezTo>
                    <a:pt x="4335" y="1634"/>
                    <a:pt x="4311" y="1563"/>
                    <a:pt x="4216" y="1515"/>
                  </a:cubicBezTo>
                  <a:lnTo>
                    <a:pt x="2739" y="1039"/>
                  </a:lnTo>
                  <a:cubicBezTo>
                    <a:pt x="2719" y="1029"/>
                    <a:pt x="2700" y="1023"/>
                    <a:pt x="2680" y="1023"/>
                  </a:cubicBezTo>
                  <a:cubicBezTo>
                    <a:pt x="2652" y="1023"/>
                    <a:pt x="2624" y="1035"/>
                    <a:pt x="2596" y="1063"/>
                  </a:cubicBezTo>
                  <a:lnTo>
                    <a:pt x="1977" y="1539"/>
                  </a:lnTo>
                  <a:lnTo>
                    <a:pt x="1763" y="1372"/>
                  </a:lnTo>
                  <a:lnTo>
                    <a:pt x="2882" y="491"/>
                  </a:lnTo>
                  <a:lnTo>
                    <a:pt x="3144" y="824"/>
                  </a:lnTo>
                  <a:cubicBezTo>
                    <a:pt x="3174" y="870"/>
                    <a:pt x="3224" y="886"/>
                    <a:pt x="3274" y="886"/>
                  </a:cubicBezTo>
                  <a:cubicBezTo>
                    <a:pt x="3303" y="886"/>
                    <a:pt x="3332" y="881"/>
                    <a:pt x="3358" y="872"/>
                  </a:cubicBezTo>
                  <a:lnTo>
                    <a:pt x="4263" y="277"/>
                  </a:lnTo>
                  <a:cubicBezTo>
                    <a:pt x="4311" y="229"/>
                    <a:pt x="4335" y="134"/>
                    <a:pt x="4287" y="62"/>
                  </a:cubicBezTo>
                  <a:cubicBezTo>
                    <a:pt x="4272" y="17"/>
                    <a:pt x="4228" y="0"/>
                    <a:pt x="41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1"/>
            <p:cNvSpPr/>
            <p:nvPr/>
          </p:nvSpPr>
          <p:spPr>
            <a:xfrm>
              <a:off x="5480198" y="3338492"/>
              <a:ext cx="147498" cy="10435"/>
            </a:xfrm>
            <a:custGeom>
              <a:rect b="b" l="l" r="r" t="t"/>
              <a:pathLst>
                <a:path extrusionOk="0" h="310" w="4382">
                  <a:moveTo>
                    <a:pt x="143" y="0"/>
                  </a:moveTo>
                  <a:cubicBezTo>
                    <a:pt x="48" y="0"/>
                    <a:pt x="0" y="72"/>
                    <a:pt x="0" y="167"/>
                  </a:cubicBezTo>
                  <a:cubicBezTo>
                    <a:pt x="0" y="239"/>
                    <a:pt x="71" y="310"/>
                    <a:pt x="143" y="310"/>
                  </a:cubicBezTo>
                  <a:lnTo>
                    <a:pt x="4239" y="310"/>
                  </a:lnTo>
                  <a:cubicBezTo>
                    <a:pt x="4334" y="310"/>
                    <a:pt x="4382" y="239"/>
                    <a:pt x="4382" y="167"/>
                  </a:cubicBezTo>
                  <a:cubicBezTo>
                    <a:pt x="4382" y="72"/>
                    <a:pt x="4334" y="0"/>
                    <a:pt x="4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1"/>
            <p:cNvSpPr/>
            <p:nvPr/>
          </p:nvSpPr>
          <p:spPr>
            <a:xfrm>
              <a:off x="5483395" y="3273562"/>
              <a:ext cx="16864" cy="9660"/>
            </a:xfrm>
            <a:custGeom>
              <a:rect b="b" l="l" r="r" t="t"/>
              <a:pathLst>
                <a:path extrusionOk="0" h="287" w="501">
                  <a:moveTo>
                    <a:pt x="143" y="0"/>
                  </a:moveTo>
                  <a:cubicBezTo>
                    <a:pt x="72" y="0"/>
                    <a:pt x="0" y="72"/>
                    <a:pt x="0" y="143"/>
                  </a:cubicBezTo>
                  <a:cubicBezTo>
                    <a:pt x="0" y="215"/>
                    <a:pt x="72" y="286"/>
                    <a:pt x="143" y="286"/>
                  </a:cubicBezTo>
                  <a:lnTo>
                    <a:pt x="334" y="286"/>
                  </a:lnTo>
                  <a:cubicBezTo>
                    <a:pt x="429" y="286"/>
                    <a:pt x="500" y="239"/>
                    <a:pt x="500" y="143"/>
                  </a:cubicBezTo>
                  <a:cubicBezTo>
                    <a:pt x="500" y="72"/>
                    <a:pt x="429" y="0"/>
                    <a:pt x="3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1"/>
            <p:cNvSpPr/>
            <p:nvPr/>
          </p:nvSpPr>
          <p:spPr>
            <a:xfrm>
              <a:off x="5483395" y="3257540"/>
              <a:ext cx="16864" cy="9627"/>
            </a:xfrm>
            <a:custGeom>
              <a:rect b="b" l="l" r="r" t="t"/>
              <a:pathLst>
                <a:path extrusionOk="0" h="286" w="501">
                  <a:moveTo>
                    <a:pt x="143" y="0"/>
                  </a:moveTo>
                  <a:cubicBezTo>
                    <a:pt x="72" y="0"/>
                    <a:pt x="0" y="48"/>
                    <a:pt x="0" y="143"/>
                  </a:cubicBezTo>
                  <a:cubicBezTo>
                    <a:pt x="0" y="214"/>
                    <a:pt x="72" y="286"/>
                    <a:pt x="143" y="286"/>
                  </a:cubicBezTo>
                  <a:lnTo>
                    <a:pt x="334" y="286"/>
                  </a:lnTo>
                  <a:cubicBezTo>
                    <a:pt x="429" y="286"/>
                    <a:pt x="500" y="214"/>
                    <a:pt x="500" y="143"/>
                  </a:cubicBezTo>
                  <a:cubicBezTo>
                    <a:pt x="500" y="48"/>
                    <a:pt x="429" y="0"/>
                    <a:pt x="3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1"/>
            <p:cNvSpPr/>
            <p:nvPr/>
          </p:nvSpPr>
          <p:spPr>
            <a:xfrm>
              <a:off x="5480198" y="3232665"/>
              <a:ext cx="147498" cy="9660"/>
            </a:xfrm>
            <a:custGeom>
              <a:rect b="b" l="l" r="r" t="t"/>
              <a:pathLst>
                <a:path extrusionOk="0" h="287" w="4382">
                  <a:moveTo>
                    <a:pt x="143" y="1"/>
                  </a:moveTo>
                  <a:cubicBezTo>
                    <a:pt x="71" y="1"/>
                    <a:pt x="0" y="72"/>
                    <a:pt x="0" y="144"/>
                  </a:cubicBezTo>
                  <a:cubicBezTo>
                    <a:pt x="0" y="215"/>
                    <a:pt x="71" y="287"/>
                    <a:pt x="143" y="287"/>
                  </a:cubicBezTo>
                  <a:lnTo>
                    <a:pt x="4239" y="287"/>
                  </a:lnTo>
                  <a:cubicBezTo>
                    <a:pt x="4334" y="287"/>
                    <a:pt x="4382" y="215"/>
                    <a:pt x="4382" y="144"/>
                  </a:cubicBezTo>
                  <a:cubicBezTo>
                    <a:pt x="4382" y="72"/>
                    <a:pt x="4334" y="1"/>
                    <a:pt x="4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1"/>
            <p:cNvSpPr/>
            <p:nvPr/>
          </p:nvSpPr>
          <p:spPr>
            <a:xfrm>
              <a:off x="5548325" y="3134883"/>
              <a:ext cx="10435" cy="12858"/>
            </a:xfrm>
            <a:custGeom>
              <a:rect b="b" l="l" r="r" t="t"/>
              <a:pathLst>
                <a:path extrusionOk="0" h="382" w="310">
                  <a:moveTo>
                    <a:pt x="143" y="1"/>
                  </a:moveTo>
                  <a:cubicBezTo>
                    <a:pt x="72" y="1"/>
                    <a:pt x="0" y="72"/>
                    <a:pt x="0" y="143"/>
                  </a:cubicBezTo>
                  <a:lnTo>
                    <a:pt x="0" y="239"/>
                  </a:lnTo>
                  <a:cubicBezTo>
                    <a:pt x="0" y="310"/>
                    <a:pt x="72" y="382"/>
                    <a:pt x="143" y="382"/>
                  </a:cubicBezTo>
                  <a:cubicBezTo>
                    <a:pt x="238" y="382"/>
                    <a:pt x="310" y="310"/>
                    <a:pt x="310" y="239"/>
                  </a:cubicBezTo>
                  <a:lnTo>
                    <a:pt x="310" y="143"/>
                  </a:lnTo>
                  <a:cubicBezTo>
                    <a:pt x="310" y="72"/>
                    <a:pt x="238" y="1"/>
                    <a:pt x="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1"/>
            <p:cNvSpPr/>
            <p:nvPr/>
          </p:nvSpPr>
          <p:spPr>
            <a:xfrm>
              <a:off x="5565155" y="3134883"/>
              <a:ext cx="9660" cy="12858"/>
            </a:xfrm>
            <a:custGeom>
              <a:rect b="b" l="l" r="r" t="t"/>
              <a:pathLst>
                <a:path extrusionOk="0" h="382" w="287">
                  <a:moveTo>
                    <a:pt x="143" y="1"/>
                  </a:moveTo>
                  <a:cubicBezTo>
                    <a:pt x="48" y="1"/>
                    <a:pt x="0" y="72"/>
                    <a:pt x="0" y="143"/>
                  </a:cubicBezTo>
                  <a:lnTo>
                    <a:pt x="0" y="239"/>
                  </a:lnTo>
                  <a:cubicBezTo>
                    <a:pt x="0" y="310"/>
                    <a:pt x="48" y="382"/>
                    <a:pt x="143" y="382"/>
                  </a:cubicBezTo>
                  <a:cubicBezTo>
                    <a:pt x="215" y="382"/>
                    <a:pt x="286" y="310"/>
                    <a:pt x="286" y="239"/>
                  </a:cubicBezTo>
                  <a:lnTo>
                    <a:pt x="286" y="143"/>
                  </a:lnTo>
                  <a:cubicBezTo>
                    <a:pt x="286" y="72"/>
                    <a:pt x="215" y="1"/>
                    <a:pt x="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1"/>
            <p:cNvSpPr/>
            <p:nvPr/>
          </p:nvSpPr>
          <p:spPr>
            <a:xfrm>
              <a:off x="5581178" y="3134883"/>
              <a:ext cx="9660" cy="12858"/>
            </a:xfrm>
            <a:custGeom>
              <a:rect b="b" l="l" r="r" t="t"/>
              <a:pathLst>
                <a:path extrusionOk="0" h="382" w="287">
                  <a:moveTo>
                    <a:pt x="144" y="1"/>
                  </a:moveTo>
                  <a:cubicBezTo>
                    <a:pt x="72" y="1"/>
                    <a:pt x="1" y="72"/>
                    <a:pt x="1" y="143"/>
                  </a:cubicBezTo>
                  <a:lnTo>
                    <a:pt x="1" y="239"/>
                  </a:lnTo>
                  <a:cubicBezTo>
                    <a:pt x="1" y="310"/>
                    <a:pt x="72" y="382"/>
                    <a:pt x="144" y="382"/>
                  </a:cubicBezTo>
                  <a:cubicBezTo>
                    <a:pt x="215" y="382"/>
                    <a:pt x="286" y="310"/>
                    <a:pt x="286" y="239"/>
                  </a:cubicBezTo>
                  <a:lnTo>
                    <a:pt x="286" y="143"/>
                  </a:lnTo>
                  <a:cubicBezTo>
                    <a:pt x="286" y="72"/>
                    <a:pt x="239"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1"/>
            <p:cNvSpPr/>
            <p:nvPr/>
          </p:nvSpPr>
          <p:spPr>
            <a:xfrm>
              <a:off x="5597200" y="3134883"/>
              <a:ext cx="10468" cy="12858"/>
            </a:xfrm>
            <a:custGeom>
              <a:rect b="b" l="l" r="r" t="t"/>
              <a:pathLst>
                <a:path extrusionOk="0" h="382" w="311">
                  <a:moveTo>
                    <a:pt x="144" y="1"/>
                  </a:moveTo>
                  <a:cubicBezTo>
                    <a:pt x="72" y="1"/>
                    <a:pt x="1" y="72"/>
                    <a:pt x="1" y="143"/>
                  </a:cubicBezTo>
                  <a:lnTo>
                    <a:pt x="1" y="239"/>
                  </a:lnTo>
                  <a:cubicBezTo>
                    <a:pt x="1" y="310"/>
                    <a:pt x="72" y="382"/>
                    <a:pt x="144" y="382"/>
                  </a:cubicBezTo>
                  <a:cubicBezTo>
                    <a:pt x="239" y="382"/>
                    <a:pt x="311" y="310"/>
                    <a:pt x="311" y="239"/>
                  </a:cubicBezTo>
                  <a:lnTo>
                    <a:pt x="311" y="143"/>
                  </a:lnTo>
                  <a:cubicBezTo>
                    <a:pt x="311" y="72"/>
                    <a:pt x="239"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1"/>
            <p:cNvSpPr/>
            <p:nvPr/>
          </p:nvSpPr>
          <p:spPr>
            <a:xfrm>
              <a:off x="5613256" y="3134883"/>
              <a:ext cx="10435" cy="12858"/>
            </a:xfrm>
            <a:custGeom>
              <a:rect b="b" l="l" r="r" t="t"/>
              <a:pathLst>
                <a:path extrusionOk="0" h="382" w="310">
                  <a:moveTo>
                    <a:pt x="167" y="1"/>
                  </a:moveTo>
                  <a:cubicBezTo>
                    <a:pt x="72" y="1"/>
                    <a:pt x="0" y="72"/>
                    <a:pt x="0" y="143"/>
                  </a:cubicBezTo>
                  <a:lnTo>
                    <a:pt x="0" y="239"/>
                  </a:lnTo>
                  <a:cubicBezTo>
                    <a:pt x="0" y="310"/>
                    <a:pt x="72" y="382"/>
                    <a:pt x="167" y="382"/>
                  </a:cubicBezTo>
                  <a:cubicBezTo>
                    <a:pt x="238" y="382"/>
                    <a:pt x="310" y="310"/>
                    <a:pt x="310" y="239"/>
                  </a:cubicBezTo>
                  <a:lnTo>
                    <a:pt x="310" y="143"/>
                  </a:lnTo>
                  <a:cubicBezTo>
                    <a:pt x="310" y="72"/>
                    <a:pt x="238"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1"/>
            <p:cNvSpPr/>
            <p:nvPr/>
          </p:nvSpPr>
          <p:spPr>
            <a:xfrm>
              <a:off x="5572359" y="3157334"/>
              <a:ext cx="51332" cy="10435"/>
            </a:xfrm>
            <a:custGeom>
              <a:rect b="b" l="l" r="r" t="t"/>
              <a:pathLst>
                <a:path extrusionOk="0" h="310" w="1525">
                  <a:moveTo>
                    <a:pt x="144" y="0"/>
                  </a:moveTo>
                  <a:cubicBezTo>
                    <a:pt x="48" y="0"/>
                    <a:pt x="1" y="72"/>
                    <a:pt x="1" y="167"/>
                  </a:cubicBezTo>
                  <a:cubicBezTo>
                    <a:pt x="1" y="239"/>
                    <a:pt x="48" y="310"/>
                    <a:pt x="144" y="310"/>
                  </a:cubicBezTo>
                  <a:lnTo>
                    <a:pt x="1382" y="310"/>
                  </a:lnTo>
                  <a:cubicBezTo>
                    <a:pt x="1453" y="310"/>
                    <a:pt x="1525" y="239"/>
                    <a:pt x="1525" y="167"/>
                  </a:cubicBezTo>
                  <a:cubicBezTo>
                    <a:pt x="1525" y="72"/>
                    <a:pt x="1453" y="0"/>
                    <a:pt x="13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1"/>
            <p:cNvSpPr/>
            <p:nvPr/>
          </p:nvSpPr>
          <p:spPr>
            <a:xfrm>
              <a:off x="5536309" y="3186988"/>
              <a:ext cx="87381" cy="9660"/>
            </a:xfrm>
            <a:custGeom>
              <a:rect b="b" l="l" r="r" t="t"/>
              <a:pathLst>
                <a:path extrusionOk="0" h="287" w="2596">
                  <a:moveTo>
                    <a:pt x="143" y="1"/>
                  </a:moveTo>
                  <a:cubicBezTo>
                    <a:pt x="71" y="1"/>
                    <a:pt x="0" y="72"/>
                    <a:pt x="0" y="143"/>
                  </a:cubicBezTo>
                  <a:cubicBezTo>
                    <a:pt x="0" y="215"/>
                    <a:pt x="71" y="286"/>
                    <a:pt x="143" y="286"/>
                  </a:cubicBezTo>
                  <a:lnTo>
                    <a:pt x="2453" y="286"/>
                  </a:lnTo>
                  <a:cubicBezTo>
                    <a:pt x="2524" y="286"/>
                    <a:pt x="2596" y="215"/>
                    <a:pt x="2596" y="143"/>
                  </a:cubicBezTo>
                  <a:cubicBezTo>
                    <a:pt x="2596" y="72"/>
                    <a:pt x="2524" y="1"/>
                    <a:pt x="24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1"/>
            <p:cNvSpPr/>
            <p:nvPr/>
          </p:nvSpPr>
          <p:spPr>
            <a:xfrm>
              <a:off x="5536309" y="3204626"/>
              <a:ext cx="87381" cy="9660"/>
            </a:xfrm>
            <a:custGeom>
              <a:rect b="b" l="l" r="r" t="t"/>
              <a:pathLst>
                <a:path extrusionOk="0" h="287" w="2596">
                  <a:moveTo>
                    <a:pt x="143" y="0"/>
                  </a:moveTo>
                  <a:cubicBezTo>
                    <a:pt x="71" y="0"/>
                    <a:pt x="0" y="72"/>
                    <a:pt x="0" y="143"/>
                  </a:cubicBezTo>
                  <a:cubicBezTo>
                    <a:pt x="0" y="239"/>
                    <a:pt x="71" y="286"/>
                    <a:pt x="143" y="286"/>
                  </a:cubicBezTo>
                  <a:lnTo>
                    <a:pt x="2453" y="286"/>
                  </a:lnTo>
                  <a:cubicBezTo>
                    <a:pt x="2524" y="286"/>
                    <a:pt x="2596" y="215"/>
                    <a:pt x="2596" y="143"/>
                  </a:cubicBezTo>
                  <a:cubicBezTo>
                    <a:pt x="2596" y="72"/>
                    <a:pt x="2524" y="0"/>
                    <a:pt x="24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1"/>
            <p:cNvSpPr/>
            <p:nvPr/>
          </p:nvSpPr>
          <p:spPr>
            <a:xfrm>
              <a:off x="5483395" y="3126064"/>
              <a:ext cx="39315" cy="39315"/>
            </a:xfrm>
            <a:custGeom>
              <a:rect b="b" l="l" r="r" t="t"/>
              <a:pathLst>
                <a:path extrusionOk="0" h="1168" w="1168">
                  <a:moveTo>
                    <a:pt x="834" y="286"/>
                  </a:moveTo>
                  <a:cubicBezTo>
                    <a:pt x="858" y="286"/>
                    <a:pt x="881" y="310"/>
                    <a:pt x="881" y="334"/>
                  </a:cubicBezTo>
                  <a:lnTo>
                    <a:pt x="881" y="810"/>
                  </a:lnTo>
                  <a:cubicBezTo>
                    <a:pt x="881" y="834"/>
                    <a:pt x="858" y="858"/>
                    <a:pt x="834" y="858"/>
                  </a:cubicBezTo>
                  <a:lnTo>
                    <a:pt x="358" y="858"/>
                  </a:lnTo>
                  <a:cubicBezTo>
                    <a:pt x="310" y="858"/>
                    <a:pt x="310" y="858"/>
                    <a:pt x="310" y="810"/>
                  </a:cubicBezTo>
                  <a:lnTo>
                    <a:pt x="310" y="334"/>
                  </a:lnTo>
                  <a:cubicBezTo>
                    <a:pt x="310" y="310"/>
                    <a:pt x="310" y="286"/>
                    <a:pt x="358" y="286"/>
                  </a:cubicBezTo>
                  <a:close/>
                  <a:moveTo>
                    <a:pt x="358" y="1"/>
                  </a:moveTo>
                  <a:cubicBezTo>
                    <a:pt x="167" y="1"/>
                    <a:pt x="0" y="143"/>
                    <a:pt x="0" y="334"/>
                  </a:cubicBezTo>
                  <a:lnTo>
                    <a:pt x="0" y="810"/>
                  </a:lnTo>
                  <a:cubicBezTo>
                    <a:pt x="0" y="1001"/>
                    <a:pt x="167" y="1168"/>
                    <a:pt x="358" y="1168"/>
                  </a:cubicBezTo>
                  <a:lnTo>
                    <a:pt x="834" y="1168"/>
                  </a:lnTo>
                  <a:cubicBezTo>
                    <a:pt x="1024" y="1168"/>
                    <a:pt x="1167" y="1001"/>
                    <a:pt x="1167" y="810"/>
                  </a:cubicBezTo>
                  <a:lnTo>
                    <a:pt x="1167" y="334"/>
                  </a:lnTo>
                  <a:cubicBezTo>
                    <a:pt x="1167" y="143"/>
                    <a:pt x="1024" y="1"/>
                    <a:pt x="8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1"/>
            <p:cNvSpPr/>
            <p:nvPr/>
          </p:nvSpPr>
          <p:spPr>
            <a:xfrm>
              <a:off x="5483395" y="3174972"/>
              <a:ext cx="39315" cy="39315"/>
            </a:xfrm>
            <a:custGeom>
              <a:rect b="b" l="l" r="r" t="t"/>
              <a:pathLst>
                <a:path extrusionOk="0" h="1168" w="1168">
                  <a:moveTo>
                    <a:pt x="834" y="310"/>
                  </a:moveTo>
                  <a:cubicBezTo>
                    <a:pt x="858" y="310"/>
                    <a:pt x="881" y="334"/>
                    <a:pt x="881" y="358"/>
                  </a:cubicBezTo>
                  <a:lnTo>
                    <a:pt x="881" y="834"/>
                  </a:lnTo>
                  <a:cubicBezTo>
                    <a:pt x="881" y="858"/>
                    <a:pt x="858" y="881"/>
                    <a:pt x="834" y="881"/>
                  </a:cubicBezTo>
                  <a:lnTo>
                    <a:pt x="358" y="881"/>
                  </a:lnTo>
                  <a:cubicBezTo>
                    <a:pt x="310" y="881"/>
                    <a:pt x="310" y="858"/>
                    <a:pt x="310" y="834"/>
                  </a:cubicBezTo>
                  <a:lnTo>
                    <a:pt x="310" y="358"/>
                  </a:lnTo>
                  <a:cubicBezTo>
                    <a:pt x="310" y="334"/>
                    <a:pt x="310" y="310"/>
                    <a:pt x="358" y="310"/>
                  </a:cubicBezTo>
                  <a:close/>
                  <a:moveTo>
                    <a:pt x="358" y="0"/>
                  </a:moveTo>
                  <a:cubicBezTo>
                    <a:pt x="167" y="0"/>
                    <a:pt x="0" y="167"/>
                    <a:pt x="0" y="358"/>
                  </a:cubicBezTo>
                  <a:lnTo>
                    <a:pt x="0" y="834"/>
                  </a:lnTo>
                  <a:cubicBezTo>
                    <a:pt x="0" y="1024"/>
                    <a:pt x="167" y="1167"/>
                    <a:pt x="358" y="1167"/>
                  </a:cubicBezTo>
                  <a:lnTo>
                    <a:pt x="834" y="1167"/>
                  </a:lnTo>
                  <a:cubicBezTo>
                    <a:pt x="1024" y="1167"/>
                    <a:pt x="1167" y="1024"/>
                    <a:pt x="1167" y="834"/>
                  </a:cubicBezTo>
                  <a:lnTo>
                    <a:pt x="1167" y="358"/>
                  </a:lnTo>
                  <a:cubicBezTo>
                    <a:pt x="1167" y="167"/>
                    <a:pt x="1024" y="0"/>
                    <a:pt x="8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VID-19 Vaccine Breakthrough: Case Investigation and Reporting by Slidesgo">
  <a:themeElements>
    <a:clrScheme name="Simple Light">
      <a:dk1>
        <a:srgbClr val="000000"/>
      </a:dk1>
      <a:lt1>
        <a:srgbClr val="FFFFFF"/>
      </a:lt1>
      <a:dk2>
        <a:srgbClr val="185ADB"/>
      </a:dk2>
      <a:lt2>
        <a:srgbClr val="409FF4"/>
      </a:lt2>
      <a:accent1>
        <a:srgbClr val="54BCFC"/>
      </a:accent1>
      <a:accent2>
        <a:srgbClr val="FFC947"/>
      </a:accent2>
      <a:accent3>
        <a:srgbClr val="FFE05C"/>
      </a:accent3>
      <a:accent4>
        <a:srgbClr val="FEDDBE"/>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