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44002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48"/>
    <p:restoredTop sz="91429"/>
  </p:normalViewPr>
  <p:slideViewPr>
    <p:cSldViewPr snapToGrid="0" snapToObjects="1">
      <p:cViewPr>
        <p:scale>
          <a:sx n="342" d="100"/>
          <a:sy n="342" d="100"/>
        </p:scale>
        <p:origin x="-984" y="-1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2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6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DCFD-6E3A-B748-A7C1-1A93B4F911D0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BD50-BE92-0E42-BEEA-039FD5745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3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DCFD-6E3A-B748-A7C1-1A93B4F911D0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BD50-BE92-0E42-BEEA-039FD5745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0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297"/>
            <a:ext cx="3105046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297"/>
            <a:ext cx="9135135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DCFD-6E3A-B748-A7C1-1A93B4F911D0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BD50-BE92-0E42-BEEA-039FD5745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1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DCFD-6E3A-B748-A7C1-1A93B4F911D0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BD50-BE92-0E42-BEEA-039FD5745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7875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DCFD-6E3A-B748-A7C1-1A93B4F911D0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BD50-BE92-0E42-BEEA-039FD5745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9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484"/>
            <a:ext cx="612009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484"/>
            <a:ext cx="612009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DCFD-6E3A-B748-A7C1-1A93B4F911D0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BD50-BE92-0E42-BEEA-039FD5745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4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297"/>
            <a:ext cx="12420184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4832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29749"/>
            <a:ext cx="609196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2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49"/>
            <a:ext cx="612196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DCFD-6E3A-B748-A7C1-1A93B4F911D0}" type="datetimeFigureOut">
              <a:rPr lang="en-US" smtClean="0"/>
              <a:t>6/8/20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BD50-BE92-0E42-BEEA-039FD5745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2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DCFD-6E3A-B748-A7C1-1A93B4F911D0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BD50-BE92-0E42-BEEA-039FD5745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5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DCFD-6E3A-B748-A7C1-1A93B4F911D0}" type="datetimeFigureOut">
              <a:rPr lang="en-US" smtClean="0"/>
              <a:t>6/8/20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BD50-BE92-0E42-BEEA-039FD5745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DCFD-6E3A-B748-A7C1-1A93B4F911D0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BD50-BE92-0E42-BEEA-039FD5745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9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DCFD-6E3A-B748-A7C1-1A93B4F911D0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BD50-BE92-0E42-BEEA-039FD5745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8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FDCFD-6E3A-B748-A7C1-1A93B4F911D0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7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5BD50-BE92-0E42-BEEA-039FD5745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6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059FBB7-C00A-8845-B6D5-C0F64739C9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205" b="20153"/>
          <a:stretch/>
        </p:blipFill>
        <p:spPr>
          <a:xfrm>
            <a:off x="4467743" y="1338088"/>
            <a:ext cx="1100129" cy="14141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70D84013-6853-4545-9AC4-CE9B955B577D}"/>
              </a:ext>
            </a:extLst>
          </p:cNvPr>
          <p:cNvGrpSpPr/>
          <p:nvPr/>
        </p:nvGrpSpPr>
        <p:grpSpPr>
          <a:xfrm>
            <a:off x="5792768" y="1319447"/>
            <a:ext cx="761896" cy="116374"/>
            <a:chOff x="1102936" y="207684"/>
            <a:chExt cx="6096377" cy="2327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82203CF-F8EA-FC4F-A53A-C2618DCF73AD}"/>
                </a:ext>
              </a:extLst>
            </p:cNvPr>
            <p:cNvSpPr/>
            <p:nvPr/>
          </p:nvSpPr>
          <p:spPr>
            <a:xfrm>
              <a:off x="1404593" y="207684"/>
              <a:ext cx="5571242" cy="211377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4D36600-C577-EB4E-8772-0443DC07DE35}"/>
                </a:ext>
              </a:extLst>
            </p:cNvPr>
            <p:cNvSpPr/>
            <p:nvPr/>
          </p:nvSpPr>
          <p:spPr>
            <a:xfrm>
              <a:off x="1102936" y="320511"/>
              <a:ext cx="6096377" cy="1199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131C39-F028-634D-BB15-A31A738BEE7C}"/>
              </a:ext>
            </a:extLst>
          </p:cNvPr>
          <p:cNvGrpSpPr/>
          <p:nvPr/>
        </p:nvGrpSpPr>
        <p:grpSpPr>
          <a:xfrm>
            <a:off x="4726838" y="1316846"/>
            <a:ext cx="761896" cy="116374"/>
            <a:chOff x="1102936" y="207684"/>
            <a:chExt cx="6096377" cy="23277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F03921-4846-4740-B5A5-0B780F56C130}"/>
                </a:ext>
              </a:extLst>
            </p:cNvPr>
            <p:cNvSpPr/>
            <p:nvPr/>
          </p:nvSpPr>
          <p:spPr>
            <a:xfrm>
              <a:off x="1404593" y="207684"/>
              <a:ext cx="5571242" cy="211377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D3E1E83-1F07-4E4B-9DDF-9A2CAACDBA90}"/>
                </a:ext>
              </a:extLst>
            </p:cNvPr>
            <p:cNvSpPr/>
            <p:nvPr/>
          </p:nvSpPr>
          <p:spPr>
            <a:xfrm>
              <a:off x="1102936" y="320511"/>
              <a:ext cx="6096377" cy="1199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BFCA9B8-B7EC-7541-9DA5-19B8AEEA7DD3}"/>
              </a:ext>
            </a:extLst>
          </p:cNvPr>
          <p:cNvSpPr/>
          <p:nvPr/>
        </p:nvSpPr>
        <p:spPr>
          <a:xfrm>
            <a:off x="1173036" y="1027650"/>
            <a:ext cx="3282378" cy="1779553"/>
          </a:xfrm>
          <a:prstGeom prst="rect">
            <a:avLst/>
          </a:prstGeom>
          <a:noFill/>
          <a:ln w="254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39737CA-070F-084E-B27C-F15FA9E77BB1}"/>
              </a:ext>
            </a:extLst>
          </p:cNvPr>
          <p:cNvGrpSpPr/>
          <p:nvPr/>
        </p:nvGrpSpPr>
        <p:grpSpPr>
          <a:xfrm>
            <a:off x="3570882" y="1303811"/>
            <a:ext cx="761896" cy="116374"/>
            <a:chOff x="1102936" y="207684"/>
            <a:chExt cx="6096377" cy="23277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DF611E4-9B29-1346-99F8-84EF79C37615}"/>
                </a:ext>
              </a:extLst>
            </p:cNvPr>
            <p:cNvSpPr/>
            <p:nvPr/>
          </p:nvSpPr>
          <p:spPr>
            <a:xfrm>
              <a:off x="1404593" y="207684"/>
              <a:ext cx="5571242" cy="211377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8ECD482-DE28-B747-A39E-4246CD72CE84}"/>
                </a:ext>
              </a:extLst>
            </p:cNvPr>
            <p:cNvSpPr/>
            <p:nvPr/>
          </p:nvSpPr>
          <p:spPr>
            <a:xfrm>
              <a:off x="1102936" y="320511"/>
              <a:ext cx="6096377" cy="1199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687C575-4325-7646-A935-9D2F295E13E9}"/>
              </a:ext>
            </a:extLst>
          </p:cNvPr>
          <p:cNvGrpSpPr/>
          <p:nvPr/>
        </p:nvGrpSpPr>
        <p:grpSpPr>
          <a:xfrm>
            <a:off x="2538431" y="1296071"/>
            <a:ext cx="761896" cy="116374"/>
            <a:chOff x="1102936" y="207684"/>
            <a:chExt cx="6096377" cy="23277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2715A33-10AA-1644-8A97-7CAB5433CB87}"/>
                </a:ext>
              </a:extLst>
            </p:cNvPr>
            <p:cNvSpPr/>
            <p:nvPr/>
          </p:nvSpPr>
          <p:spPr>
            <a:xfrm>
              <a:off x="1404593" y="207684"/>
              <a:ext cx="5571242" cy="211377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FC85133-3449-3E4D-A7EA-C1E5318FC71F}"/>
                </a:ext>
              </a:extLst>
            </p:cNvPr>
            <p:cNvSpPr/>
            <p:nvPr/>
          </p:nvSpPr>
          <p:spPr>
            <a:xfrm>
              <a:off x="1102936" y="320511"/>
              <a:ext cx="6096377" cy="1199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0F7098B-D068-844E-8387-243D856FA00F}"/>
              </a:ext>
            </a:extLst>
          </p:cNvPr>
          <p:cNvSpPr txBox="1"/>
          <p:nvPr/>
        </p:nvSpPr>
        <p:spPr>
          <a:xfrm>
            <a:off x="2609616" y="863082"/>
            <a:ext cx="6992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DIN" pitchFamily="2" charset="0"/>
              </a:rPr>
              <a:t>water savers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78ADAF-5F7F-AD4C-AAA0-7FE8B5CFC3F6}"/>
              </a:ext>
            </a:extLst>
          </p:cNvPr>
          <p:cNvSpPr txBox="1"/>
          <p:nvPr/>
        </p:nvSpPr>
        <p:spPr>
          <a:xfrm>
            <a:off x="5884564" y="1074479"/>
            <a:ext cx="5918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50" dirty="0">
                <a:latin typeface="DIN" pitchFamily="2" charset="0"/>
              </a:rPr>
              <a:t>consumption</a:t>
            </a:r>
          </a:p>
          <a:p>
            <a:pPr algn="ctr"/>
            <a:r>
              <a:rPr lang="en-US" sz="550" dirty="0">
                <a:latin typeface="DIN" pitchFamily="2" charset="0"/>
              </a:rPr>
              <a:t>increase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86DB76-FAC2-B641-BE32-B249EDC11F92}"/>
              </a:ext>
            </a:extLst>
          </p:cNvPr>
          <p:cNvSpPr txBox="1"/>
          <p:nvPr/>
        </p:nvSpPr>
        <p:spPr>
          <a:xfrm>
            <a:off x="4889695" y="1157852"/>
            <a:ext cx="445956" cy="176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50" dirty="0">
                <a:latin typeface="DIN" pitchFamily="2" charset="0"/>
              </a:rPr>
              <a:t>rebound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D9FCE6-AA3C-E348-889D-04703F4BAE95}"/>
              </a:ext>
            </a:extLst>
          </p:cNvPr>
          <p:cNvSpPr txBox="1"/>
          <p:nvPr/>
        </p:nvSpPr>
        <p:spPr>
          <a:xfrm>
            <a:off x="2637921" y="1061363"/>
            <a:ext cx="588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50" dirty="0">
                <a:latin typeface="DIN" pitchFamily="2" charset="0"/>
              </a:rPr>
              <a:t>long-term </a:t>
            </a:r>
          </a:p>
          <a:p>
            <a:pPr algn="ctr"/>
            <a:r>
              <a:rPr lang="en-US" sz="550" dirty="0">
                <a:latin typeface="DIN" pitchFamily="2" charset="0"/>
              </a:rPr>
              <a:t>water savers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94D7EF-27FE-4444-A8A4-35010FF1E5EC}"/>
              </a:ext>
            </a:extLst>
          </p:cNvPr>
          <p:cNvSpPr txBox="1"/>
          <p:nvPr/>
        </p:nvSpPr>
        <p:spPr>
          <a:xfrm>
            <a:off x="3684159" y="1065566"/>
            <a:ext cx="588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50" dirty="0">
                <a:latin typeface="DIN" pitchFamily="2" charset="0"/>
              </a:rPr>
              <a:t>short-term </a:t>
            </a:r>
          </a:p>
          <a:p>
            <a:pPr algn="ctr"/>
            <a:r>
              <a:rPr lang="en-US" sz="550" dirty="0">
                <a:latin typeface="DIN" pitchFamily="2" charset="0"/>
              </a:rPr>
              <a:t>water savers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233872-F486-7F41-951D-D9B62C9A0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851"/>
          <a:stretch/>
        </p:blipFill>
        <p:spPr>
          <a:xfrm>
            <a:off x="1217853" y="1352929"/>
            <a:ext cx="1100129" cy="145055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353B0D3-B139-F74C-8DCE-9BF385BD2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22" b="60237"/>
          <a:stretch/>
        </p:blipFill>
        <p:spPr>
          <a:xfrm>
            <a:off x="2282204" y="1366329"/>
            <a:ext cx="1100129" cy="14141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F5046FD-E2CA-9E42-8594-45D1430AA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495" b="39863"/>
          <a:stretch/>
        </p:blipFill>
        <p:spPr>
          <a:xfrm>
            <a:off x="3320474" y="1371156"/>
            <a:ext cx="1100129" cy="14141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02E47D9-8CE1-D34C-9D3F-5348EBE9B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66" b="1"/>
          <a:stretch/>
        </p:blipFill>
        <p:spPr>
          <a:xfrm>
            <a:off x="5539590" y="1364968"/>
            <a:ext cx="1100129" cy="139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15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11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DIN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0219611043877956</dc:creator>
  <cp:lastModifiedBy>TU-Pseudonym 0219611043877956</cp:lastModifiedBy>
  <cp:revision>12</cp:revision>
  <dcterms:created xsi:type="dcterms:W3CDTF">2020-06-08T08:58:21Z</dcterms:created>
  <dcterms:modified xsi:type="dcterms:W3CDTF">2020-06-08T10:45:27Z</dcterms:modified>
</cp:coreProperties>
</file>