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8"/>
  </p:notesMasterIdLst>
  <p:sldIdLst>
    <p:sldId id="257" r:id="rId2"/>
    <p:sldId id="256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C1E37-6CFC-4C65-8B03-4FA04F32A57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EC314-9A92-401C-8827-B00D6971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9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7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7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7350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35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29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3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20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7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5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7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4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4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0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7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797" y="1051560"/>
            <a:ext cx="8915399" cy="33932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Important Python Libraries</a:t>
            </a:r>
            <a:br>
              <a:rPr lang="en-US" dirty="0"/>
            </a:br>
            <a:r>
              <a:rPr lang="en-US" dirty="0"/>
              <a:t>For Data Analysis</a:t>
            </a:r>
            <a:br>
              <a:rPr lang="en-US" dirty="0"/>
            </a:br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1688" y="562063"/>
            <a:ext cx="10343626" cy="5285940"/>
          </a:xfrm>
        </p:spPr>
        <p:txBody>
          <a:bodyPr>
            <a:normAutofit/>
          </a:bodyPr>
          <a:lstStyle/>
          <a:p>
            <a:r>
              <a:rPr lang="en-US" dirty="0" smtClean="0"/>
              <a:t>''</a:t>
            </a:r>
            <a:r>
              <a:rPr lang="en-US" dirty="0"/>
              <a:t>'</a:t>
            </a:r>
            <a:r>
              <a:rPr lang="en-US" dirty="0" err="1"/>
              <a:t>Dataframe</a:t>
            </a:r>
            <a:r>
              <a:rPr lang="en-US" dirty="0"/>
              <a:t> is a main object in Pandas. It is used to represent data with rows and columns'''</a:t>
            </a:r>
          </a:p>
          <a:p>
            <a:r>
              <a:rPr lang="en-US" dirty="0"/>
              <a:t>import pandas</a:t>
            </a:r>
          </a:p>
          <a:p>
            <a:r>
              <a:rPr lang="en-US" dirty="0" err="1"/>
              <a:t>us_wars_by_end</a:t>
            </a:r>
            <a:r>
              <a:rPr lang="en-US" dirty="0"/>
              <a:t> = {'day': ['1/1/2017', '1/2/2007', '1/3/2017'],</a:t>
            </a:r>
          </a:p>
          <a:p>
            <a:r>
              <a:rPr lang="en-US" dirty="0"/>
              <a:t>                  'temperature': [32, 35, 28],</a:t>
            </a:r>
          </a:p>
          <a:p>
            <a:r>
              <a:rPr lang="en-US" dirty="0"/>
              <a:t>                  '</a:t>
            </a:r>
            <a:r>
              <a:rPr lang="en-US" dirty="0" err="1"/>
              <a:t>windspeed</a:t>
            </a:r>
            <a:r>
              <a:rPr lang="en-US" dirty="0"/>
              <a:t>': [6, 7 , 2],</a:t>
            </a:r>
          </a:p>
          <a:p>
            <a:r>
              <a:rPr lang="en-US" dirty="0"/>
              <a:t>                  'event': ['Rain', 'Sunny', 'Snow']}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pandas.DataFrame</a:t>
            </a:r>
            <a:r>
              <a:rPr lang="en-US" dirty="0"/>
              <a:t>(</a:t>
            </a:r>
            <a:r>
              <a:rPr lang="en-US" dirty="0" err="1"/>
              <a:t>us_wars_by_end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df.columns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df.event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38444" y="4141632"/>
            <a:ext cx="75668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day  		event  		temperature  </a:t>
            </a:r>
            <a:r>
              <a:rPr lang="en-US" dirty="0" err="1" smtClean="0"/>
              <a:t>windspeed</a:t>
            </a:r>
            <a:endParaRPr lang="en-US" dirty="0" smtClean="0"/>
          </a:p>
          <a:p>
            <a:r>
              <a:rPr lang="en-US" dirty="0" smtClean="0"/>
              <a:t>0  	1/1/2017   	Rain           	32          			6</a:t>
            </a:r>
            <a:endParaRPr lang="en-US" dirty="0"/>
          </a:p>
          <a:p>
            <a:r>
              <a:rPr lang="en-US" dirty="0" smtClean="0"/>
              <a:t>1	1/2/2007  	Sunny           	35          			7</a:t>
            </a:r>
          </a:p>
          <a:p>
            <a:pPr marL="342900" indent="-342900">
              <a:buAutoNum type="arabicPlain" startAt="2"/>
            </a:pPr>
            <a:r>
              <a:rPr lang="en-US" dirty="0" smtClean="0"/>
              <a:t>1/3/2017   	Snow           	28          			2</a:t>
            </a:r>
          </a:p>
          <a:p>
            <a:r>
              <a:rPr lang="en-US" dirty="0" smtClean="0"/>
              <a:t>Index</a:t>
            </a:r>
            <a:r>
              <a:rPr lang="en-US" dirty="0"/>
              <a:t>(['day', 'event', 'temperature', '</a:t>
            </a:r>
            <a:r>
              <a:rPr lang="en-US" dirty="0" err="1"/>
              <a:t>windspeed</a:t>
            </a:r>
            <a:r>
              <a:rPr lang="en-US" dirty="0"/>
              <a:t>'], </a:t>
            </a:r>
            <a:r>
              <a:rPr lang="en-US" dirty="0" err="1"/>
              <a:t>dtype</a:t>
            </a:r>
            <a:r>
              <a:rPr lang="en-US" dirty="0"/>
              <a:t>='object</a:t>
            </a:r>
            <a:r>
              <a:rPr lang="en-US" dirty="0" smtClean="0"/>
              <a:t>')</a:t>
            </a:r>
          </a:p>
          <a:p>
            <a:r>
              <a:rPr lang="en-US" dirty="0" smtClean="0"/>
              <a:t>0     Rain</a:t>
            </a:r>
          </a:p>
          <a:p>
            <a:pPr marL="342900" indent="-342900">
              <a:buAutoNum type="arabicPlain"/>
            </a:pPr>
            <a:r>
              <a:rPr lang="en-US" dirty="0" smtClean="0"/>
              <a:t>Sunny</a:t>
            </a:r>
          </a:p>
          <a:p>
            <a:pPr marL="342900" indent="-342900">
              <a:buAutoNum type="arabicPlain" startAt="2"/>
            </a:pPr>
            <a:r>
              <a:rPr lang="en-US" dirty="0" smtClean="0"/>
              <a:t>Snow</a:t>
            </a:r>
          </a:p>
          <a:p>
            <a:r>
              <a:rPr lang="en-US" dirty="0" smtClean="0"/>
              <a:t>Name</a:t>
            </a:r>
            <a:r>
              <a:rPr lang="en-US" dirty="0"/>
              <a:t>: event, </a:t>
            </a:r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5253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1688" y="202758"/>
            <a:ext cx="6627303" cy="5602424"/>
          </a:xfrm>
        </p:spPr>
        <p:txBody>
          <a:bodyPr>
            <a:no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numpy</a:t>
            </a:r>
            <a:r>
              <a:rPr lang="en-US" sz="1600" dirty="0"/>
              <a:t> as </a:t>
            </a:r>
            <a:r>
              <a:rPr lang="en-US" sz="1600" dirty="0" smtClean="0"/>
              <a:t>np</a:t>
            </a:r>
            <a:br>
              <a:rPr lang="en-US" sz="1600" dirty="0" smtClean="0"/>
            </a:br>
            <a:r>
              <a:rPr lang="en-US" sz="1600" dirty="0" smtClean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 smtClean="0"/>
              <a:t>plt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import </a:t>
            </a:r>
            <a:r>
              <a:rPr lang="en-US" sz="1600" dirty="0" err="1" smtClean="0"/>
              <a:t>pdb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from </a:t>
            </a:r>
            <a:r>
              <a:rPr lang="en-US" sz="1600" dirty="0"/>
              <a:t>pandas import *</a:t>
            </a:r>
          </a:p>
          <a:p>
            <a:r>
              <a:rPr lang="en-US" sz="1600" dirty="0"/>
              <a:t>data = </a:t>
            </a:r>
            <a:r>
              <a:rPr lang="en-US" sz="1600" dirty="0" err="1"/>
              <a:t>read_csv</a:t>
            </a:r>
            <a:r>
              <a:rPr lang="en-US" sz="1600" dirty="0"/>
              <a:t>('train.csv')</a:t>
            </a:r>
          </a:p>
          <a:p>
            <a:r>
              <a:rPr lang="en-US" sz="1600" dirty="0" smtClean="0"/>
              <a:t>#</a:t>
            </a:r>
            <a:r>
              <a:rPr lang="en-US" sz="1600" dirty="0"/>
              <a:t>print(data)</a:t>
            </a:r>
          </a:p>
          <a:p>
            <a:r>
              <a:rPr lang="en-US" sz="1600" dirty="0"/>
              <a:t>men = data[</a:t>
            </a:r>
            <a:r>
              <a:rPr lang="en-US" sz="1600" dirty="0" err="1"/>
              <a:t>data.Sex</a:t>
            </a:r>
            <a:r>
              <a:rPr lang="en-US" sz="1600" dirty="0"/>
              <a:t> == 'male</a:t>
            </a:r>
            <a:r>
              <a:rPr lang="en-US" sz="1600" dirty="0" smtClean="0"/>
              <a:t>']</a:t>
            </a:r>
            <a:br>
              <a:rPr lang="en-US" sz="1600" dirty="0" smtClean="0"/>
            </a:br>
            <a:r>
              <a:rPr lang="en-US" sz="1600" dirty="0" smtClean="0"/>
              <a:t>women </a:t>
            </a:r>
            <a:r>
              <a:rPr lang="en-US" sz="1600" dirty="0"/>
              <a:t>= data[</a:t>
            </a:r>
            <a:r>
              <a:rPr lang="en-US" sz="1600" dirty="0" err="1"/>
              <a:t>data.Sex</a:t>
            </a:r>
            <a:r>
              <a:rPr lang="en-US" sz="1600" dirty="0"/>
              <a:t> =='female</a:t>
            </a:r>
            <a:r>
              <a:rPr lang="en-US" sz="1600" dirty="0" smtClean="0"/>
              <a:t>']</a:t>
            </a:r>
            <a:br>
              <a:rPr lang="en-US" sz="1600" dirty="0" smtClean="0"/>
            </a:br>
            <a:r>
              <a:rPr lang="en-US" sz="1600" dirty="0" err="1" smtClean="0"/>
              <a:t>proportion_women_survived</a:t>
            </a:r>
            <a:r>
              <a:rPr lang="en-US" sz="1600" dirty="0" smtClean="0"/>
              <a:t> </a:t>
            </a:r>
            <a:r>
              <a:rPr lang="en-US" sz="1600" dirty="0"/>
              <a:t>= float(sum(</a:t>
            </a:r>
            <a:r>
              <a:rPr lang="en-US" sz="1600" dirty="0" err="1"/>
              <a:t>women.Survived</a:t>
            </a:r>
            <a:r>
              <a:rPr lang="en-US" sz="1600" dirty="0"/>
              <a:t>))/</a:t>
            </a:r>
            <a:r>
              <a:rPr lang="en-US" sz="1600" dirty="0" err="1" smtClean="0"/>
              <a:t>len</a:t>
            </a:r>
            <a:r>
              <a:rPr lang="en-US" sz="1600" dirty="0" smtClean="0"/>
              <a:t>(women)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err="1" smtClean="0"/>
              <a:t>proportion_men_survived</a:t>
            </a:r>
            <a:r>
              <a:rPr lang="en-US" sz="1600" dirty="0" smtClean="0"/>
              <a:t> </a:t>
            </a:r>
            <a:r>
              <a:rPr lang="en-US" sz="1600" dirty="0"/>
              <a:t>= float(sum(</a:t>
            </a:r>
            <a:r>
              <a:rPr lang="en-US" sz="1600" dirty="0" err="1"/>
              <a:t>men.Survived</a:t>
            </a:r>
            <a:r>
              <a:rPr lang="en-US" sz="1600" dirty="0"/>
              <a:t>))/</a:t>
            </a:r>
            <a:r>
              <a:rPr lang="en-US" sz="1600" dirty="0" err="1" smtClean="0"/>
              <a:t>len</a:t>
            </a:r>
            <a:r>
              <a:rPr lang="en-US" sz="1600" dirty="0" smtClean="0"/>
              <a:t>(men)</a:t>
            </a:r>
            <a:br>
              <a:rPr lang="en-US" sz="1600" dirty="0" smtClean="0"/>
            </a:br>
            <a:r>
              <a:rPr lang="en-US" sz="1600" dirty="0" smtClean="0"/>
              <a:t>print(</a:t>
            </a:r>
            <a:r>
              <a:rPr lang="en-US" sz="1600" dirty="0" err="1" smtClean="0"/>
              <a:t>proportion_women_survived</a:t>
            </a:r>
            <a:r>
              <a:rPr lang="en-US" sz="1600" dirty="0" smtClean="0"/>
              <a:t>*100)</a:t>
            </a:r>
            <a:br>
              <a:rPr lang="en-US" sz="1600" dirty="0" smtClean="0"/>
            </a:br>
            <a:r>
              <a:rPr lang="en-US" sz="1600" dirty="0" smtClean="0"/>
              <a:t>print(</a:t>
            </a:r>
            <a:r>
              <a:rPr lang="en-US" sz="1600" dirty="0" err="1" smtClean="0"/>
              <a:t>data.groupby</a:t>
            </a:r>
            <a:r>
              <a:rPr lang="en-US" sz="1600" dirty="0"/>
              <a:t>('Sex').</a:t>
            </a:r>
            <a:r>
              <a:rPr lang="en-US" sz="1600" dirty="0" err="1"/>
              <a:t>Survived.mean</a:t>
            </a:r>
            <a:r>
              <a:rPr lang="en-US" sz="1600" dirty="0"/>
              <a:t>())</a:t>
            </a:r>
          </a:p>
          <a:p>
            <a:r>
              <a:rPr lang="en-US" sz="1600" dirty="0"/>
              <a:t>#You can access a row with a cross-section (</a:t>
            </a:r>
            <a:r>
              <a:rPr lang="en-US" sz="1600" dirty="0" err="1"/>
              <a:t>xs</a:t>
            </a:r>
            <a:r>
              <a:rPr lang="en-US" sz="1600" dirty="0"/>
              <a:t>), in this case we choose</a:t>
            </a:r>
          </a:p>
          <a:p>
            <a:r>
              <a:rPr lang="en-US" sz="1600" dirty="0"/>
              <a:t>#the 0th row (replacing 0 with another index returns that row.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data.xs</a:t>
            </a:r>
            <a:r>
              <a:rPr lang="en-US" sz="1600" dirty="0"/>
              <a:t>(0</a:t>
            </a:r>
            <a:r>
              <a:rPr lang="en-US" sz="1600" dirty="0" smtClean="0"/>
              <a:t>))</a:t>
            </a:r>
            <a:br>
              <a:rPr lang="en-US" sz="1600" dirty="0" smtClean="0"/>
            </a:br>
            <a:r>
              <a:rPr lang="en-US" sz="1600" dirty="0" err="1" smtClean="0"/>
              <a:t>data.plot</a:t>
            </a:r>
            <a:r>
              <a:rPr lang="en-US" sz="1600" dirty="0" smtClean="0"/>
              <a:t>()</a:t>
            </a:r>
            <a:br>
              <a:rPr lang="en-US" sz="1600" dirty="0" smtClean="0"/>
            </a:br>
            <a:r>
              <a:rPr lang="en-US" sz="1600" dirty="0" err="1" smtClean="0"/>
              <a:t>plt.show</a:t>
            </a:r>
            <a:r>
              <a:rPr lang="en-US" sz="1600" dirty="0"/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157519" y="5521377"/>
            <a:ext cx="59058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#we get a summary of the data's structure</a:t>
            </a:r>
          </a:p>
          <a:p>
            <a:r>
              <a:rPr lang="en-US" sz="1400" dirty="0"/>
              <a:t>#&lt;class '</a:t>
            </a:r>
            <a:r>
              <a:rPr lang="en-US" sz="1400" dirty="0" err="1"/>
              <a:t>pandas.core.frame.DataFrame</a:t>
            </a:r>
            <a:r>
              <a:rPr lang="en-US" sz="1400" dirty="0"/>
              <a:t>'&gt;</a:t>
            </a:r>
          </a:p>
          <a:p>
            <a:r>
              <a:rPr lang="en-US" sz="1400" dirty="0"/>
              <a:t>#One thing one might want to consider is whether the properties</a:t>
            </a:r>
          </a:p>
          <a:p>
            <a:r>
              <a:rPr lang="en-US" sz="1400" dirty="0"/>
              <a:t>#of the men's survival was different from the women's.</a:t>
            </a:r>
          </a:p>
          <a:p>
            <a:r>
              <a:rPr lang="en-US" sz="1400" dirty="0"/>
              <a:t>#So we can create separate data frames for men and women as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549" y="0"/>
            <a:ext cx="4466210" cy="342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1688" y="562063"/>
            <a:ext cx="10343626" cy="5285940"/>
          </a:xfrm>
        </p:spPr>
        <p:txBody>
          <a:bodyPr>
            <a:norm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("hubble_data.csv")</a:t>
            </a:r>
          </a:p>
          <a:p>
            <a:r>
              <a:rPr lang="en-US" dirty="0"/>
              <a:t>print(</a:t>
            </a:r>
            <a:r>
              <a:rPr lang="en-US" dirty="0" err="1"/>
              <a:t>data.head</a:t>
            </a:r>
            <a:r>
              <a:rPr lang="en-US" dirty="0"/>
              <a:t>())</a:t>
            </a:r>
          </a:p>
          <a:p>
            <a:r>
              <a:rPr lang="en-US" dirty="0" err="1"/>
              <a:t>data.plot</a:t>
            </a:r>
            <a:r>
              <a:rPr lang="en-US" dirty="0"/>
              <a:t>()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803" y="135710"/>
            <a:ext cx="5429250" cy="4019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60803" y="4520030"/>
            <a:ext cx="55445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distance  	</a:t>
            </a:r>
            <a:r>
              <a:rPr lang="en-US" dirty="0" err="1" smtClean="0"/>
              <a:t>recession_velocity</a:t>
            </a:r>
            <a:endParaRPr lang="en-US" dirty="0" smtClean="0"/>
          </a:p>
          <a:p>
            <a:r>
              <a:rPr lang="en-US" dirty="0" smtClean="0"/>
              <a:t>0     </a:t>
            </a:r>
            <a:r>
              <a:rPr lang="en-US" dirty="0"/>
              <a:t>0.032                 </a:t>
            </a:r>
            <a:r>
              <a:rPr lang="en-US" dirty="0" smtClean="0"/>
              <a:t>170</a:t>
            </a:r>
          </a:p>
          <a:p>
            <a:r>
              <a:rPr lang="en-US" dirty="0" smtClean="0"/>
              <a:t>1     0.034                 290</a:t>
            </a:r>
          </a:p>
          <a:p>
            <a:r>
              <a:rPr lang="en-US" dirty="0" smtClean="0"/>
              <a:t>2     0.214                -130</a:t>
            </a:r>
          </a:p>
          <a:p>
            <a:r>
              <a:rPr lang="en-US" dirty="0" smtClean="0"/>
              <a:t>3     0.263                 </a:t>
            </a:r>
            <a:r>
              <a:rPr lang="en-US" dirty="0"/>
              <a:t>-</a:t>
            </a:r>
            <a:r>
              <a:rPr lang="en-US" dirty="0" smtClean="0"/>
              <a:t>70</a:t>
            </a:r>
          </a:p>
          <a:p>
            <a:r>
              <a:rPr lang="en-US" dirty="0" smtClean="0"/>
              <a:t>4     </a:t>
            </a:r>
            <a:r>
              <a:rPr lang="en-US" dirty="0"/>
              <a:t>0.275                -185</a:t>
            </a:r>
          </a:p>
        </p:txBody>
      </p:sp>
    </p:spTree>
    <p:extLst>
      <p:ext uri="{BB962C8B-B14F-4D97-AF65-F5344CB8AC3E}">
        <p14:creationId xmlns:p14="http://schemas.microsoft.com/office/powerpoint/2010/main" val="29776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1688" y="562063"/>
            <a:ext cx="10343626" cy="5285940"/>
          </a:xfrm>
        </p:spPr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pandas_datareader.data</a:t>
            </a:r>
            <a:r>
              <a:rPr lang="en-US" dirty="0"/>
              <a:t> as web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matplotlib</a:t>
            </a:r>
            <a:r>
              <a:rPr lang="en-US" dirty="0"/>
              <a:t> import </a:t>
            </a:r>
            <a:r>
              <a:rPr lang="en-US" dirty="0" smtClean="0"/>
              <a:t>style</a:t>
            </a:r>
            <a:endParaRPr lang="en-US" dirty="0"/>
          </a:p>
          <a:p>
            <a:r>
              <a:rPr lang="en-US" dirty="0" err="1"/>
              <a:t>style.use</a:t>
            </a:r>
            <a:r>
              <a:rPr lang="en-US" dirty="0"/>
              <a:t>('</a:t>
            </a:r>
            <a:r>
              <a:rPr lang="en-US" dirty="0" err="1"/>
              <a:t>ggplot</a:t>
            </a:r>
            <a:r>
              <a:rPr lang="en-US" dirty="0" smtClean="0"/>
              <a:t>')</a:t>
            </a:r>
            <a:endParaRPr lang="en-US" dirty="0"/>
          </a:p>
          <a:p>
            <a:r>
              <a:rPr lang="en-US" dirty="0"/>
              <a:t>start = </a:t>
            </a:r>
            <a:r>
              <a:rPr lang="en-US" dirty="0" err="1"/>
              <a:t>datetime.datetime</a:t>
            </a:r>
            <a:r>
              <a:rPr lang="en-US" dirty="0"/>
              <a:t>(2015, 1, 1)</a:t>
            </a:r>
          </a:p>
          <a:p>
            <a:r>
              <a:rPr lang="en-US" dirty="0"/>
              <a:t>end = </a:t>
            </a:r>
            <a:r>
              <a:rPr lang="en-US" dirty="0" err="1"/>
              <a:t>datetime.datetime</a:t>
            </a:r>
            <a:r>
              <a:rPr lang="en-US" dirty="0"/>
              <a:t>(2018, 1, 1)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web.DataReader</a:t>
            </a:r>
            <a:r>
              <a:rPr lang="en-US" dirty="0"/>
              <a:t>('GOOGL', 'yahoo', start, end)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df.head</a:t>
            </a:r>
            <a:r>
              <a:rPr lang="en-US" dirty="0"/>
              <a:t>())</a:t>
            </a:r>
          </a:p>
          <a:p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Adj</a:t>
            </a:r>
            <a:r>
              <a:rPr lang="en-US" dirty="0"/>
              <a:t> Close'].plot()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759" y="209140"/>
            <a:ext cx="4262467" cy="3037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21960" y="3834313"/>
            <a:ext cx="56551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		Open        	High         	Low       	Close   	</a:t>
            </a:r>
            <a:r>
              <a:rPr lang="en-US" sz="1200" dirty="0" err="1" smtClean="0"/>
              <a:t>Adj</a:t>
            </a:r>
            <a:r>
              <a:rPr lang="en-US" sz="1200" dirty="0" smtClean="0"/>
              <a:t> </a:t>
            </a:r>
            <a:r>
              <a:rPr lang="en-US" sz="1200" dirty="0"/>
              <a:t>Close  </a:t>
            </a:r>
            <a:r>
              <a:rPr lang="en-US" sz="1200" dirty="0" smtClean="0"/>
              <a:t>\</a:t>
            </a:r>
          </a:p>
          <a:p>
            <a:r>
              <a:rPr lang="en-US" sz="1200" dirty="0" smtClean="0"/>
              <a:t>Date                                                                     </a:t>
            </a:r>
          </a:p>
          <a:p>
            <a:r>
              <a:rPr lang="en-US" sz="1200" dirty="0" smtClean="0"/>
              <a:t>2015-01-02  	532.599976  	535.799988  	527.880005  	529.549988  	529.549988   </a:t>
            </a:r>
          </a:p>
          <a:p>
            <a:r>
              <a:rPr lang="en-US" sz="1200" dirty="0" smtClean="0"/>
              <a:t>2015-01-05  	527.150024  	527.989990  	517.750000  	519.460022  	519.460022   </a:t>
            </a:r>
          </a:p>
          <a:p>
            <a:r>
              <a:rPr lang="en-US" sz="1200" dirty="0" smtClean="0"/>
              <a:t>2015-01-06  	520.500000  	521.210022  	505.549988  	506.640015  	506.640015   </a:t>
            </a:r>
          </a:p>
          <a:p>
            <a:r>
              <a:rPr lang="en-US" sz="1200" dirty="0" smtClean="0"/>
              <a:t>2015-01-07  	510.950012  	511.489990  	503.649994  	505.149994  	505.149994   </a:t>
            </a:r>
          </a:p>
          <a:p>
            <a:r>
              <a:rPr lang="en-US" sz="1200" dirty="0" smtClean="0"/>
              <a:t>2015-01-08  	501.510010  	507.500000  	495.019989  	506.910004  	506.910004</a:t>
            </a:r>
          </a:p>
          <a:p>
            <a:r>
              <a:rPr lang="en-US" sz="1200" dirty="0" smtClean="0"/>
              <a:t>                </a:t>
            </a:r>
          </a:p>
          <a:p>
            <a:r>
              <a:rPr lang="en-US" sz="1200" dirty="0" smtClean="0"/>
              <a:t>		Volume  </a:t>
            </a:r>
          </a:p>
          <a:p>
            <a:r>
              <a:rPr lang="en-US" sz="1200" dirty="0" smtClean="0"/>
              <a:t>Date                 </a:t>
            </a:r>
          </a:p>
          <a:p>
            <a:r>
              <a:rPr lang="en-US" sz="1200" dirty="0" smtClean="0"/>
              <a:t>2015-01-02  	1324000  </a:t>
            </a:r>
          </a:p>
          <a:p>
            <a:r>
              <a:rPr lang="en-US" sz="1200" dirty="0" smtClean="0"/>
              <a:t>2015-01-05  	2059100  </a:t>
            </a:r>
          </a:p>
          <a:p>
            <a:r>
              <a:rPr lang="en-US" sz="1200" dirty="0" smtClean="0"/>
              <a:t>2015-01-06  	2722800  </a:t>
            </a:r>
          </a:p>
          <a:p>
            <a:r>
              <a:rPr lang="en-US" sz="1200" dirty="0" smtClean="0"/>
              <a:t>2015-01-07  	2345900  </a:t>
            </a:r>
          </a:p>
          <a:p>
            <a:r>
              <a:rPr lang="en-US" sz="1200" dirty="0" smtClean="0"/>
              <a:t>2015-01-08  	3652700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78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1688" y="562063"/>
            <a:ext cx="10343626" cy="5285940"/>
          </a:xfrm>
        </p:spPr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pandas_datareader.data</a:t>
            </a:r>
            <a:r>
              <a:rPr lang="en-US" dirty="0"/>
              <a:t> as web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matplotlib</a:t>
            </a:r>
            <a:r>
              <a:rPr lang="en-US" dirty="0"/>
              <a:t> import </a:t>
            </a:r>
            <a:r>
              <a:rPr lang="en-US" dirty="0" smtClean="0"/>
              <a:t>style</a:t>
            </a:r>
            <a:endParaRPr lang="en-US" dirty="0"/>
          </a:p>
          <a:p>
            <a:r>
              <a:rPr lang="en-US" dirty="0" err="1"/>
              <a:t>style.use</a:t>
            </a:r>
            <a:r>
              <a:rPr lang="en-US" dirty="0"/>
              <a:t>('</a:t>
            </a:r>
            <a:r>
              <a:rPr lang="en-US" dirty="0" err="1"/>
              <a:t>ggplot</a:t>
            </a:r>
            <a:r>
              <a:rPr lang="en-US" dirty="0"/>
              <a:t>')</a:t>
            </a:r>
          </a:p>
          <a:p>
            <a:r>
              <a:rPr lang="en-US" dirty="0"/>
              <a:t>stocks = ['ORCL', 'IBM', 'C', 'GOOGL', 'MSFT', "AAPL"]</a:t>
            </a:r>
          </a:p>
          <a:p>
            <a:r>
              <a:rPr lang="en-US" dirty="0"/>
              <a:t>start = </a:t>
            </a:r>
            <a:r>
              <a:rPr lang="en-US" dirty="0" err="1"/>
              <a:t>datetime.datetime</a:t>
            </a:r>
            <a:r>
              <a:rPr lang="en-US" dirty="0"/>
              <a:t>(2015, 1, 1)</a:t>
            </a:r>
          </a:p>
          <a:p>
            <a:r>
              <a:rPr lang="en-US" dirty="0"/>
              <a:t>end = </a:t>
            </a:r>
            <a:r>
              <a:rPr lang="en-US" dirty="0" err="1"/>
              <a:t>datetime.datetime</a:t>
            </a:r>
            <a:r>
              <a:rPr lang="en-US" dirty="0"/>
              <a:t>(2018, 1, 1)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web.DataReader</a:t>
            </a:r>
            <a:r>
              <a:rPr lang="en-US" dirty="0"/>
              <a:t>(stocks, 'yahoo', start, end)</a:t>
            </a:r>
          </a:p>
          <a:p>
            <a:r>
              <a:rPr lang="en-US" dirty="0"/>
              <a:t>print(</a:t>
            </a:r>
            <a:r>
              <a:rPr lang="en-US" dirty="0" err="1"/>
              <a:t>df.head</a:t>
            </a:r>
            <a:r>
              <a:rPr lang="en-US" dirty="0"/>
              <a:t>())</a:t>
            </a:r>
          </a:p>
          <a:p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Adj</a:t>
            </a:r>
            <a:r>
              <a:rPr lang="en-US" dirty="0"/>
              <a:t> Close'].plot()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767" y="247474"/>
            <a:ext cx="4427989" cy="34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1223</TotalTime>
  <Words>278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Important Python Libraries For Data Analysis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Python Libraries For Data Analysis</dc:title>
  <dc:creator>Kumar Hiranya Garbha</dc:creator>
  <cp:lastModifiedBy>cslabtech</cp:lastModifiedBy>
  <cp:revision>46</cp:revision>
  <dcterms:created xsi:type="dcterms:W3CDTF">2017-06-17T00:13:24Z</dcterms:created>
  <dcterms:modified xsi:type="dcterms:W3CDTF">2017-10-08T20:35:38Z</dcterms:modified>
</cp:coreProperties>
</file>