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4" r:id="rId9"/>
    <p:sldId id="266" r:id="rId10"/>
    <p:sldId id="267" r:id="rId11"/>
    <p:sldId id="273" r:id="rId12"/>
    <p:sldId id="260" r:id="rId13"/>
    <p:sldId id="272" r:id="rId14"/>
    <p:sldId id="271" r:id="rId15"/>
    <p:sldId id="275" r:id="rId16"/>
    <p:sldId id="274" r:id="rId17"/>
    <p:sldId id="278" r:id="rId18"/>
    <p:sldId id="261" r:id="rId19"/>
    <p:sldId id="276" r:id="rId20"/>
    <p:sldId id="277" r:id="rId21"/>
    <p:sldId id="268" r:id="rId22"/>
    <p:sldId id="282" r:id="rId23"/>
    <p:sldId id="281" r:id="rId24"/>
    <p:sldId id="280" r:id="rId25"/>
    <p:sldId id="279" r:id="rId26"/>
    <p:sldId id="269" r:id="rId27"/>
    <p:sldId id="285" r:id="rId28"/>
    <p:sldId id="284" r:id="rId29"/>
    <p:sldId id="283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5AAF3-FBF4-F04F-1D41-7D9BF8A8B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가장 단순한 신경망을 통한 작동원리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4BB41-4C8B-85EB-7398-6334946B5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Deep-Learning</a:t>
            </a:r>
            <a:r>
              <a:rPr lang="ko-KR" altLang="en-US" dirty="0"/>
              <a:t> </a:t>
            </a:r>
            <a:r>
              <a:rPr lang="en-US" altLang="ko-KR" dirty="0" err="1"/>
              <a:t>Seminor</a:t>
            </a:r>
            <a:r>
              <a:rPr lang="en-US" altLang="ko-KR" dirty="0"/>
              <a:t> ch.2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17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526B906-6EF2-8B1D-A9AC-7073DD78E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98" y="1895344"/>
            <a:ext cx="8229599" cy="4525732"/>
          </a:xfrm>
        </p:spPr>
      </p:pic>
    </p:spTree>
    <p:extLst>
      <p:ext uri="{BB962C8B-B14F-4D97-AF65-F5344CB8AC3E}">
        <p14:creationId xmlns:p14="http://schemas.microsoft.com/office/powerpoint/2010/main" val="157161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A5A514-FD04-B5A6-C26A-48FE3410D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64" y="2219935"/>
            <a:ext cx="7289072" cy="3988360"/>
          </a:xfrm>
        </p:spPr>
      </p:pic>
    </p:spTree>
    <p:extLst>
      <p:ext uri="{BB962C8B-B14F-4D97-AF65-F5344CB8AC3E}">
        <p14:creationId xmlns:p14="http://schemas.microsoft.com/office/powerpoint/2010/main" val="45928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A7CF57-1F1F-52F2-E75E-4630CC0B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53" y="2128705"/>
            <a:ext cx="7318829" cy="4118734"/>
          </a:xfrm>
        </p:spPr>
      </p:pic>
    </p:spTree>
    <p:extLst>
      <p:ext uri="{BB962C8B-B14F-4D97-AF65-F5344CB8AC3E}">
        <p14:creationId xmlns:p14="http://schemas.microsoft.com/office/powerpoint/2010/main" val="164617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7EC0A4-0F9F-3026-AD13-2B2FBEC7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235" y="2246958"/>
            <a:ext cx="7733529" cy="3856200"/>
          </a:xfrm>
        </p:spPr>
      </p:pic>
    </p:spTree>
    <p:extLst>
      <p:ext uri="{BB962C8B-B14F-4D97-AF65-F5344CB8AC3E}">
        <p14:creationId xmlns:p14="http://schemas.microsoft.com/office/powerpoint/2010/main" val="52126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DF93B6-84EE-C91B-5399-FB60A617E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2189143"/>
            <a:ext cx="7892199" cy="3995085"/>
          </a:xfrm>
        </p:spPr>
      </p:pic>
    </p:spTree>
    <p:extLst>
      <p:ext uri="{BB962C8B-B14F-4D97-AF65-F5344CB8AC3E}">
        <p14:creationId xmlns:p14="http://schemas.microsoft.com/office/powerpoint/2010/main" val="75040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384DEEE-EAD3-A8AE-5A95-D0B27F77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113" y="2146959"/>
            <a:ext cx="7538132" cy="4001179"/>
          </a:xfrm>
        </p:spPr>
      </p:pic>
    </p:spTree>
    <p:extLst>
      <p:ext uri="{BB962C8B-B14F-4D97-AF65-F5344CB8AC3E}">
        <p14:creationId xmlns:p14="http://schemas.microsoft.com/office/powerpoint/2010/main" val="48739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DF93B6-84EE-C91B-5399-FB60A617E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2189143"/>
            <a:ext cx="7892199" cy="3995085"/>
          </a:xfrm>
        </p:spPr>
      </p:pic>
    </p:spTree>
    <p:extLst>
      <p:ext uri="{BB962C8B-B14F-4D97-AF65-F5344CB8AC3E}">
        <p14:creationId xmlns:p14="http://schemas.microsoft.com/office/powerpoint/2010/main" val="251518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0402-DE42-D71C-453E-B9341027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4. </a:t>
            </a:r>
            <a:r>
              <a:rPr lang="ko-KR" altLang="en-US" sz="4400" dirty="0">
                <a:latin typeface="+mn-ea"/>
              </a:rPr>
              <a:t>회귀 문제의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4810BC-A135-E167-3A0E-64B908F84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994" y="2197286"/>
            <a:ext cx="6909159" cy="4128869"/>
          </a:xfrm>
        </p:spPr>
      </p:pic>
    </p:spTree>
    <p:extLst>
      <p:ext uri="{BB962C8B-B14F-4D97-AF65-F5344CB8AC3E}">
        <p14:creationId xmlns:p14="http://schemas.microsoft.com/office/powerpoint/2010/main" val="114417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0402-DE42-D71C-453E-B9341027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4. </a:t>
            </a:r>
            <a:r>
              <a:rPr lang="ko-KR" altLang="en-US" sz="4400" dirty="0">
                <a:latin typeface="+mn-ea"/>
              </a:rPr>
              <a:t>회귀 문제의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826959-7725-F0A5-6F8C-AB64C2283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448" y="2227228"/>
            <a:ext cx="6610903" cy="3816417"/>
          </a:xfrm>
        </p:spPr>
      </p:pic>
    </p:spTree>
    <p:extLst>
      <p:ext uri="{BB962C8B-B14F-4D97-AF65-F5344CB8AC3E}">
        <p14:creationId xmlns:p14="http://schemas.microsoft.com/office/powerpoint/2010/main" val="311011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0402-DE42-D71C-453E-B9341027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4. </a:t>
            </a:r>
            <a:r>
              <a:rPr lang="ko-KR" altLang="en-US" sz="4400" dirty="0">
                <a:latin typeface="+mn-ea"/>
              </a:rPr>
              <a:t>회귀 문제의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569E21-40FF-33AA-BFB7-B2122A85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38" y="2080189"/>
            <a:ext cx="6431356" cy="4045974"/>
          </a:xfrm>
        </p:spPr>
      </p:pic>
    </p:spTree>
    <p:extLst>
      <p:ext uri="{BB962C8B-B14F-4D97-AF65-F5344CB8AC3E}">
        <p14:creationId xmlns:p14="http://schemas.microsoft.com/office/powerpoint/2010/main" val="27074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1327-6476-5EC6-4AE9-C7E5209D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9C2F0-B65D-8FE4-5E8F-5E41F8C5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1. </a:t>
            </a:r>
            <a:r>
              <a:rPr lang="ko-KR" altLang="en-US" sz="2800" dirty="0">
                <a:latin typeface="+mn-ea"/>
              </a:rPr>
              <a:t>얕은 신경망의 구조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2. </a:t>
            </a:r>
            <a:r>
              <a:rPr lang="ko-KR" altLang="en-US" sz="2800" dirty="0">
                <a:latin typeface="+mn-ea"/>
              </a:rPr>
              <a:t>얕은 신경망을 이용한 분류와 회귀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3. </a:t>
            </a:r>
            <a:r>
              <a:rPr lang="ko-KR" altLang="en-US" sz="2800" dirty="0">
                <a:latin typeface="+mn-ea"/>
              </a:rPr>
              <a:t>얕은 신경망의 수식적 이해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4. </a:t>
            </a:r>
            <a:r>
              <a:rPr lang="ko-KR" altLang="en-US" sz="2800" dirty="0">
                <a:latin typeface="+mn-ea"/>
              </a:rPr>
              <a:t>회귀 문제의 이해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5. </a:t>
            </a:r>
            <a:r>
              <a:rPr lang="ko-KR" altLang="en-US" sz="2800" dirty="0">
                <a:latin typeface="+mn-ea"/>
              </a:rPr>
              <a:t>이진 분류 문제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6. </a:t>
            </a:r>
            <a:r>
              <a:rPr lang="ko-KR" altLang="en-US" sz="2800" dirty="0">
                <a:latin typeface="+mn-ea"/>
              </a:rPr>
              <a:t>다중 분류 문제</a:t>
            </a: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04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0402-DE42-D71C-453E-B9341027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4. </a:t>
            </a:r>
            <a:r>
              <a:rPr lang="ko-KR" altLang="en-US" sz="4400" dirty="0">
                <a:latin typeface="+mn-ea"/>
              </a:rPr>
              <a:t>회귀 문제의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00B8FE-92A9-15D3-D100-844686C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61" y="2254442"/>
            <a:ext cx="6543093" cy="3763803"/>
          </a:xfrm>
        </p:spPr>
      </p:pic>
    </p:spTree>
    <p:extLst>
      <p:ext uri="{BB962C8B-B14F-4D97-AF65-F5344CB8AC3E}">
        <p14:creationId xmlns:p14="http://schemas.microsoft.com/office/powerpoint/2010/main" val="45871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FCC868-96AA-018B-0765-F1E9FEF0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52" y="2193324"/>
            <a:ext cx="6810705" cy="3858191"/>
          </a:xfrm>
        </p:spPr>
      </p:pic>
    </p:spTree>
    <p:extLst>
      <p:ext uri="{BB962C8B-B14F-4D97-AF65-F5344CB8AC3E}">
        <p14:creationId xmlns:p14="http://schemas.microsoft.com/office/powerpoint/2010/main" val="126831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CC2232-E6D0-DC93-7243-2C440A8B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04" y="2170947"/>
            <a:ext cx="6849522" cy="3586038"/>
          </a:xfrm>
        </p:spPr>
      </p:pic>
    </p:spTree>
    <p:extLst>
      <p:ext uri="{BB962C8B-B14F-4D97-AF65-F5344CB8AC3E}">
        <p14:creationId xmlns:p14="http://schemas.microsoft.com/office/powerpoint/2010/main" val="138923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07696C-84BB-B53F-5F24-25A896BCD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721" y="2143645"/>
            <a:ext cx="6953636" cy="3855939"/>
          </a:xfrm>
        </p:spPr>
      </p:pic>
    </p:spTree>
    <p:extLst>
      <p:ext uri="{BB962C8B-B14F-4D97-AF65-F5344CB8AC3E}">
        <p14:creationId xmlns:p14="http://schemas.microsoft.com/office/powerpoint/2010/main" val="20755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042006-CB02-77CC-8FCF-4DD3EA8C0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676" y="2204827"/>
            <a:ext cx="6048748" cy="3776097"/>
          </a:xfrm>
        </p:spPr>
      </p:pic>
    </p:spTree>
    <p:extLst>
      <p:ext uri="{BB962C8B-B14F-4D97-AF65-F5344CB8AC3E}">
        <p14:creationId xmlns:p14="http://schemas.microsoft.com/office/powerpoint/2010/main" val="397516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9BF598-9ED4-39E2-68D6-D9EC75A6E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15" y="2250091"/>
            <a:ext cx="6482931" cy="3581540"/>
          </a:xfrm>
        </p:spPr>
      </p:pic>
    </p:spTree>
    <p:extLst>
      <p:ext uri="{BB962C8B-B14F-4D97-AF65-F5344CB8AC3E}">
        <p14:creationId xmlns:p14="http://schemas.microsoft.com/office/powerpoint/2010/main" val="385209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0A74-A25C-E94A-070C-210A8EA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6. </a:t>
            </a:r>
            <a:r>
              <a:rPr lang="ko-KR" altLang="en-US" sz="4400" dirty="0">
                <a:latin typeface="+mn-ea"/>
              </a:rPr>
              <a:t>다중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91FCAA-C14B-C2FD-A6EE-EC06375C5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81" y="2099391"/>
            <a:ext cx="6662207" cy="3897297"/>
          </a:xfrm>
        </p:spPr>
      </p:pic>
    </p:spTree>
    <p:extLst>
      <p:ext uri="{BB962C8B-B14F-4D97-AF65-F5344CB8AC3E}">
        <p14:creationId xmlns:p14="http://schemas.microsoft.com/office/powerpoint/2010/main" val="71535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0A74-A25C-E94A-070C-210A8EA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6. </a:t>
            </a:r>
            <a:r>
              <a:rPr lang="ko-KR" altLang="en-US" sz="4400" dirty="0">
                <a:latin typeface="+mn-ea"/>
              </a:rPr>
              <a:t>다중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B5CBBE-4924-9304-A1E2-69E35DF6B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521" y="2067829"/>
            <a:ext cx="6949806" cy="3950416"/>
          </a:xfrm>
        </p:spPr>
      </p:pic>
    </p:spTree>
    <p:extLst>
      <p:ext uri="{BB962C8B-B14F-4D97-AF65-F5344CB8AC3E}">
        <p14:creationId xmlns:p14="http://schemas.microsoft.com/office/powerpoint/2010/main" val="4263110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0A74-A25C-E94A-070C-210A8EA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6. </a:t>
            </a:r>
            <a:r>
              <a:rPr lang="ko-KR" altLang="en-US" sz="4400" dirty="0">
                <a:latin typeface="+mn-ea"/>
              </a:rPr>
              <a:t>다중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D4135D-DC77-411B-35FA-A6D0614B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704" y="2024743"/>
            <a:ext cx="6674897" cy="3741575"/>
          </a:xfrm>
        </p:spPr>
      </p:pic>
    </p:spTree>
    <p:extLst>
      <p:ext uri="{BB962C8B-B14F-4D97-AF65-F5344CB8AC3E}">
        <p14:creationId xmlns:p14="http://schemas.microsoft.com/office/powerpoint/2010/main" val="3604803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0A74-A25C-E94A-070C-210A8EA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6. </a:t>
            </a:r>
            <a:r>
              <a:rPr lang="ko-KR" altLang="en-US" sz="4400" dirty="0">
                <a:latin typeface="+mn-ea"/>
              </a:rPr>
              <a:t>다중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A5EFE3-C02E-53A2-2B68-230B2CB1C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4" y="2103059"/>
            <a:ext cx="6765712" cy="3911138"/>
          </a:xfrm>
        </p:spPr>
      </p:pic>
    </p:spTree>
    <p:extLst>
      <p:ext uri="{BB962C8B-B14F-4D97-AF65-F5344CB8AC3E}">
        <p14:creationId xmlns:p14="http://schemas.microsoft.com/office/powerpoint/2010/main" val="421067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6A81-1864-9A1F-F238-CBA3A9AC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222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1. </a:t>
            </a:r>
            <a:r>
              <a:rPr lang="ko-KR" altLang="en-US" sz="4400" dirty="0">
                <a:latin typeface="+mn-ea"/>
              </a:rPr>
              <a:t>얕은 신경망의 구조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90C734-48BE-5DB9-0381-CEA1192E4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19" y="2016993"/>
            <a:ext cx="6230361" cy="4285225"/>
          </a:xfrm>
        </p:spPr>
      </p:pic>
    </p:spTree>
    <p:extLst>
      <p:ext uri="{BB962C8B-B14F-4D97-AF65-F5344CB8AC3E}">
        <p14:creationId xmlns:p14="http://schemas.microsoft.com/office/powerpoint/2010/main" val="84343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9A4E8-2D6B-BB99-2511-6C78B4D3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2380"/>
            <a:ext cx="8229600" cy="960120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42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6A81-1864-9A1F-F238-CBA3A9AC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222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1. </a:t>
            </a:r>
            <a:r>
              <a:rPr lang="ko-KR" altLang="en-US" sz="4400" dirty="0">
                <a:latin typeface="+mn-ea"/>
              </a:rPr>
              <a:t>얕은 신경망의 구조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029C223-8C95-8124-CF58-BADF4B010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75" y="1938102"/>
            <a:ext cx="6208599" cy="4487903"/>
          </a:xfrm>
        </p:spPr>
      </p:pic>
    </p:spTree>
    <p:extLst>
      <p:ext uri="{BB962C8B-B14F-4D97-AF65-F5344CB8AC3E}">
        <p14:creationId xmlns:p14="http://schemas.microsoft.com/office/powerpoint/2010/main" val="6494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6A81-1864-9A1F-F238-CBA3A9AC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222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1. </a:t>
            </a:r>
            <a:r>
              <a:rPr lang="ko-KR" altLang="en-US" sz="4400" dirty="0">
                <a:latin typeface="+mn-ea"/>
              </a:rPr>
              <a:t>얕은 신경망의 구조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45A41A7-50BC-37AC-1BEB-EC7222257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31" y="2039072"/>
            <a:ext cx="6851538" cy="4228378"/>
          </a:xfrm>
        </p:spPr>
      </p:pic>
    </p:spTree>
    <p:extLst>
      <p:ext uri="{BB962C8B-B14F-4D97-AF65-F5344CB8AC3E}">
        <p14:creationId xmlns:p14="http://schemas.microsoft.com/office/powerpoint/2010/main" val="381827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3D6E32-8CA5-B744-74C3-7F70BA922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88" y="1908517"/>
            <a:ext cx="7393052" cy="4397033"/>
          </a:xfrm>
        </p:spPr>
      </p:pic>
    </p:spTree>
    <p:extLst>
      <p:ext uri="{BB962C8B-B14F-4D97-AF65-F5344CB8AC3E}">
        <p14:creationId xmlns:p14="http://schemas.microsoft.com/office/powerpoint/2010/main" val="168982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68498E-83F7-8F28-3167-68951B4E3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08" y="1864699"/>
            <a:ext cx="7573158" cy="4345601"/>
          </a:xfrm>
        </p:spPr>
      </p:pic>
    </p:spTree>
    <p:extLst>
      <p:ext uri="{BB962C8B-B14F-4D97-AF65-F5344CB8AC3E}">
        <p14:creationId xmlns:p14="http://schemas.microsoft.com/office/powerpoint/2010/main" val="215595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EEF00B-0913-6E33-5559-32CFAEC9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69" y="1942691"/>
            <a:ext cx="7676696" cy="4458109"/>
          </a:xfrm>
        </p:spPr>
      </p:pic>
    </p:spTree>
    <p:extLst>
      <p:ext uri="{BB962C8B-B14F-4D97-AF65-F5344CB8AC3E}">
        <p14:creationId xmlns:p14="http://schemas.microsoft.com/office/powerpoint/2010/main" val="121819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6625880-0B71-1A2C-8A3F-EBBE68014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442" y="1955183"/>
            <a:ext cx="7411981" cy="4497868"/>
          </a:xfrm>
        </p:spPr>
      </p:pic>
    </p:spTree>
    <p:extLst>
      <p:ext uri="{BB962C8B-B14F-4D97-AF65-F5344CB8AC3E}">
        <p14:creationId xmlns:p14="http://schemas.microsoft.com/office/powerpoint/2010/main" val="87329860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59</TotalTime>
  <Words>224</Words>
  <Application>Microsoft Office PowerPoint</Application>
  <PresentationFormat>화면 슬라이드 쇼(4:3)</PresentationFormat>
  <Paragraphs>37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Arial</vt:lpstr>
      <vt:lpstr>Tw Cen MT</vt:lpstr>
      <vt:lpstr>Wingdings 3</vt:lpstr>
      <vt:lpstr>New_Simple01</vt:lpstr>
      <vt:lpstr>가장 단순한 신경망을 통한 작동원리</vt:lpstr>
      <vt:lpstr>CONTENTS</vt:lpstr>
      <vt:lpstr>1. 얕은 신경망의 구조 </vt:lpstr>
      <vt:lpstr>1. 얕은 신경망의 구조 </vt:lpstr>
      <vt:lpstr>1. 얕은 신경망의 구조 </vt:lpstr>
      <vt:lpstr>2. 얕은 신경망을 이용한 분류와 회귀 </vt:lpstr>
      <vt:lpstr>2. 얕은 신경망을 이용한 분류와 회귀 </vt:lpstr>
      <vt:lpstr>2. 얕은 신경망을 이용한 분류와 회귀 </vt:lpstr>
      <vt:lpstr>2. 얕은 신경망을 이용한 분류와 회귀 </vt:lpstr>
      <vt:lpstr>2. 얕은 신경망을 이용한 분류와 회귀 </vt:lpstr>
      <vt:lpstr>3. 얕은 신경망의 수식적 이해 </vt:lpstr>
      <vt:lpstr>3. 얕은 신경망의 수식적 이해 </vt:lpstr>
      <vt:lpstr>3. 얕은 신경망의 수식적 이해 </vt:lpstr>
      <vt:lpstr>3. 얕은 신경망의 수식적 이해 </vt:lpstr>
      <vt:lpstr>3. 얕은 신경망의 수식적 이해 </vt:lpstr>
      <vt:lpstr>3. 얕은 신경망의 수식적 이해 </vt:lpstr>
      <vt:lpstr>4. 회귀 문제의 이해 </vt:lpstr>
      <vt:lpstr>4. 회귀 문제의 이해 </vt:lpstr>
      <vt:lpstr>4. 회귀 문제의 이해 </vt:lpstr>
      <vt:lpstr>4. 회귀 문제의 이해 </vt:lpstr>
      <vt:lpstr>5. 이진 분류 문제 </vt:lpstr>
      <vt:lpstr>5. 이진 분류 문제 </vt:lpstr>
      <vt:lpstr>5. 이진 분류 문제 </vt:lpstr>
      <vt:lpstr>5. 이진 분류 문제 </vt:lpstr>
      <vt:lpstr>5. 이진 분류 문제 </vt:lpstr>
      <vt:lpstr>6. 다중 분류 문제 </vt:lpstr>
      <vt:lpstr>6. 다중 분류 문제 </vt:lpstr>
      <vt:lpstr>6. 다중 분류 문제 </vt:lpstr>
      <vt:lpstr>6. 다중 분류 문제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가장 단순한 신경망을 통한 작동원리</dc:title>
  <dc:creator>유지아</dc:creator>
  <cp:lastModifiedBy>유지아</cp:lastModifiedBy>
  <cp:revision>2</cp:revision>
  <dcterms:created xsi:type="dcterms:W3CDTF">2024-01-22T05:34:05Z</dcterms:created>
  <dcterms:modified xsi:type="dcterms:W3CDTF">2024-01-22T06:33:11Z</dcterms:modified>
</cp:coreProperties>
</file>