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7" r:id="rId2"/>
    <p:sldId id="266" r:id="rId3"/>
    <p:sldId id="272" r:id="rId4"/>
    <p:sldId id="301" r:id="rId5"/>
    <p:sldId id="302" r:id="rId6"/>
    <p:sldId id="303" r:id="rId7"/>
    <p:sldId id="304" r:id="rId8"/>
    <p:sldId id="305" r:id="rId9"/>
    <p:sldId id="306" r:id="rId10"/>
    <p:sldId id="312" r:id="rId11"/>
    <p:sldId id="307" r:id="rId12"/>
    <p:sldId id="309" r:id="rId13"/>
    <p:sldId id="310" r:id="rId14"/>
    <p:sldId id="311" r:id="rId15"/>
    <p:sldId id="313" r:id="rId16"/>
    <p:sldId id="314" r:id="rId17"/>
    <p:sldId id="315" r:id="rId18"/>
    <p:sldId id="316" r:id="rId19"/>
    <p:sldId id="317" r:id="rId20"/>
    <p:sldId id="318" r:id="rId21"/>
    <p:sldId id="319" r:id="rId22"/>
    <p:sldId id="320" r:id="rId23"/>
    <p:sldId id="321" r:id="rId24"/>
    <p:sldId id="322" r:id="rId25"/>
    <p:sldId id="323" r:id="rId26"/>
    <p:sldId id="324" r:id="rId27"/>
    <p:sldId id="325" r:id="rId28"/>
    <p:sldId id="326" r:id="rId29"/>
    <p:sldId id="327" r:id="rId30"/>
    <p:sldId id="328" r:id="rId31"/>
    <p:sldId id="329" r:id="rId32"/>
    <p:sldId id="330" r:id="rId33"/>
    <p:sldId id="331" r:id="rId34"/>
    <p:sldId id="332" r:id="rId35"/>
    <p:sldId id="333" r:id="rId36"/>
    <p:sldId id="334" r:id="rId37"/>
    <p:sldId id="335" r:id="rId38"/>
    <p:sldId id="336" r:id="rId39"/>
    <p:sldId id="337" r:id="rId40"/>
    <p:sldId id="273" r:id="rId41"/>
  </p:sldIdLst>
  <p:sldSz cx="12192000" cy="6858000"/>
  <p:notesSz cx="6858000" cy="9144000"/>
  <p:defaultTextStyle>
    <a:defPPr rtl="0">
      <a:defRPr lang="ko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6804" autoAdjust="0"/>
  </p:normalViewPr>
  <p:slideViewPr>
    <p:cSldViewPr snapToGrid="0" showGuides="1">
      <p:cViewPr varScale="1">
        <p:scale>
          <a:sx n="45" d="100"/>
          <a:sy n="45" d="100"/>
        </p:scale>
        <p:origin x="53" y="85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124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357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CCAAC74A-664E-43D3-859E-B35855730DB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710C658-31F9-4A67-8267-E3463B262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6D8BE69-4573-442B-B17D-A778CD05234E}" type="datetime1">
              <a:rPr lang="ko-KR" altLang="en-US" smtClean="0">
                <a:latin typeface="+mj-ea"/>
                <a:ea typeface="+mj-ea"/>
              </a:rPr>
              <a:t>2024-02-14</a:t>
            </a:fld>
            <a:endParaRPr lang="ko-KR" altLang="en-US">
              <a:latin typeface="+mj-ea"/>
              <a:ea typeface="+mj-ea"/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D7BBBF1-3A7A-4F4B-8592-578ABE65B71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ko-KR" altLang="en-US">
              <a:latin typeface="+mj-ea"/>
              <a:ea typeface="+mj-ea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A02F046-B531-4374-9A89-AC21BCA06E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D2DFAA7-D3C3-4D01-9299-453E25D16D4E}" type="slidenum">
              <a:rPr lang="en-US" altLang="ko-KR" smtClean="0">
                <a:latin typeface="+mj-ea"/>
                <a:ea typeface="+mj-ea"/>
              </a:rPr>
              <a:t>‹#›</a:t>
            </a:fld>
            <a:endParaRPr lang="ko-KR" altLang="en-US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9005273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C35BABC6-B276-4664-8243-AD859ADD01DB}" type="datetime1">
              <a:rPr lang="ko-KR" altLang="en-US" smtClean="0"/>
              <a:pPr/>
              <a:t>2024-02-14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+mj-ea"/>
                <a:ea typeface="+mj-ea"/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+mj-ea"/>
                <a:ea typeface="+mj-ea"/>
              </a:defRPr>
            </a:lvl1pPr>
          </a:lstStyle>
          <a:p>
            <a:fld id="{6DC51814-3B91-4036-94D2-3977634EE21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62578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j-ea"/>
        <a:ea typeface="+mj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10421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AAE01C-F8FC-CAE5-E66B-984B84AF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4B90A7-F35F-5AC5-16A2-D66168E6FA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D41F753-2824-CAFE-515D-BCFA6B02C4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22957-5DEA-70D0-60DC-6BC60B140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37413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1869C-AE19-97A7-BF3C-2CCA6FD17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2C6F7D2-3E1B-5057-C6CE-186737C8EB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4EFB2-07FC-A77A-17C4-BC27407147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F20CA2-2524-4F1C-5893-7448D2F2A7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33112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9DF98-7019-4141-F35E-9123BA7E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78476F-44CE-FA5F-DDB6-59C4C7F008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8097F-0767-9B1B-7A05-029CBB948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01BB376-14D5-22F2-3337-AADD8E26D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0070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E5B33-266E-0640-21E6-055CFE8E0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539B095-FC45-B0D1-39DF-A22C8E5592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98BCBB5-8FAF-DBEE-3D61-8BE5436AC6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35D559-C9A8-E075-F361-B1A1A71CBA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595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BB8724-CC43-1BCF-A62A-1B0A3BD57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313B62-E286-68A3-A8A3-532A244EE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47CE13B-753E-0811-9D8D-B7A0DA5DF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9E3608-B123-4BC0-CBCE-6BE886F0F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8687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7BD14-8A46-2EAF-E3E7-9BF59E4E3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880A7D-6FC4-3EBE-B491-66E81DD600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1FCAFD2-0E66-B126-C9A2-AD83BE3D9A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38F8A-B88F-AC55-E31B-B68CE9C28E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7080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4028A-7DDD-3BE6-B717-9970AD232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ACC2970-4607-9D45-1771-20D522F2E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9C59A24-4ABC-EDA5-73F6-4D151FAB3A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18D954-EE2F-9F9A-A28D-AB9A967AA8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2604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6AFA7-86B6-D21F-C6A6-DB0963CC3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E4F69B-B58C-4D35-3575-5B6344A6B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52217C8-F62B-5168-AA03-BAD89F5DC0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7C12A1-550D-8361-3DD4-ED63B46D9A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476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1E01B-5A17-A809-19B8-44C514CE8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D763C0-5E8F-4ABC-6231-961FB05769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49B602-FFCB-C2CC-9DE4-FFCCD878E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9671A5-382B-A2B4-07C1-2193CDEDE7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3959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0EF81-82C1-F50F-C083-F312FE1D1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F1FCC3-BA62-159A-519B-A5879E5A0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ABD50BF-AF5C-8B78-FFA6-97B7F12DAB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0C874B-850C-88A2-8127-288952A77D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44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03449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90A28-513A-4CAB-09D2-53B26D9F5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ED0293F-EEFE-B486-DC24-3FF5628B24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1971EA-8F1F-B60E-1D35-26305393C0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AD1DFD-DBA0-8D14-FD1C-23568CB724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382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70B1E-1D35-A5BB-DDDF-6DB0F060B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E7581A-E68A-EE80-1DF1-8C8883E20A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8C4B86-DAFC-C847-B970-EA56104673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2AFD98C-940D-3609-358E-A93B65381C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77406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8215AD-E17E-6BC7-2344-278EF7DB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9DB73AA-2443-EAF1-DB93-BED4DCDA3F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3BC6637-6030-5E12-10F6-7B71C6C081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FF5163-38B7-E941-53A7-4AE1085D4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9043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12B17-6338-134A-F7AB-8CB0C976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66AEB5-5194-FC92-7FD2-CCAB701A09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F3B3CD-D6C7-0EA2-98F9-0EBDDB541D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909A20-CD60-8A7B-68D9-A1B987DDF6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9731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4A3DE-D13E-6E46-4F91-BE290F01F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38061E-5CA6-3A6A-5448-8BEC574D2B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5ABC86F-5D12-978C-7455-06F30EC657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3D8468-AC3E-0651-5A6C-F3F3D1D727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77642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57176-5181-D4CD-9862-1ACB0B762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3108901-2034-3C8C-0C0E-7F5821001E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957E97-C9BD-511E-85BC-4892740A0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2B9335-7EFA-23E0-BDC4-1E5D4DC936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907485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14FF3-E5D1-8638-D013-13A8D86F4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245794E-5B5B-3818-6158-4CC9F4C697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E54F633-DBB2-0D26-7446-96AAE42FFC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47CA7D-5995-97F9-A62D-4D100D1F6F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89834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08DE1-0A7F-BEB1-1286-BFAEF7C2D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BFAC1EA-E571-1DF3-09F0-1AD300757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4F8D36C-031D-2B1B-BF8D-C699CD334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D4C283-F6F0-E8C2-2D8C-BC7DC6807D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3634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86A0C-8A32-080E-0A25-EB6E9C33A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23010F-004F-FFFE-76B3-FF41A34536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7DA9311-4330-1B92-6731-E196D326A6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731BB4-DB91-7DEC-8545-30DB35A5D4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79652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7DDCA-7C8A-F701-4106-BC0411FFB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53B2F5-85B4-5172-82F9-E04E08532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FBA214-0024-47A6-6F6F-D743035B0D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A7CA07-DBCE-DF80-5D71-F6BBA734D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9626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65883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B566E4-7E55-9CD9-CDDE-2E78BC77B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7DBEB7-B806-6CF2-1A05-81739F987C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15717D-E57A-7C24-3CA1-6E38FC37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03321D-9963-663F-D1D8-57C878A69D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30271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07390-16F0-981E-FEB3-5AC078EEA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F69CFF-780A-F57C-06F7-C92824FD7B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E52C3F9-94DA-5128-3209-735E613B0A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80F32F-37A7-1494-810E-42729A74CB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5748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59BED-D9FD-8008-82E6-B9D718C7B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4E7EAFC-6794-9C7E-4482-2427AEFE71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E34100-3E3C-67F4-6A52-ED8009AE14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641D8-C627-DB1F-78D9-61674B0771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63132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FC641-02DD-B7F3-9622-7F07B8392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4FA23E-FD63-82C3-DFA1-A5FAD5B575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2FADD2C-9076-AD05-7A3F-50DB00AF2A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F7C6FC-2066-6660-8D29-B4279561C4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55621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F5FBB0-90CE-DE3D-EA5A-A1C2AB53C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64C458-E15D-7A88-ED69-916A3A399F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2D8FF55-915D-11BA-5FAE-9CDE5269E2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8A03AB5-381E-9F8B-F503-8EF81FC3D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87095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58D0FF-5D4E-E003-DBDF-9D60C56C0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308F10-197C-B260-82A4-C7F21160F0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50F3F95-E66A-2630-B34D-D88BB460C8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3BAB37-D9F2-0454-3902-2C3597C7EE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45944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6153F-D3D7-C59A-7840-0386AF5C3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E4F107D-665B-45C4-EE99-391C139398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8F9913-7616-D75B-AECC-62C9AC4D11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4DE72A-B217-E428-C159-0E1121409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7758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8D212-F538-A168-622C-AC2C0AA14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AD28AA-9294-E5B1-51DD-2DE62235B1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5B7C06-6E76-6D04-A9A6-EDAB0D9187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7F72B2-DB4A-6EE8-DF21-D6DFFF7B41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07752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852C66-93C8-EA42-9F88-E7138A1F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B172A9-17EC-197F-5778-15A94A7ED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892C556-4088-EAAE-7200-10D9D88512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5335F3-7F22-2346-7AC3-E63FAB54B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35652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427F-9109-82F3-51BB-6FBB38690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50767E-39C6-3655-6A36-0C708EF0AB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4415CEF-134C-64A9-CF0A-2A7527E7FF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67812CB-CF94-47EB-827A-C455B262EE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524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401EFA-F449-47E7-CC59-C9241F905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749B591-096D-91D9-2349-BCAD30DC43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25C5DB1-12F9-DC14-2CC4-0E824032B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69D21E-95FF-9C9E-3F59-E446D43578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81018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32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A50ECA-D027-B2C4-6525-47E8EA2126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B86E37-44CF-DF9D-5B1B-214F6434E1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5886E5-3764-1899-A646-8119104BF5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C650AA-8016-77BE-645F-1B561106DD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38279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7D2E9-72A5-66E8-7B66-1487F29963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28BCFD0-4B10-BAC5-9D46-6E10166D2B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AD70287-F9A8-5496-49A3-7DBFA8E2D4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C5B493-A7CF-3342-C158-AA421BA7BE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0597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FD1C4-D949-F190-3E8C-6E0E538EF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F1CD2-73DC-18F3-DF1B-39B5C6169A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72CFC-8A38-DC8D-8930-0983D14925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920298-17F5-8748-55A0-2C9D8DC666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2763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C1A02-12D6-93AC-BBCE-B02CD335B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1F8B7B5-7BBC-4035-8D3D-FF8C2062A1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4E1FF6F-46EE-FF9B-CC79-0B198D907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106A63-4D59-2058-2C37-A640D52793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10054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0B1D5-80A4-7E3D-E443-0551A05F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4A3724-A524-1460-8157-8D10DFFFA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1FD20C-86EB-5DA8-75CB-D0F247F94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ko-KR" altLang="en-US" noProof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A285DBB-B8B3-53B6-6582-B2DBB326C1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6DC51814-3B91-4036-94D2-3977634EE214}" type="slidenum">
              <a:rPr lang="en-US" altLang="ko-KR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3743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4448175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4448175"/>
            <a:ext cx="12192000" cy="240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5" y="4551363"/>
            <a:ext cx="11520488" cy="1176337"/>
          </a:xfrm>
        </p:spPr>
        <p:txBody>
          <a:bodyPr rtlCol="0" anchor="ctr"/>
          <a:lstStyle>
            <a:lvl1pPr algn="ctr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5830888"/>
            <a:ext cx="11520488" cy="550862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69481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476250"/>
            <a:ext cx="5165724" cy="2557463"/>
          </a:xfrm>
        </p:spPr>
        <p:txBody>
          <a:bodyPr rtlCol="0" anchor="ctr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96000" y="476250"/>
            <a:ext cx="5795963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3233941"/>
            <a:ext cx="11520486" cy="2966833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476250"/>
            <a:ext cx="165100" cy="255746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387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4979D5-6F1E-40A2-9A8E-8C5AE1AA3B62}"/>
              </a:ext>
            </a:extLst>
          </p:cNvPr>
          <p:cNvSpPr/>
          <p:nvPr userDrawn="1"/>
        </p:nvSpPr>
        <p:spPr>
          <a:xfrm>
            <a:off x="0" y="0"/>
            <a:ext cx="513805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19197" y="1296176"/>
            <a:ext cx="5272764" cy="1551573"/>
          </a:xfrm>
        </p:spPr>
        <p:txBody>
          <a:bodyPr rtlCol="0" anchor="b">
            <a:no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9198" y="3073967"/>
            <a:ext cx="5272764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117601" y="1016000"/>
            <a:ext cx="5138058" cy="4978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06EB3B-6A54-45E7-B23D-F9515CC15D12}"/>
              </a:ext>
            </a:extLst>
          </p:cNvPr>
          <p:cNvSpPr/>
          <p:nvPr userDrawn="1"/>
        </p:nvSpPr>
        <p:spPr>
          <a:xfrm>
            <a:off x="0" y="5994400"/>
            <a:ext cx="4093029" cy="863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110354-15BA-4B22-B7CF-3D5BFA5C722D}"/>
              </a:ext>
            </a:extLst>
          </p:cNvPr>
          <p:cNvSpPr/>
          <p:nvPr userDrawn="1"/>
        </p:nvSpPr>
        <p:spPr>
          <a:xfrm>
            <a:off x="2162630" y="873210"/>
            <a:ext cx="4093029" cy="13857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513572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783831"/>
            <a:ext cx="3111954" cy="3290338"/>
          </a:xfrm>
        </p:spPr>
        <p:txBody>
          <a:bodyPr rtlCol="0" anchor="ctr">
            <a:noAutofit/>
          </a:bodyPr>
          <a:lstStyle>
            <a:lvl1pPr>
              <a:defRPr sz="4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489370" y="1783832"/>
            <a:ext cx="4402592" cy="3290338"/>
          </a:xfrm>
        </p:spPr>
        <p:txBody>
          <a:bodyPr rtlCol="0" anchor="ctr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672114" y="0"/>
            <a:ext cx="3628571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E16C293-C1E0-4EA5-BDE5-D226D72FC08B}"/>
              </a:ext>
            </a:extLst>
          </p:cNvPr>
          <p:cNvSpPr/>
          <p:nvPr userDrawn="1"/>
        </p:nvSpPr>
        <p:spPr>
          <a:xfrm>
            <a:off x="371475" y="5297714"/>
            <a:ext cx="3111954" cy="156028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C770C08-8FFF-4293-8E7D-DBFEE4E3E443}"/>
              </a:ext>
            </a:extLst>
          </p:cNvPr>
          <p:cNvSpPr/>
          <p:nvPr userDrawn="1"/>
        </p:nvSpPr>
        <p:spPr>
          <a:xfrm>
            <a:off x="7489370" y="0"/>
            <a:ext cx="4402593" cy="156028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4620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1389743"/>
            <a:ext cx="12192000" cy="407851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331584"/>
            <a:ext cx="1051560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2E6F7-3BE5-4484-A73E-3EFDB7348BB5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1850" y="3968071"/>
            <a:ext cx="10515600" cy="805542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9AEFA0-9379-4E32-9D66-976465036916}"/>
              </a:ext>
            </a:extLst>
          </p:cNvPr>
          <p:cNvSpPr/>
          <p:nvPr userDrawn="1"/>
        </p:nvSpPr>
        <p:spPr>
          <a:xfrm>
            <a:off x="371475" y="580571"/>
            <a:ext cx="1573439" cy="15001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4FFB43B-30D9-4055-B912-4E3C85B03657}"/>
              </a:ext>
            </a:extLst>
          </p:cNvPr>
          <p:cNvSpPr/>
          <p:nvPr userDrawn="1"/>
        </p:nvSpPr>
        <p:spPr>
          <a:xfrm>
            <a:off x="7097486" y="5105274"/>
            <a:ext cx="4794477" cy="7259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28814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F93C6CC-9D8D-4981-8106-72C617756BD8}"/>
              </a:ext>
            </a:extLst>
          </p:cNvPr>
          <p:cNvSpPr/>
          <p:nvPr userDrawn="1"/>
        </p:nvSpPr>
        <p:spPr>
          <a:xfrm>
            <a:off x="0" y="0"/>
            <a:ext cx="6096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391EAACA-1322-4E60-917E-C7408F539D5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1476" y="260350"/>
            <a:ext cx="11520488" cy="600982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클릭하십시오</a:t>
            </a:r>
            <a:endParaRPr lang="ko-KR" altLang="en-US" noProof="0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4750" y="3957831"/>
            <a:ext cx="9620250" cy="1500187"/>
          </a:xfrm>
        </p:spPr>
        <p:txBody>
          <a:bodyPr rtlCol="0" anchor="ctr"/>
          <a:lstStyle>
            <a:lvl1pPr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 dirty="0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43296215-27AE-462B-9127-E1C932633896}"/>
              </a:ext>
            </a:extLst>
          </p:cNvPr>
          <p:cNvSpPr/>
          <p:nvPr userDrawn="1"/>
        </p:nvSpPr>
        <p:spPr>
          <a:xfrm>
            <a:off x="1093471" y="3843394"/>
            <a:ext cx="1722120" cy="1729060"/>
          </a:xfrm>
          <a:custGeom>
            <a:avLst/>
            <a:gdLst>
              <a:gd name="connsiteX0" fmla="*/ 0 w 2730500"/>
              <a:gd name="connsiteY0" fmla="*/ 0 h 2730500"/>
              <a:gd name="connsiteX1" fmla="*/ 2730500 w 2730500"/>
              <a:gd name="connsiteY1" fmla="*/ 0 h 2730500"/>
              <a:gd name="connsiteX2" fmla="*/ 2730500 w 2730500"/>
              <a:gd name="connsiteY2" fmla="*/ 672834 h 2730500"/>
              <a:gd name="connsiteX3" fmla="*/ 2606675 w 2730500"/>
              <a:gd name="connsiteY3" fmla="*/ 672834 h 2730500"/>
              <a:gd name="connsiteX4" fmla="*/ 2606675 w 2730500"/>
              <a:gd name="connsiteY4" fmla="*/ 116870 h 2730500"/>
              <a:gd name="connsiteX5" fmla="*/ 123826 w 2730500"/>
              <a:gd name="connsiteY5" fmla="*/ 116870 h 2730500"/>
              <a:gd name="connsiteX6" fmla="*/ 123826 w 2730500"/>
              <a:gd name="connsiteY6" fmla="*/ 2613630 h 2730500"/>
              <a:gd name="connsiteX7" fmla="*/ 2606675 w 2730500"/>
              <a:gd name="connsiteY7" fmla="*/ 2613630 h 2730500"/>
              <a:gd name="connsiteX8" fmla="*/ 2606675 w 2730500"/>
              <a:gd name="connsiteY8" fmla="*/ 2066205 h 2730500"/>
              <a:gd name="connsiteX9" fmla="*/ 2730500 w 2730500"/>
              <a:gd name="connsiteY9" fmla="*/ 2066205 h 2730500"/>
              <a:gd name="connsiteX10" fmla="*/ 2730500 w 2730500"/>
              <a:gd name="connsiteY10" fmla="*/ 2730500 h 2730500"/>
              <a:gd name="connsiteX11" fmla="*/ 0 w 2730500"/>
              <a:gd name="connsiteY11" fmla="*/ 2730500 h 273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730500" h="2730500">
                <a:moveTo>
                  <a:pt x="0" y="0"/>
                </a:moveTo>
                <a:lnTo>
                  <a:pt x="2730500" y="0"/>
                </a:lnTo>
                <a:lnTo>
                  <a:pt x="2730500" y="672834"/>
                </a:lnTo>
                <a:lnTo>
                  <a:pt x="2606675" y="672834"/>
                </a:lnTo>
                <a:lnTo>
                  <a:pt x="2606675" y="116870"/>
                </a:lnTo>
                <a:lnTo>
                  <a:pt x="123826" y="116870"/>
                </a:lnTo>
                <a:lnTo>
                  <a:pt x="123826" y="2613630"/>
                </a:lnTo>
                <a:lnTo>
                  <a:pt x="2606675" y="2613630"/>
                </a:lnTo>
                <a:lnTo>
                  <a:pt x="2606675" y="2066205"/>
                </a:lnTo>
                <a:lnTo>
                  <a:pt x="2730500" y="2066205"/>
                </a:lnTo>
                <a:lnTo>
                  <a:pt x="2730500" y="2730500"/>
                </a:lnTo>
                <a:lnTo>
                  <a:pt x="0" y="27305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4798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2DB7CFEB-6952-4BC3-B9E0-0C382490F9E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400675" y="260350"/>
            <a:ext cx="6499502" cy="5940425"/>
          </a:xfrm>
          <a:custGeom>
            <a:avLst/>
            <a:gdLst>
              <a:gd name="connsiteX0" fmla="*/ 4432576 w 6499502"/>
              <a:gd name="connsiteY0" fmla="*/ 4057650 h 5940425"/>
              <a:gd name="connsiteX1" fmla="*/ 6499502 w 6499502"/>
              <a:gd name="connsiteY1" fmla="*/ 4057650 h 5940425"/>
              <a:gd name="connsiteX2" fmla="*/ 6499502 w 6499502"/>
              <a:gd name="connsiteY2" fmla="*/ 5940425 h 5940425"/>
              <a:gd name="connsiteX3" fmla="*/ 4432576 w 6499502"/>
              <a:gd name="connsiteY3" fmla="*/ 5940425 h 5940425"/>
              <a:gd name="connsiteX4" fmla="*/ 2216288 w 6499502"/>
              <a:gd name="connsiteY4" fmla="*/ 4057650 h 5940425"/>
              <a:gd name="connsiteX5" fmla="*/ 4283214 w 6499502"/>
              <a:gd name="connsiteY5" fmla="*/ 4057650 h 5940425"/>
              <a:gd name="connsiteX6" fmla="*/ 4283214 w 6499502"/>
              <a:gd name="connsiteY6" fmla="*/ 5940425 h 5940425"/>
              <a:gd name="connsiteX7" fmla="*/ 2216288 w 6499502"/>
              <a:gd name="connsiteY7" fmla="*/ 5940425 h 5940425"/>
              <a:gd name="connsiteX8" fmla="*/ 0 w 6499502"/>
              <a:gd name="connsiteY8" fmla="*/ 4057650 h 5940425"/>
              <a:gd name="connsiteX9" fmla="*/ 2066926 w 6499502"/>
              <a:gd name="connsiteY9" fmla="*/ 4057650 h 5940425"/>
              <a:gd name="connsiteX10" fmla="*/ 2066926 w 6499502"/>
              <a:gd name="connsiteY10" fmla="*/ 5940425 h 5940425"/>
              <a:gd name="connsiteX11" fmla="*/ 0 w 6499502"/>
              <a:gd name="connsiteY11" fmla="*/ 5940425 h 5940425"/>
              <a:gd name="connsiteX12" fmla="*/ 4432576 w 6499502"/>
              <a:gd name="connsiteY12" fmla="*/ 2028825 h 5940425"/>
              <a:gd name="connsiteX13" fmla="*/ 6499502 w 6499502"/>
              <a:gd name="connsiteY13" fmla="*/ 2028825 h 5940425"/>
              <a:gd name="connsiteX14" fmla="*/ 6499502 w 6499502"/>
              <a:gd name="connsiteY14" fmla="*/ 3911600 h 5940425"/>
              <a:gd name="connsiteX15" fmla="*/ 4432576 w 6499502"/>
              <a:gd name="connsiteY15" fmla="*/ 3911600 h 5940425"/>
              <a:gd name="connsiteX16" fmla="*/ 2216288 w 6499502"/>
              <a:gd name="connsiteY16" fmla="*/ 2028825 h 5940425"/>
              <a:gd name="connsiteX17" fmla="*/ 4283214 w 6499502"/>
              <a:gd name="connsiteY17" fmla="*/ 2028825 h 5940425"/>
              <a:gd name="connsiteX18" fmla="*/ 4283214 w 6499502"/>
              <a:gd name="connsiteY18" fmla="*/ 3911600 h 5940425"/>
              <a:gd name="connsiteX19" fmla="*/ 2216288 w 6499502"/>
              <a:gd name="connsiteY19" fmla="*/ 3911600 h 5940425"/>
              <a:gd name="connsiteX20" fmla="*/ 0 w 6499502"/>
              <a:gd name="connsiteY20" fmla="*/ 2028825 h 5940425"/>
              <a:gd name="connsiteX21" fmla="*/ 2066926 w 6499502"/>
              <a:gd name="connsiteY21" fmla="*/ 2028825 h 5940425"/>
              <a:gd name="connsiteX22" fmla="*/ 2066926 w 6499502"/>
              <a:gd name="connsiteY22" fmla="*/ 3911600 h 5940425"/>
              <a:gd name="connsiteX23" fmla="*/ 0 w 6499502"/>
              <a:gd name="connsiteY23" fmla="*/ 3911600 h 5940425"/>
              <a:gd name="connsiteX24" fmla="*/ 4432576 w 6499502"/>
              <a:gd name="connsiteY24" fmla="*/ 0 h 5940425"/>
              <a:gd name="connsiteX25" fmla="*/ 6499502 w 6499502"/>
              <a:gd name="connsiteY25" fmla="*/ 0 h 5940425"/>
              <a:gd name="connsiteX26" fmla="*/ 6499502 w 6499502"/>
              <a:gd name="connsiteY26" fmla="*/ 1882775 h 5940425"/>
              <a:gd name="connsiteX27" fmla="*/ 4432576 w 6499502"/>
              <a:gd name="connsiteY27" fmla="*/ 1882775 h 5940425"/>
              <a:gd name="connsiteX28" fmla="*/ 2216288 w 6499502"/>
              <a:gd name="connsiteY28" fmla="*/ 0 h 5940425"/>
              <a:gd name="connsiteX29" fmla="*/ 4283214 w 6499502"/>
              <a:gd name="connsiteY29" fmla="*/ 0 h 5940425"/>
              <a:gd name="connsiteX30" fmla="*/ 4283214 w 6499502"/>
              <a:gd name="connsiteY30" fmla="*/ 1882775 h 5940425"/>
              <a:gd name="connsiteX31" fmla="*/ 2216288 w 6499502"/>
              <a:gd name="connsiteY31" fmla="*/ 1882775 h 5940425"/>
              <a:gd name="connsiteX32" fmla="*/ 0 w 6499502"/>
              <a:gd name="connsiteY32" fmla="*/ 0 h 5940425"/>
              <a:gd name="connsiteX33" fmla="*/ 2066926 w 6499502"/>
              <a:gd name="connsiteY33" fmla="*/ 0 h 5940425"/>
              <a:gd name="connsiteX34" fmla="*/ 2066926 w 6499502"/>
              <a:gd name="connsiteY34" fmla="*/ 1882775 h 5940425"/>
              <a:gd name="connsiteX35" fmla="*/ 0 w 6499502"/>
              <a:gd name="connsiteY35" fmla="*/ 1882775 h 59404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6499502" h="5940425">
                <a:moveTo>
                  <a:pt x="4432576" y="4057650"/>
                </a:moveTo>
                <a:lnTo>
                  <a:pt x="6499502" y="4057650"/>
                </a:lnTo>
                <a:lnTo>
                  <a:pt x="6499502" y="5940425"/>
                </a:lnTo>
                <a:lnTo>
                  <a:pt x="4432576" y="5940425"/>
                </a:lnTo>
                <a:close/>
                <a:moveTo>
                  <a:pt x="2216288" y="4057650"/>
                </a:moveTo>
                <a:lnTo>
                  <a:pt x="4283214" y="4057650"/>
                </a:lnTo>
                <a:lnTo>
                  <a:pt x="4283214" y="5940425"/>
                </a:lnTo>
                <a:lnTo>
                  <a:pt x="2216288" y="5940425"/>
                </a:lnTo>
                <a:close/>
                <a:moveTo>
                  <a:pt x="0" y="4057650"/>
                </a:moveTo>
                <a:lnTo>
                  <a:pt x="2066926" y="4057650"/>
                </a:lnTo>
                <a:lnTo>
                  <a:pt x="2066926" y="5940425"/>
                </a:lnTo>
                <a:lnTo>
                  <a:pt x="0" y="5940425"/>
                </a:lnTo>
                <a:close/>
                <a:moveTo>
                  <a:pt x="4432576" y="2028825"/>
                </a:moveTo>
                <a:lnTo>
                  <a:pt x="6499502" y="2028825"/>
                </a:lnTo>
                <a:lnTo>
                  <a:pt x="6499502" y="3911600"/>
                </a:lnTo>
                <a:lnTo>
                  <a:pt x="4432576" y="3911600"/>
                </a:lnTo>
                <a:close/>
                <a:moveTo>
                  <a:pt x="2216288" y="2028825"/>
                </a:moveTo>
                <a:lnTo>
                  <a:pt x="4283214" y="2028825"/>
                </a:lnTo>
                <a:lnTo>
                  <a:pt x="4283214" y="3911600"/>
                </a:lnTo>
                <a:lnTo>
                  <a:pt x="2216288" y="3911600"/>
                </a:lnTo>
                <a:close/>
                <a:moveTo>
                  <a:pt x="0" y="2028825"/>
                </a:moveTo>
                <a:lnTo>
                  <a:pt x="2066926" y="2028825"/>
                </a:lnTo>
                <a:lnTo>
                  <a:pt x="2066926" y="3911600"/>
                </a:lnTo>
                <a:lnTo>
                  <a:pt x="0" y="3911600"/>
                </a:lnTo>
                <a:close/>
                <a:moveTo>
                  <a:pt x="4432576" y="0"/>
                </a:moveTo>
                <a:lnTo>
                  <a:pt x="6499502" y="0"/>
                </a:lnTo>
                <a:lnTo>
                  <a:pt x="6499502" y="1882775"/>
                </a:lnTo>
                <a:lnTo>
                  <a:pt x="4432576" y="1882775"/>
                </a:lnTo>
                <a:close/>
                <a:moveTo>
                  <a:pt x="2216288" y="0"/>
                </a:moveTo>
                <a:lnTo>
                  <a:pt x="4283214" y="0"/>
                </a:lnTo>
                <a:lnTo>
                  <a:pt x="4283214" y="1882775"/>
                </a:lnTo>
                <a:lnTo>
                  <a:pt x="2216288" y="1882775"/>
                </a:lnTo>
                <a:close/>
                <a:moveTo>
                  <a:pt x="0" y="0"/>
                </a:moveTo>
                <a:lnTo>
                  <a:pt x="2066926" y="0"/>
                </a:lnTo>
                <a:lnTo>
                  <a:pt x="2066926" y="1882775"/>
                </a:lnTo>
                <a:lnTo>
                  <a:pt x="0" y="188277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ctr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596928"/>
            <a:ext cx="4810125" cy="3267268"/>
          </a:xfrm>
        </p:spPr>
        <p:txBody>
          <a:bodyPr rtlCol="0" anchor="ctr"/>
          <a:lstStyle>
            <a:lvl1pPr>
              <a:defRPr sz="6000">
                <a:solidFill>
                  <a:schemeClr val="accent5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3933498" y="4952673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6B43515-5C7A-4125-B76D-8A24D2BBE5EC}"/>
              </a:ext>
            </a:extLst>
          </p:cNvPr>
          <p:cNvSpPr/>
          <p:nvPr userDrawn="1"/>
        </p:nvSpPr>
        <p:spPr>
          <a:xfrm>
            <a:off x="371475" y="1011911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9A713B-4176-4C86-9E87-4ADBD6F444FB}"/>
              </a:ext>
            </a:extLst>
          </p:cNvPr>
          <p:cNvSpPr/>
          <p:nvPr userDrawn="1"/>
        </p:nvSpPr>
        <p:spPr>
          <a:xfrm>
            <a:off x="620587" y="671713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62233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3917949"/>
            <a:ext cx="6915150" cy="2268337"/>
          </a:xfrm>
        </p:spPr>
        <p:txBody>
          <a:bodyPr rtlCol="0" anchor="ctr"/>
          <a:lstStyle>
            <a:lvl1pPr>
              <a:defRPr sz="6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5222179" y="2327274"/>
            <a:ext cx="2176462" cy="15112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FA0623C-0B34-4074-8AA0-6428A5AF07A3}"/>
              </a:ext>
            </a:extLst>
          </p:cNvPr>
          <p:cNvSpPr/>
          <p:nvPr userDrawn="1"/>
        </p:nvSpPr>
        <p:spPr>
          <a:xfrm>
            <a:off x="7468839" y="3917949"/>
            <a:ext cx="2176462" cy="228282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그림 개체 틀 32">
            <a:extLst>
              <a:ext uri="{FF2B5EF4-FFF2-40B4-BE49-F238E27FC236}">
                <a16:creationId xmlns:a16="http://schemas.microsoft.com/office/drawing/2014/main" id="{B5D335A5-A601-4D8A-AEF5-F34792FF565A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71474" y="260351"/>
            <a:ext cx="11520489" cy="5940424"/>
          </a:xfrm>
          <a:custGeom>
            <a:avLst/>
            <a:gdLst>
              <a:gd name="connsiteX0" fmla="*/ 9344026 w 11520489"/>
              <a:gd name="connsiteY0" fmla="*/ 3657598 h 5940424"/>
              <a:gd name="connsiteX1" fmla="*/ 11520489 w 11520489"/>
              <a:gd name="connsiteY1" fmla="*/ 3657598 h 5940424"/>
              <a:gd name="connsiteX2" fmla="*/ 11520489 w 11520489"/>
              <a:gd name="connsiteY2" fmla="*/ 5940424 h 5940424"/>
              <a:gd name="connsiteX3" fmla="*/ 9344026 w 11520489"/>
              <a:gd name="connsiteY3" fmla="*/ 5940424 h 5940424"/>
              <a:gd name="connsiteX4" fmla="*/ 9344026 w 11520489"/>
              <a:gd name="connsiteY4" fmla="*/ 2066924 h 5940424"/>
              <a:gd name="connsiteX5" fmla="*/ 11520489 w 11520489"/>
              <a:gd name="connsiteY5" fmla="*/ 2066924 h 5940424"/>
              <a:gd name="connsiteX6" fmla="*/ 11520489 w 11520489"/>
              <a:gd name="connsiteY6" fmla="*/ 3578224 h 5940424"/>
              <a:gd name="connsiteX7" fmla="*/ 9344026 w 11520489"/>
              <a:gd name="connsiteY7" fmla="*/ 3578224 h 5940424"/>
              <a:gd name="connsiteX8" fmla="*/ 7097365 w 11520489"/>
              <a:gd name="connsiteY8" fmla="*/ 2066924 h 5940424"/>
              <a:gd name="connsiteX9" fmla="*/ 9273828 w 11520489"/>
              <a:gd name="connsiteY9" fmla="*/ 2066924 h 5940424"/>
              <a:gd name="connsiteX10" fmla="*/ 9273828 w 11520489"/>
              <a:gd name="connsiteY10" fmla="*/ 3578224 h 5940424"/>
              <a:gd name="connsiteX11" fmla="*/ 7097365 w 11520489"/>
              <a:gd name="connsiteY11" fmla="*/ 3578224 h 5940424"/>
              <a:gd name="connsiteX12" fmla="*/ 2604044 w 11520489"/>
              <a:gd name="connsiteY12" fmla="*/ 2066923 h 5940424"/>
              <a:gd name="connsiteX13" fmla="*/ 4780506 w 11520489"/>
              <a:gd name="connsiteY13" fmla="*/ 2066923 h 5940424"/>
              <a:gd name="connsiteX14" fmla="*/ 4780506 w 11520489"/>
              <a:gd name="connsiteY14" fmla="*/ 3578222 h 5940424"/>
              <a:gd name="connsiteX15" fmla="*/ 2604044 w 11520489"/>
              <a:gd name="connsiteY15" fmla="*/ 3578222 h 5940424"/>
              <a:gd name="connsiteX16" fmla="*/ 0 w 11520489"/>
              <a:gd name="connsiteY16" fmla="*/ 2066923 h 5940424"/>
              <a:gd name="connsiteX17" fmla="*/ 2533843 w 11520489"/>
              <a:gd name="connsiteY17" fmla="*/ 2066923 h 5940424"/>
              <a:gd name="connsiteX18" fmla="*/ 2533843 w 11520489"/>
              <a:gd name="connsiteY18" fmla="*/ 3578222 h 5940424"/>
              <a:gd name="connsiteX19" fmla="*/ 0 w 11520489"/>
              <a:gd name="connsiteY19" fmla="*/ 3578222 h 5940424"/>
              <a:gd name="connsiteX20" fmla="*/ 2604046 w 11520489"/>
              <a:gd name="connsiteY20" fmla="*/ 0 h 5940424"/>
              <a:gd name="connsiteX21" fmla="*/ 4780509 w 11520489"/>
              <a:gd name="connsiteY21" fmla="*/ 0 h 5940424"/>
              <a:gd name="connsiteX22" fmla="*/ 4780509 w 11520489"/>
              <a:gd name="connsiteY22" fmla="*/ 1987550 h 5940424"/>
              <a:gd name="connsiteX23" fmla="*/ 2604046 w 11520489"/>
              <a:gd name="connsiteY23" fmla="*/ 1987550 h 5940424"/>
              <a:gd name="connsiteX24" fmla="*/ 2 w 11520489"/>
              <a:gd name="connsiteY24" fmla="*/ 0 h 5940424"/>
              <a:gd name="connsiteX25" fmla="*/ 2533845 w 11520489"/>
              <a:gd name="connsiteY25" fmla="*/ 0 h 5940424"/>
              <a:gd name="connsiteX26" fmla="*/ 2533845 w 11520489"/>
              <a:gd name="connsiteY26" fmla="*/ 1987550 h 5940424"/>
              <a:gd name="connsiteX27" fmla="*/ 2 w 11520489"/>
              <a:gd name="connsiteY27" fmla="*/ 1987550 h 5940424"/>
              <a:gd name="connsiteX28" fmla="*/ 7097365 w 11520489"/>
              <a:gd name="connsiteY28" fmla="*/ 0 h 5940424"/>
              <a:gd name="connsiteX29" fmla="*/ 9273828 w 11520489"/>
              <a:gd name="connsiteY29" fmla="*/ 0 h 5940424"/>
              <a:gd name="connsiteX30" fmla="*/ 9273828 w 11520489"/>
              <a:gd name="connsiteY30" fmla="*/ 1987550 h 5940424"/>
              <a:gd name="connsiteX31" fmla="*/ 7097365 w 11520489"/>
              <a:gd name="connsiteY31" fmla="*/ 1987550 h 5940424"/>
              <a:gd name="connsiteX32" fmla="*/ 4850705 w 11520489"/>
              <a:gd name="connsiteY32" fmla="*/ 0 h 5940424"/>
              <a:gd name="connsiteX33" fmla="*/ 7027168 w 11520489"/>
              <a:gd name="connsiteY33" fmla="*/ 0 h 5940424"/>
              <a:gd name="connsiteX34" fmla="*/ 7027168 w 11520489"/>
              <a:gd name="connsiteY34" fmla="*/ 1987550 h 5940424"/>
              <a:gd name="connsiteX35" fmla="*/ 4850705 w 11520489"/>
              <a:gd name="connsiteY35" fmla="*/ 1987550 h 5940424"/>
              <a:gd name="connsiteX36" fmla="*/ 9344025 w 11520489"/>
              <a:gd name="connsiteY36" fmla="*/ 0 h 5940424"/>
              <a:gd name="connsiteX37" fmla="*/ 11520488 w 11520489"/>
              <a:gd name="connsiteY37" fmla="*/ 0 h 5940424"/>
              <a:gd name="connsiteX38" fmla="*/ 11520488 w 11520489"/>
              <a:gd name="connsiteY38" fmla="*/ 1987550 h 5940424"/>
              <a:gd name="connsiteX39" fmla="*/ 9344025 w 11520489"/>
              <a:gd name="connsiteY39" fmla="*/ 1987550 h 5940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11520489" h="5940424">
                <a:moveTo>
                  <a:pt x="9344026" y="3657598"/>
                </a:moveTo>
                <a:lnTo>
                  <a:pt x="11520489" y="3657598"/>
                </a:lnTo>
                <a:lnTo>
                  <a:pt x="11520489" y="5940424"/>
                </a:lnTo>
                <a:lnTo>
                  <a:pt x="9344026" y="5940424"/>
                </a:lnTo>
                <a:close/>
                <a:moveTo>
                  <a:pt x="9344026" y="2066924"/>
                </a:moveTo>
                <a:lnTo>
                  <a:pt x="11520489" y="2066924"/>
                </a:lnTo>
                <a:lnTo>
                  <a:pt x="11520489" y="3578224"/>
                </a:lnTo>
                <a:lnTo>
                  <a:pt x="9344026" y="3578224"/>
                </a:lnTo>
                <a:close/>
                <a:moveTo>
                  <a:pt x="7097365" y="2066924"/>
                </a:moveTo>
                <a:lnTo>
                  <a:pt x="9273828" y="2066924"/>
                </a:lnTo>
                <a:lnTo>
                  <a:pt x="9273828" y="3578224"/>
                </a:lnTo>
                <a:lnTo>
                  <a:pt x="7097365" y="3578224"/>
                </a:lnTo>
                <a:close/>
                <a:moveTo>
                  <a:pt x="2604044" y="2066923"/>
                </a:moveTo>
                <a:lnTo>
                  <a:pt x="4780506" y="2066923"/>
                </a:lnTo>
                <a:lnTo>
                  <a:pt x="4780506" y="3578222"/>
                </a:lnTo>
                <a:lnTo>
                  <a:pt x="2604044" y="3578222"/>
                </a:lnTo>
                <a:close/>
                <a:moveTo>
                  <a:pt x="0" y="2066923"/>
                </a:moveTo>
                <a:lnTo>
                  <a:pt x="2533843" y="2066923"/>
                </a:lnTo>
                <a:lnTo>
                  <a:pt x="2533843" y="3578222"/>
                </a:lnTo>
                <a:lnTo>
                  <a:pt x="0" y="3578222"/>
                </a:lnTo>
                <a:close/>
                <a:moveTo>
                  <a:pt x="2604046" y="0"/>
                </a:moveTo>
                <a:lnTo>
                  <a:pt x="4780509" y="0"/>
                </a:lnTo>
                <a:lnTo>
                  <a:pt x="4780509" y="1987550"/>
                </a:lnTo>
                <a:lnTo>
                  <a:pt x="2604046" y="1987550"/>
                </a:lnTo>
                <a:close/>
                <a:moveTo>
                  <a:pt x="2" y="0"/>
                </a:moveTo>
                <a:lnTo>
                  <a:pt x="2533845" y="0"/>
                </a:lnTo>
                <a:lnTo>
                  <a:pt x="2533845" y="1987550"/>
                </a:lnTo>
                <a:lnTo>
                  <a:pt x="2" y="1987550"/>
                </a:lnTo>
                <a:close/>
                <a:moveTo>
                  <a:pt x="7097365" y="0"/>
                </a:moveTo>
                <a:lnTo>
                  <a:pt x="9273828" y="0"/>
                </a:lnTo>
                <a:lnTo>
                  <a:pt x="9273828" y="1987550"/>
                </a:lnTo>
                <a:lnTo>
                  <a:pt x="7097365" y="1987550"/>
                </a:lnTo>
                <a:close/>
                <a:moveTo>
                  <a:pt x="4850705" y="0"/>
                </a:moveTo>
                <a:lnTo>
                  <a:pt x="7027168" y="0"/>
                </a:lnTo>
                <a:lnTo>
                  <a:pt x="7027168" y="1987550"/>
                </a:lnTo>
                <a:lnTo>
                  <a:pt x="4850705" y="1987550"/>
                </a:lnTo>
                <a:close/>
                <a:moveTo>
                  <a:pt x="9344025" y="0"/>
                </a:moveTo>
                <a:lnTo>
                  <a:pt x="11520488" y="0"/>
                </a:lnTo>
                <a:lnTo>
                  <a:pt x="11520488" y="1987550"/>
                </a:lnTo>
                <a:lnTo>
                  <a:pt x="9344025" y="198755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8833402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ED497887-B1EF-4184-95F4-276A92D54B8F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C2FFEDF-1F62-45E5-8000-9689D9DFC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300" y="4406207"/>
            <a:ext cx="10439400" cy="1175444"/>
          </a:xfrm>
        </p:spPr>
        <p:txBody>
          <a:bodyPr rtlCol="0" anchor="ctr"/>
          <a:lstStyle>
            <a:lvl1pPr algn="ctr">
              <a:defRPr sz="60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D10129-98D8-456D-9925-F02A38DE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73E3CFC-9652-4E07-82D7-0EC3304CAA1F}"/>
              </a:ext>
            </a:extLst>
          </p:cNvPr>
          <p:cNvSpPr/>
          <p:nvPr userDrawn="1"/>
        </p:nvSpPr>
        <p:spPr>
          <a:xfrm>
            <a:off x="0" y="0"/>
            <a:ext cx="12191999" cy="28479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230D70C6-13FD-45D4-8FB6-26C56B8FF2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260350"/>
            <a:ext cx="11520488" cy="365759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10ED78A-2A17-41C4-9030-D406C56DDF4A}"/>
              </a:ext>
            </a:extLst>
          </p:cNvPr>
          <p:cNvSpPr/>
          <p:nvPr userDrawn="1"/>
        </p:nvSpPr>
        <p:spPr>
          <a:xfrm>
            <a:off x="5795961" y="3914082"/>
            <a:ext cx="600075" cy="29189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544582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0A6C789F-805A-4494-8430-C63414191AC2}"/>
              </a:ext>
            </a:extLst>
          </p:cNvPr>
          <p:cNvSpPr/>
          <p:nvPr userDrawn="1"/>
        </p:nvSpPr>
        <p:spPr>
          <a:xfrm>
            <a:off x="371475" y="1526382"/>
            <a:ext cx="3595688" cy="45624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8224838" y="1526382"/>
            <a:ext cx="3595688" cy="45624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  <a:endParaRPr lang="ko-KR" altLang="en-US" noProof="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81026" y="1724025"/>
            <a:ext cx="314325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451282" y="1712119"/>
            <a:ext cx="3142800" cy="41910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967163" y="1233488"/>
            <a:ext cx="4257675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187661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개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A5A73287-EED0-4EEC-8007-E2C13366027B}"/>
              </a:ext>
            </a:extLst>
          </p:cNvPr>
          <p:cNvSpPr/>
          <p:nvPr userDrawn="1"/>
        </p:nvSpPr>
        <p:spPr>
          <a:xfrm>
            <a:off x="6200775" y="1233487"/>
            <a:ext cx="5619751" cy="273367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1357414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757863" cy="24156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B9795E85-7B91-41BB-9DF4-A4893AA48FF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00775" y="3967163"/>
            <a:ext cx="5619750" cy="24145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5757863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48474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428101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508BC1-7ABB-42C8-B268-3C6F4FD455DE}"/>
              </a:ext>
            </a:extLst>
          </p:cNvPr>
          <p:cNvSpPr/>
          <p:nvPr userDrawn="1"/>
        </p:nvSpPr>
        <p:spPr>
          <a:xfrm>
            <a:off x="200025" y="-1"/>
            <a:ext cx="1199197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1500" y="0"/>
            <a:ext cx="6034088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04A5F51-C7E6-44CC-ADF3-1C83AA35D0DC}"/>
              </a:ext>
            </a:extLst>
          </p:cNvPr>
          <p:cNvSpPr/>
          <p:nvPr userDrawn="1"/>
        </p:nvSpPr>
        <p:spPr>
          <a:xfrm>
            <a:off x="0" y="1"/>
            <a:ext cx="37147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1512889"/>
            <a:ext cx="4986338" cy="3262311"/>
          </a:xfrm>
        </p:spPr>
        <p:txBody>
          <a:bodyPr rtlCol="0" anchor="b"/>
          <a:lstStyle>
            <a:lvl1pPr algn="l">
              <a:defRPr sz="6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05625" y="4927600"/>
            <a:ext cx="4986338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1050855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개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4DC80855-A1B8-4B65-B6F6-2AA6239EC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8" cy="2381361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372D75-4BAD-4C47-AE7D-0F2711031EEC}"/>
              </a:ext>
            </a:extLst>
          </p:cNvPr>
          <p:cNvSpPr/>
          <p:nvPr userDrawn="1"/>
        </p:nvSpPr>
        <p:spPr>
          <a:xfrm>
            <a:off x="371475" y="3643799"/>
            <a:ext cx="11520488" cy="27336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83054" y="3808206"/>
            <a:ext cx="5255193" cy="240486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2406" y="3808236"/>
            <a:ext cx="5256000" cy="24048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C15E3050-1157-4448-A84E-5AC72FC84A7F}"/>
              </a:ext>
            </a:extLst>
          </p:cNvPr>
          <p:cNvCxnSpPr/>
          <p:nvPr userDrawn="1"/>
        </p:nvCxnSpPr>
        <p:spPr>
          <a:xfrm>
            <a:off x="6131719" y="3774712"/>
            <a:ext cx="0" cy="247184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53863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15DEB4D-1697-4E72-B2BF-F5EA1EF3B009}"/>
              </a:ext>
            </a:extLst>
          </p:cNvPr>
          <p:cNvSpPr/>
          <p:nvPr userDrawn="1"/>
        </p:nvSpPr>
        <p:spPr>
          <a:xfrm>
            <a:off x="7162799" y="3052634"/>
            <a:ext cx="1368533" cy="1130142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1334424"/>
            <a:ext cx="4448175" cy="1520824"/>
          </a:xfrm>
        </p:spPr>
        <p:txBody>
          <a:bodyPr rtlCol="0" anchor="b">
            <a:noAutofit/>
          </a:bodyPr>
          <a:lstStyle>
            <a:lvl1pPr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609563" y="3118775"/>
            <a:ext cx="2927311" cy="3081999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71475" y="3118776"/>
            <a:ext cx="2926800" cy="3081922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25" name="그림 개체 틀 24">
            <a:extLst>
              <a:ext uri="{FF2B5EF4-FFF2-40B4-BE49-F238E27FC236}">
                <a16:creationId xmlns:a16="http://schemas.microsoft.com/office/drawing/2014/main" id="{84421AF3-217F-49BD-BF47-1140F3F445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908415" y="-4277"/>
            <a:ext cx="7283585" cy="6204974"/>
          </a:xfrm>
          <a:custGeom>
            <a:avLst/>
            <a:gdLst>
              <a:gd name="connsiteX0" fmla="*/ 4914900 w 7283585"/>
              <a:gd name="connsiteY0" fmla="*/ 4064000 h 6204974"/>
              <a:gd name="connsiteX1" fmla="*/ 7283585 w 7283585"/>
              <a:gd name="connsiteY1" fmla="*/ 4064000 h 6204974"/>
              <a:gd name="connsiteX2" fmla="*/ 7283585 w 7283585"/>
              <a:gd name="connsiteY2" fmla="*/ 6204974 h 6204974"/>
              <a:gd name="connsiteX3" fmla="*/ 4914900 w 7283585"/>
              <a:gd name="connsiteY3" fmla="*/ 6204974 h 6204974"/>
              <a:gd name="connsiteX4" fmla="*/ 4914900 w 7283585"/>
              <a:gd name="connsiteY4" fmla="*/ 2032000 h 6204974"/>
              <a:gd name="connsiteX5" fmla="*/ 7283585 w 7283585"/>
              <a:gd name="connsiteY5" fmla="*/ 2032000 h 6204974"/>
              <a:gd name="connsiteX6" fmla="*/ 7283585 w 7283585"/>
              <a:gd name="connsiteY6" fmla="*/ 3946525 h 6204974"/>
              <a:gd name="connsiteX7" fmla="*/ 4914900 w 7283585"/>
              <a:gd name="connsiteY7" fmla="*/ 3946525 h 6204974"/>
              <a:gd name="connsiteX8" fmla="*/ 2457450 w 7283585"/>
              <a:gd name="connsiteY8" fmla="*/ 2032000 h 6204974"/>
              <a:gd name="connsiteX9" fmla="*/ 4826135 w 7283585"/>
              <a:gd name="connsiteY9" fmla="*/ 2032000 h 6204974"/>
              <a:gd name="connsiteX10" fmla="*/ 4826135 w 7283585"/>
              <a:gd name="connsiteY10" fmla="*/ 3946525 h 6204974"/>
              <a:gd name="connsiteX11" fmla="*/ 2457450 w 7283585"/>
              <a:gd name="connsiteY11" fmla="*/ 3946525 h 6204974"/>
              <a:gd name="connsiteX12" fmla="*/ 0 w 7283585"/>
              <a:gd name="connsiteY12" fmla="*/ 8552 h 6204974"/>
              <a:gd name="connsiteX13" fmla="*/ 2368685 w 7283585"/>
              <a:gd name="connsiteY13" fmla="*/ 8552 h 6204974"/>
              <a:gd name="connsiteX14" fmla="*/ 2368685 w 7283585"/>
              <a:gd name="connsiteY14" fmla="*/ 1923077 h 6204974"/>
              <a:gd name="connsiteX15" fmla="*/ 0 w 7283585"/>
              <a:gd name="connsiteY15" fmla="*/ 1923077 h 6204974"/>
              <a:gd name="connsiteX16" fmla="*/ 2457450 w 7283585"/>
              <a:gd name="connsiteY16" fmla="*/ 4276 h 6204974"/>
              <a:gd name="connsiteX17" fmla="*/ 4826135 w 7283585"/>
              <a:gd name="connsiteY17" fmla="*/ 4276 h 6204974"/>
              <a:gd name="connsiteX18" fmla="*/ 4826135 w 7283585"/>
              <a:gd name="connsiteY18" fmla="*/ 1918801 h 6204974"/>
              <a:gd name="connsiteX19" fmla="*/ 2457450 w 7283585"/>
              <a:gd name="connsiteY19" fmla="*/ 1918801 h 6204974"/>
              <a:gd name="connsiteX20" fmla="*/ 4914900 w 7283585"/>
              <a:gd name="connsiteY20" fmla="*/ 0 h 6204974"/>
              <a:gd name="connsiteX21" fmla="*/ 7283585 w 7283585"/>
              <a:gd name="connsiteY21" fmla="*/ 0 h 6204974"/>
              <a:gd name="connsiteX22" fmla="*/ 7283585 w 7283585"/>
              <a:gd name="connsiteY22" fmla="*/ 1914525 h 6204974"/>
              <a:gd name="connsiteX23" fmla="*/ 4914900 w 7283585"/>
              <a:gd name="connsiteY23" fmla="*/ 1914525 h 6204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7283585" h="6204974">
                <a:moveTo>
                  <a:pt x="4914900" y="4064000"/>
                </a:moveTo>
                <a:lnTo>
                  <a:pt x="7283585" y="4064000"/>
                </a:lnTo>
                <a:lnTo>
                  <a:pt x="7283585" y="6204974"/>
                </a:lnTo>
                <a:lnTo>
                  <a:pt x="4914900" y="6204974"/>
                </a:lnTo>
                <a:close/>
                <a:moveTo>
                  <a:pt x="4914900" y="2032000"/>
                </a:moveTo>
                <a:lnTo>
                  <a:pt x="7283585" y="2032000"/>
                </a:lnTo>
                <a:lnTo>
                  <a:pt x="7283585" y="3946525"/>
                </a:lnTo>
                <a:lnTo>
                  <a:pt x="4914900" y="3946525"/>
                </a:lnTo>
                <a:close/>
                <a:moveTo>
                  <a:pt x="2457450" y="2032000"/>
                </a:moveTo>
                <a:lnTo>
                  <a:pt x="4826135" y="2032000"/>
                </a:lnTo>
                <a:lnTo>
                  <a:pt x="4826135" y="3946525"/>
                </a:lnTo>
                <a:lnTo>
                  <a:pt x="2457450" y="3946525"/>
                </a:lnTo>
                <a:close/>
                <a:moveTo>
                  <a:pt x="0" y="8552"/>
                </a:moveTo>
                <a:lnTo>
                  <a:pt x="2368685" y="8552"/>
                </a:lnTo>
                <a:lnTo>
                  <a:pt x="2368685" y="1923077"/>
                </a:lnTo>
                <a:lnTo>
                  <a:pt x="0" y="1923077"/>
                </a:lnTo>
                <a:close/>
                <a:moveTo>
                  <a:pt x="2457450" y="4276"/>
                </a:moveTo>
                <a:lnTo>
                  <a:pt x="4826135" y="4276"/>
                </a:lnTo>
                <a:lnTo>
                  <a:pt x="4826135" y="1918801"/>
                </a:lnTo>
                <a:lnTo>
                  <a:pt x="2457450" y="1918801"/>
                </a:lnTo>
                <a:close/>
                <a:moveTo>
                  <a:pt x="4914900" y="0"/>
                </a:moveTo>
                <a:lnTo>
                  <a:pt x="7283585" y="0"/>
                </a:lnTo>
                <a:lnTo>
                  <a:pt x="7283585" y="1914525"/>
                </a:lnTo>
                <a:lnTo>
                  <a:pt x="4914900" y="1914525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5378D9-445B-4812-AE73-9B2CF92DCDF1}"/>
              </a:ext>
            </a:extLst>
          </p:cNvPr>
          <p:cNvSpPr/>
          <p:nvPr userDrawn="1"/>
        </p:nvSpPr>
        <p:spPr>
          <a:xfrm>
            <a:off x="6210299" y="2027725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569B8CC-B741-4501-A871-F6CC58941F5C}"/>
              </a:ext>
            </a:extLst>
          </p:cNvPr>
          <p:cNvSpPr/>
          <p:nvPr userDrawn="1"/>
        </p:nvSpPr>
        <p:spPr>
          <a:xfrm>
            <a:off x="8661263" y="4055448"/>
            <a:ext cx="1073287" cy="91867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직선 연결선(S) 22">
            <a:extLst>
              <a:ext uri="{FF2B5EF4-FFF2-40B4-BE49-F238E27FC236}">
                <a16:creationId xmlns:a16="http://schemas.microsoft.com/office/drawing/2014/main" id="{8ED9C5BC-5F16-4DC8-BAA3-30A378B7F5FB}"/>
              </a:ext>
            </a:extLst>
          </p:cNvPr>
          <p:cNvCxnSpPr>
            <a:cxnSpLocks/>
          </p:cNvCxnSpPr>
          <p:nvPr userDrawn="1"/>
        </p:nvCxnSpPr>
        <p:spPr>
          <a:xfrm>
            <a:off x="3452019" y="3106075"/>
            <a:ext cx="0" cy="309470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F0E9B02-FBE7-4B3F-833A-FCDE146B2DAD}"/>
              </a:ext>
            </a:extLst>
          </p:cNvPr>
          <p:cNvSpPr/>
          <p:nvPr userDrawn="1"/>
        </p:nvSpPr>
        <p:spPr>
          <a:xfrm>
            <a:off x="0" y="1405862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8960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2개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직사각형 8">
            <a:extLst>
              <a:ext uri="{FF2B5EF4-FFF2-40B4-BE49-F238E27FC236}">
                <a16:creationId xmlns:a16="http://schemas.microsoft.com/office/drawing/2014/main" id="{F30BCBF1-64A6-4051-BC31-B793E99731A6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73E3AB81-FB3C-492F-8AB9-CFC37EECCEE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11520488" cy="61214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F2C4CC9-6F35-4EBF-857F-EBD298D77347}"/>
              </a:ext>
            </a:extLst>
          </p:cNvPr>
          <p:cNvSpPr/>
          <p:nvPr userDrawn="1"/>
        </p:nvSpPr>
        <p:spPr>
          <a:xfrm>
            <a:off x="1578741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1D54A23-014A-49B4-9E28-7641C8A4F0C1}"/>
              </a:ext>
            </a:extLst>
          </p:cNvPr>
          <p:cNvSpPr/>
          <p:nvPr userDrawn="1"/>
        </p:nvSpPr>
        <p:spPr>
          <a:xfrm>
            <a:off x="6184487" y="2299953"/>
            <a:ext cx="4420009" cy="308192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E3A6AA5-A315-455E-B5C7-E53E3746E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4" y="1233488"/>
            <a:ext cx="9016993" cy="761076"/>
          </a:xfrm>
        </p:spPr>
        <p:txBody>
          <a:bodyPr rtlCol="0" anchor="ctr">
            <a:noAutofit/>
          </a:bodyPr>
          <a:lstStyle>
            <a:lvl1pPr algn="ctr">
              <a:defRPr sz="36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182A82-4FBE-4689-B739-692549B40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3F1116B-C8B0-450D-83F6-49C4ABB22CC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328091" y="2424864"/>
            <a:ext cx="4132800" cy="2833200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E60534E-DE82-45F4-8E2E-DA97F169177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722820" y="2424864"/>
            <a:ext cx="4131850" cy="2832101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10695873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어 있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3E1565-5B33-4914-9800-50B8400266FF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DE438B2E-01A6-453B-928D-97D98438168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5756" y="260350"/>
            <a:ext cx="11520488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9110570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그림 개체 틀 26">
            <a:extLst>
              <a:ext uri="{FF2B5EF4-FFF2-40B4-BE49-F238E27FC236}">
                <a16:creationId xmlns:a16="http://schemas.microsoft.com/office/drawing/2014/main" id="{404FC023-3732-4036-B4DA-F34DC453036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" y="1"/>
            <a:ext cx="12191999" cy="6857999"/>
          </a:xfrm>
          <a:custGeom>
            <a:avLst/>
            <a:gdLst>
              <a:gd name="connsiteX0" fmla="*/ 9194799 w 12191999"/>
              <a:gd name="connsiteY0" fmla="*/ 4114799 h 6108699"/>
              <a:gd name="connsiteX1" fmla="*/ 12191999 w 12191999"/>
              <a:gd name="connsiteY1" fmla="*/ 4114799 h 6108699"/>
              <a:gd name="connsiteX2" fmla="*/ 12191999 w 12191999"/>
              <a:gd name="connsiteY2" fmla="*/ 6108699 h 6108699"/>
              <a:gd name="connsiteX3" fmla="*/ 9194799 w 12191999"/>
              <a:gd name="connsiteY3" fmla="*/ 6108699 h 6108699"/>
              <a:gd name="connsiteX4" fmla="*/ 6129865 w 12191999"/>
              <a:gd name="connsiteY4" fmla="*/ 4114799 h 6108699"/>
              <a:gd name="connsiteX5" fmla="*/ 9127065 w 12191999"/>
              <a:gd name="connsiteY5" fmla="*/ 4114799 h 6108699"/>
              <a:gd name="connsiteX6" fmla="*/ 9127065 w 12191999"/>
              <a:gd name="connsiteY6" fmla="*/ 6108699 h 6108699"/>
              <a:gd name="connsiteX7" fmla="*/ 6129865 w 12191999"/>
              <a:gd name="connsiteY7" fmla="*/ 6108699 h 6108699"/>
              <a:gd name="connsiteX8" fmla="*/ 3064933 w 12191999"/>
              <a:gd name="connsiteY8" fmla="*/ 4114799 h 6108699"/>
              <a:gd name="connsiteX9" fmla="*/ 6062132 w 12191999"/>
              <a:gd name="connsiteY9" fmla="*/ 4114799 h 6108699"/>
              <a:gd name="connsiteX10" fmla="*/ 6062132 w 12191999"/>
              <a:gd name="connsiteY10" fmla="*/ 6108699 h 6108699"/>
              <a:gd name="connsiteX11" fmla="*/ 3064933 w 12191999"/>
              <a:gd name="connsiteY11" fmla="*/ 6108699 h 6108699"/>
              <a:gd name="connsiteX12" fmla="*/ 0 w 12191999"/>
              <a:gd name="connsiteY12" fmla="*/ 4114799 h 6108699"/>
              <a:gd name="connsiteX13" fmla="*/ 2997200 w 12191999"/>
              <a:gd name="connsiteY13" fmla="*/ 4114799 h 6108699"/>
              <a:gd name="connsiteX14" fmla="*/ 2997200 w 12191999"/>
              <a:gd name="connsiteY14" fmla="*/ 6108699 h 6108699"/>
              <a:gd name="connsiteX15" fmla="*/ 0 w 12191999"/>
              <a:gd name="connsiteY15" fmla="*/ 6108699 h 6108699"/>
              <a:gd name="connsiteX16" fmla="*/ 9194799 w 12191999"/>
              <a:gd name="connsiteY16" fmla="*/ 2057400 h 6108699"/>
              <a:gd name="connsiteX17" fmla="*/ 12191999 w 12191999"/>
              <a:gd name="connsiteY17" fmla="*/ 2057400 h 6108699"/>
              <a:gd name="connsiteX18" fmla="*/ 12191999 w 12191999"/>
              <a:gd name="connsiteY18" fmla="*/ 4051299 h 6108699"/>
              <a:gd name="connsiteX19" fmla="*/ 9194799 w 12191999"/>
              <a:gd name="connsiteY19" fmla="*/ 4051299 h 6108699"/>
              <a:gd name="connsiteX20" fmla="*/ 6129865 w 12191999"/>
              <a:gd name="connsiteY20" fmla="*/ 2057400 h 6108699"/>
              <a:gd name="connsiteX21" fmla="*/ 9127065 w 12191999"/>
              <a:gd name="connsiteY21" fmla="*/ 2057400 h 6108699"/>
              <a:gd name="connsiteX22" fmla="*/ 9127065 w 12191999"/>
              <a:gd name="connsiteY22" fmla="*/ 4051299 h 6108699"/>
              <a:gd name="connsiteX23" fmla="*/ 6129865 w 12191999"/>
              <a:gd name="connsiteY23" fmla="*/ 4051299 h 6108699"/>
              <a:gd name="connsiteX24" fmla="*/ 3064934 w 12191999"/>
              <a:gd name="connsiteY24" fmla="*/ 2057400 h 6108699"/>
              <a:gd name="connsiteX25" fmla="*/ 6062132 w 12191999"/>
              <a:gd name="connsiteY25" fmla="*/ 2057400 h 6108699"/>
              <a:gd name="connsiteX26" fmla="*/ 6062132 w 12191999"/>
              <a:gd name="connsiteY26" fmla="*/ 4051299 h 6108699"/>
              <a:gd name="connsiteX27" fmla="*/ 3064934 w 12191999"/>
              <a:gd name="connsiteY27" fmla="*/ 4051299 h 6108699"/>
              <a:gd name="connsiteX28" fmla="*/ 0 w 12191999"/>
              <a:gd name="connsiteY28" fmla="*/ 2057400 h 6108699"/>
              <a:gd name="connsiteX29" fmla="*/ 2997200 w 12191999"/>
              <a:gd name="connsiteY29" fmla="*/ 2057400 h 6108699"/>
              <a:gd name="connsiteX30" fmla="*/ 2997200 w 12191999"/>
              <a:gd name="connsiteY30" fmla="*/ 4051299 h 6108699"/>
              <a:gd name="connsiteX31" fmla="*/ 0 w 12191999"/>
              <a:gd name="connsiteY31" fmla="*/ 4051299 h 6108699"/>
              <a:gd name="connsiteX32" fmla="*/ 9194799 w 12191999"/>
              <a:gd name="connsiteY32" fmla="*/ 0 h 6108699"/>
              <a:gd name="connsiteX33" fmla="*/ 12191999 w 12191999"/>
              <a:gd name="connsiteY33" fmla="*/ 0 h 6108699"/>
              <a:gd name="connsiteX34" fmla="*/ 12191999 w 12191999"/>
              <a:gd name="connsiteY34" fmla="*/ 1993900 h 6108699"/>
              <a:gd name="connsiteX35" fmla="*/ 9194799 w 12191999"/>
              <a:gd name="connsiteY35" fmla="*/ 1993900 h 6108699"/>
              <a:gd name="connsiteX36" fmla="*/ 6129865 w 12191999"/>
              <a:gd name="connsiteY36" fmla="*/ 0 h 6108699"/>
              <a:gd name="connsiteX37" fmla="*/ 9127065 w 12191999"/>
              <a:gd name="connsiteY37" fmla="*/ 0 h 6108699"/>
              <a:gd name="connsiteX38" fmla="*/ 9127065 w 12191999"/>
              <a:gd name="connsiteY38" fmla="*/ 1993900 h 6108699"/>
              <a:gd name="connsiteX39" fmla="*/ 6129865 w 12191999"/>
              <a:gd name="connsiteY39" fmla="*/ 1993900 h 6108699"/>
              <a:gd name="connsiteX40" fmla="*/ 3064934 w 12191999"/>
              <a:gd name="connsiteY40" fmla="*/ 0 h 6108699"/>
              <a:gd name="connsiteX41" fmla="*/ 6062132 w 12191999"/>
              <a:gd name="connsiteY41" fmla="*/ 0 h 6108699"/>
              <a:gd name="connsiteX42" fmla="*/ 6062132 w 12191999"/>
              <a:gd name="connsiteY42" fmla="*/ 1993900 h 6108699"/>
              <a:gd name="connsiteX43" fmla="*/ 3064934 w 12191999"/>
              <a:gd name="connsiteY43" fmla="*/ 1993900 h 6108699"/>
              <a:gd name="connsiteX44" fmla="*/ 1 w 12191999"/>
              <a:gd name="connsiteY44" fmla="*/ 0 h 6108699"/>
              <a:gd name="connsiteX45" fmla="*/ 2997201 w 12191999"/>
              <a:gd name="connsiteY45" fmla="*/ 0 h 6108699"/>
              <a:gd name="connsiteX46" fmla="*/ 2997201 w 12191999"/>
              <a:gd name="connsiteY46" fmla="*/ 1993900 h 6108699"/>
              <a:gd name="connsiteX47" fmla="*/ 1 w 12191999"/>
              <a:gd name="connsiteY47" fmla="*/ 1993900 h 61086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2191999" h="6108699">
                <a:moveTo>
                  <a:pt x="9194799" y="4114799"/>
                </a:moveTo>
                <a:lnTo>
                  <a:pt x="12191999" y="4114799"/>
                </a:lnTo>
                <a:lnTo>
                  <a:pt x="12191999" y="6108699"/>
                </a:lnTo>
                <a:lnTo>
                  <a:pt x="9194799" y="6108699"/>
                </a:lnTo>
                <a:close/>
                <a:moveTo>
                  <a:pt x="6129865" y="4114799"/>
                </a:moveTo>
                <a:lnTo>
                  <a:pt x="9127065" y="4114799"/>
                </a:lnTo>
                <a:lnTo>
                  <a:pt x="9127065" y="6108699"/>
                </a:lnTo>
                <a:lnTo>
                  <a:pt x="6129865" y="6108699"/>
                </a:lnTo>
                <a:close/>
                <a:moveTo>
                  <a:pt x="3064933" y="4114799"/>
                </a:moveTo>
                <a:lnTo>
                  <a:pt x="6062132" y="4114799"/>
                </a:lnTo>
                <a:lnTo>
                  <a:pt x="6062132" y="6108699"/>
                </a:lnTo>
                <a:lnTo>
                  <a:pt x="3064933" y="6108699"/>
                </a:lnTo>
                <a:close/>
                <a:moveTo>
                  <a:pt x="0" y="4114799"/>
                </a:moveTo>
                <a:lnTo>
                  <a:pt x="2997200" y="4114799"/>
                </a:lnTo>
                <a:lnTo>
                  <a:pt x="2997200" y="6108699"/>
                </a:lnTo>
                <a:lnTo>
                  <a:pt x="0" y="6108699"/>
                </a:lnTo>
                <a:close/>
                <a:moveTo>
                  <a:pt x="9194799" y="2057400"/>
                </a:moveTo>
                <a:lnTo>
                  <a:pt x="12191999" y="2057400"/>
                </a:lnTo>
                <a:lnTo>
                  <a:pt x="12191999" y="4051299"/>
                </a:lnTo>
                <a:lnTo>
                  <a:pt x="9194799" y="4051299"/>
                </a:lnTo>
                <a:close/>
                <a:moveTo>
                  <a:pt x="6129865" y="2057400"/>
                </a:moveTo>
                <a:lnTo>
                  <a:pt x="9127065" y="2057400"/>
                </a:lnTo>
                <a:lnTo>
                  <a:pt x="9127065" y="4051299"/>
                </a:lnTo>
                <a:lnTo>
                  <a:pt x="6129865" y="4051299"/>
                </a:lnTo>
                <a:close/>
                <a:moveTo>
                  <a:pt x="3064934" y="2057400"/>
                </a:moveTo>
                <a:lnTo>
                  <a:pt x="6062132" y="2057400"/>
                </a:lnTo>
                <a:lnTo>
                  <a:pt x="6062132" y="4051299"/>
                </a:lnTo>
                <a:lnTo>
                  <a:pt x="3064934" y="4051299"/>
                </a:lnTo>
                <a:close/>
                <a:moveTo>
                  <a:pt x="0" y="2057400"/>
                </a:moveTo>
                <a:lnTo>
                  <a:pt x="2997200" y="2057400"/>
                </a:lnTo>
                <a:lnTo>
                  <a:pt x="2997200" y="4051299"/>
                </a:lnTo>
                <a:lnTo>
                  <a:pt x="0" y="4051299"/>
                </a:lnTo>
                <a:close/>
                <a:moveTo>
                  <a:pt x="9194799" y="0"/>
                </a:moveTo>
                <a:lnTo>
                  <a:pt x="12191999" y="0"/>
                </a:lnTo>
                <a:lnTo>
                  <a:pt x="12191999" y="1993900"/>
                </a:lnTo>
                <a:lnTo>
                  <a:pt x="9194799" y="1993900"/>
                </a:lnTo>
                <a:close/>
                <a:moveTo>
                  <a:pt x="6129865" y="0"/>
                </a:moveTo>
                <a:lnTo>
                  <a:pt x="9127065" y="0"/>
                </a:lnTo>
                <a:lnTo>
                  <a:pt x="9127065" y="1993900"/>
                </a:lnTo>
                <a:lnTo>
                  <a:pt x="6129865" y="1993900"/>
                </a:lnTo>
                <a:close/>
                <a:moveTo>
                  <a:pt x="3064934" y="0"/>
                </a:moveTo>
                <a:lnTo>
                  <a:pt x="6062132" y="0"/>
                </a:lnTo>
                <a:lnTo>
                  <a:pt x="6062132" y="1993900"/>
                </a:lnTo>
                <a:lnTo>
                  <a:pt x="3064934" y="1993900"/>
                </a:lnTo>
                <a:close/>
                <a:moveTo>
                  <a:pt x="1" y="0"/>
                </a:moveTo>
                <a:lnTo>
                  <a:pt x="2997201" y="0"/>
                </a:lnTo>
                <a:lnTo>
                  <a:pt x="2997201" y="1993900"/>
                </a:lnTo>
                <a:lnTo>
                  <a:pt x="1" y="19939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>
            <a:no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22160925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44926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그림 개체 틀 6">
            <a:extLst>
              <a:ext uri="{FF2B5EF4-FFF2-40B4-BE49-F238E27FC236}">
                <a16:creationId xmlns:a16="http://schemas.microsoft.com/office/drawing/2014/main" id="{D9C7DFC2-3A77-4761-A9AF-98963C5CCA0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4981575" y="260350"/>
            <a:ext cx="2740025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3F6FD22A-5FDA-45EC-BE49-3C0E30A397B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839076" y="260350"/>
            <a:ext cx="4052888" cy="3803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B64BDA74-9644-41EB-984D-939D27B60F3F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39076" y="4165600"/>
            <a:ext cx="4052888" cy="239553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411447386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1233488"/>
            <a:ext cx="12192001" cy="439102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18F30468-CC2E-4430-88DD-81D548B988FA}"/>
              </a:ext>
            </a:extLst>
          </p:cNvPr>
          <p:cNvGrpSpPr/>
          <p:nvPr userDrawn="1"/>
        </p:nvGrpSpPr>
        <p:grpSpPr>
          <a:xfrm>
            <a:off x="371474" y="260350"/>
            <a:ext cx="644525" cy="973138"/>
            <a:chOff x="371475" y="671713"/>
            <a:chExt cx="496540" cy="836738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BF6F92E0-2218-46A5-A183-84468D9B72A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B476586-864B-4C72-91AF-8CF8796C6DE8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8B3D026-83A3-4D78-8B11-A20A6F47170C}"/>
              </a:ext>
            </a:extLst>
          </p:cNvPr>
          <p:cNvSpPr/>
          <p:nvPr userDrawn="1"/>
        </p:nvSpPr>
        <p:spPr>
          <a:xfrm>
            <a:off x="10795001" y="5642462"/>
            <a:ext cx="1397000" cy="12155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599560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공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EAB4EF4F-0A84-4C50-B171-F044231527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71FC10-F7C3-4841-A705-B83FDE093009}"/>
              </a:ext>
            </a:extLst>
          </p:cNvPr>
          <p:cNvSpPr/>
          <p:nvPr userDrawn="1"/>
        </p:nvSpPr>
        <p:spPr>
          <a:xfrm>
            <a:off x="9398000" y="0"/>
            <a:ext cx="2793999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18957288-25D1-4D25-BECD-5A2E6A88818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60350"/>
            <a:ext cx="11891963" cy="6300788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350859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2466000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2892285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004445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2892284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004445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F36B08A9-4F2C-4D72-A755-CBF0DAD5A4F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51738" y="1233487"/>
            <a:ext cx="246490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8673131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8673130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8786099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8786099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961887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63827" y="1233488"/>
            <a:ext cx="4828135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2FAA6CD-8686-4F0E-9F34-3D74AC34027E}"/>
              </a:ext>
            </a:extLst>
          </p:cNvPr>
          <p:cNvSpPr/>
          <p:nvPr userDrawn="1"/>
        </p:nvSpPr>
        <p:spPr>
          <a:xfrm>
            <a:off x="371476" y="1233488"/>
            <a:ext cx="3210339" cy="12715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83636" y="1330963"/>
            <a:ext cx="2986019" cy="1076636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735AFBAA-25FF-494A-937E-3DFC5F737803}"/>
              </a:ext>
            </a:extLst>
          </p:cNvPr>
          <p:cNvSpPr/>
          <p:nvPr userDrawn="1"/>
        </p:nvSpPr>
        <p:spPr>
          <a:xfrm>
            <a:off x="371475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83636" y="2623930"/>
            <a:ext cx="2986019" cy="3448880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CD8F79B-BFE6-4B3E-8853-5C61FDFF46D9}"/>
              </a:ext>
            </a:extLst>
          </p:cNvPr>
          <p:cNvSpPr/>
          <p:nvPr userDrawn="1"/>
        </p:nvSpPr>
        <p:spPr>
          <a:xfrm>
            <a:off x="3717652" y="1233488"/>
            <a:ext cx="3210339" cy="12715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3B3569E-E4EC-433C-AFDA-E50961675D8F}"/>
              </a:ext>
            </a:extLst>
          </p:cNvPr>
          <p:cNvSpPr/>
          <p:nvPr userDrawn="1"/>
        </p:nvSpPr>
        <p:spPr>
          <a:xfrm>
            <a:off x="3717651" y="2542916"/>
            <a:ext cx="3210339" cy="365785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3830620" y="1333189"/>
            <a:ext cx="2984400" cy="1074410"/>
          </a:xfrm>
        </p:spPr>
        <p:txBody>
          <a:bodyPr rtlCol="0" anchor="ctr"/>
          <a:lstStyle>
            <a:lvl1pPr marL="0" indent="0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3830620" y="2623930"/>
            <a:ext cx="2984400" cy="3448881"/>
          </a:xfrm>
        </p:spPr>
        <p:txBody>
          <a:bodyPr rtlCol="0">
            <a:normAutofit/>
          </a:bodyPr>
          <a:lstStyle>
            <a:lvl1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5885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36610" y="1779589"/>
            <a:ext cx="5318781" cy="2182811"/>
          </a:xfrm>
        </p:spPr>
        <p:txBody>
          <a:bodyPr rtlCol="0" anchor="b">
            <a:normAutofit/>
          </a:bodyPr>
          <a:lstStyle>
            <a:lvl1pPr algn="ctr">
              <a:defRPr sz="5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610" y="4079083"/>
            <a:ext cx="5318781" cy="976311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85504433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그림 개체 틀 6">
            <a:extLst>
              <a:ext uri="{FF2B5EF4-FFF2-40B4-BE49-F238E27FC236}">
                <a16:creationId xmlns:a16="http://schemas.microsoft.com/office/drawing/2014/main" id="{39EF0319-0CF7-4AB8-BE69-FEE9B6C298F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11520487" cy="49672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8" y="2910543"/>
            <a:ext cx="5058000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8" y="3523420"/>
            <a:ext cx="5058000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95142" y="2910543"/>
            <a:ext cx="5058397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895142" y="3523420"/>
            <a:ext cx="5058397" cy="2181641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68641947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0" y="0"/>
            <a:ext cx="12192000" cy="2146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ctr"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61797" y="3634443"/>
            <a:ext cx="5630165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261797" y="4247320"/>
            <a:ext cx="5630165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1476" y="3634443"/>
            <a:ext cx="5582064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71476" y="4247320"/>
            <a:ext cx="5582064" cy="1953455"/>
          </a:xfrm>
        </p:spPr>
        <p:txBody>
          <a:bodyPr rtlCol="0">
            <a:normAutofit/>
          </a:bodyPr>
          <a:lstStyle>
            <a:lvl1pPr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1" name="그림 개체 틀 6">
            <a:extLst>
              <a:ext uri="{FF2B5EF4-FFF2-40B4-BE49-F238E27FC236}">
                <a16:creationId xmlns:a16="http://schemas.microsoft.com/office/drawing/2014/main" id="{16CD8AAD-701B-4F23-AB47-6FC6807871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6" y="1593851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6" name="그림 개체 틀 6">
            <a:extLst>
              <a:ext uri="{FF2B5EF4-FFF2-40B4-BE49-F238E27FC236}">
                <a16:creationId xmlns:a16="http://schemas.microsoft.com/office/drawing/2014/main" id="{2B9551A7-E41A-4D0E-925B-71270CA0F33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1738" y="1593850"/>
            <a:ext cx="5582064" cy="192956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1542488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990C1024-E4C7-44C6-ADC4-870B3D482C3F}"/>
              </a:ext>
            </a:extLst>
          </p:cNvPr>
          <p:cNvSpPr/>
          <p:nvPr userDrawn="1"/>
        </p:nvSpPr>
        <p:spPr>
          <a:xfrm>
            <a:off x="6441279" y="3761720"/>
            <a:ext cx="5446800" cy="240095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DB43705-0B3F-4F77-A8BB-08EC09D36A56}"/>
              </a:ext>
            </a:extLst>
          </p:cNvPr>
          <p:cNvSpPr/>
          <p:nvPr userDrawn="1"/>
        </p:nvSpPr>
        <p:spPr>
          <a:xfrm>
            <a:off x="371474" y="1271588"/>
            <a:ext cx="5445125" cy="240095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B2BA5B3-8B1C-4C1C-B4EB-C9A8AC24A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5649"/>
          </a:xfrm>
        </p:spPr>
        <p:txBody>
          <a:bodyPr rtlCol="0"/>
          <a:lstStyle>
            <a:lvl1pPr algn="l">
              <a:defRPr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54C622-8EF1-4AE4-AB25-19D71A5C5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A2A6524-3EAC-4E27-BF8E-8F87E480F902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610169" y="3956706"/>
            <a:ext cx="5109021" cy="518457"/>
          </a:xfrm>
        </p:spPr>
        <p:txBody>
          <a:bodyPr rtlCol="0" anchor="ctr">
            <a:norm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FB94EC-1786-4ACB-B9A8-28216C7AB699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610169" y="4569583"/>
            <a:ext cx="5109021" cy="1412117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A658D4-2F70-44A3-A7C3-BF6A1D7BE2A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39836" y="1462743"/>
            <a:ext cx="5108400" cy="518457"/>
          </a:xfrm>
        </p:spPr>
        <p:txBody>
          <a:bodyPr rtlCol="0" anchor="ctr"/>
          <a:lstStyle>
            <a:lvl1pPr marL="0" indent="0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57B0C-62A3-4053-936D-9841C7D76D8B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539836" y="2075621"/>
            <a:ext cx="5108400" cy="1391480"/>
          </a:xfrm>
        </p:spPr>
        <p:txBody>
          <a:bodyPr rtlCol="0">
            <a:normAutofit/>
          </a:bodyPr>
          <a:lstStyle>
            <a:lvl1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1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17" name="그림 개체 틀 6">
            <a:extLst>
              <a:ext uri="{FF2B5EF4-FFF2-40B4-BE49-F238E27FC236}">
                <a16:creationId xmlns:a16="http://schemas.microsoft.com/office/drawing/2014/main" id="{9DFBCB44-5019-402B-BEC3-12F7F5526F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880101" y="1271588"/>
            <a:ext cx="60120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8" name="그림 개체 틀 6">
            <a:extLst>
              <a:ext uri="{FF2B5EF4-FFF2-40B4-BE49-F238E27FC236}">
                <a16:creationId xmlns:a16="http://schemas.microsoft.com/office/drawing/2014/main" id="{8CD826C9-080C-4638-B261-376BD8B3162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71475" y="3758268"/>
            <a:ext cx="6011800" cy="240095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5654903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1233488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319837" y="2227263"/>
            <a:ext cx="5572125" cy="3973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5661614-E5E5-43DF-A12A-7BE84E58EE3B}"/>
              </a:ext>
            </a:extLst>
          </p:cNvPr>
          <p:cNvSpPr/>
          <p:nvPr userDrawn="1"/>
        </p:nvSpPr>
        <p:spPr>
          <a:xfrm>
            <a:off x="371475" y="5271760"/>
            <a:ext cx="5572125" cy="92901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161B260-71A2-402A-A38D-FE2C484B7F99}"/>
              </a:ext>
            </a:extLst>
          </p:cNvPr>
          <p:cNvSpPr/>
          <p:nvPr userDrawn="1"/>
        </p:nvSpPr>
        <p:spPr>
          <a:xfrm>
            <a:off x="6319836" y="1233488"/>
            <a:ext cx="5572125" cy="92901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34987" y="5380667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483348" y="1342395"/>
            <a:ext cx="52451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7864174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451739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9" y="164210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9F3577-4130-4F32-9302-DA8838D30560}"/>
              </a:ext>
            </a:extLst>
          </p:cNvPr>
          <p:cNvSpPr/>
          <p:nvPr userDrawn="1"/>
        </p:nvSpPr>
        <p:spPr>
          <a:xfrm>
            <a:off x="10337800" y="5122548"/>
            <a:ext cx="1854199" cy="1752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571500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2429505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68186982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1932303"/>
            <a:ext cx="12192000" cy="291719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47699" y="1470977"/>
            <a:ext cx="5372097" cy="383984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54748" y="1462403"/>
            <a:ext cx="5372097" cy="3856995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47699" y="5451475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4748" y="591502"/>
            <a:ext cx="5372096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4D45-80E3-42F8-B437-4182608210C3}"/>
              </a:ext>
            </a:extLst>
          </p:cNvPr>
          <p:cNvGrpSpPr/>
          <p:nvPr userDrawn="1"/>
        </p:nvGrpSpPr>
        <p:grpSpPr>
          <a:xfrm>
            <a:off x="5387974" y="422433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D670E361-AF23-4722-9250-CCF26B3C5884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DE16CED-9FCD-4407-99EF-FFBE689DA9F1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A147081-5AFB-463F-B27C-7A0C4CA0573B}"/>
              </a:ext>
            </a:extLst>
          </p:cNvPr>
          <p:cNvGrpSpPr/>
          <p:nvPr userDrawn="1"/>
        </p:nvGrpSpPr>
        <p:grpSpPr>
          <a:xfrm flipH="1">
            <a:off x="6248401" y="5451475"/>
            <a:ext cx="644525" cy="973138"/>
            <a:chOff x="371475" y="671713"/>
            <a:chExt cx="496540" cy="836738"/>
          </a:xfrm>
          <a:solidFill>
            <a:schemeClr val="accent6"/>
          </a:solidFill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E24567E-B0AE-4E55-A5FB-3019A9598162}"/>
                </a:ext>
              </a:extLst>
            </p:cNvPr>
            <p:cNvSpPr/>
            <p:nvPr userDrawn="1"/>
          </p:nvSpPr>
          <p:spPr>
            <a:xfrm>
              <a:off x="371475" y="1011911"/>
              <a:ext cx="496540" cy="49654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918E6C0-B582-4943-9462-FE9740846585}"/>
                </a:ext>
              </a:extLst>
            </p:cNvPr>
            <p:cNvSpPr/>
            <p:nvPr userDrawn="1"/>
          </p:nvSpPr>
          <p:spPr>
            <a:xfrm>
              <a:off x="620587" y="671713"/>
              <a:ext cx="247428" cy="247428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ko-KR" altLang="en-US" noProof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338826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019200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72201" y="0"/>
            <a:ext cx="6019799" cy="685800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37322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65E0AE-C9AC-4E26-B4A4-DDEE620D897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F023CF6-0A85-4867-A5CF-F75DDBC4C20A}"/>
              </a:ext>
            </a:extLst>
          </p:cNvPr>
          <p:cNvSpPr/>
          <p:nvPr userDrawn="1"/>
        </p:nvSpPr>
        <p:spPr>
          <a:xfrm>
            <a:off x="0" y="0"/>
            <a:ext cx="5372096" cy="685799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그림 개체 틀 6">
            <a:extLst>
              <a:ext uri="{FF2B5EF4-FFF2-40B4-BE49-F238E27FC236}">
                <a16:creationId xmlns:a16="http://schemas.microsoft.com/office/drawing/2014/main" id="{7E138685-E3C5-48A4-8460-3BEDDDEDA6A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71475" y="260350"/>
            <a:ext cx="5618153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E2F46B-C34E-40D3-9D43-BBA43EDFC924}"/>
              </a:ext>
            </a:extLst>
          </p:cNvPr>
          <p:cNvSpPr/>
          <p:nvPr userDrawn="1"/>
        </p:nvSpPr>
        <p:spPr>
          <a:xfrm>
            <a:off x="6819906" y="-18257"/>
            <a:ext cx="5372096" cy="6857999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그림 개체 틀 6">
            <a:extLst>
              <a:ext uri="{FF2B5EF4-FFF2-40B4-BE49-F238E27FC236}">
                <a16:creationId xmlns:a16="http://schemas.microsoft.com/office/drawing/2014/main" id="{B6811C8C-D1DA-4EE5-888B-A30D6285BA5D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280147" y="260350"/>
            <a:ext cx="5619600" cy="6300787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B15B70BB-4776-4914-92C9-092579FD6E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5351" y="5008563"/>
            <a:ext cx="4910400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58899736-796A-4B23-9534-D8784DD9A2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35593" y="5008563"/>
            <a:ext cx="4908708" cy="711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24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3371013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5460C4-49C1-4270-BC58-5EEBC7761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371475" y="1233488"/>
            <a:ext cx="2776354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B5BF167-B9E6-4F02-9FA8-3CA79D552F0E}"/>
              </a:ext>
            </a:extLst>
          </p:cNvPr>
          <p:cNvSpPr/>
          <p:nvPr userDrawn="1"/>
        </p:nvSpPr>
        <p:spPr>
          <a:xfrm>
            <a:off x="3286186" y="1233488"/>
            <a:ext cx="2776354" cy="496728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8694DE-D82B-49DB-8A45-D1DD4C9BCEF1}"/>
              </a:ext>
            </a:extLst>
          </p:cNvPr>
          <p:cNvSpPr/>
          <p:nvPr userDrawn="1"/>
        </p:nvSpPr>
        <p:spPr>
          <a:xfrm>
            <a:off x="6200897" y="1233488"/>
            <a:ext cx="2776354" cy="4967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07C1370-8D38-4641-8D37-30A1218A4372}"/>
              </a:ext>
            </a:extLst>
          </p:cNvPr>
          <p:cNvSpPr/>
          <p:nvPr userDrawn="1"/>
        </p:nvSpPr>
        <p:spPr>
          <a:xfrm>
            <a:off x="9115608" y="1246188"/>
            <a:ext cx="2776354" cy="496728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CE3EDDE5-9B23-44D7-8546-0B2365B42B16}"/>
              </a:ext>
            </a:extLst>
          </p:cNvPr>
          <p:cNvCxnSpPr/>
          <p:nvPr userDrawn="1"/>
        </p:nvCxnSpPr>
        <p:spPr>
          <a:xfrm>
            <a:off x="591252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(S) 29">
            <a:extLst>
              <a:ext uri="{FF2B5EF4-FFF2-40B4-BE49-F238E27FC236}">
                <a16:creationId xmlns:a16="http://schemas.microsoft.com/office/drawing/2014/main" id="{B9D259D5-D3C0-4B60-B2D9-9B6DFFD270D8}"/>
              </a:ext>
            </a:extLst>
          </p:cNvPr>
          <p:cNvCxnSpPr/>
          <p:nvPr userDrawn="1"/>
        </p:nvCxnSpPr>
        <p:spPr>
          <a:xfrm>
            <a:off x="3505963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(S) 30">
            <a:extLst>
              <a:ext uri="{FF2B5EF4-FFF2-40B4-BE49-F238E27FC236}">
                <a16:creationId xmlns:a16="http://schemas.microsoft.com/office/drawing/2014/main" id="{0710C392-9E34-4640-AC70-210A1B8C47B5}"/>
              </a:ext>
            </a:extLst>
          </p:cNvPr>
          <p:cNvCxnSpPr/>
          <p:nvPr userDrawn="1"/>
        </p:nvCxnSpPr>
        <p:spPr>
          <a:xfrm>
            <a:off x="6420674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(S) 31">
            <a:extLst>
              <a:ext uri="{FF2B5EF4-FFF2-40B4-BE49-F238E27FC236}">
                <a16:creationId xmlns:a16="http://schemas.microsoft.com/office/drawing/2014/main" id="{D7A92E0B-B060-48FA-A650-36894FF4B216}"/>
              </a:ext>
            </a:extLst>
          </p:cNvPr>
          <p:cNvCxnSpPr/>
          <p:nvPr userDrawn="1"/>
        </p:nvCxnSpPr>
        <p:spPr>
          <a:xfrm>
            <a:off x="9335385" y="3721100"/>
            <a:ext cx="23368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그림 개체 틀 33">
            <a:extLst>
              <a:ext uri="{FF2B5EF4-FFF2-40B4-BE49-F238E27FC236}">
                <a16:creationId xmlns:a16="http://schemas.microsoft.com/office/drawing/2014/main" id="{D9056F2B-EAFD-4A57-BB92-D14816C84DD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6300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5" name="그림 개체 틀 33">
            <a:extLst>
              <a:ext uri="{FF2B5EF4-FFF2-40B4-BE49-F238E27FC236}">
                <a16:creationId xmlns:a16="http://schemas.microsoft.com/office/drawing/2014/main" id="{E65006DE-F797-4019-BB72-F484F9FE7E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829813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6" name="그림 개체 틀 33">
            <a:extLst>
              <a:ext uri="{FF2B5EF4-FFF2-40B4-BE49-F238E27FC236}">
                <a16:creationId xmlns:a16="http://schemas.microsoft.com/office/drawing/2014/main" id="{0947D252-5545-4406-8764-B7712464DA5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44524" y="1739900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8" name="그림 개체 틀 33">
            <a:extLst>
              <a:ext uri="{FF2B5EF4-FFF2-40B4-BE49-F238E27FC236}">
                <a16:creationId xmlns:a16="http://schemas.microsoft.com/office/drawing/2014/main" id="{DD89F80C-C1D7-4F63-BAD2-F4EE1F9A162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659235" y="4263232"/>
            <a:ext cx="1689100" cy="1397000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08BBFEC8-B6BE-4768-9284-26D98C06FFC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0550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D12C79C2-427D-418B-8FFA-C27D8F2C986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505963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0FD568C4-A06D-4A56-B7D6-AF338F5C329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420674" y="3949700"/>
            <a:ext cx="2336800" cy="1854200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3" name="텍스트 개체 틀 39">
            <a:extLst>
              <a:ext uri="{FF2B5EF4-FFF2-40B4-BE49-F238E27FC236}">
                <a16:creationId xmlns:a16="http://schemas.microsoft.com/office/drawing/2014/main" id="{76B41443-1233-4172-B61C-7CC516D88802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335385" y="1595835"/>
            <a:ext cx="2336800" cy="1854200"/>
          </a:xfrm>
        </p:spPr>
        <p:txBody>
          <a:bodyPr rtlCol="0" anchor="b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0807895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직사각형 20">
            <a:extLst>
              <a:ext uri="{FF2B5EF4-FFF2-40B4-BE49-F238E27FC236}">
                <a16:creationId xmlns:a16="http://schemas.microsoft.com/office/drawing/2014/main" id="{6B607F24-5B01-4964-9736-E876BC347E5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6168473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2950CCA-59F9-4C47-A5BA-294E9EDCBABE}"/>
              </a:ext>
            </a:extLst>
          </p:cNvPr>
          <p:cNvSpPr/>
          <p:nvPr userDrawn="1"/>
        </p:nvSpPr>
        <p:spPr>
          <a:xfrm>
            <a:off x="6769101" y="0"/>
            <a:ext cx="2711082" cy="2286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44232AA-36A1-4A85-8868-9D12848EB106}"/>
              </a:ext>
            </a:extLst>
          </p:cNvPr>
          <p:cNvSpPr/>
          <p:nvPr userDrawn="1"/>
        </p:nvSpPr>
        <p:spPr>
          <a:xfrm>
            <a:off x="9480918" y="2286000"/>
            <a:ext cx="2711082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B045D93-056D-486E-A634-890ECB9AF9C2}"/>
              </a:ext>
            </a:extLst>
          </p:cNvPr>
          <p:cNvSpPr/>
          <p:nvPr userDrawn="1"/>
        </p:nvSpPr>
        <p:spPr>
          <a:xfrm>
            <a:off x="6769100" y="4572000"/>
            <a:ext cx="2711082" cy="2286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67CD5E4-19A9-4EFD-BBF1-2B1FBC9BB9BD}"/>
              </a:ext>
            </a:extLst>
          </p:cNvPr>
          <p:cNvSpPr/>
          <p:nvPr userDrawn="1"/>
        </p:nvSpPr>
        <p:spPr>
          <a:xfrm>
            <a:off x="9480918" y="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A533582-AC3E-4F3B-9602-085EB97AD294}"/>
              </a:ext>
            </a:extLst>
          </p:cNvPr>
          <p:cNvSpPr/>
          <p:nvPr userDrawn="1"/>
        </p:nvSpPr>
        <p:spPr>
          <a:xfrm>
            <a:off x="6768364" y="2286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0B1BD9-4AC2-4549-9001-383664C7F224}"/>
              </a:ext>
            </a:extLst>
          </p:cNvPr>
          <p:cNvSpPr/>
          <p:nvPr userDrawn="1"/>
        </p:nvSpPr>
        <p:spPr>
          <a:xfrm>
            <a:off x="9480918" y="4572000"/>
            <a:ext cx="2711082" cy="2286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32B2DC05-AAD7-458D-B737-BE8CCA1FFA99}"/>
              </a:ext>
            </a:extLst>
          </p:cNvPr>
          <p:cNvSpPr/>
          <p:nvPr userDrawn="1"/>
        </p:nvSpPr>
        <p:spPr>
          <a:xfrm rot="5400000">
            <a:off x="9422986" y="1050373"/>
            <a:ext cx="298174" cy="18525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이등변 삼각형 38">
            <a:extLst>
              <a:ext uri="{FF2B5EF4-FFF2-40B4-BE49-F238E27FC236}">
                <a16:creationId xmlns:a16="http://schemas.microsoft.com/office/drawing/2014/main" id="{E423C01B-EB10-48EF-8F1C-C2A7E1923E3E}"/>
              </a:ext>
            </a:extLst>
          </p:cNvPr>
          <p:cNvSpPr/>
          <p:nvPr userDrawn="1"/>
        </p:nvSpPr>
        <p:spPr>
          <a:xfrm rot="16200000">
            <a:off x="9238100" y="3336373"/>
            <a:ext cx="298174" cy="185254"/>
          </a:xfrm>
          <a:prstGeom prst="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이등변 삼각형 43">
            <a:extLst>
              <a:ext uri="{FF2B5EF4-FFF2-40B4-BE49-F238E27FC236}">
                <a16:creationId xmlns:a16="http://schemas.microsoft.com/office/drawing/2014/main" id="{BB0D5D5D-BB46-489A-A006-03E52FDA0AB6}"/>
              </a:ext>
            </a:extLst>
          </p:cNvPr>
          <p:cNvSpPr/>
          <p:nvPr userDrawn="1"/>
        </p:nvSpPr>
        <p:spPr>
          <a:xfrm rot="5400000">
            <a:off x="9422986" y="5622373"/>
            <a:ext cx="298174" cy="185254"/>
          </a:xfrm>
          <a:prstGeom prst="triangl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그림 개체 틀 33">
            <a:extLst>
              <a:ext uri="{FF2B5EF4-FFF2-40B4-BE49-F238E27FC236}">
                <a16:creationId xmlns:a16="http://schemas.microsoft.com/office/drawing/2014/main" id="{2D0DCA06-9544-45C9-BE22-EBB853AE757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0133588" y="561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6" name="그림 개체 틀 33">
            <a:extLst>
              <a:ext uri="{FF2B5EF4-FFF2-40B4-BE49-F238E27FC236}">
                <a16:creationId xmlns:a16="http://schemas.microsoft.com/office/drawing/2014/main" id="{21403A13-F195-405D-B352-4B77969E358B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421034" y="2847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7" name="그림 개체 틀 33">
            <a:extLst>
              <a:ext uri="{FF2B5EF4-FFF2-40B4-BE49-F238E27FC236}">
                <a16:creationId xmlns:a16="http://schemas.microsoft.com/office/drawing/2014/main" id="{390C9BE2-4328-41D9-82FB-F6FEE7026C5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0133588" y="5133678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6168473" cy="562451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텍스트 개체 틀 39">
            <a:extLst>
              <a:ext uri="{FF2B5EF4-FFF2-40B4-BE49-F238E27FC236}">
                <a16:creationId xmlns:a16="http://schemas.microsoft.com/office/drawing/2014/main" id="{1EE624A7-7FE4-44DC-B710-D995C25C9CE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956242" y="215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8" name="텍스트 개체 틀 39">
            <a:extLst>
              <a:ext uri="{FF2B5EF4-FFF2-40B4-BE49-F238E27FC236}">
                <a16:creationId xmlns:a16="http://schemas.microsoft.com/office/drawing/2014/main" id="{34CC27D1-7AB7-4922-81C5-41E9C01BAA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9668059" y="2501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19" name="텍스트 개체 틀 39">
            <a:extLst>
              <a:ext uri="{FF2B5EF4-FFF2-40B4-BE49-F238E27FC236}">
                <a16:creationId xmlns:a16="http://schemas.microsoft.com/office/drawing/2014/main" id="{03F0CFEB-33B8-47FE-BC44-44AF273543D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956241" y="4787900"/>
            <a:ext cx="2336800" cy="1854200"/>
          </a:xfrm>
        </p:spPr>
        <p:txBody>
          <a:bodyPr rtlCol="0" anchor="ctr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14259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1A59197-7C21-44E6-8A97-DE0ABD1E6909}"/>
              </a:ext>
            </a:extLst>
          </p:cNvPr>
          <p:cNvSpPr/>
          <p:nvPr userDrawn="1"/>
        </p:nvSpPr>
        <p:spPr>
          <a:xfrm>
            <a:off x="0" y="0"/>
            <a:ext cx="64135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016500" y="472281"/>
            <a:ext cx="7175500" cy="591343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476" y="1779589"/>
            <a:ext cx="4416424" cy="2182811"/>
          </a:xfrm>
        </p:spPr>
        <p:txBody>
          <a:bodyPr rtlCol="0" anchor="b">
            <a:normAutofit/>
          </a:bodyPr>
          <a:lstStyle>
            <a:lvl1pPr algn="l">
              <a:defRPr sz="5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6" y="4079083"/>
            <a:ext cx="4416424" cy="976311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626B81-8882-4179-8C3A-BEA9BBEF2A62}"/>
              </a:ext>
            </a:extLst>
          </p:cNvPr>
          <p:cNvSpPr/>
          <p:nvPr userDrawn="1"/>
        </p:nvSpPr>
        <p:spPr>
          <a:xfrm>
            <a:off x="5021263" y="368300"/>
            <a:ext cx="3159760" cy="1166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2483641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5" y="1233488"/>
            <a:ext cx="11520487" cy="304975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20" name="그림 개체 틀 33">
            <a:extLst>
              <a:ext uri="{FF2B5EF4-FFF2-40B4-BE49-F238E27FC236}">
                <a16:creationId xmlns:a16="http://schemas.microsoft.com/office/drawing/2014/main" id="{917F3183-F8DC-409E-BDAF-E3190E5CC10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466711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그림 개체 틀 33">
            <a:extLst>
              <a:ext uri="{FF2B5EF4-FFF2-40B4-BE49-F238E27FC236}">
                <a16:creationId xmlns:a16="http://schemas.microsoft.com/office/drawing/2014/main" id="{8DCF90EE-8A0F-46BB-A8EC-27CB7826EB0D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4108135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6" name="그림 개체 틀 33">
            <a:extLst>
              <a:ext uri="{FF2B5EF4-FFF2-40B4-BE49-F238E27FC236}">
                <a16:creationId xmlns:a16="http://schemas.microsoft.com/office/drawing/2014/main" id="{4B6BCE84-A7A7-4701-966F-9F969C523C51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674955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7" name="그림 개체 틀 33">
            <a:extLst>
              <a:ext uri="{FF2B5EF4-FFF2-40B4-BE49-F238E27FC236}">
                <a16:creationId xmlns:a16="http://schemas.microsoft.com/office/drawing/2014/main" id="{2F810615-16AA-4D3F-93BB-1074BABE123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435088" y="2999731"/>
            <a:ext cx="1405742" cy="1162644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9E999B4-BC91-4EF5-915C-59E58E141134}"/>
              </a:ext>
            </a:extLst>
          </p:cNvPr>
          <p:cNvSpPr/>
          <p:nvPr userDrawn="1"/>
        </p:nvSpPr>
        <p:spPr>
          <a:xfrm>
            <a:off x="979920" y="4514247"/>
            <a:ext cx="2379325" cy="168652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E3D72D1-545E-4FA9-B18F-DBE257DA9472}"/>
              </a:ext>
            </a:extLst>
          </p:cNvPr>
          <p:cNvSpPr/>
          <p:nvPr userDrawn="1"/>
        </p:nvSpPr>
        <p:spPr>
          <a:xfrm>
            <a:off x="3621344" y="4514247"/>
            <a:ext cx="2379325" cy="168652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A1FF2C74-7F94-4D15-9530-4844CA0ABABA}"/>
              </a:ext>
            </a:extLst>
          </p:cNvPr>
          <p:cNvSpPr/>
          <p:nvPr userDrawn="1"/>
        </p:nvSpPr>
        <p:spPr>
          <a:xfrm>
            <a:off x="6262766" y="4514247"/>
            <a:ext cx="2379325" cy="168652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65048BF-5755-467D-94DA-799CD1A9ED70}"/>
              </a:ext>
            </a:extLst>
          </p:cNvPr>
          <p:cNvSpPr/>
          <p:nvPr userDrawn="1"/>
        </p:nvSpPr>
        <p:spPr>
          <a:xfrm>
            <a:off x="8904188" y="4514247"/>
            <a:ext cx="2379325" cy="168652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3C8488B4-AC1B-43A6-A416-3F5BC72456F9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091465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950DB978-3832-472D-9958-42D6A712EA6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32888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7A9C8821-D3DD-40C3-83BD-38D19040571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74310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C3FC554A-BF67-40BD-BD4F-B2EA17BBDB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015732" y="4598182"/>
            <a:ext cx="2156235" cy="1330436"/>
          </a:xfrm>
        </p:spPr>
        <p:txBody>
          <a:bodyPr rtlCol="0">
            <a:no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62ECF54D-C7AE-4FFE-A9FA-ECD663CD2A09}"/>
              </a:ext>
            </a:extLst>
          </p:cNvPr>
          <p:cNvCxnSpPr>
            <a:cxnSpLocks/>
          </p:cNvCxnSpPr>
          <p:nvPr userDrawn="1"/>
        </p:nvCxnSpPr>
        <p:spPr>
          <a:xfrm>
            <a:off x="979920" y="4357837"/>
            <a:ext cx="2379325" cy="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(S) 28">
            <a:extLst>
              <a:ext uri="{FF2B5EF4-FFF2-40B4-BE49-F238E27FC236}">
                <a16:creationId xmlns:a16="http://schemas.microsoft.com/office/drawing/2014/main" id="{7FB84BED-8481-4D23-AE06-31529215FE6C}"/>
              </a:ext>
            </a:extLst>
          </p:cNvPr>
          <p:cNvCxnSpPr>
            <a:cxnSpLocks/>
          </p:cNvCxnSpPr>
          <p:nvPr userDrawn="1"/>
        </p:nvCxnSpPr>
        <p:spPr>
          <a:xfrm>
            <a:off x="3621344" y="4357837"/>
            <a:ext cx="2379325" cy="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(S) 29">
            <a:extLst>
              <a:ext uri="{FF2B5EF4-FFF2-40B4-BE49-F238E27FC236}">
                <a16:creationId xmlns:a16="http://schemas.microsoft.com/office/drawing/2014/main" id="{4A09D405-9228-4697-A91F-4E5A2B5B6512}"/>
              </a:ext>
            </a:extLst>
          </p:cNvPr>
          <p:cNvCxnSpPr>
            <a:cxnSpLocks/>
          </p:cNvCxnSpPr>
          <p:nvPr userDrawn="1"/>
        </p:nvCxnSpPr>
        <p:spPr>
          <a:xfrm>
            <a:off x="6262767" y="4357837"/>
            <a:ext cx="2379325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(S) 30">
            <a:extLst>
              <a:ext uri="{FF2B5EF4-FFF2-40B4-BE49-F238E27FC236}">
                <a16:creationId xmlns:a16="http://schemas.microsoft.com/office/drawing/2014/main" id="{9645748A-37E1-4661-B50F-D1FCAF7F3088}"/>
              </a:ext>
            </a:extLst>
          </p:cNvPr>
          <p:cNvCxnSpPr>
            <a:cxnSpLocks/>
          </p:cNvCxnSpPr>
          <p:nvPr userDrawn="1"/>
        </p:nvCxnSpPr>
        <p:spPr>
          <a:xfrm>
            <a:off x="8904191" y="4357837"/>
            <a:ext cx="237932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08721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48" name="그림 개체 틀 6">
            <a:extLst>
              <a:ext uri="{FF2B5EF4-FFF2-40B4-BE49-F238E27FC236}">
                <a16:creationId xmlns:a16="http://schemas.microsoft.com/office/drawing/2014/main" id="{7E57D58E-479C-4409-8D5F-7CAC3178A771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371476" y="1233488"/>
            <a:ext cx="4140890" cy="5148262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4615257" y="1233489"/>
            <a:ext cx="2371952" cy="514826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6748F93-9B1D-4874-A164-A654BF7D6C8C}"/>
              </a:ext>
            </a:extLst>
          </p:cNvPr>
          <p:cNvGrpSpPr/>
          <p:nvPr userDrawn="1"/>
        </p:nvGrpSpPr>
        <p:grpSpPr>
          <a:xfrm>
            <a:off x="4842107" y="2462886"/>
            <a:ext cx="1918252" cy="2689468"/>
            <a:chOff x="4790661" y="2266122"/>
            <a:chExt cx="1918252" cy="2852530"/>
          </a:xfrm>
        </p:grpSpPr>
        <p:cxnSp>
          <p:nvCxnSpPr>
            <p:cNvPr id="4" name="직선 연결선(S) 3">
              <a:extLst>
                <a:ext uri="{FF2B5EF4-FFF2-40B4-BE49-F238E27FC236}">
                  <a16:creationId xmlns:a16="http://schemas.microsoft.com/office/drawing/2014/main" id="{4AEF10CE-C943-4C6B-9DBF-5A0E63CDC89B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(S) 20">
              <a:extLst>
                <a:ext uri="{FF2B5EF4-FFF2-40B4-BE49-F238E27FC236}">
                  <a16:creationId xmlns:a16="http://schemas.microsoft.com/office/drawing/2014/main" id="{3428B198-0637-4F15-900F-6709BFE4BDEA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(S) 21">
              <a:extLst>
                <a:ext uri="{FF2B5EF4-FFF2-40B4-BE49-F238E27FC236}">
                  <a16:creationId xmlns:a16="http://schemas.microsoft.com/office/drawing/2014/main" id="{7F29A1B0-F4AB-4243-979A-50FADE3330EA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F894F998-0FDF-4CA2-802E-4FCFA7674171}"/>
              </a:ext>
            </a:extLst>
          </p:cNvPr>
          <p:cNvGrpSpPr/>
          <p:nvPr userDrawn="1"/>
        </p:nvGrpSpPr>
        <p:grpSpPr>
          <a:xfrm>
            <a:off x="7090100" y="2462886"/>
            <a:ext cx="4801862" cy="2689468"/>
            <a:chOff x="4790661" y="2266122"/>
            <a:chExt cx="1918252" cy="2852530"/>
          </a:xfrm>
        </p:grpSpPr>
        <p:cxnSp>
          <p:nvCxnSpPr>
            <p:cNvPr id="33" name="직선 연결선(S) 32">
              <a:extLst>
                <a:ext uri="{FF2B5EF4-FFF2-40B4-BE49-F238E27FC236}">
                  <a16:creationId xmlns:a16="http://schemas.microsoft.com/office/drawing/2014/main" id="{C1F0C0C8-87C4-49FB-B35B-E937E9D0BEC5}"/>
                </a:ext>
              </a:extLst>
            </p:cNvPr>
            <p:cNvCxnSpPr/>
            <p:nvPr userDrawn="1"/>
          </p:nvCxnSpPr>
          <p:spPr>
            <a:xfrm>
              <a:off x="4790661" y="226612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(S) 36">
              <a:extLst>
                <a:ext uri="{FF2B5EF4-FFF2-40B4-BE49-F238E27FC236}">
                  <a16:creationId xmlns:a16="http://schemas.microsoft.com/office/drawing/2014/main" id="{4857C5D3-7E33-4894-8AC3-0FD1BEB12F40}"/>
                </a:ext>
              </a:extLst>
            </p:cNvPr>
            <p:cNvCxnSpPr/>
            <p:nvPr userDrawn="1"/>
          </p:nvCxnSpPr>
          <p:spPr>
            <a:xfrm>
              <a:off x="4790661" y="3692387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(S) 37">
              <a:extLst>
                <a:ext uri="{FF2B5EF4-FFF2-40B4-BE49-F238E27FC236}">
                  <a16:creationId xmlns:a16="http://schemas.microsoft.com/office/drawing/2014/main" id="{100BA9F8-92BF-42F0-BD46-D9B7E7422F75}"/>
                </a:ext>
              </a:extLst>
            </p:cNvPr>
            <p:cNvCxnSpPr/>
            <p:nvPr userDrawn="1"/>
          </p:nvCxnSpPr>
          <p:spPr>
            <a:xfrm>
              <a:off x="4790661" y="5118652"/>
              <a:ext cx="191825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텍스트 개체 틀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166507" y="1463643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179CBA0C-6465-4209-AF3F-548A57F20CE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166507" y="27417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99852211-6BD9-4B69-BBC9-F2181F272D2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166507" y="4069997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EF11D65-7095-41D2-9630-E2EB44552E5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166507" y="5394355"/>
            <a:ext cx="4725455" cy="758822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227571" y="1437538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4" name="그림 개체 틀 33">
            <a:extLst>
              <a:ext uri="{FF2B5EF4-FFF2-40B4-BE49-F238E27FC236}">
                <a16:creationId xmlns:a16="http://schemas.microsoft.com/office/drawing/2014/main" id="{9A1BE0BE-1FFD-445C-B6BA-E4A602D22112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5227571" y="27156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5" name="그림 개체 틀 33">
            <a:extLst>
              <a:ext uri="{FF2B5EF4-FFF2-40B4-BE49-F238E27FC236}">
                <a16:creationId xmlns:a16="http://schemas.microsoft.com/office/drawing/2014/main" id="{B577AF17-6C7E-48B9-B267-0874B232A710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>
          <a:xfrm>
            <a:off x="5227571" y="4043892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6" name="그림 개체 틀 33">
            <a:extLst>
              <a:ext uri="{FF2B5EF4-FFF2-40B4-BE49-F238E27FC236}">
                <a16:creationId xmlns:a16="http://schemas.microsoft.com/office/drawing/2014/main" id="{98A01AB1-3434-46C7-B1B3-90AFD4B1799F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5227571" y="5368250"/>
            <a:ext cx="1147325" cy="811033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728092510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5" y="1233488"/>
            <a:ext cx="2293200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AF541B1-4F4B-40BC-BF0B-B80864399D0C}"/>
              </a:ext>
            </a:extLst>
          </p:cNvPr>
          <p:cNvSpPr/>
          <p:nvPr userDrawn="1"/>
        </p:nvSpPr>
        <p:spPr>
          <a:xfrm>
            <a:off x="371475" y="3773172"/>
            <a:ext cx="2293200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B837A4A-8DA3-4F45-9468-2C7DE5B35803}"/>
              </a:ext>
            </a:extLst>
          </p:cNvPr>
          <p:cNvSpPr/>
          <p:nvPr userDrawn="1"/>
        </p:nvSpPr>
        <p:spPr>
          <a:xfrm>
            <a:off x="6170635" y="1233487"/>
            <a:ext cx="2294237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9CA034F-F360-4CF5-B944-C16768254C5A}"/>
              </a:ext>
            </a:extLst>
          </p:cNvPr>
          <p:cNvSpPr/>
          <p:nvPr userDrawn="1"/>
        </p:nvSpPr>
        <p:spPr>
          <a:xfrm>
            <a:off x="6170635" y="3773171"/>
            <a:ext cx="2294237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5473" y="1713955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CA01639-D8FA-4F18-8FE5-E923F5A1BB48}"/>
              </a:ext>
            </a:extLst>
          </p:cNvPr>
          <p:cNvSpPr/>
          <p:nvPr userDrawn="1"/>
        </p:nvSpPr>
        <p:spPr>
          <a:xfrm>
            <a:off x="2730561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AF02D09E-3C25-405E-BF24-A884A07C224A}"/>
              </a:ext>
            </a:extLst>
          </p:cNvPr>
          <p:cNvSpPr/>
          <p:nvPr userDrawn="1"/>
        </p:nvSpPr>
        <p:spPr>
          <a:xfrm>
            <a:off x="2730561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텍스트 개체 틀 39">
            <a:extLst>
              <a:ext uri="{FF2B5EF4-FFF2-40B4-BE49-F238E27FC236}">
                <a16:creationId xmlns:a16="http://schemas.microsoft.com/office/drawing/2014/main" id="{9760B601-DCBC-47C8-95BE-A5DFCCBAD09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00245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5" name="텍스트 개체 틀 39">
            <a:extLst>
              <a:ext uri="{FF2B5EF4-FFF2-40B4-BE49-F238E27FC236}">
                <a16:creationId xmlns:a16="http://schemas.microsoft.com/office/drawing/2014/main" id="{33BDF68D-A417-4526-95BD-83DC0A4FA5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900245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C6F0F84-9668-4EA8-A3F5-3AD5AED3EFDD}"/>
              </a:ext>
            </a:extLst>
          </p:cNvPr>
          <p:cNvSpPr/>
          <p:nvPr userDrawn="1"/>
        </p:nvSpPr>
        <p:spPr>
          <a:xfrm>
            <a:off x="8549714" y="1233488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19CCCFCB-4EAD-47A3-8F4A-307EE022DD53}"/>
              </a:ext>
            </a:extLst>
          </p:cNvPr>
          <p:cNvSpPr/>
          <p:nvPr userDrawn="1"/>
        </p:nvSpPr>
        <p:spPr>
          <a:xfrm>
            <a:off x="8549714" y="3773171"/>
            <a:ext cx="3342248" cy="24276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텍스트 개체 틀 39">
            <a:extLst>
              <a:ext uri="{FF2B5EF4-FFF2-40B4-BE49-F238E27FC236}">
                <a16:creationId xmlns:a16="http://schemas.microsoft.com/office/drawing/2014/main" id="{058CD71F-A7E3-4F68-ADE3-4E6B1BAE312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19398" y="1460126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50" name="텍스트 개체 틀 39">
            <a:extLst>
              <a:ext uri="{FF2B5EF4-FFF2-40B4-BE49-F238E27FC236}">
                <a16:creationId xmlns:a16="http://schemas.microsoft.com/office/drawing/2014/main" id="{6EC40EC2-3775-4AF2-965D-0235107D834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19398" y="3999809"/>
            <a:ext cx="3002880" cy="1974324"/>
          </a:xfrm>
        </p:spPr>
        <p:txBody>
          <a:bodyPr rtlCol="0" anchor="ctr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51" name="그림 개체 틀 33">
            <a:extLst>
              <a:ext uri="{FF2B5EF4-FFF2-40B4-BE49-F238E27FC236}">
                <a16:creationId xmlns:a16="http://schemas.microsoft.com/office/drawing/2014/main" id="{F196EA03-E36C-4E2A-A82F-8FA76EC2DBF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615473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2" name="그림 개체 틀 33">
            <a:extLst>
              <a:ext uri="{FF2B5EF4-FFF2-40B4-BE49-F238E27FC236}">
                <a16:creationId xmlns:a16="http://schemas.microsoft.com/office/drawing/2014/main" id="{9A754FAD-4B3A-4A76-9F0D-84DA72FD822B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6415151" y="4253638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3" name="그림 개체 틀 33">
            <a:extLst>
              <a:ext uri="{FF2B5EF4-FFF2-40B4-BE49-F238E27FC236}">
                <a16:creationId xmlns:a16="http://schemas.microsoft.com/office/drawing/2014/main" id="{7A45718F-1012-47C4-BF29-7462E5C6CB90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6415151" y="1713954"/>
            <a:ext cx="1805204" cy="14666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62773224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>
            <a:extLst>
              <a:ext uri="{FF2B5EF4-FFF2-40B4-BE49-F238E27FC236}">
                <a16:creationId xmlns:a16="http://schemas.microsoft.com/office/drawing/2014/main" id="{1DD2DC66-11E4-4714-A8DE-E8AC34D49655}"/>
              </a:ext>
            </a:extLst>
          </p:cNvPr>
          <p:cNvSpPr/>
          <p:nvPr userDrawn="1"/>
        </p:nvSpPr>
        <p:spPr>
          <a:xfrm>
            <a:off x="371474" y="1660868"/>
            <a:ext cx="2686613" cy="2427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D9ECBB-3A0A-409C-B1C0-C8F4C3087894}"/>
              </a:ext>
            </a:extLst>
          </p:cNvPr>
          <p:cNvSpPr/>
          <p:nvPr userDrawn="1"/>
        </p:nvSpPr>
        <p:spPr>
          <a:xfrm>
            <a:off x="3316099" y="1660868"/>
            <a:ext cx="2686613" cy="242760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FB4FA2C-0414-484D-95CD-C5E17E33E238}"/>
              </a:ext>
            </a:extLst>
          </p:cNvPr>
          <p:cNvSpPr/>
          <p:nvPr userDrawn="1"/>
        </p:nvSpPr>
        <p:spPr>
          <a:xfrm>
            <a:off x="6260723" y="1660868"/>
            <a:ext cx="2686613" cy="242760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D0DE753-6478-4950-8F99-15952FCB6521}"/>
              </a:ext>
            </a:extLst>
          </p:cNvPr>
          <p:cNvSpPr/>
          <p:nvPr userDrawn="1"/>
        </p:nvSpPr>
        <p:spPr>
          <a:xfrm>
            <a:off x="9205348" y="1660868"/>
            <a:ext cx="2686613" cy="2427601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그림 개체 틀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그림 개체 틀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그림 개체 틀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761485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71474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1474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316099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2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316099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260723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4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60723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205350" y="4302782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accent6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205350" y="5058156"/>
            <a:ext cx="2686613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8473430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B81E01-55F6-44A7-8ACB-B172EA0F9FB3}"/>
              </a:ext>
            </a:extLst>
          </p:cNvPr>
          <p:cNvSpPr/>
          <p:nvPr userDrawn="1"/>
        </p:nvSpPr>
        <p:spPr>
          <a:xfrm>
            <a:off x="467420" y="3895002"/>
            <a:ext cx="2494721" cy="2067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D85DF7-0BE8-4B88-98A1-F5062CDAA964}"/>
              </a:ext>
            </a:extLst>
          </p:cNvPr>
          <p:cNvSpPr/>
          <p:nvPr userDrawn="1"/>
        </p:nvSpPr>
        <p:spPr>
          <a:xfrm>
            <a:off x="3412044" y="3895002"/>
            <a:ext cx="2494721" cy="20672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F69394C-95D0-4D10-A34D-A35EF27D2806}"/>
              </a:ext>
            </a:extLst>
          </p:cNvPr>
          <p:cNvSpPr/>
          <p:nvPr userDrawn="1"/>
        </p:nvSpPr>
        <p:spPr>
          <a:xfrm>
            <a:off x="6356668" y="3895002"/>
            <a:ext cx="2494721" cy="2067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6DBF753-694A-4503-A33B-73C09E8EE3A5}"/>
              </a:ext>
            </a:extLst>
          </p:cNvPr>
          <p:cNvSpPr/>
          <p:nvPr userDrawn="1"/>
        </p:nvSpPr>
        <p:spPr>
          <a:xfrm>
            <a:off x="9301294" y="3895002"/>
            <a:ext cx="2494721" cy="206723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그림 개체 틀 33">
            <a:extLst>
              <a:ext uri="{FF2B5EF4-FFF2-40B4-BE49-F238E27FC236}">
                <a16:creationId xmlns:a16="http://schemas.microsoft.com/office/drawing/2014/main" id="{1644FD94-AD03-4C4F-A1A5-085DD8F566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67420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8" name="그림 개체 틀 33">
            <a:extLst>
              <a:ext uri="{FF2B5EF4-FFF2-40B4-BE49-F238E27FC236}">
                <a16:creationId xmlns:a16="http://schemas.microsoft.com/office/drawing/2014/main" id="{85BB27A3-DB87-46F4-8CA4-3C04A088E787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3412045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9" name="그림 개체 틀 33">
            <a:extLst>
              <a:ext uri="{FF2B5EF4-FFF2-40B4-BE49-F238E27FC236}">
                <a16:creationId xmlns:a16="http://schemas.microsoft.com/office/drawing/2014/main" id="{F356E399-83ED-4937-A1CC-F591866C0E8C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6356669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0" name="그림 개체 틀 33">
            <a:extLst>
              <a:ext uri="{FF2B5EF4-FFF2-40B4-BE49-F238E27FC236}">
                <a16:creationId xmlns:a16="http://schemas.microsoft.com/office/drawing/2014/main" id="{0967254B-CF1D-4F0D-A7F6-EC4E117B7509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9301294" y="1522949"/>
            <a:ext cx="2494721" cy="2226366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31" name="텍스트 개체 틀 39">
            <a:extLst>
              <a:ext uri="{FF2B5EF4-FFF2-40B4-BE49-F238E27FC236}">
                <a16:creationId xmlns:a16="http://schemas.microsoft.com/office/drawing/2014/main" id="{0CEF6C35-6F7B-43AD-9E4D-44C2F8A7DFA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610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3" name="텍스트 개체 틀 39">
            <a:extLst>
              <a:ext uri="{FF2B5EF4-FFF2-40B4-BE49-F238E27FC236}">
                <a16:creationId xmlns:a16="http://schemas.microsoft.com/office/drawing/2014/main" id="{44EF032C-161A-4C58-B624-66488C255E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610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7" name="텍스트 개체 틀 39">
            <a:extLst>
              <a:ext uri="{FF2B5EF4-FFF2-40B4-BE49-F238E27FC236}">
                <a16:creationId xmlns:a16="http://schemas.microsoft.com/office/drawing/2014/main" id="{ACF86334-F4A8-4CCD-944F-524700CD838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3549235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38" name="텍스트 개체 틀 39">
            <a:extLst>
              <a:ext uri="{FF2B5EF4-FFF2-40B4-BE49-F238E27FC236}">
                <a16:creationId xmlns:a16="http://schemas.microsoft.com/office/drawing/2014/main" id="{135B4AC9-821C-4D70-8A4A-1992394DE43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549235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0" name="텍스트 개체 틀 39">
            <a:extLst>
              <a:ext uri="{FF2B5EF4-FFF2-40B4-BE49-F238E27FC236}">
                <a16:creationId xmlns:a16="http://schemas.microsoft.com/office/drawing/2014/main" id="{D2CF516C-7598-43D3-95E9-5633F8F4469B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493859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1" name="텍스트 개체 틀 39">
            <a:extLst>
              <a:ext uri="{FF2B5EF4-FFF2-40B4-BE49-F238E27FC236}">
                <a16:creationId xmlns:a16="http://schemas.microsoft.com/office/drawing/2014/main" id="{12A6084C-5383-4EFC-8D49-33C5B61E6492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493859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2" name="텍스트 개체 틀 39">
            <a:extLst>
              <a:ext uri="{FF2B5EF4-FFF2-40B4-BE49-F238E27FC236}">
                <a16:creationId xmlns:a16="http://schemas.microsoft.com/office/drawing/2014/main" id="{EFC5493B-D3CF-41B9-A996-7FBE932504B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438486" y="4123880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20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  <p:sp>
        <p:nvSpPr>
          <p:cNvPr id="44" name="텍스트 개체 틀 39">
            <a:extLst>
              <a:ext uri="{FF2B5EF4-FFF2-40B4-BE49-F238E27FC236}">
                <a16:creationId xmlns:a16="http://schemas.microsoft.com/office/drawing/2014/main" id="{33A98F60-C169-44C1-9654-2239C9C1F29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438486" y="4879254"/>
            <a:ext cx="2220341" cy="666781"/>
          </a:xfrm>
        </p:spPr>
        <p:txBody>
          <a:bodyPr rtlCol="0" anchor="t">
            <a:noAutofit/>
          </a:bodyPr>
          <a:lstStyle>
            <a:lvl1pPr marL="0" indent="0" algn="ctr">
              <a:buNone/>
              <a:defRPr sz="1600" b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>
              <a:buNone/>
              <a:defRPr sz="1600">
                <a:solidFill>
                  <a:schemeClr val="bg1"/>
                </a:solidFill>
              </a:defRPr>
            </a:lvl2pPr>
            <a:lvl3pPr marL="914400" indent="0"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buNone/>
              <a:defRPr sz="1200">
                <a:solidFill>
                  <a:schemeClr val="bg1"/>
                </a:solidFill>
              </a:defRPr>
            </a:lvl4pPr>
            <a:lvl5pPr marL="1828800" indent="0"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ko-KR" altLang="en-US" noProof="0"/>
              <a:t>여기에 텍스트를 추가하세요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53828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4900613" y="1233488"/>
            <a:ext cx="699135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928258E-48B5-471F-BC61-B45FB2CA51BA}"/>
              </a:ext>
            </a:extLst>
          </p:cNvPr>
          <p:cNvSpPr/>
          <p:nvPr userDrawn="1"/>
        </p:nvSpPr>
        <p:spPr>
          <a:xfrm>
            <a:off x="371474" y="1233488"/>
            <a:ext cx="4419187" cy="49672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9867FAC3-5109-4D5D-8105-FC4831339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6100" y="1450975"/>
            <a:ext cx="4065588" cy="4552950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05967963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115204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2589529795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71475" y="1233488"/>
            <a:ext cx="7450621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F1D1D3DC-359F-47D3-A498-6E5DEF615BD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7940675" y="1233488"/>
            <a:ext cx="3951288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8405930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381415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7" name="차트 개체 틀 3">
            <a:extLst>
              <a:ext uri="{FF2B5EF4-FFF2-40B4-BE49-F238E27FC236}">
                <a16:creationId xmlns:a16="http://schemas.microsoft.com/office/drawing/2014/main" id="{6750280A-6976-42F9-B984-8601DD1972DC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6379473" y="1233488"/>
            <a:ext cx="5512490" cy="4967287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cxnSp>
        <p:nvCxnSpPr>
          <p:cNvPr id="6" name="직선 연결선(S) 5">
            <a:extLst>
              <a:ext uri="{FF2B5EF4-FFF2-40B4-BE49-F238E27FC236}">
                <a16:creationId xmlns:a16="http://schemas.microsoft.com/office/drawing/2014/main" id="{5E63221D-DF23-4F80-AB42-A74C1B1CB425}"/>
              </a:ext>
            </a:extLst>
          </p:cNvPr>
          <p:cNvCxnSpPr/>
          <p:nvPr userDrawn="1"/>
        </p:nvCxnSpPr>
        <p:spPr>
          <a:xfrm>
            <a:off x="6125817" y="1233488"/>
            <a:ext cx="0" cy="496728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7395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B3C88-F13B-4B5F-920D-B4EFFAA59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8" cy="758824"/>
          </a:xfrm>
        </p:spPr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17" name="슬라이드 번호 개체 틀 4">
            <a:extLst>
              <a:ext uri="{FF2B5EF4-FFF2-40B4-BE49-F238E27FC236}">
                <a16:creationId xmlns:a16="http://schemas.microsoft.com/office/drawing/2014/main" id="{76336E3A-55EE-4423-B1AA-7489CA988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18900" y="6581978"/>
            <a:ext cx="373062" cy="206104"/>
          </a:xfrm>
        </p:spPr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  <p:cxnSp>
        <p:nvCxnSpPr>
          <p:cNvPr id="24" name="직선 연결선(S) 23">
            <a:extLst>
              <a:ext uri="{FF2B5EF4-FFF2-40B4-BE49-F238E27FC236}">
                <a16:creationId xmlns:a16="http://schemas.microsoft.com/office/drawing/2014/main" id="{0C61EA57-B8EA-4589-A9DD-E25F300D5AFD}"/>
              </a:ext>
            </a:extLst>
          </p:cNvPr>
          <p:cNvCxnSpPr/>
          <p:nvPr userDrawn="1"/>
        </p:nvCxnSpPr>
        <p:spPr>
          <a:xfrm>
            <a:off x="4790661" y="6917634"/>
            <a:ext cx="1918252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차트 개체 틀 3">
            <a:extLst>
              <a:ext uri="{FF2B5EF4-FFF2-40B4-BE49-F238E27FC236}">
                <a16:creationId xmlns:a16="http://schemas.microsoft.com/office/drawing/2014/main" id="{56084AEC-DB39-4367-A213-BB2FE4AD38BE}"/>
              </a:ext>
            </a:extLst>
          </p:cNvPr>
          <p:cNvSpPr>
            <a:spLocks noGrp="1"/>
          </p:cNvSpPr>
          <p:nvPr>
            <p:ph type="chart" sz="quarter" idx="13" hasCustomPrompt="1"/>
          </p:nvPr>
        </p:nvSpPr>
        <p:spPr>
          <a:xfrm>
            <a:off x="510622" y="1362696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9" name="차트 개체 틀 3">
            <a:extLst>
              <a:ext uri="{FF2B5EF4-FFF2-40B4-BE49-F238E27FC236}">
                <a16:creationId xmlns:a16="http://schemas.microsoft.com/office/drawing/2014/main" id="{3CC4F2FB-E360-40E2-BDA5-455EB243C216}"/>
              </a:ext>
            </a:extLst>
          </p:cNvPr>
          <p:cNvSpPr>
            <a:spLocks noGrp="1"/>
          </p:cNvSpPr>
          <p:nvPr>
            <p:ph type="chart" sz="quarter" idx="14" hasCustomPrompt="1"/>
          </p:nvPr>
        </p:nvSpPr>
        <p:spPr>
          <a:xfrm>
            <a:off x="500682" y="3781218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0" name="차트 개체 틀 3">
            <a:extLst>
              <a:ext uri="{FF2B5EF4-FFF2-40B4-BE49-F238E27FC236}">
                <a16:creationId xmlns:a16="http://schemas.microsoft.com/office/drawing/2014/main" id="{6373EAFD-6648-4861-97FB-A3961B86C814}"/>
              </a:ext>
            </a:extLst>
          </p:cNvPr>
          <p:cNvSpPr>
            <a:spLocks noGrp="1"/>
          </p:cNvSpPr>
          <p:nvPr>
            <p:ph type="chart" sz="quarter" idx="15" hasCustomPrompt="1"/>
          </p:nvPr>
        </p:nvSpPr>
        <p:spPr>
          <a:xfrm>
            <a:off x="6208643" y="1367561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1" name="차트 개체 틀 3">
            <a:extLst>
              <a:ext uri="{FF2B5EF4-FFF2-40B4-BE49-F238E27FC236}">
                <a16:creationId xmlns:a16="http://schemas.microsoft.com/office/drawing/2014/main" id="{CF0E102C-57E1-46ED-BE41-21C356F42BAD}"/>
              </a:ext>
            </a:extLst>
          </p:cNvPr>
          <p:cNvSpPr>
            <a:spLocks noGrp="1"/>
          </p:cNvSpPr>
          <p:nvPr>
            <p:ph type="chart" sz="quarter" idx="16" hasCustomPrompt="1"/>
          </p:nvPr>
        </p:nvSpPr>
        <p:spPr>
          <a:xfrm>
            <a:off x="6198703" y="3786083"/>
            <a:ext cx="5552246" cy="2294899"/>
          </a:xfrm>
        </p:spPr>
        <p:txBody>
          <a:bodyPr rtlCol="0">
            <a:normAutofit/>
          </a:bodyPr>
          <a:lstStyle>
            <a:lvl1pPr marL="0" indent="0" algn="ctr">
              <a:buNone/>
              <a:defRPr sz="2000"/>
            </a:lvl1pPr>
          </a:lstStyle>
          <a:p>
            <a:pPr rtl="0"/>
            <a:r>
              <a:rPr lang="ko-KR" altLang="en-US" noProof="0"/>
              <a:t>차트를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020844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17DDCC-4521-4225-8F36-D4B39128409A}"/>
              </a:ext>
            </a:extLst>
          </p:cNvPr>
          <p:cNvSpPr/>
          <p:nvPr userDrawn="1"/>
        </p:nvSpPr>
        <p:spPr>
          <a:xfrm>
            <a:off x="8991600" y="3965574"/>
            <a:ext cx="3200400" cy="289242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16570C8-2343-4B74-AF97-DC7CE5D92865}"/>
              </a:ext>
            </a:extLst>
          </p:cNvPr>
          <p:cNvSpPr/>
          <p:nvPr userDrawn="1"/>
        </p:nvSpPr>
        <p:spPr>
          <a:xfrm>
            <a:off x="0" y="0"/>
            <a:ext cx="3200400" cy="289242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 userDrawn="1">
            <p:ph type="pic" sz="quarter" idx="10" hasCustomPrompt="1"/>
          </p:nvPr>
        </p:nvSpPr>
        <p:spPr>
          <a:xfrm>
            <a:off x="371476" y="278606"/>
            <a:ext cx="11520487" cy="3150394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B27536-7968-45BB-9FA8-DF1A47A47827}"/>
              </a:ext>
            </a:extLst>
          </p:cNvPr>
          <p:cNvSpPr/>
          <p:nvPr userDrawn="1"/>
        </p:nvSpPr>
        <p:spPr>
          <a:xfrm>
            <a:off x="371476" y="3429000"/>
            <a:ext cx="11520487" cy="27717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 userDrawn="1">
            <p:ph type="ctrTitle"/>
          </p:nvPr>
        </p:nvSpPr>
        <p:spPr>
          <a:xfrm>
            <a:off x="1510507" y="3886201"/>
            <a:ext cx="9242424" cy="1104900"/>
          </a:xfrm>
        </p:spPr>
        <p:txBody>
          <a:bodyPr rtlCol="0" anchor="ctr">
            <a:normAutofit/>
          </a:bodyPr>
          <a:lstStyle>
            <a:lvl1pPr algn="ctr">
              <a:defRPr sz="5400"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951C9A4-8764-4CB3-AC26-C957C0E84BCD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1510507" y="5130801"/>
            <a:ext cx="9242424" cy="533400"/>
          </a:xfrm>
        </p:spPr>
        <p:txBody>
          <a:bodyPr rtlCol="0"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ko-KR" altLang="en-US" noProof="0"/>
              <a:t>클릭하여 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2837917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76607FB0-0FB2-41FD-B334-74C7B05B8C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그림 개체 틀 8">
            <a:extLst>
              <a:ext uri="{FF2B5EF4-FFF2-40B4-BE49-F238E27FC236}">
                <a16:creationId xmlns:a16="http://schemas.microsoft.com/office/drawing/2014/main" id="{2D02598E-521E-41CD-B068-134834CFF4FF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7999"/>
          </a:xfrm>
          <a:solidFill>
            <a:schemeClr val="bg1">
              <a:lumMod val="95000"/>
            </a:schemeClr>
          </a:solidFill>
        </p:spPr>
        <p:txBody>
          <a:bodyPr rtlCol="0">
            <a:normAutofit/>
          </a:bodyPr>
          <a:lstStyle>
            <a:lvl1pPr marL="0" indent="0" algn="ctr">
              <a:buNone/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E8B51C6-9166-4F67-995A-396809E6533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727201" y="2337595"/>
            <a:ext cx="8737600" cy="2182811"/>
          </a:xfrm>
        </p:spPr>
        <p:txBody>
          <a:bodyPr rtlCol="0" anchor="ctr">
            <a:normAutofit/>
          </a:bodyPr>
          <a:lstStyle>
            <a:lvl1pPr algn="ctr">
              <a:defRPr sz="115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감사합니다</a:t>
            </a:r>
            <a:r>
              <a:rPr lang="en-US" altLang="ko-KR" noProof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53809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9C3DD3-9184-4434-93FC-DDB3E5B53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302458-F7EC-4A75-A897-E73CF8028E7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FD31584-D229-4F6C-BA8E-36782FDA8D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2B7AE8-665C-4FF6-B292-B525984D9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39031890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E2ACFC-0D65-4857-AAEE-904747F38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594C5E-E06C-488C-AC82-331C53B94F1C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4EC8C27-FA57-408C-8D6B-844D81BC8312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68A18F-96D4-4F1F-BF6B-EDFACBF8D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180341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noProof="0" smtClean="0"/>
              <a:t>‹#›</a:t>
            </a:fld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84979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29C071DB-1B6B-4FC3-A099-12F35734D22D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5768407-2D97-4F4F-8CB8-4D3668680B64}"/>
              </a:ext>
            </a:extLst>
          </p:cNvPr>
          <p:cNvSpPr/>
          <p:nvPr userDrawn="1"/>
        </p:nvSpPr>
        <p:spPr>
          <a:xfrm>
            <a:off x="371475" y="1460501"/>
            <a:ext cx="5724525" cy="47402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n>
                <a:noFill/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4600" y="260351"/>
            <a:ext cx="9702800" cy="973137"/>
          </a:xfrm>
        </p:spPr>
        <p:txBody>
          <a:bodyPr rtlCol="0">
            <a:normAutofit/>
          </a:bodyPr>
          <a:lstStyle>
            <a:lvl1pPr algn="ctr">
              <a:defRPr sz="4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46100" y="1638299"/>
            <a:ext cx="5346700" cy="4381501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20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8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7" name="그림 개체 틀 6">
            <a:extLst>
              <a:ext uri="{FF2B5EF4-FFF2-40B4-BE49-F238E27FC236}">
                <a16:creationId xmlns:a16="http://schemas.microsoft.com/office/drawing/2014/main" id="{6D4AFEBD-46AA-4A09-AD19-CDD123811A4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00" y="1460501"/>
            <a:ext cx="5795963" cy="4740274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</p:spTree>
    <p:extLst>
      <p:ext uri="{BB962C8B-B14F-4D97-AF65-F5344CB8AC3E}">
        <p14:creationId xmlns:p14="http://schemas.microsoft.com/office/powerpoint/2010/main" val="3377171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260351"/>
            <a:ext cx="5495926" cy="2138362"/>
          </a:xfrm>
        </p:spPr>
        <p:txBody>
          <a:bodyPr rtlCol="0" anchor="b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2603500"/>
            <a:ext cx="5495926" cy="3573463"/>
          </a:xfrm>
        </p:spPr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5" name="그림 개체 틀 1">
            <a:extLst>
              <a:ext uri="{FF2B5EF4-FFF2-40B4-BE49-F238E27FC236}">
                <a16:creationId xmlns:a16="http://schemas.microsoft.com/office/drawing/2014/main" id="{08C777B1-9A90-4B1E-A6AE-9339286077E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91224" y="637283"/>
            <a:ext cx="2692800" cy="278254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여기에 이미지를 추가하세요</a:t>
            </a:r>
            <a:r>
              <a:rPr lang="en-US" altLang="ko-KR" noProof="0"/>
              <a:t>.</a:t>
            </a:r>
          </a:p>
        </p:txBody>
      </p:sp>
      <p:sp>
        <p:nvSpPr>
          <p:cNvPr id="7" name="그림 개체 틀 2">
            <a:extLst>
              <a:ext uri="{FF2B5EF4-FFF2-40B4-BE49-F238E27FC236}">
                <a16:creationId xmlns:a16="http://schemas.microsoft.com/office/drawing/2014/main" id="{0FEA994A-8056-4F3D-9365-B6A362A93EE3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498424" y="3430043"/>
            <a:ext cx="2692800" cy="2772320"/>
          </a:xfrm>
          <a:custGeom>
            <a:avLst/>
            <a:gdLst>
              <a:gd name="connsiteX0" fmla="*/ 0 w 2692800"/>
              <a:gd name="connsiteY0" fmla="*/ 0 h 2693640"/>
              <a:gd name="connsiteX1" fmla="*/ 2692800 w 2692800"/>
              <a:gd name="connsiteY1" fmla="*/ 0 h 2693640"/>
              <a:gd name="connsiteX2" fmla="*/ 2692800 w 2692800"/>
              <a:gd name="connsiteY2" fmla="*/ 2693640 h 2693640"/>
              <a:gd name="connsiteX3" fmla="*/ 0 w 2692800"/>
              <a:gd name="connsiteY3" fmla="*/ 2693640 h 26936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92800" h="2693640">
                <a:moveTo>
                  <a:pt x="0" y="0"/>
                </a:moveTo>
                <a:lnTo>
                  <a:pt x="2692800" y="0"/>
                </a:lnTo>
                <a:lnTo>
                  <a:pt x="2692800" y="2693640"/>
                </a:lnTo>
                <a:lnTo>
                  <a:pt x="0" y="269364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ID" sz="1800" dirty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여기에 이미지를 추가하세요</a:t>
            </a:r>
            <a:r>
              <a:rPr lang="en-US" altLang="ko-KR" noProof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429E334-587D-4420-9285-C2A5F494582B}"/>
              </a:ext>
            </a:extLst>
          </p:cNvPr>
          <p:cNvSpPr/>
          <p:nvPr userDrawn="1"/>
        </p:nvSpPr>
        <p:spPr>
          <a:xfrm>
            <a:off x="9289522" y="3527226"/>
            <a:ext cx="1248102" cy="12481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BD4601-EF26-4D7C-8CB6-95488F17575B}"/>
              </a:ext>
            </a:extLst>
          </p:cNvPr>
          <p:cNvSpPr/>
          <p:nvPr userDrawn="1"/>
        </p:nvSpPr>
        <p:spPr>
          <a:xfrm>
            <a:off x="8621786" y="2848323"/>
            <a:ext cx="496540" cy="49654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1949C41-2679-4E9D-A28C-F0C979F5702B}"/>
              </a:ext>
            </a:extLst>
          </p:cNvPr>
          <p:cNvSpPr/>
          <p:nvPr userDrawn="1"/>
        </p:nvSpPr>
        <p:spPr>
          <a:xfrm>
            <a:off x="8870898" y="2508125"/>
            <a:ext cx="247428" cy="2474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54B05D-55FD-4118-B899-4095FF50870D}"/>
              </a:ext>
            </a:extLst>
          </p:cNvPr>
          <p:cNvSpPr/>
          <p:nvPr userDrawn="1"/>
        </p:nvSpPr>
        <p:spPr>
          <a:xfrm>
            <a:off x="0" y="933450"/>
            <a:ext cx="300037" cy="14652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0533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34C5F727-FA73-47F4-8647-79441AA996E3}"/>
              </a:ext>
            </a:extLst>
          </p:cNvPr>
          <p:cNvSpPr/>
          <p:nvPr userDrawn="1"/>
        </p:nvSpPr>
        <p:spPr>
          <a:xfrm>
            <a:off x="0" y="0"/>
            <a:ext cx="12192000" cy="6381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94FD2F3-3119-48E2-B464-A93E23C5A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6" y="1016000"/>
            <a:ext cx="3997324" cy="2501899"/>
          </a:xfrm>
        </p:spPr>
        <p:txBody>
          <a:bodyPr rtlCol="0" anchor="b">
            <a:noAutofit/>
          </a:bodyPr>
          <a:lstStyle>
            <a:lvl1pPr>
              <a:defRPr sz="5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rtl="0"/>
            <a:r>
              <a:rPr lang="ko-KR" altLang="en-US" noProof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CE87C6E-3441-429B-A81D-87F8344C068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1475" y="3619500"/>
            <a:ext cx="3997325" cy="2557463"/>
          </a:xfrm>
        </p:spPr>
        <p:txBody>
          <a:bodyPr rtlCol="0">
            <a:normAutofit/>
          </a:bodyPr>
          <a:lstStyle>
            <a:lvl1pPr>
              <a:defRPr sz="20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>
              <a:defRPr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 rtl="0"/>
            <a:r>
              <a:rPr lang="ko-KR" altLang="en-US" noProof="0"/>
              <a:t>마스터 텍스트 스타일을 편집하려면 클릭하세요</a:t>
            </a:r>
            <a:r>
              <a:rPr lang="en-US" altLang="ko-KR" noProof="0"/>
              <a:t>.</a:t>
            </a:r>
          </a:p>
          <a:p>
            <a:pPr lvl="1" rtl="0"/>
            <a:r>
              <a:rPr lang="ko-KR" altLang="en-US" noProof="0"/>
              <a:t>둘째 수준</a:t>
            </a:r>
          </a:p>
          <a:p>
            <a:pPr lvl="2" rtl="0"/>
            <a:r>
              <a:rPr lang="ko-KR" altLang="en-US" noProof="0"/>
              <a:t>셋째 수준</a:t>
            </a:r>
          </a:p>
          <a:p>
            <a:pPr lvl="3" rtl="0"/>
            <a:r>
              <a:rPr lang="ko-KR" altLang="en-US" noProof="0"/>
              <a:t>넷째 수준</a:t>
            </a:r>
          </a:p>
          <a:p>
            <a:pPr lvl="4" rtl="0"/>
            <a:r>
              <a:rPr lang="ko-KR" altLang="en-US" noProof="0"/>
              <a:t>다섯째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8ECDD1-1369-42FD-BD19-6797742A1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13" name="그림 개체 틀 6">
            <a:extLst>
              <a:ext uri="{FF2B5EF4-FFF2-40B4-BE49-F238E27FC236}">
                <a16:creationId xmlns:a16="http://schemas.microsoft.com/office/drawing/2014/main" id="{9303FD92-1AC4-4708-B13E-C97E00210D2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902201" y="619125"/>
            <a:ext cx="3454400" cy="5581650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4" name="그림 개체 틀 6">
            <a:extLst>
              <a:ext uri="{FF2B5EF4-FFF2-40B4-BE49-F238E27FC236}">
                <a16:creationId xmlns:a16="http://schemas.microsoft.com/office/drawing/2014/main" id="{F6824EBC-CC6E-4D5A-B85A-DAC55ACE8533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432801" y="260351"/>
            <a:ext cx="3454400" cy="5581649"/>
          </a:xfr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>
              <a:defRPr lang="en-US" sz="18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marL="0" lvl="0" indent="0" algn="ctr" rtl="0">
              <a:buNone/>
            </a:pPr>
            <a:r>
              <a:rPr lang="ko-KR" altLang="en-US" noProof="0"/>
              <a:t>그림을 추가하려면 아이콘을 클릭하세요</a:t>
            </a:r>
            <a:r>
              <a:rPr lang="en-US" altLang="ko-KR" noProof="0"/>
              <a:t>.</a:t>
            </a:r>
            <a:endParaRPr lang="ko-KR" altLang="en-US" noProof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3661888-890D-4E0C-8076-65EDFDB7DE27}"/>
              </a:ext>
            </a:extLst>
          </p:cNvPr>
          <p:cNvSpPr/>
          <p:nvPr userDrawn="1"/>
        </p:nvSpPr>
        <p:spPr>
          <a:xfrm>
            <a:off x="8432801" y="5842000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AE48EF9-5BAF-4BD7-A6BE-866C0307B69F}"/>
              </a:ext>
            </a:extLst>
          </p:cNvPr>
          <p:cNvSpPr/>
          <p:nvPr userDrawn="1"/>
        </p:nvSpPr>
        <p:spPr>
          <a:xfrm>
            <a:off x="4902201" y="239509"/>
            <a:ext cx="3459162" cy="3587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D4A5F4-99AC-4FB3-8A59-AB8D7B4FC7D7}"/>
              </a:ext>
            </a:extLst>
          </p:cNvPr>
          <p:cNvSpPr/>
          <p:nvPr userDrawn="1"/>
        </p:nvSpPr>
        <p:spPr>
          <a:xfrm>
            <a:off x="0" y="1384300"/>
            <a:ext cx="177800" cy="4457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4013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060ACE-E228-45FD-83E3-FF4D1CCF7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475" y="260351"/>
            <a:ext cx="11520487" cy="7588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ko-KR" altLang="en-US" noProof="0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8AF9FF-2A4E-41E6-956B-69BC625CC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71474" y="1233488"/>
            <a:ext cx="11520487" cy="4943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ko-KR" altLang="en-US" noProof="0" dirty="0"/>
              <a:t>마스터 텍스트 스타일을 편집하려면 클릭하세요</a:t>
            </a:r>
            <a:r>
              <a:rPr lang="en-US" altLang="ko-KR" noProof="0" dirty="0"/>
              <a:t>.</a:t>
            </a:r>
          </a:p>
          <a:p>
            <a:pPr lvl="1" rtl="0"/>
            <a:r>
              <a:rPr lang="ko-KR" altLang="en-US" noProof="0" dirty="0"/>
              <a:t>둘째 수준</a:t>
            </a:r>
          </a:p>
          <a:p>
            <a:pPr lvl="2" rtl="0"/>
            <a:r>
              <a:rPr lang="ko-KR" altLang="en-US" noProof="0" dirty="0"/>
              <a:t>셋째 수준</a:t>
            </a:r>
          </a:p>
          <a:p>
            <a:pPr lvl="3" rtl="0"/>
            <a:r>
              <a:rPr lang="ko-KR" altLang="en-US" noProof="0" dirty="0"/>
              <a:t>넷째 수준</a:t>
            </a:r>
          </a:p>
          <a:p>
            <a:pPr lvl="4" rtl="0"/>
            <a:r>
              <a:rPr lang="ko-KR" altLang="en-US" noProof="0" dirty="0"/>
              <a:t>다섯째 수준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EE1F87C-C7F2-4F14-86B1-854B7B0C580E}"/>
              </a:ext>
            </a:extLst>
          </p:cNvPr>
          <p:cNvSpPr/>
          <p:nvPr userDrawn="1"/>
        </p:nvSpPr>
        <p:spPr>
          <a:xfrm>
            <a:off x="11229975" y="6512060"/>
            <a:ext cx="962025" cy="3459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FD9470-E137-41DF-A5CA-C7B4B9856E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8900" y="6581978"/>
            <a:ext cx="373062" cy="2061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3DC2DEF-D2FE-4B45-ABA4-9F153FD1C98A}" type="slidenum">
              <a:rPr lang="en-US" altLang="ko-KR" smtClean="0"/>
              <a:pPr/>
              <a:t>‹#›</a:t>
            </a:fld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8AB12CC-D752-4664-B92F-BAEFF0416B7E}"/>
              </a:ext>
            </a:extLst>
          </p:cNvPr>
          <p:cNvSpPr/>
          <p:nvPr userDrawn="1"/>
        </p:nvSpPr>
        <p:spPr>
          <a:xfrm>
            <a:off x="0" y="260350"/>
            <a:ext cx="300037" cy="7556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ko-KR" altLang="en-US" noProof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4583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63" r:id="rId5"/>
    <p:sldLayoutId id="2147483650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51" r:id="rId13"/>
    <p:sldLayoutId id="2147483670" r:id="rId14"/>
    <p:sldLayoutId id="2147483671" r:id="rId15"/>
    <p:sldLayoutId id="2147483672" r:id="rId16"/>
    <p:sldLayoutId id="2147483673" r:id="rId17"/>
    <p:sldLayoutId id="2147483652" r:id="rId18"/>
    <p:sldLayoutId id="2147483674" r:id="rId19"/>
    <p:sldLayoutId id="2147483675" r:id="rId20"/>
    <p:sldLayoutId id="2147483676" r:id="rId21"/>
    <p:sldLayoutId id="2147483677" r:id="rId22"/>
    <p:sldLayoutId id="2147483655" r:id="rId23"/>
    <p:sldLayoutId id="2147483678" r:id="rId24"/>
    <p:sldLayoutId id="2147483679" r:id="rId25"/>
    <p:sldLayoutId id="2147483680" r:id="rId26"/>
    <p:sldLayoutId id="2147483681" r:id="rId27"/>
    <p:sldLayoutId id="2147483653" r:id="rId28"/>
    <p:sldLayoutId id="2147483682" r:id="rId29"/>
    <p:sldLayoutId id="2147483683" r:id="rId30"/>
    <p:sldLayoutId id="2147483684" r:id="rId31"/>
    <p:sldLayoutId id="2147483685" r:id="rId32"/>
    <p:sldLayoutId id="2147483654" r:id="rId33"/>
    <p:sldLayoutId id="2147483686" r:id="rId34"/>
    <p:sldLayoutId id="2147483687" r:id="rId35"/>
    <p:sldLayoutId id="2147483689" r:id="rId36"/>
    <p:sldLayoutId id="2147483688" r:id="rId37"/>
    <p:sldLayoutId id="2147483690" r:id="rId38"/>
    <p:sldLayoutId id="2147483691" r:id="rId39"/>
    <p:sldLayoutId id="2147483692" r:id="rId40"/>
    <p:sldLayoutId id="2147483693" r:id="rId41"/>
    <p:sldLayoutId id="2147483694" r:id="rId42"/>
    <p:sldLayoutId id="2147483695" r:id="rId43"/>
    <p:sldLayoutId id="2147483696" r:id="rId44"/>
    <p:sldLayoutId id="2147483697" r:id="rId45"/>
    <p:sldLayoutId id="2147483698" r:id="rId46"/>
    <p:sldLayoutId id="2147483699" r:id="rId47"/>
    <p:sldLayoutId id="2147483700" r:id="rId48"/>
    <p:sldLayoutId id="2147483701" r:id="rId49"/>
    <p:sldLayoutId id="2147483702" r:id="rId50"/>
    <p:sldLayoutId id="2147483656" r:id="rId51"/>
    <p:sldLayoutId id="2147483657" r:id="rId52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4" userDrawn="1">
          <p15:clr>
            <a:srgbClr val="F26B43"/>
          </p15:clr>
        </p15:guide>
        <p15:guide id="2" pos="234" userDrawn="1">
          <p15:clr>
            <a:srgbClr val="F26B43"/>
          </p15:clr>
        </p15:guide>
        <p15:guide id="3" orient="horz" pos="4133" userDrawn="1">
          <p15:clr>
            <a:srgbClr val="F26B43"/>
          </p15:clr>
        </p15:guide>
        <p15:guide id="4" pos="7491" userDrawn="1">
          <p15:clr>
            <a:srgbClr val="F26B43"/>
          </p15:clr>
        </p15:guide>
        <p15:guide id="5" orient="horz" pos="640" userDrawn="1">
          <p15:clr>
            <a:srgbClr val="F26B43"/>
          </p15:clr>
        </p15:guide>
        <p15:guide id="6" orient="horz" pos="777" userDrawn="1">
          <p15:clr>
            <a:srgbClr val="F26B43"/>
          </p15:clr>
        </p15:guide>
        <p15:guide id="7" orient="horz" pos="4020" userDrawn="1">
          <p15:clr>
            <a:srgbClr val="F26B43"/>
          </p15:clr>
        </p15:guide>
        <p15:guide id="8" orient="horz" pos="390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개체 틀 5">
            <a:extLst>
              <a:ext uri="{FF2B5EF4-FFF2-40B4-BE49-F238E27FC236}">
                <a16:creationId xmlns:a16="http://schemas.microsoft.com/office/drawing/2014/main" id="{251CEBEB-5088-4E63-81A4-0DCEB5B45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/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3D71C9CD-CAE8-4AC8-936D-333769D47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5625" y="741873"/>
            <a:ext cx="4986338" cy="4033328"/>
          </a:xfrm>
        </p:spPr>
        <p:txBody>
          <a:bodyPr rtlCol="0">
            <a:normAutofit/>
          </a:bodyPr>
          <a:lstStyle/>
          <a:p>
            <a:pPr algn="ctr" rtl="0"/>
            <a:r>
              <a:rPr lang="ko-KR" altLang="en-US" dirty="0"/>
              <a:t>순환신경망</a:t>
            </a:r>
            <a:r>
              <a:rPr lang="en-US" altLang="ko-KR" dirty="0"/>
              <a:t>(RNN)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4" name="부제목 3">
            <a:extLst>
              <a:ext uri="{FF2B5EF4-FFF2-40B4-BE49-F238E27FC236}">
                <a16:creationId xmlns:a16="http://schemas.microsoft.com/office/drawing/2014/main" id="{C6D24F99-E026-485A-96CD-AEC9813726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Deep-Learning Seminar ch.5</a:t>
            </a:r>
            <a:endParaRPr lang="ko-KR" altLang="en-US" dirty="0">
              <a:solidFill>
                <a:schemeClr val="bg1"/>
              </a:solidFill>
            </a:endParaRPr>
          </a:p>
          <a:p>
            <a:pPr rtl="0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95496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9CC50A-C0E9-F51E-D339-54317BC47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12E42B6-1080-7FA0-4135-BB323931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95D964A-8D53-25B7-708C-2C1D15196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87C27D6-1626-2BE2-289C-1B0583302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750" y="1941583"/>
            <a:ext cx="10074499" cy="42926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5F9779E-6EA2-FADE-774F-2F4AFF75F3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8750" y="1625600"/>
            <a:ext cx="4739726" cy="31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1928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F94E8-ABB0-EBF3-0A04-31B3EB585D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1506ACA-9E04-7791-59AB-808CEC055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5CB4D1-1E68-EAE9-639E-AC191CEFF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11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9982611-9A47-ADF1-C1E1-4F7C52EF5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2860" y="1958519"/>
            <a:ext cx="9352589" cy="449643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BCA56DA-4A60-565F-91E1-92B9C73DF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2860" y="1621964"/>
            <a:ext cx="2827059" cy="336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96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A9388-5023-C431-C126-47583C19F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0FEFC4E-64AE-C102-5273-B49A1B8C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54F7B24-DBDA-49F9-5E0B-54AA394D5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ACB0633-FBD9-1DD0-FB3B-8CD687D5C6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4384" y="1349492"/>
            <a:ext cx="6963229" cy="523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062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1C3C4-FDA2-3FA4-579C-FF10A7D9E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6728D75-8312-ADAA-1E3B-2BA913333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446E220D-4E22-34E9-E616-B3DAF6830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F2FA5B-5472-2F9D-967C-BDA9691EA5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925" y="1911301"/>
            <a:ext cx="10664147" cy="380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759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5FBD3-56D0-5A0F-1C16-EAEB5C330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9018FA-39A6-AD2C-19B8-1B5559B12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D57A978-E629-D233-1650-A2D94D6AA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328F627-C70C-5255-393E-0983885C5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2088" y="1623408"/>
            <a:ext cx="9247822" cy="4523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6795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92892-29FE-9EE5-6428-DA39B8B69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8A5D8FB-D85E-9F25-2683-974C34D0C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 LSTM &amp; GRU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CF0969D-59DA-6157-EFB7-6D20B752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C8FF10A-3CF8-C483-1500-A7B19E43E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1650" y="1141229"/>
            <a:ext cx="9328695" cy="543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356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03AF1-2731-2787-14C0-C32FD9E37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1179DA44-2D7A-B882-B836-CD471F98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 LSTM &amp; GRU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3B8658-C40A-B321-DBC8-FCC2D5C9E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8CBA03E-E310-9E1A-6CEE-18D309D5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48" y="1175098"/>
            <a:ext cx="9204247" cy="525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43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F3B00-7C96-502A-3C98-C9EFD5E5E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52C7C03-A2BC-FCF8-8793-8AEC4A658E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 LSTM &amp; GRU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3A555E3-62D7-CCC2-AB50-137C1D9DF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B91FC62-E680-1CA7-76DD-96F351707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6195" y="1168400"/>
            <a:ext cx="9779609" cy="5232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1305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47536-F1D7-F093-FF52-4F59F593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541A68-9B3E-110F-A6DB-765B263B2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 LSTM &amp; GRU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1BAD5E5-1307-E2C9-CDCA-4F232624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B8141F3-C95C-AFAE-3429-07960D9D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8620" y="1056564"/>
            <a:ext cx="9174756" cy="5559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593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7CB11-0385-3670-A210-442FAC882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34129E47-9BDD-FA47-3B3D-BB81DFEFD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3. LSTM &amp; GRU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6DFB89A-DBB0-934A-08BE-0B87BF997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19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89B1904-B6D4-FAD7-5D60-C878092B9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4845" y="1154370"/>
            <a:ext cx="8022310" cy="5540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790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DE253D32-8B7B-47D0-BB63-402C3DB9B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533" y="1226570"/>
            <a:ext cx="5272764" cy="663349"/>
          </a:xfrm>
        </p:spPr>
        <p:txBody>
          <a:bodyPr rtlCol="0"/>
          <a:lstStyle/>
          <a:p>
            <a:pPr rtl="0"/>
            <a:r>
              <a:rPr lang="en-US" altLang="ko-KR" dirty="0"/>
              <a:t>CONTENTS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D6EB617-E017-4B26-9576-8578E9489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8533" y="2150268"/>
            <a:ext cx="6233194" cy="3481162"/>
          </a:xfrm>
        </p:spPr>
        <p:txBody>
          <a:bodyPr rtlCol="0">
            <a:normAutofit fontScale="92500" lnSpcReduction="10000"/>
          </a:bodyPr>
          <a:lstStyle/>
          <a:p>
            <a:pPr marL="457200" indent="-457200" rtl="0">
              <a:lnSpc>
                <a:spcPct val="120000"/>
              </a:lnSpc>
              <a:buAutoNum type="arabicPeriod"/>
            </a:pPr>
            <a:r>
              <a:rPr lang="ko-KR" altLang="en-US" sz="2600" dirty="0"/>
              <a:t>시퀀스 </a:t>
            </a:r>
            <a:r>
              <a:rPr lang="en-US" altLang="ko-KR" sz="2600" dirty="0"/>
              <a:t>(sequence) </a:t>
            </a:r>
            <a:r>
              <a:rPr lang="ko-KR" altLang="en-US" sz="2600" dirty="0"/>
              <a:t>모델과 </a:t>
            </a:r>
            <a:r>
              <a:rPr lang="en-US" altLang="ko-KR" sz="2600" dirty="0"/>
              <a:t>RNN</a:t>
            </a:r>
          </a:p>
          <a:p>
            <a:pPr marL="457200" indent="-457200" rtl="0">
              <a:lnSpc>
                <a:spcPct val="120000"/>
              </a:lnSpc>
              <a:buAutoNum type="arabicPeriod"/>
            </a:pPr>
            <a:r>
              <a:rPr lang="en-US" altLang="ko-KR" sz="2600" dirty="0"/>
              <a:t>Backpropagation Through Time</a:t>
            </a:r>
            <a:r>
              <a:rPr lang="ko-KR" altLang="en-US" sz="2600" dirty="0"/>
              <a:t>과 </a:t>
            </a:r>
            <a:r>
              <a:rPr lang="en-US" altLang="ko-KR" sz="2600" dirty="0"/>
              <a:t>Long-Time Dependency</a:t>
            </a:r>
          </a:p>
          <a:p>
            <a:pPr marL="457200" indent="-457200" rtl="0">
              <a:lnSpc>
                <a:spcPct val="120000"/>
              </a:lnSpc>
              <a:buAutoNum type="arabicPeriod"/>
            </a:pPr>
            <a:r>
              <a:rPr lang="en-US" altLang="ko-KR" sz="2600" dirty="0"/>
              <a:t>LSTM &amp; GRU</a:t>
            </a:r>
          </a:p>
          <a:p>
            <a:pPr marL="457200" indent="-457200" rtl="0">
              <a:lnSpc>
                <a:spcPct val="120000"/>
              </a:lnSpc>
              <a:buAutoNum type="arabicPeriod"/>
            </a:pPr>
            <a:r>
              <a:rPr lang="en-US" altLang="ko-KR" sz="2600" dirty="0"/>
              <a:t>Recurrent Network</a:t>
            </a:r>
            <a:r>
              <a:rPr lang="ko-KR" altLang="en-US" sz="2600" dirty="0"/>
              <a:t>의 응용</a:t>
            </a:r>
            <a:endParaRPr lang="en-US" altLang="ko-KR" sz="2600" dirty="0"/>
          </a:p>
          <a:p>
            <a:pPr marL="457200" indent="-457200" rtl="0">
              <a:lnSpc>
                <a:spcPct val="120000"/>
              </a:lnSpc>
              <a:buAutoNum type="arabicPeriod"/>
            </a:pPr>
            <a:r>
              <a:rPr lang="ko-KR" altLang="en-US" sz="2600" dirty="0"/>
              <a:t>주의 집중 기반 순환 신경망     </a:t>
            </a:r>
            <a:r>
              <a:rPr lang="en-US" altLang="ko-KR" sz="2600" dirty="0"/>
              <a:t>(Attention-based RNN)</a:t>
            </a:r>
          </a:p>
          <a:p>
            <a:pPr marL="457200" indent="-457200" rtl="0">
              <a:buAutoNum type="arabicPeriod"/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C183CA-19AD-485E-AEC5-FC032D453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119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ECE4D-C467-2426-A621-67366A45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B5C71FE-9306-1CFA-8096-0A22A45E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DE45572D-1704-7E33-6BFE-2E97D65F0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E914D-0D15-330B-68F2-56668665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32" y="1228414"/>
            <a:ext cx="9858332" cy="52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0407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684FB-FD62-29DE-A397-8C1723DE6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360FBA9-B1CA-7672-50D2-CEBD0DC3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4C50B8A-C4B4-58B2-B17A-E18C3A4C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21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3ACEA94-8D1A-DA07-CFB2-2670294F6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923" y="1202267"/>
            <a:ext cx="9218150" cy="5248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2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56DC4-0F79-3DAB-D472-9415EABC2A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44195CE-CB2C-5ABF-46B1-3B3EC5ED1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717342-4C4C-0652-E635-F57ACB403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77C3DE0-05F5-E726-628F-3BF512BD7C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922" y="1233502"/>
            <a:ext cx="10392152" cy="5196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6032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EBD119-0894-8F9C-70A6-2094750B2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7156997E-6520-F964-7BC7-9D7B5235F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77F72E0-9F3B-E5C4-4500-9407C19BF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FE00EEA-2653-3680-DE15-132494AA4F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48" y="1325596"/>
            <a:ext cx="9076804" cy="507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547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DAD89F-972F-AA96-B6D8-3F34836D9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C13D4D85-C83C-E466-E298-D1CED341F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E41952B-328E-A2BF-6275-2E6B4708E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1782C2D-5B9E-91FF-3E9E-79DA9BC440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870" y="1207848"/>
            <a:ext cx="10222256" cy="52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617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A11026-0EBE-022E-32C2-B04F99D59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E944FC-E576-2DB5-B4C7-C2FC0CDD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162639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800" dirty="0">
                <a:solidFill>
                  <a:schemeClr val="bg1"/>
                </a:solidFill>
              </a:rPr>
              <a:t>4. Recurrent Network</a:t>
            </a:r>
            <a:r>
              <a:rPr lang="ko-KR" altLang="en-US" sz="4800" dirty="0">
                <a:solidFill>
                  <a:schemeClr val="bg1"/>
                </a:solidFill>
              </a:rPr>
              <a:t>의 응용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034708C-E0FD-3BFC-CB2A-271782F6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B92C45-54EF-FD00-404D-8FA09A8153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5771" y="1276338"/>
            <a:ext cx="9940453" cy="5305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57919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B1494-CFD4-1710-852A-0052697EC9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BADF9D7-3E82-F189-C7E0-584037135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E7BEF8D-9217-33A2-46DE-156C3922D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26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FD6D81D-210F-0551-98C4-B64B508FFE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65" y="1405795"/>
            <a:ext cx="10357266" cy="5091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4030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C1240E-F55F-31A2-202B-BD64DAE98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BF0122B-71F8-E8EA-7544-4D2E39A0B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1745797A-4D2B-DFA5-E0D0-37B7019EA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5EAB1DC-D2E2-DE95-2465-0B0B1F949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3373" y="1433192"/>
            <a:ext cx="10225254" cy="504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403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79E02-B441-FA99-63D4-1CA288DDF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55E4EC0-F7CB-7C7B-4884-BE4CFCD22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1E31E0-E30F-346F-5C2E-65837251E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28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08F2A05-4AA1-A689-8062-82C7AF468B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7481" y="1432402"/>
            <a:ext cx="8197852" cy="525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0784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5C3A1-7A19-6F44-BE88-BA38DD41F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F9B2995F-AA82-10D9-DCC2-AF037A0D3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3D1C612-F007-A005-280B-FA29D2A74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29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0FC0353-BA52-031F-C59A-B4A312776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2125" y="1513994"/>
            <a:ext cx="6967746" cy="5120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941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F3494C0-ABDD-4C4D-8C46-49B8F20CC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22074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1.</a:t>
            </a:r>
            <a:r>
              <a:rPr lang="ko-KR" altLang="en-US" sz="4400" dirty="0">
                <a:solidFill>
                  <a:schemeClr val="bg1"/>
                </a:solidFill>
              </a:rPr>
              <a:t>시퀀스 </a:t>
            </a:r>
            <a:r>
              <a:rPr lang="en-US" altLang="ko-KR" sz="4400" dirty="0">
                <a:solidFill>
                  <a:schemeClr val="bg1"/>
                </a:solidFill>
              </a:rPr>
              <a:t>(sequence) </a:t>
            </a:r>
            <a:r>
              <a:rPr lang="ko-KR" altLang="en-US" sz="4400" dirty="0">
                <a:solidFill>
                  <a:schemeClr val="bg1"/>
                </a:solidFill>
              </a:rPr>
              <a:t>모델과 </a:t>
            </a:r>
            <a:r>
              <a:rPr lang="en-US" altLang="ko-KR" sz="4400" dirty="0">
                <a:solidFill>
                  <a:schemeClr val="bg1"/>
                </a:solidFill>
              </a:rPr>
              <a:t>RNN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9D622C3-EE4F-4FB9-94FB-55056352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CEDD5C0-2277-EB82-0A0E-EA817807C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8207" y="1296584"/>
            <a:ext cx="9535584" cy="522186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89A3CA3-EA7D-CC04-0280-A6554464A6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28207" y="1049865"/>
            <a:ext cx="1984775" cy="246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2884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12DAF0-FE9B-F584-FD7C-C9123A9E0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A679F3A-7BEE-E815-3CC8-D0DA37CC1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53A1CAA-6CD5-0BFD-E426-5F7E8EC44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30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4FF36B-C786-75DB-E316-BA98774A6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135" y="1573450"/>
            <a:ext cx="10841725" cy="4641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5711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1125FD-30E1-93A0-3B1E-5CEB1B0E91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E2395FC9-4052-F0A3-DE8D-F515E0DD7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CBC220-DBC0-2BC8-9A74-E576AE40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31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19BFCCE-700F-D317-A1E8-16EF3526AB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6548" y="1431613"/>
            <a:ext cx="9135818" cy="5128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7216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7DADA-1E77-BE8E-DBDC-CB604F0D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9420355-0A37-61CC-B513-29EBFBB3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BABBA8E-857C-0F8C-E537-A1328DB3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32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8E159C-DF2E-9948-340C-BAF3ADD9D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5861" y="1444392"/>
            <a:ext cx="9700273" cy="5137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2707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0EF5D-C1D6-1642-8A2D-52ED78F8F5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9976531-3340-63C0-DB2B-59132CF22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0E5789-BF12-4F6E-0270-FCF4541C0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33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6697939-244E-6C7E-4C32-DC8EB97E8C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6883" y="1306060"/>
            <a:ext cx="8178230" cy="5378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4910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8D303-0247-5D3E-EFF3-BB6639AFC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432221D-714B-D82A-9260-8B12BC14F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AA587781-192C-3353-4198-2E0AB6F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9428596-0EF7-26A3-65D8-9EFEBEC9A1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1433" y="1383785"/>
            <a:ext cx="8589129" cy="5198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5778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D0EE7-0D9D-9FA7-3F2D-CC6F9C2FF5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2290F76-4C35-FDC4-1636-DB9215EB2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ADBDCF6-809B-E6AF-1C68-B99FA2C2F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2B59CB-36CC-0924-4DDF-968AB04AA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5552" y="1396907"/>
            <a:ext cx="9440895" cy="5162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43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2A6BA5-FCC9-25A8-575D-1CAB2104F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06CACB7-1E8C-3324-DC0E-FCB8FE1EC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4D3A49D-3648-66EE-756E-7341325F3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E0E01C5-D88F-4E04-657E-574C3494B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0820" y="1458047"/>
            <a:ext cx="9350355" cy="521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768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0CCDB8-7368-5429-A102-FB9FD4C7D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D8E360F7-31A5-5587-9358-D4944F4CA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D069E2C-B09B-B395-85A2-641FAFBFA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984F137-70CF-39EE-0C65-0C0302658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699" y="1430774"/>
            <a:ext cx="10524597" cy="493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7127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62591-4079-12CC-D000-902F969ED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125E81A-835A-F4FD-6ED2-2DA09F76C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5E4CC4A-EC78-2CAD-EAAB-AF76D2CC1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38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027AE8-A750-92F2-60C1-59A0A76FA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815" y="1371155"/>
            <a:ext cx="8662365" cy="521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4032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961C9-2BB1-2E37-860A-903599708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61F3B80F-62B2-B5F6-CDF3-C532A10F1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8" y="29810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5. </a:t>
            </a:r>
            <a:r>
              <a:rPr lang="ko-KR" altLang="en-US" sz="4000" dirty="0">
                <a:solidFill>
                  <a:schemeClr val="bg1"/>
                </a:solidFill>
              </a:rPr>
              <a:t>주의 집중 기반 순환 신경망     </a:t>
            </a:r>
            <a:r>
              <a:rPr lang="en-US" altLang="ko-KR" sz="4000" dirty="0">
                <a:solidFill>
                  <a:schemeClr val="bg1"/>
                </a:solidFill>
              </a:rPr>
              <a:t>(Attention-based RNN)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59CD31F-6FBC-21AC-EDFB-FF6FD4B95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39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63DF2F5-82DB-C5A8-A858-E4CF2AD71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2292" y="1364766"/>
            <a:ext cx="7927415" cy="5284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657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6F3F9-36B8-B0A8-24FB-48142AB36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C60B3CB-8D90-E7B5-7229-1839F2021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22074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400">
                <a:solidFill>
                  <a:schemeClr val="bg1"/>
                </a:solidFill>
              </a:rPr>
              <a:t>1.</a:t>
            </a:r>
            <a:r>
              <a:rPr lang="ko-KR" altLang="en-US" sz="4400">
                <a:solidFill>
                  <a:schemeClr val="bg1"/>
                </a:solidFill>
              </a:rPr>
              <a:t>시퀀스 </a:t>
            </a:r>
            <a:r>
              <a:rPr lang="en-US" altLang="ko-KR" sz="4400">
                <a:solidFill>
                  <a:schemeClr val="bg1"/>
                </a:solidFill>
              </a:rPr>
              <a:t>(sequence) </a:t>
            </a:r>
            <a:r>
              <a:rPr lang="ko-KR" altLang="en-US" sz="4400">
                <a:solidFill>
                  <a:schemeClr val="bg1"/>
                </a:solidFill>
              </a:rPr>
              <a:t>모델과 </a:t>
            </a:r>
            <a:r>
              <a:rPr lang="en-US" altLang="ko-KR" sz="4400">
                <a:solidFill>
                  <a:schemeClr val="bg1"/>
                </a:solidFill>
              </a:rPr>
              <a:t>RNN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68317953-BAB8-9296-EDD9-2DE19044C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4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2C91E65-0151-AB04-2750-26F7A9D13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577" y="1144862"/>
            <a:ext cx="9450843" cy="5369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535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151932C-7145-4FBD-B81D-9ADC4240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9006" y="3049587"/>
            <a:ext cx="3362061" cy="1200679"/>
          </a:xfrm>
        </p:spPr>
        <p:txBody>
          <a:bodyPr rtlCol="0">
            <a:normAutofit/>
          </a:bodyPr>
          <a:lstStyle/>
          <a:p>
            <a:pPr rtl="0"/>
            <a:r>
              <a:rPr lang="ko-KR" altLang="en-US" sz="4000" dirty="0"/>
              <a:t>감사합니다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774AF259-0EA0-486A-A345-68549DF55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2389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CF275-FF01-C255-1A61-2156BBB45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59631BDC-BDCC-124D-A682-6567593F8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22074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1.</a:t>
            </a:r>
            <a:r>
              <a:rPr lang="ko-KR" altLang="en-US" sz="4400" dirty="0">
                <a:solidFill>
                  <a:schemeClr val="bg1"/>
                </a:solidFill>
              </a:rPr>
              <a:t>시퀀스 </a:t>
            </a:r>
            <a:r>
              <a:rPr lang="en-US" altLang="ko-KR" sz="4400" dirty="0">
                <a:solidFill>
                  <a:schemeClr val="bg1"/>
                </a:solidFill>
              </a:rPr>
              <a:t>(sequence) </a:t>
            </a:r>
            <a:r>
              <a:rPr lang="ko-KR" altLang="en-US" sz="4400" dirty="0">
                <a:solidFill>
                  <a:schemeClr val="bg1"/>
                </a:solidFill>
              </a:rPr>
              <a:t>모델과 </a:t>
            </a:r>
            <a:r>
              <a:rPr lang="en-US" altLang="ko-KR" sz="4400" dirty="0">
                <a:solidFill>
                  <a:schemeClr val="bg1"/>
                </a:solidFill>
              </a:rPr>
              <a:t>RNN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BC4B4D8-2642-145A-FF38-A88840C88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5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C9471A-90AF-C18B-82E4-6A1C269BDF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56" y="1802054"/>
            <a:ext cx="10941086" cy="42600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C9EFC928-5BEB-FB6D-5D26-4CA5D70DB9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456" y="1421989"/>
            <a:ext cx="5030277" cy="380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3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09EC7-1ADD-D08A-BB33-E76F47F67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92A6F07-B73D-0729-4380-8B5DC075E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22074"/>
            <a:ext cx="8978901" cy="860059"/>
          </a:xfrm>
        </p:spPr>
        <p:txBody>
          <a:bodyPr rtlCol="0">
            <a:normAutofit/>
          </a:bodyPr>
          <a:lstStyle/>
          <a:p>
            <a:r>
              <a:rPr lang="en-US" altLang="ko-KR" sz="4400" dirty="0">
                <a:solidFill>
                  <a:schemeClr val="bg1"/>
                </a:solidFill>
              </a:rPr>
              <a:t>1.</a:t>
            </a:r>
            <a:r>
              <a:rPr lang="ko-KR" altLang="en-US" sz="4400" dirty="0">
                <a:solidFill>
                  <a:schemeClr val="bg1"/>
                </a:solidFill>
              </a:rPr>
              <a:t>시퀀스 </a:t>
            </a:r>
            <a:r>
              <a:rPr lang="en-US" altLang="ko-KR" sz="4400" dirty="0">
                <a:solidFill>
                  <a:schemeClr val="bg1"/>
                </a:solidFill>
              </a:rPr>
              <a:t>(sequence) </a:t>
            </a:r>
            <a:r>
              <a:rPr lang="ko-KR" altLang="en-US" sz="4400" dirty="0">
                <a:solidFill>
                  <a:schemeClr val="bg1"/>
                </a:solidFill>
              </a:rPr>
              <a:t>모델과 </a:t>
            </a:r>
            <a:r>
              <a:rPr lang="en-US" altLang="ko-KR" sz="4400" dirty="0">
                <a:solidFill>
                  <a:schemeClr val="bg1"/>
                </a:solidFill>
              </a:rPr>
              <a:t>RNN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0804E6C-4D43-E567-4439-D8B74219B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6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01592F5-F6B5-A0CD-1F73-CCB41028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824" y="1635042"/>
            <a:ext cx="6260350" cy="48453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86B183E-60D6-ED48-67D6-A105679033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824" y="1258758"/>
            <a:ext cx="1824980" cy="37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506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62A779-1AAF-AE79-B7AE-4DE9CA1EB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930EE200-BE40-7667-B8AB-918B2E241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0D2AAD24-067A-D878-EB2E-47F8A0946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7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2CA128B-102B-22F9-34B9-F2BB4111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1" y="2161715"/>
            <a:ext cx="11351875" cy="355363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EC4AA8-46DB-7957-18FF-4DEA5B460C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1" y="1746667"/>
            <a:ext cx="5664196" cy="41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5930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1CE94-0362-99BD-2C62-F5AD88636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0FE41D73-B825-19D8-0A8F-56650EDB0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2713E3B-C2CF-C7D6-BCA2-EC1A7CF1F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8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94F2745-38A2-1A66-E6CA-5A2650755F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61" y="1746667"/>
            <a:ext cx="5664196" cy="41504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A8EF65E0-92C8-B1EF-899A-E96422E87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0061" y="2161715"/>
            <a:ext cx="11425468" cy="351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275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B8030C-E156-DAF4-5DC1-43EB787F6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816285AA-A133-2EC1-F65D-3792B529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6549" y="172873"/>
            <a:ext cx="8978901" cy="860059"/>
          </a:xfrm>
        </p:spPr>
        <p:txBody>
          <a:bodyPr rtlCol="0">
            <a:normAutofit fontScale="90000"/>
          </a:bodyPr>
          <a:lstStyle/>
          <a:p>
            <a:r>
              <a:rPr lang="en-US" altLang="ko-KR" sz="4000" dirty="0">
                <a:solidFill>
                  <a:schemeClr val="bg1"/>
                </a:solidFill>
              </a:rPr>
              <a:t>2.</a:t>
            </a:r>
            <a:r>
              <a:rPr lang="en-US" altLang="ko-KR" sz="4000" dirty="0"/>
              <a:t> </a:t>
            </a:r>
            <a:r>
              <a:rPr lang="en-US" altLang="ko-KR" sz="4000" dirty="0">
                <a:solidFill>
                  <a:schemeClr val="bg1"/>
                </a:solidFill>
              </a:rPr>
              <a:t>Backpropagation Through Time</a:t>
            </a:r>
            <a:r>
              <a:rPr lang="ko-KR" altLang="en-US" sz="4000" dirty="0">
                <a:solidFill>
                  <a:schemeClr val="bg1"/>
                </a:solidFill>
              </a:rPr>
              <a:t>과 </a:t>
            </a:r>
            <a:r>
              <a:rPr lang="en-US" altLang="ko-KR" sz="4000" dirty="0">
                <a:solidFill>
                  <a:schemeClr val="bg1"/>
                </a:solidFill>
              </a:rPr>
              <a:t>Long-Time Dependency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015F136-0310-9C9E-FEAA-18AECC1F1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03DC2DEF-D2FE-4B45-ABA4-9F153FD1C98A}" type="slidenum">
              <a:rPr lang="en-US" altLang="ko-KR" smtClean="0"/>
              <a:t>9</a:t>
            </a:fld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F244B52-23A5-7749-80F9-46CA640FE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7850" y="1475732"/>
            <a:ext cx="5664196" cy="4150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743F55D-88A9-44B0-0D72-7C5B97753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7850" y="1890780"/>
            <a:ext cx="9836299" cy="458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978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MSFT_Color_1">
      <a:dk1>
        <a:srgbClr val="32363F"/>
      </a:dk1>
      <a:lt1>
        <a:sysClr val="window" lastClr="FFFFFF"/>
      </a:lt1>
      <a:dk2>
        <a:srgbClr val="313C41"/>
      </a:dk2>
      <a:lt2>
        <a:srgbClr val="FFFFFF"/>
      </a:lt2>
      <a:accent1>
        <a:srgbClr val="2C85AE"/>
      </a:accent1>
      <a:accent2>
        <a:srgbClr val="5E5CA2"/>
      </a:accent2>
      <a:accent3>
        <a:srgbClr val="5268A5"/>
      </a:accent3>
      <a:accent4>
        <a:srgbClr val="4276AA"/>
      </a:accent4>
      <a:accent5>
        <a:srgbClr val="1891AB"/>
      </a:accent5>
      <a:accent6>
        <a:srgbClr val="00A09D"/>
      </a:accent6>
      <a:hlink>
        <a:srgbClr val="2C85AE"/>
      </a:hlink>
      <a:folHlink>
        <a:srgbClr val="00A09D"/>
      </a:folHlink>
    </a:clrScheme>
    <a:fontScheme name="MSFT_Font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285185_TF34126823_Win32.potx" id="{DC7F03C1-9458-4BC9-B346-25617F9B82FB}" vid="{8220FD4D-9960-4A6A-B07A-91DF10C2F4A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클래식한 대담한 블록 프레젠테이션</Template>
  <TotalTime>7439</TotalTime>
  <Words>430</Words>
  <Application>Microsoft Office PowerPoint</Application>
  <PresentationFormat>와이드스크린</PresentationFormat>
  <Paragraphs>125</Paragraphs>
  <Slides>40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3" baseType="lpstr">
      <vt:lpstr>맑은 고딕</vt:lpstr>
      <vt:lpstr>Arial</vt:lpstr>
      <vt:lpstr>Office 테마</vt:lpstr>
      <vt:lpstr>순환신경망(RNN) </vt:lpstr>
      <vt:lpstr>CONTENTS</vt:lpstr>
      <vt:lpstr>1.시퀀스 (sequence) 모델과 RNN</vt:lpstr>
      <vt:lpstr>1.시퀀스 (sequence) 모델과 RNN</vt:lpstr>
      <vt:lpstr>1.시퀀스 (sequence) 모델과 RNN</vt:lpstr>
      <vt:lpstr>1.시퀀스 (sequence) 모델과 RNN</vt:lpstr>
      <vt:lpstr>2. Backpropagation Through Time과 Long-Time Dependency</vt:lpstr>
      <vt:lpstr>2. Backpropagation Through Time과 Long-Time Dependency</vt:lpstr>
      <vt:lpstr>2. Backpropagation Through Time과 Long-Time Dependency</vt:lpstr>
      <vt:lpstr>2. Backpropagation Through Time과 Long-Time Dependency</vt:lpstr>
      <vt:lpstr>2. Backpropagation Through Time과 Long-Time Dependency</vt:lpstr>
      <vt:lpstr>2. Backpropagation Through Time과 Long-Time Dependency</vt:lpstr>
      <vt:lpstr>2. Backpropagation Through Time과 Long-Time Dependency</vt:lpstr>
      <vt:lpstr>2. Backpropagation Through Time과 Long-Time Dependency</vt:lpstr>
      <vt:lpstr>3. LSTM &amp; GRU</vt:lpstr>
      <vt:lpstr>3. LSTM &amp; GRU</vt:lpstr>
      <vt:lpstr>3. LSTM &amp; GRU</vt:lpstr>
      <vt:lpstr>3. LSTM &amp; GRU</vt:lpstr>
      <vt:lpstr>3. LSTM &amp; GRU</vt:lpstr>
      <vt:lpstr>4. Recurrent Network의 응용</vt:lpstr>
      <vt:lpstr>4. Recurrent Network의 응용</vt:lpstr>
      <vt:lpstr>4. Recurrent Network의 응용</vt:lpstr>
      <vt:lpstr>4. Recurrent Network의 응용</vt:lpstr>
      <vt:lpstr>4. Recurrent Network의 응용</vt:lpstr>
      <vt:lpstr>4. Recurrent Network의 응용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5. 주의 집중 기반 순환 신경망     (Attention-based RNN)</vt:lpstr>
      <vt:lpstr>감사합니다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순환신경망(RNN) </dc:title>
  <dc:creator>유지아</dc:creator>
  <cp:lastModifiedBy>유지아</cp:lastModifiedBy>
  <cp:revision>5</cp:revision>
  <dcterms:created xsi:type="dcterms:W3CDTF">2024-02-14T08:08:39Z</dcterms:created>
  <dcterms:modified xsi:type="dcterms:W3CDTF">2024-02-19T12:07:56Z</dcterms:modified>
</cp:coreProperties>
</file>