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10" r:id="rId6"/>
    <p:sldId id="305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274" r:id="rId2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226" autoAdjust="0"/>
  </p:normalViewPr>
  <p:slideViewPr>
    <p:cSldViewPr snapToGrid="0">
      <p:cViewPr varScale="1">
        <p:scale>
          <a:sx n="59" d="100"/>
          <a:sy n="59" d="100"/>
        </p:scale>
        <p:origin x="91" y="480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86FF15-5DE5-41E7-9D3B-9A0F8E775486}" type="datetime1">
              <a:rPr lang="ko-KR" altLang="en-US" smtClean="0">
                <a:latin typeface="+mj-ea"/>
                <a:ea typeface="+mj-ea"/>
              </a:rPr>
              <a:t>2024-04-09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F5B3D83-8D1A-4DFC-A85C-775CC8A1994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0370B2CC-9496-49E1-871E-8C29353974C7}" type="datetime1">
              <a:rPr lang="ko-KR" altLang="en-US" smtClean="0"/>
              <a:pPr/>
              <a:t>2024-04-09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6702109-9DB5-4930-9529-97D0F7F71D9D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702109-9DB5-4930-9529-97D0F7F71D9D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465797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74084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9344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8231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0708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6717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17716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8166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9789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22942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78137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3512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8494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1154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5337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6158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99483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21140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2511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85D185-D876-4A4B-A351-E623992245C2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38510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rtlCol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클릭하세요</a:t>
            </a:r>
          </a:p>
        </p:txBody>
      </p:sp>
      <p:sp>
        <p:nvSpPr>
          <p:cNvPr id="6" name="그림 개체 틀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13" name="텍스트 개체 틀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rtlCol="0" anchor="ctr"/>
          <a:lstStyle>
            <a:lvl1pPr marL="0" indent="0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직사각형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직선 연결선(S)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(S)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(S)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(S)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(S)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(S)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(S)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(S)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(S)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(S)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(S)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(S)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(S)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(S)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(S)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(S)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(S)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(S)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(S)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(S)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(S)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(S)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(S)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(S)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(S)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(S)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(S)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(S)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(S)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각 삼각형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2" name="텍스트 개체 틀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부제목 삽입</a:t>
            </a:r>
          </a:p>
        </p:txBody>
      </p:sp>
      <p:sp>
        <p:nvSpPr>
          <p:cNvPr id="85" name="텍스트 개체 틀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텍스트 삽입</a:t>
            </a:r>
          </a:p>
        </p:txBody>
      </p:sp>
      <p:sp>
        <p:nvSpPr>
          <p:cNvPr id="83" name="텍스트 개체 틀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부제목 삽입</a:t>
            </a:r>
          </a:p>
        </p:txBody>
      </p:sp>
      <p:sp>
        <p:nvSpPr>
          <p:cNvPr id="86" name="텍스트 개체 틀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텍스트 삽입</a:t>
            </a:r>
          </a:p>
        </p:txBody>
      </p:sp>
      <p:sp>
        <p:nvSpPr>
          <p:cNvPr id="87" name="날짜 개체 틀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20XX-2-2</a:t>
            </a:r>
            <a:endParaRPr lang="ko-KR" altLang="en-US" noProof="0"/>
          </a:p>
        </p:txBody>
      </p:sp>
      <p:sp>
        <p:nvSpPr>
          <p:cNvPr id="88" name="바닥글 개체 틀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89" name="슬라이드 번호 개체 틀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A71338-8BA2-4C79-A6C5-5A8E30081D0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직사각형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직선 연결선(S)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(S)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(S)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(S)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(S)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(S)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(S)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(S)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(S)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(S)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(S)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(S)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(S)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(S)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(S)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(S)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(S)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(S)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(S)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(S)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(S)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(S)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(S)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(S)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(S)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(S)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(S)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(S)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(S)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0" name="직각 삼각형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rtlCol="0" anchor="ctr"/>
          <a:lstStyle>
            <a:lvl1pPr algn="ctr">
              <a:defRPr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1" name="텍스트 개체 틀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부제목 삽입</a:t>
            </a:r>
          </a:p>
        </p:txBody>
      </p:sp>
      <p:sp>
        <p:nvSpPr>
          <p:cNvPr id="123" name="텍스트 개체 틀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텍스트 삽입</a:t>
            </a:r>
          </a:p>
        </p:txBody>
      </p:sp>
      <p:sp>
        <p:nvSpPr>
          <p:cNvPr id="132" name="텍스트 개체 틀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부제목 삽입</a:t>
            </a:r>
          </a:p>
        </p:txBody>
      </p:sp>
      <p:sp>
        <p:nvSpPr>
          <p:cNvPr id="133" name="텍스트 개체 틀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텍스트 삽입</a:t>
            </a:r>
          </a:p>
        </p:txBody>
      </p:sp>
      <p:sp>
        <p:nvSpPr>
          <p:cNvPr id="134" name="텍스트 개체 틀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b="1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부제목 삽입</a:t>
            </a:r>
          </a:p>
        </p:txBody>
      </p:sp>
      <p:sp>
        <p:nvSpPr>
          <p:cNvPr id="135" name="텍스트 개체 틀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 rtlCol="0"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여기에 텍스트 삽입</a:t>
            </a:r>
          </a:p>
        </p:txBody>
      </p:sp>
      <p:sp>
        <p:nvSpPr>
          <p:cNvPr id="125" name="날짜 개체 틀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20XX-2-2</a:t>
            </a:r>
            <a:endParaRPr lang="ko-KR" altLang="en-US" noProof="0"/>
          </a:p>
        </p:txBody>
      </p:sp>
      <p:sp>
        <p:nvSpPr>
          <p:cNvPr id="126" name="바닥글 개체 틀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127" name="슬라이드 번호 개체 틀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A71338-8BA2-4C79-A6C5-5A8E30081D0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직사각형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각 삼각형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순서도: 문서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직선 연결선(S)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(S)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(S)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(S)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(S)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(S)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(S)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(S)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(S)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(S)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(S)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(S)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(S)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(S)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(S)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(S)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(S)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(S)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(S)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(S)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(S)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(S)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(S)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(S)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(S)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(S)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(S)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(S)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(S)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rtlCol="0" anchor="b"/>
          <a:lstStyle>
            <a:lvl1pPr>
              <a:defRPr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86" name="부제목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ko-KR" altLang="en-US" noProof="0">
                <a:solidFill>
                  <a:schemeClr val="tx2">
                    <a:alpha val="80000"/>
                  </a:schemeClr>
                </a:solidFill>
              </a:rPr>
              <a:t>클릭하여 마스터 부제목 스타일 편집</a:t>
            </a:r>
          </a:p>
        </p:txBody>
      </p:sp>
      <p:sp>
        <p:nvSpPr>
          <p:cNvPr id="91" name="날짜 개체 틀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20XX-2-2</a:t>
            </a:r>
            <a:endParaRPr lang="ko-KR" altLang="en-US" noProof="0"/>
          </a:p>
        </p:txBody>
      </p:sp>
      <p:sp>
        <p:nvSpPr>
          <p:cNvPr id="47" name="그림 개체 틀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사진을 추가하려면 클릭하세요</a:t>
            </a:r>
          </a:p>
        </p:txBody>
      </p:sp>
      <p:sp>
        <p:nvSpPr>
          <p:cNvPr id="92" name="바닥글 개체 틀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93" name="슬라이드 번호 개체 틀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A71338-8BA2-4C79-A6C5-5A8E30081D0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각 삼각형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직선 연결선(S)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(S)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(S)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(S)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(S)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(S)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(S)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(S)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(S)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(S)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(S)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(S)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(S)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(S)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(S)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(S)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(S)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(S)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(S)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(S)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10000"/>
              </a:lnSpc>
            </a:pPr>
            <a:r>
              <a:rPr lang="ko-KR" altLang="en-US" noProof="0">
                <a:solidFill>
                  <a:schemeClr val="tx2"/>
                </a:solidFill>
                <a:cs typeface="Posterama" panose="020B0504020200020000" pitchFamily="34" charset="0"/>
              </a:rPr>
              <a:t>마스터 제목 스타일 편집</a:t>
            </a:r>
          </a:p>
        </p:txBody>
      </p:sp>
      <p:sp>
        <p:nvSpPr>
          <p:cNvPr id="50" name="그림 개체 틀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51" name="그림 개체 틀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39" name="내용 개체 틀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2" name="날짜 개체 틀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20XX-2-2</a:t>
            </a:r>
            <a:endParaRPr lang="ko-KR" altLang="en-US"/>
          </a:p>
        </p:txBody>
      </p:sp>
      <p:sp>
        <p:nvSpPr>
          <p:cNvPr id="53" name="바닥글 개체 틀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프레젠테이션 제목</a:t>
            </a:r>
          </a:p>
        </p:txBody>
      </p:sp>
      <p:sp>
        <p:nvSpPr>
          <p:cNvPr id="54" name="슬라이드 번호 개체 틀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A71338-8BA2-4C79-A6C5-5A8E30081D0C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직선 연결선(S)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(S)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(S)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(S)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(S)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(S)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(S)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(S)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(S)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(S)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(S)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(S)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(S)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(S)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(S)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(S)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(S)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(S)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(S)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(S)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제목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10000"/>
              </a:lnSpc>
            </a:pPr>
            <a:r>
              <a:rPr lang="ko-KR" altLang="en-US" noProof="0">
                <a:solidFill>
                  <a:srgbClr val="FFFFFF"/>
                </a:solidFill>
                <a:cs typeface="Posterama" panose="020B0504020200020000" pitchFamily="34" charset="0"/>
              </a:rPr>
              <a:t>마스터 제목 스타일 편집</a:t>
            </a:r>
          </a:p>
        </p:txBody>
      </p:sp>
      <p:sp>
        <p:nvSpPr>
          <p:cNvPr id="42" name="내용 개체 틀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4" name="그림 개체 틀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39" name="날짜 개체 틀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20XX-2-2</a:t>
            </a:r>
            <a:endParaRPr lang="ko-KR" altLang="en-US" noProof="0" dirty="0"/>
          </a:p>
        </p:txBody>
      </p:sp>
      <p:sp>
        <p:nvSpPr>
          <p:cNvPr id="40" name="바닥글 개체 틀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41" name="슬라이드 번호 개체 틀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A71338-8BA2-4C79-A6C5-5A8E30081D0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제목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/>
            <a:r>
              <a:rPr lang="ko-KR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마스터 제목 스타일 편집</a:t>
            </a:r>
          </a:p>
        </p:txBody>
      </p:sp>
      <p:sp>
        <p:nvSpPr>
          <p:cNvPr id="45" name="그림 개체 틀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 rtl="0">
              <a:lnSpc>
                <a:spcPct val="110000"/>
              </a:lnSpc>
              <a:tabLst>
                <a:tab pos="4686300" algn="l"/>
              </a:tabLst>
            </a:pPr>
            <a:r>
              <a:rPr lang="ko-KR" altLang="en-US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부제목을 추가하려면 클릭하세요</a:t>
            </a:r>
            <a:r>
              <a:rPr lang="en-US" altLang="ko-KR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직선 연결선(S)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(S)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(S)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(S)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(S)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(S)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(S)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(S)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(S)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(S)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(S)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(S)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(S)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(S)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(S)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(S)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(S)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(S)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(S)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(S)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ko-KR" altLang="en-U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마스터 제목 스타일 편집</a:t>
            </a:r>
          </a:p>
        </p:txBody>
      </p:sp>
      <p:sp>
        <p:nvSpPr>
          <p:cNvPr id="38" name="내용 개체 틀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  <p:sp>
        <p:nvSpPr>
          <p:cNvPr id="40" name="날짜 개체 틀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20XX-2-2</a:t>
            </a:r>
            <a:endParaRPr lang="ko-KR" altLang="en-US" noProof="0"/>
          </a:p>
        </p:txBody>
      </p:sp>
      <p:sp>
        <p:nvSpPr>
          <p:cNvPr id="41" name="바닥글 개체 틀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42" name="슬라이드 번호 개체 틀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A71338-8BA2-4C79-A6C5-5A8E30081D0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직선 연결선(S)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(S)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(S)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(S)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(S)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(S)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(S)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(S)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(S)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(S)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(S)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(S)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(S)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(S)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(S)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(S)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(S)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(S)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(S)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(S)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ctr" rtl="0">
              <a:lnSpc>
                <a:spcPct val="110000"/>
              </a:lnSpc>
            </a:pPr>
            <a:r>
              <a:rPr lang="ko-KR" altLang="en-US" noProof="0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마스터 제목 스타일 편집</a:t>
            </a:r>
          </a:p>
        </p:txBody>
      </p:sp>
      <p:sp>
        <p:nvSpPr>
          <p:cNvPr id="37" name="날짜 개체 틀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20XX-2-2</a:t>
            </a:r>
            <a:endParaRPr lang="ko-KR" altLang="en-US" noProof="0"/>
          </a:p>
        </p:txBody>
      </p:sp>
      <p:sp>
        <p:nvSpPr>
          <p:cNvPr id="38" name="바닥글 개체 틀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39" name="슬라이드 번호 개체 틀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A71338-8BA2-4C79-A6C5-5A8E30081D0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43" name="내용 개체 틀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직사각형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pPr rtl="0"/>
            <a:endParaRPr lang="ko-KR" altLang="en-US" noProof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그림 개체 틀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여기에 사진 삽입</a:t>
            </a: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 rtlCol="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마스터 제목 스타일 편집</a:t>
            </a:r>
          </a:p>
        </p:txBody>
      </p:sp>
      <p:sp>
        <p:nvSpPr>
          <p:cNvPr id="36" name="부제목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10000"/>
              </a:lnSpc>
              <a:tabLst>
                <a:tab pos="4686300" algn="l"/>
              </a:tabLst>
            </a:pPr>
            <a:r>
              <a:rPr lang="ko-KR" altLang="en-US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부제목을 추가하려면 클릭하세요</a:t>
            </a:r>
            <a:r>
              <a:rPr lang="en-US" altLang="ko-KR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40" name="날짜 개체 틀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20XX-2-2</a:t>
            </a:r>
            <a:endParaRPr lang="ko-KR" altLang="en-US" noProof="0"/>
          </a:p>
        </p:txBody>
      </p:sp>
      <p:sp>
        <p:nvSpPr>
          <p:cNvPr id="41" name="바닥글 개체 틀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42" name="슬라이드 번호 개체 틀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A71338-8BA2-4C79-A6C5-5A8E30081D0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직선 연결선(S)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(S)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(S)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(S)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(S)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(S)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(S)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(S)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(S)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(S)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(S)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(S)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(S)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(S)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(S)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(S)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(S)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(S)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(S)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(S)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순서도: 문서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10000"/>
              </a:lnSpc>
            </a:pPr>
            <a:r>
              <a:rPr lang="ko-KR" altLang="en-US" noProof="0">
                <a:solidFill>
                  <a:srgbClr val="FFFFFF"/>
                </a:solidFill>
                <a:cs typeface="Posterama" panose="020B0504020200020000" pitchFamily="34" charset="0"/>
              </a:rPr>
              <a:t>마스터 제목 스타일 편집</a:t>
            </a:r>
          </a:p>
        </p:txBody>
      </p:sp>
      <p:sp>
        <p:nvSpPr>
          <p:cNvPr id="40" name="날짜 개체 틀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20XX-2-2</a:t>
            </a:r>
            <a:endParaRPr lang="ko-KR" altLang="en-US" noProof="0"/>
          </a:p>
        </p:txBody>
      </p:sp>
      <p:sp>
        <p:nvSpPr>
          <p:cNvPr id="41" name="바닥글 개체 틀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42" name="슬라이드 번호 개체 틀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A71338-8BA2-4C79-A6C5-5A8E30081D0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44" name="내용 개체 틀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직선 연결선(S)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(S)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(S)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(S)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(S)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(S)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(S)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(S)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(S)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(S)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(S)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(S)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(S)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(S)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(S)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(S)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(S)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(S)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(S)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(S)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(S)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(S)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(S)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(S)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(S)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(S)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(S)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순서도: 문서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>
              <a:lnSpc>
                <a:spcPct val="110000"/>
              </a:lnSpc>
            </a:pPr>
            <a:r>
              <a:rPr lang="ko-KR" altLang="en-US" noProof="0">
                <a:solidFill>
                  <a:srgbClr val="FFFFFF"/>
                </a:solidFill>
                <a:cs typeface="Posterama" panose="020B0504020200020000" pitchFamily="34" charset="0"/>
              </a:rPr>
              <a:t>마스터 제목 스타일 편집</a:t>
            </a:r>
          </a:p>
        </p:txBody>
      </p:sp>
      <p:sp>
        <p:nvSpPr>
          <p:cNvPr id="37" name="날짜 개체 틀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rtlCol="0" anchor="ctr"/>
          <a:lstStyle>
            <a:lvl1pPr>
              <a:defRPr sz="9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20XX-2-2</a:t>
            </a:r>
            <a:endParaRPr lang="ko-KR" altLang="en-US" noProof="0"/>
          </a:p>
        </p:txBody>
      </p:sp>
      <p:sp>
        <p:nvSpPr>
          <p:cNvPr id="38" name="바닥글 개체 틀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프레젠테이션 제목</a:t>
            </a:r>
          </a:p>
        </p:txBody>
      </p:sp>
      <p:sp>
        <p:nvSpPr>
          <p:cNvPr id="39" name="슬라이드 번호 개체 틀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rtlCol="0" anchor="ctr"/>
          <a:lstStyle>
            <a:lvl1pPr algn="ctr">
              <a:defRPr sz="9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1A71338-8BA2-4C79-A6C5-5A8E30081D0C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  <p:sp>
        <p:nvSpPr>
          <p:cNvPr id="41" name="내용 개체 틀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1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1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1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1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72869"/>
            <a:ext cx="12191998" cy="3200134"/>
          </a:xfrm>
        </p:spPr>
        <p:txBody>
          <a:bodyPr rtlCol="0"/>
          <a:lstStyle/>
          <a:p>
            <a:pPr rtl="0"/>
            <a:r>
              <a:rPr lang="en-US" altLang="ko-KR" sz="5400" dirty="0"/>
              <a:t>Multi-variate Linear Regression 3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개체 틀 5" descr="칠판에 수학 계산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4277" b="24277"/>
          <a:stretch/>
        </p:blipFill>
        <p:spPr/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14067" y="6117997"/>
            <a:ext cx="5223933" cy="1009006"/>
          </a:xfrm>
        </p:spPr>
        <p:txBody>
          <a:bodyPr rtlCol="0"/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Deep-Learning Seminar ch.11</a:t>
            </a:r>
            <a:endParaRPr lang="ko-KR" altLang="en-US" sz="2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98" y="245403"/>
            <a:ext cx="8562004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for Several Samples - Theory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818D87-A058-87F3-4154-36023960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751" y="956852"/>
            <a:ext cx="10260498" cy="555031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89C6C7-963B-6754-DB15-FC1CE1BF48F6}"/>
              </a:ext>
            </a:extLst>
          </p:cNvPr>
          <p:cNvSpPr/>
          <p:nvPr/>
        </p:nvSpPr>
        <p:spPr>
          <a:xfrm>
            <a:off x="965751" y="5690000"/>
            <a:ext cx="1354047" cy="817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2328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98" y="245403"/>
            <a:ext cx="8562004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for Several Samples - Theory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1017E8B-C6C5-0520-39CF-343D94E1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984" y="1075145"/>
            <a:ext cx="8790032" cy="552338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05A479B-FFAC-67A0-5BE4-E5EBF0E183D8}"/>
              </a:ext>
            </a:extLst>
          </p:cNvPr>
          <p:cNvSpPr/>
          <p:nvPr/>
        </p:nvSpPr>
        <p:spPr>
          <a:xfrm>
            <a:off x="1700984" y="5764158"/>
            <a:ext cx="1354047" cy="817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970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98" y="245403"/>
            <a:ext cx="8562004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for Several Samples - Theory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B3C74FC-5077-55BE-D255-E92A09BB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37" y="1110721"/>
            <a:ext cx="5158147" cy="55112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0616298-91C6-0D33-3051-EC48F0648C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74" t="23163"/>
          <a:stretch/>
        </p:blipFill>
        <p:spPr>
          <a:xfrm>
            <a:off x="5575994" y="3248291"/>
            <a:ext cx="6413890" cy="12361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717FF2-9718-A611-1223-188A5AB82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5994" y="2790034"/>
            <a:ext cx="1647825" cy="3905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CBA3490-4E15-22AD-1894-059CCD4DDA69}"/>
              </a:ext>
            </a:extLst>
          </p:cNvPr>
          <p:cNvSpPr/>
          <p:nvPr/>
        </p:nvSpPr>
        <p:spPr>
          <a:xfrm>
            <a:off x="338137" y="6046840"/>
            <a:ext cx="1244857" cy="57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274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403"/>
            <a:ext cx="12192000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for Several Samples - Implementation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CA7B0A-61FC-84FA-DF4E-58C3C7F69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881" y="1010000"/>
            <a:ext cx="6726238" cy="560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9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403"/>
            <a:ext cx="12192000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for Several Samples - Implementation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1EAD4EE-920A-DA66-2ADF-402AC7F5B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17" y="1800935"/>
            <a:ext cx="11785600" cy="325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5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403"/>
            <a:ext cx="12192000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for Several Samples - Implementation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B34BCA-5264-8545-640A-FD1D042DA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7" y="1209674"/>
            <a:ext cx="10416625" cy="548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9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403"/>
            <a:ext cx="12192000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for Several Samples - Implementation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2AB328-F6FA-3DA8-0946-CD87D3092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05" y="1326644"/>
            <a:ext cx="11611589" cy="455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24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" y="258466"/>
            <a:ext cx="12192000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for Several Samples - Implementation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EB7609-37F9-99EF-7256-392C5B9DA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72" y="1114720"/>
            <a:ext cx="11105655" cy="520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2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403"/>
            <a:ext cx="12192000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for Several Samples - Implementation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B98439-D4F8-4969-5CF8-2492ED5AE4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7" b="-1"/>
          <a:stretch/>
        </p:blipFill>
        <p:spPr>
          <a:xfrm>
            <a:off x="69849" y="1540933"/>
            <a:ext cx="12052301" cy="38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5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403"/>
            <a:ext cx="12192000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for Several Samples - Implementation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1C64E4-16A3-DA18-61BF-0E38F29A0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956" y="1014730"/>
            <a:ext cx="7038711" cy="563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1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E373538-F429-4D6C-BCA4-1AF41CA65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</p:spPr>
        <p:txBody>
          <a:bodyPr rtlCol="0"/>
          <a:lstStyle/>
          <a:p>
            <a:pPr rtl="0"/>
            <a:r>
              <a:rPr lang="en-US" altLang="ko-KR" dirty="0"/>
              <a:t>Contents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개체 틀 15" descr="나무 테이블에 놓인 책상, 연필, 책">
            <a:extLst>
              <a:ext uri="{FF2B5EF4-FFF2-40B4-BE49-F238E27FC236}">
                <a16:creationId xmlns:a16="http://schemas.microsoft.com/office/drawing/2014/main" id="{530E2939-7141-45BF-9EC1-F7E0536B16C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500" y="195263"/>
            <a:ext cx="5837238" cy="2960687"/>
          </a:xfrm>
        </p:spPr>
      </p:pic>
      <p:pic>
        <p:nvPicPr>
          <p:cNvPr id="3" name="그림 개체 틀 2" descr="작업 중 및 대화하는 사람, 도서관">
            <a:extLst>
              <a:ext uri="{FF2B5EF4-FFF2-40B4-BE49-F238E27FC236}">
                <a16:creationId xmlns:a16="http://schemas.microsoft.com/office/drawing/2014/main" id="{C45C634B-D025-40A6-AD06-5E5FE8BB6EA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/>
          <a:srcRect t="11644" b="11644"/>
          <a:stretch/>
        </p:blipFill>
        <p:spPr>
          <a:xfrm>
            <a:off x="6164265" y="184840"/>
            <a:ext cx="5841996" cy="2987199"/>
          </a:xfrm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0EFA4165-8A1E-438E-9708-21F5EB58C42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89663" y="3525611"/>
            <a:ext cx="5816600" cy="2720975"/>
          </a:xfrm>
        </p:spPr>
        <p:txBody>
          <a:bodyPr rtlCol="0">
            <a:normAutofit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for Several Samples - Theory</a:t>
            </a:r>
          </a:p>
          <a:p>
            <a:pPr rt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for Several Samples - Implementation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908AAFE0-78EC-42BD-A61D-EA2275EA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244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403"/>
            <a:ext cx="12192000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for Several Samples - Implementation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CFD2E6-F079-9A02-ABE0-66B16211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806" y="1019188"/>
            <a:ext cx="9704388" cy="567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161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9805" y="723813"/>
            <a:ext cx="5465225" cy="2637455"/>
          </a:xfrm>
        </p:spPr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98" y="245403"/>
            <a:ext cx="8562004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for Several Samples - Theory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4BD60B-3A4C-C8F7-39A5-B1E15B613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185" y="1050985"/>
            <a:ext cx="10003630" cy="56262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9548402-243D-EA0C-4F8E-7D2E3C4629CB}"/>
              </a:ext>
            </a:extLst>
          </p:cNvPr>
          <p:cNvSpPr/>
          <p:nvPr/>
        </p:nvSpPr>
        <p:spPr>
          <a:xfrm>
            <a:off x="1094185" y="5860026"/>
            <a:ext cx="1354047" cy="817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22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98" y="245403"/>
            <a:ext cx="8562004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for Several Samples - Theory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CE05C2-D661-854B-2AEC-395B38E9E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37" y="1171986"/>
            <a:ext cx="6904325" cy="54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9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98" y="245403"/>
            <a:ext cx="8562004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for Several Samples - Theory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57EF3E9-F705-510B-1246-C3BDE11A8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91" y="1121802"/>
            <a:ext cx="11397217" cy="52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2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98" y="245403"/>
            <a:ext cx="8562004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for Several Samples - Theory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4D448-5589-1713-66F1-C683088268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28" r="990" b="1020"/>
          <a:stretch/>
        </p:blipFill>
        <p:spPr>
          <a:xfrm>
            <a:off x="374352" y="1024466"/>
            <a:ext cx="11329968" cy="53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68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98" y="245403"/>
            <a:ext cx="8562004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for Several Samples - Theory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DDF3EE-7AD4-1219-8A52-6CE8CF919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56" y="932453"/>
            <a:ext cx="11545888" cy="545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5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98" y="245403"/>
            <a:ext cx="8562004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for Several Samples - Theory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8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64CC17-D35F-AC95-D7A7-BB89FF078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63" y="995162"/>
            <a:ext cx="9657274" cy="569456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13AE2BB-9581-C520-311D-A47B74D03441}"/>
              </a:ext>
            </a:extLst>
          </p:cNvPr>
          <p:cNvSpPr/>
          <p:nvPr/>
        </p:nvSpPr>
        <p:spPr>
          <a:xfrm>
            <a:off x="1339992" y="6216692"/>
            <a:ext cx="1255724" cy="473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836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>
            <a:extLst>
              <a:ext uri="{FF2B5EF4-FFF2-40B4-BE49-F238E27FC236}">
                <a16:creationId xmlns:a16="http://schemas.microsoft.com/office/drawing/2014/main" id="{A8C7C3E5-9950-45B6-A163-B4C9159A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998" y="245403"/>
            <a:ext cx="8562004" cy="636251"/>
          </a:xfrm>
        </p:spPr>
        <p:txBody>
          <a:bodyPr rtlCol="0">
            <a:normAutofit fontScale="90000"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1. for Several Samples - Theory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FBCA4F4-1A4E-4FBA-83BA-E47D9DE6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rtlCol="0"/>
          <a:lstStyle/>
          <a:p>
            <a:pPr rtl="0"/>
            <a:fld id="{11A71338-8BA2-4C79-A6C5-5A8E30081D0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470FF8-1C68-3443-8621-90603582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446" y="980254"/>
            <a:ext cx="10897108" cy="534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39717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1607908_TF33780407_Win32.potx" id="{62DF4E38-E852-41B4-AF88-185AA98701F7}" vid="{7E167BC8-3682-4B93-A402-D7CF32CD714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수학 사인 디자인</Template>
  <TotalTime>231</TotalTime>
  <Words>192</Words>
  <Application>Microsoft Office PowerPoint</Application>
  <PresentationFormat>와이드스크린</PresentationFormat>
  <Paragraphs>65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Posterama</vt:lpstr>
      <vt:lpstr>SineVTI</vt:lpstr>
      <vt:lpstr>Multi-variate Linear Regression 3</vt:lpstr>
      <vt:lpstr>Contents</vt:lpstr>
      <vt:lpstr>1. for Several Samples - Theory</vt:lpstr>
      <vt:lpstr>1. for Several Samples - Theory</vt:lpstr>
      <vt:lpstr>1. for Several Samples - Theory</vt:lpstr>
      <vt:lpstr>1. for Several Samples - Theory</vt:lpstr>
      <vt:lpstr>1. for Several Samples - Theory</vt:lpstr>
      <vt:lpstr>1. for Several Samples - Theory</vt:lpstr>
      <vt:lpstr>1. for Several Samples - Theory</vt:lpstr>
      <vt:lpstr>1. for Several Samples - Theory</vt:lpstr>
      <vt:lpstr>1. for Several Samples - Theory</vt:lpstr>
      <vt:lpstr>1. for Several Samples - Theory</vt:lpstr>
      <vt:lpstr>2. for Several Samples - Implementation</vt:lpstr>
      <vt:lpstr>2. for Several Samples - Implementation</vt:lpstr>
      <vt:lpstr>2. for Several Samples - Implementation</vt:lpstr>
      <vt:lpstr>2. for Several Samples - Implementation</vt:lpstr>
      <vt:lpstr>2. for Several Samples - Implementation</vt:lpstr>
      <vt:lpstr>2. for Several Samples - Implementation</vt:lpstr>
      <vt:lpstr>2. for Several Samples - Implementation</vt:lpstr>
      <vt:lpstr>2. for Several Samples - Implementation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Multi-variate Linear Regression 3</dc:title>
  <dc:creator>유지아</dc:creator>
  <cp:lastModifiedBy>유지아</cp:lastModifiedBy>
  <cp:revision>4</cp:revision>
  <dcterms:created xsi:type="dcterms:W3CDTF">2024-04-09T07:42:43Z</dcterms:created>
  <dcterms:modified xsi:type="dcterms:W3CDTF">2024-04-09T11:34:29Z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