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9" r:id="rId5"/>
    <p:sldId id="257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3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6E0E69-AF72-4FA5-A81C-4AB6BF49248A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2024-04-02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DAC83C-4E6E-41C1-9402-F38530AF9B0B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862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2398A0F-78E0-4490-9B01-2A80A592ACCB}" type="datetime1">
              <a:rPr lang="ko-KR" altLang="en-US" smtClean="0"/>
              <a:pPr/>
              <a:t>2024-04-02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C112EAA-B504-4DE4-86AF-9234CC185AA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C112EAA-B504-4DE4-86AF-9234CC185AA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85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C112EAA-B504-4DE4-86AF-9234CC185AA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84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자유형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자유형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자유형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자유형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자유형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자유형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자유형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자유형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자유형(F)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자유형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자유형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자유형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자유형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그룹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직사각형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이등변 삼각형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직사각형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0185669-9F9A-4443-9DB5-CC3CD8DE93DE}" type="datetime1">
              <a:rPr lang="ko-KR" altLang="en-US" smtClean="0"/>
              <a:pPr/>
              <a:t>2024-04-02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그룹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직사각형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직사각형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BE26B9-E8B3-4148-A23B-02CB5722F903}" type="datetime1">
              <a:rPr lang="ko-KR" altLang="en-US" smtClean="0"/>
              <a:pPr/>
              <a:t>2024-04-02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그룹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직사각형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직사각형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>
            <a:lvl1pPr>
              <a:defRPr/>
            </a:lvl1pPr>
          </a:lstStyle>
          <a:p>
            <a:fld id="{26347C68-5370-4395-BCCA-EF4022FAD25F}" type="datetime1">
              <a:rPr lang="ko-KR" altLang="en-US" smtClean="0"/>
              <a:pPr/>
              <a:t>2024-04-02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그룹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직사각형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직사각형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rtlCol="0" anchor="ctr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BD845C-E921-4A5D-8136-596C62394514}" type="datetime1">
              <a:rPr lang="ko-KR" altLang="en-US" smtClean="0"/>
              <a:pPr/>
              <a:t>2024-04-02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자유형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자유형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자유형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자유형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(F)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그룹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직사각형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이등변 삼각형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직사각형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>
            <a:lvl1pPr>
              <a:defRPr/>
            </a:lvl1pPr>
          </a:lstStyle>
          <a:p>
            <a:fld id="{971E13D0-7276-4FD8-8515-7FCAB11CCFAB}" type="datetime1">
              <a:rPr lang="ko-KR" altLang="en-US" smtClean="0"/>
              <a:pPr/>
              <a:t>2024-04-02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그룹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직사각형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직사각형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>
            <a:lvl1pPr>
              <a:defRPr/>
            </a:lvl1pPr>
          </a:lstStyle>
          <a:p>
            <a:fld id="{F31892A1-7190-4504-8C95-EAAD0E90CDBF}" type="datetime1">
              <a:rPr lang="ko-KR" altLang="en-US" smtClean="0"/>
              <a:pPr/>
              <a:t>2024-04-02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그룹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직사각형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직사각형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>
            <a:lvl1pPr>
              <a:defRPr/>
            </a:lvl1pPr>
          </a:lstStyle>
          <a:p>
            <a:fld id="{27E7FF5D-872C-4F94-9664-D07AA1D58326}" type="datetime1">
              <a:rPr lang="ko-KR" altLang="en-US" smtClean="0"/>
              <a:pPr/>
              <a:t>2024-04-02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그룹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직사각형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직사각형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AD7EED-8A38-4552-BDEF-28ABDF598D72}" type="datetime1">
              <a:rPr lang="ko-KR" altLang="en-US" smtClean="0"/>
              <a:pPr/>
              <a:t>2024-04-02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>
            <a:lvl1pPr>
              <a:defRPr/>
            </a:lvl1pPr>
          </a:lstStyle>
          <a:p>
            <a:fld id="{D4CC5E25-0656-476E-BA6E-BFBB84360D28}" type="datetime1">
              <a:rPr lang="ko-KR" altLang="en-US" smtClean="0"/>
              <a:pPr/>
              <a:t>2024-04-02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그룹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직사각형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직사각형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rtlCol="0" anchor="ctr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6050E5-75EF-4471-A804-129C89CE6F92}" type="datetime1">
              <a:rPr lang="ko-KR" altLang="en-US" smtClean="0"/>
              <a:pPr/>
              <a:t>2024-04-02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자유형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(F)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자유형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자유형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자유형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그룹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직사각형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이등변 삼각형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직사각형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>
            <a:lvl1pPr>
              <a:defRPr/>
            </a:lvl1pPr>
          </a:lstStyle>
          <a:p>
            <a:fld id="{84DF3105-D5A8-41A2-B7DA-E93EB4735496}" type="datetime1">
              <a:rPr lang="ko-KR" altLang="en-US" smtClean="0"/>
              <a:pPr/>
              <a:t>2024-04-02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8B480E5-2120-471F-AE0A-35858F71F5AC}" type="datetime1">
              <a:rPr lang="ko-KR" altLang="en-US" smtClean="0"/>
              <a:pPr/>
              <a:t>2024-04-02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자유형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자유형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자유형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자유형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자유형(F)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자유형(F)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자유형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자유형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자유형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자유형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자유형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자유형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자유형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자유형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자유형(F)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자유형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자유형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자유형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 rtlCol="0">
            <a:normAutofit/>
          </a:bodyPr>
          <a:lstStyle/>
          <a:p>
            <a:r>
              <a:rPr lang="en-US" altLang="ko-KR" sz="4800" dirty="0"/>
              <a:t>Multi-variate Linear Regression 2</a:t>
            </a:r>
            <a:endParaRPr lang="en-US" altLang="ko-KR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 rtlCol="0">
            <a:norm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Deep-Learning Seminar ch.10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715518" y="312702"/>
            <a:ext cx="8760964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b="0" i="0" dirty="0">
                <a:effectLst/>
                <a:latin typeface="Pretendard Variable"/>
              </a:rPr>
              <a:t>For One Sample - Implementation for n Features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Deep-Learning 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A1EAA9-1E5F-A127-27FF-0E1DF137EA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8"/>
          <a:stretch/>
        </p:blipFill>
        <p:spPr>
          <a:xfrm>
            <a:off x="316739" y="1987420"/>
            <a:ext cx="4562475" cy="29846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AA0631-24C6-3179-8419-DC3CC776F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3"/>
          <a:stretch/>
        </p:blipFill>
        <p:spPr>
          <a:xfrm>
            <a:off x="5000514" y="1604867"/>
            <a:ext cx="7097411" cy="370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8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530220" y="331365"/>
            <a:ext cx="9131560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dirty="0">
                <a:latin typeface="Pretendard Variable"/>
              </a:rPr>
              <a:t>F</a:t>
            </a:r>
            <a:r>
              <a:rPr lang="en-US" altLang="ko-KR" sz="12800" b="0" i="0" dirty="0">
                <a:effectLst/>
                <a:latin typeface="Pretendard Variable"/>
              </a:rPr>
              <a:t>or One Sample - Implementation of Affine Function</a:t>
            </a:r>
            <a:r>
              <a:rPr lang="en-US" altLang="ko-KR" sz="128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7C6CE9-6470-7FA4-D189-2B24D6936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2" r="1051"/>
          <a:stretch/>
        </p:blipFill>
        <p:spPr>
          <a:xfrm>
            <a:off x="473715" y="1477108"/>
            <a:ext cx="11244569" cy="485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6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530220" y="331365"/>
            <a:ext cx="9131560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>
                <a:latin typeface="Pretendard Variable"/>
              </a:rPr>
              <a:t>F</a:t>
            </a:r>
            <a:r>
              <a:rPr lang="en-US" altLang="ko-KR" sz="12800" b="0" i="0">
                <a:effectLst/>
                <a:latin typeface="Pretendard Variable"/>
              </a:rPr>
              <a:t>or One Sample - Implementation of Affine Function</a:t>
            </a:r>
            <a:r>
              <a:rPr lang="en-US" altLang="ko-KR" sz="12800" b="1">
                <a:solidFill>
                  <a:schemeClr val="bg1"/>
                </a:solidFill>
              </a:rPr>
              <a:t> </a:t>
            </a:r>
            <a:r>
              <a:rPr lang="en-US" altLang="ko-KR" sz="2000" b="1">
                <a:solidFill>
                  <a:schemeClr val="bg1"/>
                </a:solidFill>
              </a:rPr>
              <a:t>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27DDFF-141A-616E-4228-88BA30A1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34" y="1060172"/>
            <a:ext cx="10260131" cy="546646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A1D0D4D-8789-A092-EC12-A88E24211AD3}"/>
              </a:ext>
            </a:extLst>
          </p:cNvPr>
          <p:cNvSpPr/>
          <p:nvPr/>
        </p:nvSpPr>
        <p:spPr>
          <a:xfrm>
            <a:off x="839756" y="6074229"/>
            <a:ext cx="1352939" cy="508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95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530220" y="331365"/>
            <a:ext cx="9131560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dirty="0">
                <a:latin typeface="Pretendard Variable"/>
              </a:rPr>
              <a:t>F</a:t>
            </a:r>
            <a:r>
              <a:rPr lang="en-US" altLang="ko-KR" sz="12800" b="0" i="0" dirty="0">
                <a:effectLst/>
                <a:latin typeface="Pretendard Variable"/>
              </a:rPr>
              <a:t>or One Sample - Implementation of Affine Function</a:t>
            </a:r>
            <a:r>
              <a:rPr lang="en-US" altLang="ko-KR" sz="128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F5F313-8700-F01A-E00B-3A330A223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46"/>
          <a:stretch/>
        </p:blipFill>
        <p:spPr>
          <a:xfrm>
            <a:off x="492369" y="2080846"/>
            <a:ext cx="11465169" cy="352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9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530220" y="331365"/>
            <a:ext cx="9131560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dirty="0">
                <a:latin typeface="Pretendard Variable"/>
              </a:rPr>
              <a:t>F</a:t>
            </a:r>
            <a:r>
              <a:rPr lang="en-US" altLang="ko-KR" sz="12800" b="0" i="0" dirty="0">
                <a:effectLst/>
                <a:latin typeface="Pretendard Variable"/>
              </a:rPr>
              <a:t>or One Sample - Implementation of Affine Function</a:t>
            </a:r>
            <a:r>
              <a:rPr lang="en-US" altLang="ko-KR" sz="128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482851-86BC-CCA9-75E3-18ED0DFDE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543" y="1042260"/>
            <a:ext cx="8872913" cy="553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14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530220" y="331365"/>
            <a:ext cx="9131560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dirty="0">
                <a:latin typeface="Pretendard Variable"/>
              </a:rPr>
              <a:t>F</a:t>
            </a:r>
            <a:r>
              <a:rPr lang="en-US" altLang="ko-KR" sz="12800" b="0" i="0" dirty="0">
                <a:effectLst/>
                <a:latin typeface="Pretendard Variable"/>
              </a:rPr>
              <a:t>or One Sample - Implementation of Affine Function</a:t>
            </a:r>
            <a:r>
              <a:rPr lang="en-US" altLang="ko-KR" sz="128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379134-AEF4-6E59-5886-D937887C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4" y="2371724"/>
            <a:ext cx="5393853" cy="2428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35FF9F-9413-4274-31F8-041BEAC3B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315" y="1804987"/>
            <a:ext cx="6436725" cy="352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8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530220" y="331365"/>
            <a:ext cx="9131560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dirty="0">
                <a:latin typeface="Pretendard Variable"/>
              </a:rPr>
              <a:t>F</a:t>
            </a:r>
            <a:r>
              <a:rPr lang="en-US" altLang="ko-KR" sz="12800" b="0" i="0" dirty="0">
                <a:effectLst/>
                <a:latin typeface="Pretendard Variable"/>
              </a:rPr>
              <a:t>or One Sample - Implementation of Affine Function</a:t>
            </a:r>
            <a:r>
              <a:rPr lang="en-US" altLang="ko-KR" sz="128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CC7AE2-557D-D3C1-EA72-616AF14D2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4"/>
          <a:stretch/>
        </p:blipFill>
        <p:spPr>
          <a:xfrm>
            <a:off x="1033502" y="1125414"/>
            <a:ext cx="10124996" cy="549828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9662AA3-E0DD-0D6F-3A98-71255D4607F9}"/>
              </a:ext>
            </a:extLst>
          </p:cNvPr>
          <p:cNvSpPr/>
          <p:nvPr/>
        </p:nvSpPr>
        <p:spPr>
          <a:xfrm>
            <a:off x="867748" y="5747656"/>
            <a:ext cx="1352939" cy="1054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148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530220" y="331365"/>
            <a:ext cx="9131560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dirty="0">
                <a:latin typeface="Pretendard Variable"/>
              </a:rPr>
              <a:t>F</a:t>
            </a:r>
            <a:r>
              <a:rPr lang="en-US" altLang="ko-KR" sz="12800" b="0" i="0" dirty="0">
                <a:effectLst/>
                <a:latin typeface="Pretendard Variable"/>
              </a:rPr>
              <a:t>or One Sample - Implementation of Affine Function</a:t>
            </a:r>
            <a:r>
              <a:rPr lang="en-US" altLang="ko-KR" sz="128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EAE23F-B827-60CE-A5B7-5B93B74F7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"/>
          <a:stretch/>
        </p:blipFill>
        <p:spPr>
          <a:xfrm>
            <a:off x="301624" y="1494691"/>
            <a:ext cx="11588751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83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530220" y="331365"/>
            <a:ext cx="9131560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dirty="0">
                <a:latin typeface="Pretendard Variable"/>
              </a:rPr>
              <a:t>F</a:t>
            </a:r>
            <a:r>
              <a:rPr lang="en-US" altLang="ko-KR" sz="12800" b="0" i="0" dirty="0">
                <a:effectLst/>
                <a:latin typeface="Pretendard Variable"/>
              </a:rPr>
              <a:t>or One Sample - Implementation of Affine Function</a:t>
            </a:r>
            <a:r>
              <a:rPr lang="en-US" altLang="ko-KR" sz="128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41CBFD-0A87-5D08-3BAD-3F2EAC284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07" y="1559167"/>
            <a:ext cx="5222323" cy="43140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EF71AD-0259-90C8-0A90-985079409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562" y="1559167"/>
            <a:ext cx="6704683" cy="38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17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530220" y="331365"/>
            <a:ext cx="9131560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dirty="0">
                <a:latin typeface="Pretendard Variable"/>
              </a:rPr>
              <a:t>F</a:t>
            </a:r>
            <a:r>
              <a:rPr lang="en-US" altLang="ko-KR" sz="12800" b="0" i="0" dirty="0">
                <a:effectLst/>
                <a:latin typeface="Pretendard Variable"/>
              </a:rPr>
              <a:t>or One Sample - Implementation of Affine Function</a:t>
            </a:r>
            <a:r>
              <a:rPr lang="en-US" altLang="ko-KR" sz="128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D409FB-100B-5F12-5424-1025486E2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684" y="1106381"/>
            <a:ext cx="7508631" cy="562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2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 useBgFill="1">
        <p:nvSpPr>
          <p:cNvPr id="12" name="자유형: 도형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221" y="2284612"/>
            <a:ext cx="2441894" cy="2456442"/>
          </a:xfrm>
        </p:spPr>
        <p:txBody>
          <a:bodyPr rtlCol="0">
            <a:normAutofit/>
          </a:bodyPr>
          <a:lstStyle/>
          <a:p>
            <a:pPr algn="l"/>
            <a:r>
              <a:rPr lang="en-US" altLang="ko-KR" sz="3600" dirty="0"/>
              <a:t>Contents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b="0" i="0" dirty="0">
                <a:effectLst/>
                <a:latin typeface="Pretendard Variable"/>
              </a:rPr>
              <a:t>For One Sample - Implementation for n Features</a:t>
            </a:r>
          </a:p>
          <a:p>
            <a:pPr rtl="0"/>
            <a:r>
              <a:rPr lang="en-US" altLang="ko-KR" sz="2000" dirty="0">
                <a:latin typeface="Pretendard Variable"/>
              </a:rPr>
              <a:t>F</a:t>
            </a:r>
            <a:r>
              <a:rPr lang="en-US" altLang="ko-KR" sz="2000" b="0" i="0" dirty="0">
                <a:effectLst/>
                <a:latin typeface="Pretendard Variable"/>
              </a:rPr>
              <a:t>or One Sample - Implementation of Affine Function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79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530220" y="331365"/>
            <a:ext cx="9131560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dirty="0">
                <a:latin typeface="Pretendard Variable"/>
              </a:rPr>
              <a:t>F</a:t>
            </a:r>
            <a:r>
              <a:rPr lang="en-US" altLang="ko-KR" sz="12800" b="0" i="0" dirty="0">
                <a:effectLst/>
                <a:latin typeface="Pretendard Variable"/>
              </a:rPr>
              <a:t>or One Sample - Implementation of Affine Function</a:t>
            </a:r>
            <a:r>
              <a:rPr lang="en-US" altLang="ko-KR" sz="128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44325B-1D93-EA9A-5B1F-712E6F933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11" y="987805"/>
            <a:ext cx="11038378" cy="553883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5AD8B33-E28F-5757-5A54-5C8271FF020F}"/>
              </a:ext>
            </a:extLst>
          </p:cNvPr>
          <p:cNvSpPr/>
          <p:nvPr/>
        </p:nvSpPr>
        <p:spPr>
          <a:xfrm>
            <a:off x="270588" y="6147631"/>
            <a:ext cx="1352939" cy="508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880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A676F-FFA5-CF78-7802-EB7589BD2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07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897465" y="336635"/>
            <a:ext cx="8397070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b="0" i="0" dirty="0">
                <a:effectLst/>
                <a:latin typeface="Pretendard Variable"/>
              </a:rPr>
              <a:t>For One Sample - Implementation for n Features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Deep-Learning 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EBEE72-F5A6-056E-1B48-1B03E45CC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1" y="1438117"/>
            <a:ext cx="11321578" cy="474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4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950337" y="294040"/>
            <a:ext cx="8291323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b="0" i="0" dirty="0">
                <a:effectLst/>
                <a:latin typeface="Pretendard Variable"/>
              </a:rPr>
              <a:t>For One Sample - Implementation for n Features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Deep-Learning 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62CD38-4D10-EA53-EFBC-889FA8CE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25" y="1336430"/>
            <a:ext cx="10151949" cy="47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3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925456" y="275380"/>
            <a:ext cx="8341086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b="0" i="0" dirty="0">
                <a:effectLst/>
                <a:latin typeface="Pretendard Variable"/>
              </a:rPr>
              <a:t>For One Sample - Implementation for n Features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Deep-Learning 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504B5-9C80-9D17-80D0-15C966EA0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84" y="1228883"/>
            <a:ext cx="10579431" cy="522849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46741FF-2D6F-1B35-CD45-AAA47ABE1EE3}"/>
              </a:ext>
            </a:extLst>
          </p:cNvPr>
          <p:cNvSpPr/>
          <p:nvPr/>
        </p:nvSpPr>
        <p:spPr>
          <a:xfrm>
            <a:off x="718457" y="6074229"/>
            <a:ext cx="1352939" cy="508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14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813488" y="300266"/>
            <a:ext cx="8565021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b="0" i="0" dirty="0">
                <a:effectLst/>
                <a:latin typeface="Pretendard Variable"/>
              </a:rPr>
              <a:t>For One Sample - Implementation for n Features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Deep-Learning 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158521-0BF9-82A6-D1DB-B150E3FC5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95" y="1256932"/>
            <a:ext cx="10772409" cy="50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2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846147" y="284710"/>
            <a:ext cx="8499706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b="0" i="0" dirty="0">
                <a:effectLst/>
                <a:latin typeface="Pretendard Variable"/>
              </a:rPr>
              <a:t>For One Sample - Implementation for n Features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Deep-Learning 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191633-3AF6-ED2C-EEBF-C49F02188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52" y="1135876"/>
            <a:ext cx="11222296" cy="524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3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855477" y="294041"/>
            <a:ext cx="8481045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b="0" i="0" dirty="0">
                <a:effectLst/>
                <a:latin typeface="Pretendard Variable"/>
              </a:rPr>
              <a:t>For One Sample - Implementation for n Features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Deep-Learning 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C2B8C5-5210-5028-7E31-C51DC51D2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68" y="1775679"/>
            <a:ext cx="11267464" cy="387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6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934786" y="312702"/>
            <a:ext cx="8322425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b="0" i="0" dirty="0">
                <a:effectLst/>
                <a:latin typeface="Pretendard Variable"/>
              </a:rPr>
              <a:t>For One Sample - Implementation for n Features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Deep-Learning 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E41974-DD6F-2812-D757-82365712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16" y="933061"/>
            <a:ext cx="9991167" cy="561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60795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73_TF23154475.potx" id="{43D557DA-7CAB-4509-B2BE-8E4D8A69237E}" vid="{447221EA-4823-4A20-9BFD-7D5C6D522F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24716F-C831-4AC2-BB0A-5EC60E4671B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아틀라스 디자인</Template>
  <TotalTime>257</TotalTime>
  <Words>254</Words>
  <Application>Microsoft Office PowerPoint</Application>
  <PresentationFormat>와이드스크린</PresentationFormat>
  <Paragraphs>34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Pretendard Variable</vt:lpstr>
      <vt:lpstr>맑은 고딕</vt:lpstr>
      <vt:lpstr>Calibri</vt:lpstr>
      <vt:lpstr>Wingdings</vt:lpstr>
      <vt:lpstr>아틀라스</vt:lpstr>
      <vt:lpstr>Multi-variate Linear Regression 2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Multi-variate Linear Regression 2</dc:title>
  <dc:creator>유지아</dc:creator>
  <cp:lastModifiedBy>유지아</cp:lastModifiedBy>
  <cp:revision>5</cp:revision>
  <dcterms:created xsi:type="dcterms:W3CDTF">2024-03-26T07:17:07Z</dcterms:created>
  <dcterms:modified xsi:type="dcterms:W3CDTF">2024-04-02T11:06:28Z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