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0"/>
  </p:notesMasterIdLst>
  <p:handoutMasterIdLst>
    <p:handoutMasterId r:id="rId51"/>
  </p:handoutMasterIdLst>
  <p:sldIdLst>
    <p:sldId id="496" r:id="rId5"/>
    <p:sldId id="497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06" r:id="rId4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53" y="821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2024-03-12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2024-03-12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5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45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Single-variate Linear Regression </a:t>
            </a:r>
            <a:b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Bias Term 2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Seminar ch.8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925C3-AEFD-5ABD-43EE-470E020E1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433913" y="1306286"/>
            <a:ext cx="9324174" cy="53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570188-6469-8D67-1800-324D75FA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82" y="1200150"/>
            <a:ext cx="9386036" cy="54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B6F29-6456-2D3E-BE04-E2FA8773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26" y="1305719"/>
            <a:ext cx="9397548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459FC0-2435-0466-2DEB-5089D662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1261212"/>
            <a:ext cx="5382986" cy="5523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B882D-1B55-A47C-988E-39FB0ED1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1261212"/>
            <a:ext cx="5674859" cy="53158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69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4AC09-BACA-3B43-D686-9E3883D7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48" y="1285875"/>
            <a:ext cx="984447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2096E-A4BD-BBEA-A278-FC322AE4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02" y="1157186"/>
            <a:ext cx="8219395" cy="55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16</a:t>
            </a:fld>
            <a:endParaRPr lang="ko-KR" altLang="en-US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363B06-5F5D-A20C-FCDE-82B6919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262949"/>
            <a:ext cx="4843261" cy="5595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D7F4C6-4CE6-D63C-822D-F715893A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2764"/>
            <a:ext cx="5589814" cy="38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922CCB-1A64-E644-3573-670F51A2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1244144"/>
            <a:ext cx="9310688" cy="53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2B479-8818-8FE7-D4CA-3360550D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75" y="1301191"/>
            <a:ext cx="9312049" cy="53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19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C5DEC-0B2B-7F2B-4E2E-BEC418C6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66" y="1345519"/>
            <a:ext cx="9877868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Implementation</a:t>
            </a:r>
          </a:p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SVLR - Analysis1</a:t>
            </a:r>
          </a:p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SVLR – Analysis2</a:t>
            </a:r>
            <a:endParaRPr lang="en-US" altLang="ko-KR" sz="3600" dirty="0"/>
          </a:p>
          <a:p>
            <a:pPr lvl="0" rtl="0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SVLR – Analysis3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BC4C1-0DB3-A669-2465-BC908488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53" y="1242647"/>
            <a:ext cx="10235293" cy="52502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005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2995D-0805-A263-049F-1A8BDD4D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87" y="1173162"/>
            <a:ext cx="10612626" cy="531971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780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37A51D-38CE-AC3B-1AEB-EBF10CD5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5" y="1209674"/>
            <a:ext cx="10618407" cy="5329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5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23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2193A-6511-1520-3575-9ECC8049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94" y="1210582"/>
            <a:ext cx="9685812" cy="55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- Analysis1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AD6267-8C79-445A-1A24-A5AB2848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33" y="1211262"/>
            <a:ext cx="9688909" cy="5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25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E4C76F-F46D-DFC5-3CE0-B35A7F62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56753"/>
            <a:ext cx="8991600" cy="54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26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8529E2-7274-5D70-8282-49F6226E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1231899"/>
            <a:ext cx="8732106" cy="53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27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0B7B7-EEB4-D631-B822-84642D69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90" y="1239837"/>
            <a:ext cx="8852019" cy="5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28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C5BCA-1B1E-F3C7-1917-7303AA63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46" y="1358107"/>
            <a:ext cx="8643908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00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29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BB78A-BB02-F5E4-3E58-650F5536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"/>
          <a:stretch/>
        </p:blipFill>
        <p:spPr>
          <a:xfrm>
            <a:off x="1499032" y="1125880"/>
            <a:ext cx="9193936" cy="56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72FFD9-F153-2173-09B6-75FF3BA0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" y="1572990"/>
            <a:ext cx="10814957" cy="44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30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5F33F-69AB-8A18-B0A2-0CDFC142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04" y="1103087"/>
            <a:ext cx="9346991" cy="56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16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31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D4ADC-B734-A51C-4A3B-61E75292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56" y="1213756"/>
            <a:ext cx="9185687" cy="55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32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D5CD25-D339-6B40-A3F2-F22E6E06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47" y="1133477"/>
            <a:ext cx="9298105" cy="57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33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5AFB6-D2FD-9603-DA86-00C8021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67" y="1148423"/>
            <a:ext cx="9100466" cy="55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9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Analysis2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C9890-4473-A75E-151B-54DB6A2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9" y="1155246"/>
            <a:ext cx="9290402" cy="57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1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35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353B9-83A8-F2CD-561B-11ED4626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87" y="1245394"/>
            <a:ext cx="10231625" cy="54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0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8129D-0A6D-E64B-C6F5-49ABB1C2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66" y="1192212"/>
            <a:ext cx="10289468" cy="55292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95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65A15-1033-0205-4104-1ECB0DCD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5" y="1132774"/>
            <a:ext cx="10230610" cy="558870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2310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7061F-5C60-F621-2514-97F45964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1" y="1384526"/>
            <a:ext cx="9909657" cy="533694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446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506032-F05F-6528-9ACD-7AC216C5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50" y="1239611"/>
            <a:ext cx="10384700" cy="561838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497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ADA4E8-EFF7-320C-1ED7-F901F176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5" y="1443912"/>
            <a:ext cx="1063378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4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D9B01F-E546-AC4A-0BE1-27AE774E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135742"/>
            <a:ext cx="10307357" cy="55694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19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41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98D6E-0949-812A-E496-D5A2D12D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58" y="1154566"/>
            <a:ext cx="9431083" cy="5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7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42</a:t>
            </a:fld>
            <a:endParaRPr lang="ko-KR" altLang="en-US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4BC18-E3D2-608B-688D-D627BE86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44" y="1185069"/>
            <a:ext cx="8756111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7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43</a:t>
            </a:fld>
            <a:endParaRPr lang="ko-KR" altLang="en-US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D81EE-764A-C6FC-D027-734C0E14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92" y="1045744"/>
            <a:ext cx="9247415" cy="56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55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SVLR – Analysis3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44</a:t>
            </a:fld>
            <a:endParaRPr lang="ko-KR" altLang="en-US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67748-8596-C992-360D-F284749B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32" y="1125537"/>
            <a:ext cx="8609135" cy="55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55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717036"/>
            <a:ext cx="10515600" cy="1344168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153E7-2F97-FDA9-FA15-ED52C0C6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5" y="1412388"/>
            <a:ext cx="9964332" cy="49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6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02904-E8BE-F5F8-6D00-5082361C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88" y="1576582"/>
            <a:ext cx="10023023" cy="47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0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7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6C82C-476F-40C2-0B23-8473A590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1330486" y="1474237"/>
            <a:ext cx="9539254" cy="50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8</a:t>
            </a:fld>
            <a:endParaRPr lang="ko-KR" alt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FB9F9B-2EC1-D31D-F552-5A4C3493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8" y="1224643"/>
            <a:ext cx="10043422" cy="54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D05433-647B-69C6-6F73-3AF2A8F529E2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>
            <a:normAutofit fontScale="9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900"/>
              <a:t>For Several Samples - 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0F276-8FA2-4901-DBCA-719F646C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06" y="1190625"/>
            <a:ext cx="10515600" cy="541829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A93BA-381D-2BB7-A630-F60B734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7941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377</TotalTime>
  <Words>239</Words>
  <Application>Microsoft Office PowerPoint</Application>
  <PresentationFormat>와이드스크린</PresentationFormat>
  <Paragraphs>97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SketchyVTI</vt:lpstr>
      <vt:lpstr>Single-variate Linear Regression  with Bias Term 2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Single-variate Linear Regression  with Bias Term 2</dc:title>
  <dc:creator>유지아</dc:creator>
  <cp:lastModifiedBy>유지아</cp:lastModifiedBy>
  <cp:revision>4</cp:revision>
  <dcterms:created xsi:type="dcterms:W3CDTF">2024-03-12T05:55:04Z</dcterms:created>
  <dcterms:modified xsi:type="dcterms:W3CDTF">2024-03-12T12:12:05Z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