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3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34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53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59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3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09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11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4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14531-A872-3F18-E507-D93940C0B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Fuzzy number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5DF76-E182-0140-29E5-648F9C010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/>
              <a:t>Fuzzy seminar ch.5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0702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삼각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7A6D5B-9B53-CF8A-E941-E03CCF0D2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47" y="3087198"/>
            <a:ext cx="4309073" cy="11205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246E99-ACC0-9C95-1424-514428AA4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527" y="2662120"/>
            <a:ext cx="3177082" cy="1970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4672FC-DD0E-7F80-084B-839E961F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487" y="3177529"/>
            <a:ext cx="2546139" cy="5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사다리꼴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D4558-C45D-2136-E8C5-809AE446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93" y="2365262"/>
            <a:ext cx="8834813" cy="26029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BAFE9-6913-85BD-4E1B-533259D6800A}"/>
              </a:ext>
            </a:extLst>
          </p:cNvPr>
          <p:cNvSpPr/>
          <p:nvPr/>
        </p:nvSpPr>
        <p:spPr>
          <a:xfrm>
            <a:off x="6614160" y="4348480"/>
            <a:ext cx="25095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2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사다리꼴 퍼지숫자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675B03-1A94-A248-E5C4-EEE7F8D4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34" y="2123440"/>
            <a:ext cx="2880905" cy="11119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AC75E0-545E-08F1-74EF-7CE64E5B6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14" y="3338187"/>
            <a:ext cx="5065005" cy="509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7540E2-42A3-3A5A-3248-94402FD35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914" y="4046881"/>
            <a:ext cx="4346022" cy="8197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84AF45-46FF-56A6-6044-BBD7030E0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170" y="2275736"/>
            <a:ext cx="3231389" cy="18923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592529-E58A-542E-0D05-5698ADA12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170" y="4221480"/>
            <a:ext cx="2385839" cy="3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1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en-US" altLang="ko-KR" dirty="0"/>
              <a:t>L - R</a:t>
            </a:r>
            <a:r>
              <a:rPr lang="ko-KR" altLang="en-US" dirty="0"/>
              <a:t>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3C837E-E391-0E3B-8BB4-28F27DC6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4" y="1664591"/>
            <a:ext cx="4326288" cy="1325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FBDC1F-F7AE-F6E9-8B3D-C8EB4B203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4" y="3429000"/>
            <a:ext cx="5293766" cy="15849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BA4B66-0B0A-839F-7234-E01C52358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522" y="3232775"/>
            <a:ext cx="6951960" cy="3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9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en-US" altLang="ko-KR" dirty="0"/>
              <a:t>L - R</a:t>
            </a:r>
            <a:r>
              <a:rPr lang="ko-KR" altLang="en-US" dirty="0"/>
              <a:t>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37AEAA-F53B-EE1D-C80C-1F0E78C5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54" y="1482142"/>
            <a:ext cx="3599846" cy="26144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D03649-E38C-4845-AD83-F9099659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28" y="3951847"/>
            <a:ext cx="2887635" cy="6015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735CB2-2B8D-90B4-6ACC-10A933C94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703" y="1544522"/>
            <a:ext cx="6020168" cy="515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en-US" altLang="ko-KR" dirty="0"/>
              <a:t>L - R</a:t>
            </a:r>
            <a:r>
              <a:rPr lang="ko-KR" altLang="en-US" dirty="0"/>
              <a:t>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6355E4-0E44-393C-8513-0FCD3A1B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4" y="1482142"/>
            <a:ext cx="2350166" cy="13374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5812D5-EC98-8204-5BE7-F70DCEA52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96" y="1527862"/>
            <a:ext cx="4059299" cy="11573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748D6F-FB7E-2C02-0395-44703D659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096" y="2865354"/>
            <a:ext cx="3891317" cy="11573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16649D-B833-8517-9A59-0D3DD91D7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096" y="4233767"/>
            <a:ext cx="3224809" cy="5639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D5F9C2-D530-3392-1BC6-DE186CA66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5714439"/>
            <a:ext cx="6039226" cy="563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7807724A-6558-C7E4-6EC1-0431A138EEF7}"/>
              </a:ext>
            </a:extLst>
          </p:cNvPr>
          <p:cNvSpPr txBox="1">
            <a:spLocks/>
          </p:cNvSpPr>
          <p:nvPr/>
        </p:nvSpPr>
        <p:spPr>
          <a:xfrm>
            <a:off x="2819400" y="4692488"/>
            <a:ext cx="9372600" cy="120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퍼지숫자 </a:t>
            </a:r>
            <a:r>
              <a:rPr lang="en-US" altLang="ko-KR" sz="2400" dirty="0"/>
              <a:t>A,B</a:t>
            </a:r>
            <a:r>
              <a:rPr lang="ko-KR" altLang="en-US" sz="2400" dirty="0"/>
              <a:t>가 양수만 포함할 때는 </a:t>
            </a:r>
            <a:r>
              <a:rPr lang="en-US" altLang="ko-KR" sz="2400" dirty="0"/>
              <a:t>L-R</a:t>
            </a:r>
            <a:r>
              <a:rPr lang="ko-KR" altLang="en-US" sz="2400" dirty="0"/>
              <a:t>퍼지 숫자로 표현가능</a:t>
            </a:r>
          </a:p>
        </p:txBody>
      </p:sp>
    </p:spTree>
    <p:extLst>
      <p:ext uri="{BB962C8B-B14F-4D97-AF65-F5344CB8AC3E}">
        <p14:creationId xmlns:p14="http://schemas.microsoft.com/office/powerpoint/2010/main" val="9171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en-US" altLang="ko-KR" dirty="0"/>
              <a:t>L - R</a:t>
            </a:r>
            <a:r>
              <a:rPr lang="ko-KR" altLang="en-US" dirty="0"/>
              <a:t> 퍼지숫자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1A11D6-B766-2664-501D-2DFE5E8C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04" y="1591581"/>
            <a:ext cx="4056335" cy="1060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C6594C-D5D9-F487-2B81-ABB8F45F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03" y="2822158"/>
            <a:ext cx="2324277" cy="11436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79A1CD-0E0E-4786-D8D3-4A938C545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552" y="1591580"/>
            <a:ext cx="5412368" cy="49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87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en-US" altLang="ko-KR" dirty="0"/>
              <a:t>L - R</a:t>
            </a:r>
            <a:r>
              <a:rPr lang="ko-KR" altLang="en-US" dirty="0"/>
              <a:t>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EE2739-2620-A003-EDE4-F8FF14C5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9" y="1482142"/>
            <a:ext cx="5571421" cy="479470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0AB311C-91C6-43A2-DF69-A1CD018C93BF}"/>
              </a:ext>
            </a:extLst>
          </p:cNvPr>
          <p:cNvSpPr txBox="1">
            <a:spLocks/>
          </p:cNvSpPr>
          <p:nvPr/>
        </p:nvSpPr>
        <p:spPr>
          <a:xfrm>
            <a:off x="6151345" y="1644488"/>
            <a:ext cx="5571422" cy="109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퍼지숫자 </a:t>
            </a:r>
            <a:r>
              <a:rPr lang="en-US" altLang="ko-KR" sz="2400" dirty="0"/>
              <a:t>A,B</a:t>
            </a:r>
            <a:r>
              <a:rPr lang="ko-KR" altLang="en-US" sz="2400" dirty="0"/>
              <a:t>가 모두 양수 이므로 근사값은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F4D661-AE66-D7AA-A767-D649A0BA5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345" y="2757008"/>
            <a:ext cx="5745010" cy="69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퍼지숫자의 순서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F42D44-7084-B45D-A314-D0B5E177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778" y="1653311"/>
            <a:ext cx="8106860" cy="46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퍼지숫자의 순서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132968-AE4A-3809-E8BD-4876E5BE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39" y="1762917"/>
            <a:ext cx="7538430" cy="44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6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3F27E-389C-B262-B4D2-25176067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5C671-BC42-16E0-8DE7-02103A8F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911"/>
            <a:ext cx="10515600" cy="3859742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삼각 퍼지숫자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사다리꼴 퍼지숫자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dirty="0"/>
              <a:t>L-R </a:t>
            </a:r>
            <a:r>
              <a:rPr lang="ko-KR" altLang="en-US" dirty="0"/>
              <a:t>퍼지숫자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퍼지숫자의 순서</a:t>
            </a:r>
          </a:p>
        </p:txBody>
      </p:sp>
    </p:spTree>
    <p:extLst>
      <p:ext uri="{BB962C8B-B14F-4D97-AF65-F5344CB8AC3E}">
        <p14:creationId xmlns:p14="http://schemas.microsoft.com/office/powerpoint/2010/main" val="2595954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0DEE0-FA71-9FAC-26E6-C221EE3B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805"/>
            <a:ext cx="10515600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55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삼각 퍼지숫자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AA4719-069E-6B37-FFD4-D3D748D8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1" y="1994637"/>
            <a:ext cx="2262391" cy="4241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0C68A-189E-0363-A89F-8660D793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97" y="2710409"/>
            <a:ext cx="3619471" cy="24518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824346-4F43-CD9F-30F7-F49F9E046399}"/>
              </a:ext>
            </a:extLst>
          </p:cNvPr>
          <p:cNvSpPr/>
          <p:nvPr/>
        </p:nvSpPr>
        <p:spPr>
          <a:xfrm>
            <a:off x="295613" y="4546664"/>
            <a:ext cx="78707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B17ED2-B95D-364E-4692-AB55C8F34406}"/>
              </a:ext>
            </a:extLst>
          </p:cNvPr>
          <p:cNvSpPr/>
          <p:nvPr/>
        </p:nvSpPr>
        <p:spPr>
          <a:xfrm>
            <a:off x="320691" y="4675914"/>
            <a:ext cx="787078" cy="43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BC0355-0D9B-4FB1-A7D4-8DA651B90758}"/>
              </a:ext>
            </a:extLst>
          </p:cNvPr>
          <p:cNvSpPr/>
          <p:nvPr/>
        </p:nvSpPr>
        <p:spPr>
          <a:xfrm>
            <a:off x="3588152" y="4849536"/>
            <a:ext cx="787078" cy="43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44A702-BFEA-A7D9-715A-77F541D2A95E}"/>
              </a:ext>
            </a:extLst>
          </p:cNvPr>
          <p:cNvSpPr/>
          <p:nvPr/>
        </p:nvSpPr>
        <p:spPr>
          <a:xfrm>
            <a:off x="60318" y="2325697"/>
            <a:ext cx="787078" cy="43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3F7689-A9FD-4B2D-241D-0772A2EE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185" y="2478918"/>
            <a:ext cx="4074163" cy="27296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846213-BBC7-6151-D942-61745D2B7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258" y="1772862"/>
            <a:ext cx="2402707" cy="18762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54DD9A-4388-9C1B-28D3-E9BE2D5D6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363" y="3830679"/>
            <a:ext cx="2429602" cy="1083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0840CF7-0D89-55CC-48AD-72B425D956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6609" y="5106144"/>
            <a:ext cx="3222840" cy="7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3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삼각 퍼지숫자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44A702-BFEA-A7D9-715A-77F541D2A95E}"/>
              </a:ext>
            </a:extLst>
          </p:cNvPr>
          <p:cNvSpPr/>
          <p:nvPr/>
        </p:nvSpPr>
        <p:spPr>
          <a:xfrm>
            <a:off x="60318" y="2325697"/>
            <a:ext cx="787078" cy="43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7B27390-B08E-C51C-65AB-71EF84FDF5F8}"/>
              </a:ext>
            </a:extLst>
          </p:cNvPr>
          <p:cNvSpPr txBox="1">
            <a:spLocks/>
          </p:cNvSpPr>
          <p:nvPr/>
        </p:nvSpPr>
        <p:spPr>
          <a:xfrm>
            <a:off x="469234" y="1122363"/>
            <a:ext cx="4206938" cy="120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A = (-5,-1,1)</a:t>
            </a:r>
            <a:endParaRPr lang="ko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A1C2FF-6D99-852C-77AB-6EDA0D00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39" y="2535551"/>
            <a:ext cx="3436693" cy="25431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2D52B5-AC84-3472-58DB-525BBCFBA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84" y="2306800"/>
            <a:ext cx="3690458" cy="30496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F3E1E3-5806-47A0-209F-8AF960F63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848" y="2418294"/>
            <a:ext cx="3302480" cy="18199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183A9C3-5B36-0F2C-0055-7C2C6AC4C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848" y="4339032"/>
            <a:ext cx="446784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9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삼각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777C4B-46A9-9320-61E7-B8B955828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99" y="2483209"/>
            <a:ext cx="10108183" cy="22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0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삼각 퍼지숫자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00BF5-1E41-3B2C-505D-44F24A0D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61" y="1931087"/>
            <a:ext cx="1841841" cy="9894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03617A-283A-E64F-8662-16319CE5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31" y="1984604"/>
            <a:ext cx="4586097" cy="9827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13DE8A-4B34-F6C4-D69B-0C53D3718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932" y="2741668"/>
            <a:ext cx="4940124" cy="5633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F8BB00-52F0-5794-9C4E-7A8402F437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60"/>
          <a:stretch/>
        </p:blipFill>
        <p:spPr>
          <a:xfrm>
            <a:off x="3011256" y="3095390"/>
            <a:ext cx="5568309" cy="220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5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삼각 퍼지숫자</a:t>
            </a:r>
          </a:p>
        </p:txBody>
      </p:sp>
      <p:sp>
        <p:nvSpPr>
          <p:cNvPr id="3" name="내용 개체 틀 16">
            <a:extLst>
              <a:ext uri="{FF2B5EF4-FFF2-40B4-BE49-F238E27FC236}">
                <a16:creationId xmlns:a16="http://schemas.microsoft.com/office/drawing/2014/main" id="{A4AB66DB-2849-D649-A38F-F895ADB6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64944" cy="216918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 = (-3,2,4)</a:t>
            </a:r>
          </a:p>
          <a:p>
            <a:pPr marL="0" indent="0">
              <a:buNone/>
            </a:pPr>
            <a:r>
              <a:rPr lang="en-US" altLang="ko-KR" dirty="0"/>
              <a:t>B = (-1,0,6)</a:t>
            </a:r>
          </a:p>
          <a:p>
            <a:pPr marL="0" indent="0">
              <a:buNone/>
            </a:pPr>
            <a:r>
              <a:rPr lang="en-US" altLang="ko-KR" dirty="0"/>
              <a:t>A(+)B = (-4,2,10)</a:t>
            </a:r>
          </a:p>
          <a:p>
            <a:pPr marL="0" indent="0">
              <a:buNone/>
            </a:pPr>
            <a:r>
              <a:rPr lang="en-US" altLang="ko-KR" dirty="0"/>
              <a:t>A(-)B = (-9,2,5)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86A71E-3241-E231-C40B-9A79257D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698" y="1617281"/>
            <a:ext cx="3756662" cy="3556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95D689-5078-F6C0-2456-1CFBED45F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702" y="547070"/>
            <a:ext cx="3772426" cy="3057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59EC4C-341D-3C5F-7CC6-B926C80BE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030" y="3925356"/>
            <a:ext cx="3655098" cy="25694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E164506-93F6-07C8-1D3B-55FC7252C5CA}"/>
              </a:ext>
            </a:extLst>
          </p:cNvPr>
          <p:cNvSpPr/>
          <p:nvPr/>
        </p:nvSpPr>
        <p:spPr>
          <a:xfrm>
            <a:off x="4257040" y="4673600"/>
            <a:ext cx="25095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47665F-CC0E-4FBE-EF6C-3C992D290C77}"/>
              </a:ext>
            </a:extLst>
          </p:cNvPr>
          <p:cNvSpPr/>
          <p:nvPr/>
        </p:nvSpPr>
        <p:spPr>
          <a:xfrm flipV="1">
            <a:off x="4368800" y="4450079"/>
            <a:ext cx="2509520" cy="6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2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삼각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46B409-E866-1EE4-8B4B-90B151DF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4" y="1960073"/>
            <a:ext cx="4449508" cy="1566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D39946-4EE3-2AF4-EBD8-D166FF57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4" y="4117532"/>
            <a:ext cx="4508095" cy="7554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354853-9ABD-10BD-8D72-06A04CB18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34" y="5247831"/>
            <a:ext cx="4256447" cy="1141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201DB4-9573-C039-BDF2-CF4C58525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034" y="2073913"/>
            <a:ext cx="5847650" cy="7181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FAF549-6262-5A49-6D18-F6A43B8420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034" y="3075243"/>
            <a:ext cx="3152282" cy="11495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3D34612-9358-0230-5767-A3CD74F17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6061" y="4314178"/>
            <a:ext cx="5120426" cy="38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9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삼각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20BBC2-9254-2317-6A73-92771EED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31" y="1482142"/>
            <a:ext cx="3350412" cy="48507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09BC69-770A-8D05-AA27-433F24A16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55" y="4477155"/>
            <a:ext cx="3625958" cy="17294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B8786B-E118-91A2-427F-D56EDF9C1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955" y="1502462"/>
            <a:ext cx="7073242" cy="24904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1724DC4-74FC-478D-96AE-6073E2FF6487}"/>
              </a:ext>
            </a:extLst>
          </p:cNvPr>
          <p:cNvSpPr/>
          <p:nvPr/>
        </p:nvSpPr>
        <p:spPr>
          <a:xfrm>
            <a:off x="4907280" y="2490266"/>
            <a:ext cx="772160" cy="568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1781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975D81F2621AC4A902114C52A3E0687" ma:contentTypeVersion="6" ma:contentTypeDescription="새 문서를 만듭니다." ma:contentTypeScope="" ma:versionID="fee066ada29532d347772e15775759b5">
  <xsd:schema xmlns:xsd="http://www.w3.org/2001/XMLSchema" xmlns:xs="http://www.w3.org/2001/XMLSchema" xmlns:p="http://schemas.microsoft.com/office/2006/metadata/properties" xmlns:ns3="f30cff55-d3d7-48e1-95ee-e707749ecf76" targetNamespace="http://schemas.microsoft.com/office/2006/metadata/properties" ma:root="true" ma:fieldsID="d2f9d57666861202ea120a093db9fd64" ns3:_="">
    <xsd:import namespace="f30cff55-d3d7-48e1-95ee-e707749ecf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cff55-d3d7-48e1-95ee-e707749ec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AB5D25-D2BA-4393-91EE-4B51F6161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0cff55-d3d7-48e1-95ee-e707749ecf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623F47-8BE0-446D-B69E-297F0DA83C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58E9E6-DFB7-4512-B631-99B78DAF9176}">
  <ds:schemaRefs>
    <ds:schemaRef ds:uri="http://purl.org/dc/dcmitype/"/>
    <ds:schemaRef ds:uri="f30cff55-d3d7-48e1-95ee-e707749ecf76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도형</Template>
  <TotalTime>120</TotalTime>
  <Words>114</Words>
  <Application>Microsoft Office PowerPoint</Application>
  <PresentationFormat>와이드스크린</PresentationFormat>
  <Paragraphs>32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Calibri</vt:lpstr>
      <vt:lpstr>Tw Cen MT</vt:lpstr>
      <vt:lpstr>ShapesVTI</vt:lpstr>
      <vt:lpstr>Fuzzy number</vt:lpstr>
      <vt:lpstr>contents</vt:lpstr>
      <vt:lpstr>삼각 퍼지숫자</vt:lpstr>
      <vt:lpstr>삼각 퍼지숫자</vt:lpstr>
      <vt:lpstr>삼각 퍼지숫자</vt:lpstr>
      <vt:lpstr>삼각 퍼지숫자</vt:lpstr>
      <vt:lpstr>삼각 퍼지숫자</vt:lpstr>
      <vt:lpstr>삼각 퍼지숫자</vt:lpstr>
      <vt:lpstr>삼각 퍼지숫자</vt:lpstr>
      <vt:lpstr>삼각 퍼지숫자</vt:lpstr>
      <vt:lpstr>사다리꼴 퍼지숫자</vt:lpstr>
      <vt:lpstr>사다리꼴 퍼지숫자</vt:lpstr>
      <vt:lpstr>L - R 퍼지숫자</vt:lpstr>
      <vt:lpstr>L - R 퍼지숫자</vt:lpstr>
      <vt:lpstr>L - R 퍼지숫자</vt:lpstr>
      <vt:lpstr>L - R 퍼지숫자</vt:lpstr>
      <vt:lpstr>L - R 퍼지숫자</vt:lpstr>
      <vt:lpstr>퍼지숫자의 순서</vt:lpstr>
      <vt:lpstr>퍼지숫자의 순서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유지아</dc:creator>
  <cp:lastModifiedBy>유지아</cp:lastModifiedBy>
  <cp:revision>3</cp:revision>
  <dcterms:created xsi:type="dcterms:W3CDTF">2024-07-09T04:27:46Z</dcterms:created>
  <dcterms:modified xsi:type="dcterms:W3CDTF">2024-07-09T06:28:44Z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0x010100A975D81F2621AC4A902114C52A3E0687</vt:lpwstr>
  </property>
</Properties>
</file>