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6" r:id="rId7"/>
    <p:sldId id="260" r:id="rId8"/>
    <p:sldId id="268" r:id="rId9"/>
    <p:sldId id="269" r:id="rId10"/>
    <p:sldId id="277" r:id="rId11"/>
    <p:sldId id="278" r:id="rId12"/>
    <p:sldId id="261" r:id="rId13"/>
    <p:sldId id="270" r:id="rId14"/>
    <p:sldId id="263" r:id="rId15"/>
    <p:sldId id="281" r:id="rId16"/>
    <p:sldId id="272" r:id="rId17"/>
    <p:sldId id="273" r:id="rId18"/>
    <p:sldId id="280" r:id="rId19"/>
    <p:sldId id="262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0CD53-180E-1643-49ED-113E5C9E3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3204"/>
            <a:ext cx="9144000" cy="2387600"/>
          </a:xfrm>
        </p:spPr>
        <p:txBody>
          <a:bodyPr/>
          <a:lstStyle/>
          <a:p>
            <a:r>
              <a:rPr lang="en-US" altLang="ko-KR" dirty="0"/>
              <a:t>Fuzzy</a:t>
            </a:r>
            <a:br>
              <a:rPr lang="en-US" altLang="ko-KR" dirty="0"/>
            </a:b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A8945D-C0B2-A866-B7E4-5D07C14F4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2879"/>
            <a:ext cx="9144000" cy="1655762"/>
          </a:xfrm>
        </p:spPr>
        <p:txBody>
          <a:bodyPr/>
          <a:lstStyle/>
          <a:p>
            <a:r>
              <a:rPr lang="en-US" altLang="ko-KR" sz="2400" dirty="0"/>
              <a:t>Fuzzy seminar ch.6</a:t>
            </a:r>
            <a:endParaRPr lang="ko-KR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347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1F907-5488-365D-5677-827DA712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보통변수의 퍼지함수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CE9232-1191-7912-A520-A7559FE07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60" y="2669256"/>
            <a:ext cx="5829072" cy="13255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37166C-3F71-55CE-24BB-392F1CD96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63" y="3996046"/>
            <a:ext cx="4080887" cy="5719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48B7481-92CE-7688-02DD-1BDF150A96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057" r="14459"/>
          <a:stretch/>
        </p:blipFill>
        <p:spPr>
          <a:xfrm>
            <a:off x="6290630" y="1540040"/>
            <a:ext cx="5468234" cy="414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17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1F907-5488-365D-5677-827DA712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보통변수의 퍼지함수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492538-881B-C6D5-FFD1-46879273F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4" y="1690688"/>
            <a:ext cx="2022134" cy="9211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E21C84-E8ED-1F15-093A-5DFAB3194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06" y="2660009"/>
            <a:ext cx="3230296" cy="9593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45CC94-1E8B-20D4-E8C3-F5B6A66EF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906" y="3629330"/>
            <a:ext cx="2370035" cy="9593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4F77C32-C6F7-993B-5261-CEE6D020A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5476" y="1871914"/>
            <a:ext cx="6644435" cy="60686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94A2D66-CB7B-8F50-B044-B9363C7DB0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1940" y="2466555"/>
            <a:ext cx="1614049" cy="62479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9B07D38-FE87-CD37-DEC3-F8B5A6D895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5634" y="3169400"/>
            <a:ext cx="5127407" cy="218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0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1F907-5488-365D-5677-827DA712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최대화 및 최소화 집합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8F566B-1326-E3AB-0C1C-11E7541A6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13" y="2122800"/>
            <a:ext cx="1107238" cy="5787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93E1F39-11C9-601C-E5EB-9A9B1A349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530" y="2075168"/>
            <a:ext cx="6055362" cy="6264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4CB6EB-9E5A-0C44-0C42-593AB85BADED}"/>
              </a:ext>
            </a:extLst>
          </p:cNvPr>
          <p:cNvSpPr txBox="1"/>
          <p:nvPr/>
        </p:nvSpPr>
        <p:spPr>
          <a:xfrm>
            <a:off x="669113" y="1564883"/>
            <a:ext cx="8693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최대화집합 </a:t>
            </a:r>
            <a:r>
              <a:rPr lang="en-US" altLang="ko-KR" sz="2800" dirty="0"/>
              <a:t>=&gt; </a:t>
            </a:r>
            <a:r>
              <a:rPr lang="ko-KR" altLang="en-US" sz="2400" dirty="0"/>
              <a:t>각 원소들이 최대값에 가까운 정도를 나타낸 것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CAE157A-1E89-4F36-4581-F06A3F760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13" y="3066999"/>
            <a:ext cx="5079893" cy="14568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D777A28-4F5C-D419-E329-FA09507A8F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413" y="4947360"/>
            <a:ext cx="9193596" cy="62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89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1F907-5488-365D-5677-827DA712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최대화 및 최소화 집합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879832-05E4-B291-2368-A83D53D77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88" y="1770015"/>
            <a:ext cx="2850393" cy="11876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31977E-1DF5-87B1-8021-09672A908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293" y="3120753"/>
            <a:ext cx="5893982" cy="6793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BFDDF2-DF93-D02F-4A37-75A617C9B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293" y="3859505"/>
            <a:ext cx="5893982" cy="7713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2103A2-ADAB-2FE9-D612-179C03FBF5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575" y="3257149"/>
            <a:ext cx="3237352" cy="5429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DBFA957-146F-899C-EBB5-36C8D495B2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576" y="4012980"/>
            <a:ext cx="3007606" cy="46441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FD62E58-A86F-37E3-B1F6-901D102E37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575" y="4843786"/>
            <a:ext cx="6224334" cy="49490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98868AC-4CAE-F1C5-0E53-6F9092000B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575" y="5546903"/>
            <a:ext cx="2839510" cy="56387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87D43FA-9691-FB1F-0A44-7468CF9FB7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6085" y="5534433"/>
            <a:ext cx="1744632" cy="58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83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1F907-5488-365D-5677-827DA712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퍼지 정의구역에서 보통함수의 최대값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B8ECA7-E3E3-1847-12FB-4BBF19048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0" y="1690688"/>
            <a:ext cx="2791497" cy="10996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5EEE87-F256-87C0-B99D-1C11D0E43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0" y="2790368"/>
            <a:ext cx="4139461" cy="16097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BCBF249-2853-1AA5-DBF7-A56315ACC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30" y="4694943"/>
            <a:ext cx="7669281" cy="16097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268A913-3581-528A-1FAA-B65FFF53EB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5134" y="1927611"/>
            <a:ext cx="7876235" cy="4769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1ED8327-F8DF-C185-ED0A-22F1747B2B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8811" y="2641444"/>
            <a:ext cx="3829470" cy="88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1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1F907-5488-365D-5677-827DA712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퍼지 정의구역에서 보통함수의 최대값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8AE0E0-A46B-F1CE-B320-DCA6C013AB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764"/>
          <a:stretch/>
        </p:blipFill>
        <p:spPr>
          <a:xfrm>
            <a:off x="228658" y="1759615"/>
            <a:ext cx="8927875" cy="21229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F8D07D-C51E-D409-23FC-3EE80190F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038" y="3107676"/>
            <a:ext cx="5414036" cy="383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03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1F907-5488-365D-5677-827DA712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퍼지 정의구역에서 보통함수의 최대값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5E409B-7558-2A9E-19B4-24C083875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61" y="1690688"/>
            <a:ext cx="2689547" cy="13255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8600006-6A9F-AAF0-5B14-5FBA51B26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54" y="2996572"/>
            <a:ext cx="5110507" cy="8648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38362F6-362D-BDA3-C394-7FFA0E184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54" y="4144502"/>
            <a:ext cx="6723259" cy="10210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D8F1449-A500-ADE4-B8A4-173A6858B0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9676" y="1734695"/>
            <a:ext cx="2293771" cy="7577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D3C4FD2-89EE-84EF-6054-A85B73FB65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9676" y="2728969"/>
            <a:ext cx="2570823" cy="13855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27DBDA4-D917-081F-738E-D76293E92C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4412" y="4682545"/>
            <a:ext cx="3181349" cy="13255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CEFD9D9-FD4B-0CD4-B126-01AC57D273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1078" y="4486337"/>
            <a:ext cx="1736902" cy="33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5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1F907-5488-365D-5677-827DA712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퍼지 정의구역에서 보통함수의 최대값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D6416D7-E87A-AF2B-380B-0F1ABA482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38" y="2031822"/>
            <a:ext cx="6871725" cy="422459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61B2D2-5E64-D18C-3008-C33D22F7F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405" y="2014508"/>
            <a:ext cx="5664418" cy="64511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4D1C3DB-18F6-E9B7-B7F4-648B8B57C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410" y="2496968"/>
            <a:ext cx="5934205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68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1F907-5488-365D-5677-827DA712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퍼지 정의구역에서 보통함수의 최대값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E6BB26-5E28-86F7-F273-0C32BE446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928" y="1958976"/>
            <a:ext cx="8614144" cy="408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00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1F907-5488-365D-5677-827DA712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보통 정의구역에서 퍼지화 함수의 퍼지 최대값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3B120C-4D72-DBBB-F651-D5E3599C4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76" y="1690688"/>
            <a:ext cx="4766139" cy="10628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1803FA-BA40-D2AD-5D74-11356275C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95" y="2682005"/>
            <a:ext cx="3868700" cy="5820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087019C-E73E-9FB0-1121-D39A70D77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488" y="3264022"/>
            <a:ext cx="5535393" cy="14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2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5A2BD-1E47-B113-29AA-D2F0E580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462DA-2982-3F2A-EC80-6D27FBF8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dirty="0"/>
              <a:t>퍼지함수의 종류</a:t>
            </a:r>
            <a:endParaRPr lang="en-US" altLang="ko-KR" dirty="0"/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dirty="0"/>
              <a:t>함수의 </a:t>
            </a:r>
            <a:r>
              <a:rPr lang="ko-KR" altLang="en-US" dirty="0" err="1"/>
              <a:t>퍼지극값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2512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DB0D2-37A0-A206-F1DD-E9BF05ED5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261" y="3664575"/>
            <a:ext cx="3172329" cy="1325563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957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7B051-816E-87BF-77D6-26D21FD3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퍼지제한을 갖는 함수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CE1CAF-40CB-7D37-A386-F4467DD88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2165"/>
            <a:ext cx="2001253" cy="55480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507F167-AC14-BD23-16C3-22EFEDE25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04" y="2044509"/>
            <a:ext cx="2930822" cy="3712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EF757A5-4F8E-2EC4-AAD4-39E82F4F9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32" y="3429000"/>
            <a:ext cx="5259768" cy="5527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98903D0-AEC9-FB5E-B866-CBC8B61737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072" y="4087393"/>
            <a:ext cx="9361170" cy="4972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B6242B-32E2-69DD-A028-CACD908E51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073" y="4746372"/>
            <a:ext cx="2045970" cy="4227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AA25FB8-B112-EECF-851A-0AD6BF0106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0156" y="5296772"/>
            <a:ext cx="8671360" cy="47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8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7B051-816E-87BF-77D6-26D21FD3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퍼지제한을 갖는 함수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B6BF59-9257-6B6B-8327-759B3EAA2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57" y="2169657"/>
            <a:ext cx="6974306" cy="4169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85A7BA9-C7EF-B12D-68F2-AD3163313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74" y="2646172"/>
            <a:ext cx="2223559" cy="6794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4B44F10-C833-7A63-A636-ADB5123E1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131998"/>
            <a:ext cx="3865829" cy="4668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5CAEFB8-181E-6201-C6C7-DA57262FAC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16"/>
          <a:stretch/>
        </p:blipFill>
        <p:spPr>
          <a:xfrm>
            <a:off x="4090738" y="4134178"/>
            <a:ext cx="4687185" cy="4668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72A46F5-D131-3829-5384-D8579AEF17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8893" y="4010529"/>
            <a:ext cx="2831692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47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1F907-5488-365D-5677-827DA712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보통함수의 퍼지확장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625430-4068-9A22-45C4-066CC3F9F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40" y="1965571"/>
            <a:ext cx="5242504" cy="21745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EF05CF-ADEA-B80E-49F4-373D62284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38864"/>
            <a:ext cx="2425874" cy="6983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A4F3C5-ED4C-D34D-1767-CC0464251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32" y="5037223"/>
            <a:ext cx="1962607" cy="6308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4447C91-7023-A58A-8790-07E9E03C43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368" y="5683892"/>
            <a:ext cx="2161674" cy="7908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7D1EA5-1453-0949-19B6-750D497B12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0824" y="1965571"/>
            <a:ext cx="2420691" cy="7021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F5D24FA-AF41-3F9F-CAEB-F5F157F440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7285" y="2521242"/>
            <a:ext cx="2277978" cy="85424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21B3A53-A4EC-1799-287A-2943E4F862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7285" y="3255512"/>
            <a:ext cx="2602185" cy="72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2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1F907-5488-365D-5677-827DA712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보통함수의 퍼지확장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356F6D-160A-BFA1-A56F-05BB941CD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2436"/>
            <a:ext cx="2174158" cy="6662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2061CD-F3C7-8F6D-7290-45FDF2FAF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598" y="1922436"/>
            <a:ext cx="2169105" cy="13255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ED617A-5E92-0881-D287-B05CB1190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8935" y="4157586"/>
            <a:ext cx="1707065" cy="6789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A4B7DE-CB3C-DE5E-66CB-0C100EB2E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8935" y="3674169"/>
            <a:ext cx="5140076" cy="40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91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1F907-5488-365D-5677-827DA712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보통변수의 퍼지함수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99FA533-17D7-5754-6287-D3CAEA7F8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13" y="2186968"/>
            <a:ext cx="2081463" cy="7323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83D5F5C-18EF-EC00-D6D7-4958F4D8C2EC}"/>
              </a:ext>
            </a:extLst>
          </p:cNvPr>
          <p:cNvSpPr txBox="1"/>
          <p:nvPr/>
        </p:nvSpPr>
        <p:spPr>
          <a:xfrm>
            <a:off x="669113" y="1661135"/>
            <a:ext cx="10379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퍼지화 함수  </a:t>
            </a:r>
            <a:r>
              <a:rPr lang="en-US" altLang="ko-KR" sz="2400" b="1" dirty="0"/>
              <a:t>=&gt; </a:t>
            </a:r>
            <a:r>
              <a:rPr lang="ko-KR" altLang="en-US" sz="2400" dirty="0"/>
              <a:t>정의구역의  원소에 대해 </a:t>
            </a:r>
            <a:r>
              <a:rPr lang="ko-KR" altLang="en-US" sz="2400" dirty="0" err="1"/>
              <a:t>치역의</a:t>
            </a:r>
            <a:r>
              <a:rPr lang="ko-KR" altLang="en-US" sz="2400" dirty="0"/>
              <a:t>  퍼지집합을 대응시키는 함수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F2ACD86-A904-D85E-BD78-0217964F5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29" y="2890806"/>
            <a:ext cx="5671146" cy="7323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9CF4547-9EB7-0866-3B00-129019BD5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63" y="3498528"/>
            <a:ext cx="2667385" cy="139431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6473EFE-992D-E74F-6669-336D8C304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29" y="5165345"/>
            <a:ext cx="7227989" cy="61338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E6B51E7-E625-A429-6FFC-77976ABDF6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389" y="5821632"/>
            <a:ext cx="5130119" cy="61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02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1F907-5488-365D-5677-827DA712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보통변수의 퍼지함수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6DCF90-BD2B-97B9-A4C5-6D5E804C4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98" y="1690688"/>
            <a:ext cx="5781532" cy="20911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E469BD-CA49-E208-15E5-27D0A13EE8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70"/>
          <a:stretch/>
        </p:blipFill>
        <p:spPr>
          <a:xfrm>
            <a:off x="710898" y="3449053"/>
            <a:ext cx="5555348" cy="280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77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1F907-5488-365D-5677-827DA712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보통변수의 퍼지함수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DB3290-4D35-EC36-171C-B833902F8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30" y="1878290"/>
            <a:ext cx="4471894" cy="36265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75592C-44C6-484A-0BCD-52A6A75B6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071" y="2095706"/>
            <a:ext cx="4258309" cy="34091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2886A69-CB63-0AAB-2D71-1E5BBA1AC1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71"/>
          <a:stretch/>
        </p:blipFill>
        <p:spPr>
          <a:xfrm>
            <a:off x="8561380" y="2113940"/>
            <a:ext cx="3726871" cy="348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36643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펑키한 도형</Template>
  <TotalTime>913</TotalTime>
  <Words>88</Words>
  <Application>Microsoft Office PowerPoint</Application>
  <PresentationFormat>와이드스크린</PresentationFormat>
  <Paragraphs>25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Arial</vt:lpstr>
      <vt:lpstr>Source Sans Pro</vt:lpstr>
      <vt:lpstr>FunkyShapesVTI</vt:lpstr>
      <vt:lpstr>Fuzzy function</vt:lpstr>
      <vt:lpstr>contents</vt:lpstr>
      <vt:lpstr>퍼지제한을 갖는 함수</vt:lpstr>
      <vt:lpstr>퍼지제한을 갖는 함수</vt:lpstr>
      <vt:lpstr>보통함수의 퍼지확장</vt:lpstr>
      <vt:lpstr>보통함수의 퍼지확장</vt:lpstr>
      <vt:lpstr>보통변수의 퍼지함수</vt:lpstr>
      <vt:lpstr>보통변수의 퍼지함수</vt:lpstr>
      <vt:lpstr>보통변수의 퍼지함수</vt:lpstr>
      <vt:lpstr>보통변수의 퍼지함수</vt:lpstr>
      <vt:lpstr>보통변수의 퍼지함수</vt:lpstr>
      <vt:lpstr>최대화 및 최소화 집합</vt:lpstr>
      <vt:lpstr>최대화 및 최소화 집합</vt:lpstr>
      <vt:lpstr>퍼지 정의구역에서 보통함수의 최대값</vt:lpstr>
      <vt:lpstr>퍼지 정의구역에서 보통함수의 최대값</vt:lpstr>
      <vt:lpstr>퍼지 정의구역에서 보통함수의 최대값</vt:lpstr>
      <vt:lpstr>퍼지 정의구역에서 보통함수의 최대값</vt:lpstr>
      <vt:lpstr>퍼지 정의구역에서 보통함수의 최대값</vt:lpstr>
      <vt:lpstr>보통 정의구역에서 퍼지화 함수의 퍼지 최대값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유지아</dc:creator>
  <cp:lastModifiedBy>유지아</cp:lastModifiedBy>
  <cp:revision>7</cp:revision>
  <dcterms:created xsi:type="dcterms:W3CDTF">2024-07-15T15:52:29Z</dcterms:created>
  <dcterms:modified xsi:type="dcterms:W3CDTF">2024-07-16T07:06:25Z</dcterms:modified>
</cp:coreProperties>
</file>