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6" r:id="rId6"/>
    <p:sldId id="303" r:id="rId7"/>
    <p:sldId id="305" r:id="rId8"/>
    <p:sldId id="306" r:id="rId9"/>
    <p:sldId id="307" r:id="rId10"/>
    <p:sldId id="309" r:id="rId11"/>
    <p:sldId id="312" r:id="rId12"/>
    <p:sldId id="295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2598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007CCF-F59E-449F-A411-960E61651F72}" type="datetime1">
              <a:rPr lang="ko-KR" altLang="ko-KR" smtClean="0"/>
              <a:t>2024-05-14</a:t>
            </a:fld>
            <a:endParaRPr 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F8A362-CAFC-4987-9A50-47570528395E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7AF1EE-1FAF-4EBB-BDCF-9FF48F120896}" type="datetime1">
              <a:rPr lang="ko-KR" altLang="ko-KR" smtClean="0"/>
              <a:t>2024-05-14</a:t>
            </a:fld>
            <a:endParaRPr lang="ko-KR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4EEB602-95FC-483A-B12D-216A7AD7EA24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ko-KR" smtClean="0"/>
              <a:t>2</a:t>
            </a:fld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D8B43A-6A09-4EE1-BC66-2B8EDC43D34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F56171B-D09A-4AB6-9106-F618A8C0C916}" type="datetime1">
              <a:rPr lang="ko-KR" altLang="ko-KR" smtClean="0"/>
              <a:t>2024-05-14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n-US" altLang="ko-KR" smtClean="0"/>
              <a:t>3</a:t>
            </a:fld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BD5EC0-A087-4326-AC9A-460F81B831C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5F84C0B-DF32-4C67-BEFB-13745BF37232}" type="datetime1">
              <a:rPr lang="ko-KR" altLang="ko-KR" smtClean="0"/>
              <a:t>2024-05-14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n-US" altLang="ko-KR" smtClean="0"/>
              <a:t>4</a:t>
            </a:fld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BD5EC0-A087-4326-AC9A-460F81B831C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5F84C0B-DF32-4C67-BEFB-13745BF37232}" type="datetime1">
              <a:rPr lang="ko-KR" altLang="ko-KR" smtClean="0"/>
              <a:t>2024-05-14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079156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n-US" altLang="ko-KR" smtClean="0"/>
              <a:t>5</a:t>
            </a:fld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BD5EC0-A087-4326-AC9A-460F81B831C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5F84C0B-DF32-4C67-BEFB-13745BF37232}" type="datetime1">
              <a:rPr lang="ko-KR" altLang="ko-KR" smtClean="0"/>
              <a:t>2024-05-14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609233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n-US" altLang="ko-KR" smtClean="0"/>
              <a:t>6</a:t>
            </a:fld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BD5EC0-A087-4326-AC9A-460F81B831C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5F84C0B-DF32-4C67-BEFB-13745BF37232}" type="datetime1">
              <a:rPr lang="ko-KR" altLang="ko-KR" smtClean="0"/>
              <a:t>2024-05-14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184316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n-US" altLang="ko-KR" smtClean="0"/>
              <a:t>7</a:t>
            </a:fld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BD5EC0-A087-4326-AC9A-460F81B831C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5F84C0B-DF32-4C67-BEFB-13745BF37232}" type="datetime1">
              <a:rPr lang="ko-KR" altLang="ko-KR" smtClean="0"/>
              <a:t>2024-05-14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883654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n-US" altLang="ko-KR" smtClean="0"/>
              <a:t>8</a:t>
            </a:fld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BD5EC0-A087-4326-AC9A-460F81B831C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5F84C0B-DF32-4C67-BEFB-13745BF37232}" type="datetime1">
              <a:rPr lang="ko-KR" altLang="ko-KR" smtClean="0"/>
              <a:t>2024-05-14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52752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n-US" altLang="ko-KR" smtClean="0"/>
              <a:t>9</a:t>
            </a:fld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CA6BF-065C-41DE-B068-4952EDDD576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0F205B7-C957-4521-AEAE-99EA3E2E8DEB}" type="datetime1">
              <a:rPr lang="ko-KR" altLang="ko-KR" smtClean="0"/>
              <a:t>2024-05-14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직사각형 51">
            <a:extLst>
              <a:ext uri="{FF2B5EF4-FFF2-40B4-BE49-F238E27FC236}">
                <a16:creationId xmlns:a16="http://schemas.microsoft.com/office/drawing/2014/main" id="{EA8D8870-8337-4ABD-9EA6-3D5AAB7E42D9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AC3B2DB-2CCA-4BD4-8D63-98257049E273}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54" name="제목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8168" y="1057522"/>
            <a:ext cx="5003540" cy="217343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sz="4400">
                <a:solidFill>
                  <a:schemeClr val="bg1"/>
                </a:solidFill>
              </a:rPr>
              <a:t>제목을 추가하려면 클릭하세요</a:t>
            </a:r>
          </a:p>
        </p:txBody>
      </p:sp>
      <p:sp>
        <p:nvSpPr>
          <p:cNvPr id="55" name="부제목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6643" y="3751119"/>
            <a:ext cx="4985065" cy="1606163"/>
          </a:xfrm>
        </p:spPr>
        <p:txBody>
          <a:bodyPr rtlCol="0" anchor="t">
            <a:noAutofit/>
          </a:bodyPr>
          <a:lstStyle>
            <a:lvl1pPr>
              <a:defRPr sz="2400" b="0"/>
            </a:lvl1pPr>
          </a:lstStyle>
          <a:p>
            <a:pPr rtl="0"/>
            <a:r>
              <a:rPr 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부제목을 추가하려면 클릭하세요.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B792E4C-AD3B-4E88-8540-E75759746368}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A32632F-9ED1-4328-BBE3-B4E014156A29}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58" name="바닥글 개체 틀 4">
            <a:extLst>
              <a:ext uri="{FF2B5EF4-FFF2-40B4-BE49-F238E27FC236}">
                <a16:creationId xmlns:a16="http://schemas.microsoft.com/office/drawing/2014/main" id="{15A37EDE-F10B-4C4B-9572-8778C2D6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 rtlCol="0"/>
          <a:lstStyle/>
          <a:p>
            <a:pPr algn="l" rtl="0"/>
            <a:r>
              <a:rPr lang="ko-KR"/>
              <a:t>프레젠테이션 제목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A124D3C-01E3-4B96-BDF0-54851D1739D0}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61" name="날짜 개체 틀 35">
            <a:extLst>
              <a:ext uri="{FF2B5EF4-FFF2-40B4-BE49-F238E27FC236}">
                <a16:creationId xmlns:a16="http://schemas.microsoft.com/office/drawing/2014/main" id="{D6890A67-3C66-4F8A-B1A6-05469F40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/>
          <a:p>
            <a:pPr algn="l" rtl="0"/>
            <a:r>
              <a:rPr lang="ko-KR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20XX/2/1</a:t>
            </a:r>
            <a:endParaRPr lang="ko-KR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2" name="슬라이드 번호 개체 틀 36">
            <a:extLst>
              <a:ext uri="{FF2B5EF4-FFF2-40B4-BE49-F238E27FC236}">
                <a16:creationId xmlns:a16="http://schemas.microsoft.com/office/drawing/2014/main" id="{46849723-0CBF-47CA-9477-4D42CAC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ko-KR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5" name="그림 개체 틀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ko-KR"/>
              <a:t>사진을 추가하려면 클릭하세요</a:t>
            </a:r>
          </a:p>
        </p:txBody>
      </p:sp>
    </p:spTree>
    <p:extLst>
      <p:ext uri="{BB962C8B-B14F-4D97-AF65-F5344CB8AC3E}">
        <p14:creationId xmlns:p14="http://schemas.microsoft.com/office/powerpoint/2010/main" val="4258252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직사각형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>
                <a:solidFill>
                  <a:schemeClr val="bg1"/>
                </a:solidFill>
              </a:rPr>
              <a:t>제목을 추가하려면 클릭하세요.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F94B471-6707-4251-8230-A51AED0767C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4" y="1834005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ko-KR"/>
              <a:t>부제목을 추가하려면 클릭하세요.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D986D97-E6F1-49E8-977A-C802B4E41B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4" y="2422380"/>
            <a:ext cx="4727735" cy="3029446"/>
          </a:xfrm>
        </p:spPr>
        <p:txBody>
          <a:bodyPr rtlCol="0"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ko-KR"/>
              <a:t> 텍스트를 추가하려면 클릭하세요.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762163C0-B07F-43E4-B17C-2E6A96553B9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5999" y="1834004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ko-KR"/>
              <a:t>부제목을 추가하려면 클릭하세요.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9098FA6D-3C80-4FE1-B248-1CA2B6862F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5999" y="2422380"/>
            <a:ext cx="4727735" cy="3029446"/>
          </a:xfrm>
        </p:spPr>
        <p:txBody>
          <a:bodyPr rtlCol="0"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ko-KR"/>
              <a:t> 텍스트를 추가하려면 클릭하세요.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1" name="바닥글 개체 틀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/>
              <a:t>프레젠테이션 제목</a:t>
            </a:r>
            <a:endParaRPr lang="ko-KR" dirty="0">
              <a:solidFill>
                <a:schemeClr val="bg1"/>
              </a:solidFill>
            </a:endParaRPr>
          </a:p>
        </p:txBody>
      </p:sp>
      <p:sp>
        <p:nvSpPr>
          <p:cNvPr id="10" name="날짜 개체 틀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12" name="슬라이드 번호 개체 틀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6291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용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직사각형 1">
            <a:extLst>
              <a:ext uri="{FF2B5EF4-FFF2-40B4-BE49-F238E27FC236}">
                <a16:creationId xmlns:a16="http://schemas.microsoft.com/office/drawing/2014/main" id="{725A2F16-8CE0-4F2E-933C-EFDFB1E1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C70705-E2EE-4992-AE78-FDBE1285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1C428A7-7771-4474-8BB4-8A6F0FEF8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>
                <a:solidFill>
                  <a:schemeClr val="bg1"/>
                </a:solidFill>
              </a:rPr>
              <a:t>제목을 추가하려면 클릭하세요.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8730F6-0DF6-48BC-86CC-00BE18350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D31104-1E19-4E17-A3FE-2B2C5513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2CEB59E-1776-4FF1-BF4D-A33B618FD59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834005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ko-KR"/>
              <a:t>부제목을 추가하려면 클릭하세요.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6B55E76-BA79-44AC-B206-DA13D60FDA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ko-KR"/>
              <a:t> 텍스트를 추가하려면 클릭하세요.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60518C4D-71E5-4211-A191-A8ED7185DED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828356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ko-KR"/>
              <a:t>부제목을 추가하려면 클릭하세요.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D7EF9B63-4443-4EE5-A88B-2F1FA4CC404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ko-KR"/>
              <a:t> 텍스트를 추가하려면 클릭하세요.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E54FF8D9-50D3-4515-B896-B127F664C1E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834005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ko-KR"/>
              <a:t>부제목을 추가하려면 클릭하세요.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95B62E8-2D9A-443A-8560-D347C470389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ko-KR"/>
              <a:t> 텍스트를 추가하려면 클릭하세요.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A7A17E-1562-4B10-9BC8-AB6B45E6B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37258C-9B58-4DC0-BC98-826A38D4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3" name="바닥글 개체 틀 29">
            <a:extLst>
              <a:ext uri="{FF2B5EF4-FFF2-40B4-BE49-F238E27FC236}">
                <a16:creationId xmlns:a16="http://schemas.microsoft.com/office/drawing/2014/main" id="{2F8E2987-7F65-44D5-B3AD-776ECF8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/>
              <a:t>프레젠테이션 제목</a:t>
            </a:r>
            <a:endParaRPr lang="ko-KR" dirty="0">
              <a:solidFill>
                <a:schemeClr val="bg1"/>
              </a:solidFill>
            </a:endParaRPr>
          </a:p>
        </p:txBody>
      </p:sp>
      <p:sp>
        <p:nvSpPr>
          <p:cNvPr id="22" name="날짜 개체 틀 28">
            <a:extLst>
              <a:ext uri="{FF2B5EF4-FFF2-40B4-BE49-F238E27FC236}">
                <a16:creationId xmlns:a16="http://schemas.microsoft.com/office/drawing/2014/main" id="{08BD4E48-A35B-4475-BC85-E58DA29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11" name="슬라이드 번호 개체 틀 30">
            <a:extLst>
              <a:ext uri="{FF2B5EF4-FFF2-40B4-BE49-F238E27FC236}">
                <a16:creationId xmlns:a16="http://schemas.microsoft.com/office/drawing/2014/main" id="{FBDAEBAB-F3AA-4DB3-96B7-6387085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56375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직사각형 5">
            <a:extLst>
              <a:ext uri="{FF2B5EF4-FFF2-40B4-BE49-F238E27FC236}">
                <a16:creationId xmlns:a16="http://schemas.microsoft.com/office/drawing/2014/main" id="{53C66564-535A-4715-9B27-B8AB14F7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821E99-F411-4BAB-8211-C344272A2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8" y="537381"/>
            <a:ext cx="6172412" cy="103192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ko-KR"/>
              <a:t>제목을 추가하려면 클릭하세요.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F0D6D9-A64A-415F-BA44-494062CA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77B49C-9749-4042-A729-C27F58365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B79F49-5021-4A8F-A90A-5E08F7FB5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3" name="그림 개체 틀 19">
            <a:extLst>
              <a:ext uri="{FF2B5EF4-FFF2-40B4-BE49-F238E27FC236}">
                <a16:creationId xmlns:a16="http://schemas.microsoft.com/office/drawing/2014/main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ko-KR"/>
              <a:t>그림을 추가하려면 클릭하세요</a:t>
            </a:r>
          </a:p>
        </p:txBody>
      </p:sp>
      <p:sp>
        <p:nvSpPr>
          <p:cNvPr id="24" name="그림 개체 틀 19">
            <a:extLst>
              <a:ext uri="{FF2B5EF4-FFF2-40B4-BE49-F238E27FC236}">
                <a16:creationId xmlns:a16="http://schemas.microsoft.com/office/drawing/2014/main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ko-KR"/>
              <a:t>그림을 추가하려면 클릭하세요</a:t>
            </a:r>
          </a:p>
        </p:txBody>
      </p:sp>
      <p:sp>
        <p:nvSpPr>
          <p:cNvPr id="25" name="그림 개체 틀 19">
            <a:extLst>
              <a:ext uri="{FF2B5EF4-FFF2-40B4-BE49-F238E27FC236}">
                <a16:creationId xmlns:a16="http://schemas.microsoft.com/office/drawing/2014/main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613572"/>
            <a:ext cx="4613544" cy="2241520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ko-KR"/>
              <a:t>그림을 추가하려면 클릭하세요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E8823570-AC4F-4679-98CA-DC7F7B2CC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76671" y="1735745"/>
            <a:ext cx="6172412" cy="3767496"/>
          </a:xfrm>
        </p:spPr>
        <p:txBody>
          <a:bodyPr rtlCol="0" anchor="t">
            <a:normAutofit/>
          </a:bodyPr>
          <a:lstStyle>
            <a:lvl1pPr>
              <a:buFont typeface="Arial" panose="020B0604020202020204" pitchFamily="34" charset="0"/>
              <a:buNone/>
              <a:defRPr sz="1600" b="0"/>
            </a:lvl1pPr>
          </a:lstStyle>
          <a:p>
            <a:pPr rtl="0"/>
            <a:r>
              <a:rPr lang="ko-KR"/>
              <a:t> 텍스트를 추가하려면 클릭하세요.</a:t>
            </a:r>
          </a:p>
        </p:txBody>
      </p:sp>
      <p:sp>
        <p:nvSpPr>
          <p:cNvPr id="17" name="바닥글 개체 틀 4">
            <a:extLst>
              <a:ext uri="{FF2B5EF4-FFF2-40B4-BE49-F238E27FC236}">
                <a16:creationId xmlns:a16="http://schemas.microsoft.com/office/drawing/2014/main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r>
              <a:rPr lang="ko-KR"/>
              <a:t>프레젠테이션 제목</a:t>
            </a:r>
          </a:p>
        </p:txBody>
      </p:sp>
      <p:sp>
        <p:nvSpPr>
          <p:cNvPr id="16" name="날짜 개체 틀 3">
            <a:extLst>
              <a:ext uri="{FF2B5EF4-FFF2-40B4-BE49-F238E27FC236}">
                <a16:creationId xmlns:a16="http://schemas.microsoft.com/office/drawing/2014/main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95845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직사각형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1138041"/>
            <a:ext cx="4862811" cy="2019488"/>
          </a:xfr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>
                <a:solidFill>
                  <a:schemeClr val="bg1"/>
                </a:solidFill>
              </a:rPr>
              <a:t>제목을 추가하려면 클릭하세요</a:t>
            </a:r>
          </a:p>
        </p:txBody>
      </p:sp>
      <p:sp>
        <p:nvSpPr>
          <p:cNvPr id="25" name="그림 개체 틀 21">
            <a:extLst>
              <a:ext uri="{FF2B5EF4-FFF2-40B4-BE49-F238E27FC236}">
                <a16:creationId xmlns:a16="http://schemas.microsoft.com/office/drawing/2014/main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3" y="4941"/>
            <a:ext cx="5333977" cy="3392053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ko-KR"/>
              <a:t>사진을 추가하려면 클릭하세요</a:t>
            </a:r>
          </a:p>
        </p:txBody>
      </p:sp>
      <p:sp>
        <p:nvSpPr>
          <p:cNvPr id="24" name="그림 개체 틀 21">
            <a:extLst>
              <a:ext uri="{FF2B5EF4-FFF2-40B4-BE49-F238E27FC236}">
                <a16:creationId xmlns:a16="http://schemas.microsoft.com/office/drawing/2014/main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ko-KR"/>
              <a:t>사진을 추가하려면 클릭하세요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2400" b="0"/>
            </a:lvl1pPr>
          </a:lstStyle>
          <a:p>
            <a:pPr rtl="0"/>
            <a:r>
              <a:rPr lang="ko-KR"/>
              <a:t>텍스트를 추가하려면 클릭하세요.</a:t>
            </a:r>
          </a:p>
        </p:txBody>
      </p:sp>
      <p:sp>
        <p:nvSpPr>
          <p:cNvPr id="17" name="바닥글 개체 틀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ko-KR"/>
              <a:t>프레젠테이션 제목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9" name="날짜 개체 틀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 rtlCol="0"/>
          <a:lstStyle/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20" name="슬라이드 번호 개체 틀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2197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475399"/>
            <a:ext cx="6623040" cy="791861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rtl="0"/>
            <a:r>
              <a:rPr lang="ko-KR"/>
              <a:t>제목을 추가하려면 클릭하세요.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40D7EF23-28EE-4115-879A-D95BBAC662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7179" y="2502047"/>
            <a:ext cx="6623039" cy="3030599"/>
          </a:xfrm>
        </p:spPr>
        <p:txBody>
          <a:bodyPr rtlCol="0" anchor="t">
            <a:normAutofit/>
          </a:bodyPr>
          <a:lstStyle>
            <a:lvl1pPr>
              <a:defRPr sz="2000" b="0"/>
            </a:lvl1pPr>
          </a:lstStyle>
          <a:p>
            <a:pPr rtl="0"/>
            <a:r>
              <a:rPr lang="ko-KR"/>
              <a:t>텍스트를 추가하려면 클릭하세요.</a:t>
            </a:r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ko-KR"/>
              <a:t>사진을 추가하려면 클릭하세요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7" name="바닥글 개체 틀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/>
              <a:t>프레젠테이션 제목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9" name="날짜 개체 틀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 rtlCol="0"/>
          <a:lstStyle/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20" name="슬라이드 번호 개체 틀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25734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DEFA91-CCB3-4B9E-9CFC-AA9D9207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5" y="673308"/>
            <a:ext cx="6457717" cy="158089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ko-KR"/>
              <a:t>제목을 추가하려면 클릭하세요.</a:t>
            </a:r>
          </a:p>
        </p:txBody>
      </p:sp>
      <p:sp>
        <p:nvSpPr>
          <p:cNvPr id="35" name="그림 개체 틀 5">
            <a:extLst>
              <a:ext uri="{FF2B5EF4-FFF2-40B4-BE49-F238E27FC236}">
                <a16:creationId xmlns:a16="http://schemas.microsoft.com/office/drawing/2014/main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ko-KR"/>
              <a:t>사진을 추가하려면 클릭하세요</a:t>
            </a:r>
          </a:p>
        </p:txBody>
      </p:sp>
      <p:sp>
        <p:nvSpPr>
          <p:cNvPr id="34" name="그림 개체 틀 5">
            <a:extLst>
              <a:ext uri="{FF2B5EF4-FFF2-40B4-BE49-F238E27FC236}">
                <a16:creationId xmlns:a16="http://schemas.microsoft.com/office/drawing/2014/main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ko-KR"/>
              <a:t>사진을 추가하려면 클릭하세요</a:t>
            </a: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551E6FEF-934C-427E-A65F-F501B04FC7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5918" y="2353586"/>
            <a:ext cx="6457717" cy="3767496"/>
          </a:xfrm>
        </p:spPr>
        <p:txBody>
          <a:bodyPr rtlCol="0" anchor="t">
            <a:normAutofit/>
          </a:bodyPr>
          <a:lstStyle>
            <a:lvl1pPr>
              <a:defRPr sz="1600" b="0" baseline="0"/>
            </a:lvl1pPr>
          </a:lstStyle>
          <a:p>
            <a:pPr rtl="0"/>
            <a:r>
              <a:rPr lang="ko-KR"/>
              <a:t>텍스트를 추가하려면 클릭하세요.</a:t>
            </a:r>
          </a:p>
        </p:txBody>
      </p:sp>
      <p:sp>
        <p:nvSpPr>
          <p:cNvPr id="31" name="바닥글 개체 틀 4">
            <a:extLst>
              <a:ext uri="{FF2B5EF4-FFF2-40B4-BE49-F238E27FC236}">
                <a16:creationId xmlns:a16="http://schemas.microsoft.com/office/drawing/2014/main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 rtlCol="0"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ko-KR"/>
              <a:t>프레젠테이션 제목</a:t>
            </a:r>
          </a:p>
        </p:txBody>
      </p:sp>
      <p:sp>
        <p:nvSpPr>
          <p:cNvPr id="30" name="날짜 개체 틀 3">
            <a:extLst>
              <a:ext uri="{FF2B5EF4-FFF2-40B4-BE49-F238E27FC236}">
                <a16:creationId xmlns:a16="http://schemas.microsoft.com/office/drawing/2014/main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ko-KR">
                <a:solidFill>
                  <a:schemeClr val="tx2"/>
                </a:solidFill>
              </a:rPr>
              <a:t>20XX/2/1</a:t>
            </a:r>
            <a:endParaRPr lang="ko-KR" dirty="0"/>
          </a:p>
        </p:txBody>
      </p:sp>
      <p:sp>
        <p:nvSpPr>
          <p:cNvPr id="32" name="슬라이드 번호 개체 틀 5">
            <a:extLst>
              <a:ext uri="{FF2B5EF4-FFF2-40B4-BE49-F238E27FC236}">
                <a16:creationId xmlns:a16="http://schemas.microsoft.com/office/drawing/2014/main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34852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직사각형 23">
            <a:extLst>
              <a:ext uri="{FF2B5EF4-FFF2-40B4-BE49-F238E27FC236}">
                <a16:creationId xmlns:a16="http://schemas.microsoft.com/office/drawing/2014/main" id="{E7E77A60-3019-43AE-AA38-E130C04CFD8D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DBF0FB-88D2-4271-BFAF-D129CF8C2F68}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2B807B-6DFA-471C-B675-016416207F0E}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55D4C0-9882-489D-AD77-A9F38B3784A6}"/>
              </a:ext>
            </a:extLst>
          </p:cNvPr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3" y="1709530"/>
            <a:ext cx="3754671" cy="2528515"/>
          </a:xfrm>
        </p:spPr>
        <p:txBody>
          <a:bodyPr rtlCol="0" anchor="b"/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ko-KR" sz="3600" b="1" cap="none">
                <a:solidFill>
                  <a:schemeClr val="tx2"/>
                </a:solidFill>
              </a:rPr>
              <a:t>제목을 추가하려면 클릭하세요.</a:t>
            </a:r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6914" y="4238046"/>
            <a:ext cx="3806919" cy="1741404"/>
          </a:xfrm>
        </p:spPr>
        <p:txBody>
          <a:bodyPr rtlCol="0" anchor="t">
            <a:normAutofit/>
          </a:bodyPr>
          <a:lstStyle>
            <a:lvl1pPr>
              <a:defRPr sz="1600" b="0"/>
            </a:lvl1pPr>
          </a:lstStyle>
          <a:p>
            <a:pPr rtl="0"/>
            <a:r>
              <a:rPr lang="ko-KR" sz="2000">
                <a:solidFill>
                  <a:schemeClr val="tx2"/>
                </a:solidFill>
              </a:rPr>
              <a:t>부제목을 추가하려면 클릭하세요.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7A5DB4-1ED7-4630-89AF-F1802E44EF89}"/>
              </a:ext>
            </a:extLst>
          </p:cNvPr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E5D4012-4107-490F-A369-EA7063242A98}"/>
              </a:ext>
            </a:extLst>
          </p:cNvPr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5C79E2-9EA5-4713-B4AF-0E4572CFFA2F}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4C09E2-06F0-4230-8DAD-A0DBF01F8603}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40" name="그림 개체 틀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095509"/>
            <a:ext cx="7519932" cy="5016892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ko-KR"/>
              <a:t>사진을 추가하려면 클릭하세요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직사각형 10">
            <a:extLst>
              <a:ext uri="{FF2B5EF4-FFF2-40B4-BE49-F238E27FC236}">
                <a16:creationId xmlns:a16="http://schemas.microsoft.com/office/drawing/2014/main" id="{EDEBA854-A26D-41C5-9D40-DF6B49ACB136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95BFA7-EB65-4E20-A693-324FEF74D3A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9E9218-0397-4231-81F4-03972AB6A3DD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1905177-1789-44BB-950A-7018653E6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>
                <a:solidFill>
                  <a:schemeClr val="bg1"/>
                </a:solidFill>
              </a:rPr>
              <a:t>제목을 추가하려면 클릭하세요.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2F4B8C-C655-4441-A7FF-616EF634E6E1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9301A4-3CA9-4D0E-944E-1BE5921FA0B3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9" name="바닥글 개체 틀 4">
            <a:extLst>
              <a:ext uri="{FF2B5EF4-FFF2-40B4-BE49-F238E27FC236}">
                <a16:creationId xmlns:a16="http://schemas.microsoft.com/office/drawing/2014/main" id="{A9C29C55-D1EC-4DD4-BA5B-11E4AB1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pPr rtl="0"/>
            <a:r>
              <a:rPr lang="ko-KR"/>
              <a:t>프레젠테이션 제목</a:t>
            </a:r>
          </a:p>
        </p:txBody>
      </p:sp>
      <p:sp>
        <p:nvSpPr>
          <p:cNvPr id="20" name="날짜 개체 틀 3">
            <a:extLst>
              <a:ext uri="{FF2B5EF4-FFF2-40B4-BE49-F238E27FC236}">
                <a16:creationId xmlns:a16="http://schemas.microsoft.com/office/drawing/2014/main" id="{C31C8C6B-3212-41F0-A8A1-4A6A700A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21" name="슬라이드 번호 개체 틀 5">
            <a:extLst>
              <a:ext uri="{FF2B5EF4-FFF2-40B4-BE49-F238E27FC236}">
                <a16:creationId xmlns:a16="http://schemas.microsoft.com/office/drawing/2014/main" id="{67357410-255F-470C-AD92-44B1599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6043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직사각형 5">
            <a:extLst>
              <a:ext uri="{FF2B5EF4-FFF2-40B4-BE49-F238E27FC236}">
                <a16:creationId xmlns:a16="http://schemas.microsoft.com/office/drawing/2014/main" id="{2DF88512-9E62-4695-B350-39488566A1F7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CD596D-95F4-4C5C-A0E7-86D747FE70B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553E9F-DCBF-4BEE-A261-5AA97361A0E0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>
                <a:solidFill>
                  <a:schemeClr val="bg1"/>
                </a:solidFill>
              </a:rPr>
              <a:t>제목을 추가하려면 클릭하세요.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78DD10-67BC-4E87-A788-A45C6093F5F8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6769F5-486B-4B48-A543-2C70359DF66E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pPr rtl="0"/>
            <a:r>
              <a:rPr lang="ko-KR"/>
              <a:t>프레젠테이션 제목</a:t>
            </a:r>
          </a:p>
        </p:txBody>
      </p:sp>
      <p:sp>
        <p:nvSpPr>
          <p:cNvPr id="13" name="날짜 개체 틀 3">
            <a:extLst>
              <a:ext uri="{FF2B5EF4-FFF2-40B4-BE49-F238E27FC236}">
                <a16:creationId xmlns:a16="http://schemas.microsoft.com/office/drawing/2014/main" id="{49ADD171-0134-4347-A2D8-0B9D763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용문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A8A107B-E23F-4793-95B4-335240DB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51118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B7568F3C-8CA8-489A-9870-E2C458355C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6151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615126 w 12192000"/>
              <a:gd name="connsiteY3" fmla="*/ 6858000 h 6858000"/>
              <a:gd name="connsiteX4" fmla="*/ 0 w 12192000"/>
              <a:gd name="connsiteY4" fmla="*/ 0 h 6858000"/>
              <a:gd name="connsiteX5" fmla="*/ 4551118 w 12192000"/>
              <a:gd name="connsiteY5" fmla="*/ 0 h 6858000"/>
              <a:gd name="connsiteX6" fmla="*/ 4551118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151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615126" y="6858000"/>
                </a:lnTo>
                <a:close/>
                <a:moveTo>
                  <a:pt x="0" y="0"/>
                </a:moveTo>
                <a:lnTo>
                  <a:pt x="4551118" y="0"/>
                </a:lnTo>
                <a:lnTo>
                  <a:pt x="45511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ko-KR"/>
              <a:t>사진을 추가하려면 클릭하세요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2C14E8-F37D-4BEA-9D62-5E707EDF0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25" y="1095508"/>
            <a:ext cx="4606535" cy="3936931"/>
          </a:xfrm>
          <a:solidFill>
            <a:schemeClr val="tx2"/>
          </a:solidFill>
        </p:spPr>
        <p:txBody>
          <a:bodyPr rIns="365760" rtlCol="0" anchor="b"/>
          <a:lstStyle>
            <a:lvl1pPr marL="365760">
              <a:lnSpc>
                <a:spcPct val="100000"/>
              </a:lnSpc>
              <a:spcBef>
                <a:spcPts val="1000"/>
              </a:spcBef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/>
              <a:t>클릭하여 마스터 제목 스타일 편집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784D33-9C88-49E6-8F90-05148C5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  <a:solidFill>
            <a:schemeClr val="tx2"/>
          </a:solidFill>
        </p:spPr>
        <p:txBody>
          <a:bodyPr rtlCol="0" anchor="ctr"/>
          <a:lstStyle>
            <a:lvl1pPr marL="365760">
              <a:spcBef>
                <a:spcPts val="1000"/>
              </a:spcBef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4" name="바닥글 개체 틀 4">
            <a:extLst>
              <a:ext uri="{FF2B5EF4-FFF2-40B4-BE49-F238E27FC236}">
                <a16:creationId xmlns:a16="http://schemas.microsoft.com/office/drawing/2014/main" id="{5CD820E0-0083-439B-A9DE-C3DEA1D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ko-KR"/>
              <a:t>프레젠테이션 제목</a:t>
            </a:r>
          </a:p>
        </p:txBody>
      </p:sp>
      <p:sp>
        <p:nvSpPr>
          <p:cNvPr id="26" name="날짜 개체 틀 3">
            <a:extLst>
              <a:ext uri="{FF2B5EF4-FFF2-40B4-BE49-F238E27FC236}">
                <a16:creationId xmlns:a16="http://schemas.microsoft.com/office/drawing/2014/main" id="{D8A8D931-E01B-43C0-806F-2413BF5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27" name="슬라이드 번호 개체 틀 6">
            <a:extLst>
              <a:ext uri="{FF2B5EF4-FFF2-40B4-BE49-F238E27FC236}">
                <a16:creationId xmlns:a16="http://schemas.microsoft.com/office/drawing/2014/main" id="{0F3F4E6D-F4D2-430F-A2C3-3C037D7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FAEF9944-A4F6-4C59-AEBD-678D6480B8EA}" type="slidenum">
              <a:rPr lang="ko-KR" smtClean="0"/>
              <a:pPr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747931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직사각형 18">
            <a:extLst>
              <a:ext uri="{FF2B5EF4-FFF2-40B4-BE49-F238E27FC236}">
                <a16:creationId xmlns:a16="http://schemas.microsoft.com/office/drawing/2014/main" id="{29F91A3C-7ABB-4E5E-B04F-29DB072AE13C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B9AABE-3FBC-4E64-8672-D073D4A3F41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FF13AE-FEBF-40A1-A799-6EB275CBBCB5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EACBDB11-07EC-4982-BBFA-8EECF50C7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>
                <a:solidFill>
                  <a:schemeClr val="bg1"/>
                </a:solidFill>
              </a:rPr>
              <a:t>제목을 추가하려면 클릭하세요.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7B21770-EBB9-4C73-BE13-26901F3CC9F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72AFA4-5141-4F0F-B9F6-0BE3ADBED218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33" name="바닥글 개체 틀 4">
            <a:extLst>
              <a:ext uri="{FF2B5EF4-FFF2-40B4-BE49-F238E27FC236}">
                <a16:creationId xmlns:a16="http://schemas.microsoft.com/office/drawing/2014/main" id="{41DE758B-03CF-48F8-BCBE-AD97B70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/>
          <a:p>
            <a:pPr rtl="0"/>
            <a:r>
              <a:rPr lang="ko-KR"/>
              <a:t>프레젠테이션 제목</a:t>
            </a:r>
          </a:p>
        </p:txBody>
      </p:sp>
      <p:sp>
        <p:nvSpPr>
          <p:cNvPr id="34" name="날짜 개체 틀 3">
            <a:extLst>
              <a:ext uri="{FF2B5EF4-FFF2-40B4-BE49-F238E27FC236}">
                <a16:creationId xmlns:a16="http://schemas.microsoft.com/office/drawing/2014/main" id="{1640606E-041A-4385-96D7-3C6E775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35" name="슬라이드 번호 개체 틀 5">
            <a:extLst>
              <a:ext uri="{FF2B5EF4-FFF2-40B4-BE49-F238E27FC236}">
                <a16:creationId xmlns:a16="http://schemas.microsoft.com/office/drawing/2014/main" id="{35844B60-1EF6-4A90-9030-B5043BC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672599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직사각형 1">
            <a:extLst>
              <a:ext uri="{FF2B5EF4-FFF2-40B4-BE49-F238E27FC236}">
                <a16:creationId xmlns:a16="http://schemas.microsoft.com/office/drawing/2014/main" id="{30FB3D5A-25E2-453F-A78E-0A20BDCE80A2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796342-0E80-4F8E-9563-9F5EDFC0DDF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9B2F5D-C3BA-453E-8F4D-97074F48C7AE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>
                <a:solidFill>
                  <a:schemeClr val="bg1"/>
                </a:solidFill>
              </a:rPr>
              <a:t>제목을 추가하려면 클릭하세요.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74FDF0-F4BE-433D-86EE-9E1832D4388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DFCD07-1301-45ED-B326-449ECFADE70D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/>
          <a:p>
            <a:pPr rtl="0"/>
            <a:r>
              <a:rPr lang="ko-KR"/>
              <a:t>프레젠테이션 제목</a:t>
            </a: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0668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rtl="0"/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76671" y="6309360"/>
            <a:ext cx="454961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42918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ko-KR"/>
              <a:t>프레젠테이션 제목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fld id="{FAEF9944-A4F6-4C59-AEBD-678D6480B8EA}" type="slidenum">
              <a:rPr lang="ko-KR" smtClean="0"/>
              <a:pPr/>
              <a:t>‹#›</a:t>
            </a:fld>
            <a:endParaRPr 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201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/>
  <p:txStyles>
    <p:titleStyle>
      <a:lvl1pPr algn="l" defTabSz="914400" rtl="0" eaLnBrk="1" latinLnBrk="1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1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1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1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1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1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1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1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775" y="1057275"/>
            <a:ext cx="5122545" cy="2173288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rtl="0"/>
            <a:r>
              <a:rPr lang="ko-KR" altLang="en-US" dirty="0"/>
              <a:t>보통집합</a:t>
            </a:r>
            <a:endParaRPr lang="ko-KR" dirty="0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4B0552E2-3F84-4A73-A16B-C54043C6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3847" y="3627438"/>
            <a:ext cx="3308809" cy="718416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rtl="0"/>
            <a:r>
              <a:rPr lang="en-US" altLang="ko-KR" dirty="0"/>
              <a:t>Fuzzy seminar ch.2</a:t>
            </a:r>
            <a:endParaRPr lang="ko-KR" dirty="0"/>
          </a:p>
        </p:txBody>
      </p:sp>
      <p:pic>
        <p:nvPicPr>
          <p:cNvPr id="41" name="그림 개체 틀 40" descr="유리 벽이 있는 큰 방&#10;">
            <a:extLst>
              <a:ext uri="{FF2B5EF4-FFF2-40B4-BE49-F238E27FC236}">
                <a16:creationId xmlns:a16="http://schemas.microsoft.com/office/drawing/2014/main" id="{9FB4A3D7-302B-4FAB-B9BD-5F75A796AC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9936" y="-2"/>
            <a:ext cx="5332064" cy="6858002"/>
          </a:xfr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029686-87BE-4E75-8373-8D06DD44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rtl="0"/>
            <a:r>
              <a:rPr lang="ko-KR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20XX/2/1</a:t>
            </a:r>
            <a:endParaRPr lang="ko-KR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33138F-06C1-46B9-8F23-C4B5783F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AEF9944-A4F6-4C59-AEBD-678D6480B8EA}" type="slidenum">
              <a:rPr lang="ko-KR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1</a:t>
            </a:fld>
            <a:endParaRPr lang="ko-KR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78" y="1475399"/>
            <a:ext cx="6623040" cy="791861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/>
              <a:t>Contents</a:t>
            </a:r>
            <a:endParaRPr 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79" y="2502047"/>
            <a:ext cx="6623039" cy="3030599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보통집합</a:t>
            </a:r>
            <a:endParaRPr lang="ko-KR" dirty="0"/>
          </a:p>
          <a:p>
            <a:pPr rtl="0"/>
            <a:r>
              <a:rPr lang="ko-KR" altLang="en-US" dirty="0"/>
              <a:t>보통집합의 연산</a:t>
            </a:r>
            <a:endParaRPr lang="ko-KR" dirty="0"/>
          </a:p>
          <a:p>
            <a:pPr rtl="0"/>
            <a:r>
              <a:rPr lang="ko-KR" altLang="en-US" dirty="0"/>
              <a:t>보통집합의 특성</a:t>
            </a:r>
            <a:endParaRPr lang="ko-KR" dirty="0"/>
          </a:p>
          <a:p>
            <a:pPr rtl="0"/>
            <a:endParaRPr lang="ko-KR" dirty="0"/>
          </a:p>
          <a:p>
            <a:pPr rtl="0"/>
            <a:endParaRPr lang="ko-KR" dirty="0"/>
          </a:p>
        </p:txBody>
      </p:sp>
      <p:pic>
        <p:nvPicPr>
          <p:cNvPr id="29" name="그림 개체 틀 28" descr="대시보드 디지털 재무">
            <a:extLst>
              <a:ext uri="{FF2B5EF4-FFF2-40B4-BE49-F238E27FC236}">
                <a16:creationId xmlns:a16="http://schemas.microsoft.com/office/drawing/2014/main" id="{5924239E-C490-438F-B9C9-111D931D0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4348" y="1085431"/>
            <a:ext cx="3997652" cy="5037857"/>
          </a:xfrm>
        </p:spPr>
      </p:pic>
      <p:sp>
        <p:nvSpPr>
          <p:cNvPr id="23" name="바닥글 개체 틀 22">
            <a:extLst>
              <a:ext uri="{FF2B5EF4-FFF2-40B4-BE49-F238E27FC236}">
                <a16:creationId xmlns:a16="http://schemas.microsoft.com/office/drawing/2014/main" id="{C50BB1C4-223C-42B9-AF6A-F40E305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 rtlCol="0"/>
          <a:lstStyle/>
          <a:p>
            <a:pPr rtl="0"/>
            <a:r>
              <a:rPr lang="ko-KR"/>
              <a:t>프레젠테이션 제목</a:t>
            </a:r>
          </a:p>
        </p:txBody>
      </p:sp>
      <p:sp>
        <p:nvSpPr>
          <p:cNvPr id="21" name="날짜 개체 틀 20">
            <a:extLst>
              <a:ext uri="{FF2B5EF4-FFF2-40B4-BE49-F238E27FC236}">
                <a16:creationId xmlns:a16="http://schemas.microsoft.com/office/drawing/2014/main" id="{9DE3C7A9-21F2-4569-A617-6303685E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 rtlCol="0"/>
          <a:lstStyle/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pPr/>
              <a:t>2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/>
              <a:t>보통집합</a:t>
            </a:r>
            <a:endParaRPr 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D188D3-E97C-4E64-AEC5-BA2CE083B7F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38323" y="1887274"/>
            <a:ext cx="4727735" cy="465155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/>
              <a:t>집합</a:t>
            </a:r>
            <a:r>
              <a:rPr lang="en-US" altLang="ko-KR" dirty="0"/>
              <a:t>A</a:t>
            </a:r>
            <a:r>
              <a:rPr lang="ko-KR" altLang="en-US" dirty="0"/>
              <a:t>와 전체집합</a:t>
            </a:r>
            <a:r>
              <a:rPr lang="en-US" altLang="ko-KR" dirty="0"/>
              <a:t>X</a:t>
            </a:r>
            <a:endParaRPr lang="ko-KR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734818E9-4459-4052-A157-BAEE61330BF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389842" y="1892740"/>
            <a:ext cx="4727735" cy="465155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/>
              <a:t>원소</a:t>
            </a:r>
            <a:r>
              <a:rPr lang="en-US" altLang="ko-KR" dirty="0"/>
              <a:t>x</a:t>
            </a:r>
            <a:r>
              <a:rPr lang="ko-KR" altLang="en-US" dirty="0"/>
              <a:t>와 집합</a:t>
            </a:r>
            <a:r>
              <a:rPr lang="en-US" altLang="ko-KR" dirty="0"/>
              <a:t>A</a:t>
            </a:r>
            <a:endParaRPr lang="ko-KR" dirty="0"/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4BB4EE3B-13B9-414C-9B6C-C111B789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/>
          <a:p>
            <a:r>
              <a:rPr lang="en-US" altLang="ko-KR" dirty="0"/>
              <a:t>Fuzzy seminar ch.2</a:t>
            </a:r>
            <a:endParaRPr lang="ko-KR" altLang="ko-KR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US" altLang="ko-KR" smtClean="0"/>
              <a:pPr rtl="0"/>
              <a:t>3</a:t>
            </a:fld>
            <a:endParaRPr lang="ko-KR" dirty="0"/>
          </a:p>
        </p:txBody>
      </p:sp>
      <p:sp>
        <p:nvSpPr>
          <p:cNvPr id="22" name="내용 개체 틀 9">
            <a:extLst>
              <a:ext uri="{FF2B5EF4-FFF2-40B4-BE49-F238E27FC236}">
                <a16:creationId xmlns:a16="http://schemas.microsoft.com/office/drawing/2014/main" id="{013399F9-4574-C24C-CDE1-07C6627FA42B}"/>
              </a:ext>
            </a:extLst>
          </p:cNvPr>
          <p:cNvSpPr txBox="1">
            <a:spLocks/>
          </p:cNvSpPr>
          <p:nvPr/>
        </p:nvSpPr>
        <p:spPr>
          <a:xfrm>
            <a:off x="7427475" y="1882129"/>
            <a:ext cx="4727735" cy="465155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None/>
              <a:defRPr sz="20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집합의 표시 방법</a:t>
            </a:r>
            <a:endParaRPr 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CA3D09-16F8-A5A4-CF14-9A209A4217E1}"/>
              </a:ext>
            </a:extLst>
          </p:cNvPr>
          <p:cNvSpPr txBox="1"/>
          <p:nvPr/>
        </p:nvSpPr>
        <p:spPr>
          <a:xfrm>
            <a:off x="1254055" y="5048271"/>
            <a:ext cx="603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원소의 개수 </a:t>
            </a:r>
            <a:r>
              <a:rPr lang="en-US" altLang="ko-KR" sz="2800" dirty="0"/>
              <a:t>: |A| </a:t>
            </a:r>
            <a:r>
              <a:rPr lang="ko-KR" altLang="en-US" sz="2800" dirty="0"/>
              <a:t>라고 표현한다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B11AC10-B365-41B6-66AF-5108C3435C65}"/>
                  </a:ext>
                </a:extLst>
              </p:cNvPr>
              <p:cNvSpPr txBox="1"/>
              <p:nvPr/>
            </p:nvSpPr>
            <p:spPr>
              <a:xfrm>
                <a:off x="1289547" y="2968627"/>
                <a:ext cx="1489190" cy="1323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altLang="ko-KR" sz="3200" b="0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B11AC10-B365-41B6-66AF-5108C3435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547" y="2968627"/>
                <a:ext cx="1489190" cy="1323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A32DEA-5985-D784-95C1-6436185F8AC2}"/>
                  </a:ext>
                </a:extLst>
              </p:cNvPr>
              <p:cNvSpPr txBox="1"/>
              <p:nvPr/>
            </p:nvSpPr>
            <p:spPr>
              <a:xfrm>
                <a:off x="4863317" y="2936557"/>
                <a:ext cx="99226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dirty="0">
                    <a:ea typeface="Cambria Math" panose="020405030504060302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ko-KR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A32DEA-5985-D784-95C1-6436185F8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317" y="2936557"/>
                <a:ext cx="992261" cy="492443"/>
              </a:xfrm>
              <a:prstGeom prst="rect">
                <a:avLst/>
              </a:prstGeom>
              <a:blipFill>
                <a:blip r:embed="rId4"/>
                <a:stretch>
                  <a:fillRect l="-25153" t="-27160" b="-46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4B2D90-C1FA-60A0-C2B2-E670C2BB7EC1}"/>
                  </a:ext>
                </a:extLst>
              </p:cNvPr>
              <p:cNvSpPr txBox="1"/>
              <p:nvPr/>
            </p:nvSpPr>
            <p:spPr>
              <a:xfrm>
                <a:off x="4864529" y="3806796"/>
                <a:ext cx="97565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3200" dirty="0"/>
                  <a:t>x </a:t>
                </a:r>
                <a14:m>
                  <m:oMath xmlns:m="http://schemas.openxmlformats.org/officeDocument/2006/math"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4B2D90-C1FA-60A0-C2B2-E670C2BB7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529" y="3806796"/>
                <a:ext cx="975652" cy="492443"/>
              </a:xfrm>
              <a:prstGeom prst="rect">
                <a:avLst/>
              </a:prstGeom>
              <a:blipFill>
                <a:blip r:embed="rId5"/>
                <a:stretch>
                  <a:fillRect l="-25625" t="-25926" b="-48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8EC6B7F-337B-0DCE-BEC8-D4A8AE394C7D}"/>
                  </a:ext>
                </a:extLst>
              </p:cNvPr>
              <p:cNvSpPr txBox="1"/>
              <p:nvPr/>
            </p:nvSpPr>
            <p:spPr>
              <a:xfrm>
                <a:off x="1439331" y="3874481"/>
                <a:ext cx="133940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3200" dirty="0">
                    <a:solidFill>
                      <a:srgbClr val="212529"/>
                    </a:solidFill>
                    <a:highlight>
                      <a:srgbClr val="FFFFFF"/>
                    </a:highlight>
                    <a:latin typeface="-apple-system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ko-K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</m:oMath>
                </a14:m>
                <a:r>
                  <a:rPr lang="ko-KR" altLang="en-US" sz="3200" b="0" i="0" dirty="0">
                    <a:solidFill>
                      <a:srgbClr val="212529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 </a:t>
                </a:r>
                <a:r>
                  <a:rPr lang="en-US" altLang="ko-KR" sz="3200" dirty="0">
                    <a:solidFill>
                      <a:srgbClr val="212529"/>
                    </a:solidFill>
                    <a:highlight>
                      <a:srgbClr val="FFFFFF"/>
                    </a:highlight>
                    <a:latin typeface="-apple-system"/>
                  </a:rPr>
                  <a:t>X</a:t>
                </a:r>
                <a:endParaRPr lang="ko-KR" altLang="en-US" sz="32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8EC6B7F-337B-0DCE-BEC8-D4A8AE394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331" y="3874481"/>
                <a:ext cx="1339406" cy="584775"/>
              </a:xfrm>
              <a:prstGeom prst="rect">
                <a:avLst/>
              </a:prstGeom>
              <a:blipFill>
                <a:blip r:embed="rId6"/>
                <a:stretch>
                  <a:fillRect l="-11364" t="-12500" b="-34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FC62AE9A-3EFB-7394-8234-013140FF4E3B}"/>
              </a:ext>
            </a:extLst>
          </p:cNvPr>
          <p:cNvSpPr txBox="1"/>
          <p:nvPr/>
        </p:nvSpPr>
        <p:spPr>
          <a:xfrm>
            <a:off x="7427475" y="2983519"/>
            <a:ext cx="37850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 = {a1,a2,…,an}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B = {b | b</a:t>
            </a:r>
            <a:r>
              <a:rPr lang="ko-KR" altLang="en-US" sz="2000" b="1" dirty="0"/>
              <a:t>는 특성 </a:t>
            </a:r>
            <a:r>
              <a:rPr lang="en-US" altLang="ko-KR" sz="2000" b="1" dirty="0"/>
              <a:t>p1,p2,…,</a:t>
            </a:r>
            <a:r>
              <a:rPr lang="en-US" altLang="ko-KR" sz="2000" b="1" dirty="0" err="1"/>
              <a:t>pn</a:t>
            </a:r>
            <a:r>
              <a:rPr lang="en-US" altLang="ko-KR" sz="2000" b="1" dirty="0"/>
              <a:t>}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6097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/>
              <a:t>보통집합</a:t>
            </a:r>
            <a:endParaRPr lang="ko-KR" dirty="0"/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4BB4EE3B-13B9-414C-9B6C-C111B789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/>
          <a:p>
            <a:r>
              <a:rPr lang="en-US" altLang="ko-KR" dirty="0"/>
              <a:t>Fuzzy seminar ch.2</a:t>
            </a:r>
            <a:endParaRPr lang="ko-KR" altLang="ko-KR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US" altLang="ko-KR" smtClean="0"/>
              <a:pPr rtl="0"/>
              <a:t>4</a:t>
            </a:fld>
            <a:endParaRPr 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BDACD-8D43-A2C0-BADC-F1EC3FCD8777}"/>
              </a:ext>
            </a:extLst>
          </p:cNvPr>
          <p:cNvSpPr txBox="1"/>
          <p:nvPr/>
        </p:nvSpPr>
        <p:spPr>
          <a:xfrm>
            <a:off x="1995948" y="172064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부분집합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1FACAE-2C67-3D2C-2779-0B310AB9388D}"/>
                  </a:ext>
                </a:extLst>
              </p:cNvPr>
              <p:cNvSpPr txBox="1"/>
              <p:nvPr/>
            </p:nvSpPr>
            <p:spPr>
              <a:xfrm>
                <a:off x="417871" y="2506538"/>
                <a:ext cx="49861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𝑖𝑓𝑓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𝑜𝑛𝑙𝑦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1FACAE-2C67-3D2C-2779-0B310AB93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71" y="2506538"/>
                <a:ext cx="4986173" cy="307777"/>
              </a:xfrm>
              <a:prstGeom prst="rect">
                <a:avLst/>
              </a:prstGeom>
              <a:blipFill>
                <a:blip r:embed="rId3"/>
                <a:stretch>
                  <a:fillRect l="-490" r="-367" b="-37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F55B0E0-D38D-2610-3C38-A400B441C228}"/>
              </a:ext>
            </a:extLst>
          </p:cNvPr>
          <p:cNvSpPr txBox="1"/>
          <p:nvPr/>
        </p:nvSpPr>
        <p:spPr>
          <a:xfrm>
            <a:off x="1887793" y="4078755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동일한 집합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219603-C3F7-8666-827A-6231F8CAC37C}"/>
                  </a:ext>
                </a:extLst>
              </p:cNvPr>
              <p:cNvSpPr txBox="1"/>
              <p:nvPr/>
            </p:nvSpPr>
            <p:spPr>
              <a:xfrm>
                <a:off x="1015793" y="4766824"/>
                <a:ext cx="32158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와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 , 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219603-C3F7-8666-827A-6231F8CAC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93" y="4766824"/>
                <a:ext cx="3215880" cy="307777"/>
              </a:xfrm>
              <a:prstGeom prst="rect">
                <a:avLst/>
              </a:prstGeom>
              <a:blipFill>
                <a:blip r:embed="rId4"/>
                <a:stretch>
                  <a:fillRect l="-949" t="-10000" r="-759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B8558D90-EA0A-FD5E-958B-81F087260838}"/>
              </a:ext>
            </a:extLst>
          </p:cNvPr>
          <p:cNvSpPr txBox="1"/>
          <p:nvPr/>
        </p:nvSpPr>
        <p:spPr>
          <a:xfrm>
            <a:off x="7713425" y="168460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진부분집합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2E1268-5BC8-C65D-1774-BC93A839AFAB}"/>
                  </a:ext>
                </a:extLst>
              </p:cNvPr>
              <p:cNvSpPr txBox="1"/>
              <p:nvPr/>
            </p:nvSpPr>
            <p:spPr>
              <a:xfrm>
                <a:off x="6654614" y="2490655"/>
                <a:ext cx="32158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와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 , 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2E1268-5BC8-C65D-1774-BC93A839A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614" y="2490655"/>
                <a:ext cx="3215880" cy="307777"/>
              </a:xfrm>
              <a:prstGeom prst="rect">
                <a:avLst/>
              </a:prstGeom>
              <a:blipFill>
                <a:blip r:embed="rId5"/>
                <a:stretch>
                  <a:fillRect l="-949" t="-10000" r="-759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9092106D-3EDB-31A6-B065-672FED859E00}"/>
              </a:ext>
            </a:extLst>
          </p:cNvPr>
          <p:cNvSpPr txBox="1"/>
          <p:nvPr/>
        </p:nvSpPr>
        <p:spPr>
          <a:xfrm>
            <a:off x="6625118" y="2951545"/>
            <a:ext cx="55158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Apple SD Gothic Neo"/>
              </a:rPr>
              <a:t>A={1,2} </a:t>
            </a:r>
            <a:r>
              <a:rPr lang="ko-KR" alt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Apple SD Gothic Neo"/>
              </a:rPr>
              <a:t>라 하면 부분집합은 </a:t>
            </a:r>
            <a:r>
              <a:rPr lang="en-US" altLang="ko-KR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Apple SD Gothic Neo"/>
              </a:rPr>
              <a:t>{},{1},{2},{1,2} </a:t>
            </a:r>
            <a:r>
              <a:rPr lang="ko-KR" alt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Apple SD Gothic Neo"/>
              </a:rPr>
              <a:t>이지만 진부분집합은 </a:t>
            </a:r>
            <a:r>
              <a:rPr lang="en-US" altLang="ko-KR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Apple SD Gothic Neo"/>
              </a:rPr>
              <a:t>{},{1},{2}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122BA4-E8B7-55FA-546B-F44A8F60EA18}"/>
                  </a:ext>
                </a:extLst>
              </p:cNvPr>
              <p:cNvSpPr txBox="1"/>
              <p:nvPr/>
            </p:nvSpPr>
            <p:spPr>
              <a:xfrm>
                <a:off x="7064478" y="4180045"/>
                <a:ext cx="3023419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2000" b="0" dirty="0"/>
                  <a:t>            공집합</a:t>
                </a:r>
                <a:endParaRPr lang="en-US" altLang="ko-KR" sz="2000" b="0" dirty="0"/>
              </a:p>
              <a:p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r>
                  <a:rPr lang="el-GR" altLang="ko-KR" dirty="0"/>
                  <a:t>Φ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ko-KR" altLang="en-US" sz="2000" dirty="0"/>
                  <a:t> 모든 집합의 부분집합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122BA4-E8B7-55FA-546B-F44A8F60E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478" y="4180045"/>
                <a:ext cx="3023419" cy="923330"/>
              </a:xfrm>
              <a:prstGeom prst="rect">
                <a:avLst/>
              </a:prstGeom>
              <a:blipFill>
                <a:blip r:embed="rId6"/>
                <a:stretch>
                  <a:fillRect l="-4839" t="-8609" r="-4032" b="-15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66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/>
              <a:t>보통집합</a:t>
            </a:r>
            <a:endParaRPr lang="ko-KR" dirty="0"/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4BB4EE3B-13B9-414C-9B6C-C111B789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/>
          <a:p>
            <a:r>
              <a:rPr lang="en-US" altLang="ko-KR" dirty="0"/>
              <a:t>Fuzzy seminar ch.2</a:t>
            </a:r>
            <a:endParaRPr lang="ko-KR" altLang="ko-KR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US" altLang="ko-KR" smtClean="0"/>
              <a:pPr rtl="0"/>
              <a:t>5</a:t>
            </a:fld>
            <a:endParaRPr 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D45D52-7812-8BA7-6E0D-1D5674A47927}"/>
                  </a:ext>
                </a:extLst>
              </p:cNvPr>
              <p:cNvSpPr txBox="1"/>
              <p:nvPr/>
            </p:nvSpPr>
            <p:spPr>
              <a:xfrm>
                <a:off x="663675" y="3426543"/>
                <a:ext cx="361034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𝑜𝑛𝑙𝑦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𝑜𝑛𝑙𝑦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D45D52-7812-8BA7-6E0D-1D5674A47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75" y="3426543"/>
                <a:ext cx="3610347" cy="553998"/>
              </a:xfrm>
              <a:prstGeom prst="rect">
                <a:avLst/>
              </a:prstGeom>
              <a:blipFill>
                <a:blip r:embed="rId3"/>
                <a:stretch>
                  <a:fillRect b="-18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53FF1F-FD83-ADAD-AF9F-4C0695EAB811}"/>
                  </a:ext>
                </a:extLst>
              </p:cNvPr>
              <p:cNvSpPr txBox="1"/>
              <p:nvPr/>
            </p:nvSpPr>
            <p:spPr>
              <a:xfrm>
                <a:off x="161134" y="4493032"/>
                <a:ext cx="32544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→{0,1}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53FF1F-FD83-ADAD-AF9F-4C0695EAB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34" y="4493032"/>
                <a:ext cx="3254477" cy="369332"/>
              </a:xfrm>
              <a:prstGeom prst="rect">
                <a:avLst/>
              </a:prstGeom>
              <a:blipFill>
                <a:blip r:embed="rId4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227F4D-9B36-8F02-BC17-C701A438F52E}"/>
                  </a:ext>
                </a:extLst>
              </p:cNvPr>
              <p:cNvSpPr txBox="1"/>
              <p:nvPr/>
            </p:nvSpPr>
            <p:spPr>
              <a:xfrm>
                <a:off x="822131" y="2347939"/>
                <a:ext cx="4077463" cy="654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membership function,</a:t>
                </a:r>
                <a:r>
                  <a:rPr lang="ko-KR" altLang="en-US" dirty="0"/>
                  <a:t> 원소</a:t>
                </a:r>
                <a:r>
                  <a:rPr lang="en-US" altLang="ko-KR" dirty="0"/>
                  <a:t>x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m:rPr>
                        <m:nor/>
                      </m:rPr>
                      <a:rPr lang="ko-KR" altLang="en-US" dirty="0"/>
                      <m:t>집합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227F4D-9B36-8F02-BC17-C701A438F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31" y="2347939"/>
                <a:ext cx="4077463" cy="654603"/>
              </a:xfrm>
              <a:prstGeom prst="rect">
                <a:avLst/>
              </a:prstGeom>
              <a:blipFill>
                <a:blip r:embed="rId5"/>
                <a:stretch>
                  <a:fillRect l="-1345" t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DF59F8A-F84B-C48E-DE62-1A2692B1BE70}"/>
              </a:ext>
            </a:extLst>
          </p:cNvPr>
          <p:cNvSpPr txBox="1"/>
          <p:nvPr/>
        </p:nvSpPr>
        <p:spPr>
          <a:xfrm>
            <a:off x="6590062" y="2347938"/>
            <a:ext cx="48125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멱집합</a:t>
            </a:r>
            <a:r>
              <a:rPr lang="en-US" altLang="ko-KR" dirty="0"/>
              <a:t>(P(A))</a:t>
            </a:r>
            <a:r>
              <a:rPr lang="ko-KR" altLang="en-US" dirty="0"/>
              <a:t>의 원소의 개수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|P(A)| = 2^|A|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 A={</a:t>
            </a:r>
            <a:r>
              <a:rPr lang="en-US" altLang="ko-KR" dirty="0" err="1"/>
              <a:t>a,b,c</a:t>
            </a:r>
            <a:r>
              <a:rPr lang="en-US" altLang="ko-KR" dirty="0"/>
              <a:t>},</a:t>
            </a:r>
            <a:r>
              <a:rPr lang="ko-KR" altLang="en-US" dirty="0"/>
              <a:t> </a:t>
            </a:r>
            <a:r>
              <a:rPr lang="en-US" altLang="ko-KR" dirty="0"/>
              <a:t>|A|=3</a:t>
            </a:r>
          </a:p>
          <a:p>
            <a:r>
              <a:rPr lang="en-US" altLang="ko-KR" dirty="0"/>
              <a:t>     P(A) = {</a:t>
            </a:r>
            <a:r>
              <a:rPr lang="el-GR" altLang="ko-KR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Apple SD Gothic Neo"/>
              </a:rPr>
              <a:t>Φ</a:t>
            </a:r>
            <a:r>
              <a:rPr lang="en-US" altLang="ko-KR" dirty="0"/>
              <a:t>,{a},{b},{c},{</a:t>
            </a:r>
            <a:r>
              <a:rPr lang="en-US" altLang="ko-KR" dirty="0" err="1"/>
              <a:t>a,b</a:t>
            </a:r>
            <a:r>
              <a:rPr lang="en-US" altLang="ko-KR" dirty="0"/>
              <a:t>},{</a:t>
            </a:r>
            <a:r>
              <a:rPr lang="en-US" altLang="ko-KR" dirty="0" err="1"/>
              <a:t>b,c</a:t>
            </a:r>
            <a:r>
              <a:rPr lang="en-US" altLang="ko-KR" dirty="0"/>
              <a:t>},{</a:t>
            </a:r>
            <a:r>
              <a:rPr lang="en-US" altLang="ko-KR" dirty="0" err="1"/>
              <a:t>a,c</a:t>
            </a:r>
            <a:r>
              <a:rPr lang="en-US" altLang="ko-KR" dirty="0"/>
              <a:t>},{</a:t>
            </a:r>
            <a:r>
              <a:rPr lang="en-US" altLang="ko-KR" dirty="0" err="1"/>
              <a:t>a,b,c</a:t>
            </a:r>
            <a:r>
              <a:rPr lang="en-US" altLang="ko-KR" dirty="0"/>
              <a:t>}}</a:t>
            </a:r>
          </a:p>
          <a:p>
            <a:r>
              <a:rPr lang="en-US" altLang="ko-KR" dirty="0"/>
              <a:t>     |P(A)| = 2^3=8</a:t>
            </a:r>
          </a:p>
        </p:txBody>
      </p:sp>
    </p:spTree>
    <p:extLst>
      <p:ext uri="{BB962C8B-B14F-4D97-AF65-F5344CB8AC3E}">
        <p14:creationId xmlns:p14="http://schemas.microsoft.com/office/powerpoint/2010/main" val="139833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/>
              <a:t>보통집합의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  <a:endParaRPr lang="ko-KR" dirty="0"/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4BB4EE3B-13B9-414C-9B6C-C111B789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/>
          <a:p>
            <a:r>
              <a:rPr lang="en-US" altLang="ko-KR" dirty="0"/>
              <a:t>Fuzzy seminar ch.2</a:t>
            </a:r>
            <a:endParaRPr lang="ko-KR" altLang="ko-KR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US" altLang="ko-KR" smtClean="0"/>
              <a:pPr rtl="0"/>
              <a:t>6</a:t>
            </a:fld>
            <a:endParaRPr 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E2C587-CB0F-7A37-DC61-1A8E036D79F8}"/>
                  </a:ext>
                </a:extLst>
              </p:cNvPr>
              <p:cNvSpPr txBox="1"/>
              <p:nvPr/>
            </p:nvSpPr>
            <p:spPr>
              <a:xfrm>
                <a:off x="681214" y="1779687"/>
                <a:ext cx="3347391" cy="5078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여집합</a:t>
                </a:r>
                <a:endParaRPr lang="en-US" altLang="ko-KR" dirty="0"/>
              </a:p>
              <a:p>
                <a:r>
                  <a:rPr lang="en-US" altLang="ko-KR" dirty="0"/>
                  <a:t>B-A = {x | x</a:t>
                </a:r>
                <a:r>
                  <a:rPr lang="en-US" altLang="ko-KR" sz="1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/>
                  <a:t> B, x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altLang="ko-KR" dirty="0"/>
                  <a:t> A}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합집합</a:t>
                </a:r>
                <a:endParaRPr lang="en-US" altLang="ko-KR" dirty="0"/>
              </a:p>
              <a:p>
                <a:r>
                  <a:rPr lang="en-US" altLang="ko-KR" dirty="0"/>
                  <a:t>A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m:rPr>
                        <m:nor/>
                      </m:rPr>
                      <a:rPr lang="en-US" altLang="ko-KR" dirty="0"/>
                      <m:t>B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/>
                      <m:t>{</m:t>
                    </m:r>
                    <m:r>
                      <m:rPr>
                        <m:nor/>
                      </m:rPr>
                      <a:rPr lang="en-US" altLang="ko-KR" dirty="0"/>
                      <m:t>x</m:t>
                    </m:r>
                    <m:r>
                      <m:rPr>
                        <m:nor/>
                      </m:rPr>
                      <a:rPr lang="en-US" altLang="ko-KR" dirty="0"/>
                      <m:t> | </m:t>
                    </m:r>
                    <m:r>
                      <m:rPr>
                        <m:nor/>
                      </m:rPr>
                      <a:rPr lang="en-US" altLang="ko-KR" dirty="0"/>
                      <m:t>x</m:t>
                    </m:r>
                    <m:r>
                      <m:rPr>
                        <m:nor/>
                      </m:rPr>
                      <a:rPr lang="en-US" altLang="ko-KR" dirty="0"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ko-KR" dirty="0"/>
                      <m:t> </m:t>
                    </m:r>
                    <m:r>
                      <m:rPr>
                        <m:nor/>
                      </m:rPr>
                      <a:rPr lang="en-US" altLang="ko-KR" b="0" i="0" dirty="0" smtClean="0"/>
                      <m:t>A</m:t>
                    </m:r>
                    <m:r>
                      <m:rPr>
                        <m:nor/>
                      </m:rPr>
                      <a:rPr lang="en-US" altLang="ko-KR" b="0" i="0" dirty="0" smtClean="0"/>
                      <m:t> </m:t>
                    </m:r>
                    <m:r>
                      <m:rPr>
                        <m:nor/>
                      </m:rPr>
                      <a:rPr lang="en-US" altLang="ko-KR" b="0" i="0" dirty="0" smtClean="0"/>
                      <m:t>or</m:t>
                    </m:r>
                    <m:r>
                      <m:rPr>
                        <m:nor/>
                      </m:rPr>
                      <a:rPr lang="en-US" altLang="ko-KR" dirty="0"/>
                      <m:t> </m:t>
                    </m:r>
                    <m:r>
                      <m:rPr>
                        <m:nor/>
                      </m:rPr>
                      <a:rPr lang="en-US" altLang="ko-KR" dirty="0"/>
                      <m:t>x</m:t>
                    </m:r>
                    <m:r>
                      <m:rPr>
                        <m:nor/>
                      </m:rPr>
                      <a:rPr lang="en-US" altLang="ko-KR" b="0" i="0" dirty="0" smtClean="0"/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ko-KR" dirty="0"/>
                      <m:t>B</m:t>
                    </m:r>
                    <m:r>
                      <m:rPr>
                        <m:nor/>
                      </m:rPr>
                      <a:rPr lang="en-US" altLang="ko-KR" dirty="0"/>
                      <m:t>}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교집합</a:t>
                </a:r>
                <a:endParaRPr lang="en-US" altLang="ko-KR" dirty="0"/>
              </a:p>
              <a:p>
                <a:r>
                  <a:rPr lang="en-US" altLang="ko-KR" dirty="0"/>
                  <a:t>A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altLang="ko-KR" dirty="0"/>
                      <m:t>B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/>
                      <m:t>{</m:t>
                    </m:r>
                    <m:r>
                      <m:rPr>
                        <m:nor/>
                      </m:rPr>
                      <a:rPr lang="en-US" altLang="ko-KR" dirty="0"/>
                      <m:t>x</m:t>
                    </m:r>
                    <m:r>
                      <m:rPr>
                        <m:nor/>
                      </m:rPr>
                      <a:rPr lang="en-US" altLang="ko-KR" dirty="0"/>
                      <m:t> | </m:t>
                    </m:r>
                    <m:r>
                      <m:rPr>
                        <m:nor/>
                      </m:rPr>
                      <a:rPr lang="en-US" altLang="ko-KR" dirty="0"/>
                      <m:t>x</m:t>
                    </m:r>
                    <m:r>
                      <m:rPr>
                        <m:nor/>
                      </m:rPr>
                      <a:rPr lang="en-US" altLang="ko-KR" dirty="0"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ko-KR" dirty="0"/>
                      <m:t> </m:t>
                    </m:r>
                    <m:r>
                      <m:rPr>
                        <m:nor/>
                      </m:rPr>
                      <a:rPr lang="en-US" altLang="ko-KR" b="0" i="0" dirty="0" smtClean="0"/>
                      <m:t>A</m:t>
                    </m:r>
                    <m:r>
                      <m:rPr>
                        <m:nor/>
                      </m:rPr>
                      <a:rPr lang="en-US" altLang="ko-KR" b="0" i="0" dirty="0" smtClean="0"/>
                      <m:t> </m:t>
                    </m:r>
                    <m:r>
                      <m:rPr>
                        <m:nor/>
                      </m:rPr>
                      <a:rPr lang="en-US" altLang="ko-KR" b="0" i="0" dirty="0" smtClean="0"/>
                      <m:t>and</m:t>
                    </m:r>
                    <m:r>
                      <m:rPr>
                        <m:nor/>
                      </m:rPr>
                      <a:rPr lang="en-US" altLang="ko-KR" dirty="0"/>
                      <m:t> </m:t>
                    </m:r>
                    <m:r>
                      <m:rPr>
                        <m:nor/>
                      </m:rPr>
                      <a:rPr lang="en-US" altLang="ko-KR" dirty="0"/>
                      <m:t>x</m:t>
                    </m:r>
                    <m:r>
                      <m:rPr>
                        <m:nor/>
                      </m:rPr>
                      <a:rPr lang="en-US" altLang="ko-KR" b="0" i="0" dirty="0" smtClean="0"/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ko-KR" dirty="0"/>
                      <m:t>B</m:t>
                    </m:r>
                    <m:r>
                      <m:rPr>
                        <m:nor/>
                      </m:rPr>
                      <a:rPr lang="en-US" altLang="ko-KR" dirty="0"/>
                      <m:t>}</m:t>
                    </m:r>
                  </m:oMath>
                </a14:m>
                <a:endParaRPr lang="en-US" altLang="ko-KR" dirty="0"/>
              </a:p>
              <a:p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ko-KR" altLang="en-US" dirty="0"/>
                  <a:t>서로 소</a:t>
                </a:r>
                <a:endParaRPr lang="en-US" altLang="ko-KR" dirty="0"/>
              </a:p>
              <a:p>
                <a:r>
                  <a:rPr lang="en-US" altLang="ko-KR" dirty="0">
                    <a:ea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B=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altLang="ko-KR" dirty="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Apple SD Gothic Neo"/>
                      </a:rPr>
                      <m:t>Φ</m:t>
                    </m:r>
                    <m:r>
                      <m:rPr>
                        <m:nor/>
                      </m:rPr>
                      <a:rPr lang="en-US" altLang="ko-KR" b="0" i="0" dirty="0" smtClean="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Apple SD Gothic Neo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E2C587-CB0F-7A37-DC61-1A8E036D7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14" y="1779687"/>
                <a:ext cx="3347391" cy="5078313"/>
              </a:xfrm>
              <a:prstGeom prst="rect">
                <a:avLst/>
              </a:prstGeom>
              <a:blipFill>
                <a:blip r:embed="rId3"/>
                <a:stretch>
                  <a:fillRect l="-1639" t="-7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E3607FA-EEB0-16AE-21A6-47E2D323400F}"/>
              </a:ext>
            </a:extLst>
          </p:cNvPr>
          <p:cNvSpPr txBox="1"/>
          <p:nvPr/>
        </p:nvSpPr>
        <p:spPr>
          <a:xfrm>
            <a:off x="6533533" y="1524044"/>
            <a:ext cx="3937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집합의 분할</a:t>
            </a:r>
          </a:p>
          <a:p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B90E719-DA2D-FB77-9E8E-120288526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834" y="1944237"/>
            <a:ext cx="3507053" cy="234927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B1A20F-6B92-6CB4-6160-85E5F898DF80}"/>
              </a:ext>
            </a:extLst>
          </p:cNvPr>
          <p:cNvSpPr/>
          <p:nvPr/>
        </p:nvSpPr>
        <p:spPr>
          <a:xfrm>
            <a:off x="7246371" y="2947219"/>
            <a:ext cx="226142" cy="1346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38C665-482E-122F-3C80-957071D1040D}"/>
              </a:ext>
            </a:extLst>
          </p:cNvPr>
          <p:cNvSpPr/>
          <p:nvPr/>
        </p:nvSpPr>
        <p:spPr>
          <a:xfrm>
            <a:off x="7030060" y="2552883"/>
            <a:ext cx="1179872" cy="170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21B941-26F0-21BD-B8A4-C0BAFEA2DF7F}"/>
              </a:ext>
            </a:extLst>
          </p:cNvPr>
          <p:cNvSpPr/>
          <p:nvPr/>
        </p:nvSpPr>
        <p:spPr>
          <a:xfrm>
            <a:off x="7457763" y="2203836"/>
            <a:ext cx="1179872" cy="170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B2ABA8-618D-E32C-348D-B98BC2697A92}"/>
              </a:ext>
            </a:extLst>
          </p:cNvPr>
          <p:cNvSpPr/>
          <p:nvPr/>
        </p:nvSpPr>
        <p:spPr>
          <a:xfrm>
            <a:off x="7107172" y="2203836"/>
            <a:ext cx="383457" cy="51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7923A1-02DF-3619-7DDB-54D9A1A96B16}"/>
              </a:ext>
            </a:extLst>
          </p:cNvPr>
          <p:cNvSpPr/>
          <p:nvPr/>
        </p:nvSpPr>
        <p:spPr>
          <a:xfrm>
            <a:off x="7833846" y="1946791"/>
            <a:ext cx="1179872" cy="47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E4CC868-B2FA-9753-7957-3217DDFBC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9834" y="4359883"/>
            <a:ext cx="3878916" cy="16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2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/>
              <a:t>보통집합의</a:t>
            </a:r>
            <a:r>
              <a:rPr lang="en-US" altLang="ko-KR" dirty="0"/>
              <a:t> </a:t>
            </a:r>
            <a:r>
              <a:rPr lang="ko-KR" altLang="en-US" dirty="0"/>
              <a:t>특성</a:t>
            </a:r>
            <a:endParaRPr lang="ko-KR" dirty="0"/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4BB4EE3B-13B9-414C-9B6C-C111B789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/>
          <a:p>
            <a:r>
              <a:rPr lang="en-US" altLang="ko-KR" dirty="0"/>
              <a:t>Fuzzy seminar ch.2</a:t>
            </a:r>
            <a:endParaRPr lang="ko-KR" altLang="ko-KR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US" altLang="ko-KR" smtClean="0"/>
              <a:pPr rtl="0"/>
              <a:t>7</a:t>
            </a:fld>
            <a:endParaRPr 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5FF61F-DF5F-0443-EFD3-6A8C21041D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534"/>
          <a:stretch/>
        </p:blipFill>
        <p:spPr>
          <a:xfrm>
            <a:off x="928053" y="2052561"/>
            <a:ext cx="4937204" cy="33355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B222FF6-59B4-740B-8BC1-87B123107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349" y="2052561"/>
            <a:ext cx="4665092" cy="333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/>
              <a:t>보통집합의 특성</a:t>
            </a:r>
            <a:endParaRPr lang="ko-KR" dirty="0"/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4BB4EE3B-13B9-414C-9B6C-C111B789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/>
          <a:p>
            <a:r>
              <a:rPr lang="en-US" altLang="ko-KR" dirty="0"/>
              <a:t>Fuzzy seminar ch.2</a:t>
            </a:r>
            <a:endParaRPr lang="ko-KR" altLang="ko-KR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US" altLang="ko-KR" smtClean="0"/>
              <a:pPr rtl="0"/>
              <a:t>8</a:t>
            </a:fld>
            <a:endParaRPr 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FB2F31-DF1C-3A4F-B7DC-1004BF6DB51E}"/>
              </a:ext>
            </a:extLst>
          </p:cNvPr>
          <p:cNvSpPr txBox="1"/>
          <p:nvPr/>
        </p:nvSpPr>
        <p:spPr>
          <a:xfrm>
            <a:off x="642917" y="167148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/>
              <a:t>볼록집합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F2AA49-3FAD-A3AF-F334-20594AE31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7" y="2452975"/>
            <a:ext cx="6261097" cy="1952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7BCA01-631B-BCE1-FEA5-679AB03F6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143" y="2062154"/>
            <a:ext cx="4374901" cy="330147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18CB98E-8705-B393-42D9-AAF593A8C3B2}"/>
              </a:ext>
            </a:extLst>
          </p:cNvPr>
          <p:cNvSpPr/>
          <p:nvPr/>
        </p:nvSpPr>
        <p:spPr>
          <a:xfrm rot="16200000">
            <a:off x="3900436" y="846968"/>
            <a:ext cx="157319" cy="584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71DD52-F5F1-8005-634D-413AB84122C0}"/>
              </a:ext>
            </a:extLst>
          </p:cNvPr>
          <p:cNvSpPr/>
          <p:nvPr/>
        </p:nvSpPr>
        <p:spPr>
          <a:xfrm rot="16200000">
            <a:off x="3486205" y="1183953"/>
            <a:ext cx="157319" cy="5849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8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38041"/>
            <a:ext cx="4862811" cy="2019488"/>
          </a:xfrm>
        </p:spPr>
        <p:txBody>
          <a:bodyPr rtlCol="0"/>
          <a:lstStyle/>
          <a:p>
            <a:pPr rtl="0"/>
            <a:r>
              <a:rPr lang="ko-KR" dirty="0"/>
              <a:t>감사합니다.</a:t>
            </a:r>
          </a:p>
        </p:txBody>
      </p:sp>
      <p:pic>
        <p:nvPicPr>
          <p:cNvPr id="32" name="그림 개체 틀 31" descr="그래프 및 표가 있는 노트북과 태블릿에서 작업하는 두 사람 ">
            <a:extLst>
              <a:ext uri="{FF2B5EF4-FFF2-40B4-BE49-F238E27FC236}">
                <a16:creationId xmlns:a16="http://schemas.microsoft.com/office/drawing/2014/main" id="{C4A8B214-180D-446B-9616-62B7371F3DD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23" y="4941"/>
            <a:ext cx="5333977" cy="3392053"/>
          </a:xfrm>
        </p:spPr>
      </p:pic>
      <p:pic>
        <p:nvPicPr>
          <p:cNvPr id="30" name="그림 개체 틀 29" descr="사무실 계단, 매달린 조명">
            <a:extLst>
              <a:ext uri="{FF2B5EF4-FFF2-40B4-BE49-F238E27FC236}">
                <a16:creationId xmlns:a16="http://schemas.microsoft.com/office/drawing/2014/main" id="{C1CA27C7-F47D-4606-AAE8-32BD4D0698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712" y="3461002"/>
            <a:ext cx="5728215" cy="3396997"/>
          </a:xfrm>
        </p:spPr>
      </p:pic>
      <p:sp>
        <p:nvSpPr>
          <p:cNvPr id="35" name="슬라이드 번호 개체 틀 34">
            <a:extLst>
              <a:ext uri="{FF2B5EF4-FFF2-40B4-BE49-F238E27FC236}">
                <a16:creationId xmlns:a16="http://schemas.microsoft.com/office/drawing/2014/main" id="{6F05ADB0-C4C0-4EB9-ACD6-D5D69C07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US" altLang="ko-KR" smtClean="0"/>
              <a:pPr rtl="0"/>
              <a:t>9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6006.tgt.Office_50301272_TF56000440_Win32_OJ112196103" id="{55989DEC-5AC5-42AB-B8CA-0A24748440B6}" vid="{7CF4C5E4-4DD7-423E-8798-F704A9985A4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0F1594-3EA9-4B35-B72A-00D8B89F01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F9B764-6365-43A2-B92A-B9C4DD6E9B2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9F8CEDD-DC61-403E-AD0F-EF7523F62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Shoji 디자인</Template>
  <TotalTime>350</TotalTime>
  <Words>376</Words>
  <Application>Microsoft Office PowerPoint</Application>
  <PresentationFormat>와이드스크린</PresentationFormat>
  <Paragraphs>103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Apple SD Gothic Neo</vt:lpstr>
      <vt:lpstr>-apple-system</vt:lpstr>
      <vt:lpstr>맑은 고딕</vt:lpstr>
      <vt:lpstr>Arial</vt:lpstr>
      <vt:lpstr>Calibri</vt:lpstr>
      <vt:lpstr>Cambria Math</vt:lpstr>
      <vt:lpstr>Corbel</vt:lpstr>
      <vt:lpstr>ShojiVTI</vt:lpstr>
      <vt:lpstr>보통집합</vt:lpstr>
      <vt:lpstr>Contents</vt:lpstr>
      <vt:lpstr>보통집합</vt:lpstr>
      <vt:lpstr>보통집합</vt:lpstr>
      <vt:lpstr>보통집합</vt:lpstr>
      <vt:lpstr>보통집합의 연산</vt:lpstr>
      <vt:lpstr>보통집합의 특성</vt:lpstr>
      <vt:lpstr>보통집합의 특성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보통집합</dc:title>
  <dc:creator>유지아</dc:creator>
  <cp:lastModifiedBy>유지아</cp:lastModifiedBy>
  <cp:revision>4</cp:revision>
  <dcterms:created xsi:type="dcterms:W3CDTF">2024-05-14T06:11:36Z</dcterms:created>
  <dcterms:modified xsi:type="dcterms:W3CDTF">2024-05-14T12:01:46Z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