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  <p:sldId id="268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B54F-87FD-9075-1837-84F58570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87399"/>
            <a:ext cx="8361229" cy="2098226"/>
          </a:xfrm>
        </p:spPr>
        <p:txBody>
          <a:bodyPr/>
          <a:lstStyle/>
          <a:p>
            <a:r>
              <a:rPr lang="ko-KR" altLang="en-US" dirty="0"/>
              <a:t>퍼지집합의 연산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4E0B17-AAFC-3A02-6BC1-F2EAF287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860027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Fuzzy seminar ch.3</a:t>
            </a:r>
            <a:endParaRPr lang="ko-KR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2892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03D9-6827-8F11-914C-982CA81C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7254"/>
            <a:ext cx="10034337" cy="1046746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퍼지집합의 기타 연산 </a:t>
            </a:r>
            <a:r>
              <a:rPr lang="en-US" altLang="ko-KR" sz="4400" dirty="0"/>
              <a:t>– </a:t>
            </a:r>
            <a:r>
              <a:rPr lang="ko-KR" altLang="en-US" sz="4400" dirty="0"/>
              <a:t>퍼지집합의 거리</a:t>
            </a:r>
            <a:br>
              <a:rPr lang="en-US" altLang="ko-KR" sz="4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C22D8-C071-81D4-8153-2EF6B985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2" y="1524000"/>
            <a:ext cx="3649579" cy="4343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해밍</a:t>
            </a:r>
            <a:r>
              <a:rPr lang="ko-KR" altLang="en-US" b="1" dirty="0"/>
              <a:t> 거리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상대 </a:t>
            </a:r>
            <a:r>
              <a:rPr lang="ko-KR" altLang="en-US" b="1" dirty="0" err="1"/>
              <a:t>해밍</a:t>
            </a:r>
            <a:r>
              <a:rPr lang="ko-KR" altLang="en-US" b="1" dirty="0"/>
              <a:t> 거리</a:t>
            </a: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A62A2E-87CA-A431-9523-F80D02908969}"/>
              </a:ext>
            </a:extLst>
          </p:cNvPr>
          <p:cNvSpPr txBox="1">
            <a:spLocks/>
          </p:cNvSpPr>
          <p:nvPr/>
        </p:nvSpPr>
        <p:spPr>
          <a:xfrm>
            <a:off x="6513097" y="1548064"/>
            <a:ext cx="364957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b="1" dirty="0"/>
              <a:t>유클리드 거리</a:t>
            </a: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b="1" dirty="0"/>
              <a:t>상대 유클리드 거리</a:t>
            </a: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b="1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b="1" dirty="0"/>
              <a:t>민코스키 거리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AC39E-D16C-8E1C-B6EA-336AEBD6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2" y="2047373"/>
            <a:ext cx="4003341" cy="1046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2B67CC-9755-2921-1629-AD486807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2" y="3719764"/>
            <a:ext cx="3297831" cy="10608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A4F302-3ED7-8F6A-A5F4-654774777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097" y="2047374"/>
            <a:ext cx="4023427" cy="10467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D6DF54-ED69-28A2-A80E-5EE61E9BA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139" y="3719764"/>
            <a:ext cx="2256165" cy="11368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020D18C-BBC5-139F-4948-49CDDE5CE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145" y="5466043"/>
            <a:ext cx="5426247" cy="9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5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03D9-6827-8F11-914C-982CA81C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7254"/>
            <a:ext cx="10034337" cy="1046746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퍼지집합의 기타 연산 </a:t>
            </a:r>
            <a:r>
              <a:rPr lang="en-US" altLang="ko-KR" sz="4400" dirty="0"/>
              <a:t>– </a:t>
            </a:r>
            <a:r>
              <a:rPr lang="ko-KR" altLang="en-US" sz="4400" dirty="0"/>
              <a:t>퍼지집합의 곱</a:t>
            </a:r>
            <a:br>
              <a:rPr lang="en-US" altLang="ko-KR" sz="44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DA5686-F12F-5138-D3E4-63FB13F4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85" y="1892966"/>
            <a:ext cx="4012393" cy="841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740738-B240-4808-B9E7-267CE987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10" y="3717753"/>
            <a:ext cx="5959644" cy="6867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9C7363-7E58-9E55-BF89-E65D2BD6C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843" y="5414210"/>
            <a:ext cx="6888190" cy="648082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1C11120-8350-2C74-3267-A3E8B614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2" y="1524000"/>
            <a:ext cx="3649579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A</a:t>
            </a:r>
            <a:r>
              <a:rPr lang="ko-KR" altLang="en-US" b="1" dirty="0"/>
              <a:t>*</a:t>
            </a:r>
            <a:r>
              <a:rPr lang="en-US" altLang="ko-KR" b="1" dirty="0"/>
              <a:t>A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A</a:t>
            </a:r>
            <a:r>
              <a:rPr lang="ko-KR" altLang="en-US" b="1" dirty="0"/>
              <a:t>*</a:t>
            </a:r>
            <a:r>
              <a:rPr lang="en-US" altLang="ko-KR" b="1" dirty="0"/>
              <a:t>A</a:t>
            </a:r>
            <a:r>
              <a:rPr lang="ko-KR" altLang="en-US" b="1" dirty="0"/>
              <a:t>*</a:t>
            </a:r>
            <a:r>
              <a:rPr lang="en-US" altLang="ko-KR" b="1" dirty="0"/>
              <a:t>…</a:t>
            </a:r>
            <a:r>
              <a:rPr lang="ko-KR" altLang="en-US" b="1" dirty="0"/>
              <a:t>*</a:t>
            </a:r>
            <a:r>
              <a:rPr lang="en-US" altLang="ko-KR" b="1" dirty="0"/>
              <a:t>A (m</a:t>
            </a:r>
            <a:r>
              <a:rPr lang="ko-KR" altLang="en-US" b="1" dirty="0"/>
              <a:t>번 곱한다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퍼지집합 </a:t>
            </a:r>
            <a:r>
              <a:rPr lang="en-US" altLang="ko-KR" b="1" dirty="0"/>
              <a:t>A1,A2,…,An</a:t>
            </a:r>
            <a:r>
              <a:rPr lang="ko-KR" altLang="en-US" b="1" dirty="0"/>
              <a:t>의 곱</a:t>
            </a:r>
          </a:p>
        </p:txBody>
      </p:sp>
    </p:spTree>
    <p:extLst>
      <p:ext uri="{BB962C8B-B14F-4D97-AF65-F5344CB8AC3E}">
        <p14:creationId xmlns:p14="http://schemas.microsoft.com/office/powerpoint/2010/main" val="4561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03D9-6827-8F11-914C-982CA81C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7254"/>
            <a:ext cx="10034337" cy="1046746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t-norms</a:t>
            </a:r>
            <a:r>
              <a:rPr lang="ko-KR" altLang="en-US" sz="4400" dirty="0"/>
              <a:t>와 </a:t>
            </a:r>
            <a:r>
              <a:rPr lang="en-US" altLang="ko-KR" sz="4400" dirty="0"/>
              <a:t>t-conorms</a:t>
            </a:r>
            <a:br>
              <a:rPr lang="en-US" altLang="ko-KR" sz="44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A5D64C-CB29-F3C6-E5A6-4EE168D8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2" y="2420636"/>
            <a:ext cx="5473505" cy="28090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4FD3BD-63D0-65AA-09A8-B39F248AA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47" y="2420635"/>
            <a:ext cx="5058138" cy="14773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3774ED-FF7A-87C6-317B-7D9041845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347" y="3656218"/>
            <a:ext cx="5058139" cy="15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4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03D9-6827-8F11-914C-982CA81C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7254"/>
            <a:ext cx="10034337" cy="1046746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t-norms</a:t>
            </a:r>
            <a:r>
              <a:rPr lang="ko-KR" altLang="en-US" sz="4400" dirty="0"/>
              <a:t>와 </a:t>
            </a:r>
            <a:r>
              <a:rPr lang="en-US" altLang="ko-KR" sz="4400" dirty="0"/>
              <a:t>t-conorms</a:t>
            </a:r>
            <a:br>
              <a:rPr lang="en-US" altLang="ko-KR" sz="4400" dirty="0"/>
            </a:b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6B7902-43B1-21FB-223C-26C685AB5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064" y="3881007"/>
                <a:ext cx="3822032" cy="335280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ko-KR" altLang="en-US" sz="3200" dirty="0"/>
                  <a:t>최소 </a:t>
                </a:r>
                <a14:m>
                  <m:oMath xmlns:m="http://schemas.openxmlformats.org/officeDocument/2006/math"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endParaRPr lang="en-US" altLang="ko-KR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altLang="ko-KR" sz="3200" dirty="0"/>
                  <a:t> 1 = x</a:t>
                </a:r>
              </a:p>
              <a:p>
                <a:pPr marL="0" indent="0">
                  <a:buNone/>
                </a:pPr>
                <a:r>
                  <a:rPr lang="en-US" altLang="ko-KR" sz="3200" dirty="0"/>
                  <a:t>2. </a:t>
                </a:r>
                <a:r>
                  <a:rPr lang="ko-KR" altLang="en-US" sz="3200" dirty="0"/>
                  <a:t>최대 </a:t>
                </a:r>
                <a14:m>
                  <m:oMath xmlns:m="http://schemas.openxmlformats.org/officeDocument/2006/math"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⋁</m:t>
                    </m:r>
                  </m:oMath>
                </a14:m>
                <a:endParaRPr lang="en-US" altLang="ko-KR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 ⋁</m:t>
                    </m:r>
                  </m:oMath>
                </a14:m>
                <a:r>
                  <a:rPr lang="en-US" altLang="ko-KR" sz="3200" dirty="0"/>
                  <a:t> 0 = x</a:t>
                </a:r>
              </a:p>
              <a:p>
                <a:pPr marL="0" indent="0">
                  <a:buNone/>
                </a:pPr>
                <a:endParaRPr lang="en-US" altLang="ko-KR" sz="3200" dirty="0"/>
              </a:p>
              <a:p>
                <a:pPr marL="0" indent="0">
                  <a:buNone/>
                </a:pPr>
                <a:endParaRPr lang="en-US" altLang="ko-KR" sz="3200" dirty="0"/>
              </a:p>
              <a:p>
                <a:pPr marL="0" indent="0">
                  <a:buNone/>
                </a:pPr>
                <a:endParaRPr lang="en-US" altLang="ko-KR" sz="3200" dirty="0"/>
              </a:p>
              <a:p>
                <a:pPr marL="0" indent="0">
                  <a:buNone/>
                </a:pPr>
                <a:endParaRPr lang="ko-KR" altLang="en-US" sz="32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6B7902-43B1-21FB-223C-26C685AB5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064" y="3881007"/>
                <a:ext cx="3822032" cy="3352800"/>
              </a:xfrm>
              <a:blipFill>
                <a:blip r:embed="rId2"/>
                <a:stretch>
                  <a:fillRect l="-3987" t="-3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BC2516B6-9E22-EF8D-00C9-5323794D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64" y="1524000"/>
            <a:ext cx="2481555" cy="13102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1531E2-4AFA-A8DF-9E55-26529DBFA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249" y="1523999"/>
            <a:ext cx="6372834" cy="38340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5D9AFE-374D-ED8A-8DE7-13B4E4CA9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064" y="3039152"/>
            <a:ext cx="4116070" cy="7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2D30-F695-94DF-0673-E10A7D90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074"/>
          </a:xfrm>
        </p:spPr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BDF7-61D2-525A-9C61-A231A140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54817"/>
            <a:ext cx="9601200" cy="42631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/>
              <a:t>퍼지 교집합</a:t>
            </a:r>
            <a:endParaRPr lang="en-US" altLang="ko-KR" sz="3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/>
              <a:t>퍼지집합의 기타 연산</a:t>
            </a:r>
            <a:endParaRPr lang="en-US" altLang="ko-KR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t-norms</a:t>
            </a:r>
            <a:r>
              <a:rPr lang="ko-KR" altLang="en-US" sz="3200" dirty="0"/>
              <a:t>와 </a:t>
            </a:r>
            <a:r>
              <a:rPr lang="en-US" altLang="ko-KR" sz="3200" dirty="0"/>
              <a:t>t-conorms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4689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C662-4F99-12BF-8CCF-B47AE92F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3085"/>
            <a:ext cx="9601200" cy="75798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 교집합</a:t>
            </a:r>
            <a:br>
              <a:rPr lang="en-US" altLang="ko-KR" sz="4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E8B43-C101-5957-6486-2AE1C5C6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59831"/>
            <a:ext cx="9601200" cy="4985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I : [0,1] x [0,1] -&gt; [0,1]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I(1,1) = 1</a:t>
            </a:r>
          </a:p>
          <a:p>
            <a:pPr marL="0" indent="0">
              <a:buNone/>
            </a:pPr>
            <a:r>
              <a:rPr lang="en-US" altLang="ko-KR" sz="3600" dirty="0"/>
              <a:t>I(1,0) = 0</a:t>
            </a:r>
          </a:p>
          <a:p>
            <a:pPr marL="0" indent="0">
              <a:buNone/>
            </a:pPr>
            <a:r>
              <a:rPr lang="en-US" altLang="ko-KR" sz="3600" dirty="0"/>
              <a:t>I(0,1) = 0</a:t>
            </a:r>
          </a:p>
          <a:p>
            <a:pPr marL="0" indent="0">
              <a:buNone/>
            </a:pPr>
            <a:r>
              <a:rPr lang="en-US" altLang="ko-KR" sz="3600" dirty="0"/>
              <a:t>I(0,0) = 0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CEC1C5-41AF-A79D-EF8E-ADB6FF7C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82417"/>
            <a:ext cx="5506330" cy="8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1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C662-4F99-12BF-8CCF-B47AE92F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3085"/>
            <a:ext cx="9601200" cy="75798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 교집합</a:t>
            </a:r>
            <a:br>
              <a:rPr lang="en-US" altLang="ko-KR" sz="4400" dirty="0"/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18656B-D4E2-65E0-8F64-999F4D6EC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20256"/>
            <a:ext cx="5344784" cy="7579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E936A0-7376-4E6F-AC40-6CD496C6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2378244"/>
            <a:ext cx="4527884" cy="7303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13E955-DD06-9B75-3DA2-E237A279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317" y="1600488"/>
            <a:ext cx="4527884" cy="37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0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C662-4F99-12BF-8CCF-B47AE92F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3085"/>
            <a:ext cx="9601200" cy="75798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 교집합</a:t>
            </a:r>
            <a:br>
              <a:rPr lang="en-US" altLang="ko-KR" sz="4400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0C930E-9C63-C81D-259B-B9837F55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89344"/>
            <a:ext cx="8085199" cy="757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26C9D7-F576-546D-A1FF-42DFC143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2647332"/>
            <a:ext cx="5249779" cy="24111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2CCFA0-0E24-039A-7701-2BDA8024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9" y="4951748"/>
            <a:ext cx="6423329" cy="9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8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C662-4F99-12BF-8CCF-B47AE92F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3085"/>
            <a:ext cx="9601200" cy="75798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 교집합</a:t>
            </a:r>
            <a:br>
              <a:rPr lang="en-US" altLang="ko-KR" sz="4400" dirty="0"/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2CABDB-BD82-202C-0ABC-390DDAE3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71074"/>
            <a:ext cx="5562228" cy="25682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68F580-9EC0-BBD6-D52A-DB091257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39279"/>
            <a:ext cx="6227877" cy="24115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E2BCC2-1928-9B44-24CB-99A9A6F9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521" y="1171074"/>
            <a:ext cx="4814753" cy="26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1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C662-4F99-12BF-8CCF-B47AE92F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3085"/>
            <a:ext cx="9601200" cy="75798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 교집합</a:t>
            </a:r>
            <a:br>
              <a:rPr lang="en-US" altLang="ko-KR" sz="4400" dirty="0"/>
            </a:b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EE8B43-C101-5957-6486-2AE1C5C66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379621"/>
                <a:ext cx="9601200" cy="5065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1) </a:t>
                </a:r>
                <a:r>
                  <a:rPr lang="ko-KR" altLang="en-US" dirty="0"/>
                  <a:t>대수적 또는 확률적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Hamacher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EE8B43-C101-5957-6486-2AE1C5C66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379621"/>
                <a:ext cx="9601200" cy="5065293"/>
              </a:xfrm>
              <a:blipFill>
                <a:blip r:embed="rId2"/>
                <a:stretch>
                  <a:fillRect l="-698" t="-12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A5B591E-8A1A-1C66-C6FC-901694F4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980" y="1379621"/>
            <a:ext cx="4708904" cy="797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EC287-3C38-F070-E2B4-0DEF22957957}"/>
                  </a:ext>
                </a:extLst>
              </p:cNvPr>
              <p:cNvSpPr txBox="1"/>
              <p:nvPr/>
            </p:nvSpPr>
            <p:spPr>
              <a:xfrm>
                <a:off x="1226574" y="2507226"/>
                <a:ext cx="1939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+mj-ea"/>
                          <a:ea typeface="+mj-ea"/>
                        </a:rPr>
                        <m:t>2)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sz="2000" i="1" dirty="0">
                          <a:latin typeface="+mj-ea"/>
                          <a:ea typeface="+mj-ea"/>
                        </a:rPr>
                        <m:t>한계적</m:t>
                      </m:r>
                      <m:r>
                        <a:rPr lang="en-US" altLang="ko-KR" sz="2000" b="0" i="1" dirty="0" smtClean="0">
                          <a:latin typeface="+mj-ea"/>
                          <a:ea typeface="+mj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i="1" dirty="0" smtClean="0">
                          <a:latin typeface="+mj-ea"/>
                          <a:ea typeface="+mj-ea"/>
                        </a:rPr>
                        <m:t>A</m:t>
                      </m:r>
                      <m:r>
                        <a:rPr lang="en-US" altLang="ko-KR" sz="2000" i="1" smtClean="0">
                          <a:latin typeface="+mj-ea"/>
                          <a:ea typeface="+mj-ea"/>
                        </a:rPr>
                        <m:t>⨀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latin typeface="+mj-ea"/>
                          <a:ea typeface="+mj-ea"/>
                        </a:rPr>
                        <m:t>B</m:t>
                      </m:r>
                    </m:oMath>
                  </m:oMathPara>
                </a14:m>
                <a:endParaRPr lang="en-US" altLang="ko-KR" i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EC287-3C38-F070-E2B4-0DEF2295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74" y="2507226"/>
                <a:ext cx="1939955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891FB6A-1BB9-A905-4F28-4E7B6F049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980" y="2547143"/>
            <a:ext cx="6880203" cy="7579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2A4E8C-FC36-8CD4-B0FA-675BF1D15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981" y="3305133"/>
            <a:ext cx="4461310" cy="7579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AF752B-FB30-8648-8422-C06C1754D25F}"/>
                  </a:ext>
                </a:extLst>
              </p:cNvPr>
              <p:cNvSpPr txBox="1"/>
              <p:nvPr/>
            </p:nvSpPr>
            <p:spPr>
              <a:xfrm>
                <a:off x="1234596" y="4263837"/>
                <a:ext cx="21098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+mj-ea"/>
                        </a:rPr>
                        <m:t>3</m:t>
                      </m:r>
                      <m:r>
                        <a:rPr lang="en-US" altLang="ko-KR" sz="2000" i="1" dirty="0" smtClean="0">
                          <a:latin typeface="+mj-ea"/>
                          <a:ea typeface="+mj-ea"/>
                        </a:rPr>
                        <m:t>)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ko-KR" altLang="en-US" sz="2000" i="1" dirty="0">
                          <a:latin typeface="Cambria Math" panose="02040503050406030204" pitchFamily="18" charset="0"/>
                          <a:ea typeface="+mj-ea"/>
                        </a:rPr>
                        <m:t>격렬적</m:t>
                      </m:r>
                      <m:r>
                        <a:rPr lang="en-US" altLang="ko-KR" sz="2000" b="0" i="1" dirty="0" smtClean="0">
                          <a:latin typeface="+mj-ea"/>
                          <a:ea typeface="+mj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i="1" dirty="0" smtClean="0">
                          <a:latin typeface="+mj-ea"/>
                          <a:ea typeface="+mj-ea"/>
                        </a:rPr>
                        <m:t>A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+mj-ea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latin typeface="+mj-ea"/>
                          <a:ea typeface="+mj-ea"/>
                        </a:rPr>
                        <m:t>B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</m:oMath>
                  </m:oMathPara>
                </a14:m>
                <a:endParaRPr lang="en-US" altLang="ko-KR" i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AF752B-FB30-8648-8422-C06C1754D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96" y="4263837"/>
                <a:ext cx="2109872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5AAE4BB4-E8E8-3DF1-3DC8-32D638312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2679636" y="4384512"/>
            <a:ext cx="240027" cy="2117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44042F-F967-983F-34C0-2D5A353DB2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678" y="4255931"/>
            <a:ext cx="5747939" cy="13630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B7E8E0-2BF9-3644-360F-6AB10BED8D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3678" y="5682554"/>
            <a:ext cx="6859787" cy="11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9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03D9-6827-8F11-914C-982CA81C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7254"/>
            <a:ext cx="10034337" cy="1046746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퍼지집합의 기타 연산 </a:t>
            </a:r>
            <a:r>
              <a:rPr lang="en-US" altLang="ko-KR" sz="4400" dirty="0"/>
              <a:t>– </a:t>
            </a:r>
            <a:r>
              <a:rPr lang="ko-KR" altLang="en-US" sz="4400" dirty="0"/>
              <a:t>배타 합집합</a:t>
            </a:r>
            <a:br>
              <a:rPr lang="en-US" altLang="ko-KR" sz="4400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819B3B-C418-7FA0-A452-F2D28EC46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1" y="1823299"/>
            <a:ext cx="6440906" cy="38891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F87737-E0F6-0FBC-24E7-001C01721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14" y="1823299"/>
            <a:ext cx="4611992" cy="2010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7CE33C-BB7C-F0DC-21BE-2CF98F0F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214" y="3993870"/>
            <a:ext cx="4663527" cy="5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9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03D9-6827-8F11-914C-982CA81C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7254"/>
            <a:ext cx="10034337" cy="1046746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퍼지집합의 기타 연산 </a:t>
            </a:r>
            <a:r>
              <a:rPr lang="en-US" altLang="ko-KR" sz="4400" dirty="0"/>
              <a:t>– </a:t>
            </a:r>
            <a:r>
              <a:rPr lang="ko-KR" altLang="en-US" sz="4400" dirty="0"/>
              <a:t>퍼지집합의 차이</a:t>
            </a:r>
            <a:br>
              <a:rPr lang="en-US" altLang="ko-KR" sz="4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C22D8-C071-81D4-8153-2EF6B985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2" y="1524000"/>
            <a:ext cx="3649579" cy="4343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단순 차이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A62A2E-87CA-A431-9523-F80D02908969}"/>
              </a:ext>
            </a:extLst>
          </p:cNvPr>
          <p:cNvSpPr txBox="1">
            <a:spLocks/>
          </p:cNvSpPr>
          <p:nvPr/>
        </p:nvSpPr>
        <p:spPr>
          <a:xfrm>
            <a:off x="6513097" y="1548064"/>
            <a:ext cx="364957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b="1" dirty="0"/>
              <a:t>한계 차이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069851-B066-2B38-AF56-6A9EAC78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2" y="1936756"/>
            <a:ext cx="5126473" cy="39306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AED892-0B14-6ABC-634C-86274816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880" y="1936757"/>
            <a:ext cx="5289257" cy="39306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F46987-A3F4-47AC-E2E4-D84D224C2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879" y="5996045"/>
            <a:ext cx="5289258" cy="7052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AC97A4-7161-CDBF-8C89-6A2059879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6067691"/>
            <a:ext cx="5126473" cy="5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1160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318</TotalTime>
  <Words>185</Words>
  <Application>Microsoft Office PowerPoint</Application>
  <PresentationFormat>와이드스크린</PresentationFormat>
  <Paragraphs>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Cambria Math</vt:lpstr>
      <vt:lpstr>Franklin Gothic Book</vt:lpstr>
      <vt:lpstr>자르기</vt:lpstr>
      <vt:lpstr>퍼지집합의 연산</vt:lpstr>
      <vt:lpstr>Contents</vt:lpstr>
      <vt:lpstr>퍼지 교집합 </vt:lpstr>
      <vt:lpstr>퍼지 교집합 </vt:lpstr>
      <vt:lpstr>퍼지 교집합 </vt:lpstr>
      <vt:lpstr>퍼지 교집합 </vt:lpstr>
      <vt:lpstr>퍼지 교집합 </vt:lpstr>
      <vt:lpstr>퍼지집합의 기타 연산 – 배타 합집합 </vt:lpstr>
      <vt:lpstr>퍼지집합의 기타 연산 – 퍼지집합의 차이 </vt:lpstr>
      <vt:lpstr>퍼지집합의 기타 연산 – 퍼지집합의 거리 </vt:lpstr>
      <vt:lpstr>퍼지집합의 기타 연산 – 퍼지집합의 곱 </vt:lpstr>
      <vt:lpstr>t-norms와 t-conorms </vt:lpstr>
      <vt:lpstr>t-norms와 t-conorms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퍼지집합의 연산</dc:title>
  <dc:creator>유지아</dc:creator>
  <cp:lastModifiedBy>유지아</cp:lastModifiedBy>
  <cp:revision>4</cp:revision>
  <dcterms:created xsi:type="dcterms:W3CDTF">2024-05-28T01:53:50Z</dcterms:created>
  <dcterms:modified xsi:type="dcterms:W3CDTF">2024-05-28T07:12:30Z</dcterms:modified>
</cp:coreProperties>
</file>